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A03_C3F6DC72.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147481561" r:id="rId5"/>
    <p:sldId id="2147481570" r:id="rId6"/>
    <p:sldId id="2147481571" r:id="rId7"/>
    <p:sldId id="2147481563" r:id="rId8"/>
    <p:sldId id="2147481564" r:id="rId9"/>
    <p:sldId id="2147481578" r:id="rId10"/>
    <p:sldId id="2147481567" r:id="rId11"/>
    <p:sldId id="2147481568" r:id="rId12"/>
    <p:sldId id="2563" r:id="rId13"/>
    <p:sldId id="2567" r:id="rId14"/>
    <p:sldId id="2147481579" r:id="rId15"/>
    <p:sldId id="2571" r:id="rId16"/>
    <p:sldId id="2147481577" r:id="rId17"/>
    <p:sldId id="2587" r:id="rId18"/>
    <p:sldId id="214748156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FFD6603-FFA9-353C-5A4D-891AC8639092}" name="Kelsey McCarthy" initials="KM" userId="S::Kelsey.McCarthy@us.kbr.com::49bbec24-83b2-446e-b6bd-95a01eb7eb03" providerId="AD"/>
  <p188:author id="{B301700D-CBC2-F652-263B-61DFEB3095CA}" name="Cara Marton" initials="" userId="S::Cara.Marton@us.kbr.com::7abd34d0-f8ec-4355-97ff-55fb36aecc4a" providerId="AD"/>
  <p188:author id="{51CE6E5A-2DA7-0147-1C7C-48C6985385CD}" name="Alyssa Roman" initials="AR" userId="S::Alyssa.Roman@us.kbr.com::affc2d6f-79cd-49a9-8dff-75c1f4f7d408" providerId="AD"/>
  <p188:author id="{1AAF7E92-F6F3-8B51-228A-D9D66C5E17AC}" name="Shawnee Stump" initials="SS" userId="S::Shawnee.Stump@us.kbr.com::0af4e894-ee38-4cb1-921b-90b7c10e2c3d" providerId="AD"/>
  <p188:author id="{D848E795-3ED8-23E1-AF8E-B8F463D92263}" name="Shannon O'Connor" initials="SO" userId="S::shannon.oconnor@us.kbr.com::e12cc97d-0227-4e39-92a7-5d50de745e90" providerId="AD"/>
  <p188:author id="{142D6EA8-5B56-AACD-FE75-6E1BAC1EAE8C}" name="Shannon O'Connor" initials="SO" userId="S::Shannon.Oconnor@us.kbr.com::e12cc97d-0227-4e39-92a7-5d50de745e9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355644-58D2-4B79-8F51-32D973B9ACBF}" v="8" dt="2026-04-27T14:18:22.374"/>
  </p1510:revLst>
</p1510:revInfo>
</file>

<file path=ppt/tableStyles.xml><?xml version="1.0" encoding="utf-8"?>
<a:tblStyleLst xmlns:a="http://schemas.openxmlformats.org/drawingml/2006/main" def="{5C22544A-7EE6-4342-B048-85BDC9FD1C3A}">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34"/>
    <p:restoredTop sz="94711"/>
  </p:normalViewPr>
  <p:slideViewPr>
    <p:cSldViewPr snapToGrid="0">
      <p:cViewPr varScale="1">
        <p:scale>
          <a:sx n="59" d="100"/>
          <a:sy n="59" d="100"/>
        </p:scale>
        <p:origin x="9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omments/modernComment_A03_C3F6DC72.xml><?xml version="1.0" encoding="utf-8"?>
<p188:cmLst xmlns:a="http://schemas.openxmlformats.org/drawingml/2006/main" xmlns:r="http://schemas.openxmlformats.org/officeDocument/2006/relationships" xmlns:p188="http://schemas.microsoft.com/office/powerpoint/2018/8/main">
  <p188:cm id="{E59DEEB9-9E57-4421-859B-E330802806EB}" authorId="{D848E795-3ED8-23E1-AF8E-B8F463D92263}" created="2026-04-23T15:39:34.020" startDate="2026-04-23T15:39:34.020" dueDate="2026-04-23T15:39:34.020" assignedTo="{B301700D-CBC2-F652-263B-61DFEB3095CA}" title="@Cara Marton can you rethink these next four slides? Can you put them in columns or add block or images or icons to make these more interesting?">
    <pc:sldMkLst xmlns:pc="http://schemas.microsoft.com/office/powerpoint/2013/main/command">
      <pc:docMk/>
      <pc:sldMk cId="3287735410" sldId="2563"/>
    </pc:sldMkLst>
    <p188:txBody>
      <a:bodyPr/>
      <a:lstStyle/>
      <a:p>
        <a:r>
          <a:rPr lang="en-US"/>
          <a:t>[@Cara Marton] can you rethink these next four slides? Can you put them in columns or add block or images or icons to make these more interesting?</a:t>
        </a:r>
      </a:p>
    </p188:txBody>
    <p188:extLst>
      <p:ext xmlns:p="http://schemas.openxmlformats.org/presentationml/2006/main" uri="{5BB2D875-25FF-4072-B9AC-8F64D62656EB}">
        <p228:taskDetails xmlns:p228="http://schemas.microsoft.com/office/powerpoint/2022/08/main">
          <p228:history>
            <p228:event time="2026-04-23T15:39:34.020" id="{F08B57E9-11A4-4451-8163-2139DCCD3C42}">
              <p228:atrbtn authorId="{D848E795-3ED8-23E1-AF8E-B8F463D92263}"/>
              <p228:anchr>
                <p228:comment id="{E59DEEB9-9E57-4421-859B-E330802806EB}"/>
              </p228:anchr>
              <p228:add/>
            </p228:event>
            <p228:event time="2026-04-23T15:39:34.020" id="{CD2E9991-9F31-4C49-862F-9C868296B38B}">
              <p228:atrbtn authorId="{D848E795-3ED8-23E1-AF8E-B8F463D92263}"/>
              <p228:anchr>
                <p228:comment id="{E59DEEB9-9E57-4421-859B-E330802806EB}"/>
              </p228:anchr>
              <p228:asgn authorId="{B301700D-CBC2-F652-263B-61DFEB3095CA}"/>
            </p228:event>
            <p228:event time="2026-04-23T15:39:34.020" id="{6B2147EA-002B-4CAD-B939-B8FDC5320A29}">
              <p228:atrbtn authorId="{D848E795-3ED8-23E1-AF8E-B8F463D92263}"/>
              <p228:anchr>
                <p228:comment id="{E59DEEB9-9E57-4421-859B-E330802806EB}"/>
              </p228:anchr>
              <p228:title val="@Cara Marton can you rethink these next four slides? Can you put them in columns or add block or images or icons to make these more interesting?"/>
            </p228:event>
            <p228:event time="2026-04-23T15:39:34.020" id="{C36066A2-2C02-436A-A989-67350B4A93B4}">
              <p228:atrbtn authorId="{D848E795-3ED8-23E1-AF8E-B8F463D92263}"/>
              <p228:anchr>
                <p228:comment id="{E59DEEB9-9E57-4421-859B-E330802806EB}"/>
              </p228:anchr>
              <p228:date stDt="2026-04-23T15:39:34.020" endDt="2026-04-23T15:39:34.020"/>
            </p228:event>
          </p228:history>
        </p228:taskDetail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8553B9-9811-4CF0-9BDF-099AC406B558}" type="datetimeFigureOut">
              <a:rPr lang="en-US" smtClean="0"/>
              <a:t>4/27/2026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44F90F-87D0-451F-9663-A4DB90BE6060}" type="slidenum">
              <a:rPr lang="en-US" smtClean="0"/>
              <a:t>‹#›</a:t>
            </a:fld>
            <a:endParaRPr lang="en-US"/>
          </a:p>
        </p:txBody>
      </p:sp>
    </p:spTree>
    <p:extLst>
      <p:ext uri="{BB962C8B-B14F-4D97-AF65-F5344CB8AC3E}">
        <p14:creationId xmlns:p14="http://schemas.microsoft.com/office/powerpoint/2010/main" val="35341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44F90F-87D0-451F-9663-A4DB90BE6060}" type="slidenum">
              <a:rPr lang="en-US" smtClean="0"/>
              <a:t>3</a:t>
            </a:fld>
            <a:endParaRPr lang="en-US"/>
          </a:p>
        </p:txBody>
      </p:sp>
    </p:spTree>
    <p:extLst>
      <p:ext uri="{BB962C8B-B14F-4D97-AF65-F5344CB8AC3E}">
        <p14:creationId xmlns:p14="http://schemas.microsoft.com/office/powerpoint/2010/main" val="366897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COTS products do not equal a system</a:t>
            </a:r>
          </a:p>
          <a:p>
            <a:pPr marL="0" indent="0">
              <a:buNone/>
            </a:pPr>
            <a:r>
              <a:rPr lang="en-US" sz="1200"/>
              <a:t>Buying COTS delivers components; Systems Engineering ensures those components operate as a coherent, mission‑ready system with defined roles, interfaces, and behaviors. </a:t>
            </a:r>
          </a:p>
          <a:p>
            <a:r>
              <a:rPr lang="en-US" sz="1200"/>
              <a:t>No COTS vendor owns the system interfaces</a:t>
            </a:r>
          </a:p>
          <a:p>
            <a:pPr marL="0" indent="0">
              <a:buNone/>
            </a:pPr>
            <a:r>
              <a:rPr lang="en-US" sz="1200"/>
              <a:t>Interfaces between COTS products—data formats, timing, protocols, cyber boundaries—are not managed by vendors. Systems Engineering establishes and governs those interfaces to prevent integration failure. </a:t>
            </a:r>
          </a:p>
          <a:p>
            <a:r>
              <a:rPr lang="en-US" sz="1200"/>
              <a:t>COTS shifts risk; it does not remove it</a:t>
            </a:r>
          </a:p>
          <a:p>
            <a:pPr marL="0" indent="0">
              <a:buNone/>
            </a:pPr>
            <a:r>
              <a:rPr lang="en-US" sz="1200"/>
              <a:t>COTS reduces development risk, but it increases integration, configuration, and sustainment risk. Systems Engineering is how that risk is identified, bounded, and actively managed at the system level. </a:t>
            </a:r>
          </a:p>
          <a:p>
            <a:r>
              <a:rPr lang="en-US" sz="1200"/>
              <a:t>Mission outcomes are not COTS requirements</a:t>
            </a:r>
          </a:p>
          <a:p>
            <a:pPr marL="0" indent="0">
              <a:buNone/>
            </a:pPr>
            <a:r>
              <a:rPr lang="en-US" sz="1200"/>
              <a:t>Vendors build to product specs; Marines operate to mission needs. Systems Engineering translates operational intent into system‑level behavior across multiple COTS components.</a:t>
            </a:r>
          </a:p>
          <a:p>
            <a:r>
              <a:rPr lang="en-US" sz="1200"/>
              <a:t>COTS evolves independently of the mission</a:t>
            </a:r>
          </a:p>
          <a:p>
            <a:pPr marL="0" indent="0">
              <a:buNone/>
            </a:pPr>
            <a:r>
              <a:rPr lang="en-US" sz="1200"/>
              <a:t>Firmware updates, API changes, and vendor roadmaps occur on their own timelines. Systems Engineering provides impact analysis and continuity so the Government can accept change without breaking the system.</a:t>
            </a:r>
          </a:p>
          <a:p>
            <a:r>
              <a:rPr lang="en-US" sz="1200"/>
              <a:t>Without SE, prototypes do not scale</a:t>
            </a:r>
          </a:p>
          <a:p>
            <a:pPr marL="0" indent="0">
              <a:buNone/>
            </a:pPr>
            <a:r>
              <a:rPr lang="en-US" sz="1200"/>
              <a:t>COTS prototypes can be built quickly, but without Systems Engineering they remain one‑off demos. SE ensures prototypes are architected to transition into repeatable, fieldable, and supportable solutions. </a:t>
            </a:r>
          </a:p>
          <a:p>
            <a:r>
              <a:rPr lang="en-US" sz="1200"/>
              <a:t>Cybersecurity and accreditation are system problems</a:t>
            </a:r>
          </a:p>
          <a:p>
            <a:pPr marL="0" indent="0">
              <a:buNone/>
            </a:pPr>
            <a:r>
              <a:rPr lang="en-US" sz="1200"/>
              <a:t>Even when all components are approved COTS, the system still requires a coherent cyber posture. Systems Engineering aligns COTS configurations, data flows, and controls to support ATO and sustain compliance.</a:t>
            </a:r>
          </a:p>
          <a:p>
            <a:r>
              <a:rPr lang="en-US" sz="1200"/>
              <a:t>The Government needs an authoritative technical owner</a:t>
            </a:r>
          </a:p>
          <a:p>
            <a:pPr marL="0" indent="0">
              <a:buNone/>
            </a:pPr>
            <a:r>
              <a:rPr lang="en-US" sz="1200"/>
              <a:t>In COTS‑heavy programs, Systems Engineering provides the Government with an authoritative, vendor‑agnostic understanding of how the system works, evolves, and is verified.</a:t>
            </a:r>
          </a:p>
          <a:p>
            <a:endParaRPr lang="en-US"/>
          </a:p>
        </p:txBody>
      </p:sp>
      <p:sp>
        <p:nvSpPr>
          <p:cNvPr id="4" name="Slide Number Placeholder 3"/>
          <p:cNvSpPr>
            <a:spLocks noGrp="1"/>
          </p:cNvSpPr>
          <p:nvPr>
            <p:ph type="sldNum" sz="quarter" idx="5"/>
          </p:nvPr>
        </p:nvSpPr>
        <p:spPr/>
        <p:txBody>
          <a:bodyPr/>
          <a:lstStyle/>
          <a:p>
            <a:fld id="{7144F90F-87D0-451F-9663-A4DB90BE6060}" type="slidenum">
              <a:rPr lang="en-US" smtClean="0"/>
              <a:t>4</a:t>
            </a:fld>
            <a:endParaRPr lang="en-US"/>
          </a:p>
        </p:txBody>
      </p:sp>
    </p:spTree>
    <p:extLst>
      <p:ext uri="{BB962C8B-B14F-4D97-AF65-F5344CB8AC3E}">
        <p14:creationId xmlns:p14="http://schemas.microsoft.com/office/powerpoint/2010/main" val="3656553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t>“It slows us down”</a:t>
            </a:r>
            <a:br>
              <a:rPr lang="en-US"/>
            </a:br>
            <a:r>
              <a:rPr lang="en-US"/>
              <a:t>Systems Engineering is often viewed as front‑loaded effort that delays prototyping or delivery, especially under schedule pressure.</a:t>
            </a:r>
          </a:p>
          <a:p>
            <a:pPr lvl="0"/>
            <a:r>
              <a:rPr lang="en-US"/>
              <a:t>“It creates documentation, not capability”</a:t>
            </a:r>
            <a:br>
              <a:rPr lang="en-US"/>
            </a:br>
            <a:r>
              <a:rPr lang="en-US"/>
              <a:t>SE is frequently associated with producing artifacts (documents, reviews, models) rather than delivering visible operational outcomes.</a:t>
            </a:r>
          </a:p>
          <a:p>
            <a:pPr lvl="0"/>
            <a:r>
              <a:rPr lang="en-US"/>
              <a:t>“We’re buying COTS — the vendors already did the engineering”</a:t>
            </a:r>
            <a:br>
              <a:rPr lang="en-US"/>
            </a:br>
            <a:r>
              <a:rPr lang="en-US"/>
              <a:t>There is a belief that COTS products reduce or eliminate the need for system‑level engineering, shifting focus to procurement instead of integration.</a:t>
            </a:r>
          </a:p>
          <a:p>
            <a:pPr lvl="0"/>
            <a:r>
              <a:rPr lang="en-US"/>
              <a:t>* “It’s overhead we can’t afford on small or rapid efforts”</a:t>
            </a:r>
            <a:br>
              <a:rPr lang="en-US"/>
            </a:br>
            <a:r>
              <a:rPr lang="en-US"/>
              <a:t>SE is perceived as something appropriate for large programs of record, not prototypes, pilots, or MVP‑style efforts.</a:t>
            </a:r>
          </a:p>
          <a:p>
            <a:pPr lvl="0"/>
            <a:r>
              <a:rPr lang="en-US"/>
              <a:t>“It feels disconnected from Agile and DevOps”</a:t>
            </a:r>
            <a:br>
              <a:rPr lang="en-US"/>
            </a:br>
            <a:r>
              <a:rPr lang="en-US"/>
              <a:t>Teams often see SE as incompatible with iterative development, backlog‑driven execution, and rapid change.</a:t>
            </a:r>
          </a:p>
          <a:p>
            <a:pPr lvl="0"/>
            <a:r>
              <a:rPr lang="en-US"/>
              <a:t>“The value shows up too late”</a:t>
            </a:r>
            <a:br>
              <a:rPr lang="en-US"/>
            </a:br>
            <a:r>
              <a:rPr lang="en-US"/>
              <a:t>The benefits of SE (fewer integration issues, cleaner transitions, easier sustainment) are realized later, while the cost is paid early.</a:t>
            </a:r>
          </a:p>
          <a:p>
            <a:pPr lvl="0"/>
            <a:r>
              <a:rPr lang="en-US"/>
              <a:t>“We’ve delivered systems before without it”</a:t>
            </a:r>
            <a:br>
              <a:rPr lang="en-US"/>
            </a:br>
            <a:r>
              <a:rPr lang="en-US"/>
              <a:t>Past success without formal SE is often used to justify skipping it, even when system complexity and scale have increased.</a:t>
            </a:r>
          </a:p>
          <a:p>
            <a:endParaRPr lang="en-US"/>
          </a:p>
        </p:txBody>
      </p:sp>
      <p:sp>
        <p:nvSpPr>
          <p:cNvPr id="4" name="Slide Number Placeholder 3"/>
          <p:cNvSpPr>
            <a:spLocks noGrp="1"/>
          </p:cNvSpPr>
          <p:nvPr>
            <p:ph type="sldNum" sz="quarter" idx="5"/>
          </p:nvPr>
        </p:nvSpPr>
        <p:spPr/>
        <p:txBody>
          <a:bodyPr/>
          <a:lstStyle/>
          <a:p>
            <a:fld id="{7144F90F-87D0-451F-9663-A4DB90BE6060}" type="slidenum">
              <a:rPr lang="en-US" smtClean="0"/>
              <a:t>5</a:t>
            </a:fld>
            <a:endParaRPr lang="en-US"/>
          </a:p>
        </p:txBody>
      </p:sp>
    </p:spTree>
    <p:extLst>
      <p:ext uri="{BB962C8B-B14F-4D97-AF65-F5344CB8AC3E}">
        <p14:creationId xmlns:p14="http://schemas.microsoft.com/office/powerpoint/2010/main" val="335416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a:t>Systems Engineering established the baseline and structure</a:t>
            </a:r>
          </a:p>
          <a:p>
            <a:pPr lvl="1"/>
            <a:r>
              <a:rPr lang="en-US" sz="1400"/>
              <a:t>At contract award, KBR established a system and software baseline aligned with requirements, architecture, and interfaces—providing a reference point for all future change.</a:t>
            </a:r>
          </a:p>
          <a:p>
            <a:r>
              <a:rPr lang="en-US" sz="1400"/>
              <a:t>Quality metrics provided continuous validation of SE decisions</a:t>
            </a:r>
          </a:p>
          <a:p>
            <a:pPr lvl="1"/>
            <a:r>
              <a:rPr lang="en-US" sz="1400"/>
              <a:t>Objective code health metrics were used to assess whether architectural refactoring, interface consolidation, and design decisions were improving the system—not just changing it.</a:t>
            </a:r>
          </a:p>
          <a:p>
            <a:r>
              <a:rPr lang="en-US" sz="1400"/>
              <a:t>Quality was measured independently of compliance artifacts</a:t>
            </a:r>
          </a:p>
          <a:p>
            <a:pPr lvl="1"/>
            <a:r>
              <a:rPr lang="en-US" sz="1400"/>
              <a:t>Code scans were executed in a CUI‑approved KBR environment at no cost to the Government, providing unbiased insight beyond checklist compliance or document reviews.</a:t>
            </a:r>
          </a:p>
          <a:p>
            <a:r>
              <a:rPr lang="en-US" sz="1400"/>
              <a:t>Architecture improvements were reflected directly in quality outcomes</a:t>
            </a:r>
          </a:p>
          <a:p>
            <a:pPr lvl="1"/>
            <a:r>
              <a:rPr lang="en-US" sz="1400"/>
              <a:t>Significant improvements in cyclicality, modularity, maintainability, agility, and risk demonstrate that SE‑driven architectural decisions translated into healthier code.</a:t>
            </a:r>
          </a:p>
          <a:p>
            <a:r>
              <a:rPr lang="en-US" sz="1400"/>
              <a:t>Quality trends confirmed reduced lifecycle and sustainment risk</a:t>
            </a:r>
          </a:p>
          <a:p>
            <a:pPr lvl="1"/>
            <a:r>
              <a:rPr lang="en-US" sz="1400"/>
              <a:t>Reductions in total lines of code and architectural hotspots indicate lower long‑term maintenance burden and reduced likelihood of defects escaping to the field.SE ensured complexity was managed, not avoided</a:t>
            </a:r>
          </a:p>
          <a:p>
            <a:pPr lvl="1"/>
            <a:r>
              <a:rPr lang="en-US" sz="1400"/>
              <a:t>While some code complexity increased due to consolidation, SE oversight ensured no introduction of architectural “cores,” preserving system stability and evolvability.</a:t>
            </a:r>
          </a:p>
          <a:p>
            <a:endParaRPr lang="en-US"/>
          </a:p>
        </p:txBody>
      </p:sp>
      <p:sp>
        <p:nvSpPr>
          <p:cNvPr id="4" name="Slide Number Placeholder 3"/>
          <p:cNvSpPr>
            <a:spLocks noGrp="1"/>
          </p:cNvSpPr>
          <p:nvPr>
            <p:ph type="sldNum" sz="quarter" idx="5"/>
          </p:nvPr>
        </p:nvSpPr>
        <p:spPr/>
        <p:txBody>
          <a:bodyPr/>
          <a:lstStyle/>
          <a:p>
            <a:fld id="{7144F90F-87D0-451F-9663-A4DB90BE6060}" type="slidenum">
              <a:rPr lang="en-US" smtClean="0"/>
              <a:t>8</a:t>
            </a:fld>
            <a:endParaRPr lang="en-US"/>
          </a:p>
        </p:txBody>
      </p:sp>
    </p:spTree>
    <p:extLst>
      <p:ext uri="{BB962C8B-B14F-4D97-AF65-F5344CB8AC3E}">
        <p14:creationId xmlns:p14="http://schemas.microsoft.com/office/powerpoint/2010/main" val="2478518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Digital Backbone for Speed</a:t>
            </a:r>
          </a:p>
          <a:p>
            <a:pPr lvl="1"/>
            <a:r>
              <a:rPr lang="en-US"/>
              <a:t>MBSE acts as a digital backbone enabling faster, confident progress beyond traditional documentation timelines.</a:t>
            </a:r>
          </a:p>
          <a:p>
            <a:r>
              <a:rPr lang="en-US"/>
              <a:t>Early Prototyping and Iteration</a:t>
            </a:r>
          </a:p>
          <a:p>
            <a:pPr lvl="1"/>
            <a:r>
              <a:rPr lang="en-US"/>
              <a:t>Upfront modeling supports rapid scoping of minimum viable prototypes for higher operational value first.</a:t>
            </a:r>
          </a:p>
          <a:p>
            <a:r>
              <a:rPr lang="en-US"/>
              <a:t>Cross-Functional Alignment</a:t>
            </a:r>
          </a:p>
          <a:p>
            <a:pPr lvl="1"/>
            <a:r>
              <a:rPr lang="en-US"/>
              <a:t>MBSE enables alignment among designers, developers, and stakeholders reducing rework and shortening feedback loops.</a:t>
            </a:r>
          </a:p>
          <a:p>
            <a:r>
              <a:rPr lang="en-US"/>
              <a:t>Iterative Capability Development</a:t>
            </a:r>
          </a:p>
          <a:p>
            <a:pPr lvl="1"/>
            <a:r>
              <a:rPr lang="en-US"/>
              <a:t>MBSE supports iterative, prototype-driven capability delivery with continuous learning and model-based decisions.</a:t>
            </a:r>
          </a:p>
          <a:p>
            <a:endParaRPr lang="en-US"/>
          </a:p>
          <a:p>
            <a:r>
              <a:rPr lang="en-US"/>
              <a:t>Model-Based Systems Engineering (MBSE) is increasingly critical in modern defense programs where the pace of operational change outstrips traditional acquisition timelines. Rather than serving primarily as a documentation exercise, MBSE provides a digital backbone that enables teams to move faster with greater confidence. By establishing a single authoritative model that connects capability needs, requirements, architecture, and verification, programs can begin prototyping earlier and iterate more effectively. For example, when capability objectives are modeled upfront, engineering teams can quickly scope minimum viable prototypes (MVPs) that address the highest operational value first. This reduces the delay typically caused by waiting for complete documentation packages. Additionally, MBSE enables early alignment between system designers, software developers, and stakeholders, ensuring that prototypes are built against a validated architectural baseline. This alignment minimizes rework, shortens feedback loops, and allows programs to learn rapidly through experimentation. In the context of USMC capability development, MBSE supports a shift from linear delivery to iterative, prototype-driven development, where learning occurs continuously and decisions are informed by model-based insight rather than static documents.</a:t>
            </a:r>
          </a:p>
        </p:txBody>
      </p:sp>
      <p:sp>
        <p:nvSpPr>
          <p:cNvPr id="4" name="Slide Number Placeholder 3"/>
          <p:cNvSpPr>
            <a:spLocks noGrp="1"/>
          </p:cNvSpPr>
          <p:nvPr>
            <p:ph type="sldNum" sz="quarter" idx="5"/>
          </p:nvPr>
        </p:nvSpPr>
        <p:spPr/>
        <p:txBody>
          <a:bodyPr/>
          <a:lstStyle/>
          <a:p>
            <a:fld id="{38EFF46E-6B43-41F9-9272-B566D03A251C}" type="slidenum">
              <a:rPr lang="en-US" smtClean="0"/>
              <a:pPr/>
              <a:t>9</a:t>
            </a:fld>
            <a:endParaRPr lang="en-US"/>
          </a:p>
        </p:txBody>
      </p:sp>
    </p:spTree>
    <p:extLst>
      <p:ext uri="{BB962C8B-B14F-4D97-AF65-F5344CB8AC3E}">
        <p14:creationId xmlns:p14="http://schemas.microsoft.com/office/powerpoint/2010/main" val="1571783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Capability-Focused Prototyping</a:t>
            </a:r>
          </a:p>
          <a:p>
            <a:pPr lvl="1"/>
            <a:r>
              <a:rPr lang="en-US"/>
              <a:t>Focusing on capabilities ensures prototypes deliver operational value instead of just technical features.</a:t>
            </a:r>
          </a:p>
          <a:p>
            <a:r>
              <a:rPr lang="en-US"/>
              <a:t>Mapping Capabilities to Releases</a:t>
            </a:r>
          </a:p>
          <a:p>
            <a:pPr lvl="1"/>
            <a:r>
              <a:rPr lang="en-US"/>
              <a:t>Capability models help map objectives to release plans and prototype iterations clearly and effectively.</a:t>
            </a:r>
          </a:p>
          <a:p>
            <a:r>
              <a:rPr lang="en-US"/>
              <a:t>Early Feedback and Iteration</a:t>
            </a:r>
          </a:p>
          <a:p>
            <a:pPr lvl="1"/>
            <a:r>
              <a:rPr lang="en-US"/>
              <a:t>Prioritizing high-value capabilities enables early prototypes to gather rapid user feedback and improve designs.</a:t>
            </a:r>
          </a:p>
          <a:p>
            <a:r>
              <a:rPr lang="en-US"/>
              <a:t>Aligning Prototypes to Mission Goals</a:t>
            </a:r>
          </a:p>
          <a:p>
            <a:pPr lvl="1"/>
            <a:r>
              <a:rPr lang="en-US"/>
              <a:t>Clear capability tracing helps leadership understand how prototypes support broader mission objectives.</a:t>
            </a:r>
          </a:p>
          <a:p>
            <a:endParaRPr lang="en-US"/>
          </a:p>
          <a:p>
            <a:r>
              <a:rPr lang="en-US"/>
              <a:t>
A capability-driven approach ensures that prototyping efforts remain focused on delivering operational value rather than technical completeness. In MBSE, capabilities are modeled explicitly and decomposed into achievable objectives that can be mapped directly to releases and prototypes. This allows program teams to identify which capabilities are essential for an initial prototype and which can be deferred to later iterations. By grounding MVP scope in capability models, teams avoid over-engineering and can demonstrate value earlier to stakeholders and users. For instance, in CBM+ development, high-priority maintenance and monitoring capabilities were selected first to inform early prototypes, enabling rapid feedback from maintainers. This approach also supports phased delivery planning, as each prototype increment traces back to specific capability goals. As a result, leadership can clearly see how prototype outcomes contribute to broader mission objectives, improving decision-making and stakeholder alignment.</a:t>
            </a:r>
          </a:p>
        </p:txBody>
      </p:sp>
      <p:sp>
        <p:nvSpPr>
          <p:cNvPr id="4" name="Slide Number Placeholder 3"/>
          <p:cNvSpPr>
            <a:spLocks noGrp="1"/>
          </p:cNvSpPr>
          <p:nvPr>
            <p:ph type="sldNum" sz="quarter" idx="5"/>
          </p:nvPr>
        </p:nvSpPr>
        <p:spPr/>
        <p:txBody>
          <a:bodyPr/>
          <a:lstStyle/>
          <a:p>
            <a:fld id="{38EFF46E-6B43-41F9-9272-B566D03A251C}" type="slidenum">
              <a:rPr lang="en-US" smtClean="0"/>
              <a:pPr/>
              <a:t>10</a:t>
            </a:fld>
            <a:endParaRPr lang="en-US"/>
          </a:p>
        </p:txBody>
      </p:sp>
    </p:spTree>
    <p:extLst>
      <p:ext uri="{BB962C8B-B14F-4D97-AF65-F5344CB8AC3E}">
        <p14:creationId xmlns:p14="http://schemas.microsoft.com/office/powerpoint/2010/main" val="3458837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BFFCB9-4264-882D-BBC9-7787494072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2469A6-9202-653C-43A0-125BE48297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D62D3F-49EF-5942-2974-58FF3615C56B}"/>
              </a:ext>
            </a:extLst>
          </p:cNvPr>
          <p:cNvSpPr>
            <a:spLocks noGrp="1"/>
          </p:cNvSpPr>
          <p:nvPr>
            <p:ph type="body" idx="1"/>
          </p:nvPr>
        </p:nvSpPr>
        <p:spPr/>
        <p:txBody>
          <a:bodyPr/>
          <a:lstStyle/>
          <a:p>
            <a:r>
              <a:rPr lang="en-US"/>
              <a:t>Capability-Focused Prototyping</a:t>
            </a:r>
          </a:p>
          <a:p>
            <a:pPr lvl="1"/>
            <a:r>
              <a:rPr lang="en-US"/>
              <a:t>Focusing on capabilities ensures prototypes deliver operational value instead of just technical features.</a:t>
            </a:r>
          </a:p>
          <a:p>
            <a:r>
              <a:rPr lang="en-US"/>
              <a:t>Mapping Capabilities to Releases</a:t>
            </a:r>
          </a:p>
          <a:p>
            <a:pPr lvl="1"/>
            <a:r>
              <a:rPr lang="en-US"/>
              <a:t>Capability models help map objectives to release plans and prototype iterations clearly and effectively.</a:t>
            </a:r>
          </a:p>
          <a:p>
            <a:r>
              <a:rPr lang="en-US"/>
              <a:t>Early Feedback and Iteration</a:t>
            </a:r>
          </a:p>
          <a:p>
            <a:pPr lvl="1"/>
            <a:r>
              <a:rPr lang="en-US"/>
              <a:t>Prioritizing high-value capabilities enables early prototypes to gather rapid user feedback and improve designs.</a:t>
            </a:r>
          </a:p>
          <a:p>
            <a:r>
              <a:rPr lang="en-US"/>
              <a:t>Aligning Prototypes to Mission Goals</a:t>
            </a:r>
          </a:p>
          <a:p>
            <a:pPr lvl="1"/>
            <a:r>
              <a:rPr lang="en-US"/>
              <a:t>Clear capability tracing helps leadership understand how prototypes support broader mission objectives.</a:t>
            </a:r>
          </a:p>
          <a:p>
            <a:endParaRPr lang="en-US"/>
          </a:p>
          <a:p>
            <a:r>
              <a:rPr lang="en-US"/>
              <a:t>
A capability-driven approach ensures that prototyping efforts remain focused on delivering operational value rather than technical completeness. In MBSE, capabilities are modeled explicitly and decomposed into achievable objectives that can be mapped directly to releases and prototypes. This allows program teams to identify which capabilities are essential for an initial prototype and which can be deferred to later iterations. By grounding MVP scope in capability models, teams avoid over-engineering and can demonstrate value earlier to stakeholders and users. For instance, in CBM+ development, high-priority maintenance and monitoring capabilities were selected first to inform early prototypes, enabling rapid feedback from maintainers. This approach also supports phased delivery planning, as each prototype increment traces back to specific capability goals. As a result, leadership can clearly see how prototype outcomes contribute to broader mission objectives, improving decision-making and stakeholder alignment.</a:t>
            </a:r>
          </a:p>
        </p:txBody>
      </p:sp>
      <p:sp>
        <p:nvSpPr>
          <p:cNvPr id="4" name="Slide Number Placeholder 3">
            <a:extLst>
              <a:ext uri="{FF2B5EF4-FFF2-40B4-BE49-F238E27FC236}">
                <a16:creationId xmlns:a16="http://schemas.microsoft.com/office/drawing/2014/main" id="{F5BFC037-907B-4098-7D1B-38EA47A35AD7}"/>
              </a:ext>
            </a:extLst>
          </p:cNvPr>
          <p:cNvSpPr>
            <a:spLocks noGrp="1"/>
          </p:cNvSpPr>
          <p:nvPr>
            <p:ph type="sldNum" sz="quarter" idx="5"/>
          </p:nvPr>
        </p:nvSpPr>
        <p:spPr/>
        <p:txBody>
          <a:bodyPr/>
          <a:lstStyle/>
          <a:p>
            <a:fld id="{38EFF46E-6B43-41F9-9272-B566D03A251C}" type="slidenum">
              <a:rPr lang="en-US" smtClean="0"/>
              <a:pPr/>
              <a:t>11</a:t>
            </a:fld>
            <a:endParaRPr lang="en-US"/>
          </a:p>
        </p:txBody>
      </p:sp>
    </p:spTree>
    <p:extLst>
      <p:ext uri="{BB962C8B-B14F-4D97-AF65-F5344CB8AC3E}">
        <p14:creationId xmlns:p14="http://schemas.microsoft.com/office/powerpoint/2010/main" val="496166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Defining Success Early</a:t>
            </a:r>
          </a:p>
          <a:p>
            <a:pPr lvl="1"/>
            <a:r>
              <a:rPr lang="en-US"/>
              <a:t>Test-driven requirements define success criteria before implementation, enabling rapid prototype validation.</a:t>
            </a:r>
          </a:p>
          <a:p>
            <a:r>
              <a:rPr lang="en-US"/>
              <a:t>Verification in MBSE</a:t>
            </a:r>
          </a:p>
          <a:p>
            <a:pPr lvl="1"/>
            <a:r>
              <a:rPr lang="en-US"/>
              <a:t>MBSE explicitly assigns verification methods like test and analysis, linking requirements to verification activities.</a:t>
            </a:r>
          </a:p>
          <a:p>
            <a:r>
              <a:rPr lang="en-US"/>
              <a:t>Rapid Prototype Validation</a:t>
            </a:r>
          </a:p>
          <a:p>
            <a:pPr lvl="1"/>
            <a:r>
              <a:rPr lang="en-US"/>
              <a:t>Executing test cases during prototyping confirms capability objectives, reducing uncertainty and enabling confident iteration.</a:t>
            </a:r>
          </a:p>
          <a:p>
            <a:r>
              <a:rPr lang="en-US"/>
              <a:t>Accelerated Learning Cycle</a:t>
            </a:r>
          </a:p>
          <a:p>
            <a:pPr lvl="1"/>
            <a:r>
              <a:rPr lang="en-US"/>
              <a:t>Integrating verification into models supports fast regression testing and accelerates learning from each iteration.</a:t>
            </a:r>
          </a:p>
          <a:p>
            <a:endParaRPr lang="en-US"/>
          </a:p>
          <a:p>
            <a:r>
              <a:rPr lang="en-US"/>
              <a:t>
Test-driven requirements are a key enabler of rapid prototyping, allowing teams to define how success will be measured before implementation begins. In MBSE, lower-level requirements are explicitly assigned verification methods such as test, analysis, or demonstration and traced to verification activities in the model. This ensures that prototypes are built with validation in mind from the outset. As prototypes are developed, test cases can be executed quickly to confirm whether capability objectives are being met. This approach reduces uncertainty and allows teams to iterate with confidence, knowing that changes can be assessed objectively. For example, in software-intensive systems, test-driven requirements support rapid regression testing as features evolve. By integrating verification planning directly into the model, MBSE helps programs learn faster from each prototype iteration.</a:t>
            </a:r>
          </a:p>
        </p:txBody>
      </p:sp>
      <p:sp>
        <p:nvSpPr>
          <p:cNvPr id="4" name="Slide Number Placeholder 3"/>
          <p:cNvSpPr>
            <a:spLocks noGrp="1"/>
          </p:cNvSpPr>
          <p:nvPr>
            <p:ph type="sldNum" sz="quarter" idx="5"/>
          </p:nvPr>
        </p:nvSpPr>
        <p:spPr/>
        <p:txBody>
          <a:bodyPr/>
          <a:lstStyle/>
          <a:p>
            <a:fld id="{38EFF46E-6B43-41F9-9272-B566D03A251C}" type="slidenum">
              <a:rPr lang="en-US" smtClean="0"/>
              <a:pPr/>
              <a:t>12</a:t>
            </a:fld>
            <a:endParaRPr lang="en-US"/>
          </a:p>
        </p:txBody>
      </p:sp>
    </p:spTree>
    <p:extLst>
      <p:ext uri="{BB962C8B-B14F-4D97-AF65-F5344CB8AC3E}">
        <p14:creationId xmlns:p14="http://schemas.microsoft.com/office/powerpoint/2010/main" val="2853653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Model-Based Framework</a:t>
            </a:r>
          </a:p>
          <a:p>
            <a:pPr lvl="1"/>
            <a:r>
              <a:rPr lang="en-US"/>
              <a:t>MBSE offers a coherent, model-based approach that enhances speed, learning, and confidence in rapid prototyping.</a:t>
            </a:r>
          </a:p>
          <a:p>
            <a:r>
              <a:rPr lang="en-US"/>
              <a:t>Alignment and Integration</a:t>
            </a:r>
          </a:p>
          <a:p>
            <a:pPr lvl="1"/>
            <a:r>
              <a:rPr lang="en-US"/>
              <a:t>Synchronizing requirements, architecture, and early verification supports fast iteration without losing alignment.</a:t>
            </a:r>
          </a:p>
          <a:p>
            <a:r>
              <a:rPr lang="en-US"/>
              <a:t>Strategic Enabler</a:t>
            </a:r>
          </a:p>
          <a:p>
            <a:pPr lvl="1"/>
            <a:r>
              <a:rPr lang="en-US"/>
              <a:t>MBSE reduces technical risk and enables prototypes to evolve into production-ready systems under tight timelines.</a:t>
            </a:r>
          </a:p>
          <a:p>
            <a:endParaRPr lang="en-US"/>
          </a:p>
          <a:p>
            <a:r>
              <a:rPr lang="en-US"/>
              <a:t>
MBSE fundamentally changes how programs approach rapid prototyping by providing a coherent, model-based framework for speed, learning, and confidence. By anchoring prototypes in capabilities, synchronizing requirements and architecture, and integrating verification early, teams can iterate quickly without losing alignment. The result is faster learning, better decisions, and reduced technical risk. As demonstrated through CBM+ and similar efforts, MBSE enables prototypes to evolve seamlessly into production-ready systems. For programs operating under compressed timelines and changing operational demands, MBSE is not overhead but a strategic enabler of rapid, mission-focused delivery.</a:t>
            </a:r>
          </a:p>
        </p:txBody>
      </p:sp>
      <p:sp>
        <p:nvSpPr>
          <p:cNvPr id="4" name="Slide Number Placeholder 3"/>
          <p:cNvSpPr>
            <a:spLocks noGrp="1"/>
          </p:cNvSpPr>
          <p:nvPr>
            <p:ph type="sldNum" sz="quarter" idx="5"/>
          </p:nvPr>
        </p:nvSpPr>
        <p:spPr/>
        <p:txBody>
          <a:bodyPr/>
          <a:lstStyle/>
          <a:p>
            <a:fld id="{38EFF46E-6B43-41F9-9272-B566D03A251C}" type="slidenum">
              <a:rPr lang="en-US" smtClean="0"/>
              <a:pPr/>
              <a:t>14</a:t>
            </a:fld>
            <a:endParaRPr lang="en-US"/>
          </a:p>
        </p:txBody>
      </p:sp>
    </p:spTree>
    <p:extLst>
      <p:ext uri="{BB962C8B-B14F-4D97-AF65-F5344CB8AC3E}">
        <p14:creationId xmlns:p14="http://schemas.microsoft.com/office/powerpoint/2010/main" val="29919782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sv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3.sv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sv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Parallelogram 6">
            <a:extLst>
              <a:ext uri="{FF2B5EF4-FFF2-40B4-BE49-F238E27FC236}">
                <a16:creationId xmlns:a16="http://schemas.microsoft.com/office/drawing/2014/main" id="{022DCD91-073C-D026-C623-F5D4AC015E0A}"/>
              </a:ext>
            </a:extLst>
          </p:cNvPr>
          <p:cNvSpPr/>
          <p:nvPr userDrawn="1"/>
        </p:nvSpPr>
        <p:spPr>
          <a:xfrm>
            <a:off x="5749685" y="989318"/>
            <a:ext cx="6023240" cy="5868681"/>
          </a:xfrm>
          <a:prstGeom prst="parallelogram">
            <a:avLst>
              <a:gd name="adj" fmla="val 5772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2" name="Title 1">
            <a:extLst>
              <a:ext uri="{FF2B5EF4-FFF2-40B4-BE49-F238E27FC236}">
                <a16:creationId xmlns:a16="http://schemas.microsoft.com/office/drawing/2014/main" id="{79236996-F404-6F88-22B4-BB5736FA46E4}"/>
              </a:ext>
            </a:extLst>
          </p:cNvPr>
          <p:cNvSpPr>
            <a:spLocks noGrp="1"/>
          </p:cNvSpPr>
          <p:nvPr>
            <p:ph type="ctrTitle" hasCustomPrompt="1"/>
          </p:nvPr>
        </p:nvSpPr>
        <p:spPr>
          <a:xfrm>
            <a:off x="419075" y="750197"/>
            <a:ext cx="5045081" cy="1954090"/>
          </a:xfrm>
          <a:prstGeom prst="rect">
            <a:avLst/>
          </a:prstGeom>
        </p:spPr>
        <p:txBody>
          <a:bodyPr tIns="0" rIns="0" bIns="0" anchor="b">
            <a:normAutofit/>
          </a:bodyPr>
          <a:lstStyle>
            <a:lvl1pPr algn="l">
              <a:defRPr sz="5000">
                <a:latin typeface="+mj-lt"/>
              </a:defRPr>
            </a:lvl1pPr>
          </a:lstStyle>
          <a:p>
            <a:pPr>
              <a:lnSpc>
                <a:spcPct val="80000"/>
              </a:lnSpc>
            </a:pPr>
            <a:r>
              <a:rPr lang="en-US" sz="6000" b="1" kern="0" spc="-80">
                <a:latin typeface="Tenorite" panose="00000500000000000000" pitchFamily="2" charset="0"/>
              </a:rPr>
              <a:t>Title Slide</a:t>
            </a:r>
          </a:p>
        </p:txBody>
      </p:sp>
      <p:sp>
        <p:nvSpPr>
          <p:cNvPr id="3" name="Subtitle 2">
            <a:extLst>
              <a:ext uri="{FF2B5EF4-FFF2-40B4-BE49-F238E27FC236}">
                <a16:creationId xmlns:a16="http://schemas.microsoft.com/office/drawing/2014/main" id="{69EE0FA4-0953-3F69-4F17-E863908C6ECB}"/>
              </a:ext>
            </a:extLst>
          </p:cNvPr>
          <p:cNvSpPr>
            <a:spLocks noGrp="1"/>
          </p:cNvSpPr>
          <p:nvPr>
            <p:ph type="subTitle" idx="1" hasCustomPrompt="1"/>
          </p:nvPr>
        </p:nvSpPr>
        <p:spPr>
          <a:xfrm>
            <a:off x="419074" y="2872059"/>
            <a:ext cx="4546180" cy="953702"/>
          </a:xfrm>
          <a:prstGeom prst="rect">
            <a:avLst/>
          </a:prstGeom>
        </p:spPr>
        <p:txBody>
          <a:bodyPr/>
          <a:lstStyle>
            <a:lvl1pPr marL="0" indent="0" algn="l">
              <a:spcBef>
                <a:spcPts val="0"/>
              </a:spcBef>
              <a:buNone/>
              <a:defRPr sz="28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Area</a:t>
            </a:r>
          </a:p>
        </p:txBody>
      </p:sp>
      <p:pic>
        <p:nvPicPr>
          <p:cNvPr id="9" name="Picture 8" descr="Logo&#10;&#10;Description automatically generated">
            <a:extLst>
              <a:ext uri="{FF2B5EF4-FFF2-40B4-BE49-F238E27FC236}">
                <a16:creationId xmlns:a16="http://schemas.microsoft.com/office/drawing/2014/main" id="{A45670AB-B751-8102-9FDC-9F97A91D5EB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4633" y="5880970"/>
            <a:ext cx="1126367" cy="623834"/>
          </a:xfrm>
          <a:prstGeom prst="rect">
            <a:avLst/>
          </a:prstGeom>
        </p:spPr>
      </p:pic>
      <p:sp>
        <p:nvSpPr>
          <p:cNvPr id="11" name="Parallelogram 10">
            <a:extLst>
              <a:ext uri="{FF2B5EF4-FFF2-40B4-BE49-F238E27FC236}">
                <a16:creationId xmlns:a16="http://schemas.microsoft.com/office/drawing/2014/main" id="{F916A29D-5C1E-FFDD-391A-09EA837AA7CB}"/>
              </a:ext>
            </a:extLst>
          </p:cNvPr>
          <p:cNvSpPr/>
          <p:nvPr userDrawn="1"/>
        </p:nvSpPr>
        <p:spPr>
          <a:xfrm>
            <a:off x="3285818" y="4391741"/>
            <a:ext cx="2560433" cy="2465547"/>
          </a:xfrm>
          <a:prstGeom prst="parallelogram">
            <a:avLst>
              <a:gd name="adj" fmla="val 5772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14" name="Picture Placeholder 13">
            <a:extLst>
              <a:ext uri="{FF2B5EF4-FFF2-40B4-BE49-F238E27FC236}">
                <a16:creationId xmlns:a16="http://schemas.microsoft.com/office/drawing/2014/main" id="{366F499E-8722-A1EC-3CC4-9A4A1CF41C2A}"/>
              </a:ext>
            </a:extLst>
          </p:cNvPr>
          <p:cNvSpPr>
            <a:spLocks noGrp="1"/>
          </p:cNvSpPr>
          <p:nvPr>
            <p:ph type="pic" sz="quarter" idx="60"/>
          </p:nvPr>
        </p:nvSpPr>
        <p:spPr>
          <a:xfrm>
            <a:off x="4412807" y="-8238"/>
            <a:ext cx="7653017" cy="6862398"/>
          </a:xfrm>
          <a:custGeom>
            <a:avLst/>
            <a:gdLst>
              <a:gd name="connsiteX0" fmla="*/ 3105683 w 7653017"/>
              <a:gd name="connsiteY0" fmla="*/ 0 h 6862398"/>
              <a:gd name="connsiteX1" fmla="*/ 7653017 w 7653017"/>
              <a:gd name="connsiteY1" fmla="*/ 0 h 6862398"/>
              <a:gd name="connsiteX2" fmla="*/ 3664523 w 7653017"/>
              <a:gd name="connsiteY2" fmla="*/ 6862398 h 6862398"/>
              <a:gd name="connsiteX3" fmla="*/ 0 w 7653017"/>
              <a:gd name="connsiteY3" fmla="*/ 6862398 h 6862398"/>
              <a:gd name="connsiteX4" fmla="*/ 1423286 w 7653017"/>
              <a:gd name="connsiteY4" fmla="*/ 4396851 h 6862398"/>
              <a:gd name="connsiteX5" fmla="*/ 550190 w 7653017"/>
              <a:gd name="connsiteY5" fmla="*/ 4396851 h 686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53017" h="6862398">
                <a:moveTo>
                  <a:pt x="3105683" y="0"/>
                </a:moveTo>
                <a:lnTo>
                  <a:pt x="7653017" y="0"/>
                </a:lnTo>
                <a:lnTo>
                  <a:pt x="3664523" y="6862398"/>
                </a:lnTo>
                <a:lnTo>
                  <a:pt x="0" y="6862398"/>
                </a:lnTo>
                <a:lnTo>
                  <a:pt x="1423286" y="4396851"/>
                </a:lnTo>
                <a:lnTo>
                  <a:pt x="550190" y="4396851"/>
                </a:lnTo>
                <a:close/>
              </a:path>
            </a:pathLst>
          </a:custGeom>
          <a:solidFill>
            <a:schemeClr val="bg2"/>
          </a:solidFill>
          <a:ln w="3175">
            <a:noFill/>
          </a:ln>
          <a:effectLst/>
        </p:spPr>
        <p:txBody>
          <a:bodyPr wrap="square" tIns="2834640" anchor="t" anchorCtr="0">
            <a:noAutofit/>
          </a:bodyPr>
          <a:lstStyle>
            <a:lvl1pPr marL="0" indent="0" algn="ctr">
              <a:buNone/>
              <a:defRPr sz="1050"/>
            </a:lvl1pPr>
          </a:lstStyle>
          <a:p>
            <a:endParaRPr lang="en-US"/>
          </a:p>
        </p:txBody>
      </p:sp>
      <p:sp>
        <p:nvSpPr>
          <p:cNvPr id="13" name="Date Placeholder 12">
            <a:extLst>
              <a:ext uri="{FF2B5EF4-FFF2-40B4-BE49-F238E27FC236}">
                <a16:creationId xmlns:a16="http://schemas.microsoft.com/office/drawing/2014/main" id="{EF967C9A-3885-9CC8-1C7E-89E206B10C46}"/>
              </a:ext>
            </a:extLst>
          </p:cNvPr>
          <p:cNvSpPr>
            <a:spLocks noGrp="1"/>
          </p:cNvSpPr>
          <p:nvPr>
            <p:ph type="dt" sz="half" idx="61"/>
          </p:nvPr>
        </p:nvSpPr>
        <p:spPr/>
        <p:txBody>
          <a:bodyPr/>
          <a:lstStyle>
            <a:lvl1pPr>
              <a:defRPr>
                <a:solidFill>
                  <a:schemeClr val="tx2"/>
                </a:solidFill>
              </a:defRPr>
            </a:lvl1pPr>
          </a:lstStyle>
          <a:p>
            <a:r>
              <a:rPr lang="en-US"/>
              <a:t>© 2025 KBR, Inc.</a:t>
            </a:r>
          </a:p>
        </p:txBody>
      </p:sp>
      <p:sp>
        <p:nvSpPr>
          <p:cNvPr id="15" name="Footer Placeholder 14">
            <a:extLst>
              <a:ext uri="{FF2B5EF4-FFF2-40B4-BE49-F238E27FC236}">
                <a16:creationId xmlns:a16="http://schemas.microsoft.com/office/drawing/2014/main" id="{9313CDE4-F749-A284-32FA-4073332EA51B}"/>
              </a:ext>
            </a:extLst>
          </p:cNvPr>
          <p:cNvSpPr>
            <a:spLocks noGrp="1"/>
          </p:cNvSpPr>
          <p:nvPr>
            <p:ph type="ftr" sz="quarter" idx="62"/>
          </p:nvPr>
        </p:nvSpPr>
        <p:spPr/>
        <p:txBody>
          <a:bodyPr/>
          <a:lstStyle>
            <a:lvl1pPr>
              <a:defRPr>
                <a:solidFill>
                  <a:schemeClr val="tx2"/>
                </a:solidFill>
              </a:defRPr>
            </a:lvl1pPr>
          </a:lstStyle>
          <a:p>
            <a:r>
              <a:rPr lang="en-US"/>
              <a:t>KBR CONFIDENTIAL</a:t>
            </a:r>
          </a:p>
        </p:txBody>
      </p:sp>
      <p:sp>
        <p:nvSpPr>
          <p:cNvPr id="16" name="Slide Number Placeholder 15">
            <a:extLst>
              <a:ext uri="{FF2B5EF4-FFF2-40B4-BE49-F238E27FC236}">
                <a16:creationId xmlns:a16="http://schemas.microsoft.com/office/drawing/2014/main" id="{CF69E9ED-534B-5DD6-0AD1-3ED71B323669}"/>
              </a:ext>
            </a:extLst>
          </p:cNvPr>
          <p:cNvSpPr>
            <a:spLocks noGrp="1"/>
          </p:cNvSpPr>
          <p:nvPr>
            <p:ph type="sldNum" sz="quarter" idx="63"/>
          </p:nvPr>
        </p:nvSpPr>
        <p:spPr/>
        <p:txBody>
          <a:bodyPr/>
          <a:lstStyle>
            <a:lvl1pPr>
              <a:defRPr>
                <a:solidFill>
                  <a:schemeClr val="bg1">
                    <a:alpha val="0"/>
                  </a:schemeClr>
                </a:solidFill>
              </a:defRPr>
            </a:lvl1pPr>
          </a:lstStyle>
          <a:p>
            <a:fld id="{B9FA9544-3EC5-4578-B16B-9495070B2365}" type="slidenum">
              <a:rPr lang="en-US" smtClean="0"/>
              <a:pPr/>
              <a:t>‹#›</a:t>
            </a:fld>
            <a:endParaRPr lang="en-US"/>
          </a:p>
        </p:txBody>
      </p:sp>
    </p:spTree>
    <p:extLst>
      <p:ext uri="{BB962C8B-B14F-4D97-AF65-F5344CB8AC3E}">
        <p14:creationId xmlns:p14="http://schemas.microsoft.com/office/powerpoint/2010/main" val="3269174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BC116-40EB-69C4-DBE6-AE06D62E82EE}"/>
              </a:ext>
            </a:extLst>
          </p:cNvPr>
          <p:cNvSpPr>
            <a:spLocks noGrp="1"/>
          </p:cNvSpPr>
          <p:nvPr>
            <p:ph type="title" hasCustomPrompt="1"/>
          </p:nvPr>
        </p:nvSpPr>
        <p:spPr>
          <a:xfrm>
            <a:off x="459145" y="1784150"/>
            <a:ext cx="5210135" cy="1500187"/>
          </a:xfrm>
          <a:prstGeom prst="rect">
            <a:avLst/>
          </a:prstGeom>
        </p:spPr>
        <p:txBody>
          <a:bodyPr anchor="b">
            <a:normAutofit/>
          </a:bodyPr>
          <a:lstStyle>
            <a:lvl1pPr>
              <a:defRPr sz="3000">
                <a:solidFill>
                  <a:schemeClr val="accent1"/>
                </a:solidFill>
              </a:defRPr>
            </a:lvl1pPr>
          </a:lstStyle>
          <a:p>
            <a:r>
              <a:rPr lang="en-US"/>
              <a:t>Section Header</a:t>
            </a:r>
          </a:p>
        </p:txBody>
      </p:sp>
      <p:sp>
        <p:nvSpPr>
          <p:cNvPr id="3" name="Text Placeholder 2">
            <a:extLst>
              <a:ext uri="{FF2B5EF4-FFF2-40B4-BE49-F238E27FC236}">
                <a16:creationId xmlns:a16="http://schemas.microsoft.com/office/drawing/2014/main" id="{7CE2D531-F804-BFD4-EF03-256CD8374FDE}"/>
              </a:ext>
            </a:extLst>
          </p:cNvPr>
          <p:cNvSpPr>
            <a:spLocks noGrp="1"/>
          </p:cNvSpPr>
          <p:nvPr>
            <p:ph type="body" idx="1" hasCustomPrompt="1"/>
          </p:nvPr>
        </p:nvSpPr>
        <p:spPr>
          <a:xfrm>
            <a:off x="459145" y="3436221"/>
            <a:ext cx="5210135" cy="1115459"/>
          </a:xfrm>
          <a:prstGeom prst="rect">
            <a:avLst/>
          </a:prstGeom>
        </p:spPr>
        <p:txBody>
          <a:bodyPr/>
          <a:lstStyle>
            <a:lvl1pPr marL="0" indent="0">
              <a:buNone/>
              <a:defRPr sz="200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Sub Header</a:t>
            </a:r>
          </a:p>
        </p:txBody>
      </p:sp>
      <p:pic>
        <p:nvPicPr>
          <p:cNvPr id="7" name="Picture 6" descr="Logo&#10;&#10;Description automatically generated">
            <a:extLst>
              <a:ext uri="{FF2B5EF4-FFF2-40B4-BE49-F238E27FC236}">
                <a16:creationId xmlns:a16="http://schemas.microsoft.com/office/drawing/2014/main" id="{B02B0527-5952-EC94-FF51-F60778F62A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6764" y="386950"/>
            <a:ext cx="993615" cy="550310"/>
          </a:xfrm>
          <a:prstGeom prst="rect">
            <a:avLst/>
          </a:prstGeom>
        </p:spPr>
      </p:pic>
      <p:sp>
        <p:nvSpPr>
          <p:cNvPr id="15" name="Parallelogram 14">
            <a:extLst>
              <a:ext uri="{FF2B5EF4-FFF2-40B4-BE49-F238E27FC236}">
                <a16:creationId xmlns:a16="http://schemas.microsoft.com/office/drawing/2014/main" id="{F72EDD48-28F2-9AED-060F-FBB228F5D8E2}"/>
              </a:ext>
            </a:extLst>
          </p:cNvPr>
          <p:cNvSpPr/>
          <p:nvPr userDrawn="1"/>
        </p:nvSpPr>
        <p:spPr>
          <a:xfrm>
            <a:off x="6955062" y="-5023"/>
            <a:ext cx="1995561" cy="1965600"/>
          </a:xfrm>
          <a:prstGeom prst="parallelogram">
            <a:avLst>
              <a:gd name="adj" fmla="val 5772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10" name="Picture Placeholder 9">
            <a:extLst>
              <a:ext uri="{FF2B5EF4-FFF2-40B4-BE49-F238E27FC236}">
                <a16:creationId xmlns:a16="http://schemas.microsoft.com/office/drawing/2014/main" id="{F74E36C5-6777-5CE5-8989-509BAC90C32C}"/>
              </a:ext>
            </a:extLst>
          </p:cNvPr>
          <p:cNvSpPr>
            <a:spLocks noGrp="1"/>
          </p:cNvSpPr>
          <p:nvPr>
            <p:ph type="pic" sz="quarter" idx="60"/>
          </p:nvPr>
        </p:nvSpPr>
        <p:spPr>
          <a:xfrm>
            <a:off x="4720365" y="-8710"/>
            <a:ext cx="7864816" cy="6866709"/>
          </a:xfrm>
          <a:custGeom>
            <a:avLst/>
            <a:gdLst>
              <a:gd name="connsiteX0" fmla="*/ 4219161 w 11740130"/>
              <a:gd name="connsiteY0" fmla="*/ 0 h 6858000"/>
              <a:gd name="connsiteX1" fmla="*/ 11740130 w 11740130"/>
              <a:gd name="connsiteY1" fmla="*/ 0 h 6858000"/>
              <a:gd name="connsiteX2" fmla="*/ 7837997 w 11740130"/>
              <a:gd name="connsiteY2" fmla="*/ 6858000 h 6858000"/>
              <a:gd name="connsiteX3" fmla="*/ 0 w 11740130"/>
              <a:gd name="connsiteY3" fmla="*/ 6858000 h 6858000"/>
              <a:gd name="connsiteX4" fmla="*/ 2786585 w 11740130"/>
              <a:gd name="connsiteY4" fmla="*/ 1960577 h 6858000"/>
              <a:gd name="connsiteX5" fmla="*/ 3087378 w 11740130"/>
              <a:gd name="connsiteY5" fmla="*/ 1960577 h 6858000"/>
              <a:gd name="connsiteX0" fmla="*/ 4219161 w 7864816"/>
              <a:gd name="connsiteY0" fmla="*/ 8709 h 6866709"/>
              <a:gd name="connsiteX1" fmla="*/ 7864816 w 7864816"/>
              <a:gd name="connsiteY1" fmla="*/ 0 h 6866709"/>
              <a:gd name="connsiteX2" fmla="*/ 7837997 w 7864816"/>
              <a:gd name="connsiteY2" fmla="*/ 6866709 h 6866709"/>
              <a:gd name="connsiteX3" fmla="*/ 0 w 7864816"/>
              <a:gd name="connsiteY3" fmla="*/ 6866709 h 6866709"/>
              <a:gd name="connsiteX4" fmla="*/ 2786585 w 7864816"/>
              <a:gd name="connsiteY4" fmla="*/ 1969286 h 6866709"/>
              <a:gd name="connsiteX5" fmla="*/ 3087378 w 7864816"/>
              <a:gd name="connsiteY5" fmla="*/ 1969286 h 6866709"/>
              <a:gd name="connsiteX6" fmla="*/ 4219161 w 7864816"/>
              <a:gd name="connsiteY6" fmla="*/ 8709 h 6866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64816" h="6866709">
                <a:moveTo>
                  <a:pt x="4219161" y="8709"/>
                </a:moveTo>
                <a:lnTo>
                  <a:pt x="7864816" y="0"/>
                </a:lnTo>
                <a:lnTo>
                  <a:pt x="7837997" y="6866709"/>
                </a:lnTo>
                <a:lnTo>
                  <a:pt x="0" y="6866709"/>
                </a:lnTo>
                <a:lnTo>
                  <a:pt x="2786585" y="1969286"/>
                </a:lnTo>
                <a:lnTo>
                  <a:pt x="3087378" y="1969286"/>
                </a:lnTo>
                <a:lnTo>
                  <a:pt x="4219161" y="8709"/>
                </a:lnTo>
                <a:close/>
              </a:path>
            </a:pathLst>
          </a:custGeom>
          <a:solidFill>
            <a:schemeClr val="bg2"/>
          </a:solidFill>
          <a:ln w="3175">
            <a:noFill/>
          </a:ln>
          <a:effectLst/>
        </p:spPr>
        <p:txBody>
          <a:bodyPr wrap="square" tIns="2926080" anchor="t" anchorCtr="0">
            <a:noAutofit/>
          </a:bodyPr>
          <a:lstStyle>
            <a:lvl1pPr marL="0" indent="0" algn="ctr">
              <a:buNone/>
              <a:defRPr sz="1050"/>
            </a:lvl1pPr>
          </a:lstStyle>
          <a:p>
            <a:endParaRPr lang="en-US"/>
          </a:p>
        </p:txBody>
      </p:sp>
      <p:sp>
        <p:nvSpPr>
          <p:cNvPr id="12" name="Date Placeholder 11">
            <a:extLst>
              <a:ext uri="{FF2B5EF4-FFF2-40B4-BE49-F238E27FC236}">
                <a16:creationId xmlns:a16="http://schemas.microsoft.com/office/drawing/2014/main" id="{7BEC4966-5554-C9B4-D0DA-6DF26C49505F}"/>
              </a:ext>
            </a:extLst>
          </p:cNvPr>
          <p:cNvSpPr>
            <a:spLocks noGrp="1"/>
          </p:cNvSpPr>
          <p:nvPr>
            <p:ph type="dt" sz="half" idx="61"/>
          </p:nvPr>
        </p:nvSpPr>
        <p:spPr/>
        <p:txBody>
          <a:bodyPr/>
          <a:lstStyle>
            <a:lvl1pPr>
              <a:defRPr>
                <a:solidFill>
                  <a:schemeClr val="tx2"/>
                </a:solidFill>
              </a:defRPr>
            </a:lvl1pPr>
          </a:lstStyle>
          <a:p>
            <a:r>
              <a:rPr lang="en-US"/>
              <a:t>© 2025 KBR, Inc.</a:t>
            </a:r>
          </a:p>
        </p:txBody>
      </p:sp>
      <p:sp>
        <p:nvSpPr>
          <p:cNvPr id="13" name="Footer Placeholder 12">
            <a:extLst>
              <a:ext uri="{FF2B5EF4-FFF2-40B4-BE49-F238E27FC236}">
                <a16:creationId xmlns:a16="http://schemas.microsoft.com/office/drawing/2014/main" id="{D865F3CA-7E18-0422-4BF7-03526A5C1CA0}"/>
              </a:ext>
            </a:extLst>
          </p:cNvPr>
          <p:cNvSpPr>
            <a:spLocks noGrp="1"/>
          </p:cNvSpPr>
          <p:nvPr>
            <p:ph type="ftr" sz="quarter" idx="62"/>
          </p:nvPr>
        </p:nvSpPr>
        <p:spPr/>
        <p:txBody>
          <a:bodyPr/>
          <a:lstStyle>
            <a:lvl1pPr>
              <a:defRPr>
                <a:solidFill>
                  <a:schemeClr val="tx2"/>
                </a:solidFill>
              </a:defRPr>
            </a:lvl1pPr>
          </a:lstStyle>
          <a:p>
            <a:r>
              <a:rPr lang="en-US"/>
              <a:t>KBR CONFIDENTIAL</a:t>
            </a:r>
          </a:p>
        </p:txBody>
      </p:sp>
      <p:sp>
        <p:nvSpPr>
          <p:cNvPr id="14" name="Slide Number Placeholder 13">
            <a:extLst>
              <a:ext uri="{FF2B5EF4-FFF2-40B4-BE49-F238E27FC236}">
                <a16:creationId xmlns:a16="http://schemas.microsoft.com/office/drawing/2014/main" id="{11566531-1547-2A5F-9741-07287E3A427F}"/>
              </a:ext>
            </a:extLst>
          </p:cNvPr>
          <p:cNvSpPr>
            <a:spLocks noGrp="1"/>
          </p:cNvSpPr>
          <p:nvPr>
            <p:ph type="sldNum" sz="quarter" idx="63"/>
          </p:nvPr>
        </p:nvSpPr>
        <p:spPr/>
        <p:txBody>
          <a:bodyPr/>
          <a:lstStyle>
            <a:lvl1pPr>
              <a:defRPr>
                <a:solidFill>
                  <a:schemeClr val="bg1">
                    <a:alpha val="0"/>
                  </a:schemeClr>
                </a:solidFill>
              </a:defRPr>
            </a:lvl1pPr>
          </a:lstStyle>
          <a:p>
            <a:fld id="{B9FA9544-3EC5-4578-B16B-9495070B2365}" type="slidenum">
              <a:rPr lang="en-US" smtClean="0"/>
              <a:pPr/>
              <a:t>‹#›</a:t>
            </a:fld>
            <a:endParaRPr lang="en-US"/>
          </a:p>
        </p:txBody>
      </p:sp>
    </p:spTree>
    <p:extLst>
      <p:ext uri="{BB962C8B-B14F-4D97-AF65-F5344CB8AC3E}">
        <p14:creationId xmlns:p14="http://schemas.microsoft.com/office/powerpoint/2010/main" val="3515128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hapter Break - Dark">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BC116-40EB-69C4-DBE6-AE06D62E82EE}"/>
              </a:ext>
            </a:extLst>
          </p:cNvPr>
          <p:cNvSpPr>
            <a:spLocks noGrp="1"/>
          </p:cNvSpPr>
          <p:nvPr>
            <p:ph type="title" hasCustomPrompt="1"/>
          </p:nvPr>
        </p:nvSpPr>
        <p:spPr>
          <a:xfrm>
            <a:off x="459146" y="1784150"/>
            <a:ext cx="4613598" cy="1500187"/>
          </a:xfrm>
          <a:prstGeom prst="rect">
            <a:avLst/>
          </a:prstGeom>
        </p:spPr>
        <p:txBody>
          <a:bodyPr anchor="b">
            <a:normAutofit/>
          </a:bodyPr>
          <a:lstStyle>
            <a:lvl1pPr>
              <a:defRPr sz="3000">
                <a:solidFill>
                  <a:schemeClr val="bg1"/>
                </a:solidFill>
              </a:defRPr>
            </a:lvl1pPr>
          </a:lstStyle>
          <a:p>
            <a:r>
              <a:rPr lang="en-US"/>
              <a:t>Chapter Break</a:t>
            </a:r>
          </a:p>
        </p:txBody>
      </p:sp>
      <p:pic>
        <p:nvPicPr>
          <p:cNvPr id="7" name="Picture 6">
            <a:extLst>
              <a:ext uri="{FF2B5EF4-FFF2-40B4-BE49-F238E27FC236}">
                <a16:creationId xmlns:a16="http://schemas.microsoft.com/office/drawing/2014/main" id="{B02B0527-5952-EC94-FF51-F60778F62A9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16764" y="387367"/>
            <a:ext cx="993615" cy="549476"/>
          </a:xfrm>
          <a:prstGeom prst="rect">
            <a:avLst/>
          </a:prstGeom>
        </p:spPr>
      </p:pic>
      <p:sp>
        <p:nvSpPr>
          <p:cNvPr id="10" name="Date Placeholder 9">
            <a:extLst>
              <a:ext uri="{FF2B5EF4-FFF2-40B4-BE49-F238E27FC236}">
                <a16:creationId xmlns:a16="http://schemas.microsoft.com/office/drawing/2014/main" id="{5C03C8B8-BA45-FCA8-55F4-7E295B777B3B}"/>
              </a:ext>
            </a:extLst>
          </p:cNvPr>
          <p:cNvSpPr>
            <a:spLocks noGrp="1"/>
          </p:cNvSpPr>
          <p:nvPr>
            <p:ph type="dt" sz="half" idx="10"/>
          </p:nvPr>
        </p:nvSpPr>
        <p:spPr/>
        <p:txBody>
          <a:bodyPr/>
          <a:lstStyle/>
          <a:p>
            <a:r>
              <a:rPr lang="en-US"/>
              <a:t>© 2025 KBR, Inc.</a:t>
            </a:r>
          </a:p>
        </p:txBody>
      </p:sp>
      <p:sp>
        <p:nvSpPr>
          <p:cNvPr id="11" name="Footer Placeholder 10">
            <a:extLst>
              <a:ext uri="{FF2B5EF4-FFF2-40B4-BE49-F238E27FC236}">
                <a16:creationId xmlns:a16="http://schemas.microsoft.com/office/drawing/2014/main" id="{D2247C72-B90F-ADBB-E92A-659001956058}"/>
              </a:ext>
            </a:extLst>
          </p:cNvPr>
          <p:cNvSpPr>
            <a:spLocks noGrp="1"/>
          </p:cNvSpPr>
          <p:nvPr>
            <p:ph type="ftr" sz="quarter" idx="11"/>
          </p:nvPr>
        </p:nvSpPr>
        <p:spPr/>
        <p:txBody>
          <a:bodyPr/>
          <a:lstStyle/>
          <a:p>
            <a:r>
              <a:rPr lang="en-US"/>
              <a:t>KBR CONFIDENTIAL</a:t>
            </a:r>
          </a:p>
        </p:txBody>
      </p:sp>
      <p:sp>
        <p:nvSpPr>
          <p:cNvPr id="12" name="Slide Number Placeholder 11">
            <a:extLst>
              <a:ext uri="{FF2B5EF4-FFF2-40B4-BE49-F238E27FC236}">
                <a16:creationId xmlns:a16="http://schemas.microsoft.com/office/drawing/2014/main" id="{6A1ED893-E918-8002-4407-300AE8FE5B5A}"/>
              </a:ext>
            </a:extLst>
          </p:cNvPr>
          <p:cNvSpPr>
            <a:spLocks noGrp="1"/>
          </p:cNvSpPr>
          <p:nvPr>
            <p:ph type="sldNum" sz="quarter" idx="12"/>
          </p:nvPr>
        </p:nvSpPr>
        <p:spPr/>
        <p:txBody>
          <a:bodyPr/>
          <a:lstStyle>
            <a:lvl1pPr>
              <a:defRPr>
                <a:solidFill>
                  <a:schemeClr val="accent6"/>
                </a:solidFill>
              </a:defRPr>
            </a:lvl1pPr>
          </a:lstStyle>
          <a:p>
            <a:fld id="{B9FA9544-3EC5-4578-B16B-9495070B2365}" type="slidenum">
              <a:rPr lang="en-US" smtClean="0"/>
              <a:pPr/>
              <a:t>‹#›</a:t>
            </a:fld>
            <a:endParaRPr lang="en-US"/>
          </a:p>
        </p:txBody>
      </p:sp>
      <p:pic>
        <p:nvPicPr>
          <p:cNvPr id="4" name="Picture 3" descr="A black and blue background with black lines&#10;&#10;Description automatically generated">
            <a:extLst>
              <a:ext uri="{FF2B5EF4-FFF2-40B4-BE49-F238E27FC236}">
                <a16:creationId xmlns:a16="http://schemas.microsoft.com/office/drawing/2014/main" id="{A1EAE16E-6CB2-A684-9846-55986AA0CD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09443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hapter Break - Ligh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BC116-40EB-69C4-DBE6-AE06D62E82EE}"/>
              </a:ext>
            </a:extLst>
          </p:cNvPr>
          <p:cNvSpPr>
            <a:spLocks noGrp="1"/>
          </p:cNvSpPr>
          <p:nvPr>
            <p:ph type="title" hasCustomPrompt="1"/>
          </p:nvPr>
        </p:nvSpPr>
        <p:spPr>
          <a:xfrm>
            <a:off x="459146" y="1784150"/>
            <a:ext cx="4613598" cy="1500187"/>
          </a:xfrm>
          <a:prstGeom prst="rect">
            <a:avLst/>
          </a:prstGeom>
        </p:spPr>
        <p:txBody>
          <a:bodyPr anchor="b">
            <a:normAutofit/>
          </a:bodyPr>
          <a:lstStyle>
            <a:lvl1pPr>
              <a:defRPr sz="3000">
                <a:solidFill>
                  <a:schemeClr val="accent1"/>
                </a:solidFill>
              </a:defRPr>
            </a:lvl1pPr>
          </a:lstStyle>
          <a:p>
            <a:r>
              <a:rPr lang="en-US"/>
              <a:t>Chapter Break</a:t>
            </a:r>
          </a:p>
        </p:txBody>
      </p:sp>
      <p:pic>
        <p:nvPicPr>
          <p:cNvPr id="7" name="Picture 6" descr="Logo&#10;&#10;Description automatically generated">
            <a:extLst>
              <a:ext uri="{FF2B5EF4-FFF2-40B4-BE49-F238E27FC236}">
                <a16:creationId xmlns:a16="http://schemas.microsoft.com/office/drawing/2014/main" id="{B02B0527-5952-EC94-FF51-F60778F62A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6764" y="386950"/>
            <a:ext cx="993615" cy="550310"/>
          </a:xfrm>
          <a:prstGeom prst="rect">
            <a:avLst/>
          </a:prstGeom>
        </p:spPr>
      </p:pic>
      <p:sp>
        <p:nvSpPr>
          <p:cNvPr id="10" name="Date Placeholder 9">
            <a:extLst>
              <a:ext uri="{FF2B5EF4-FFF2-40B4-BE49-F238E27FC236}">
                <a16:creationId xmlns:a16="http://schemas.microsoft.com/office/drawing/2014/main" id="{CFEB1D16-BB3F-EA49-6571-6DA74BF07D71}"/>
              </a:ext>
            </a:extLst>
          </p:cNvPr>
          <p:cNvSpPr>
            <a:spLocks noGrp="1"/>
          </p:cNvSpPr>
          <p:nvPr>
            <p:ph type="dt" sz="half" idx="10"/>
          </p:nvPr>
        </p:nvSpPr>
        <p:spPr/>
        <p:txBody>
          <a:bodyPr/>
          <a:lstStyle>
            <a:lvl1pPr>
              <a:defRPr>
                <a:solidFill>
                  <a:schemeClr val="tx2"/>
                </a:solidFill>
              </a:defRPr>
            </a:lvl1pPr>
          </a:lstStyle>
          <a:p>
            <a:r>
              <a:rPr lang="en-US"/>
              <a:t>© 2025 KBR, Inc.</a:t>
            </a:r>
          </a:p>
        </p:txBody>
      </p:sp>
      <p:sp>
        <p:nvSpPr>
          <p:cNvPr id="11" name="Footer Placeholder 10">
            <a:extLst>
              <a:ext uri="{FF2B5EF4-FFF2-40B4-BE49-F238E27FC236}">
                <a16:creationId xmlns:a16="http://schemas.microsoft.com/office/drawing/2014/main" id="{78DBEB46-A114-3A9D-EED2-89C53419F7AD}"/>
              </a:ext>
            </a:extLst>
          </p:cNvPr>
          <p:cNvSpPr>
            <a:spLocks noGrp="1"/>
          </p:cNvSpPr>
          <p:nvPr>
            <p:ph type="ftr" sz="quarter" idx="11"/>
          </p:nvPr>
        </p:nvSpPr>
        <p:spPr/>
        <p:txBody>
          <a:bodyPr/>
          <a:lstStyle>
            <a:lvl1pPr>
              <a:defRPr>
                <a:solidFill>
                  <a:schemeClr val="tx2"/>
                </a:solidFill>
              </a:defRPr>
            </a:lvl1pPr>
          </a:lstStyle>
          <a:p>
            <a:r>
              <a:rPr lang="en-US"/>
              <a:t>KBR CONFIDENTIAL</a:t>
            </a:r>
          </a:p>
        </p:txBody>
      </p:sp>
      <p:sp>
        <p:nvSpPr>
          <p:cNvPr id="12" name="Slide Number Placeholder 11">
            <a:extLst>
              <a:ext uri="{FF2B5EF4-FFF2-40B4-BE49-F238E27FC236}">
                <a16:creationId xmlns:a16="http://schemas.microsoft.com/office/drawing/2014/main" id="{7B6CA1AE-47CF-3788-36D3-017611CAFA3E}"/>
              </a:ext>
            </a:extLst>
          </p:cNvPr>
          <p:cNvSpPr>
            <a:spLocks noGrp="1"/>
          </p:cNvSpPr>
          <p:nvPr>
            <p:ph type="sldNum" sz="quarter" idx="12"/>
          </p:nvPr>
        </p:nvSpPr>
        <p:spPr/>
        <p:txBody>
          <a:bodyPr/>
          <a:lstStyle>
            <a:lvl1pPr>
              <a:defRPr>
                <a:solidFill>
                  <a:schemeClr val="tx2"/>
                </a:solidFill>
              </a:defRPr>
            </a:lvl1pPr>
          </a:lstStyle>
          <a:p>
            <a:fld id="{B9FA9544-3EC5-4578-B16B-9495070B2365}" type="slidenum">
              <a:rPr lang="en-US" smtClean="0"/>
              <a:pPr/>
              <a:t>‹#›</a:t>
            </a:fld>
            <a:endParaRPr lang="en-US"/>
          </a:p>
        </p:txBody>
      </p:sp>
      <p:pic>
        <p:nvPicPr>
          <p:cNvPr id="4" name="Picture 3" descr="A black and blue background with blue lines&#10;&#10;Description automatically generated">
            <a:extLst>
              <a:ext uri="{FF2B5EF4-FFF2-40B4-BE49-F238E27FC236}">
                <a16:creationId xmlns:a16="http://schemas.microsoft.com/office/drawing/2014/main" id="{203D871A-CB2C-3D10-B4D6-6E97906D4DC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24397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hapter Break - Opt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BC116-40EB-69C4-DBE6-AE06D62E82EE}"/>
              </a:ext>
            </a:extLst>
          </p:cNvPr>
          <p:cNvSpPr>
            <a:spLocks noGrp="1"/>
          </p:cNvSpPr>
          <p:nvPr>
            <p:ph type="title" hasCustomPrompt="1"/>
          </p:nvPr>
        </p:nvSpPr>
        <p:spPr>
          <a:xfrm>
            <a:off x="459146" y="1784150"/>
            <a:ext cx="4613598" cy="1500187"/>
          </a:xfrm>
          <a:prstGeom prst="rect">
            <a:avLst/>
          </a:prstGeom>
        </p:spPr>
        <p:txBody>
          <a:bodyPr anchor="b">
            <a:normAutofit/>
          </a:bodyPr>
          <a:lstStyle>
            <a:lvl1pPr>
              <a:defRPr sz="3000">
                <a:solidFill>
                  <a:schemeClr val="bg1"/>
                </a:solidFill>
              </a:defRPr>
            </a:lvl1pPr>
          </a:lstStyle>
          <a:p>
            <a:r>
              <a:rPr lang="en-US"/>
              <a:t>Chapter Break</a:t>
            </a:r>
          </a:p>
        </p:txBody>
      </p:sp>
      <p:pic>
        <p:nvPicPr>
          <p:cNvPr id="7" name="Picture 6">
            <a:extLst>
              <a:ext uri="{FF2B5EF4-FFF2-40B4-BE49-F238E27FC236}">
                <a16:creationId xmlns:a16="http://schemas.microsoft.com/office/drawing/2014/main" id="{B02B0527-5952-EC94-FF51-F60778F62A9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16764" y="387367"/>
            <a:ext cx="993615" cy="549476"/>
          </a:xfrm>
          <a:prstGeom prst="rect">
            <a:avLst/>
          </a:prstGeom>
        </p:spPr>
      </p:pic>
      <p:pic>
        <p:nvPicPr>
          <p:cNvPr id="6" name="Picture 5">
            <a:extLst>
              <a:ext uri="{FF2B5EF4-FFF2-40B4-BE49-F238E27FC236}">
                <a16:creationId xmlns:a16="http://schemas.microsoft.com/office/drawing/2014/main" id="{A6A0B77C-29BA-A0AB-1539-1E2FD8F2B40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406537" y="-2977"/>
            <a:ext cx="7785463" cy="6866778"/>
          </a:xfrm>
          <a:prstGeom prst="rect">
            <a:avLst/>
          </a:prstGeom>
        </p:spPr>
      </p:pic>
      <p:sp>
        <p:nvSpPr>
          <p:cNvPr id="11" name="Date Placeholder 10">
            <a:extLst>
              <a:ext uri="{FF2B5EF4-FFF2-40B4-BE49-F238E27FC236}">
                <a16:creationId xmlns:a16="http://schemas.microsoft.com/office/drawing/2014/main" id="{276299AA-4208-5609-1E8C-895A47F7FB10}"/>
              </a:ext>
            </a:extLst>
          </p:cNvPr>
          <p:cNvSpPr>
            <a:spLocks noGrp="1"/>
          </p:cNvSpPr>
          <p:nvPr>
            <p:ph type="dt" sz="half" idx="10"/>
          </p:nvPr>
        </p:nvSpPr>
        <p:spPr/>
        <p:txBody>
          <a:bodyPr/>
          <a:lstStyle/>
          <a:p>
            <a:r>
              <a:rPr lang="en-US"/>
              <a:t>© 2025 KBR, Inc.</a:t>
            </a:r>
          </a:p>
        </p:txBody>
      </p:sp>
      <p:sp>
        <p:nvSpPr>
          <p:cNvPr id="12" name="Footer Placeholder 11">
            <a:extLst>
              <a:ext uri="{FF2B5EF4-FFF2-40B4-BE49-F238E27FC236}">
                <a16:creationId xmlns:a16="http://schemas.microsoft.com/office/drawing/2014/main" id="{D641DA79-685A-5A9F-2403-3D907985315C}"/>
              </a:ext>
            </a:extLst>
          </p:cNvPr>
          <p:cNvSpPr>
            <a:spLocks noGrp="1"/>
          </p:cNvSpPr>
          <p:nvPr>
            <p:ph type="ftr" sz="quarter" idx="11"/>
          </p:nvPr>
        </p:nvSpPr>
        <p:spPr/>
        <p:txBody>
          <a:bodyPr/>
          <a:lstStyle/>
          <a:p>
            <a:r>
              <a:rPr lang="en-US"/>
              <a:t>KBR CONFIDENTIAL</a:t>
            </a:r>
          </a:p>
        </p:txBody>
      </p:sp>
      <p:sp>
        <p:nvSpPr>
          <p:cNvPr id="13" name="Slide Number Placeholder 12">
            <a:extLst>
              <a:ext uri="{FF2B5EF4-FFF2-40B4-BE49-F238E27FC236}">
                <a16:creationId xmlns:a16="http://schemas.microsoft.com/office/drawing/2014/main" id="{5A3A4AEA-B555-3C88-E8D9-C41598CD291F}"/>
              </a:ext>
            </a:extLst>
          </p:cNvPr>
          <p:cNvSpPr>
            <a:spLocks noGrp="1"/>
          </p:cNvSpPr>
          <p:nvPr>
            <p:ph type="sldNum" sz="quarter" idx="12"/>
          </p:nvPr>
        </p:nvSpPr>
        <p:spPr/>
        <p:txBody>
          <a:bodyPr/>
          <a:lstStyle>
            <a:lvl1pPr>
              <a:defRPr>
                <a:solidFill>
                  <a:schemeClr val="bg1">
                    <a:alpha val="0"/>
                  </a:schemeClr>
                </a:solidFill>
              </a:defRPr>
            </a:lvl1pPr>
          </a:lstStyle>
          <a:p>
            <a:fld id="{B9FA9544-3EC5-4578-B16B-9495070B2365}" type="slidenum">
              <a:rPr lang="en-US" smtClean="0"/>
              <a:pPr/>
              <a:t>‹#›</a:t>
            </a:fld>
            <a:endParaRPr lang="en-US"/>
          </a:p>
        </p:txBody>
      </p:sp>
    </p:spTree>
    <p:extLst>
      <p:ext uri="{BB962C8B-B14F-4D97-AF65-F5344CB8AC3E}">
        <p14:creationId xmlns:p14="http://schemas.microsoft.com/office/powerpoint/2010/main" val="29005997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resenter Introductio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BC116-40EB-69C4-DBE6-AE06D62E82EE}"/>
              </a:ext>
            </a:extLst>
          </p:cNvPr>
          <p:cNvSpPr>
            <a:spLocks noGrp="1"/>
          </p:cNvSpPr>
          <p:nvPr>
            <p:ph type="title" hasCustomPrompt="1"/>
          </p:nvPr>
        </p:nvSpPr>
        <p:spPr>
          <a:xfrm>
            <a:off x="459146" y="1784150"/>
            <a:ext cx="4613598" cy="1500187"/>
          </a:xfrm>
          <a:prstGeom prst="rect">
            <a:avLst/>
          </a:prstGeom>
        </p:spPr>
        <p:txBody>
          <a:bodyPr anchor="b">
            <a:normAutofit/>
          </a:bodyPr>
          <a:lstStyle>
            <a:lvl1pPr>
              <a:defRPr sz="3000">
                <a:solidFill>
                  <a:schemeClr val="bg1"/>
                </a:solidFill>
              </a:defRPr>
            </a:lvl1pPr>
          </a:lstStyle>
          <a:p>
            <a:r>
              <a:rPr lang="en-US"/>
              <a:t>Presenter Introductions</a:t>
            </a:r>
          </a:p>
        </p:txBody>
      </p:sp>
      <p:pic>
        <p:nvPicPr>
          <p:cNvPr id="6" name="Picture 5">
            <a:extLst>
              <a:ext uri="{FF2B5EF4-FFF2-40B4-BE49-F238E27FC236}">
                <a16:creationId xmlns:a16="http://schemas.microsoft.com/office/drawing/2014/main" id="{C0C5ABDF-53C2-23BC-40DC-EC007F6269A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16764" y="387367"/>
            <a:ext cx="993615" cy="549476"/>
          </a:xfrm>
          <a:prstGeom prst="rect">
            <a:avLst/>
          </a:prstGeom>
        </p:spPr>
      </p:pic>
      <p:cxnSp>
        <p:nvCxnSpPr>
          <p:cNvPr id="14" name="Straight Connector 13">
            <a:extLst>
              <a:ext uri="{FF2B5EF4-FFF2-40B4-BE49-F238E27FC236}">
                <a16:creationId xmlns:a16="http://schemas.microsoft.com/office/drawing/2014/main" id="{E1D20AC6-301D-3543-081E-BDCA29FB599A}"/>
              </a:ext>
            </a:extLst>
          </p:cNvPr>
          <p:cNvCxnSpPr/>
          <p:nvPr userDrawn="1"/>
        </p:nvCxnSpPr>
        <p:spPr>
          <a:xfrm>
            <a:off x="459145" y="4409038"/>
            <a:ext cx="11281054"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F55ADD4E-9DFA-BFF9-F08A-DCE4AD1FCBC0}"/>
              </a:ext>
            </a:extLst>
          </p:cNvPr>
          <p:cNvPicPr>
            <a:picLocks noChangeAspect="1"/>
          </p:cNvPicPr>
          <p:nvPr userDrawn="1"/>
        </p:nvPicPr>
        <p:blipFill>
          <a:blip r:embed="rId3">
            <a:extLst>
              <a:ext uri="{28A0092B-C50C-407E-A947-70E740481C1C}">
                <a14:useLocalDpi xmlns:a14="http://schemas.microsoft.com/office/drawing/2010/main" val="0"/>
              </a:ext>
            </a:extLst>
          </a:blip>
          <a:srcRect b="43089"/>
          <a:stretch/>
        </p:blipFill>
        <p:spPr>
          <a:xfrm>
            <a:off x="4406537" y="-2977"/>
            <a:ext cx="7785463" cy="3907971"/>
          </a:xfrm>
          <a:prstGeom prst="rect">
            <a:avLst/>
          </a:prstGeom>
        </p:spPr>
      </p:pic>
      <p:sp>
        <p:nvSpPr>
          <p:cNvPr id="3" name="Picture Placeholder 3">
            <a:extLst>
              <a:ext uri="{FF2B5EF4-FFF2-40B4-BE49-F238E27FC236}">
                <a16:creationId xmlns:a16="http://schemas.microsoft.com/office/drawing/2014/main" id="{4D3B5168-B23E-3E4F-DDCF-77FA03B5518E}"/>
              </a:ext>
            </a:extLst>
          </p:cNvPr>
          <p:cNvSpPr>
            <a:spLocks noGrp="1"/>
          </p:cNvSpPr>
          <p:nvPr>
            <p:ph type="pic" sz="quarter" idx="59"/>
          </p:nvPr>
        </p:nvSpPr>
        <p:spPr>
          <a:xfrm>
            <a:off x="3633779" y="4745867"/>
            <a:ext cx="1159268" cy="1159268"/>
          </a:xfrm>
          <a:prstGeom prst="rect">
            <a:avLst/>
          </a:prstGeom>
          <a:blipFill>
            <a:blip r:embed="rId4"/>
            <a:stretch>
              <a:fillRect/>
            </a:stretch>
          </a:blipFill>
          <a:ln w="3175">
            <a:noFill/>
          </a:ln>
          <a:effectLst/>
        </p:spPr>
        <p:txBody>
          <a:bodyPr lIns="91440" tIns="91440" anchor="t" anchorCtr="0">
            <a:normAutofit/>
          </a:bodyPr>
          <a:lstStyle>
            <a:lvl1pPr marL="0" indent="0" algn="l">
              <a:buNone/>
              <a:defRPr sz="1050"/>
            </a:lvl1pPr>
          </a:lstStyle>
          <a:p>
            <a:endParaRPr lang="en-US"/>
          </a:p>
        </p:txBody>
      </p:sp>
      <p:sp>
        <p:nvSpPr>
          <p:cNvPr id="11" name="Text Placeholder 2">
            <a:extLst>
              <a:ext uri="{FF2B5EF4-FFF2-40B4-BE49-F238E27FC236}">
                <a16:creationId xmlns:a16="http://schemas.microsoft.com/office/drawing/2014/main" id="{4D1BE81E-2834-683D-BB02-D405804161F8}"/>
              </a:ext>
            </a:extLst>
          </p:cNvPr>
          <p:cNvSpPr>
            <a:spLocks noGrp="1"/>
          </p:cNvSpPr>
          <p:nvPr>
            <p:ph type="body" idx="68" hasCustomPrompt="1"/>
          </p:nvPr>
        </p:nvSpPr>
        <p:spPr>
          <a:xfrm>
            <a:off x="5034813" y="4752300"/>
            <a:ext cx="2364277" cy="319163"/>
          </a:xfrm>
          <a:prstGeom prst="rect">
            <a:avLst/>
          </a:prstGeom>
          <a:noFill/>
        </p:spPr>
        <p:txBody>
          <a:bodyPr lIns="0" tIns="0" rIns="0" bIns="0" anchor="t" anchorCtr="0"/>
          <a:lstStyle>
            <a:lvl1pPr marL="0" indent="0" algn="l">
              <a:lnSpc>
                <a:spcPct val="70000"/>
              </a:lnSpc>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Presenters Name</a:t>
            </a:r>
          </a:p>
        </p:txBody>
      </p:sp>
      <p:sp>
        <p:nvSpPr>
          <p:cNvPr id="12" name="Text Placeholder 2">
            <a:extLst>
              <a:ext uri="{FF2B5EF4-FFF2-40B4-BE49-F238E27FC236}">
                <a16:creationId xmlns:a16="http://schemas.microsoft.com/office/drawing/2014/main" id="{84E606FE-DDAE-43FA-C128-CF6352ACF6FE}"/>
              </a:ext>
            </a:extLst>
          </p:cNvPr>
          <p:cNvSpPr>
            <a:spLocks noGrp="1"/>
          </p:cNvSpPr>
          <p:nvPr>
            <p:ph type="body" idx="99" hasCustomPrompt="1"/>
          </p:nvPr>
        </p:nvSpPr>
        <p:spPr>
          <a:xfrm>
            <a:off x="5034813" y="5159228"/>
            <a:ext cx="2364277" cy="745907"/>
          </a:xfrm>
          <a:prstGeom prst="rect">
            <a:avLst/>
          </a:prstGeom>
          <a:noFill/>
        </p:spPr>
        <p:txBody>
          <a:bodyPr lIns="0" tIns="0" rIns="0" bIns="0" anchor="t" anchorCtr="0"/>
          <a:lstStyle>
            <a:lvl1pPr marL="0" indent="0" algn="l">
              <a:lnSpc>
                <a:spcPct val="70000"/>
              </a:lnSpc>
              <a:buNone/>
              <a:defRPr sz="1800" b="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Presenters Title</a:t>
            </a:r>
          </a:p>
        </p:txBody>
      </p:sp>
      <p:sp>
        <p:nvSpPr>
          <p:cNvPr id="15" name="Picture Placeholder 3">
            <a:extLst>
              <a:ext uri="{FF2B5EF4-FFF2-40B4-BE49-F238E27FC236}">
                <a16:creationId xmlns:a16="http://schemas.microsoft.com/office/drawing/2014/main" id="{817F0841-FE9F-8C5E-7EF5-02201B5BF14F}"/>
              </a:ext>
            </a:extLst>
          </p:cNvPr>
          <p:cNvSpPr>
            <a:spLocks noGrp="1"/>
          </p:cNvSpPr>
          <p:nvPr>
            <p:ph type="pic" sz="quarter" idx="100"/>
          </p:nvPr>
        </p:nvSpPr>
        <p:spPr>
          <a:xfrm>
            <a:off x="7962499" y="4745867"/>
            <a:ext cx="1159268" cy="1159268"/>
          </a:xfrm>
          <a:prstGeom prst="rect">
            <a:avLst/>
          </a:prstGeom>
          <a:blipFill>
            <a:blip r:embed="rId4"/>
            <a:stretch>
              <a:fillRect/>
            </a:stretch>
          </a:blipFill>
          <a:ln w="3175">
            <a:noFill/>
          </a:ln>
          <a:effectLst/>
        </p:spPr>
        <p:txBody>
          <a:bodyPr lIns="91440" tIns="91440" anchor="t" anchorCtr="0">
            <a:normAutofit/>
          </a:bodyPr>
          <a:lstStyle>
            <a:lvl1pPr marL="0" indent="0" algn="l">
              <a:buNone/>
              <a:defRPr sz="1050"/>
            </a:lvl1pPr>
          </a:lstStyle>
          <a:p>
            <a:endParaRPr lang="en-US"/>
          </a:p>
        </p:txBody>
      </p:sp>
      <p:sp>
        <p:nvSpPr>
          <p:cNvPr id="16" name="Text Placeholder 2">
            <a:extLst>
              <a:ext uri="{FF2B5EF4-FFF2-40B4-BE49-F238E27FC236}">
                <a16:creationId xmlns:a16="http://schemas.microsoft.com/office/drawing/2014/main" id="{E22D13C1-FD43-705A-AC8E-91E2A70E0D30}"/>
              </a:ext>
            </a:extLst>
          </p:cNvPr>
          <p:cNvSpPr>
            <a:spLocks noGrp="1"/>
          </p:cNvSpPr>
          <p:nvPr>
            <p:ph type="body" idx="101" hasCustomPrompt="1"/>
          </p:nvPr>
        </p:nvSpPr>
        <p:spPr>
          <a:xfrm>
            <a:off x="9363533" y="4752300"/>
            <a:ext cx="2364277" cy="319163"/>
          </a:xfrm>
          <a:prstGeom prst="rect">
            <a:avLst/>
          </a:prstGeom>
          <a:noFill/>
        </p:spPr>
        <p:txBody>
          <a:bodyPr lIns="0" tIns="0" rIns="0" bIns="0" anchor="t" anchorCtr="0"/>
          <a:lstStyle>
            <a:lvl1pPr marL="0" indent="0" algn="l">
              <a:lnSpc>
                <a:spcPct val="70000"/>
              </a:lnSpc>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Presenters Name</a:t>
            </a:r>
          </a:p>
        </p:txBody>
      </p:sp>
      <p:sp>
        <p:nvSpPr>
          <p:cNvPr id="17" name="Text Placeholder 2">
            <a:extLst>
              <a:ext uri="{FF2B5EF4-FFF2-40B4-BE49-F238E27FC236}">
                <a16:creationId xmlns:a16="http://schemas.microsoft.com/office/drawing/2014/main" id="{0B81C334-F9B7-9018-0EA9-EFC8F8AA94D6}"/>
              </a:ext>
            </a:extLst>
          </p:cNvPr>
          <p:cNvSpPr>
            <a:spLocks noGrp="1"/>
          </p:cNvSpPr>
          <p:nvPr>
            <p:ph type="body" idx="102" hasCustomPrompt="1"/>
          </p:nvPr>
        </p:nvSpPr>
        <p:spPr>
          <a:xfrm>
            <a:off x="9363533" y="5159228"/>
            <a:ext cx="2364277" cy="745907"/>
          </a:xfrm>
          <a:prstGeom prst="rect">
            <a:avLst/>
          </a:prstGeom>
          <a:noFill/>
        </p:spPr>
        <p:txBody>
          <a:bodyPr lIns="0" tIns="0" rIns="0" bIns="0" anchor="t" anchorCtr="0"/>
          <a:lstStyle>
            <a:lvl1pPr marL="0" indent="0" algn="l">
              <a:lnSpc>
                <a:spcPct val="70000"/>
              </a:lnSpc>
              <a:buNone/>
              <a:defRPr sz="1800" b="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Presenters Title</a:t>
            </a:r>
          </a:p>
        </p:txBody>
      </p:sp>
      <p:sp>
        <p:nvSpPr>
          <p:cNvPr id="19" name="Text Placeholder 2">
            <a:extLst>
              <a:ext uri="{FF2B5EF4-FFF2-40B4-BE49-F238E27FC236}">
                <a16:creationId xmlns:a16="http://schemas.microsoft.com/office/drawing/2014/main" id="{E6907993-9346-833E-A421-2759B7F28776}"/>
              </a:ext>
            </a:extLst>
          </p:cNvPr>
          <p:cNvSpPr>
            <a:spLocks noGrp="1"/>
          </p:cNvSpPr>
          <p:nvPr>
            <p:ph type="body" idx="103" hasCustomPrompt="1"/>
          </p:nvPr>
        </p:nvSpPr>
        <p:spPr>
          <a:xfrm>
            <a:off x="459146" y="4752300"/>
            <a:ext cx="2364277" cy="319163"/>
          </a:xfrm>
          <a:prstGeom prst="rect">
            <a:avLst/>
          </a:prstGeom>
          <a:noFill/>
        </p:spPr>
        <p:txBody>
          <a:bodyPr lIns="0" tIns="0" rIns="0" bIns="0" anchor="t" anchorCtr="0"/>
          <a:lstStyle>
            <a:lvl1pPr marL="0" indent="0" algn="l">
              <a:lnSpc>
                <a:spcPct val="70000"/>
              </a:lnSpc>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Presented by:</a:t>
            </a:r>
          </a:p>
        </p:txBody>
      </p:sp>
      <p:sp>
        <p:nvSpPr>
          <p:cNvPr id="18" name="Date Placeholder 17">
            <a:extLst>
              <a:ext uri="{FF2B5EF4-FFF2-40B4-BE49-F238E27FC236}">
                <a16:creationId xmlns:a16="http://schemas.microsoft.com/office/drawing/2014/main" id="{C0A7BA92-6360-9620-4E8F-835C6A397405}"/>
              </a:ext>
            </a:extLst>
          </p:cNvPr>
          <p:cNvSpPr>
            <a:spLocks noGrp="1"/>
          </p:cNvSpPr>
          <p:nvPr>
            <p:ph type="dt" sz="half" idx="104"/>
          </p:nvPr>
        </p:nvSpPr>
        <p:spPr/>
        <p:txBody>
          <a:bodyPr/>
          <a:lstStyle/>
          <a:p>
            <a:r>
              <a:rPr lang="en-US"/>
              <a:t>© 2025 KBR, Inc.</a:t>
            </a:r>
          </a:p>
        </p:txBody>
      </p:sp>
      <p:sp>
        <p:nvSpPr>
          <p:cNvPr id="20" name="Footer Placeholder 19">
            <a:extLst>
              <a:ext uri="{FF2B5EF4-FFF2-40B4-BE49-F238E27FC236}">
                <a16:creationId xmlns:a16="http://schemas.microsoft.com/office/drawing/2014/main" id="{CCDFA9A5-66C6-C102-C404-794B96CEC3F5}"/>
              </a:ext>
            </a:extLst>
          </p:cNvPr>
          <p:cNvSpPr>
            <a:spLocks noGrp="1"/>
          </p:cNvSpPr>
          <p:nvPr>
            <p:ph type="ftr" sz="quarter" idx="105"/>
          </p:nvPr>
        </p:nvSpPr>
        <p:spPr/>
        <p:txBody>
          <a:bodyPr/>
          <a:lstStyle/>
          <a:p>
            <a:r>
              <a:rPr lang="en-US"/>
              <a:t>KBR CONFIDENTIAL</a:t>
            </a:r>
          </a:p>
        </p:txBody>
      </p:sp>
      <p:sp>
        <p:nvSpPr>
          <p:cNvPr id="21" name="Slide Number Placeholder 20">
            <a:extLst>
              <a:ext uri="{FF2B5EF4-FFF2-40B4-BE49-F238E27FC236}">
                <a16:creationId xmlns:a16="http://schemas.microsoft.com/office/drawing/2014/main" id="{13F17136-D320-49E8-BF9C-DC95EF2B479D}"/>
              </a:ext>
            </a:extLst>
          </p:cNvPr>
          <p:cNvSpPr>
            <a:spLocks noGrp="1"/>
          </p:cNvSpPr>
          <p:nvPr>
            <p:ph type="sldNum" sz="quarter" idx="106"/>
          </p:nvPr>
        </p:nvSpPr>
        <p:spPr/>
        <p:txBody>
          <a:bodyPr/>
          <a:lstStyle>
            <a:lvl1pPr>
              <a:defRPr>
                <a:solidFill>
                  <a:schemeClr val="bg1">
                    <a:alpha val="0"/>
                  </a:schemeClr>
                </a:solidFill>
              </a:defRPr>
            </a:lvl1pPr>
          </a:lstStyle>
          <a:p>
            <a:fld id="{B9FA9544-3EC5-4578-B16B-9495070B2365}" type="slidenum">
              <a:rPr lang="en-US" smtClean="0"/>
              <a:pPr/>
              <a:t>‹#›</a:t>
            </a:fld>
            <a:endParaRPr lang="en-US"/>
          </a:p>
        </p:txBody>
      </p:sp>
    </p:spTree>
    <p:extLst>
      <p:ext uri="{BB962C8B-B14F-4D97-AF65-F5344CB8AC3E}">
        <p14:creationId xmlns:p14="http://schemas.microsoft.com/office/powerpoint/2010/main" val="25521823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Zero Harm">
    <p:spTree>
      <p:nvGrpSpPr>
        <p:cNvPr id="1" name=""/>
        <p:cNvGrpSpPr/>
        <p:nvPr/>
      </p:nvGrpSpPr>
      <p:grpSpPr>
        <a:xfrm>
          <a:off x="0" y="0"/>
          <a:ext cx="0" cy="0"/>
          <a:chOff x="0" y="0"/>
          <a:chExt cx="0" cy="0"/>
        </a:xfrm>
      </p:grpSpPr>
      <p:pic>
        <p:nvPicPr>
          <p:cNvPr id="5" name="Picture 4" descr="A blue and green logo&#10;&#10;Description automatically generated">
            <a:extLst>
              <a:ext uri="{FF2B5EF4-FFF2-40B4-BE49-F238E27FC236}">
                <a16:creationId xmlns:a16="http://schemas.microsoft.com/office/drawing/2014/main" id="{6D6A76E7-FD61-EE07-B4E8-29BC5D637D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85490" y="1513608"/>
            <a:ext cx="4988069" cy="3946116"/>
          </a:xfrm>
          <a:prstGeom prst="rect">
            <a:avLst/>
          </a:prstGeom>
        </p:spPr>
      </p:pic>
      <p:sp>
        <p:nvSpPr>
          <p:cNvPr id="2" name="Title 1">
            <a:extLst>
              <a:ext uri="{FF2B5EF4-FFF2-40B4-BE49-F238E27FC236}">
                <a16:creationId xmlns:a16="http://schemas.microsoft.com/office/drawing/2014/main" id="{C28739E2-428C-C26F-C78E-244E57C7CCDC}"/>
              </a:ext>
            </a:extLst>
          </p:cNvPr>
          <p:cNvSpPr>
            <a:spLocks noGrp="1"/>
          </p:cNvSpPr>
          <p:nvPr>
            <p:ph type="title"/>
          </p:nvPr>
        </p:nvSpPr>
        <p:spPr/>
        <p:txBody>
          <a:bodyPr/>
          <a:lstStyle/>
          <a:p>
            <a:r>
              <a:rPr lang="en-US"/>
              <a:t>Click to edit Master title style</a:t>
            </a:r>
          </a:p>
        </p:txBody>
      </p:sp>
      <p:sp>
        <p:nvSpPr>
          <p:cNvPr id="12" name="Date Placeholder 11">
            <a:extLst>
              <a:ext uri="{FF2B5EF4-FFF2-40B4-BE49-F238E27FC236}">
                <a16:creationId xmlns:a16="http://schemas.microsoft.com/office/drawing/2014/main" id="{A9397464-0FD4-4965-8255-092B13EBFC30}"/>
              </a:ext>
            </a:extLst>
          </p:cNvPr>
          <p:cNvSpPr>
            <a:spLocks noGrp="1"/>
          </p:cNvSpPr>
          <p:nvPr>
            <p:ph type="dt" sz="half" idx="10"/>
          </p:nvPr>
        </p:nvSpPr>
        <p:spPr/>
        <p:txBody>
          <a:bodyPr/>
          <a:lstStyle/>
          <a:p>
            <a:r>
              <a:rPr lang="en-US"/>
              <a:t>© 2025 KBR, Inc.</a:t>
            </a:r>
          </a:p>
        </p:txBody>
      </p:sp>
      <p:sp>
        <p:nvSpPr>
          <p:cNvPr id="13" name="Footer Placeholder 12">
            <a:extLst>
              <a:ext uri="{FF2B5EF4-FFF2-40B4-BE49-F238E27FC236}">
                <a16:creationId xmlns:a16="http://schemas.microsoft.com/office/drawing/2014/main" id="{E0EBB302-B4DD-71DC-E7B5-20B2D2C9D7C5}"/>
              </a:ext>
            </a:extLst>
          </p:cNvPr>
          <p:cNvSpPr>
            <a:spLocks noGrp="1"/>
          </p:cNvSpPr>
          <p:nvPr>
            <p:ph type="ftr" sz="quarter" idx="11"/>
          </p:nvPr>
        </p:nvSpPr>
        <p:spPr/>
        <p:txBody>
          <a:bodyPr/>
          <a:lstStyle/>
          <a:p>
            <a:r>
              <a:rPr lang="en-US"/>
              <a:t>KBR CONFIDENTIAL</a:t>
            </a:r>
          </a:p>
        </p:txBody>
      </p:sp>
      <p:sp>
        <p:nvSpPr>
          <p:cNvPr id="14" name="Slide Number Placeholder 13">
            <a:extLst>
              <a:ext uri="{FF2B5EF4-FFF2-40B4-BE49-F238E27FC236}">
                <a16:creationId xmlns:a16="http://schemas.microsoft.com/office/drawing/2014/main" id="{1FB43B1C-F114-5949-7837-D382DB97F70F}"/>
              </a:ext>
            </a:extLst>
          </p:cNvPr>
          <p:cNvSpPr>
            <a:spLocks noGrp="1"/>
          </p:cNvSpPr>
          <p:nvPr>
            <p:ph type="sldNum" sz="quarter" idx="12"/>
          </p:nvPr>
        </p:nvSpPr>
        <p:spPr/>
        <p:txBody>
          <a:bodyPr/>
          <a:lstStyle/>
          <a:p>
            <a:fld id="{B9FA9544-3EC5-4578-B16B-9495070B2365}" type="slidenum">
              <a:rPr lang="en-US" smtClean="0"/>
              <a:pPr/>
              <a:t>‹#›</a:t>
            </a:fld>
            <a:endParaRPr lang="en-US"/>
          </a:p>
        </p:txBody>
      </p:sp>
    </p:spTree>
    <p:extLst>
      <p:ext uri="{BB962C8B-B14F-4D97-AF65-F5344CB8AC3E}">
        <p14:creationId xmlns:p14="http://schemas.microsoft.com/office/powerpoint/2010/main" val="8821180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Zero Harm with Imag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ABC0CBC-14A6-8B5F-6552-B4388B03F275}"/>
              </a:ext>
            </a:extLst>
          </p:cNvPr>
          <p:cNvSpPr/>
          <p:nvPr userDrawn="1"/>
        </p:nvSpPr>
        <p:spPr>
          <a:xfrm>
            <a:off x="8156265" y="1125675"/>
            <a:ext cx="3593512" cy="4959241"/>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8739E2-428C-C26F-C78E-244E57C7CCDC}"/>
              </a:ext>
            </a:extLst>
          </p:cNvPr>
          <p:cNvSpPr>
            <a:spLocks noGrp="1"/>
          </p:cNvSpPr>
          <p:nvPr>
            <p:ph type="title"/>
          </p:nvPr>
        </p:nvSpPr>
        <p:spPr/>
        <p:txBody>
          <a:bodyPr/>
          <a:lstStyle/>
          <a:p>
            <a:r>
              <a:rPr lang="en-US"/>
              <a:t>Click to edit Master title style</a:t>
            </a:r>
          </a:p>
        </p:txBody>
      </p:sp>
      <p:pic>
        <p:nvPicPr>
          <p:cNvPr id="5" name="Picture 4" descr="A blue and green logo&#10;&#10;Description automatically generated">
            <a:extLst>
              <a:ext uri="{FF2B5EF4-FFF2-40B4-BE49-F238E27FC236}">
                <a16:creationId xmlns:a16="http://schemas.microsoft.com/office/drawing/2014/main" id="{22F1CBDD-7ADB-9B25-5359-F90DF8DDCB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09359" y="1378137"/>
            <a:ext cx="2115428" cy="1673538"/>
          </a:xfrm>
          <a:prstGeom prst="rect">
            <a:avLst/>
          </a:prstGeom>
        </p:spPr>
      </p:pic>
      <p:sp>
        <p:nvSpPr>
          <p:cNvPr id="13" name="Date Placeholder 12">
            <a:extLst>
              <a:ext uri="{FF2B5EF4-FFF2-40B4-BE49-F238E27FC236}">
                <a16:creationId xmlns:a16="http://schemas.microsoft.com/office/drawing/2014/main" id="{16A482E0-09FC-08F8-3763-9BF5D4E69846}"/>
              </a:ext>
            </a:extLst>
          </p:cNvPr>
          <p:cNvSpPr>
            <a:spLocks noGrp="1"/>
          </p:cNvSpPr>
          <p:nvPr>
            <p:ph type="dt" sz="half" idx="10"/>
          </p:nvPr>
        </p:nvSpPr>
        <p:spPr/>
        <p:txBody>
          <a:bodyPr/>
          <a:lstStyle/>
          <a:p>
            <a:r>
              <a:rPr lang="en-US"/>
              <a:t>© 2025 KBR, Inc.</a:t>
            </a:r>
          </a:p>
        </p:txBody>
      </p:sp>
      <p:sp>
        <p:nvSpPr>
          <p:cNvPr id="14" name="Footer Placeholder 13">
            <a:extLst>
              <a:ext uri="{FF2B5EF4-FFF2-40B4-BE49-F238E27FC236}">
                <a16:creationId xmlns:a16="http://schemas.microsoft.com/office/drawing/2014/main" id="{B3B977C3-3735-ABEA-05CC-A9A5CA9BD6A0}"/>
              </a:ext>
            </a:extLst>
          </p:cNvPr>
          <p:cNvSpPr>
            <a:spLocks noGrp="1"/>
          </p:cNvSpPr>
          <p:nvPr>
            <p:ph type="ftr" sz="quarter" idx="11"/>
          </p:nvPr>
        </p:nvSpPr>
        <p:spPr/>
        <p:txBody>
          <a:bodyPr/>
          <a:lstStyle/>
          <a:p>
            <a:r>
              <a:rPr lang="en-US"/>
              <a:t>KBR CONFIDENTIAL</a:t>
            </a:r>
          </a:p>
        </p:txBody>
      </p:sp>
      <p:sp>
        <p:nvSpPr>
          <p:cNvPr id="15" name="Slide Number Placeholder 14">
            <a:extLst>
              <a:ext uri="{FF2B5EF4-FFF2-40B4-BE49-F238E27FC236}">
                <a16:creationId xmlns:a16="http://schemas.microsoft.com/office/drawing/2014/main" id="{6AB6DC6D-57B5-83B7-3AE8-55F74812D132}"/>
              </a:ext>
            </a:extLst>
          </p:cNvPr>
          <p:cNvSpPr>
            <a:spLocks noGrp="1"/>
          </p:cNvSpPr>
          <p:nvPr>
            <p:ph type="sldNum" sz="quarter" idx="12"/>
          </p:nvPr>
        </p:nvSpPr>
        <p:spPr/>
        <p:txBody>
          <a:bodyPr/>
          <a:lstStyle/>
          <a:p>
            <a:fld id="{B9FA9544-3EC5-4578-B16B-9495070B2365}" type="slidenum">
              <a:rPr lang="en-US" smtClean="0"/>
              <a:pPr/>
              <a:t>‹#›</a:t>
            </a:fld>
            <a:endParaRPr lang="en-US"/>
          </a:p>
        </p:txBody>
      </p:sp>
      <p:sp>
        <p:nvSpPr>
          <p:cNvPr id="8" name="Picture Placeholder 3">
            <a:extLst>
              <a:ext uri="{FF2B5EF4-FFF2-40B4-BE49-F238E27FC236}">
                <a16:creationId xmlns:a16="http://schemas.microsoft.com/office/drawing/2014/main" id="{ABD0149B-C655-9F02-FF3D-59AAA5E4F8D3}"/>
              </a:ext>
            </a:extLst>
          </p:cNvPr>
          <p:cNvSpPr>
            <a:spLocks noGrp="1"/>
          </p:cNvSpPr>
          <p:nvPr>
            <p:ph type="pic" sz="quarter" idx="63"/>
          </p:nvPr>
        </p:nvSpPr>
        <p:spPr>
          <a:xfrm>
            <a:off x="467777" y="1125675"/>
            <a:ext cx="7438259" cy="2148102"/>
          </a:xfrm>
          <a:prstGeom prst="rect">
            <a:avLst/>
          </a:prstGeom>
          <a:solidFill>
            <a:schemeClr val="bg1">
              <a:lumMod val="95000"/>
            </a:schemeClr>
          </a:solidFill>
          <a:ln w="3175">
            <a:noFill/>
          </a:ln>
          <a:effectLst/>
        </p:spPr>
        <p:txBody>
          <a:bodyPr tIns="548640" anchor="t" anchorCtr="0">
            <a:normAutofit/>
          </a:bodyPr>
          <a:lstStyle>
            <a:lvl1pPr marL="0" indent="0" algn="ctr">
              <a:buNone/>
              <a:defRPr sz="1050"/>
            </a:lvl1pPr>
          </a:lstStyle>
          <a:p>
            <a:endParaRPr lang="en-US"/>
          </a:p>
        </p:txBody>
      </p:sp>
      <p:sp>
        <p:nvSpPr>
          <p:cNvPr id="10" name="Content Placeholder 3">
            <a:extLst>
              <a:ext uri="{FF2B5EF4-FFF2-40B4-BE49-F238E27FC236}">
                <a16:creationId xmlns:a16="http://schemas.microsoft.com/office/drawing/2014/main" id="{24EFD832-C134-D04C-2131-C2D421E6645F}"/>
              </a:ext>
            </a:extLst>
          </p:cNvPr>
          <p:cNvSpPr>
            <a:spLocks noGrp="1"/>
          </p:cNvSpPr>
          <p:nvPr>
            <p:ph sz="half" idx="2"/>
          </p:nvPr>
        </p:nvSpPr>
        <p:spPr>
          <a:xfrm>
            <a:off x="467777" y="3429000"/>
            <a:ext cx="7438259" cy="2655916"/>
          </a:xfrm>
          <a:noFill/>
        </p:spPr>
        <p:txBody>
          <a:bodyPr lIns="0" tIns="0" rIns="0" bIns="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1"/>
            <a:endParaRPr lang="en-US"/>
          </a:p>
        </p:txBody>
      </p:sp>
      <p:sp>
        <p:nvSpPr>
          <p:cNvPr id="12" name="Content Placeholder 3">
            <a:extLst>
              <a:ext uri="{FF2B5EF4-FFF2-40B4-BE49-F238E27FC236}">
                <a16:creationId xmlns:a16="http://schemas.microsoft.com/office/drawing/2014/main" id="{C4741AB1-F5A3-DDBB-D52C-8088B012C2A3}"/>
              </a:ext>
            </a:extLst>
          </p:cNvPr>
          <p:cNvSpPr>
            <a:spLocks noGrp="1"/>
          </p:cNvSpPr>
          <p:nvPr>
            <p:ph sz="half" idx="72"/>
          </p:nvPr>
        </p:nvSpPr>
        <p:spPr>
          <a:xfrm>
            <a:off x="8167554" y="3429000"/>
            <a:ext cx="3570934" cy="2655916"/>
          </a:xfrm>
          <a:noFill/>
        </p:spPr>
        <p:txBody>
          <a:bodyPr lIns="274320" tIns="182880" rIns="274320" bIns="18288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1"/>
            <a:endParaRPr lang="en-US"/>
          </a:p>
        </p:txBody>
      </p:sp>
      <p:cxnSp>
        <p:nvCxnSpPr>
          <p:cNvPr id="19" name="Straight Connector 18">
            <a:extLst>
              <a:ext uri="{FF2B5EF4-FFF2-40B4-BE49-F238E27FC236}">
                <a16:creationId xmlns:a16="http://schemas.microsoft.com/office/drawing/2014/main" id="{A4C5BF50-4492-EFB1-8799-55AD177845DA}"/>
              </a:ext>
            </a:extLst>
          </p:cNvPr>
          <p:cNvCxnSpPr>
            <a:cxnSpLocks/>
          </p:cNvCxnSpPr>
          <p:nvPr userDrawn="1"/>
        </p:nvCxnSpPr>
        <p:spPr>
          <a:xfrm>
            <a:off x="8442628" y="3300449"/>
            <a:ext cx="3020786" cy="0"/>
          </a:xfrm>
          <a:prstGeom prst="line">
            <a:avLst/>
          </a:prstGeom>
          <a:ln w="9525">
            <a:solidFill>
              <a:schemeClr val="accent1">
                <a:alpha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90265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FD6FD-61CE-926C-61E3-EA2EBD1F3D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1172D6-EF56-2B23-6B7C-BE2DC514AB1B}"/>
              </a:ext>
            </a:extLst>
          </p:cNvPr>
          <p:cNvSpPr>
            <a:spLocks noGrp="1"/>
          </p:cNvSpPr>
          <p:nvPr>
            <p:ph sz="half" idx="1"/>
          </p:nvPr>
        </p:nvSpPr>
        <p:spPr>
          <a:xfrm>
            <a:off x="469784" y="1652954"/>
            <a:ext cx="5550016" cy="4524009"/>
          </a:xfrm>
        </p:spPr>
        <p:txBody>
          <a:bodyPr/>
          <a:lstStyle>
            <a:lvl1pPr>
              <a:defRPr/>
            </a:lvl1pPr>
            <a:lvl6pPr marL="2286000" indent="0">
              <a:buNone/>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47CACA-3529-6CFC-85A8-A45E63F63039}"/>
              </a:ext>
            </a:extLst>
          </p:cNvPr>
          <p:cNvSpPr>
            <a:spLocks noGrp="1"/>
          </p:cNvSpPr>
          <p:nvPr>
            <p:ph sz="half" idx="2"/>
          </p:nvPr>
        </p:nvSpPr>
        <p:spPr>
          <a:xfrm>
            <a:off x="6172200" y="1652954"/>
            <a:ext cx="5563074" cy="45240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a:extLst>
              <a:ext uri="{FF2B5EF4-FFF2-40B4-BE49-F238E27FC236}">
                <a16:creationId xmlns:a16="http://schemas.microsoft.com/office/drawing/2014/main" id="{70B86F8B-00EA-6F20-438D-C735A9C46528}"/>
              </a:ext>
            </a:extLst>
          </p:cNvPr>
          <p:cNvSpPr>
            <a:spLocks noGrp="1"/>
          </p:cNvSpPr>
          <p:nvPr>
            <p:ph type="body" idx="68"/>
          </p:nvPr>
        </p:nvSpPr>
        <p:spPr>
          <a:xfrm>
            <a:off x="469784" y="974829"/>
            <a:ext cx="11265490" cy="612397"/>
          </a:xfrm>
          <a:prstGeom prst="rect">
            <a:avLst/>
          </a:prstGeom>
          <a:noFill/>
        </p:spPr>
        <p:txBody>
          <a:bodyPr lIns="0" tIns="91440" rIns="0" bIns="91440" anchor="t" anchorCtr="0"/>
          <a:lstStyle>
            <a:lvl1pPr marL="0" indent="0" algn="l">
              <a:lnSpc>
                <a:spcPct val="80000"/>
              </a:lnSpc>
              <a:spcBef>
                <a:spcPts val="0"/>
              </a:spcBef>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Date Placeholder 13">
            <a:extLst>
              <a:ext uri="{FF2B5EF4-FFF2-40B4-BE49-F238E27FC236}">
                <a16:creationId xmlns:a16="http://schemas.microsoft.com/office/drawing/2014/main" id="{C09E5EA5-33B6-912A-8B2C-2ED5EEDF5A8B}"/>
              </a:ext>
            </a:extLst>
          </p:cNvPr>
          <p:cNvSpPr>
            <a:spLocks noGrp="1"/>
          </p:cNvSpPr>
          <p:nvPr>
            <p:ph type="dt" sz="half" idx="69"/>
          </p:nvPr>
        </p:nvSpPr>
        <p:spPr/>
        <p:txBody>
          <a:bodyPr/>
          <a:lstStyle/>
          <a:p>
            <a:r>
              <a:rPr lang="en-US"/>
              <a:t>© 2025 KBR, Inc.</a:t>
            </a:r>
          </a:p>
        </p:txBody>
      </p:sp>
      <p:sp>
        <p:nvSpPr>
          <p:cNvPr id="15" name="Footer Placeholder 14">
            <a:extLst>
              <a:ext uri="{FF2B5EF4-FFF2-40B4-BE49-F238E27FC236}">
                <a16:creationId xmlns:a16="http://schemas.microsoft.com/office/drawing/2014/main" id="{790BFA85-F970-A530-63BF-2302457C2846}"/>
              </a:ext>
            </a:extLst>
          </p:cNvPr>
          <p:cNvSpPr>
            <a:spLocks noGrp="1"/>
          </p:cNvSpPr>
          <p:nvPr>
            <p:ph type="ftr" sz="quarter" idx="70"/>
          </p:nvPr>
        </p:nvSpPr>
        <p:spPr/>
        <p:txBody>
          <a:bodyPr/>
          <a:lstStyle/>
          <a:p>
            <a:r>
              <a:rPr lang="en-US"/>
              <a:t>KBR CONFIDENTIAL</a:t>
            </a:r>
          </a:p>
        </p:txBody>
      </p:sp>
      <p:sp>
        <p:nvSpPr>
          <p:cNvPr id="16" name="Slide Number Placeholder 15">
            <a:extLst>
              <a:ext uri="{FF2B5EF4-FFF2-40B4-BE49-F238E27FC236}">
                <a16:creationId xmlns:a16="http://schemas.microsoft.com/office/drawing/2014/main" id="{C3E6D221-9499-AF72-06D4-6DAC90099BD6}"/>
              </a:ext>
            </a:extLst>
          </p:cNvPr>
          <p:cNvSpPr>
            <a:spLocks noGrp="1"/>
          </p:cNvSpPr>
          <p:nvPr>
            <p:ph type="sldNum" sz="quarter" idx="71"/>
          </p:nvPr>
        </p:nvSpPr>
        <p:spPr/>
        <p:txBody>
          <a:bodyPr/>
          <a:lstStyle/>
          <a:p>
            <a:fld id="{B9FA9544-3EC5-4578-B16B-9495070B2365}" type="slidenum">
              <a:rPr lang="en-US" smtClean="0"/>
              <a:pPr/>
              <a:t>‹#›</a:t>
            </a:fld>
            <a:endParaRPr lang="en-US"/>
          </a:p>
        </p:txBody>
      </p:sp>
    </p:spTree>
    <p:extLst>
      <p:ext uri="{BB962C8B-B14F-4D97-AF65-F5344CB8AC3E}">
        <p14:creationId xmlns:p14="http://schemas.microsoft.com/office/powerpoint/2010/main" val="22218962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FD6FD-61CE-926C-61E3-EA2EBD1F3D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1172D6-EF56-2B23-6B7C-BE2DC514AB1B}"/>
              </a:ext>
            </a:extLst>
          </p:cNvPr>
          <p:cNvSpPr>
            <a:spLocks noGrp="1"/>
          </p:cNvSpPr>
          <p:nvPr>
            <p:ph sz="half" idx="1"/>
          </p:nvPr>
        </p:nvSpPr>
        <p:spPr>
          <a:xfrm>
            <a:off x="6212266" y="4687236"/>
            <a:ext cx="5520219" cy="1489727"/>
          </a:xfrm>
        </p:spPr>
        <p:txBody>
          <a:bodyPr/>
          <a:lstStyle>
            <a:lvl1pPr>
              <a:defRPr/>
            </a:lvl1pPr>
            <a:lvl6pPr marL="2286000" indent="0">
              <a:buNone/>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a:extLst>
              <a:ext uri="{FF2B5EF4-FFF2-40B4-BE49-F238E27FC236}">
                <a16:creationId xmlns:a16="http://schemas.microsoft.com/office/drawing/2014/main" id="{70B86F8B-00EA-6F20-438D-C735A9C46528}"/>
              </a:ext>
            </a:extLst>
          </p:cNvPr>
          <p:cNvSpPr>
            <a:spLocks noGrp="1"/>
          </p:cNvSpPr>
          <p:nvPr>
            <p:ph type="body" idx="68"/>
          </p:nvPr>
        </p:nvSpPr>
        <p:spPr>
          <a:xfrm>
            <a:off x="3446717" y="974829"/>
            <a:ext cx="2503398" cy="832174"/>
          </a:xfrm>
          <a:prstGeom prst="rect">
            <a:avLst/>
          </a:prstGeom>
          <a:noFill/>
        </p:spPr>
        <p:txBody>
          <a:bodyPr lIns="0" tIns="91440" rIns="0" bIns="91440" anchor="t" anchorCtr="0"/>
          <a:lstStyle>
            <a:lvl1pPr marL="0" indent="0" algn="l">
              <a:lnSpc>
                <a:spcPct val="80000"/>
              </a:lnSpc>
              <a:spcBef>
                <a:spcPts val="0"/>
              </a:spcBef>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Date Placeholder 13">
            <a:extLst>
              <a:ext uri="{FF2B5EF4-FFF2-40B4-BE49-F238E27FC236}">
                <a16:creationId xmlns:a16="http://schemas.microsoft.com/office/drawing/2014/main" id="{C09E5EA5-33B6-912A-8B2C-2ED5EEDF5A8B}"/>
              </a:ext>
            </a:extLst>
          </p:cNvPr>
          <p:cNvSpPr>
            <a:spLocks noGrp="1"/>
          </p:cNvSpPr>
          <p:nvPr>
            <p:ph type="dt" sz="half" idx="69"/>
          </p:nvPr>
        </p:nvSpPr>
        <p:spPr/>
        <p:txBody>
          <a:bodyPr/>
          <a:lstStyle/>
          <a:p>
            <a:r>
              <a:rPr lang="en-US"/>
              <a:t>© 2025 KBR, Inc.</a:t>
            </a:r>
          </a:p>
        </p:txBody>
      </p:sp>
      <p:sp>
        <p:nvSpPr>
          <p:cNvPr id="15" name="Footer Placeholder 14">
            <a:extLst>
              <a:ext uri="{FF2B5EF4-FFF2-40B4-BE49-F238E27FC236}">
                <a16:creationId xmlns:a16="http://schemas.microsoft.com/office/drawing/2014/main" id="{790BFA85-F970-A530-63BF-2302457C2846}"/>
              </a:ext>
            </a:extLst>
          </p:cNvPr>
          <p:cNvSpPr>
            <a:spLocks noGrp="1"/>
          </p:cNvSpPr>
          <p:nvPr>
            <p:ph type="ftr" sz="quarter" idx="70"/>
          </p:nvPr>
        </p:nvSpPr>
        <p:spPr/>
        <p:txBody>
          <a:bodyPr/>
          <a:lstStyle/>
          <a:p>
            <a:r>
              <a:rPr lang="en-US"/>
              <a:t>KBR CONFIDENTIAL</a:t>
            </a:r>
          </a:p>
        </p:txBody>
      </p:sp>
      <p:sp>
        <p:nvSpPr>
          <p:cNvPr id="16" name="Slide Number Placeholder 15">
            <a:extLst>
              <a:ext uri="{FF2B5EF4-FFF2-40B4-BE49-F238E27FC236}">
                <a16:creationId xmlns:a16="http://schemas.microsoft.com/office/drawing/2014/main" id="{C3E6D221-9499-AF72-06D4-6DAC90099BD6}"/>
              </a:ext>
            </a:extLst>
          </p:cNvPr>
          <p:cNvSpPr>
            <a:spLocks noGrp="1"/>
          </p:cNvSpPr>
          <p:nvPr>
            <p:ph type="sldNum" sz="quarter" idx="71"/>
          </p:nvPr>
        </p:nvSpPr>
        <p:spPr/>
        <p:txBody>
          <a:bodyPr/>
          <a:lstStyle/>
          <a:p>
            <a:fld id="{B9FA9544-3EC5-4578-B16B-9495070B2365}" type="slidenum">
              <a:rPr lang="en-US" smtClean="0"/>
              <a:pPr/>
              <a:t>‹#›</a:t>
            </a:fld>
            <a:endParaRPr lang="en-US"/>
          </a:p>
        </p:txBody>
      </p:sp>
      <p:sp>
        <p:nvSpPr>
          <p:cNvPr id="5" name="Text Placeholder 28">
            <a:extLst>
              <a:ext uri="{FF2B5EF4-FFF2-40B4-BE49-F238E27FC236}">
                <a16:creationId xmlns:a16="http://schemas.microsoft.com/office/drawing/2014/main" id="{0034F6BD-CDD5-82E1-B003-C4C476786AAD}"/>
              </a:ext>
            </a:extLst>
          </p:cNvPr>
          <p:cNvSpPr>
            <a:spLocks noGrp="1"/>
          </p:cNvSpPr>
          <p:nvPr>
            <p:ph type="body" sz="quarter" idx="14"/>
          </p:nvPr>
        </p:nvSpPr>
        <p:spPr>
          <a:xfrm>
            <a:off x="3446717" y="1887523"/>
            <a:ext cx="2503397" cy="2631690"/>
          </a:xfrm>
        </p:spPr>
        <p:txBody>
          <a:bodyPr/>
          <a:lstStyle/>
          <a:p>
            <a:r>
              <a:rPr lang="en-US"/>
              <a:t>Important text</a:t>
            </a:r>
          </a:p>
          <a:p>
            <a:pPr lvl="1"/>
            <a:r>
              <a:rPr lang="en-US" err="1"/>
              <a:t>Lorem</a:t>
            </a:r>
            <a:r>
              <a:rPr lang="en-US"/>
              <a:t> </a:t>
            </a:r>
            <a:r>
              <a:rPr lang="en-US" err="1"/>
              <a:t>ipsum</a:t>
            </a:r>
            <a:r>
              <a:rPr lang="en-US"/>
              <a:t> dolor sit </a:t>
            </a:r>
            <a:r>
              <a:rPr lang="en-US" err="1"/>
              <a:t>amet</a:t>
            </a:r>
            <a:r>
              <a:rPr lang="en-US"/>
              <a:t> </a:t>
            </a:r>
            <a:r>
              <a:rPr lang="en-US" err="1"/>
              <a:t>consequitor</a:t>
            </a:r>
            <a:r>
              <a:rPr lang="en-US"/>
              <a:t> </a:t>
            </a:r>
            <a:r>
              <a:rPr lang="en-US" err="1"/>
              <a:t>adisplicing</a:t>
            </a:r>
            <a:r>
              <a:rPr lang="en-US"/>
              <a:t> </a:t>
            </a:r>
            <a:r>
              <a:rPr lang="en-US" err="1"/>
              <a:t>amet</a:t>
            </a:r>
            <a:r>
              <a:rPr lang="en-US"/>
              <a:t>. Marius </a:t>
            </a:r>
            <a:r>
              <a:rPr lang="en-US" err="1"/>
              <a:t>congue</a:t>
            </a:r>
            <a:r>
              <a:rPr lang="en-US"/>
              <a:t> </a:t>
            </a:r>
            <a:r>
              <a:rPr lang="en-US" err="1"/>
              <a:t>convallis</a:t>
            </a:r>
            <a:r>
              <a:rPr lang="en-US"/>
              <a:t> </a:t>
            </a:r>
            <a:r>
              <a:rPr lang="en-US" err="1"/>
              <a:t>orci</a:t>
            </a:r>
            <a:r>
              <a:rPr lang="en-US"/>
              <a:t>. </a:t>
            </a:r>
            <a:r>
              <a:rPr lang="en-US" err="1"/>
              <a:t>Donec</a:t>
            </a:r>
            <a:r>
              <a:rPr lang="en-US"/>
              <a:t> in tempus </a:t>
            </a:r>
            <a:r>
              <a:rPr lang="en-US" err="1"/>
              <a:t>sapien</a:t>
            </a:r>
            <a:endParaRPr lang="en-US"/>
          </a:p>
        </p:txBody>
      </p:sp>
      <p:sp>
        <p:nvSpPr>
          <p:cNvPr id="39" name="Content Placeholder 2">
            <a:extLst>
              <a:ext uri="{FF2B5EF4-FFF2-40B4-BE49-F238E27FC236}">
                <a16:creationId xmlns:a16="http://schemas.microsoft.com/office/drawing/2014/main" id="{2A0113A4-351E-A796-CA68-A00A84C4A419}"/>
              </a:ext>
            </a:extLst>
          </p:cNvPr>
          <p:cNvSpPr>
            <a:spLocks noGrp="1"/>
          </p:cNvSpPr>
          <p:nvPr>
            <p:ph sz="half" idx="72"/>
          </p:nvPr>
        </p:nvSpPr>
        <p:spPr>
          <a:xfrm>
            <a:off x="456724" y="4687236"/>
            <a:ext cx="5493390" cy="1489727"/>
          </a:xfrm>
        </p:spPr>
        <p:txBody>
          <a:bodyPr/>
          <a:lstStyle>
            <a:lvl1pPr>
              <a:defRPr/>
            </a:lvl1pPr>
            <a:lvl6pPr marL="2286000" indent="0">
              <a:buNone/>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 name="Text Placeholder 2">
            <a:extLst>
              <a:ext uri="{FF2B5EF4-FFF2-40B4-BE49-F238E27FC236}">
                <a16:creationId xmlns:a16="http://schemas.microsoft.com/office/drawing/2014/main" id="{C868CF3E-64C6-2ED6-9E2D-5DA3A53B2F8E}"/>
              </a:ext>
            </a:extLst>
          </p:cNvPr>
          <p:cNvSpPr>
            <a:spLocks noGrp="1"/>
          </p:cNvSpPr>
          <p:nvPr>
            <p:ph type="body" idx="73"/>
          </p:nvPr>
        </p:nvSpPr>
        <p:spPr>
          <a:xfrm>
            <a:off x="9201564" y="974829"/>
            <a:ext cx="2533019" cy="832174"/>
          </a:xfrm>
          <a:prstGeom prst="rect">
            <a:avLst/>
          </a:prstGeom>
          <a:noFill/>
        </p:spPr>
        <p:txBody>
          <a:bodyPr lIns="0" tIns="91440" rIns="0" bIns="91440" anchor="t" anchorCtr="0"/>
          <a:lstStyle>
            <a:lvl1pPr marL="0" indent="0" algn="l">
              <a:lnSpc>
                <a:spcPct val="80000"/>
              </a:lnSpc>
              <a:spcBef>
                <a:spcPts val="0"/>
              </a:spcBef>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Text Placeholder 28">
            <a:extLst>
              <a:ext uri="{FF2B5EF4-FFF2-40B4-BE49-F238E27FC236}">
                <a16:creationId xmlns:a16="http://schemas.microsoft.com/office/drawing/2014/main" id="{60380211-AC6E-6EEB-48F8-168D1B537D68}"/>
              </a:ext>
            </a:extLst>
          </p:cNvPr>
          <p:cNvSpPr>
            <a:spLocks noGrp="1"/>
          </p:cNvSpPr>
          <p:nvPr>
            <p:ph type="body" sz="quarter" idx="74"/>
          </p:nvPr>
        </p:nvSpPr>
        <p:spPr>
          <a:xfrm>
            <a:off x="9201565" y="1887523"/>
            <a:ext cx="2523056" cy="2631690"/>
          </a:xfrm>
        </p:spPr>
        <p:txBody>
          <a:bodyPr/>
          <a:lstStyle/>
          <a:p>
            <a:r>
              <a:rPr lang="en-US"/>
              <a:t>Important text</a:t>
            </a:r>
          </a:p>
          <a:p>
            <a:pPr lvl="1"/>
            <a:r>
              <a:rPr lang="en-US" err="1"/>
              <a:t>Lorem</a:t>
            </a:r>
            <a:r>
              <a:rPr lang="en-US"/>
              <a:t> </a:t>
            </a:r>
            <a:r>
              <a:rPr lang="en-US" err="1"/>
              <a:t>ipsum</a:t>
            </a:r>
            <a:r>
              <a:rPr lang="en-US"/>
              <a:t> dolor sit </a:t>
            </a:r>
            <a:r>
              <a:rPr lang="en-US" err="1"/>
              <a:t>amet</a:t>
            </a:r>
            <a:r>
              <a:rPr lang="en-US"/>
              <a:t> </a:t>
            </a:r>
            <a:r>
              <a:rPr lang="en-US" err="1"/>
              <a:t>consequitor</a:t>
            </a:r>
            <a:r>
              <a:rPr lang="en-US"/>
              <a:t> </a:t>
            </a:r>
            <a:r>
              <a:rPr lang="en-US" err="1"/>
              <a:t>adisplicing</a:t>
            </a:r>
            <a:r>
              <a:rPr lang="en-US"/>
              <a:t> </a:t>
            </a:r>
            <a:r>
              <a:rPr lang="en-US" err="1"/>
              <a:t>amet</a:t>
            </a:r>
            <a:r>
              <a:rPr lang="en-US"/>
              <a:t>. Marius </a:t>
            </a:r>
            <a:r>
              <a:rPr lang="en-US" err="1"/>
              <a:t>congue</a:t>
            </a:r>
            <a:r>
              <a:rPr lang="en-US"/>
              <a:t> </a:t>
            </a:r>
            <a:r>
              <a:rPr lang="en-US" err="1"/>
              <a:t>convallis</a:t>
            </a:r>
            <a:r>
              <a:rPr lang="en-US"/>
              <a:t> </a:t>
            </a:r>
            <a:r>
              <a:rPr lang="en-US" err="1"/>
              <a:t>orci</a:t>
            </a:r>
            <a:r>
              <a:rPr lang="en-US"/>
              <a:t>. </a:t>
            </a:r>
            <a:r>
              <a:rPr lang="en-US" err="1"/>
              <a:t>Donec</a:t>
            </a:r>
            <a:r>
              <a:rPr lang="en-US"/>
              <a:t> in tempus </a:t>
            </a:r>
            <a:r>
              <a:rPr lang="en-US" err="1"/>
              <a:t>sapien</a:t>
            </a:r>
            <a:endParaRPr lang="en-US"/>
          </a:p>
        </p:txBody>
      </p:sp>
      <p:sp>
        <p:nvSpPr>
          <p:cNvPr id="42" name="Picture Placeholder 3">
            <a:extLst>
              <a:ext uri="{FF2B5EF4-FFF2-40B4-BE49-F238E27FC236}">
                <a16:creationId xmlns:a16="http://schemas.microsoft.com/office/drawing/2014/main" id="{34E3DAE8-F4B4-DFDE-53FB-DFB9DEEECABB}"/>
              </a:ext>
            </a:extLst>
          </p:cNvPr>
          <p:cNvSpPr>
            <a:spLocks noGrp="1"/>
          </p:cNvSpPr>
          <p:nvPr>
            <p:ph type="pic" sz="quarter" idx="67"/>
          </p:nvPr>
        </p:nvSpPr>
        <p:spPr>
          <a:xfrm>
            <a:off x="456724" y="972587"/>
            <a:ext cx="2782437" cy="3544383"/>
          </a:xfrm>
          <a:prstGeom prst="rect">
            <a:avLst/>
          </a:prstGeom>
          <a:solidFill>
            <a:schemeClr val="bg1">
              <a:lumMod val="95000"/>
            </a:schemeClr>
          </a:solidFill>
          <a:ln w="3175">
            <a:noFill/>
          </a:ln>
          <a:effectLst/>
        </p:spPr>
        <p:txBody>
          <a:bodyPr tIns="822960" anchor="t" anchorCtr="0">
            <a:normAutofit/>
          </a:bodyPr>
          <a:lstStyle>
            <a:lvl1pPr marL="0" indent="0" algn="ctr">
              <a:buNone/>
              <a:defRPr sz="1050"/>
            </a:lvl1pPr>
          </a:lstStyle>
          <a:p>
            <a:endParaRPr lang="en-US"/>
          </a:p>
        </p:txBody>
      </p:sp>
      <p:sp>
        <p:nvSpPr>
          <p:cNvPr id="43" name="Picture Placeholder 3">
            <a:extLst>
              <a:ext uri="{FF2B5EF4-FFF2-40B4-BE49-F238E27FC236}">
                <a16:creationId xmlns:a16="http://schemas.microsoft.com/office/drawing/2014/main" id="{90ADD7EC-6B6E-EC49-CC3A-257394083EB2}"/>
              </a:ext>
            </a:extLst>
          </p:cNvPr>
          <p:cNvSpPr>
            <a:spLocks noGrp="1"/>
          </p:cNvSpPr>
          <p:nvPr>
            <p:ph type="pic" sz="quarter" idx="75"/>
          </p:nvPr>
        </p:nvSpPr>
        <p:spPr>
          <a:xfrm>
            <a:off x="6210766" y="972587"/>
            <a:ext cx="2782437" cy="3544383"/>
          </a:xfrm>
          <a:prstGeom prst="rect">
            <a:avLst/>
          </a:prstGeom>
          <a:solidFill>
            <a:schemeClr val="bg1">
              <a:lumMod val="95000"/>
            </a:schemeClr>
          </a:solidFill>
          <a:ln w="3175">
            <a:noFill/>
          </a:ln>
          <a:effectLst/>
        </p:spPr>
        <p:txBody>
          <a:bodyPr tIns="822960" anchor="t" anchorCtr="0">
            <a:normAutofit/>
          </a:bodyPr>
          <a:lstStyle>
            <a:lvl1pPr marL="0" indent="0" algn="ctr">
              <a:buNone/>
              <a:defRPr sz="1050"/>
            </a:lvl1pPr>
          </a:lstStyle>
          <a:p>
            <a:endParaRPr lang="en-US"/>
          </a:p>
        </p:txBody>
      </p:sp>
    </p:spTree>
    <p:extLst>
      <p:ext uri="{BB962C8B-B14F-4D97-AF65-F5344CB8AC3E}">
        <p14:creationId xmlns:p14="http://schemas.microsoft.com/office/powerpoint/2010/main" val="37495089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6763D258-CB86-52DD-BFA4-F1A7449E2AAA}"/>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970282" y="736600"/>
            <a:ext cx="3221718" cy="5576050"/>
          </a:xfrm>
          <a:prstGeom prst="rect">
            <a:avLst/>
          </a:prstGeom>
        </p:spPr>
      </p:pic>
      <p:sp>
        <p:nvSpPr>
          <p:cNvPr id="8" name="Picture Placeholder 3">
            <a:extLst>
              <a:ext uri="{FF2B5EF4-FFF2-40B4-BE49-F238E27FC236}">
                <a16:creationId xmlns:a16="http://schemas.microsoft.com/office/drawing/2014/main" id="{4180BA8F-51A5-A38A-C9D7-17702F092F9C}"/>
              </a:ext>
            </a:extLst>
          </p:cNvPr>
          <p:cNvSpPr>
            <a:spLocks noGrp="1"/>
          </p:cNvSpPr>
          <p:nvPr>
            <p:ph type="pic" sz="quarter" idx="67"/>
          </p:nvPr>
        </p:nvSpPr>
        <p:spPr>
          <a:xfrm>
            <a:off x="6137031" y="963599"/>
            <a:ext cx="5610214" cy="5172789"/>
          </a:xfrm>
          <a:prstGeom prst="rect">
            <a:avLst/>
          </a:prstGeom>
          <a:solidFill>
            <a:schemeClr val="bg1">
              <a:lumMod val="95000"/>
            </a:schemeClr>
          </a:solidFill>
          <a:ln w="3175">
            <a:noFill/>
          </a:ln>
          <a:effectLst/>
        </p:spPr>
        <p:txBody>
          <a:bodyPr tIns="2011680" anchor="t" anchorCtr="0">
            <a:normAutofit/>
          </a:bodyPr>
          <a:lstStyle>
            <a:lvl1pPr marL="0" indent="0" algn="ctr">
              <a:buNone/>
              <a:defRPr sz="1050"/>
            </a:lvl1pPr>
          </a:lstStyle>
          <a:p>
            <a:endParaRPr lang="en-US"/>
          </a:p>
        </p:txBody>
      </p:sp>
      <p:sp>
        <p:nvSpPr>
          <p:cNvPr id="9" name="Text Placeholder 2">
            <a:extLst>
              <a:ext uri="{FF2B5EF4-FFF2-40B4-BE49-F238E27FC236}">
                <a16:creationId xmlns:a16="http://schemas.microsoft.com/office/drawing/2014/main" id="{552F10F3-8A71-43F6-7FB4-1C921B641F24}"/>
              </a:ext>
            </a:extLst>
          </p:cNvPr>
          <p:cNvSpPr>
            <a:spLocks noGrp="1"/>
          </p:cNvSpPr>
          <p:nvPr>
            <p:ph type="body" idx="68"/>
          </p:nvPr>
        </p:nvSpPr>
        <p:spPr>
          <a:xfrm>
            <a:off x="469784" y="974310"/>
            <a:ext cx="5542604" cy="612397"/>
          </a:xfrm>
          <a:prstGeom prst="rect">
            <a:avLst/>
          </a:prstGeom>
          <a:noFill/>
        </p:spPr>
        <p:txBody>
          <a:bodyPr lIns="0" tIns="91440" rIns="0" bIns="91440" anchor="t" anchorCtr="0"/>
          <a:lstStyle>
            <a:lvl1pPr marL="0" indent="0" algn="l">
              <a:lnSpc>
                <a:spcPct val="80000"/>
              </a:lnSpc>
              <a:spcBef>
                <a:spcPts val="0"/>
              </a:spcBef>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itle 9">
            <a:extLst>
              <a:ext uri="{FF2B5EF4-FFF2-40B4-BE49-F238E27FC236}">
                <a16:creationId xmlns:a16="http://schemas.microsoft.com/office/drawing/2014/main" id="{C0BF403F-6DA4-7DFC-2ACC-C2C6A0D2C6FA}"/>
              </a:ext>
            </a:extLst>
          </p:cNvPr>
          <p:cNvSpPr>
            <a:spLocks noGrp="1"/>
          </p:cNvSpPr>
          <p:nvPr>
            <p:ph type="title"/>
          </p:nvPr>
        </p:nvSpPr>
        <p:spPr/>
        <p:txBody>
          <a:bodyPr/>
          <a:lstStyle/>
          <a:p>
            <a:r>
              <a:rPr lang="en-US"/>
              <a:t>Click to edit Master title style</a:t>
            </a:r>
          </a:p>
        </p:txBody>
      </p:sp>
      <p:sp>
        <p:nvSpPr>
          <p:cNvPr id="11" name="Content Placeholder 2">
            <a:extLst>
              <a:ext uri="{FF2B5EF4-FFF2-40B4-BE49-F238E27FC236}">
                <a16:creationId xmlns:a16="http://schemas.microsoft.com/office/drawing/2014/main" id="{8D8F800A-5384-AD19-89E0-B46472832038}"/>
              </a:ext>
            </a:extLst>
          </p:cNvPr>
          <p:cNvSpPr>
            <a:spLocks noGrp="1"/>
          </p:cNvSpPr>
          <p:nvPr>
            <p:ph sz="half" idx="69"/>
          </p:nvPr>
        </p:nvSpPr>
        <p:spPr>
          <a:xfrm>
            <a:off x="469784" y="1652955"/>
            <a:ext cx="5550016" cy="4477238"/>
          </a:xfrm>
        </p:spPr>
        <p:txBody>
          <a:bodyPr/>
          <a:lstStyle>
            <a:lvl1pPr>
              <a:defRPr/>
            </a:lvl1pPr>
            <a:lvl6pPr marL="2286000" indent="0">
              <a:buNone/>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14">
            <a:extLst>
              <a:ext uri="{FF2B5EF4-FFF2-40B4-BE49-F238E27FC236}">
                <a16:creationId xmlns:a16="http://schemas.microsoft.com/office/drawing/2014/main" id="{63AA650D-7F1B-C8D7-ED11-B3D97969B77C}"/>
              </a:ext>
            </a:extLst>
          </p:cNvPr>
          <p:cNvSpPr>
            <a:spLocks noGrp="1"/>
          </p:cNvSpPr>
          <p:nvPr>
            <p:ph type="dt" sz="half" idx="70"/>
          </p:nvPr>
        </p:nvSpPr>
        <p:spPr/>
        <p:txBody>
          <a:bodyPr/>
          <a:lstStyle/>
          <a:p>
            <a:r>
              <a:rPr lang="en-US"/>
              <a:t>© 2025 KBR, Inc.</a:t>
            </a:r>
          </a:p>
        </p:txBody>
      </p:sp>
      <p:sp>
        <p:nvSpPr>
          <p:cNvPr id="17" name="Footer Placeholder 16">
            <a:extLst>
              <a:ext uri="{FF2B5EF4-FFF2-40B4-BE49-F238E27FC236}">
                <a16:creationId xmlns:a16="http://schemas.microsoft.com/office/drawing/2014/main" id="{AD97FAFF-47BB-2B98-2A7F-EE8D49A9127E}"/>
              </a:ext>
            </a:extLst>
          </p:cNvPr>
          <p:cNvSpPr>
            <a:spLocks noGrp="1"/>
          </p:cNvSpPr>
          <p:nvPr>
            <p:ph type="ftr" sz="quarter" idx="71"/>
          </p:nvPr>
        </p:nvSpPr>
        <p:spPr/>
        <p:txBody>
          <a:bodyPr/>
          <a:lstStyle/>
          <a:p>
            <a:r>
              <a:rPr lang="en-US"/>
              <a:t>KBR CONFIDENTIAL</a:t>
            </a:r>
          </a:p>
        </p:txBody>
      </p:sp>
      <p:sp>
        <p:nvSpPr>
          <p:cNvPr id="18" name="Slide Number Placeholder 17">
            <a:extLst>
              <a:ext uri="{FF2B5EF4-FFF2-40B4-BE49-F238E27FC236}">
                <a16:creationId xmlns:a16="http://schemas.microsoft.com/office/drawing/2014/main" id="{846719F3-CEFE-4624-FDCE-B664231822F8}"/>
              </a:ext>
            </a:extLst>
          </p:cNvPr>
          <p:cNvSpPr>
            <a:spLocks noGrp="1"/>
          </p:cNvSpPr>
          <p:nvPr>
            <p:ph type="sldNum" sz="quarter" idx="72"/>
          </p:nvPr>
        </p:nvSpPr>
        <p:spPr/>
        <p:txBody>
          <a:bodyPr/>
          <a:lstStyle/>
          <a:p>
            <a:fld id="{B9FA9544-3EC5-4578-B16B-9495070B2365}" type="slidenum">
              <a:rPr lang="en-US" smtClean="0"/>
              <a:pPr/>
              <a:t>‹#›</a:t>
            </a:fld>
            <a:endParaRPr lang="en-US"/>
          </a:p>
        </p:txBody>
      </p:sp>
    </p:spTree>
    <p:extLst>
      <p:ext uri="{BB962C8B-B14F-4D97-AF65-F5344CB8AC3E}">
        <p14:creationId xmlns:p14="http://schemas.microsoft.com/office/powerpoint/2010/main" val="1320816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 Opt2">
    <p:bg>
      <p:bgPr>
        <a:solidFill>
          <a:schemeClr val="accent1"/>
        </a:solidFill>
        <a:effectLst/>
      </p:bgPr>
    </p:bg>
    <p:spTree>
      <p:nvGrpSpPr>
        <p:cNvPr id="1" name=""/>
        <p:cNvGrpSpPr/>
        <p:nvPr/>
      </p:nvGrpSpPr>
      <p:grpSpPr>
        <a:xfrm>
          <a:off x="0" y="0"/>
          <a:ext cx="0" cy="0"/>
          <a:chOff x="0" y="0"/>
          <a:chExt cx="0" cy="0"/>
        </a:xfrm>
      </p:grpSpPr>
      <p:sp>
        <p:nvSpPr>
          <p:cNvPr id="7" name="Parallelogram 6">
            <a:extLst>
              <a:ext uri="{FF2B5EF4-FFF2-40B4-BE49-F238E27FC236}">
                <a16:creationId xmlns:a16="http://schemas.microsoft.com/office/drawing/2014/main" id="{022DCD91-073C-D026-C623-F5D4AC015E0A}"/>
              </a:ext>
            </a:extLst>
          </p:cNvPr>
          <p:cNvSpPr/>
          <p:nvPr userDrawn="1"/>
        </p:nvSpPr>
        <p:spPr>
          <a:xfrm>
            <a:off x="5749685" y="989318"/>
            <a:ext cx="6023240" cy="5868681"/>
          </a:xfrm>
          <a:prstGeom prst="parallelogram">
            <a:avLst>
              <a:gd name="adj" fmla="val 5772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2" name="Title 1">
            <a:extLst>
              <a:ext uri="{FF2B5EF4-FFF2-40B4-BE49-F238E27FC236}">
                <a16:creationId xmlns:a16="http://schemas.microsoft.com/office/drawing/2014/main" id="{79236996-F404-6F88-22B4-BB5736FA46E4}"/>
              </a:ext>
            </a:extLst>
          </p:cNvPr>
          <p:cNvSpPr>
            <a:spLocks noGrp="1"/>
          </p:cNvSpPr>
          <p:nvPr>
            <p:ph type="ctrTitle" hasCustomPrompt="1"/>
          </p:nvPr>
        </p:nvSpPr>
        <p:spPr>
          <a:xfrm>
            <a:off x="419075" y="750197"/>
            <a:ext cx="5045081" cy="1954090"/>
          </a:xfrm>
          <a:prstGeom prst="rect">
            <a:avLst/>
          </a:prstGeom>
        </p:spPr>
        <p:txBody>
          <a:bodyPr tIns="0" rIns="0" bIns="0" anchor="b">
            <a:normAutofit/>
          </a:bodyPr>
          <a:lstStyle>
            <a:lvl1pPr algn="l">
              <a:defRPr sz="5400">
                <a:solidFill>
                  <a:schemeClr val="bg1"/>
                </a:solidFill>
                <a:latin typeface="+mj-lt"/>
              </a:defRPr>
            </a:lvl1pPr>
          </a:lstStyle>
          <a:p>
            <a:pPr>
              <a:lnSpc>
                <a:spcPct val="80000"/>
              </a:lnSpc>
            </a:pPr>
            <a:r>
              <a:rPr lang="en-US" sz="6000" b="1" kern="0" spc="-80">
                <a:latin typeface="Tenorite" panose="00000500000000000000" pitchFamily="2" charset="0"/>
              </a:rPr>
              <a:t>Title Area</a:t>
            </a:r>
          </a:p>
        </p:txBody>
      </p:sp>
      <p:sp>
        <p:nvSpPr>
          <p:cNvPr id="3" name="Subtitle 2">
            <a:extLst>
              <a:ext uri="{FF2B5EF4-FFF2-40B4-BE49-F238E27FC236}">
                <a16:creationId xmlns:a16="http://schemas.microsoft.com/office/drawing/2014/main" id="{69EE0FA4-0953-3F69-4F17-E863908C6ECB}"/>
              </a:ext>
            </a:extLst>
          </p:cNvPr>
          <p:cNvSpPr>
            <a:spLocks noGrp="1"/>
          </p:cNvSpPr>
          <p:nvPr>
            <p:ph type="subTitle" idx="1" hasCustomPrompt="1"/>
          </p:nvPr>
        </p:nvSpPr>
        <p:spPr>
          <a:xfrm>
            <a:off x="419074" y="2872059"/>
            <a:ext cx="4546180" cy="953702"/>
          </a:xfrm>
          <a:prstGeom prst="rect">
            <a:avLst/>
          </a:prstGeom>
        </p:spPr>
        <p:txBody>
          <a:bodyPr/>
          <a:lstStyle>
            <a:lvl1pPr marL="0" indent="0" algn="l">
              <a:spcBef>
                <a:spcPts val="0"/>
              </a:spcBef>
              <a:buNone/>
              <a:defRPr sz="2800" b="1">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Area</a:t>
            </a:r>
          </a:p>
        </p:txBody>
      </p:sp>
      <p:pic>
        <p:nvPicPr>
          <p:cNvPr id="9" name="Picture 8">
            <a:extLst>
              <a:ext uri="{FF2B5EF4-FFF2-40B4-BE49-F238E27FC236}">
                <a16:creationId xmlns:a16="http://schemas.microsoft.com/office/drawing/2014/main" id="{A45670AB-B751-8102-9FDC-9F97A91D5EB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684633" y="5881442"/>
            <a:ext cx="1126367" cy="622889"/>
          </a:xfrm>
          <a:prstGeom prst="rect">
            <a:avLst/>
          </a:prstGeom>
        </p:spPr>
      </p:pic>
      <p:sp>
        <p:nvSpPr>
          <p:cNvPr id="13" name="Parallelogram 12">
            <a:extLst>
              <a:ext uri="{FF2B5EF4-FFF2-40B4-BE49-F238E27FC236}">
                <a16:creationId xmlns:a16="http://schemas.microsoft.com/office/drawing/2014/main" id="{A9005C51-DD8A-4ED9-3064-9977FAE8050D}"/>
              </a:ext>
            </a:extLst>
          </p:cNvPr>
          <p:cNvSpPr/>
          <p:nvPr userDrawn="1"/>
        </p:nvSpPr>
        <p:spPr>
          <a:xfrm>
            <a:off x="3285818" y="4391741"/>
            <a:ext cx="2560433" cy="2465547"/>
          </a:xfrm>
          <a:prstGeom prst="parallelogram">
            <a:avLst>
              <a:gd name="adj" fmla="val 5772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10" name="Picture Placeholder 9">
            <a:extLst>
              <a:ext uri="{FF2B5EF4-FFF2-40B4-BE49-F238E27FC236}">
                <a16:creationId xmlns:a16="http://schemas.microsoft.com/office/drawing/2014/main" id="{341F08B5-527D-8C25-4BEF-3E8AC8095724}"/>
              </a:ext>
            </a:extLst>
          </p:cNvPr>
          <p:cNvSpPr>
            <a:spLocks noGrp="1"/>
          </p:cNvSpPr>
          <p:nvPr>
            <p:ph type="pic" sz="quarter" idx="60"/>
          </p:nvPr>
        </p:nvSpPr>
        <p:spPr>
          <a:xfrm>
            <a:off x="4412807" y="-8238"/>
            <a:ext cx="7653017" cy="6862398"/>
          </a:xfrm>
          <a:custGeom>
            <a:avLst/>
            <a:gdLst>
              <a:gd name="connsiteX0" fmla="*/ 3105683 w 7653017"/>
              <a:gd name="connsiteY0" fmla="*/ 0 h 6862398"/>
              <a:gd name="connsiteX1" fmla="*/ 7653017 w 7653017"/>
              <a:gd name="connsiteY1" fmla="*/ 0 h 6862398"/>
              <a:gd name="connsiteX2" fmla="*/ 3664523 w 7653017"/>
              <a:gd name="connsiteY2" fmla="*/ 6862398 h 6862398"/>
              <a:gd name="connsiteX3" fmla="*/ 0 w 7653017"/>
              <a:gd name="connsiteY3" fmla="*/ 6862398 h 6862398"/>
              <a:gd name="connsiteX4" fmla="*/ 1423286 w 7653017"/>
              <a:gd name="connsiteY4" fmla="*/ 4396851 h 6862398"/>
              <a:gd name="connsiteX5" fmla="*/ 550190 w 7653017"/>
              <a:gd name="connsiteY5" fmla="*/ 4396851 h 686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53017" h="6862398">
                <a:moveTo>
                  <a:pt x="3105683" y="0"/>
                </a:moveTo>
                <a:lnTo>
                  <a:pt x="7653017" y="0"/>
                </a:lnTo>
                <a:lnTo>
                  <a:pt x="3664523" y="6862398"/>
                </a:lnTo>
                <a:lnTo>
                  <a:pt x="0" y="6862398"/>
                </a:lnTo>
                <a:lnTo>
                  <a:pt x="1423286" y="4396851"/>
                </a:lnTo>
                <a:lnTo>
                  <a:pt x="550190" y="4396851"/>
                </a:lnTo>
                <a:close/>
              </a:path>
            </a:pathLst>
          </a:custGeom>
          <a:solidFill>
            <a:schemeClr val="bg2"/>
          </a:solidFill>
          <a:ln w="3175">
            <a:noFill/>
          </a:ln>
          <a:effectLst/>
        </p:spPr>
        <p:txBody>
          <a:bodyPr wrap="square" tIns="2834640" anchor="t" anchorCtr="0">
            <a:noAutofit/>
          </a:bodyPr>
          <a:lstStyle>
            <a:lvl1pPr marL="0" indent="0" algn="ctr">
              <a:buNone/>
              <a:defRPr sz="1050"/>
            </a:lvl1pPr>
          </a:lstStyle>
          <a:p>
            <a:endParaRPr lang="en-US"/>
          </a:p>
        </p:txBody>
      </p:sp>
      <p:sp>
        <p:nvSpPr>
          <p:cNvPr id="14" name="Date Placeholder 13">
            <a:extLst>
              <a:ext uri="{FF2B5EF4-FFF2-40B4-BE49-F238E27FC236}">
                <a16:creationId xmlns:a16="http://schemas.microsoft.com/office/drawing/2014/main" id="{1D5FE961-58F9-D6B1-84F4-31EDE4639689}"/>
              </a:ext>
            </a:extLst>
          </p:cNvPr>
          <p:cNvSpPr>
            <a:spLocks noGrp="1"/>
          </p:cNvSpPr>
          <p:nvPr>
            <p:ph type="dt" sz="half" idx="61"/>
          </p:nvPr>
        </p:nvSpPr>
        <p:spPr/>
        <p:txBody>
          <a:bodyPr/>
          <a:lstStyle/>
          <a:p>
            <a:r>
              <a:rPr lang="en-US"/>
              <a:t>© 2025 KBR, Inc.</a:t>
            </a:r>
          </a:p>
        </p:txBody>
      </p:sp>
      <p:sp>
        <p:nvSpPr>
          <p:cNvPr id="15" name="Footer Placeholder 14">
            <a:extLst>
              <a:ext uri="{FF2B5EF4-FFF2-40B4-BE49-F238E27FC236}">
                <a16:creationId xmlns:a16="http://schemas.microsoft.com/office/drawing/2014/main" id="{18DAA530-6AF5-8E68-08BC-BD9EA4A67B0E}"/>
              </a:ext>
            </a:extLst>
          </p:cNvPr>
          <p:cNvSpPr>
            <a:spLocks noGrp="1"/>
          </p:cNvSpPr>
          <p:nvPr>
            <p:ph type="ftr" sz="quarter" idx="62"/>
          </p:nvPr>
        </p:nvSpPr>
        <p:spPr/>
        <p:txBody>
          <a:bodyPr/>
          <a:lstStyle/>
          <a:p>
            <a:r>
              <a:rPr lang="en-US"/>
              <a:t>KBR CONFIDENTIAL</a:t>
            </a:r>
          </a:p>
        </p:txBody>
      </p:sp>
      <p:sp>
        <p:nvSpPr>
          <p:cNvPr id="16" name="Slide Number Placeholder 15">
            <a:extLst>
              <a:ext uri="{FF2B5EF4-FFF2-40B4-BE49-F238E27FC236}">
                <a16:creationId xmlns:a16="http://schemas.microsoft.com/office/drawing/2014/main" id="{5EB2C8C1-722C-FA7E-5E1E-DF693F40AA63}"/>
              </a:ext>
            </a:extLst>
          </p:cNvPr>
          <p:cNvSpPr>
            <a:spLocks noGrp="1"/>
          </p:cNvSpPr>
          <p:nvPr>
            <p:ph type="sldNum" sz="quarter" idx="63"/>
          </p:nvPr>
        </p:nvSpPr>
        <p:spPr/>
        <p:txBody>
          <a:bodyPr/>
          <a:lstStyle>
            <a:lvl1pPr>
              <a:defRPr>
                <a:solidFill>
                  <a:schemeClr val="bg1">
                    <a:alpha val="0"/>
                  </a:schemeClr>
                </a:solidFill>
              </a:defRPr>
            </a:lvl1pPr>
          </a:lstStyle>
          <a:p>
            <a:fld id="{B9FA9544-3EC5-4578-B16B-9495070B2365}" type="slidenum">
              <a:rPr lang="en-US" smtClean="0"/>
              <a:pPr/>
              <a:t>‹#›</a:t>
            </a:fld>
            <a:endParaRPr lang="en-US"/>
          </a:p>
        </p:txBody>
      </p:sp>
    </p:spTree>
    <p:extLst>
      <p:ext uri="{BB962C8B-B14F-4D97-AF65-F5344CB8AC3E}">
        <p14:creationId xmlns:p14="http://schemas.microsoft.com/office/powerpoint/2010/main" val="15621005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ulti Picture">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6763D258-CB86-52DD-BFA4-F1A7449E2AAA}"/>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970282" y="736600"/>
            <a:ext cx="3221718" cy="5576050"/>
          </a:xfrm>
          <a:prstGeom prst="rect">
            <a:avLst/>
          </a:prstGeom>
        </p:spPr>
      </p:pic>
      <p:sp>
        <p:nvSpPr>
          <p:cNvPr id="10" name="Picture Placeholder 3">
            <a:extLst>
              <a:ext uri="{FF2B5EF4-FFF2-40B4-BE49-F238E27FC236}">
                <a16:creationId xmlns:a16="http://schemas.microsoft.com/office/drawing/2014/main" id="{FF4FF42F-F007-D09C-AAC0-C41B39537F12}"/>
              </a:ext>
            </a:extLst>
          </p:cNvPr>
          <p:cNvSpPr>
            <a:spLocks noGrp="1"/>
          </p:cNvSpPr>
          <p:nvPr>
            <p:ph type="pic" sz="quarter" idx="64"/>
          </p:nvPr>
        </p:nvSpPr>
        <p:spPr>
          <a:xfrm>
            <a:off x="6137717" y="972588"/>
            <a:ext cx="2782437" cy="5163800"/>
          </a:xfrm>
          <a:prstGeom prst="rect">
            <a:avLst/>
          </a:prstGeom>
          <a:solidFill>
            <a:schemeClr val="bg1">
              <a:lumMod val="95000"/>
            </a:schemeClr>
          </a:solidFill>
          <a:ln w="3175">
            <a:noFill/>
          </a:ln>
          <a:effectLst/>
        </p:spPr>
        <p:txBody>
          <a:bodyPr tIns="2103120" anchor="t" anchorCtr="0">
            <a:normAutofit/>
          </a:bodyPr>
          <a:lstStyle>
            <a:lvl1pPr marL="0" indent="0" algn="ctr">
              <a:buNone/>
              <a:defRPr sz="1050"/>
            </a:lvl1pPr>
          </a:lstStyle>
          <a:p>
            <a:endParaRPr lang="en-US"/>
          </a:p>
        </p:txBody>
      </p:sp>
      <p:sp>
        <p:nvSpPr>
          <p:cNvPr id="12" name="Picture Placeholder 3">
            <a:extLst>
              <a:ext uri="{FF2B5EF4-FFF2-40B4-BE49-F238E27FC236}">
                <a16:creationId xmlns:a16="http://schemas.microsoft.com/office/drawing/2014/main" id="{66346457-BCEC-62D6-D575-8A5EA5BA7D8D}"/>
              </a:ext>
            </a:extLst>
          </p:cNvPr>
          <p:cNvSpPr>
            <a:spLocks noGrp="1"/>
          </p:cNvSpPr>
          <p:nvPr>
            <p:ph type="pic" sz="quarter" idx="66"/>
          </p:nvPr>
        </p:nvSpPr>
        <p:spPr>
          <a:xfrm>
            <a:off x="8964807" y="3574866"/>
            <a:ext cx="2782437" cy="2555326"/>
          </a:xfrm>
          <a:prstGeom prst="rect">
            <a:avLst/>
          </a:prstGeom>
          <a:solidFill>
            <a:schemeClr val="bg1">
              <a:lumMod val="95000"/>
            </a:schemeClr>
          </a:solidFill>
          <a:ln w="3175">
            <a:noFill/>
          </a:ln>
          <a:effectLst/>
        </p:spPr>
        <p:txBody>
          <a:bodyPr tIns="822960" anchor="t" anchorCtr="0">
            <a:normAutofit/>
          </a:bodyPr>
          <a:lstStyle>
            <a:lvl1pPr marL="0" indent="0" algn="ctr">
              <a:buNone/>
              <a:defRPr sz="1050"/>
            </a:lvl1pPr>
          </a:lstStyle>
          <a:p>
            <a:endParaRPr lang="en-US"/>
          </a:p>
        </p:txBody>
      </p:sp>
      <p:sp>
        <p:nvSpPr>
          <p:cNvPr id="13" name="Picture Placeholder 3">
            <a:extLst>
              <a:ext uri="{FF2B5EF4-FFF2-40B4-BE49-F238E27FC236}">
                <a16:creationId xmlns:a16="http://schemas.microsoft.com/office/drawing/2014/main" id="{9CF3707E-6DDB-97CC-A28C-27F18DFE1435}"/>
              </a:ext>
            </a:extLst>
          </p:cNvPr>
          <p:cNvSpPr>
            <a:spLocks noGrp="1"/>
          </p:cNvSpPr>
          <p:nvPr>
            <p:ph type="pic" sz="quarter" idx="67"/>
          </p:nvPr>
        </p:nvSpPr>
        <p:spPr>
          <a:xfrm>
            <a:off x="8964807" y="972588"/>
            <a:ext cx="2782437" cy="2555326"/>
          </a:xfrm>
          <a:prstGeom prst="rect">
            <a:avLst/>
          </a:prstGeom>
          <a:solidFill>
            <a:schemeClr val="bg1">
              <a:lumMod val="95000"/>
            </a:schemeClr>
          </a:solidFill>
          <a:ln w="3175">
            <a:noFill/>
          </a:ln>
          <a:effectLst/>
        </p:spPr>
        <p:txBody>
          <a:bodyPr tIns="822960" anchor="t" anchorCtr="0">
            <a:normAutofit/>
          </a:bodyPr>
          <a:lstStyle>
            <a:lvl1pPr marL="0" indent="0" algn="ctr">
              <a:buNone/>
              <a:defRPr sz="1050"/>
            </a:lvl1pPr>
          </a:lstStyle>
          <a:p>
            <a:endParaRPr lang="en-US"/>
          </a:p>
        </p:txBody>
      </p:sp>
      <p:sp>
        <p:nvSpPr>
          <p:cNvPr id="14" name="Text Placeholder 2">
            <a:extLst>
              <a:ext uri="{FF2B5EF4-FFF2-40B4-BE49-F238E27FC236}">
                <a16:creationId xmlns:a16="http://schemas.microsoft.com/office/drawing/2014/main" id="{88F50266-F3DA-D311-0700-33D6D3AC9361}"/>
              </a:ext>
            </a:extLst>
          </p:cNvPr>
          <p:cNvSpPr>
            <a:spLocks noGrp="1"/>
          </p:cNvSpPr>
          <p:nvPr>
            <p:ph type="body" idx="68"/>
          </p:nvPr>
        </p:nvSpPr>
        <p:spPr>
          <a:xfrm>
            <a:off x="469784" y="974310"/>
            <a:ext cx="5550016" cy="612397"/>
          </a:xfrm>
          <a:prstGeom prst="rect">
            <a:avLst/>
          </a:prstGeom>
          <a:noFill/>
        </p:spPr>
        <p:txBody>
          <a:bodyPr lIns="0" tIns="91440" rIns="0" bIns="91440" anchor="t" anchorCtr="0"/>
          <a:lstStyle>
            <a:lvl1pPr marL="0" indent="0" algn="l">
              <a:lnSpc>
                <a:spcPct val="80000"/>
              </a:lnSpc>
              <a:spcBef>
                <a:spcPts val="0"/>
              </a:spcBef>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itle 7">
            <a:extLst>
              <a:ext uri="{FF2B5EF4-FFF2-40B4-BE49-F238E27FC236}">
                <a16:creationId xmlns:a16="http://schemas.microsoft.com/office/drawing/2014/main" id="{0FA4E027-D873-3BE3-E4E5-C82933526AC8}"/>
              </a:ext>
            </a:extLst>
          </p:cNvPr>
          <p:cNvSpPr>
            <a:spLocks noGrp="1"/>
          </p:cNvSpPr>
          <p:nvPr>
            <p:ph type="title"/>
          </p:nvPr>
        </p:nvSpPr>
        <p:spPr/>
        <p:txBody>
          <a:bodyPr/>
          <a:lstStyle/>
          <a:p>
            <a:r>
              <a:rPr lang="en-US"/>
              <a:t>Click to edit Master title style</a:t>
            </a:r>
          </a:p>
        </p:txBody>
      </p:sp>
      <p:sp>
        <p:nvSpPr>
          <p:cNvPr id="11" name="Content Placeholder 2">
            <a:extLst>
              <a:ext uri="{FF2B5EF4-FFF2-40B4-BE49-F238E27FC236}">
                <a16:creationId xmlns:a16="http://schemas.microsoft.com/office/drawing/2014/main" id="{26BB8499-EEB0-088C-F7DE-38382D05F2AE}"/>
              </a:ext>
            </a:extLst>
          </p:cNvPr>
          <p:cNvSpPr>
            <a:spLocks noGrp="1"/>
          </p:cNvSpPr>
          <p:nvPr>
            <p:ph sz="half" idx="69"/>
          </p:nvPr>
        </p:nvSpPr>
        <p:spPr>
          <a:xfrm>
            <a:off x="469784" y="1652955"/>
            <a:ext cx="5550016" cy="4477238"/>
          </a:xfrm>
        </p:spPr>
        <p:txBody>
          <a:bodyPr/>
          <a:lstStyle>
            <a:lvl1pPr>
              <a:defRPr/>
            </a:lvl1pPr>
            <a:lvl6pPr marL="2286000" indent="0">
              <a:buNone/>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14">
            <a:extLst>
              <a:ext uri="{FF2B5EF4-FFF2-40B4-BE49-F238E27FC236}">
                <a16:creationId xmlns:a16="http://schemas.microsoft.com/office/drawing/2014/main" id="{8CD728A7-C51F-E366-55EA-692C87285A1D}"/>
              </a:ext>
            </a:extLst>
          </p:cNvPr>
          <p:cNvSpPr>
            <a:spLocks noGrp="1"/>
          </p:cNvSpPr>
          <p:nvPr>
            <p:ph type="dt" sz="half" idx="70"/>
          </p:nvPr>
        </p:nvSpPr>
        <p:spPr/>
        <p:txBody>
          <a:bodyPr/>
          <a:lstStyle/>
          <a:p>
            <a:r>
              <a:rPr lang="en-US"/>
              <a:t>© 2025 KBR, Inc.</a:t>
            </a:r>
          </a:p>
        </p:txBody>
      </p:sp>
      <p:sp>
        <p:nvSpPr>
          <p:cNvPr id="17" name="Footer Placeholder 16">
            <a:extLst>
              <a:ext uri="{FF2B5EF4-FFF2-40B4-BE49-F238E27FC236}">
                <a16:creationId xmlns:a16="http://schemas.microsoft.com/office/drawing/2014/main" id="{80DDA0D0-05B0-434D-C33F-0BDB0A9A2289}"/>
              </a:ext>
            </a:extLst>
          </p:cNvPr>
          <p:cNvSpPr>
            <a:spLocks noGrp="1"/>
          </p:cNvSpPr>
          <p:nvPr>
            <p:ph type="ftr" sz="quarter" idx="71"/>
          </p:nvPr>
        </p:nvSpPr>
        <p:spPr/>
        <p:txBody>
          <a:bodyPr/>
          <a:lstStyle/>
          <a:p>
            <a:r>
              <a:rPr lang="en-US"/>
              <a:t>KBR CONFIDENTIAL</a:t>
            </a:r>
          </a:p>
        </p:txBody>
      </p:sp>
      <p:sp>
        <p:nvSpPr>
          <p:cNvPr id="18" name="Slide Number Placeholder 17">
            <a:extLst>
              <a:ext uri="{FF2B5EF4-FFF2-40B4-BE49-F238E27FC236}">
                <a16:creationId xmlns:a16="http://schemas.microsoft.com/office/drawing/2014/main" id="{129741C7-2E05-4C23-7DC8-D9653A633354}"/>
              </a:ext>
            </a:extLst>
          </p:cNvPr>
          <p:cNvSpPr>
            <a:spLocks noGrp="1"/>
          </p:cNvSpPr>
          <p:nvPr>
            <p:ph type="sldNum" sz="quarter" idx="72"/>
          </p:nvPr>
        </p:nvSpPr>
        <p:spPr/>
        <p:txBody>
          <a:bodyPr/>
          <a:lstStyle/>
          <a:p>
            <a:fld id="{B9FA9544-3EC5-4578-B16B-9495070B2365}" type="slidenum">
              <a:rPr lang="en-US" smtClean="0"/>
              <a:pPr/>
              <a:t>‹#›</a:t>
            </a:fld>
            <a:endParaRPr lang="en-US"/>
          </a:p>
        </p:txBody>
      </p:sp>
    </p:spTree>
    <p:extLst>
      <p:ext uri="{BB962C8B-B14F-4D97-AF65-F5344CB8AC3E}">
        <p14:creationId xmlns:p14="http://schemas.microsoft.com/office/powerpoint/2010/main" val="3481444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37F5C71-0763-99BA-8FEE-66E5E1743E8C}"/>
              </a:ext>
            </a:extLst>
          </p:cNvPr>
          <p:cNvSpPr/>
          <p:nvPr userDrawn="1"/>
        </p:nvSpPr>
        <p:spPr>
          <a:xfrm>
            <a:off x="6197524" y="1001205"/>
            <a:ext cx="5527792" cy="152388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rIns="274320" rtlCol="0" anchor="ctr"/>
          <a:lstStyle/>
          <a:p>
            <a:pPr algn="ctr"/>
            <a:endParaRPr lang="en-US" sz="1600"/>
          </a:p>
        </p:txBody>
      </p:sp>
      <p:sp>
        <p:nvSpPr>
          <p:cNvPr id="10" name="Rectangle 9">
            <a:extLst>
              <a:ext uri="{FF2B5EF4-FFF2-40B4-BE49-F238E27FC236}">
                <a16:creationId xmlns:a16="http://schemas.microsoft.com/office/drawing/2014/main" id="{F49B3C96-168D-BA69-5BF2-4585067E97F2}"/>
              </a:ext>
            </a:extLst>
          </p:cNvPr>
          <p:cNvSpPr/>
          <p:nvPr userDrawn="1"/>
        </p:nvSpPr>
        <p:spPr>
          <a:xfrm>
            <a:off x="478041" y="1001205"/>
            <a:ext cx="5527792" cy="152388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rIns="274320" rtlCol="0" anchor="ctr"/>
          <a:lstStyle/>
          <a:p>
            <a:pPr algn="ctr"/>
            <a:endParaRPr lang="en-US" sz="1600"/>
          </a:p>
        </p:txBody>
      </p:sp>
      <p:grpSp>
        <p:nvGrpSpPr>
          <p:cNvPr id="18" name="Group 17">
            <a:extLst>
              <a:ext uri="{FF2B5EF4-FFF2-40B4-BE49-F238E27FC236}">
                <a16:creationId xmlns:a16="http://schemas.microsoft.com/office/drawing/2014/main" id="{D08FF928-1B04-468C-4C9B-A63822BABEC3}"/>
              </a:ext>
            </a:extLst>
          </p:cNvPr>
          <p:cNvGrpSpPr/>
          <p:nvPr userDrawn="1"/>
        </p:nvGrpSpPr>
        <p:grpSpPr>
          <a:xfrm>
            <a:off x="6197524" y="1001207"/>
            <a:ext cx="2611145" cy="752092"/>
            <a:chOff x="352986" y="1010458"/>
            <a:chExt cx="1969684" cy="567331"/>
          </a:xfrm>
        </p:grpSpPr>
        <p:sp>
          <p:nvSpPr>
            <p:cNvPr id="19" name="Parallelogram 18">
              <a:extLst>
                <a:ext uri="{FF2B5EF4-FFF2-40B4-BE49-F238E27FC236}">
                  <a16:creationId xmlns:a16="http://schemas.microsoft.com/office/drawing/2014/main" id="{29489DF1-82C9-FF33-6B99-B7C7DECD5A44}"/>
                </a:ext>
              </a:extLst>
            </p:cNvPr>
            <p:cNvSpPr/>
            <p:nvPr/>
          </p:nvSpPr>
          <p:spPr>
            <a:xfrm>
              <a:off x="1473584" y="1010458"/>
              <a:ext cx="849086" cy="246888"/>
            </a:xfrm>
            <a:prstGeom prst="parallelogram">
              <a:avLst>
                <a:gd name="adj" fmla="val 5772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20" name="Freeform: Shape 19">
              <a:extLst>
                <a:ext uri="{FF2B5EF4-FFF2-40B4-BE49-F238E27FC236}">
                  <a16:creationId xmlns:a16="http://schemas.microsoft.com/office/drawing/2014/main" id="{801ABA3F-F8BE-F3A1-E8B1-1B2251D323B2}"/>
                </a:ext>
              </a:extLst>
            </p:cNvPr>
            <p:cNvSpPr/>
            <p:nvPr userDrawn="1"/>
          </p:nvSpPr>
          <p:spPr>
            <a:xfrm>
              <a:off x="352986" y="1010459"/>
              <a:ext cx="1414172" cy="567330"/>
            </a:xfrm>
            <a:custGeom>
              <a:avLst/>
              <a:gdLst>
                <a:gd name="connsiteX0" fmla="*/ 0 w 1414172"/>
                <a:gd name="connsiteY0" fmla="*/ 0 h 567330"/>
                <a:gd name="connsiteX1" fmla="*/ 804223 w 1414172"/>
                <a:gd name="connsiteY1" fmla="*/ 0 h 567330"/>
                <a:gd name="connsiteX2" fmla="*/ 937452 w 1414172"/>
                <a:gd name="connsiteY2" fmla="*/ 0 h 567330"/>
                <a:gd name="connsiteX3" fmla="*/ 1414172 w 1414172"/>
                <a:gd name="connsiteY3" fmla="*/ 0 h 567330"/>
                <a:gd name="connsiteX4" fmla="*/ 1086669 w 1414172"/>
                <a:gd name="connsiteY4" fmla="*/ 567330 h 567330"/>
                <a:gd name="connsiteX5" fmla="*/ 937452 w 1414172"/>
                <a:gd name="connsiteY5" fmla="*/ 567330 h 567330"/>
                <a:gd name="connsiteX6" fmla="*/ 476720 w 1414172"/>
                <a:gd name="connsiteY6" fmla="*/ 567330 h 567330"/>
                <a:gd name="connsiteX7" fmla="*/ 0 w 1414172"/>
                <a:gd name="connsiteY7" fmla="*/ 567330 h 56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4172" h="567330">
                  <a:moveTo>
                    <a:pt x="0" y="0"/>
                  </a:moveTo>
                  <a:lnTo>
                    <a:pt x="804223" y="0"/>
                  </a:lnTo>
                  <a:lnTo>
                    <a:pt x="937452" y="0"/>
                  </a:lnTo>
                  <a:lnTo>
                    <a:pt x="1414172" y="0"/>
                  </a:lnTo>
                  <a:lnTo>
                    <a:pt x="1086669" y="567330"/>
                  </a:lnTo>
                  <a:lnTo>
                    <a:pt x="937452" y="567330"/>
                  </a:lnTo>
                  <a:lnTo>
                    <a:pt x="476720" y="567330"/>
                  </a:lnTo>
                  <a:lnTo>
                    <a:pt x="0" y="56733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lumMod val="75000"/>
                    <a:lumOff val="25000"/>
                  </a:schemeClr>
                </a:solidFill>
              </a:endParaRPr>
            </a:p>
          </p:txBody>
        </p:sp>
      </p:grpSp>
      <p:grpSp>
        <p:nvGrpSpPr>
          <p:cNvPr id="13" name="Group 12">
            <a:extLst>
              <a:ext uri="{FF2B5EF4-FFF2-40B4-BE49-F238E27FC236}">
                <a16:creationId xmlns:a16="http://schemas.microsoft.com/office/drawing/2014/main" id="{138DF587-B49A-B714-A79F-B03F661E62FB}"/>
              </a:ext>
            </a:extLst>
          </p:cNvPr>
          <p:cNvGrpSpPr/>
          <p:nvPr userDrawn="1"/>
        </p:nvGrpSpPr>
        <p:grpSpPr>
          <a:xfrm>
            <a:off x="478041" y="1001207"/>
            <a:ext cx="2611145" cy="752092"/>
            <a:chOff x="352986" y="1010458"/>
            <a:chExt cx="1969684" cy="567331"/>
          </a:xfrm>
        </p:grpSpPr>
        <p:sp>
          <p:nvSpPr>
            <p:cNvPr id="14" name="Parallelogram 13">
              <a:extLst>
                <a:ext uri="{FF2B5EF4-FFF2-40B4-BE49-F238E27FC236}">
                  <a16:creationId xmlns:a16="http://schemas.microsoft.com/office/drawing/2014/main" id="{D6907C86-063C-9011-7699-8B2796492B03}"/>
                </a:ext>
              </a:extLst>
            </p:cNvPr>
            <p:cNvSpPr/>
            <p:nvPr/>
          </p:nvSpPr>
          <p:spPr>
            <a:xfrm>
              <a:off x="1473584" y="1010458"/>
              <a:ext cx="849086" cy="246888"/>
            </a:xfrm>
            <a:prstGeom prst="parallelogram">
              <a:avLst>
                <a:gd name="adj" fmla="val 5772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15" name="Freeform: Shape 14">
              <a:extLst>
                <a:ext uri="{FF2B5EF4-FFF2-40B4-BE49-F238E27FC236}">
                  <a16:creationId xmlns:a16="http://schemas.microsoft.com/office/drawing/2014/main" id="{27F84577-4F20-ED6E-FFD0-66D17F05BB0B}"/>
                </a:ext>
              </a:extLst>
            </p:cNvPr>
            <p:cNvSpPr/>
            <p:nvPr userDrawn="1"/>
          </p:nvSpPr>
          <p:spPr>
            <a:xfrm>
              <a:off x="352986" y="1010459"/>
              <a:ext cx="1414172" cy="567330"/>
            </a:xfrm>
            <a:custGeom>
              <a:avLst/>
              <a:gdLst>
                <a:gd name="connsiteX0" fmla="*/ 0 w 1414172"/>
                <a:gd name="connsiteY0" fmla="*/ 0 h 567330"/>
                <a:gd name="connsiteX1" fmla="*/ 804223 w 1414172"/>
                <a:gd name="connsiteY1" fmla="*/ 0 h 567330"/>
                <a:gd name="connsiteX2" fmla="*/ 937452 w 1414172"/>
                <a:gd name="connsiteY2" fmla="*/ 0 h 567330"/>
                <a:gd name="connsiteX3" fmla="*/ 1414172 w 1414172"/>
                <a:gd name="connsiteY3" fmla="*/ 0 h 567330"/>
                <a:gd name="connsiteX4" fmla="*/ 1086669 w 1414172"/>
                <a:gd name="connsiteY4" fmla="*/ 567330 h 567330"/>
                <a:gd name="connsiteX5" fmla="*/ 937452 w 1414172"/>
                <a:gd name="connsiteY5" fmla="*/ 567330 h 567330"/>
                <a:gd name="connsiteX6" fmla="*/ 476720 w 1414172"/>
                <a:gd name="connsiteY6" fmla="*/ 567330 h 567330"/>
                <a:gd name="connsiteX7" fmla="*/ 0 w 1414172"/>
                <a:gd name="connsiteY7" fmla="*/ 567330 h 56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4172" h="567330">
                  <a:moveTo>
                    <a:pt x="0" y="0"/>
                  </a:moveTo>
                  <a:lnTo>
                    <a:pt x="804223" y="0"/>
                  </a:lnTo>
                  <a:lnTo>
                    <a:pt x="937452" y="0"/>
                  </a:lnTo>
                  <a:lnTo>
                    <a:pt x="1414172" y="0"/>
                  </a:lnTo>
                  <a:lnTo>
                    <a:pt x="1086669" y="567330"/>
                  </a:lnTo>
                  <a:lnTo>
                    <a:pt x="937452" y="567330"/>
                  </a:lnTo>
                  <a:lnTo>
                    <a:pt x="476720" y="567330"/>
                  </a:lnTo>
                  <a:lnTo>
                    <a:pt x="0" y="56733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lumMod val="75000"/>
                    <a:lumOff val="25000"/>
                  </a:schemeClr>
                </a:solidFill>
              </a:endParaRPr>
            </a:p>
          </p:txBody>
        </p:sp>
      </p:grpSp>
      <p:sp>
        <p:nvSpPr>
          <p:cNvPr id="4" name="Content Placeholder 3">
            <a:extLst>
              <a:ext uri="{FF2B5EF4-FFF2-40B4-BE49-F238E27FC236}">
                <a16:creationId xmlns:a16="http://schemas.microsoft.com/office/drawing/2014/main" id="{F8C58549-656F-A369-1F27-AA28FE444DD6}"/>
              </a:ext>
            </a:extLst>
          </p:cNvPr>
          <p:cNvSpPr>
            <a:spLocks noGrp="1"/>
          </p:cNvSpPr>
          <p:nvPr>
            <p:ph sz="half" idx="2"/>
          </p:nvPr>
        </p:nvSpPr>
        <p:spPr>
          <a:xfrm>
            <a:off x="478042" y="2525085"/>
            <a:ext cx="5519534" cy="3601395"/>
          </a:xfrm>
          <a:solidFill>
            <a:schemeClr val="accent6">
              <a:lumMod val="20000"/>
              <a:lumOff val="80000"/>
            </a:schemeClr>
          </a:solidFill>
        </p:spPr>
        <p:txBody>
          <a:bodyPr lIns="274320" tIns="274320" rIns="274320" bIns="27432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1"/>
            <a:endParaRPr lang="en-US"/>
          </a:p>
        </p:txBody>
      </p:sp>
      <p:sp>
        <p:nvSpPr>
          <p:cNvPr id="6" name="Content Placeholder 5">
            <a:extLst>
              <a:ext uri="{FF2B5EF4-FFF2-40B4-BE49-F238E27FC236}">
                <a16:creationId xmlns:a16="http://schemas.microsoft.com/office/drawing/2014/main" id="{8CB4F42A-618A-A082-5C05-AFD1D42722A0}"/>
              </a:ext>
            </a:extLst>
          </p:cNvPr>
          <p:cNvSpPr>
            <a:spLocks noGrp="1"/>
          </p:cNvSpPr>
          <p:nvPr>
            <p:ph sz="quarter" idx="4"/>
          </p:nvPr>
        </p:nvSpPr>
        <p:spPr>
          <a:xfrm>
            <a:off x="6190130" y="2525085"/>
            <a:ext cx="5535186" cy="3601395"/>
          </a:xfrm>
          <a:solidFill>
            <a:schemeClr val="accent6">
              <a:lumMod val="20000"/>
              <a:lumOff val="80000"/>
            </a:schemeClr>
          </a:solidFill>
        </p:spPr>
        <p:txBody>
          <a:bodyPr lIns="274320" tIns="274320" rIns="274320" bIns="27432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5">
            <a:extLst>
              <a:ext uri="{FF2B5EF4-FFF2-40B4-BE49-F238E27FC236}">
                <a16:creationId xmlns:a16="http://schemas.microsoft.com/office/drawing/2014/main" id="{C01F4052-450B-9BE0-9EB6-68468CBD696F}"/>
              </a:ext>
            </a:extLst>
          </p:cNvPr>
          <p:cNvSpPr>
            <a:spLocks noGrp="1"/>
          </p:cNvSpPr>
          <p:nvPr>
            <p:ph type="title"/>
          </p:nvPr>
        </p:nvSpPr>
        <p:spPr/>
        <p:txBody>
          <a:bodyPr/>
          <a:lstStyle/>
          <a:p>
            <a:r>
              <a:rPr lang="en-US"/>
              <a:t>Click to edit Master title style</a:t>
            </a:r>
          </a:p>
        </p:txBody>
      </p:sp>
      <p:sp>
        <p:nvSpPr>
          <p:cNvPr id="25" name="Date Placeholder 24">
            <a:extLst>
              <a:ext uri="{FF2B5EF4-FFF2-40B4-BE49-F238E27FC236}">
                <a16:creationId xmlns:a16="http://schemas.microsoft.com/office/drawing/2014/main" id="{A328D045-804F-B599-5A47-73580FFF13D6}"/>
              </a:ext>
            </a:extLst>
          </p:cNvPr>
          <p:cNvSpPr>
            <a:spLocks noGrp="1"/>
          </p:cNvSpPr>
          <p:nvPr>
            <p:ph type="dt" sz="half" idx="10"/>
          </p:nvPr>
        </p:nvSpPr>
        <p:spPr/>
        <p:txBody>
          <a:bodyPr/>
          <a:lstStyle/>
          <a:p>
            <a:r>
              <a:rPr lang="en-US"/>
              <a:t>© 2025 KBR, Inc.</a:t>
            </a:r>
          </a:p>
        </p:txBody>
      </p:sp>
      <p:sp>
        <p:nvSpPr>
          <p:cNvPr id="26" name="Footer Placeholder 25">
            <a:extLst>
              <a:ext uri="{FF2B5EF4-FFF2-40B4-BE49-F238E27FC236}">
                <a16:creationId xmlns:a16="http://schemas.microsoft.com/office/drawing/2014/main" id="{0AFD93C9-14AB-0184-112C-9F82764DB51B}"/>
              </a:ext>
            </a:extLst>
          </p:cNvPr>
          <p:cNvSpPr>
            <a:spLocks noGrp="1"/>
          </p:cNvSpPr>
          <p:nvPr>
            <p:ph type="ftr" sz="quarter" idx="11"/>
          </p:nvPr>
        </p:nvSpPr>
        <p:spPr/>
        <p:txBody>
          <a:bodyPr/>
          <a:lstStyle/>
          <a:p>
            <a:r>
              <a:rPr lang="en-US"/>
              <a:t>KBR CONFIDENTIAL</a:t>
            </a:r>
          </a:p>
        </p:txBody>
      </p:sp>
      <p:sp>
        <p:nvSpPr>
          <p:cNvPr id="27" name="Slide Number Placeholder 26">
            <a:extLst>
              <a:ext uri="{FF2B5EF4-FFF2-40B4-BE49-F238E27FC236}">
                <a16:creationId xmlns:a16="http://schemas.microsoft.com/office/drawing/2014/main" id="{31B2947A-4697-5E1F-05DB-80242288C38C}"/>
              </a:ext>
            </a:extLst>
          </p:cNvPr>
          <p:cNvSpPr>
            <a:spLocks noGrp="1"/>
          </p:cNvSpPr>
          <p:nvPr>
            <p:ph type="sldNum" sz="quarter" idx="12"/>
          </p:nvPr>
        </p:nvSpPr>
        <p:spPr/>
        <p:txBody>
          <a:bodyPr/>
          <a:lstStyle/>
          <a:p>
            <a:fld id="{B9FA9544-3EC5-4578-B16B-9495070B2365}" type="slidenum">
              <a:rPr lang="en-US" smtClean="0"/>
              <a:pPr/>
              <a:t>‹#›</a:t>
            </a:fld>
            <a:endParaRPr lang="en-US"/>
          </a:p>
        </p:txBody>
      </p:sp>
      <p:sp>
        <p:nvSpPr>
          <p:cNvPr id="28" name="Text Placeholder 2">
            <a:extLst>
              <a:ext uri="{FF2B5EF4-FFF2-40B4-BE49-F238E27FC236}">
                <a16:creationId xmlns:a16="http://schemas.microsoft.com/office/drawing/2014/main" id="{49221C9E-B04A-5E63-6041-496703C0615D}"/>
              </a:ext>
            </a:extLst>
          </p:cNvPr>
          <p:cNvSpPr>
            <a:spLocks noGrp="1"/>
          </p:cNvSpPr>
          <p:nvPr>
            <p:ph type="body" idx="13"/>
          </p:nvPr>
        </p:nvSpPr>
        <p:spPr>
          <a:xfrm>
            <a:off x="478040" y="1681163"/>
            <a:ext cx="5511297" cy="823912"/>
          </a:xfrm>
        </p:spPr>
        <p:txBody>
          <a:bodyPr lIns="91440" tIns="91440" rIns="91440" bIns="45720" anchor="ctr"/>
          <a:lstStyle>
            <a:lvl1pPr marL="0" indent="0" algn="ctr">
              <a:lnSpc>
                <a:spcPct val="80000"/>
              </a:lnSpc>
              <a:spcBef>
                <a:spcPts val="0"/>
              </a:spcBef>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Text Placeholder 4">
            <a:extLst>
              <a:ext uri="{FF2B5EF4-FFF2-40B4-BE49-F238E27FC236}">
                <a16:creationId xmlns:a16="http://schemas.microsoft.com/office/drawing/2014/main" id="{F224238C-5986-C8A4-753D-FEA37B51BCF9}"/>
              </a:ext>
            </a:extLst>
          </p:cNvPr>
          <p:cNvSpPr>
            <a:spLocks noGrp="1"/>
          </p:cNvSpPr>
          <p:nvPr>
            <p:ph type="body" sz="quarter" idx="14"/>
          </p:nvPr>
        </p:nvSpPr>
        <p:spPr>
          <a:xfrm>
            <a:off x="6196913" y="1681163"/>
            <a:ext cx="5517045" cy="823912"/>
          </a:xfrm>
        </p:spPr>
        <p:txBody>
          <a:bodyPr lIns="91440" tIns="91440" rIns="91440" bIns="45720" anchor="ctr"/>
          <a:lstStyle>
            <a:lvl1pPr marL="0" indent="0" algn="ctr">
              <a:lnSpc>
                <a:spcPct val="80000"/>
              </a:lnSpc>
              <a:spcBef>
                <a:spcPts val="0"/>
              </a:spcBef>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467746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amp; Content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2CBDE19-2C38-9BA1-18F5-278E5C2F8B61}"/>
              </a:ext>
            </a:extLst>
          </p:cNvPr>
          <p:cNvSpPr/>
          <p:nvPr userDrawn="1"/>
        </p:nvSpPr>
        <p:spPr>
          <a:xfrm>
            <a:off x="468948" y="983661"/>
            <a:ext cx="5550852" cy="513244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 name="Content Placeholder 2">
            <a:extLst>
              <a:ext uri="{FF2B5EF4-FFF2-40B4-BE49-F238E27FC236}">
                <a16:creationId xmlns:a16="http://schemas.microsoft.com/office/drawing/2014/main" id="{496C4009-0E59-05DA-7A5B-A2651E49FFD7}"/>
              </a:ext>
            </a:extLst>
          </p:cNvPr>
          <p:cNvSpPr>
            <a:spLocks noGrp="1"/>
          </p:cNvSpPr>
          <p:nvPr>
            <p:ph sz="half" idx="1"/>
          </p:nvPr>
        </p:nvSpPr>
        <p:spPr>
          <a:xfrm>
            <a:off x="468948" y="983661"/>
            <a:ext cx="5550852" cy="5132441"/>
          </a:xfrm>
          <a:prstGeom prst="rect">
            <a:avLst/>
          </a:prstGeom>
          <a:noFill/>
        </p:spPr>
        <p:txBody>
          <a:bodyPr lIns="457200" tIns="914400" rIns="457200" bIns="914400" anchor="ctr" anchorCtr="0"/>
          <a:lstStyle>
            <a:lvl1pPr marL="0" indent="0">
              <a:buFontTx/>
              <a:buNone/>
              <a:defRPr sz="2000" b="1">
                <a:solidFill>
                  <a:schemeClr val="bg1"/>
                </a:solidFill>
              </a:defRPr>
            </a:lvl1pPr>
          </a:lstStyle>
          <a:p>
            <a:pPr lvl="0"/>
            <a:endParaRPr lang="en-US"/>
          </a:p>
        </p:txBody>
      </p:sp>
      <p:pic>
        <p:nvPicPr>
          <p:cNvPr id="10" name="Graphic 9">
            <a:extLst>
              <a:ext uri="{FF2B5EF4-FFF2-40B4-BE49-F238E27FC236}">
                <a16:creationId xmlns:a16="http://schemas.microsoft.com/office/drawing/2014/main" id="{27EDE58C-68A3-89F6-1FB2-25557D283956}"/>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85187" y="1467940"/>
            <a:ext cx="602689" cy="487469"/>
          </a:xfrm>
          <a:prstGeom prst="rect">
            <a:avLst/>
          </a:prstGeom>
        </p:spPr>
      </p:pic>
      <p:sp>
        <p:nvSpPr>
          <p:cNvPr id="8" name="Text Placeholder 2">
            <a:extLst>
              <a:ext uri="{FF2B5EF4-FFF2-40B4-BE49-F238E27FC236}">
                <a16:creationId xmlns:a16="http://schemas.microsoft.com/office/drawing/2014/main" id="{A66C697D-0F1C-BF0C-11B5-FF3FD61FD613}"/>
              </a:ext>
            </a:extLst>
          </p:cNvPr>
          <p:cNvSpPr>
            <a:spLocks noGrp="1"/>
          </p:cNvSpPr>
          <p:nvPr>
            <p:ph type="body" idx="68"/>
          </p:nvPr>
        </p:nvSpPr>
        <p:spPr>
          <a:xfrm>
            <a:off x="6235530" y="1001205"/>
            <a:ext cx="5499744" cy="625372"/>
          </a:xfrm>
          <a:prstGeom prst="rect">
            <a:avLst/>
          </a:prstGeom>
          <a:noFill/>
        </p:spPr>
        <p:txBody>
          <a:bodyPr lIns="0" tIns="91440" rIns="0" bIns="91440" anchor="t" anchorCtr="0"/>
          <a:lstStyle>
            <a:lvl1pPr marL="0" indent="0" algn="l">
              <a:lnSpc>
                <a:spcPct val="80000"/>
              </a:lnSpc>
              <a:spcBef>
                <a:spcPts val="0"/>
              </a:spcBef>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75CC0403-52FA-B061-88C8-3CC1665DBBE6}"/>
              </a:ext>
            </a:extLst>
          </p:cNvPr>
          <p:cNvSpPr>
            <a:spLocks noGrp="1"/>
          </p:cNvSpPr>
          <p:nvPr>
            <p:ph sz="half" idx="69"/>
          </p:nvPr>
        </p:nvSpPr>
        <p:spPr>
          <a:xfrm>
            <a:off x="6235530" y="1720570"/>
            <a:ext cx="5499744" cy="43955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1">
            <a:extLst>
              <a:ext uri="{FF2B5EF4-FFF2-40B4-BE49-F238E27FC236}">
                <a16:creationId xmlns:a16="http://schemas.microsoft.com/office/drawing/2014/main" id="{003A7740-5422-C361-B65F-FA694129C653}"/>
              </a:ext>
            </a:extLst>
          </p:cNvPr>
          <p:cNvSpPr>
            <a:spLocks noGrp="1"/>
          </p:cNvSpPr>
          <p:nvPr>
            <p:ph type="title"/>
          </p:nvPr>
        </p:nvSpPr>
        <p:spPr/>
        <p:txBody>
          <a:bodyPr/>
          <a:lstStyle/>
          <a:p>
            <a:r>
              <a:rPr lang="en-US"/>
              <a:t>Click to edit Master title style</a:t>
            </a:r>
          </a:p>
        </p:txBody>
      </p:sp>
      <p:sp>
        <p:nvSpPr>
          <p:cNvPr id="14" name="Date Placeholder 13">
            <a:extLst>
              <a:ext uri="{FF2B5EF4-FFF2-40B4-BE49-F238E27FC236}">
                <a16:creationId xmlns:a16="http://schemas.microsoft.com/office/drawing/2014/main" id="{FA83B185-1668-7A7D-A1F7-18C487EC115B}"/>
              </a:ext>
            </a:extLst>
          </p:cNvPr>
          <p:cNvSpPr>
            <a:spLocks noGrp="1"/>
          </p:cNvSpPr>
          <p:nvPr>
            <p:ph type="dt" sz="half" idx="70"/>
          </p:nvPr>
        </p:nvSpPr>
        <p:spPr/>
        <p:txBody>
          <a:bodyPr/>
          <a:lstStyle/>
          <a:p>
            <a:r>
              <a:rPr lang="en-US"/>
              <a:t>© 2025 KBR, Inc.</a:t>
            </a:r>
          </a:p>
        </p:txBody>
      </p:sp>
      <p:sp>
        <p:nvSpPr>
          <p:cNvPr id="15" name="Footer Placeholder 14">
            <a:extLst>
              <a:ext uri="{FF2B5EF4-FFF2-40B4-BE49-F238E27FC236}">
                <a16:creationId xmlns:a16="http://schemas.microsoft.com/office/drawing/2014/main" id="{CF23562E-88D5-5B1F-04C6-E8F3E77E3A31}"/>
              </a:ext>
            </a:extLst>
          </p:cNvPr>
          <p:cNvSpPr>
            <a:spLocks noGrp="1"/>
          </p:cNvSpPr>
          <p:nvPr>
            <p:ph type="ftr" sz="quarter" idx="71"/>
          </p:nvPr>
        </p:nvSpPr>
        <p:spPr/>
        <p:txBody>
          <a:bodyPr/>
          <a:lstStyle/>
          <a:p>
            <a:r>
              <a:rPr lang="en-US"/>
              <a:t>KBR CONFIDENTIAL</a:t>
            </a:r>
          </a:p>
        </p:txBody>
      </p:sp>
      <p:sp>
        <p:nvSpPr>
          <p:cNvPr id="16" name="Slide Number Placeholder 15">
            <a:extLst>
              <a:ext uri="{FF2B5EF4-FFF2-40B4-BE49-F238E27FC236}">
                <a16:creationId xmlns:a16="http://schemas.microsoft.com/office/drawing/2014/main" id="{BBBCADC3-CC57-6A93-3036-CA3313F23B61}"/>
              </a:ext>
            </a:extLst>
          </p:cNvPr>
          <p:cNvSpPr>
            <a:spLocks noGrp="1"/>
          </p:cNvSpPr>
          <p:nvPr>
            <p:ph type="sldNum" sz="quarter" idx="72"/>
          </p:nvPr>
        </p:nvSpPr>
        <p:spPr/>
        <p:txBody>
          <a:bodyPr/>
          <a:lstStyle/>
          <a:p>
            <a:fld id="{B9FA9544-3EC5-4578-B16B-9495070B2365}" type="slidenum">
              <a:rPr lang="en-US" smtClean="0"/>
              <a:pPr/>
              <a:t>‹#›</a:t>
            </a:fld>
            <a:endParaRPr lang="en-US"/>
          </a:p>
        </p:txBody>
      </p:sp>
    </p:spTree>
    <p:extLst>
      <p:ext uri="{BB962C8B-B14F-4D97-AF65-F5344CB8AC3E}">
        <p14:creationId xmlns:p14="http://schemas.microsoft.com/office/powerpoint/2010/main" val="17692579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amp; Content Opt2 Layou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16A03B6-5400-5D1C-B7BF-C6F5A7EEF3BF}"/>
              </a:ext>
            </a:extLst>
          </p:cNvPr>
          <p:cNvSpPr/>
          <p:nvPr userDrawn="1"/>
        </p:nvSpPr>
        <p:spPr>
          <a:xfrm>
            <a:off x="470346" y="993448"/>
            <a:ext cx="5550852" cy="513244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 name="Content Placeholder 2">
            <a:extLst>
              <a:ext uri="{FF2B5EF4-FFF2-40B4-BE49-F238E27FC236}">
                <a16:creationId xmlns:a16="http://schemas.microsoft.com/office/drawing/2014/main" id="{496C4009-0E59-05DA-7A5B-A2651E49FFD7}"/>
              </a:ext>
            </a:extLst>
          </p:cNvPr>
          <p:cNvSpPr>
            <a:spLocks noGrp="1"/>
          </p:cNvSpPr>
          <p:nvPr>
            <p:ph sz="half" idx="1"/>
          </p:nvPr>
        </p:nvSpPr>
        <p:spPr>
          <a:xfrm>
            <a:off x="468948" y="983662"/>
            <a:ext cx="5550852" cy="5132441"/>
          </a:xfrm>
          <a:prstGeom prst="rect">
            <a:avLst/>
          </a:prstGeom>
          <a:noFill/>
        </p:spPr>
        <p:txBody>
          <a:bodyPr lIns="457200" tIns="914400" rIns="457200" bIns="914400" anchor="ctr" anchorCtr="0"/>
          <a:lstStyle>
            <a:lvl1pPr marL="0" indent="0">
              <a:buFontTx/>
              <a:buNone/>
              <a:defRPr sz="2000" b="1">
                <a:solidFill>
                  <a:schemeClr val="bg1"/>
                </a:solidFill>
              </a:defRPr>
            </a:lvl1pPr>
          </a:lstStyle>
          <a:p>
            <a:pPr lvl="0"/>
            <a:endParaRPr lang="en-US"/>
          </a:p>
        </p:txBody>
      </p:sp>
      <p:pic>
        <p:nvPicPr>
          <p:cNvPr id="10" name="Graphic 9">
            <a:extLst>
              <a:ext uri="{FF2B5EF4-FFF2-40B4-BE49-F238E27FC236}">
                <a16:creationId xmlns:a16="http://schemas.microsoft.com/office/drawing/2014/main" id="{27EDE58C-68A3-89F6-1FB2-25557D283956}"/>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85187" y="1467940"/>
            <a:ext cx="602689" cy="487469"/>
          </a:xfrm>
          <a:prstGeom prst="rect">
            <a:avLst/>
          </a:prstGeom>
        </p:spPr>
      </p:pic>
      <p:pic>
        <p:nvPicPr>
          <p:cNvPr id="8" name="Graphic 7">
            <a:extLst>
              <a:ext uri="{FF2B5EF4-FFF2-40B4-BE49-F238E27FC236}">
                <a16:creationId xmlns:a16="http://schemas.microsoft.com/office/drawing/2014/main" id="{69ED67FE-1AD9-5046-44A1-3FC2CBC43934}"/>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3354864" y="5303520"/>
            <a:ext cx="2669916" cy="812583"/>
          </a:xfrm>
          <a:prstGeom prst="rect">
            <a:avLst/>
          </a:prstGeom>
        </p:spPr>
      </p:pic>
      <p:sp>
        <p:nvSpPr>
          <p:cNvPr id="13" name="Title 12">
            <a:extLst>
              <a:ext uri="{FF2B5EF4-FFF2-40B4-BE49-F238E27FC236}">
                <a16:creationId xmlns:a16="http://schemas.microsoft.com/office/drawing/2014/main" id="{389F9CFE-904F-5F99-9FC6-1314CBAD901B}"/>
              </a:ext>
            </a:extLst>
          </p:cNvPr>
          <p:cNvSpPr>
            <a:spLocks noGrp="1"/>
          </p:cNvSpPr>
          <p:nvPr>
            <p:ph type="title"/>
          </p:nvPr>
        </p:nvSpPr>
        <p:spPr/>
        <p:txBody>
          <a:bodyPr/>
          <a:lstStyle/>
          <a:p>
            <a:r>
              <a:rPr lang="en-US"/>
              <a:t>Click to edit Master title style</a:t>
            </a:r>
          </a:p>
        </p:txBody>
      </p:sp>
      <p:sp>
        <p:nvSpPr>
          <p:cNvPr id="14" name="Date Placeholder 13">
            <a:extLst>
              <a:ext uri="{FF2B5EF4-FFF2-40B4-BE49-F238E27FC236}">
                <a16:creationId xmlns:a16="http://schemas.microsoft.com/office/drawing/2014/main" id="{386CD71E-CD66-4D19-6E98-16DA0ACD349C}"/>
              </a:ext>
            </a:extLst>
          </p:cNvPr>
          <p:cNvSpPr>
            <a:spLocks noGrp="1"/>
          </p:cNvSpPr>
          <p:nvPr>
            <p:ph type="dt" sz="half" idx="70"/>
          </p:nvPr>
        </p:nvSpPr>
        <p:spPr/>
        <p:txBody>
          <a:bodyPr/>
          <a:lstStyle/>
          <a:p>
            <a:r>
              <a:rPr lang="en-US"/>
              <a:t>© 2025 KBR, Inc.</a:t>
            </a:r>
          </a:p>
        </p:txBody>
      </p:sp>
      <p:sp>
        <p:nvSpPr>
          <p:cNvPr id="15" name="Footer Placeholder 14">
            <a:extLst>
              <a:ext uri="{FF2B5EF4-FFF2-40B4-BE49-F238E27FC236}">
                <a16:creationId xmlns:a16="http://schemas.microsoft.com/office/drawing/2014/main" id="{6587B4BF-4CCA-2CE1-FB92-33B74AD7C09A}"/>
              </a:ext>
            </a:extLst>
          </p:cNvPr>
          <p:cNvSpPr>
            <a:spLocks noGrp="1"/>
          </p:cNvSpPr>
          <p:nvPr>
            <p:ph type="ftr" sz="quarter" idx="71"/>
          </p:nvPr>
        </p:nvSpPr>
        <p:spPr/>
        <p:txBody>
          <a:bodyPr/>
          <a:lstStyle/>
          <a:p>
            <a:r>
              <a:rPr lang="en-US"/>
              <a:t>KBR CONFIDENTIAL</a:t>
            </a:r>
          </a:p>
        </p:txBody>
      </p:sp>
      <p:sp>
        <p:nvSpPr>
          <p:cNvPr id="16" name="Slide Number Placeholder 15">
            <a:extLst>
              <a:ext uri="{FF2B5EF4-FFF2-40B4-BE49-F238E27FC236}">
                <a16:creationId xmlns:a16="http://schemas.microsoft.com/office/drawing/2014/main" id="{377F09AF-7319-A5B7-10C1-5B0A9301C022}"/>
              </a:ext>
            </a:extLst>
          </p:cNvPr>
          <p:cNvSpPr>
            <a:spLocks noGrp="1"/>
          </p:cNvSpPr>
          <p:nvPr>
            <p:ph type="sldNum" sz="quarter" idx="72"/>
          </p:nvPr>
        </p:nvSpPr>
        <p:spPr/>
        <p:txBody>
          <a:bodyPr/>
          <a:lstStyle/>
          <a:p>
            <a:fld id="{B9FA9544-3EC5-4578-B16B-9495070B2365}" type="slidenum">
              <a:rPr lang="en-US" smtClean="0"/>
              <a:pPr/>
              <a:t>‹#›</a:t>
            </a:fld>
            <a:endParaRPr lang="en-US"/>
          </a:p>
        </p:txBody>
      </p:sp>
      <p:sp>
        <p:nvSpPr>
          <p:cNvPr id="2" name="Text Placeholder 2">
            <a:extLst>
              <a:ext uri="{FF2B5EF4-FFF2-40B4-BE49-F238E27FC236}">
                <a16:creationId xmlns:a16="http://schemas.microsoft.com/office/drawing/2014/main" id="{7CAE9639-C626-3630-9E89-3E3619F952B0}"/>
              </a:ext>
            </a:extLst>
          </p:cNvPr>
          <p:cNvSpPr>
            <a:spLocks noGrp="1"/>
          </p:cNvSpPr>
          <p:nvPr>
            <p:ph type="body" idx="73"/>
          </p:nvPr>
        </p:nvSpPr>
        <p:spPr>
          <a:xfrm>
            <a:off x="6235530" y="1001205"/>
            <a:ext cx="5499744" cy="625372"/>
          </a:xfrm>
          <a:prstGeom prst="rect">
            <a:avLst/>
          </a:prstGeom>
          <a:noFill/>
        </p:spPr>
        <p:txBody>
          <a:bodyPr lIns="0" tIns="91440" rIns="0" bIns="91440" anchor="t" anchorCtr="0"/>
          <a:lstStyle>
            <a:lvl1pPr marL="0" indent="0" algn="l">
              <a:lnSpc>
                <a:spcPct val="80000"/>
              </a:lnSpc>
              <a:spcBef>
                <a:spcPts val="0"/>
              </a:spcBef>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0F30B1-662D-8ADF-B691-C1462869E1A8}"/>
              </a:ext>
            </a:extLst>
          </p:cNvPr>
          <p:cNvSpPr>
            <a:spLocks noGrp="1"/>
          </p:cNvSpPr>
          <p:nvPr>
            <p:ph sz="half" idx="74"/>
          </p:nvPr>
        </p:nvSpPr>
        <p:spPr>
          <a:xfrm>
            <a:off x="6235530" y="1720570"/>
            <a:ext cx="5499744" cy="43955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441563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Stat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6C91479-A386-810B-F548-5FE108D583F2}"/>
              </a:ext>
            </a:extLst>
          </p:cNvPr>
          <p:cNvSpPr/>
          <p:nvPr userDrawn="1"/>
        </p:nvSpPr>
        <p:spPr>
          <a:xfrm>
            <a:off x="6172202" y="981512"/>
            <a:ext cx="5558044" cy="513665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8FFA1C8F-E0CD-0167-1E79-9C48921F75CF}"/>
              </a:ext>
            </a:extLst>
          </p:cNvPr>
          <p:cNvSpPr>
            <a:spLocks noGrp="1"/>
          </p:cNvSpPr>
          <p:nvPr>
            <p:ph type="title"/>
          </p:nvPr>
        </p:nvSpPr>
        <p:spPr/>
        <p:txBody>
          <a:bodyPr/>
          <a:lstStyle/>
          <a:p>
            <a:r>
              <a:rPr lang="en-US"/>
              <a:t>Click to edit Master title style</a:t>
            </a:r>
          </a:p>
        </p:txBody>
      </p:sp>
      <p:sp>
        <p:nvSpPr>
          <p:cNvPr id="23" name="Date Placeholder 22">
            <a:extLst>
              <a:ext uri="{FF2B5EF4-FFF2-40B4-BE49-F238E27FC236}">
                <a16:creationId xmlns:a16="http://schemas.microsoft.com/office/drawing/2014/main" id="{0013B8CC-49CD-A196-1932-E3E5253D0EB9}"/>
              </a:ext>
            </a:extLst>
          </p:cNvPr>
          <p:cNvSpPr>
            <a:spLocks noGrp="1"/>
          </p:cNvSpPr>
          <p:nvPr>
            <p:ph type="dt" sz="half" idx="112"/>
          </p:nvPr>
        </p:nvSpPr>
        <p:spPr/>
        <p:txBody>
          <a:bodyPr/>
          <a:lstStyle/>
          <a:p>
            <a:r>
              <a:rPr lang="en-US"/>
              <a:t>© 2025 KBR, Inc.</a:t>
            </a:r>
          </a:p>
        </p:txBody>
      </p:sp>
      <p:sp>
        <p:nvSpPr>
          <p:cNvPr id="24" name="Footer Placeholder 23">
            <a:extLst>
              <a:ext uri="{FF2B5EF4-FFF2-40B4-BE49-F238E27FC236}">
                <a16:creationId xmlns:a16="http://schemas.microsoft.com/office/drawing/2014/main" id="{4082FA37-EE83-C45B-B7F0-1B3B5587E98B}"/>
              </a:ext>
            </a:extLst>
          </p:cNvPr>
          <p:cNvSpPr>
            <a:spLocks noGrp="1"/>
          </p:cNvSpPr>
          <p:nvPr>
            <p:ph type="ftr" sz="quarter" idx="113"/>
          </p:nvPr>
        </p:nvSpPr>
        <p:spPr/>
        <p:txBody>
          <a:bodyPr/>
          <a:lstStyle/>
          <a:p>
            <a:r>
              <a:rPr lang="en-US"/>
              <a:t>KBR CONFIDENTIAL</a:t>
            </a:r>
          </a:p>
        </p:txBody>
      </p:sp>
      <p:sp>
        <p:nvSpPr>
          <p:cNvPr id="25" name="Slide Number Placeholder 24">
            <a:extLst>
              <a:ext uri="{FF2B5EF4-FFF2-40B4-BE49-F238E27FC236}">
                <a16:creationId xmlns:a16="http://schemas.microsoft.com/office/drawing/2014/main" id="{AEDF8EF9-9B2B-21F3-F7E3-E895DB19AFF8}"/>
              </a:ext>
            </a:extLst>
          </p:cNvPr>
          <p:cNvSpPr>
            <a:spLocks noGrp="1"/>
          </p:cNvSpPr>
          <p:nvPr>
            <p:ph type="sldNum" sz="quarter" idx="114"/>
          </p:nvPr>
        </p:nvSpPr>
        <p:spPr/>
        <p:txBody>
          <a:bodyPr/>
          <a:lstStyle/>
          <a:p>
            <a:fld id="{B9FA9544-3EC5-4578-B16B-9495070B2365}" type="slidenum">
              <a:rPr lang="en-US" smtClean="0"/>
              <a:pPr/>
              <a:t>‹#›</a:t>
            </a:fld>
            <a:endParaRPr lang="en-US"/>
          </a:p>
        </p:txBody>
      </p:sp>
      <p:sp>
        <p:nvSpPr>
          <p:cNvPr id="2" name="Text Placeholder 2">
            <a:extLst>
              <a:ext uri="{FF2B5EF4-FFF2-40B4-BE49-F238E27FC236}">
                <a16:creationId xmlns:a16="http://schemas.microsoft.com/office/drawing/2014/main" id="{D9656C77-9CF1-3228-0860-3F6B6FF88A16}"/>
              </a:ext>
            </a:extLst>
          </p:cNvPr>
          <p:cNvSpPr>
            <a:spLocks noGrp="1"/>
          </p:cNvSpPr>
          <p:nvPr>
            <p:ph type="body" idx="115"/>
          </p:nvPr>
        </p:nvSpPr>
        <p:spPr>
          <a:xfrm>
            <a:off x="456724" y="1001205"/>
            <a:ext cx="5499744" cy="625372"/>
          </a:xfrm>
          <a:prstGeom prst="rect">
            <a:avLst/>
          </a:prstGeom>
          <a:noFill/>
        </p:spPr>
        <p:txBody>
          <a:bodyPr lIns="0" tIns="91440" rIns="0" bIns="91440" anchor="t" anchorCtr="0"/>
          <a:lstStyle>
            <a:lvl1pPr marL="0" indent="0" algn="l">
              <a:lnSpc>
                <a:spcPct val="80000"/>
              </a:lnSpc>
              <a:spcBef>
                <a:spcPts val="0"/>
              </a:spcBef>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Content Placeholder 3">
            <a:extLst>
              <a:ext uri="{FF2B5EF4-FFF2-40B4-BE49-F238E27FC236}">
                <a16:creationId xmlns:a16="http://schemas.microsoft.com/office/drawing/2014/main" id="{0D89B0F9-6503-0283-EC47-D6AD5D4DC629}"/>
              </a:ext>
            </a:extLst>
          </p:cNvPr>
          <p:cNvSpPr>
            <a:spLocks noGrp="1"/>
          </p:cNvSpPr>
          <p:nvPr>
            <p:ph sz="half" idx="69"/>
          </p:nvPr>
        </p:nvSpPr>
        <p:spPr>
          <a:xfrm>
            <a:off x="456724" y="1720570"/>
            <a:ext cx="5499744" cy="43955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55803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Gallery">
    <p:spTree>
      <p:nvGrpSpPr>
        <p:cNvPr id="1" name=""/>
        <p:cNvGrpSpPr/>
        <p:nvPr/>
      </p:nvGrpSpPr>
      <p:grpSpPr>
        <a:xfrm>
          <a:off x="0" y="0"/>
          <a:ext cx="0" cy="0"/>
          <a:chOff x="0" y="0"/>
          <a:chExt cx="0" cy="0"/>
        </a:xfrm>
      </p:grpSpPr>
      <p:sp>
        <p:nvSpPr>
          <p:cNvPr id="9" name="Parallelogram 8">
            <a:extLst>
              <a:ext uri="{FF2B5EF4-FFF2-40B4-BE49-F238E27FC236}">
                <a16:creationId xmlns:a16="http://schemas.microsoft.com/office/drawing/2014/main" id="{007FEBE8-3A70-B8D1-DB04-6661A6B50189}"/>
              </a:ext>
            </a:extLst>
          </p:cNvPr>
          <p:cNvSpPr/>
          <p:nvPr userDrawn="1"/>
        </p:nvSpPr>
        <p:spPr>
          <a:xfrm>
            <a:off x="4446194" y="977705"/>
            <a:ext cx="7770003" cy="5386897"/>
          </a:xfrm>
          <a:custGeom>
            <a:avLst/>
            <a:gdLst>
              <a:gd name="connsiteX0" fmla="*/ 0 w 6797018"/>
              <a:gd name="connsiteY0" fmla="*/ 5332730 h 5332730"/>
              <a:gd name="connsiteX1" fmla="*/ 3078425 w 6797018"/>
              <a:gd name="connsiteY1" fmla="*/ 0 h 5332730"/>
              <a:gd name="connsiteX2" fmla="*/ 6797018 w 6797018"/>
              <a:gd name="connsiteY2" fmla="*/ 0 h 5332730"/>
              <a:gd name="connsiteX3" fmla="*/ 3718593 w 6797018"/>
              <a:gd name="connsiteY3" fmla="*/ 5332730 h 5332730"/>
              <a:gd name="connsiteX4" fmla="*/ 0 w 6797018"/>
              <a:gd name="connsiteY4" fmla="*/ 5332730 h 5332730"/>
              <a:gd name="connsiteX0" fmla="*/ 0 w 7731793"/>
              <a:gd name="connsiteY0" fmla="*/ 5332730 h 5332730"/>
              <a:gd name="connsiteX1" fmla="*/ 3078425 w 7731793"/>
              <a:gd name="connsiteY1" fmla="*/ 0 h 5332730"/>
              <a:gd name="connsiteX2" fmla="*/ 6797018 w 7731793"/>
              <a:gd name="connsiteY2" fmla="*/ 0 h 5332730"/>
              <a:gd name="connsiteX3" fmla="*/ 7731793 w 7731793"/>
              <a:gd name="connsiteY3" fmla="*/ 5302250 h 5332730"/>
              <a:gd name="connsiteX4" fmla="*/ 0 w 7731793"/>
              <a:gd name="connsiteY4" fmla="*/ 5332730 h 5332730"/>
              <a:gd name="connsiteX0" fmla="*/ 0 w 7741898"/>
              <a:gd name="connsiteY0" fmla="*/ 5332730 h 5332730"/>
              <a:gd name="connsiteX1" fmla="*/ 3078425 w 7741898"/>
              <a:gd name="connsiteY1" fmla="*/ 0 h 5332730"/>
              <a:gd name="connsiteX2" fmla="*/ 7741898 w 7741898"/>
              <a:gd name="connsiteY2" fmla="*/ 0 h 5332730"/>
              <a:gd name="connsiteX3" fmla="*/ 7731793 w 7741898"/>
              <a:gd name="connsiteY3" fmla="*/ 5302250 h 5332730"/>
              <a:gd name="connsiteX4" fmla="*/ 0 w 7741898"/>
              <a:gd name="connsiteY4" fmla="*/ 5332730 h 5332730"/>
              <a:gd name="connsiteX0" fmla="*/ 0 w 7752558"/>
              <a:gd name="connsiteY0" fmla="*/ 5332730 h 5332730"/>
              <a:gd name="connsiteX1" fmla="*/ 3078425 w 7752558"/>
              <a:gd name="connsiteY1" fmla="*/ 0 h 5332730"/>
              <a:gd name="connsiteX2" fmla="*/ 7741898 w 7752558"/>
              <a:gd name="connsiteY2" fmla="*/ 0 h 5332730"/>
              <a:gd name="connsiteX3" fmla="*/ 7752113 w 7752558"/>
              <a:gd name="connsiteY3" fmla="*/ 5302250 h 5332730"/>
              <a:gd name="connsiteX4" fmla="*/ 0 w 7752558"/>
              <a:gd name="connsiteY4" fmla="*/ 5332730 h 5332730"/>
              <a:gd name="connsiteX0" fmla="*/ 0 w 7741898"/>
              <a:gd name="connsiteY0" fmla="*/ 5332730 h 5332730"/>
              <a:gd name="connsiteX1" fmla="*/ 3078425 w 7741898"/>
              <a:gd name="connsiteY1" fmla="*/ 0 h 5332730"/>
              <a:gd name="connsiteX2" fmla="*/ 7741898 w 7741898"/>
              <a:gd name="connsiteY2" fmla="*/ 0 h 5332730"/>
              <a:gd name="connsiteX3" fmla="*/ 7601279 w 7741898"/>
              <a:gd name="connsiteY3" fmla="*/ 5306602 h 5332730"/>
              <a:gd name="connsiteX4" fmla="*/ 0 w 7741898"/>
              <a:gd name="connsiteY4" fmla="*/ 5332730 h 5332730"/>
              <a:gd name="connsiteX0" fmla="*/ 0 w 7741898"/>
              <a:gd name="connsiteY0" fmla="*/ 5332730 h 5332730"/>
              <a:gd name="connsiteX1" fmla="*/ 3078425 w 7741898"/>
              <a:gd name="connsiteY1" fmla="*/ 0 h 5332730"/>
              <a:gd name="connsiteX2" fmla="*/ 7741898 w 7741898"/>
              <a:gd name="connsiteY2" fmla="*/ 0 h 5332730"/>
              <a:gd name="connsiteX3" fmla="*/ 7618517 w 7741898"/>
              <a:gd name="connsiteY3" fmla="*/ 5306602 h 5332730"/>
              <a:gd name="connsiteX4" fmla="*/ 0 w 7741898"/>
              <a:gd name="connsiteY4" fmla="*/ 5332730 h 5332730"/>
              <a:gd name="connsiteX0" fmla="*/ 0 w 7741898"/>
              <a:gd name="connsiteY0" fmla="*/ 5332730 h 5332730"/>
              <a:gd name="connsiteX1" fmla="*/ 3078425 w 7741898"/>
              <a:gd name="connsiteY1" fmla="*/ 0 h 5332730"/>
              <a:gd name="connsiteX2" fmla="*/ 7741898 w 7741898"/>
              <a:gd name="connsiteY2" fmla="*/ 0 h 5332730"/>
              <a:gd name="connsiteX3" fmla="*/ 7622827 w 7741898"/>
              <a:gd name="connsiteY3" fmla="*/ 5306602 h 5332730"/>
              <a:gd name="connsiteX4" fmla="*/ 0 w 7741898"/>
              <a:gd name="connsiteY4" fmla="*/ 5332730 h 5332730"/>
              <a:gd name="connsiteX0" fmla="*/ 0 w 7741898"/>
              <a:gd name="connsiteY0" fmla="*/ 5332730 h 5332730"/>
              <a:gd name="connsiteX1" fmla="*/ 3078425 w 7741898"/>
              <a:gd name="connsiteY1" fmla="*/ 0 h 5332730"/>
              <a:gd name="connsiteX2" fmla="*/ 7741898 w 7741898"/>
              <a:gd name="connsiteY2" fmla="*/ 0 h 5332730"/>
              <a:gd name="connsiteX3" fmla="*/ 7592660 w 7741898"/>
              <a:gd name="connsiteY3" fmla="*/ 5315306 h 5332730"/>
              <a:gd name="connsiteX4" fmla="*/ 0 w 7741898"/>
              <a:gd name="connsiteY4" fmla="*/ 5332730 h 5332730"/>
              <a:gd name="connsiteX0" fmla="*/ 0 w 7616922"/>
              <a:gd name="connsiteY0" fmla="*/ 5332730 h 5332730"/>
              <a:gd name="connsiteX1" fmla="*/ 3078425 w 7616922"/>
              <a:gd name="connsiteY1" fmla="*/ 0 h 5332730"/>
              <a:gd name="connsiteX2" fmla="*/ 7616922 w 7616922"/>
              <a:gd name="connsiteY2" fmla="*/ 0 h 5332730"/>
              <a:gd name="connsiteX3" fmla="*/ 7592660 w 7616922"/>
              <a:gd name="connsiteY3" fmla="*/ 5315306 h 5332730"/>
              <a:gd name="connsiteX4" fmla="*/ 0 w 7616922"/>
              <a:gd name="connsiteY4" fmla="*/ 5332730 h 5332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6922" h="5332730">
                <a:moveTo>
                  <a:pt x="0" y="5332730"/>
                </a:moveTo>
                <a:lnTo>
                  <a:pt x="3078425" y="0"/>
                </a:lnTo>
                <a:lnTo>
                  <a:pt x="7616922" y="0"/>
                </a:lnTo>
                <a:cubicBezTo>
                  <a:pt x="7613554" y="1767417"/>
                  <a:pt x="7596028" y="3547889"/>
                  <a:pt x="7592660" y="5315306"/>
                </a:cubicBezTo>
                <a:lnTo>
                  <a:pt x="0" y="533273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11" name="Parallelogram 10">
            <a:extLst>
              <a:ext uri="{FF2B5EF4-FFF2-40B4-BE49-F238E27FC236}">
                <a16:creationId xmlns:a16="http://schemas.microsoft.com/office/drawing/2014/main" id="{AE41ABC7-A2B7-924D-47CD-1244FD254CBD}"/>
              </a:ext>
            </a:extLst>
          </p:cNvPr>
          <p:cNvSpPr/>
          <p:nvPr userDrawn="1"/>
        </p:nvSpPr>
        <p:spPr>
          <a:xfrm>
            <a:off x="6411352" y="977705"/>
            <a:ext cx="5662246" cy="4888523"/>
          </a:xfrm>
          <a:prstGeom prst="parallelogram">
            <a:avLst>
              <a:gd name="adj" fmla="val 5772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15" name="Parallelogram 14">
            <a:extLst>
              <a:ext uri="{FF2B5EF4-FFF2-40B4-BE49-F238E27FC236}">
                <a16:creationId xmlns:a16="http://schemas.microsoft.com/office/drawing/2014/main" id="{C600548A-99A4-CDA5-C26A-819EF5D5DC86}"/>
              </a:ext>
            </a:extLst>
          </p:cNvPr>
          <p:cNvSpPr/>
          <p:nvPr userDrawn="1"/>
        </p:nvSpPr>
        <p:spPr>
          <a:xfrm>
            <a:off x="5697415" y="5866228"/>
            <a:ext cx="713937" cy="246185"/>
          </a:xfrm>
          <a:prstGeom prst="parallelogram">
            <a:avLst>
              <a:gd name="adj" fmla="val 5772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12" name="Picture Placeholder 3">
            <a:extLst>
              <a:ext uri="{FF2B5EF4-FFF2-40B4-BE49-F238E27FC236}">
                <a16:creationId xmlns:a16="http://schemas.microsoft.com/office/drawing/2014/main" id="{544BB389-D026-D8E9-19F6-D12ED303963F}"/>
              </a:ext>
            </a:extLst>
          </p:cNvPr>
          <p:cNvSpPr>
            <a:spLocks noGrp="1"/>
          </p:cNvSpPr>
          <p:nvPr>
            <p:ph type="pic" sz="quarter" idx="63"/>
          </p:nvPr>
        </p:nvSpPr>
        <p:spPr>
          <a:xfrm>
            <a:off x="467777" y="1469043"/>
            <a:ext cx="5608509" cy="3966074"/>
          </a:xfrm>
          <a:prstGeom prst="rect">
            <a:avLst/>
          </a:prstGeom>
          <a:solidFill>
            <a:schemeClr val="bg1">
              <a:lumMod val="95000"/>
            </a:schemeClr>
          </a:solidFill>
          <a:ln w="3175">
            <a:noFill/>
          </a:ln>
          <a:effectLst/>
        </p:spPr>
        <p:txBody>
          <a:bodyPr tIns="1463040" anchor="t" anchorCtr="0">
            <a:normAutofit/>
          </a:bodyPr>
          <a:lstStyle>
            <a:lvl1pPr marL="0" indent="0" algn="ctr">
              <a:buNone/>
              <a:defRPr sz="1050"/>
            </a:lvl1pPr>
          </a:lstStyle>
          <a:p>
            <a:endParaRPr lang="en-US"/>
          </a:p>
        </p:txBody>
      </p:sp>
      <p:sp>
        <p:nvSpPr>
          <p:cNvPr id="13" name="Picture Placeholder 3">
            <a:extLst>
              <a:ext uri="{FF2B5EF4-FFF2-40B4-BE49-F238E27FC236}">
                <a16:creationId xmlns:a16="http://schemas.microsoft.com/office/drawing/2014/main" id="{DC1F1E9A-5E94-D91D-F376-57D9BE2D6595}"/>
              </a:ext>
            </a:extLst>
          </p:cNvPr>
          <p:cNvSpPr>
            <a:spLocks noGrp="1"/>
          </p:cNvSpPr>
          <p:nvPr>
            <p:ph type="pic" sz="quarter" idx="64"/>
          </p:nvPr>
        </p:nvSpPr>
        <p:spPr>
          <a:xfrm>
            <a:off x="6129328" y="1469043"/>
            <a:ext cx="2782437" cy="3966074"/>
          </a:xfrm>
          <a:prstGeom prst="rect">
            <a:avLst/>
          </a:prstGeom>
          <a:solidFill>
            <a:schemeClr val="bg1">
              <a:lumMod val="95000"/>
            </a:schemeClr>
          </a:solidFill>
          <a:ln w="3175">
            <a:noFill/>
          </a:ln>
          <a:effectLst/>
        </p:spPr>
        <p:txBody>
          <a:bodyPr tIns="1463040" anchor="t" anchorCtr="0">
            <a:normAutofit/>
          </a:bodyPr>
          <a:lstStyle>
            <a:lvl1pPr marL="0" indent="0" algn="ctr">
              <a:buNone/>
              <a:defRPr sz="1050"/>
            </a:lvl1pPr>
          </a:lstStyle>
          <a:p>
            <a:endParaRPr lang="en-US"/>
          </a:p>
        </p:txBody>
      </p:sp>
      <p:sp>
        <p:nvSpPr>
          <p:cNvPr id="14" name="Picture Placeholder 3">
            <a:extLst>
              <a:ext uri="{FF2B5EF4-FFF2-40B4-BE49-F238E27FC236}">
                <a16:creationId xmlns:a16="http://schemas.microsoft.com/office/drawing/2014/main" id="{2664F5DC-C062-876F-50A4-9B8D04788B09}"/>
              </a:ext>
            </a:extLst>
          </p:cNvPr>
          <p:cNvSpPr>
            <a:spLocks noGrp="1"/>
          </p:cNvSpPr>
          <p:nvPr>
            <p:ph type="pic" sz="quarter" idx="65"/>
          </p:nvPr>
        </p:nvSpPr>
        <p:spPr>
          <a:xfrm>
            <a:off x="8964807" y="1469043"/>
            <a:ext cx="2782437" cy="1952716"/>
          </a:xfrm>
          <a:prstGeom prst="rect">
            <a:avLst/>
          </a:prstGeom>
          <a:solidFill>
            <a:schemeClr val="bg1">
              <a:lumMod val="95000"/>
            </a:schemeClr>
          </a:solidFill>
          <a:ln w="3175">
            <a:noFill/>
          </a:ln>
          <a:effectLst/>
        </p:spPr>
        <p:txBody>
          <a:bodyPr tIns="640080" anchor="t" anchorCtr="0">
            <a:normAutofit/>
          </a:bodyPr>
          <a:lstStyle>
            <a:lvl1pPr marL="0" indent="0" algn="ctr">
              <a:buNone/>
              <a:defRPr sz="1050"/>
            </a:lvl1pPr>
          </a:lstStyle>
          <a:p>
            <a:endParaRPr lang="en-US"/>
          </a:p>
        </p:txBody>
      </p:sp>
      <p:sp>
        <p:nvSpPr>
          <p:cNvPr id="16" name="Picture Placeholder 3">
            <a:extLst>
              <a:ext uri="{FF2B5EF4-FFF2-40B4-BE49-F238E27FC236}">
                <a16:creationId xmlns:a16="http://schemas.microsoft.com/office/drawing/2014/main" id="{D47100EC-9434-B6D0-AAAA-9340D8437EF7}"/>
              </a:ext>
            </a:extLst>
          </p:cNvPr>
          <p:cNvSpPr>
            <a:spLocks noGrp="1"/>
          </p:cNvSpPr>
          <p:nvPr>
            <p:ph type="pic" sz="quarter" idx="66"/>
          </p:nvPr>
        </p:nvSpPr>
        <p:spPr>
          <a:xfrm>
            <a:off x="8964807" y="3482401"/>
            <a:ext cx="2782437" cy="1952716"/>
          </a:xfrm>
          <a:prstGeom prst="rect">
            <a:avLst/>
          </a:prstGeom>
          <a:solidFill>
            <a:schemeClr val="bg1">
              <a:lumMod val="95000"/>
            </a:schemeClr>
          </a:solidFill>
          <a:ln w="3175">
            <a:noFill/>
          </a:ln>
          <a:effectLst/>
        </p:spPr>
        <p:txBody>
          <a:bodyPr tIns="640080" anchor="t" anchorCtr="0">
            <a:normAutofit/>
          </a:bodyPr>
          <a:lstStyle>
            <a:lvl1pPr marL="0" indent="0" algn="ctr">
              <a:buNone/>
              <a:defRPr sz="1050"/>
            </a:lvl1pPr>
          </a:lstStyle>
          <a:p>
            <a:endParaRPr lang="en-US"/>
          </a:p>
        </p:txBody>
      </p:sp>
      <p:sp>
        <p:nvSpPr>
          <p:cNvPr id="3" name="Title 2">
            <a:extLst>
              <a:ext uri="{FF2B5EF4-FFF2-40B4-BE49-F238E27FC236}">
                <a16:creationId xmlns:a16="http://schemas.microsoft.com/office/drawing/2014/main" id="{A1BB3361-6489-03C6-4CD6-301A19B19983}"/>
              </a:ext>
            </a:extLst>
          </p:cNvPr>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5CE3ABE8-13B8-EE32-25B0-7B6EDFE47E09}"/>
              </a:ext>
            </a:extLst>
          </p:cNvPr>
          <p:cNvSpPr>
            <a:spLocks noGrp="1"/>
          </p:cNvSpPr>
          <p:nvPr>
            <p:ph type="dt" sz="half" idx="67"/>
          </p:nvPr>
        </p:nvSpPr>
        <p:spPr/>
        <p:txBody>
          <a:bodyPr/>
          <a:lstStyle/>
          <a:p>
            <a:r>
              <a:rPr lang="en-US"/>
              <a:t>© 2025 KBR, Inc.</a:t>
            </a:r>
          </a:p>
        </p:txBody>
      </p:sp>
      <p:sp>
        <p:nvSpPr>
          <p:cNvPr id="8" name="Footer Placeholder 7">
            <a:extLst>
              <a:ext uri="{FF2B5EF4-FFF2-40B4-BE49-F238E27FC236}">
                <a16:creationId xmlns:a16="http://schemas.microsoft.com/office/drawing/2014/main" id="{FF38C808-D83C-3C61-38B7-2340A7404BB3}"/>
              </a:ext>
            </a:extLst>
          </p:cNvPr>
          <p:cNvSpPr>
            <a:spLocks noGrp="1"/>
          </p:cNvSpPr>
          <p:nvPr>
            <p:ph type="ftr" sz="quarter" idx="68"/>
          </p:nvPr>
        </p:nvSpPr>
        <p:spPr/>
        <p:txBody>
          <a:bodyPr/>
          <a:lstStyle/>
          <a:p>
            <a:r>
              <a:rPr lang="en-US"/>
              <a:t>KBR CONFIDENTIAL</a:t>
            </a:r>
          </a:p>
        </p:txBody>
      </p:sp>
      <p:sp>
        <p:nvSpPr>
          <p:cNvPr id="10" name="Slide Number Placeholder 9">
            <a:extLst>
              <a:ext uri="{FF2B5EF4-FFF2-40B4-BE49-F238E27FC236}">
                <a16:creationId xmlns:a16="http://schemas.microsoft.com/office/drawing/2014/main" id="{2C5B23DE-38F5-4A30-3C68-7AEDA89EEF6A}"/>
              </a:ext>
            </a:extLst>
          </p:cNvPr>
          <p:cNvSpPr>
            <a:spLocks noGrp="1"/>
          </p:cNvSpPr>
          <p:nvPr>
            <p:ph type="sldNum" sz="quarter" idx="69"/>
          </p:nvPr>
        </p:nvSpPr>
        <p:spPr/>
        <p:txBody>
          <a:bodyPr/>
          <a:lstStyle/>
          <a:p>
            <a:fld id="{B9FA9544-3EC5-4578-B16B-9495070B2365}" type="slidenum">
              <a:rPr lang="en-US" smtClean="0"/>
              <a:pPr/>
              <a:t>‹#›</a:t>
            </a:fld>
            <a:endParaRPr lang="en-US"/>
          </a:p>
        </p:txBody>
      </p:sp>
    </p:spTree>
    <p:extLst>
      <p:ext uri="{BB962C8B-B14F-4D97-AF65-F5344CB8AC3E}">
        <p14:creationId xmlns:p14="http://schemas.microsoft.com/office/powerpoint/2010/main" val="23332189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ngle Image">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0E9F740D-5F9D-4F44-FAA3-3E25D4758566}"/>
              </a:ext>
            </a:extLst>
          </p:cNvPr>
          <p:cNvSpPr>
            <a:spLocks noGrp="1"/>
          </p:cNvSpPr>
          <p:nvPr>
            <p:ph type="pic" sz="quarter" idx="63"/>
          </p:nvPr>
        </p:nvSpPr>
        <p:spPr>
          <a:xfrm>
            <a:off x="461754" y="1084843"/>
            <a:ext cx="11268492" cy="4943390"/>
          </a:xfrm>
          <a:prstGeom prst="rect">
            <a:avLst/>
          </a:prstGeom>
          <a:solidFill>
            <a:schemeClr val="bg1">
              <a:lumMod val="95000"/>
            </a:schemeClr>
          </a:solidFill>
          <a:ln w="3175">
            <a:noFill/>
          </a:ln>
          <a:effectLst/>
        </p:spPr>
        <p:txBody>
          <a:bodyPr tIns="1828800" anchor="t" anchorCtr="0">
            <a:normAutofit/>
          </a:bodyPr>
          <a:lstStyle>
            <a:lvl1pPr marL="0" indent="0" algn="ctr">
              <a:buNone/>
              <a:defRPr sz="1050"/>
            </a:lvl1pPr>
          </a:lstStyle>
          <a:p>
            <a:endParaRPr lang="en-US"/>
          </a:p>
        </p:txBody>
      </p:sp>
      <p:sp>
        <p:nvSpPr>
          <p:cNvPr id="4" name="Title 3">
            <a:extLst>
              <a:ext uri="{FF2B5EF4-FFF2-40B4-BE49-F238E27FC236}">
                <a16:creationId xmlns:a16="http://schemas.microsoft.com/office/drawing/2014/main" id="{3166C7B5-6E30-2A62-EEC9-3582BDBDA75B}"/>
              </a:ext>
            </a:extLst>
          </p:cNvPr>
          <p:cNvSpPr>
            <a:spLocks noGrp="1"/>
          </p:cNvSpPr>
          <p:nvPr>
            <p:ph type="title"/>
          </p:nvPr>
        </p:nvSpPr>
        <p:spPr/>
        <p:txBody>
          <a:bodyPr/>
          <a:lstStyle/>
          <a:p>
            <a:r>
              <a:rPr lang="en-US"/>
              <a:t>Click to edit Master title style</a:t>
            </a:r>
          </a:p>
        </p:txBody>
      </p:sp>
      <p:sp>
        <p:nvSpPr>
          <p:cNvPr id="8" name="Date Placeholder 7">
            <a:extLst>
              <a:ext uri="{FF2B5EF4-FFF2-40B4-BE49-F238E27FC236}">
                <a16:creationId xmlns:a16="http://schemas.microsoft.com/office/drawing/2014/main" id="{A40D8FA0-88D2-524E-B614-F19E0778F519}"/>
              </a:ext>
            </a:extLst>
          </p:cNvPr>
          <p:cNvSpPr>
            <a:spLocks noGrp="1"/>
          </p:cNvSpPr>
          <p:nvPr>
            <p:ph type="dt" sz="half" idx="64"/>
          </p:nvPr>
        </p:nvSpPr>
        <p:spPr/>
        <p:txBody>
          <a:bodyPr/>
          <a:lstStyle/>
          <a:p>
            <a:r>
              <a:rPr lang="en-US"/>
              <a:t>© 2025 KBR, Inc.</a:t>
            </a:r>
          </a:p>
        </p:txBody>
      </p:sp>
      <p:sp>
        <p:nvSpPr>
          <p:cNvPr id="9" name="Footer Placeholder 8">
            <a:extLst>
              <a:ext uri="{FF2B5EF4-FFF2-40B4-BE49-F238E27FC236}">
                <a16:creationId xmlns:a16="http://schemas.microsoft.com/office/drawing/2014/main" id="{D0F8ADFA-9B6A-C2C9-27D7-2695A4F898DE}"/>
              </a:ext>
            </a:extLst>
          </p:cNvPr>
          <p:cNvSpPr>
            <a:spLocks noGrp="1"/>
          </p:cNvSpPr>
          <p:nvPr>
            <p:ph type="ftr" sz="quarter" idx="65"/>
          </p:nvPr>
        </p:nvSpPr>
        <p:spPr/>
        <p:txBody>
          <a:bodyPr/>
          <a:lstStyle/>
          <a:p>
            <a:r>
              <a:rPr lang="en-US"/>
              <a:t>KBR CONFIDENTIAL</a:t>
            </a:r>
          </a:p>
        </p:txBody>
      </p:sp>
      <p:sp>
        <p:nvSpPr>
          <p:cNvPr id="10" name="Slide Number Placeholder 9">
            <a:extLst>
              <a:ext uri="{FF2B5EF4-FFF2-40B4-BE49-F238E27FC236}">
                <a16:creationId xmlns:a16="http://schemas.microsoft.com/office/drawing/2014/main" id="{CC12F7BE-87B6-11AA-B606-36662C93D873}"/>
              </a:ext>
            </a:extLst>
          </p:cNvPr>
          <p:cNvSpPr>
            <a:spLocks noGrp="1"/>
          </p:cNvSpPr>
          <p:nvPr>
            <p:ph type="sldNum" sz="quarter" idx="66"/>
          </p:nvPr>
        </p:nvSpPr>
        <p:spPr/>
        <p:txBody>
          <a:bodyPr/>
          <a:lstStyle/>
          <a:p>
            <a:fld id="{B9FA9544-3EC5-4578-B16B-9495070B2365}" type="slidenum">
              <a:rPr lang="en-US" smtClean="0"/>
              <a:pPr/>
              <a:t>‹#›</a:t>
            </a:fld>
            <a:endParaRPr lang="en-US"/>
          </a:p>
        </p:txBody>
      </p:sp>
    </p:spTree>
    <p:extLst>
      <p:ext uri="{BB962C8B-B14F-4D97-AF65-F5344CB8AC3E}">
        <p14:creationId xmlns:p14="http://schemas.microsoft.com/office/powerpoint/2010/main" val="19121491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14" name="Picture Placeholder 3">
            <a:extLst>
              <a:ext uri="{FF2B5EF4-FFF2-40B4-BE49-F238E27FC236}">
                <a16:creationId xmlns:a16="http://schemas.microsoft.com/office/drawing/2014/main" id="{59E9069F-9B57-7E99-07D8-75A8848C1DAD}"/>
              </a:ext>
            </a:extLst>
          </p:cNvPr>
          <p:cNvSpPr>
            <a:spLocks noGrp="1"/>
          </p:cNvSpPr>
          <p:nvPr userDrawn="1">
            <p:ph type="pic" sz="quarter" idx="61"/>
          </p:nvPr>
        </p:nvSpPr>
        <p:spPr>
          <a:xfrm>
            <a:off x="8168871" y="1625896"/>
            <a:ext cx="3570936" cy="1803096"/>
          </a:xfrm>
          <a:prstGeom prst="rect">
            <a:avLst/>
          </a:prstGeom>
          <a:solidFill>
            <a:schemeClr val="bg1">
              <a:lumMod val="95000"/>
            </a:schemeClr>
          </a:solidFill>
          <a:ln w="3175">
            <a:noFill/>
          </a:ln>
          <a:effectLst/>
        </p:spPr>
        <p:txBody>
          <a:bodyPr tIns="548640" anchor="t" anchorCtr="0">
            <a:normAutofit/>
          </a:bodyPr>
          <a:lstStyle>
            <a:lvl1pPr marL="0" indent="0" algn="ctr">
              <a:buNone/>
              <a:defRPr sz="1050"/>
            </a:lvl1pPr>
          </a:lstStyle>
          <a:p>
            <a:endParaRPr lang="en-US"/>
          </a:p>
        </p:txBody>
      </p:sp>
      <p:sp>
        <p:nvSpPr>
          <p:cNvPr id="19" name="Picture Placeholder 3">
            <a:extLst>
              <a:ext uri="{FF2B5EF4-FFF2-40B4-BE49-F238E27FC236}">
                <a16:creationId xmlns:a16="http://schemas.microsoft.com/office/drawing/2014/main" id="{D9D7AFE1-116C-19D8-9CE4-E7504772A6AB}"/>
              </a:ext>
            </a:extLst>
          </p:cNvPr>
          <p:cNvSpPr>
            <a:spLocks noGrp="1"/>
          </p:cNvSpPr>
          <p:nvPr>
            <p:ph type="pic" sz="quarter" idx="63"/>
          </p:nvPr>
        </p:nvSpPr>
        <p:spPr>
          <a:xfrm>
            <a:off x="467778" y="1625896"/>
            <a:ext cx="3570936" cy="1803096"/>
          </a:xfrm>
          <a:prstGeom prst="rect">
            <a:avLst/>
          </a:prstGeom>
          <a:solidFill>
            <a:schemeClr val="bg1">
              <a:lumMod val="95000"/>
            </a:schemeClr>
          </a:solidFill>
          <a:ln w="3175">
            <a:noFill/>
          </a:ln>
          <a:effectLst/>
        </p:spPr>
        <p:txBody>
          <a:bodyPr tIns="548640" anchor="t" anchorCtr="0">
            <a:normAutofit/>
          </a:bodyPr>
          <a:lstStyle>
            <a:lvl1pPr marL="0" indent="0" algn="ctr">
              <a:buNone/>
              <a:defRPr sz="1050"/>
            </a:lvl1pPr>
          </a:lstStyle>
          <a:p>
            <a:endParaRPr lang="en-US"/>
          </a:p>
        </p:txBody>
      </p:sp>
      <p:sp>
        <p:nvSpPr>
          <p:cNvPr id="23" name="Picture Placeholder 3">
            <a:extLst>
              <a:ext uri="{FF2B5EF4-FFF2-40B4-BE49-F238E27FC236}">
                <a16:creationId xmlns:a16="http://schemas.microsoft.com/office/drawing/2014/main" id="{4A64E507-ACC2-A716-DEDF-CFEF160E5B91}"/>
              </a:ext>
            </a:extLst>
          </p:cNvPr>
          <p:cNvSpPr>
            <a:spLocks noGrp="1"/>
          </p:cNvSpPr>
          <p:nvPr>
            <p:ph type="pic" sz="quarter" idx="65"/>
          </p:nvPr>
        </p:nvSpPr>
        <p:spPr>
          <a:xfrm>
            <a:off x="4335103" y="1625896"/>
            <a:ext cx="3570936" cy="1803096"/>
          </a:xfrm>
          <a:prstGeom prst="rect">
            <a:avLst/>
          </a:prstGeom>
          <a:solidFill>
            <a:schemeClr val="bg1">
              <a:lumMod val="95000"/>
            </a:schemeClr>
          </a:solidFill>
          <a:ln w="3175">
            <a:noFill/>
          </a:ln>
          <a:effectLst/>
        </p:spPr>
        <p:txBody>
          <a:bodyPr tIns="548640" anchor="t" anchorCtr="0">
            <a:normAutofit/>
          </a:bodyPr>
          <a:lstStyle>
            <a:lvl1pPr marL="0" indent="0" algn="ctr">
              <a:buNone/>
              <a:defRPr sz="1050"/>
            </a:lvl1pPr>
          </a:lstStyle>
          <a:p>
            <a:endParaRPr lang="en-US"/>
          </a:p>
        </p:txBody>
      </p:sp>
      <p:sp>
        <p:nvSpPr>
          <p:cNvPr id="4" name="Content Placeholder 3">
            <a:extLst>
              <a:ext uri="{FF2B5EF4-FFF2-40B4-BE49-F238E27FC236}">
                <a16:creationId xmlns:a16="http://schemas.microsoft.com/office/drawing/2014/main" id="{A763B373-235A-D473-08D7-5D1B452D4602}"/>
              </a:ext>
            </a:extLst>
          </p:cNvPr>
          <p:cNvSpPr>
            <a:spLocks noGrp="1"/>
          </p:cNvSpPr>
          <p:nvPr>
            <p:ph sz="half" idx="2"/>
          </p:nvPr>
        </p:nvSpPr>
        <p:spPr>
          <a:xfrm>
            <a:off x="467777" y="3428993"/>
            <a:ext cx="3570935" cy="2655924"/>
          </a:xfrm>
          <a:solidFill>
            <a:schemeClr val="accent6">
              <a:lumMod val="20000"/>
              <a:lumOff val="80000"/>
            </a:schemeClr>
          </a:solidFill>
        </p:spPr>
        <p:txBody>
          <a:bodyPr lIns="274320" tIns="274320" rIns="274320" bIns="27432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1"/>
            <a:endParaRPr lang="en-US"/>
          </a:p>
        </p:txBody>
      </p:sp>
      <p:sp>
        <p:nvSpPr>
          <p:cNvPr id="8" name="Content Placeholder 3">
            <a:extLst>
              <a:ext uri="{FF2B5EF4-FFF2-40B4-BE49-F238E27FC236}">
                <a16:creationId xmlns:a16="http://schemas.microsoft.com/office/drawing/2014/main" id="{B6FDFAA3-2A3E-D8D6-4A63-30AB5C941901}"/>
              </a:ext>
            </a:extLst>
          </p:cNvPr>
          <p:cNvSpPr>
            <a:spLocks noGrp="1"/>
          </p:cNvSpPr>
          <p:nvPr>
            <p:ph sz="half" idx="71"/>
          </p:nvPr>
        </p:nvSpPr>
        <p:spPr>
          <a:xfrm>
            <a:off x="4335103" y="3428993"/>
            <a:ext cx="3570934" cy="2655924"/>
          </a:xfrm>
          <a:solidFill>
            <a:schemeClr val="accent6">
              <a:lumMod val="20000"/>
              <a:lumOff val="80000"/>
            </a:schemeClr>
          </a:solidFill>
        </p:spPr>
        <p:txBody>
          <a:bodyPr lIns="274320" tIns="274320" rIns="274320" bIns="27432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1"/>
            <a:endParaRPr lang="en-US"/>
          </a:p>
        </p:txBody>
      </p:sp>
      <p:sp>
        <p:nvSpPr>
          <p:cNvPr id="9" name="Content Placeholder 3">
            <a:extLst>
              <a:ext uri="{FF2B5EF4-FFF2-40B4-BE49-F238E27FC236}">
                <a16:creationId xmlns:a16="http://schemas.microsoft.com/office/drawing/2014/main" id="{5DD46123-BCBA-3882-E197-A16BC3464B35}"/>
              </a:ext>
            </a:extLst>
          </p:cNvPr>
          <p:cNvSpPr>
            <a:spLocks noGrp="1"/>
          </p:cNvSpPr>
          <p:nvPr>
            <p:ph sz="half" idx="72"/>
          </p:nvPr>
        </p:nvSpPr>
        <p:spPr>
          <a:xfrm>
            <a:off x="8167554" y="3428993"/>
            <a:ext cx="3570934" cy="2655924"/>
          </a:xfrm>
          <a:solidFill>
            <a:schemeClr val="accent6">
              <a:lumMod val="20000"/>
              <a:lumOff val="80000"/>
            </a:schemeClr>
          </a:solidFill>
        </p:spPr>
        <p:txBody>
          <a:bodyPr lIns="274320" tIns="274320" rIns="274320" bIns="27432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1"/>
            <a:endParaRPr lang="en-US"/>
          </a:p>
        </p:txBody>
      </p:sp>
      <p:sp>
        <p:nvSpPr>
          <p:cNvPr id="10" name="Title 9">
            <a:extLst>
              <a:ext uri="{FF2B5EF4-FFF2-40B4-BE49-F238E27FC236}">
                <a16:creationId xmlns:a16="http://schemas.microsoft.com/office/drawing/2014/main" id="{1990BA2E-CE14-07F0-8928-AA3672038CB7}"/>
              </a:ext>
            </a:extLst>
          </p:cNvPr>
          <p:cNvSpPr>
            <a:spLocks noGrp="1"/>
          </p:cNvSpPr>
          <p:nvPr>
            <p:ph type="title"/>
          </p:nvPr>
        </p:nvSpPr>
        <p:spPr/>
        <p:txBody>
          <a:bodyPr/>
          <a:lstStyle/>
          <a:p>
            <a:r>
              <a:rPr lang="en-US"/>
              <a:t>Click to edit Master title style</a:t>
            </a:r>
          </a:p>
        </p:txBody>
      </p:sp>
      <p:sp>
        <p:nvSpPr>
          <p:cNvPr id="11" name="Date Placeholder 10">
            <a:extLst>
              <a:ext uri="{FF2B5EF4-FFF2-40B4-BE49-F238E27FC236}">
                <a16:creationId xmlns:a16="http://schemas.microsoft.com/office/drawing/2014/main" id="{3ECEEE53-0847-E275-2FA6-14CCF1BF36A4}"/>
              </a:ext>
            </a:extLst>
          </p:cNvPr>
          <p:cNvSpPr>
            <a:spLocks noGrp="1"/>
          </p:cNvSpPr>
          <p:nvPr>
            <p:ph type="dt" sz="half" idx="73"/>
          </p:nvPr>
        </p:nvSpPr>
        <p:spPr/>
        <p:txBody>
          <a:bodyPr/>
          <a:lstStyle/>
          <a:p>
            <a:r>
              <a:rPr lang="en-US"/>
              <a:t>© 2025 KBR, Inc.</a:t>
            </a:r>
          </a:p>
        </p:txBody>
      </p:sp>
      <p:sp>
        <p:nvSpPr>
          <p:cNvPr id="12" name="Footer Placeholder 11">
            <a:extLst>
              <a:ext uri="{FF2B5EF4-FFF2-40B4-BE49-F238E27FC236}">
                <a16:creationId xmlns:a16="http://schemas.microsoft.com/office/drawing/2014/main" id="{8B531E2E-7F82-2C7D-78D7-EFF98D2A4133}"/>
              </a:ext>
            </a:extLst>
          </p:cNvPr>
          <p:cNvSpPr>
            <a:spLocks noGrp="1"/>
          </p:cNvSpPr>
          <p:nvPr>
            <p:ph type="ftr" sz="quarter" idx="74"/>
          </p:nvPr>
        </p:nvSpPr>
        <p:spPr/>
        <p:txBody>
          <a:bodyPr/>
          <a:lstStyle/>
          <a:p>
            <a:r>
              <a:rPr lang="en-US"/>
              <a:t>KBR CONFIDENTIAL</a:t>
            </a:r>
          </a:p>
        </p:txBody>
      </p:sp>
      <p:sp>
        <p:nvSpPr>
          <p:cNvPr id="13" name="Slide Number Placeholder 12">
            <a:extLst>
              <a:ext uri="{FF2B5EF4-FFF2-40B4-BE49-F238E27FC236}">
                <a16:creationId xmlns:a16="http://schemas.microsoft.com/office/drawing/2014/main" id="{3E85806B-D9B5-14C2-CDDE-60F9AF85741E}"/>
              </a:ext>
            </a:extLst>
          </p:cNvPr>
          <p:cNvSpPr>
            <a:spLocks noGrp="1"/>
          </p:cNvSpPr>
          <p:nvPr>
            <p:ph type="sldNum" sz="quarter" idx="75"/>
          </p:nvPr>
        </p:nvSpPr>
        <p:spPr/>
        <p:txBody>
          <a:bodyPr/>
          <a:lstStyle/>
          <a:p>
            <a:fld id="{B9FA9544-3EC5-4578-B16B-9495070B2365}" type="slidenum">
              <a:rPr lang="en-US" smtClean="0"/>
              <a:pPr/>
              <a:t>‹#›</a:t>
            </a:fld>
            <a:endParaRPr lang="en-US"/>
          </a:p>
        </p:txBody>
      </p:sp>
      <p:sp>
        <p:nvSpPr>
          <p:cNvPr id="2" name="Rectangle 1">
            <a:extLst>
              <a:ext uri="{FF2B5EF4-FFF2-40B4-BE49-F238E27FC236}">
                <a16:creationId xmlns:a16="http://schemas.microsoft.com/office/drawing/2014/main" id="{FD3728CB-C017-6203-980D-A2F8391C2B54}"/>
              </a:ext>
            </a:extLst>
          </p:cNvPr>
          <p:cNvSpPr/>
          <p:nvPr userDrawn="1"/>
        </p:nvSpPr>
        <p:spPr>
          <a:xfrm>
            <a:off x="8164976" y="984900"/>
            <a:ext cx="3577750" cy="6422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822960" bIns="91440" rtlCol="0" anchor="ctr"/>
          <a:lstStyle/>
          <a:p>
            <a:pPr>
              <a:lnSpc>
                <a:spcPct val="80000"/>
              </a:lnSpc>
            </a:pPr>
            <a:endParaRPr lang="en-US" sz="1800" b="1" kern="0">
              <a:solidFill>
                <a:srgbClr val="FFFFFF"/>
              </a:solidFill>
            </a:endParaRPr>
          </a:p>
        </p:txBody>
      </p:sp>
      <p:sp>
        <p:nvSpPr>
          <p:cNvPr id="3" name="Rectangle 2">
            <a:extLst>
              <a:ext uri="{FF2B5EF4-FFF2-40B4-BE49-F238E27FC236}">
                <a16:creationId xmlns:a16="http://schemas.microsoft.com/office/drawing/2014/main" id="{4F784EC4-FB39-430F-221E-3A62DA4DB917}"/>
              </a:ext>
            </a:extLst>
          </p:cNvPr>
          <p:cNvSpPr/>
          <p:nvPr userDrawn="1"/>
        </p:nvSpPr>
        <p:spPr>
          <a:xfrm>
            <a:off x="463883" y="984900"/>
            <a:ext cx="3577750" cy="6422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822960" bIns="91440" rtlCol="0" anchor="ctr"/>
          <a:lstStyle/>
          <a:p>
            <a:pPr>
              <a:lnSpc>
                <a:spcPct val="80000"/>
              </a:lnSpc>
            </a:pPr>
            <a:endParaRPr lang="en-US" sz="1800" b="1" kern="0">
              <a:solidFill>
                <a:srgbClr val="FFFFFF"/>
              </a:solidFill>
            </a:endParaRPr>
          </a:p>
        </p:txBody>
      </p:sp>
      <p:sp>
        <p:nvSpPr>
          <p:cNvPr id="5" name="Rectangle 4">
            <a:extLst>
              <a:ext uri="{FF2B5EF4-FFF2-40B4-BE49-F238E27FC236}">
                <a16:creationId xmlns:a16="http://schemas.microsoft.com/office/drawing/2014/main" id="{767351F4-E720-03EE-5B42-D4218448B2F9}"/>
              </a:ext>
            </a:extLst>
          </p:cNvPr>
          <p:cNvSpPr/>
          <p:nvPr userDrawn="1"/>
        </p:nvSpPr>
        <p:spPr>
          <a:xfrm>
            <a:off x="4331208" y="984900"/>
            <a:ext cx="3577750" cy="6422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822960" bIns="91440" rtlCol="0" anchor="ctr"/>
          <a:lstStyle/>
          <a:p>
            <a:pPr>
              <a:lnSpc>
                <a:spcPct val="80000"/>
              </a:lnSpc>
            </a:pPr>
            <a:endParaRPr lang="en-US" sz="1800" b="1" kern="0">
              <a:solidFill>
                <a:srgbClr val="FFFFFF"/>
              </a:solidFill>
            </a:endParaRPr>
          </a:p>
        </p:txBody>
      </p:sp>
      <p:sp>
        <p:nvSpPr>
          <p:cNvPr id="6" name="Text Placeholder 2">
            <a:extLst>
              <a:ext uri="{FF2B5EF4-FFF2-40B4-BE49-F238E27FC236}">
                <a16:creationId xmlns:a16="http://schemas.microsoft.com/office/drawing/2014/main" id="{6488C53C-8D20-858A-64C7-67761BF5A148}"/>
              </a:ext>
            </a:extLst>
          </p:cNvPr>
          <p:cNvSpPr>
            <a:spLocks noGrp="1"/>
          </p:cNvSpPr>
          <p:nvPr>
            <p:ph type="body" idx="76" hasCustomPrompt="1"/>
          </p:nvPr>
        </p:nvSpPr>
        <p:spPr>
          <a:xfrm>
            <a:off x="473669" y="983660"/>
            <a:ext cx="2652042" cy="642236"/>
          </a:xfrm>
          <a:prstGeom prst="rect">
            <a:avLst/>
          </a:prstGeom>
          <a:noFill/>
        </p:spPr>
        <p:txBody>
          <a:bodyPr lIns="91440" tIns="0" rIns="91440" bIns="45720" anchor="b" anchorCtr="0"/>
          <a:lstStyle>
            <a:lvl1pPr marL="0" indent="0" algn="l">
              <a:lnSpc>
                <a:spcPct val="80000"/>
              </a:lnSpc>
              <a:spcBef>
                <a:spcPts val="0"/>
              </a:spcBef>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Title</a:t>
            </a:r>
          </a:p>
        </p:txBody>
      </p:sp>
      <p:sp>
        <p:nvSpPr>
          <p:cNvPr id="7" name="Text Placeholder 2">
            <a:extLst>
              <a:ext uri="{FF2B5EF4-FFF2-40B4-BE49-F238E27FC236}">
                <a16:creationId xmlns:a16="http://schemas.microsoft.com/office/drawing/2014/main" id="{B944AB08-FDB8-4417-8B5E-ED5C448AB499}"/>
              </a:ext>
            </a:extLst>
          </p:cNvPr>
          <p:cNvSpPr>
            <a:spLocks noGrp="1"/>
          </p:cNvSpPr>
          <p:nvPr>
            <p:ph type="body" idx="77" hasCustomPrompt="1"/>
          </p:nvPr>
        </p:nvSpPr>
        <p:spPr>
          <a:xfrm>
            <a:off x="4340994" y="983660"/>
            <a:ext cx="2652042" cy="642236"/>
          </a:xfrm>
          <a:prstGeom prst="rect">
            <a:avLst/>
          </a:prstGeom>
          <a:noFill/>
        </p:spPr>
        <p:txBody>
          <a:bodyPr lIns="91440" tIns="0" rIns="91440" bIns="45720" anchor="b" anchorCtr="0"/>
          <a:lstStyle>
            <a:lvl1pPr marL="0" indent="0" algn="l">
              <a:lnSpc>
                <a:spcPct val="80000"/>
              </a:lnSpc>
              <a:spcBef>
                <a:spcPts val="0"/>
              </a:spcBef>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Title</a:t>
            </a:r>
          </a:p>
        </p:txBody>
      </p:sp>
      <p:sp>
        <p:nvSpPr>
          <p:cNvPr id="16" name="Text Placeholder 2">
            <a:extLst>
              <a:ext uri="{FF2B5EF4-FFF2-40B4-BE49-F238E27FC236}">
                <a16:creationId xmlns:a16="http://schemas.microsoft.com/office/drawing/2014/main" id="{EDA5FB0A-AB9D-4F2C-7F06-C9DED9C77528}"/>
              </a:ext>
            </a:extLst>
          </p:cNvPr>
          <p:cNvSpPr>
            <a:spLocks noGrp="1"/>
          </p:cNvSpPr>
          <p:nvPr>
            <p:ph type="body" idx="78" hasCustomPrompt="1"/>
          </p:nvPr>
        </p:nvSpPr>
        <p:spPr>
          <a:xfrm>
            <a:off x="8174762" y="983660"/>
            <a:ext cx="2652042" cy="642236"/>
          </a:xfrm>
          <a:prstGeom prst="rect">
            <a:avLst/>
          </a:prstGeom>
          <a:noFill/>
        </p:spPr>
        <p:txBody>
          <a:bodyPr lIns="91440" tIns="0" rIns="91440" bIns="45720" anchor="b" anchorCtr="0"/>
          <a:lstStyle>
            <a:lvl1pPr marL="0" indent="0" algn="l">
              <a:lnSpc>
                <a:spcPct val="80000"/>
              </a:lnSpc>
              <a:spcBef>
                <a:spcPts val="0"/>
              </a:spcBef>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Title</a:t>
            </a:r>
          </a:p>
        </p:txBody>
      </p:sp>
      <p:sp>
        <p:nvSpPr>
          <p:cNvPr id="20" name="Parallelogram 14">
            <a:extLst>
              <a:ext uri="{FF2B5EF4-FFF2-40B4-BE49-F238E27FC236}">
                <a16:creationId xmlns:a16="http://schemas.microsoft.com/office/drawing/2014/main" id="{B2D655A7-5B5A-CC7A-F5AA-5B07CC2518C1}"/>
              </a:ext>
            </a:extLst>
          </p:cNvPr>
          <p:cNvSpPr/>
          <p:nvPr userDrawn="1"/>
        </p:nvSpPr>
        <p:spPr>
          <a:xfrm>
            <a:off x="6994151" y="984899"/>
            <a:ext cx="918259" cy="640997"/>
          </a:xfrm>
          <a:custGeom>
            <a:avLst/>
            <a:gdLst>
              <a:gd name="connsiteX0" fmla="*/ 0 w 638908"/>
              <a:gd name="connsiteY0" fmla="*/ 492532 h 492532"/>
              <a:gd name="connsiteX1" fmla="*/ 284895 w 638908"/>
              <a:gd name="connsiteY1" fmla="*/ 0 h 492532"/>
              <a:gd name="connsiteX2" fmla="*/ 638908 w 638908"/>
              <a:gd name="connsiteY2" fmla="*/ 0 h 492532"/>
              <a:gd name="connsiteX3" fmla="*/ 354013 w 638908"/>
              <a:gd name="connsiteY3" fmla="*/ 492532 h 492532"/>
              <a:gd name="connsiteX4" fmla="*/ 0 w 638908"/>
              <a:gd name="connsiteY4" fmla="*/ 492532 h 492532"/>
              <a:gd name="connsiteX0" fmla="*/ 0 w 638908"/>
              <a:gd name="connsiteY0" fmla="*/ 492532 h 492532"/>
              <a:gd name="connsiteX1" fmla="*/ 284895 w 638908"/>
              <a:gd name="connsiteY1" fmla="*/ 0 h 492532"/>
              <a:gd name="connsiteX2" fmla="*/ 638908 w 638908"/>
              <a:gd name="connsiteY2" fmla="*/ 0 h 492532"/>
              <a:gd name="connsiteX3" fmla="*/ 627551 w 638908"/>
              <a:gd name="connsiteY3" fmla="*/ 486670 h 492532"/>
              <a:gd name="connsiteX4" fmla="*/ 0 w 638908"/>
              <a:gd name="connsiteY4" fmla="*/ 492532 h 492532"/>
              <a:gd name="connsiteX0" fmla="*/ 0 w 638908"/>
              <a:gd name="connsiteY0" fmla="*/ 492532 h 492532"/>
              <a:gd name="connsiteX1" fmla="*/ 284895 w 638908"/>
              <a:gd name="connsiteY1" fmla="*/ 0 h 492532"/>
              <a:gd name="connsiteX2" fmla="*/ 638908 w 638908"/>
              <a:gd name="connsiteY2" fmla="*/ 0 h 492532"/>
              <a:gd name="connsiteX3" fmla="*/ 633413 w 638908"/>
              <a:gd name="connsiteY3" fmla="*/ 490578 h 492532"/>
              <a:gd name="connsiteX4" fmla="*/ 0 w 638908"/>
              <a:gd name="connsiteY4" fmla="*/ 492532 h 492532"/>
              <a:gd name="connsiteX0" fmla="*/ 0 w 638908"/>
              <a:gd name="connsiteY0" fmla="*/ 492532 h 492532"/>
              <a:gd name="connsiteX1" fmla="*/ 284895 w 638908"/>
              <a:gd name="connsiteY1" fmla="*/ 0 h 492532"/>
              <a:gd name="connsiteX2" fmla="*/ 638908 w 638908"/>
              <a:gd name="connsiteY2" fmla="*/ 0 h 492532"/>
              <a:gd name="connsiteX3" fmla="*/ 635367 w 638908"/>
              <a:gd name="connsiteY3" fmla="*/ 492532 h 492532"/>
              <a:gd name="connsiteX4" fmla="*/ 0 w 638908"/>
              <a:gd name="connsiteY4" fmla="*/ 492532 h 492532"/>
              <a:gd name="connsiteX0" fmla="*/ 0 w 638908"/>
              <a:gd name="connsiteY0" fmla="*/ 492532 h 496440"/>
              <a:gd name="connsiteX1" fmla="*/ 284895 w 638908"/>
              <a:gd name="connsiteY1" fmla="*/ 0 h 496440"/>
              <a:gd name="connsiteX2" fmla="*/ 638908 w 638908"/>
              <a:gd name="connsiteY2" fmla="*/ 0 h 496440"/>
              <a:gd name="connsiteX3" fmla="*/ 637320 w 638908"/>
              <a:gd name="connsiteY3" fmla="*/ 496440 h 496440"/>
              <a:gd name="connsiteX4" fmla="*/ 0 w 638908"/>
              <a:gd name="connsiteY4" fmla="*/ 492532 h 496440"/>
              <a:gd name="connsiteX0" fmla="*/ 0 w 760432"/>
              <a:gd name="connsiteY0" fmla="*/ 492532 h 492533"/>
              <a:gd name="connsiteX1" fmla="*/ 284895 w 760432"/>
              <a:gd name="connsiteY1" fmla="*/ 0 h 492533"/>
              <a:gd name="connsiteX2" fmla="*/ 638908 w 760432"/>
              <a:gd name="connsiteY2" fmla="*/ 0 h 492533"/>
              <a:gd name="connsiteX3" fmla="*/ 760413 w 760432"/>
              <a:gd name="connsiteY3" fmla="*/ 492533 h 492533"/>
              <a:gd name="connsiteX4" fmla="*/ 0 w 760432"/>
              <a:gd name="connsiteY4" fmla="*/ 492532 h 492533"/>
              <a:gd name="connsiteX0" fmla="*/ 0 w 763954"/>
              <a:gd name="connsiteY0" fmla="*/ 492532 h 492533"/>
              <a:gd name="connsiteX1" fmla="*/ 284895 w 763954"/>
              <a:gd name="connsiteY1" fmla="*/ 0 h 492533"/>
              <a:gd name="connsiteX2" fmla="*/ 763954 w 763954"/>
              <a:gd name="connsiteY2" fmla="*/ 0 h 492533"/>
              <a:gd name="connsiteX3" fmla="*/ 760413 w 763954"/>
              <a:gd name="connsiteY3" fmla="*/ 492533 h 492533"/>
              <a:gd name="connsiteX4" fmla="*/ 0 w 763954"/>
              <a:gd name="connsiteY4" fmla="*/ 492532 h 492533"/>
              <a:gd name="connsiteX0" fmla="*/ 0 w 918259"/>
              <a:gd name="connsiteY0" fmla="*/ 492532 h 492533"/>
              <a:gd name="connsiteX1" fmla="*/ 284895 w 918259"/>
              <a:gd name="connsiteY1" fmla="*/ 0 h 492533"/>
              <a:gd name="connsiteX2" fmla="*/ 918259 w 918259"/>
              <a:gd name="connsiteY2" fmla="*/ 0 h 492533"/>
              <a:gd name="connsiteX3" fmla="*/ 760413 w 918259"/>
              <a:gd name="connsiteY3" fmla="*/ 492533 h 492533"/>
              <a:gd name="connsiteX4" fmla="*/ 0 w 918259"/>
              <a:gd name="connsiteY4" fmla="*/ 492532 h 492533"/>
              <a:gd name="connsiteX0" fmla="*/ 0 w 919027"/>
              <a:gd name="connsiteY0" fmla="*/ 492532 h 492532"/>
              <a:gd name="connsiteX1" fmla="*/ 284895 w 919027"/>
              <a:gd name="connsiteY1" fmla="*/ 0 h 492532"/>
              <a:gd name="connsiteX2" fmla="*/ 918259 w 919027"/>
              <a:gd name="connsiteY2" fmla="*/ 0 h 492532"/>
              <a:gd name="connsiteX3" fmla="*/ 918528 w 919027"/>
              <a:gd name="connsiteY3" fmla="*/ 483008 h 492532"/>
              <a:gd name="connsiteX4" fmla="*/ 0 w 919027"/>
              <a:gd name="connsiteY4" fmla="*/ 492532 h 492532"/>
              <a:gd name="connsiteX0" fmla="*/ 0 w 918259"/>
              <a:gd name="connsiteY0" fmla="*/ 492532 h 492532"/>
              <a:gd name="connsiteX1" fmla="*/ 284895 w 918259"/>
              <a:gd name="connsiteY1" fmla="*/ 0 h 492532"/>
              <a:gd name="connsiteX2" fmla="*/ 918259 w 918259"/>
              <a:gd name="connsiteY2" fmla="*/ 0 h 492532"/>
              <a:gd name="connsiteX3" fmla="*/ 916623 w 918259"/>
              <a:gd name="connsiteY3" fmla="*/ 484913 h 492532"/>
              <a:gd name="connsiteX4" fmla="*/ 0 w 918259"/>
              <a:gd name="connsiteY4" fmla="*/ 492532 h 492532"/>
              <a:gd name="connsiteX0" fmla="*/ 0 w 918259"/>
              <a:gd name="connsiteY0" fmla="*/ 492532 h 492533"/>
              <a:gd name="connsiteX1" fmla="*/ 284895 w 918259"/>
              <a:gd name="connsiteY1" fmla="*/ 0 h 492533"/>
              <a:gd name="connsiteX2" fmla="*/ 918259 w 918259"/>
              <a:gd name="connsiteY2" fmla="*/ 0 h 492533"/>
              <a:gd name="connsiteX3" fmla="*/ 916623 w 918259"/>
              <a:gd name="connsiteY3" fmla="*/ 492533 h 492533"/>
              <a:gd name="connsiteX4" fmla="*/ 0 w 918259"/>
              <a:gd name="connsiteY4" fmla="*/ 492532 h 492533"/>
              <a:gd name="connsiteX0" fmla="*/ 0 w 918259"/>
              <a:gd name="connsiteY0" fmla="*/ 492532 h 492533"/>
              <a:gd name="connsiteX1" fmla="*/ 426409 w 918259"/>
              <a:gd name="connsiteY1" fmla="*/ 0 h 492533"/>
              <a:gd name="connsiteX2" fmla="*/ 918259 w 918259"/>
              <a:gd name="connsiteY2" fmla="*/ 0 h 492533"/>
              <a:gd name="connsiteX3" fmla="*/ 916623 w 918259"/>
              <a:gd name="connsiteY3" fmla="*/ 492533 h 492533"/>
              <a:gd name="connsiteX4" fmla="*/ 0 w 918259"/>
              <a:gd name="connsiteY4" fmla="*/ 492532 h 492533"/>
              <a:gd name="connsiteX0" fmla="*/ 0 w 918259"/>
              <a:gd name="connsiteY0" fmla="*/ 492532 h 492533"/>
              <a:gd name="connsiteX1" fmla="*/ 366538 w 918259"/>
              <a:gd name="connsiteY1" fmla="*/ 2091 h 492533"/>
              <a:gd name="connsiteX2" fmla="*/ 918259 w 918259"/>
              <a:gd name="connsiteY2" fmla="*/ 0 h 492533"/>
              <a:gd name="connsiteX3" fmla="*/ 916623 w 918259"/>
              <a:gd name="connsiteY3" fmla="*/ 492533 h 492533"/>
              <a:gd name="connsiteX4" fmla="*/ 0 w 918259"/>
              <a:gd name="connsiteY4" fmla="*/ 492532 h 492533"/>
              <a:gd name="connsiteX0" fmla="*/ 0 w 918259"/>
              <a:gd name="connsiteY0" fmla="*/ 492532 h 492533"/>
              <a:gd name="connsiteX1" fmla="*/ 368593 w 918259"/>
              <a:gd name="connsiteY1" fmla="*/ 512 h 492533"/>
              <a:gd name="connsiteX2" fmla="*/ 918259 w 918259"/>
              <a:gd name="connsiteY2" fmla="*/ 0 h 492533"/>
              <a:gd name="connsiteX3" fmla="*/ 916623 w 918259"/>
              <a:gd name="connsiteY3" fmla="*/ 492533 h 492533"/>
              <a:gd name="connsiteX4" fmla="*/ 0 w 918259"/>
              <a:gd name="connsiteY4" fmla="*/ 492532 h 492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259" h="492533">
                <a:moveTo>
                  <a:pt x="0" y="492532"/>
                </a:moveTo>
                <a:lnTo>
                  <a:pt x="368593" y="512"/>
                </a:lnTo>
                <a:lnTo>
                  <a:pt x="918259" y="0"/>
                </a:lnTo>
                <a:cubicBezTo>
                  <a:pt x="916427" y="163526"/>
                  <a:pt x="918455" y="329007"/>
                  <a:pt x="916623" y="492533"/>
                </a:cubicBezTo>
                <a:lnTo>
                  <a:pt x="0" y="492532"/>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arallelogram 14">
            <a:extLst>
              <a:ext uri="{FF2B5EF4-FFF2-40B4-BE49-F238E27FC236}">
                <a16:creationId xmlns:a16="http://schemas.microsoft.com/office/drawing/2014/main" id="{5C887CA5-28C5-8FDA-11A5-671712C3AB77}"/>
              </a:ext>
            </a:extLst>
          </p:cNvPr>
          <p:cNvSpPr/>
          <p:nvPr userDrawn="1"/>
        </p:nvSpPr>
        <p:spPr>
          <a:xfrm>
            <a:off x="10824467" y="984899"/>
            <a:ext cx="918259" cy="640997"/>
          </a:xfrm>
          <a:custGeom>
            <a:avLst/>
            <a:gdLst>
              <a:gd name="connsiteX0" fmla="*/ 0 w 638908"/>
              <a:gd name="connsiteY0" fmla="*/ 492532 h 492532"/>
              <a:gd name="connsiteX1" fmla="*/ 284895 w 638908"/>
              <a:gd name="connsiteY1" fmla="*/ 0 h 492532"/>
              <a:gd name="connsiteX2" fmla="*/ 638908 w 638908"/>
              <a:gd name="connsiteY2" fmla="*/ 0 h 492532"/>
              <a:gd name="connsiteX3" fmla="*/ 354013 w 638908"/>
              <a:gd name="connsiteY3" fmla="*/ 492532 h 492532"/>
              <a:gd name="connsiteX4" fmla="*/ 0 w 638908"/>
              <a:gd name="connsiteY4" fmla="*/ 492532 h 492532"/>
              <a:gd name="connsiteX0" fmla="*/ 0 w 638908"/>
              <a:gd name="connsiteY0" fmla="*/ 492532 h 492532"/>
              <a:gd name="connsiteX1" fmla="*/ 284895 w 638908"/>
              <a:gd name="connsiteY1" fmla="*/ 0 h 492532"/>
              <a:gd name="connsiteX2" fmla="*/ 638908 w 638908"/>
              <a:gd name="connsiteY2" fmla="*/ 0 h 492532"/>
              <a:gd name="connsiteX3" fmla="*/ 627551 w 638908"/>
              <a:gd name="connsiteY3" fmla="*/ 486670 h 492532"/>
              <a:gd name="connsiteX4" fmla="*/ 0 w 638908"/>
              <a:gd name="connsiteY4" fmla="*/ 492532 h 492532"/>
              <a:gd name="connsiteX0" fmla="*/ 0 w 638908"/>
              <a:gd name="connsiteY0" fmla="*/ 492532 h 492532"/>
              <a:gd name="connsiteX1" fmla="*/ 284895 w 638908"/>
              <a:gd name="connsiteY1" fmla="*/ 0 h 492532"/>
              <a:gd name="connsiteX2" fmla="*/ 638908 w 638908"/>
              <a:gd name="connsiteY2" fmla="*/ 0 h 492532"/>
              <a:gd name="connsiteX3" fmla="*/ 633413 w 638908"/>
              <a:gd name="connsiteY3" fmla="*/ 490578 h 492532"/>
              <a:gd name="connsiteX4" fmla="*/ 0 w 638908"/>
              <a:gd name="connsiteY4" fmla="*/ 492532 h 492532"/>
              <a:gd name="connsiteX0" fmla="*/ 0 w 638908"/>
              <a:gd name="connsiteY0" fmla="*/ 492532 h 492532"/>
              <a:gd name="connsiteX1" fmla="*/ 284895 w 638908"/>
              <a:gd name="connsiteY1" fmla="*/ 0 h 492532"/>
              <a:gd name="connsiteX2" fmla="*/ 638908 w 638908"/>
              <a:gd name="connsiteY2" fmla="*/ 0 h 492532"/>
              <a:gd name="connsiteX3" fmla="*/ 635367 w 638908"/>
              <a:gd name="connsiteY3" fmla="*/ 492532 h 492532"/>
              <a:gd name="connsiteX4" fmla="*/ 0 w 638908"/>
              <a:gd name="connsiteY4" fmla="*/ 492532 h 492532"/>
              <a:gd name="connsiteX0" fmla="*/ 0 w 638908"/>
              <a:gd name="connsiteY0" fmla="*/ 492532 h 496440"/>
              <a:gd name="connsiteX1" fmla="*/ 284895 w 638908"/>
              <a:gd name="connsiteY1" fmla="*/ 0 h 496440"/>
              <a:gd name="connsiteX2" fmla="*/ 638908 w 638908"/>
              <a:gd name="connsiteY2" fmla="*/ 0 h 496440"/>
              <a:gd name="connsiteX3" fmla="*/ 637320 w 638908"/>
              <a:gd name="connsiteY3" fmla="*/ 496440 h 496440"/>
              <a:gd name="connsiteX4" fmla="*/ 0 w 638908"/>
              <a:gd name="connsiteY4" fmla="*/ 492532 h 496440"/>
              <a:gd name="connsiteX0" fmla="*/ 0 w 760432"/>
              <a:gd name="connsiteY0" fmla="*/ 492532 h 492533"/>
              <a:gd name="connsiteX1" fmla="*/ 284895 w 760432"/>
              <a:gd name="connsiteY1" fmla="*/ 0 h 492533"/>
              <a:gd name="connsiteX2" fmla="*/ 638908 w 760432"/>
              <a:gd name="connsiteY2" fmla="*/ 0 h 492533"/>
              <a:gd name="connsiteX3" fmla="*/ 760413 w 760432"/>
              <a:gd name="connsiteY3" fmla="*/ 492533 h 492533"/>
              <a:gd name="connsiteX4" fmla="*/ 0 w 760432"/>
              <a:gd name="connsiteY4" fmla="*/ 492532 h 492533"/>
              <a:gd name="connsiteX0" fmla="*/ 0 w 763954"/>
              <a:gd name="connsiteY0" fmla="*/ 492532 h 492533"/>
              <a:gd name="connsiteX1" fmla="*/ 284895 w 763954"/>
              <a:gd name="connsiteY1" fmla="*/ 0 h 492533"/>
              <a:gd name="connsiteX2" fmla="*/ 763954 w 763954"/>
              <a:gd name="connsiteY2" fmla="*/ 0 h 492533"/>
              <a:gd name="connsiteX3" fmla="*/ 760413 w 763954"/>
              <a:gd name="connsiteY3" fmla="*/ 492533 h 492533"/>
              <a:gd name="connsiteX4" fmla="*/ 0 w 763954"/>
              <a:gd name="connsiteY4" fmla="*/ 492532 h 492533"/>
              <a:gd name="connsiteX0" fmla="*/ 0 w 918259"/>
              <a:gd name="connsiteY0" fmla="*/ 492532 h 492533"/>
              <a:gd name="connsiteX1" fmla="*/ 284895 w 918259"/>
              <a:gd name="connsiteY1" fmla="*/ 0 h 492533"/>
              <a:gd name="connsiteX2" fmla="*/ 918259 w 918259"/>
              <a:gd name="connsiteY2" fmla="*/ 0 h 492533"/>
              <a:gd name="connsiteX3" fmla="*/ 760413 w 918259"/>
              <a:gd name="connsiteY3" fmla="*/ 492533 h 492533"/>
              <a:gd name="connsiteX4" fmla="*/ 0 w 918259"/>
              <a:gd name="connsiteY4" fmla="*/ 492532 h 492533"/>
              <a:gd name="connsiteX0" fmla="*/ 0 w 919027"/>
              <a:gd name="connsiteY0" fmla="*/ 492532 h 492532"/>
              <a:gd name="connsiteX1" fmla="*/ 284895 w 919027"/>
              <a:gd name="connsiteY1" fmla="*/ 0 h 492532"/>
              <a:gd name="connsiteX2" fmla="*/ 918259 w 919027"/>
              <a:gd name="connsiteY2" fmla="*/ 0 h 492532"/>
              <a:gd name="connsiteX3" fmla="*/ 918528 w 919027"/>
              <a:gd name="connsiteY3" fmla="*/ 483008 h 492532"/>
              <a:gd name="connsiteX4" fmla="*/ 0 w 919027"/>
              <a:gd name="connsiteY4" fmla="*/ 492532 h 492532"/>
              <a:gd name="connsiteX0" fmla="*/ 0 w 918259"/>
              <a:gd name="connsiteY0" fmla="*/ 492532 h 492532"/>
              <a:gd name="connsiteX1" fmla="*/ 284895 w 918259"/>
              <a:gd name="connsiteY1" fmla="*/ 0 h 492532"/>
              <a:gd name="connsiteX2" fmla="*/ 918259 w 918259"/>
              <a:gd name="connsiteY2" fmla="*/ 0 h 492532"/>
              <a:gd name="connsiteX3" fmla="*/ 916623 w 918259"/>
              <a:gd name="connsiteY3" fmla="*/ 484913 h 492532"/>
              <a:gd name="connsiteX4" fmla="*/ 0 w 918259"/>
              <a:gd name="connsiteY4" fmla="*/ 492532 h 492532"/>
              <a:gd name="connsiteX0" fmla="*/ 0 w 918259"/>
              <a:gd name="connsiteY0" fmla="*/ 492532 h 492533"/>
              <a:gd name="connsiteX1" fmla="*/ 284895 w 918259"/>
              <a:gd name="connsiteY1" fmla="*/ 0 h 492533"/>
              <a:gd name="connsiteX2" fmla="*/ 918259 w 918259"/>
              <a:gd name="connsiteY2" fmla="*/ 0 h 492533"/>
              <a:gd name="connsiteX3" fmla="*/ 916623 w 918259"/>
              <a:gd name="connsiteY3" fmla="*/ 492533 h 492533"/>
              <a:gd name="connsiteX4" fmla="*/ 0 w 918259"/>
              <a:gd name="connsiteY4" fmla="*/ 492532 h 492533"/>
              <a:gd name="connsiteX0" fmla="*/ 0 w 918259"/>
              <a:gd name="connsiteY0" fmla="*/ 492532 h 492533"/>
              <a:gd name="connsiteX1" fmla="*/ 426409 w 918259"/>
              <a:gd name="connsiteY1" fmla="*/ 0 h 492533"/>
              <a:gd name="connsiteX2" fmla="*/ 918259 w 918259"/>
              <a:gd name="connsiteY2" fmla="*/ 0 h 492533"/>
              <a:gd name="connsiteX3" fmla="*/ 916623 w 918259"/>
              <a:gd name="connsiteY3" fmla="*/ 492533 h 492533"/>
              <a:gd name="connsiteX4" fmla="*/ 0 w 918259"/>
              <a:gd name="connsiteY4" fmla="*/ 492532 h 492533"/>
              <a:gd name="connsiteX0" fmla="*/ 0 w 918259"/>
              <a:gd name="connsiteY0" fmla="*/ 492532 h 492533"/>
              <a:gd name="connsiteX1" fmla="*/ 366538 w 918259"/>
              <a:gd name="connsiteY1" fmla="*/ 2091 h 492533"/>
              <a:gd name="connsiteX2" fmla="*/ 918259 w 918259"/>
              <a:gd name="connsiteY2" fmla="*/ 0 h 492533"/>
              <a:gd name="connsiteX3" fmla="*/ 916623 w 918259"/>
              <a:gd name="connsiteY3" fmla="*/ 492533 h 492533"/>
              <a:gd name="connsiteX4" fmla="*/ 0 w 918259"/>
              <a:gd name="connsiteY4" fmla="*/ 492532 h 492533"/>
              <a:gd name="connsiteX0" fmla="*/ 0 w 918259"/>
              <a:gd name="connsiteY0" fmla="*/ 492532 h 492533"/>
              <a:gd name="connsiteX1" fmla="*/ 368593 w 918259"/>
              <a:gd name="connsiteY1" fmla="*/ 512 h 492533"/>
              <a:gd name="connsiteX2" fmla="*/ 918259 w 918259"/>
              <a:gd name="connsiteY2" fmla="*/ 0 h 492533"/>
              <a:gd name="connsiteX3" fmla="*/ 916623 w 918259"/>
              <a:gd name="connsiteY3" fmla="*/ 492533 h 492533"/>
              <a:gd name="connsiteX4" fmla="*/ 0 w 918259"/>
              <a:gd name="connsiteY4" fmla="*/ 492532 h 492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259" h="492533">
                <a:moveTo>
                  <a:pt x="0" y="492532"/>
                </a:moveTo>
                <a:lnTo>
                  <a:pt x="368593" y="512"/>
                </a:lnTo>
                <a:lnTo>
                  <a:pt x="918259" y="0"/>
                </a:lnTo>
                <a:cubicBezTo>
                  <a:pt x="916427" y="163526"/>
                  <a:pt x="918455" y="329007"/>
                  <a:pt x="916623" y="492533"/>
                </a:cubicBezTo>
                <a:lnTo>
                  <a:pt x="0" y="492532"/>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14">
            <a:extLst>
              <a:ext uri="{FF2B5EF4-FFF2-40B4-BE49-F238E27FC236}">
                <a16:creationId xmlns:a16="http://schemas.microsoft.com/office/drawing/2014/main" id="{4562CE3A-BD00-EC6A-10B2-FCC710AF6E0D}"/>
              </a:ext>
            </a:extLst>
          </p:cNvPr>
          <p:cNvSpPr/>
          <p:nvPr userDrawn="1"/>
        </p:nvSpPr>
        <p:spPr>
          <a:xfrm>
            <a:off x="3123374" y="984899"/>
            <a:ext cx="918259" cy="640997"/>
          </a:xfrm>
          <a:custGeom>
            <a:avLst/>
            <a:gdLst>
              <a:gd name="connsiteX0" fmla="*/ 0 w 638908"/>
              <a:gd name="connsiteY0" fmla="*/ 492532 h 492532"/>
              <a:gd name="connsiteX1" fmla="*/ 284895 w 638908"/>
              <a:gd name="connsiteY1" fmla="*/ 0 h 492532"/>
              <a:gd name="connsiteX2" fmla="*/ 638908 w 638908"/>
              <a:gd name="connsiteY2" fmla="*/ 0 h 492532"/>
              <a:gd name="connsiteX3" fmla="*/ 354013 w 638908"/>
              <a:gd name="connsiteY3" fmla="*/ 492532 h 492532"/>
              <a:gd name="connsiteX4" fmla="*/ 0 w 638908"/>
              <a:gd name="connsiteY4" fmla="*/ 492532 h 492532"/>
              <a:gd name="connsiteX0" fmla="*/ 0 w 638908"/>
              <a:gd name="connsiteY0" fmla="*/ 492532 h 492532"/>
              <a:gd name="connsiteX1" fmla="*/ 284895 w 638908"/>
              <a:gd name="connsiteY1" fmla="*/ 0 h 492532"/>
              <a:gd name="connsiteX2" fmla="*/ 638908 w 638908"/>
              <a:gd name="connsiteY2" fmla="*/ 0 h 492532"/>
              <a:gd name="connsiteX3" fmla="*/ 627551 w 638908"/>
              <a:gd name="connsiteY3" fmla="*/ 486670 h 492532"/>
              <a:gd name="connsiteX4" fmla="*/ 0 w 638908"/>
              <a:gd name="connsiteY4" fmla="*/ 492532 h 492532"/>
              <a:gd name="connsiteX0" fmla="*/ 0 w 638908"/>
              <a:gd name="connsiteY0" fmla="*/ 492532 h 492532"/>
              <a:gd name="connsiteX1" fmla="*/ 284895 w 638908"/>
              <a:gd name="connsiteY1" fmla="*/ 0 h 492532"/>
              <a:gd name="connsiteX2" fmla="*/ 638908 w 638908"/>
              <a:gd name="connsiteY2" fmla="*/ 0 h 492532"/>
              <a:gd name="connsiteX3" fmla="*/ 633413 w 638908"/>
              <a:gd name="connsiteY3" fmla="*/ 490578 h 492532"/>
              <a:gd name="connsiteX4" fmla="*/ 0 w 638908"/>
              <a:gd name="connsiteY4" fmla="*/ 492532 h 492532"/>
              <a:gd name="connsiteX0" fmla="*/ 0 w 638908"/>
              <a:gd name="connsiteY0" fmla="*/ 492532 h 492532"/>
              <a:gd name="connsiteX1" fmla="*/ 284895 w 638908"/>
              <a:gd name="connsiteY1" fmla="*/ 0 h 492532"/>
              <a:gd name="connsiteX2" fmla="*/ 638908 w 638908"/>
              <a:gd name="connsiteY2" fmla="*/ 0 h 492532"/>
              <a:gd name="connsiteX3" fmla="*/ 635367 w 638908"/>
              <a:gd name="connsiteY3" fmla="*/ 492532 h 492532"/>
              <a:gd name="connsiteX4" fmla="*/ 0 w 638908"/>
              <a:gd name="connsiteY4" fmla="*/ 492532 h 492532"/>
              <a:gd name="connsiteX0" fmla="*/ 0 w 638908"/>
              <a:gd name="connsiteY0" fmla="*/ 492532 h 496440"/>
              <a:gd name="connsiteX1" fmla="*/ 284895 w 638908"/>
              <a:gd name="connsiteY1" fmla="*/ 0 h 496440"/>
              <a:gd name="connsiteX2" fmla="*/ 638908 w 638908"/>
              <a:gd name="connsiteY2" fmla="*/ 0 h 496440"/>
              <a:gd name="connsiteX3" fmla="*/ 637320 w 638908"/>
              <a:gd name="connsiteY3" fmla="*/ 496440 h 496440"/>
              <a:gd name="connsiteX4" fmla="*/ 0 w 638908"/>
              <a:gd name="connsiteY4" fmla="*/ 492532 h 496440"/>
              <a:gd name="connsiteX0" fmla="*/ 0 w 760432"/>
              <a:gd name="connsiteY0" fmla="*/ 492532 h 492533"/>
              <a:gd name="connsiteX1" fmla="*/ 284895 w 760432"/>
              <a:gd name="connsiteY1" fmla="*/ 0 h 492533"/>
              <a:gd name="connsiteX2" fmla="*/ 638908 w 760432"/>
              <a:gd name="connsiteY2" fmla="*/ 0 h 492533"/>
              <a:gd name="connsiteX3" fmla="*/ 760413 w 760432"/>
              <a:gd name="connsiteY3" fmla="*/ 492533 h 492533"/>
              <a:gd name="connsiteX4" fmla="*/ 0 w 760432"/>
              <a:gd name="connsiteY4" fmla="*/ 492532 h 492533"/>
              <a:gd name="connsiteX0" fmla="*/ 0 w 763954"/>
              <a:gd name="connsiteY0" fmla="*/ 492532 h 492533"/>
              <a:gd name="connsiteX1" fmla="*/ 284895 w 763954"/>
              <a:gd name="connsiteY1" fmla="*/ 0 h 492533"/>
              <a:gd name="connsiteX2" fmla="*/ 763954 w 763954"/>
              <a:gd name="connsiteY2" fmla="*/ 0 h 492533"/>
              <a:gd name="connsiteX3" fmla="*/ 760413 w 763954"/>
              <a:gd name="connsiteY3" fmla="*/ 492533 h 492533"/>
              <a:gd name="connsiteX4" fmla="*/ 0 w 763954"/>
              <a:gd name="connsiteY4" fmla="*/ 492532 h 492533"/>
              <a:gd name="connsiteX0" fmla="*/ 0 w 918259"/>
              <a:gd name="connsiteY0" fmla="*/ 492532 h 492533"/>
              <a:gd name="connsiteX1" fmla="*/ 284895 w 918259"/>
              <a:gd name="connsiteY1" fmla="*/ 0 h 492533"/>
              <a:gd name="connsiteX2" fmla="*/ 918259 w 918259"/>
              <a:gd name="connsiteY2" fmla="*/ 0 h 492533"/>
              <a:gd name="connsiteX3" fmla="*/ 760413 w 918259"/>
              <a:gd name="connsiteY3" fmla="*/ 492533 h 492533"/>
              <a:gd name="connsiteX4" fmla="*/ 0 w 918259"/>
              <a:gd name="connsiteY4" fmla="*/ 492532 h 492533"/>
              <a:gd name="connsiteX0" fmla="*/ 0 w 919027"/>
              <a:gd name="connsiteY0" fmla="*/ 492532 h 492532"/>
              <a:gd name="connsiteX1" fmla="*/ 284895 w 919027"/>
              <a:gd name="connsiteY1" fmla="*/ 0 h 492532"/>
              <a:gd name="connsiteX2" fmla="*/ 918259 w 919027"/>
              <a:gd name="connsiteY2" fmla="*/ 0 h 492532"/>
              <a:gd name="connsiteX3" fmla="*/ 918528 w 919027"/>
              <a:gd name="connsiteY3" fmla="*/ 483008 h 492532"/>
              <a:gd name="connsiteX4" fmla="*/ 0 w 919027"/>
              <a:gd name="connsiteY4" fmla="*/ 492532 h 492532"/>
              <a:gd name="connsiteX0" fmla="*/ 0 w 918259"/>
              <a:gd name="connsiteY0" fmla="*/ 492532 h 492532"/>
              <a:gd name="connsiteX1" fmla="*/ 284895 w 918259"/>
              <a:gd name="connsiteY1" fmla="*/ 0 h 492532"/>
              <a:gd name="connsiteX2" fmla="*/ 918259 w 918259"/>
              <a:gd name="connsiteY2" fmla="*/ 0 h 492532"/>
              <a:gd name="connsiteX3" fmla="*/ 916623 w 918259"/>
              <a:gd name="connsiteY3" fmla="*/ 484913 h 492532"/>
              <a:gd name="connsiteX4" fmla="*/ 0 w 918259"/>
              <a:gd name="connsiteY4" fmla="*/ 492532 h 492532"/>
              <a:gd name="connsiteX0" fmla="*/ 0 w 918259"/>
              <a:gd name="connsiteY0" fmla="*/ 492532 h 492533"/>
              <a:gd name="connsiteX1" fmla="*/ 284895 w 918259"/>
              <a:gd name="connsiteY1" fmla="*/ 0 h 492533"/>
              <a:gd name="connsiteX2" fmla="*/ 918259 w 918259"/>
              <a:gd name="connsiteY2" fmla="*/ 0 h 492533"/>
              <a:gd name="connsiteX3" fmla="*/ 916623 w 918259"/>
              <a:gd name="connsiteY3" fmla="*/ 492533 h 492533"/>
              <a:gd name="connsiteX4" fmla="*/ 0 w 918259"/>
              <a:gd name="connsiteY4" fmla="*/ 492532 h 492533"/>
              <a:gd name="connsiteX0" fmla="*/ 0 w 918259"/>
              <a:gd name="connsiteY0" fmla="*/ 492532 h 492533"/>
              <a:gd name="connsiteX1" fmla="*/ 426409 w 918259"/>
              <a:gd name="connsiteY1" fmla="*/ 0 h 492533"/>
              <a:gd name="connsiteX2" fmla="*/ 918259 w 918259"/>
              <a:gd name="connsiteY2" fmla="*/ 0 h 492533"/>
              <a:gd name="connsiteX3" fmla="*/ 916623 w 918259"/>
              <a:gd name="connsiteY3" fmla="*/ 492533 h 492533"/>
              <a:gd name="connsiteX4" fmla="*/ 0 w 918259"/>
              <a:gd name="connsiteY4" fmla="*/ 492532 h 492533"/>
              <a:gd name="connsiteX0" fmla="*/ 0 w 918259"/>
              <a:gd name="connsiteY0" fmla="*/ 492532 h 492533"/>
              <a:gd name="connsiteX1" fmla="*/ 366538 w 918259"/>
              <a:gd name="connsiteY1" fmla="*/ 2091 h 492533"/>
              <a:gd name="connsiteX2" fmla="*/ 918259 w 918259"/>
              <a:gd name="connsiteY2" fmla="*/ 0 h 492533"/>
              <a:gd name="connsiteX3" fmla="*/ 916623 w 918259"/>
              <a:gd name="connsiteY3" fmla="*/ 492533 h 492533"/>
              <a:gd name="connsiteX4" fmla="*/ 0 w 918259"/>
              <a:gd name="connsiteY4" fmla="*/ 492532 h 492533"/>
              <a:gd name="connsiteX0" fmla="*/ 0 w 918259"/>
              <a:gd name="connsiteY0" fmla="*/ 492532 h 492533"/>
              <a:gd name="connsiteX1" fmla="*/ 368593 w 918259"/>
              <a:gd name="connsiteY1" fmla="*/ 512 h 492533"/>
              <a:gd name="connsiteX2" fmla="*/ 918259 w 918259"/>
              <a:gd name="connsiteY2" fmla="*/ 0 h 492533"/>
              <a:gd name="connsiteX3" fmla="*/ 916623 w 918259"/>
              <a:gd name="connsiteY3" fmla="*/ 492533 h 492533"/>
              <a:gd name="connsiteX4" fmla="*/ 0 w 918259"/>
              <a:gd name="connsiteY4" fmla="*/ 492532 h 492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259" h="492533">
                <a:moveTo>
                  <a:pt x="0" y="492532"/>
                </a:moveTo>
                <a:lnTo>
                  <a:pt x="368593" y="512"/>
                </a:lnTo>
                <a:lnTo>
                  <a:pt x="918259" y="0"/>
                </a:lnTo>
                <a:cubicBezTo>
                  <a:pt x="916427" y="163526"/>
                  <a:pt x="918455" y="329007"/>
                  <a:pt x="916623" y="492533"/>
                </a:cubicBezTo>
                <a:lnTo>
                  <a:pt x="0" y="492532"/>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26618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ree Text Column">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EAD3F757-4BEF-AC1D-FDF2-D57242EE3D2D}"/>
              </a:ext>
            </a:extLst>
          </p:cNvPr>
          <p:cNvSpPr/>
          <p:nvPr/>
        </p:nvSpPr>
        <p:spPr>
          <a:xfrm>
            <a:off x="8164976" y="984900"/>
            <a:ext cx="3577750" cy="6422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822960" bIns="91440" rtlCol="0" anchor="ctr"/>
          <a:lstStyle/>
          <a:p>
            <a:pPr>
              <a:lnSpc>
                <a:spcPct val="80000"/>
              </a:lnSpc>
            </a:pPr>
            <a:endParaRPr lang="en-US" sz="1800" b="1" kern="0">
              <a:solidFill>
                <a:srgbClr val="FFFFFF"/>
              </a:solidFill>
            </a:endParaRPr>
          </a:p>
        </p:txBody>
      </p:sp>
      <p:sp>
        <p:nvSpPr>
          <p:cNvPr id="17" name="Rectangle 16">
            <a:extLst>
              <a:ext uri="{FF2B5EF4-FFF2-40B4-BE49-F238E27FC236}">
                <a16:creationId xmlns:a16="http://schemas.microsoft.com/office/drawing/2014/main" id="{53C07590-95CE-0EA9-DC63-7C4BE5DAD8ED}"/>
              </a:ext>
            </a:extLst>
          </p:cNvPr>
          <p:cNvSpPr/>
          <p:nvPr userDrawn="1"/>
        </p:nvSpPr>
        <p:spPr>
          <a:xfrm>
            <a:off x="463883" y="984900"/>
            <a:ext cx="3577750" cy="6422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822960" bIns="91440" rtlCol="0" anchor="ctr"/>
          <a:lstStyle/>
          <a:p>
            <a:pPr>
              <a:lnSpc>
                <a:spcPct val="80000"/>
              </a:lnSpc>
            </a:pPr>
            <a:endParaRPr lang="en-US" sz="1800" b="1" kern="0">
              <a:solidFill>
                <a:srgbClr val="FFFFFF"/>
              </a:solidFill>
            </a:endParaRPr>
          </a:p>
        </p:txBody>
      </p:sp>
      <p:sp>
        <p:nvSpPr>
          <p:cNvPr id="21" name="Rectangle 20">
            <a:extLst>
              <a:ext uri="{FF2B5EF4-FFF2-40B4-BE49-F238E27FC236}">
                <a16:creationId xmlns:a16="http://schemas.microsoft.com/office/drawing/2014/main" id="{5A577A62-58C2-519A-8B49-059C07CDFB6B}"/>
              </a:ext>
            </a:extLst>
          </p:cNvPr>
          <p:cNvSpPr/>
          <p:nvPr userDrawn="1"/>
        </p:nvSpPr>
        <p:spPr>
          <a:xfrm>
            <a:off x="4331208" y="984900"/>
            <a:ext cx="3577750" cy="6422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822960" bIns="91440" rtlCol="0" anchor="ctr"/>
          <a:lstStyle/>
          <a:p>
            <a:pPr>
              <a:lnSpc>
                <a:spcPct val="80000"/>
              </a:lnSpc>
            </a:pPr>
            <a:endParaRPr lang="en-US" sz="1800" b="1" kern="0">
              <a:solidFill>
                <a:srgbClr val="FFFFFF"/>
              </a:solidFill>
            </a:endParaRPr>
          </a:p>
        </p:txBody>
      </p:sp>
      <p:sp>
        <p:nvSpPr>
          <p:cNvPr id="24" name="Text Placeholder 2">
            <a:extLst>
              <a:ext uri="{FF2B5EF4-FFF2-40B4-BE49-F238E27FC236}">
                <a16:creationId xmlns:a16="http://schemas.microsoft.com/office/drawing/2014/main" id="{7AB51728-698E-4672-091A-77477F51CFD2}"/>
              </a:ext>
            </a:extLst>
          </p:cNvPr>
          <p:cNvSpPr>
            <a:spLocks noGrp="1"/>
          </p:cNvSpPr>
          <p:nvPr>
            <p:ph type="body" idx="68" hasCustomPrompt="1"/>
          </p:nvPr>
        </p:nvSpPr>
        <p:spPr>
          <a:xfrm>
            <a:off x="473669" y="983660"/>
            <a:ext cx="2652042" cy="642236"/>
          </a:xfrm>
          <a:prstGeom prst="rect">
            <a:avLst/>
          </a:prstGeom>
          <a:noFill/>
        </p:spPr>
        <p:txBody>
          <a:bodyPr lIns="91440" tIns="0" rIns="91440" bIns="45720" anchor="b" anchorCtr="0"/>
          <a:lstStyle>
            <a:lvl1pPr marL="0" indent="0" algn="l">
              <a:lnSpc>
                <a:spcPct val="80000"/>
              </a:lnSpc>
              <a:spcBef>
                <a:spcPts val="0"/>
              </a:spcBef>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Title</a:t>
            </a:r>
          </a:p>
        </p:txBody>
      </p:sp>
      <p:sp>
        <p:nvSpPr>
          <p:cNvPr id="25" name="Text Placeholder 2">
            <a:extLst>
              <a:ext uri="{FF2B5EF4-FFF2-40B4-BE49-F238E27FC236}">
                <a16:creationId xmlns:a16="http://schemas.microsoft.com/office/drawing/2014/main" id="{153830E2-8EF6-FFBF-F5CF-1E7F7AAE9CFB}"/>
              </a:ext>
            </a:extLst>
          </p:cNvPr>
          <p:cNvSpPr>
            <a:spLocks noGrp="1"/>
          </p:cNvSpPr>
          <p:nvPr>
            <p:ph type="body" idx="69" hasCustomPrompt="1"/>
          </p:nvPr>
        </p:nvSpPr>
        <p:spPr>
          <a:xfrm>
            <a:off x="4340994" y="983660"/>
            <a:ext cx="2652042" cy="642236"/>
          </a:xfrm>
          <a:prstGeom prst="rect">
            <a:avLst/>
          </a:prstGeom>
          <a:noFill/>
        </p:spPr>
        <p:txBody>
          <a:bodyPr lIns="91440" tIns="0" rIns="91440" bIns="45720" anchor="b" anchorCtr="0"/>
          <a:lstStyle>
            <a:lvl1pPr marL="0" indent="0" algn="l">
              <a:lnSpc>
                <a:spcPct val="80000"/>
              </a:lnSpc>
              <a:spcBef>
                <a:spcPts val="0"/>
              </a:spcBef>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Title</a:t>
            </a:r>
          </a:p>
        </p:txBody>
      </p:sp>
      <p:sp>
        <p:nvSpPr>
          <p:cNvPr id="26" name="Text Placeholder 2">
            <a:extLst>
              <a:ext uri="{FF2B5EF4-FFF2-40B4-BE49-F238E27FC236}">
                <a16:creationId xmlns:a16="http://schemas.microsoft.com/office/drawing/2014/main" id="{0A524F9B-DFF0-7F98-03D8-3A292D869A75}"/>
              </a:ext>
            </a:extLst>
          </p:cNvPr>
          <p:cNvSpPr>
            <a:spLocks noGrp="1"/>
          </p:cNvSpPr>
          <p:nvPr>
            <p:ph type="body" idx="70" hasCustomPrompt="1"/>
          </p:nvPr>
        </p:nvSpPr>
        <p:spPr>
          <a:xfrm>
            <a:off x="8174762" y="983660"/>
            <a:ext cx="2652042" cy="642236"/>
          </a:xfrm>
          <a:prstGeom prst="rect">
            <a:avLst/>
          </a:prstGeom>
          <a:noFill/>
        </p:spPr>
        <p:txBody>
          <a:bodyPr lIns="91440" tIns="0" rIns="91440" bIns="45720" anchor="b" anchorCtr="0"/>
          <a:lstStyle>
            <a:lvl1pPr marL="0" indent="0" algn="l">
              <a:lnSpc>
                <a:spcPct val="80000"/>
              </a:lnSpc>
              <a:spcBef>
                <a:spcPts val="0"/>
              </a:spcBef>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Title</a:t>
            </a:r>
          </a:p>
        </p:txBody>
      </p:sp>
      <p:sp>
        <p:nvSpPr>
          <p:cNvPr id="4" name="Content Placeholder 3">
            <a:extLst>
              <a:ext uri="{FF2B5EF4-FFF2-40B4-BE49-F238E27FC236}">
                <a16:creationId xmlns:a16="http://schemas.microsoft.com/office/drawing/2014/main" id="{A763B373-235A-D473-08D7-5D1B452D4602}"/>
              </a:ext>
            </a:extLst>
          </p:cNvPr>
          <p:cNvSpPr>
            <a:spLocks noGrp="1"/>
          </p:cNvSpPr>
          <p:nvPr>
            <p:ph sz="half" idx="2"/>
          </p:nvPr>
        </p:nvSpPr>
        <p:spPr>
          <a:xfrm>
            <a:off x="467777" y="1627463"/>
            <a:ext cx="3570935" cy="4457453"/>
          </a:xfrm>
          <a:solidFill>
            <a:schemeClr val="bg1"/>
          </a:solidFill>
        </p:spPr>
        <p:txBody>
          <a:bodyPr lIns="0" tIns="182880" rIns="0" bIns="18288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1"/>
            <a:endParaRPr lang="en-US"/>
          </a:p>
        </p:txBody>
      </p:sp>
      <p:sp>
        <p:nvSpPr>
          <p:cNvPr id="8" name="Content Placeholder 3">
            <a:extLst>
              <a:ext uri="{FF2B5EF4-FFF2-40B4-BE49-F238E27FC236}">
                <a16:creationId xmlns:a16="http://schemas.microsoft.com/office/drawing/2014/main" id="{B6FDFAA3-2A3E-D8D6-4A63-30AB5C941901}"/>
              </a:ext>
            </a:extLst>
          </p:cNvPr>
          <p:cNvSpPr>
            <a:spLocks noGrp="1"/>
          </p:cNvSpPr>
          <p:nvPr>
            <p:ph sz="half" idx="71"/>
          </p:nvPr>
        </p:nvSpPr>
        <p:spPr>
          <a:xfrm>
            <a:off x="4335103" y="1627463"/>
            <a:ext cx="3570934" cy="4457453"/>
          </a:xfrm>
          <a:solidFill>
            <a:schemeClr val="bg1"/>
          </a:solidFill>
        </p:spPr>
        <p:txBody>
          <a:bodyPr lIns="0" tIns="182880" rIns="0" bIns="18288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1"/>
            <a:endParaRPr lang="en-US"/>
          </a:p>
        </p:txBody>
      </p:sp>
      <p:sp>
        <p:nvSpPr>
          <p:cNvPr id="9" name="Content Placeholder 3">
            <a:extLst>
              <a:ext uri="{FF2B5EF4-FFF2-40B4-BE49-F238E27FC236}">
                <a16:creationId xmlns:a16="http://schemas.microsoft.com/office/drawing/2014/main" id="{5DD46123-BCBA-3882-E197-A16BC3464B35}"/>
              </a:ext>
            </a:extLst>
          </p:cNvPr>
          <p:cNvSpPr>
            <a:spLocks noGrp="1"/>
          </p:cNvSpPr>
          <p:nvPr>
            <p:ph sz="half" idx="72"/>
          </p:nvPr>
        </p:nvSpPr>
        <p:spPr>
          <a:xfrm>
            <a:off x="8167554" y="1627463"/>
            <a:ext cx="3570934" cy="4457453"/>
          </a:xfrm>
          <a:solidFill>
            <a:schemeClr val="bg1"/>
          </a:solidFill>
        </p:spPr>
        <p:txBody>
          <a:bodyPr lIns="0" tIns="182880" rIns="0" bIns="18288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1"/>
            <a:endParaRPr lang="en-US"/>
          </a:p>
        </p:txBody>
      </p:sp>
      <p:sp>
        <p:nvSpPr>
          <p:cNvPr id="10" name="Title 9">
            <a:extLst>
              <a:ext uri="{FF2B5EF4-FFF2-40B4-BE49-F238E27FC236}">
                <a16:creationId xmlns:a16="http://schemas.microsoft.com/office/drawing/2014/main" id="{1990BA2E-CE14-07F0-8928-AA3672038CB7}"/>
              </a:ext>
            </a:extLst>
          </p:cNvPr>
          <p:cNvSpPr>
            <a:spLocks noGrp="1"/>
          </p:cNvSpPr>
          <p:nvPr>
            <p:ph type="title"/>
          </p:nvPr>
        </p:nvSpPr>
        <p:spPr/>
        <p:txBody>
          <a:bodyPr/>
          <a:lstStyle/>
          <a:p>
            <a:r>
              <a:rPr lang="en-US"/>
              <a:t>Click to edit Master title style</a:t>
            </a:r>
          </a:p>
        </p:txBody>
      </p:sp>
      <p:sp>
        <p:nvSpPr>
          <p:cNvPr id="11" name="Date Placeholder 10">
            <a:extLst>
              <a:ext uri="{FF2B5EF4-FFF2-40B4-BE49-F238E27FC236}">
                <a16:creationId xmlns:a16="http://schemas.microsoft.com/office/drawing/2014/main" id="{3ECEEE53-0847-E275-2FA6-14CCF1BF36A4}"/>
              </a:ext>
            </a:extLst>
          </p:cNvPr>
          <p:cNvSpPr>
            <a:spLocks noGrp="1"/>
          </p:cNvSpPr>
          <p:nvPr>
            <p:ph type="dt" sz="half" idx="73"/>
          </p:nvPr>
        </p:nvSpPr>
        <p:spPr/>
        <p:txBody>
          <a:bodyPr/>
          <a:lstStyle/>
          <a:p>
            <a:r>
              <a:rPr lang="en-US"/>
              <a:t>© 2025 KBR, Inc.</a:t>
            </a:r>
          </a:p>
        </p:txBody>
      </p:sp>
      <p:sp>
        <p:nvSpPr>
          <p:cNvPr id="12" name="Footer Placeholder 11">
            <a:extLst>
              <a:ext uri="{FF2B5EF4-FFF2-40B4-BE49-F238E27FC236}">
                <a16:creationId xmlns:a16="http://schemas.microsoft.com/office/drawing/2014/main" id="{8B531E2E-7F82-2C7D-78D7-EFF98D2A4133}"/>
              </a:ext>
            </a:extLst>
          </p:cNvPr>
          <p:cNvSpPr>
            <a:spLocks noGrp="1"/>
          </p:cNvSpPr>
          <p:nvPr>
            <p:ph type="ftr" sz="quarter" idx="74"/>
          </p:nvPr>
        </p:nvSpPr>
        <p:spPr/>
        <p:txBody>
          <a:bodyPr/>
          <a:lstStyle/>
          <a:p>
            <a:r>
              <a:rPr lang="en-US"/>
              <a:t>KBR CONFIDENTIAL</a:t>
            </a:r>
          </a:p>
        </p:txBody>
      </p:sp>
      <p:sp>
        <p:nvSpPr>
          <p:cNvPr id="13" name="Slide Number Placeholder 12">
            <a:extLst>
              <a:ext uri="{FF2B5EF4-FFF2-40B4-BE49-F238E27FC236}">
                <a16:creationId xmlns:a16="http://schemas.microsoft.com/office/drawing/2014/main" id="{3E85806B-D9B5-14C2-CDDE-60F9AF85741E}"/>
              </a:ext>
            </a:extLst>
          </p:cNvPr>
          <p:cNvSpPr>
            <a:spLocks noGrp="1"/>
          </p:cNvSpPr>
          <p:nvPr>
            <p:ph type="sldNum" sz="quarter" idx="75"/>
          </p:nvPr>
        </p:nvSpPr>
        <p:spPr/>
        <p:txBody>
          <a:bodyPr/>
          <a:lstStyle/>
          <a:p>
            <a:fld id="{B9FA9544-3EC5-4578-B16B-9495070B2365}" type="slidenum">
              <a:rPr lang="en-US" smtClean="0"/>
              <a:pPr/>
              <a:t>‹#›</a:t>
            </a:fld>
            <a:endParaRPr lang="en-US"/>
          </a:p>
        </p:txBody>
      </p:sp>
      <p:sp>
        <p:nvSpPr>
          <p:cNvPr id="22" name="Parallelogram 14">
            <a:extLst>
              <a:ext uri="{FF2B5EF4-FFF2-40B4-BE49-F238E27FC236}">
                <a16:creationId xmlns:a16="http://schemas.microsoft.com/office/drawing/2014/main" id="{61F1CAC4-4C9C-2E11-C280-7A9587EB7EED}"/>
              </a:ext>
            </a:extLst>
          </p:cNvPr>
          <p:cNvSpPr/>
          <p:nvPr userDrawn="1"/>
        </p:nvSpPr>
        <p:spPr>
          <a:xfrm>
            <a:off x="6994151" y="984899"/>
            <a:ext cx="918259" cy="640997"/>
          </a:xfrm>
          <a:custGeom>
            <a:avLst/>
            <a:gdLst>
              <a:gd name="connsiteX0" fmla="*/ 0 w 638908"/>
              <a:gd name="connsiteY0" fmla="*/ 492532 h 492532"/>
              <a:gd name="connsiteX1" fmla="*/ 284895 w 638908"/>
              <a:gd name="connsiteY1" fmla="*/ 0 h 492532"/>
              <a:gd name="connsiteX2" fmla="*/ 638908 w 638908"/>
              <a:gd name="connsiteY2" fmla="*/ 0 h 492532"/>
              <a:gd name="connsiteX3" fmla="*/ 354013 w 638908"/>
              <a:gd name="connsiteY3" fmla="*/ 492532 h 492532"/>
              <a:gd name="connsiteX4" fmla="*/ 0 w 638908"/>
              <a:gd name="connsiteY4" fmla="*/ 492532 h 492532"/>
              <a:gd name="connsiteX0" fmla="*/ 0 w 638908"/>
              <a:gd name="connsiteY0" fmla="*/ 492532 h 492532"/>
              <a:gd name="connsiteX1" fmla="*/ 284895 w 638908"/>
              <a:gd name="connsiteY1" fmla="*/ 0 h 492532"/>
              <a:gd name="connsiteX2" fmla="*/ 638908 w 638908"/>
              <a:gd name="connsiteY2" fmla="*/ 0 h 492532"/>
              <a:gd name="connsiteX3" fmla="*/ 627551 w 638908"/>
              <a:gd name="connsiteY3" fmla="*/ 486670 h 492532"/>
              <a:gd name="connsiteX4" fmla="*/ 0 w 638908"/>
              <a:gd name="connsiteY4" fmla="*/ 492532 h 492532"/>
              <a:gd name="connsiteX0" fmla="*/ 0 w 638908"/>
              <a:gd name="connsiteY0" fmla="*/ 492532 h 492532"/>
              <a:gd name="connsiteX1" fmla="*/ 284895 w 638908"/>
              <a:gd name="connsiteY1" fmla="*/ 0 h 492532"/>
              <a:gd name="connsiteX2" fmla="*/ 638908 w 638908"/>
              <a:gd name="connsiteY2" fmla="*/ 0 h 492532"/>
              <a:gd name="connsiteX3" fmla="*/ 633413 w 638908"/>
              <a:gd name="connsiteY3" fmla="*/ 490578 h 492532"/>
              <a:gd name="connsiteX4" fmla="*/ 0 w 638908"/>
              <a:gd name="connsiteY4" fmla="*/ 492532 h 492532"/>
              <a:gd name="connsiteX0" fmla="*/ 0 w 638908"/>
              <a:gd name="connsiteY0" fmla="*/ 492532 h 492532"/>
              <a:gd name="connsiteX1" fmla="*/ 284895 w 638908"/>
              <a:gd name="connsiteY1" fmla="*/ 0 h 492532"/>
              <a:gd name="connsiteX2" fmla="*/ 638908 w 638908"/>
              <a:gd name="connsiteY2" fmla="*/ 0 h 492532"/>
              <a:gd name="connsiteX3" fmla="*/ 635367 w 638908"/>
              <a:gd name="connsiteY3" fmla="*/ 492532 h 492532"/>
              <a:gd name="connsiteX4" fmla="*/ 0 w 638908"/>
              <a:gd name="connsiteY4" fmla="*/ 492532 h 492532"/>
              <a:gd name="connsiteX0" fmla="*/ 0 w 638908"/>
              <a:gd name="connsiteY0" fmla="*/ 492532 h 496440"/>
              <a:gd name="connsiteX1" fmla="*/ 284895 w 638908"/>
              <a:gd name="connsiteY1" fmla="*/ 0 h 496440"/>
              <a:gd name="connsiteX2" fmla="*/ 638908 w 638908"/>
              <a:gd name="connsiteY2" fmla="*/ 0 h 496440"/>
              <a:gd name="connsiteX3" fmla="*/ 637320 w 638908"/>
              <a:gd name="connsiteY3" fmla="*/ 496440 h 496440"/>
              <a:gd name="connsiteX4" fmla="*/ 0 w 638908"/>
              <a:gd name="connsiteY4" fmla="*/ 492532 h 496440"/>
              <a:gd name="connsiteX0" fmla="*/ 0 w 760432"/>
              <a:gd name="connsiteY0" fmla="*/ 492532 h 492533"/>
              <a:gd name="connsiteX1" fmla="*/ 284895 w 760432"/>
              <a:gd name="connsiteY1" fmla="*/ 0 h 492533"/>
              <a:gd name="connsiteX2" fmla="*/ 638908 w 760432"/>
              <a:gd name="connsiteY2" fmla="*/ 0 h 492533"/>
              <a:gd name="connsiteX3" fmla="*/ 760413 w 760432"/>
              <a:gd name="connsiteY3" fmla="*/ 492533 h 492533"/>
              <a:gd name="connsiteX4" fmla="*/ 0 w 760432"/>
              <a:gd name="connsiteY4" fmla="*/ 492532 h 492533"/>
              <a:gd name="connsiteX0" fmla="*/ 0 w 763954"/>
              <a:gd name="connsiteY0" fmla="*/ 492532 h 492533"/>
              <a:gd name="connsiteX1" fmla="*/ 284895 w 763954"/>
              <a:gd name="connsiteY1" fmla="*/ 0 h 492533"/>
              <a:gd name="connsiteX2" fmla="*/ 763954 w 763954"/>
              <a:gd name="connsiteY2" fmla="*/ 0 h 492533"/>
              <a:gd name="connsiteX3" fmla="*/ 760413 w 763954"/>
              <a:gd name="connsiteY3" fmla="*/ 492533 h 492533"/>
              <a:gd name="connsiteX4" fmla="*/ 0 w 763954"/>
              <a:gd name="connsiteY4" fmla="*/ 492532 h 492533"/>
              <a:gd name="connsiteX0" fmla="*/ 0 w 918259"/>
              <a:gd name="connsiteY0" fmla="*/ 492532 h 492533"/>
              <a:gd name="connsiteX1" fmla="*/ 284895 w 918259"/>
              <a:gd name="connsiteY1" fmla="*/ 0 h 492533"/>
              <a:gd name="connsiteX2" fmla="*/ 918259 w 918259"/>
              <a:gd name="connsiteY2" fmla="*/ 0 h 492533"/>
              <a:gd name="connsiteX3" fmla="*/ 760413 w 918259"/>
              <a:gd name="connsiteY3" fmla="*/ 492533 h 492533"/>
              <a:gd name="connsiteX4" fmla="*/ 0 w 918259"/>
              <a:gd name="connsiteY4" fmla="*/ 492532 h 492533"/>
              <a:gd name="connsiteX0" fmla="*/ 0 w 919027"/>
              <a:gd name="connsiteY0" fmla="*/ 492532 h 492532"/>
              <a:gd name="connsiteX1" fmla="*/ 284895 w 919027"/>
              <a:gd name="connsiteY1" fmla="*/ 0 h 492532"/>
              <a:gd name="connsiteX2" fmla="*/ 918259 w 919027"/>
              <a:gd name="connsiteY2" fmla="*/ 0 h 492532"/>
              <a:gd name="connsiteX3" fmla="*/ 918528 w 919027"/>
              <a:gd name="connsiteY3" fmla="*/ 483008 h 492532"/>
              <a:gd name="connsiteX4" fmla="*/ 0 w 919027"/>
              <a:gd name="connsiteY4" fmla="*/ 492532 h 492532"/>
              <a:gd name="connsiteX0" fmla="*/ 0 w 918259"/>
              <a:gd name="connsiteY0" fmla="*/ 492532 h 492532"/>
              <a:gd name="connsiteX1" fmla="*/ 284895 w 918259"/>
              <a:gd name="connsiteY1" fmla="*/ 0 h 492532"/>
              <a:gd name="connsiteX2" fmla="*/ 918259 w 918259"/>
              <a:gd name="connsiteY2" fmla="*/ 0 h 492532"/>
              <a:gd name="connsiteX3" fmla="*/ 916623 w 918259"/>
              <a:gd name="connsiteY3" fmla="*/ 484913 h 492532"/>
              <a:gd name="connsiteX4" fmla="*/ 0 w 918259"/>
              <a:gd name="connsiteY4" fmla="*/ 492532 h 492532"/>
              <a:gd name="connsiteX0" fmla="*/ 0 w 918259"/>
              <a:gd name="connsiteY0" fmla="*/ 492532 h 492533"/>
              <a:gd name="connsiteX1" fmla="*/ 284895 w 918259"/>
              <a:gd name="connsiteY1" fmla="*/ 0 h 492533"/>
              <a:gd name="connsiteX2" fmla="*/ 918259 w 918259"/>
              <a:gd name="connsiteY2" fmla="*/ 0 h 492533"/>
              <a:gd name="connsiteX3" fmla="*/ 916623 w 918259"/>
              <a:gd name="connsiteY3" fmla="*/ 492533 h 492533"/>
              <a:gd name="connsiteX4" fmla="*/ 0 w 918259"/>
              <a:gd name="connsiteY4" fmla="*/ 492532 h 492533"/>
              <a:gd name="connsiteX0" fmla="*/ 0 w 918259"/>
              <a:gd name="connsiteY0" fmla="*/ 492532 h 492533"/>
              <a:gd name="connsiteX1" fmla="*/ 426409 w 918259"/>
              <a:gd name="connsiteY1" fmla="*/ 0 h 492533"/>
              <a:gd name="connsiteX2" fmla="*/ 918259 w 918259"/>
              <a:gd name="connsiteY2" fmla="*/ 0 h 492533"/>
              <a:gd name="connsiteX3" fmla="*/ 916623 w 918259"/>
              <a:gd name="connsiteY3" fmla="*/ 492533 h 492533"/>
              <a:gd name="connsiteX4" fmla="*/ 0 w 918259"/>
              <a:gd name="connsiteY4" fmla="*/ 492532 h 492533"/>
              <a:gd name="connsiteX0" fmla="*/ 0 w 918259"/>
              <a:gd name="connsiteY0" fmla="*/ 492532 h 492533"/>
              <a:gd name="connsiteX1" fmla="*/ 366538 w 918259"/>
              <a:gd name="connsiteY1" fmla="*/ 2091 h 492533"/>
              <a:gd name="connsiteX2" fmla="*/ 918259 w 918259"/>
              <a:gd name="connsiteY2" fmla="*/ 0 h 492533"/>
              <a:gd name="connsiteX3" fmla="*/ 916623 w 918259"/>
              <a:gd name="connsiteY3" fmla="*/ 492533 h 492533"/>
              <a:gd name="connsiteX4" fmla="*/ 0 w 918259"/>
              <a:gd name="connsiteY4" fmla="*/ 492532 h 492533"/>
              <a:gd name="connsiteX0" fmla="*/ 0 w 918259"/>
              <a:gd name="connsiteY0" fmla="*/ 492532 h 492533"/>
              <a:gd name="connsiteX1" fmla="*/ 368593 w 918259"/>
              <a:gd name="connsiteY1" fmla="*/ 512 h 492533"/>
              <a:gd name="connsiteX2" fmla="*/ 918259 w 918259"/>
              <a:gd name="connsiteY2" fmla="*/ 0 h 492533"/>
              <a:gd name="connsiteX3" fmla="*/ 916623 w 918259"/>
              <a:gd name="connsiteY3" fmla="*/ 492533 h 492533"/>
              <a:gd name="connsiteX4" fmla="*/ 0 w 918259"/>
              <a:gd name="connsiteY4" fmla="*/ 492532 h 492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259" h="492533">
                <a:moveTo>
                  <a:pt x="0" y="492532"/>
                </a:moveTo>
                <a:lnTo>
                  <a:pt x="368593" y="512"/>
                </a:lnTo>
                <a:lnTo>
                  <a:pt x="918259" y="0"/>
                </a:lnTo>
                <a:cubicBezTo>
                  <a:pt x="916427" y="163526"/>
                  <a:pt x="918455" y="329007"/>
                  <a:pt x="916623" y="492533"/>
                </a:cubicBezTo>
                <a:lnTo>
                  <a:pt x="0" y="492532"/>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rallelogram 14">
            <a:extLst>
              <a:ext uri="{FF2B5EF4-FFF2-40B4-BE49-F238E27FC236}">
                <a16:creationId xmlns:a16="http://schemas.microsoft.com/office/drawing/2014/main" id="{2525D14B-38BF-C3F6-CB1E-E505B0DA029B}"/>
              </a:ext>
            </a:extLst>
          </p:cNvPr>
          <p:cNvSpPr/>
          <p:nvPr userDrawn="1"/>
        </p:nvSpPr>
        <p:spPr>
          <a:xfrm>
            <a:off x="10824467" y="984899"/>
            <a:ext cx="918259" cy="640997"/>
          </a:xfrm>
          <a:custGeom>
            <a:avLst/>
            <a:gdLst>
              <a:gd name="connsiteX0" fmla="*/ 0 w 638908"/>
              <a:gd name="connsiteY0" fmla="*/ 492532 h 492532"/>
              <a:gd name="connsiteX1" fmla="*/ 284895 w 638908"/>
              <a:gd name="connsiteY1" fmla="*/ 0 h 492532"/>
              <a:gd name="connsiteX2" fmla="*/ 638908 w 638908"/>
              <a:gd name="connsiteY2" fmla="*/ 0 h 492532"/>
              <a:gd name="connsiteX3" fmla="*/ 354013 w 638908"/>
              <a:gd name="connsiteY3" fmla="*/ 492532 h 492532"/>
              <a:gd name="connsiteX4" fmla="*/ 0 w 638908"/>
              <a:gd name="connsiteY4" fmla="*/ 492532 h 492532"/>
              <a:gd name="connsiteX0" fmla="*/ 0 w 638908"/>
              <a:gd name="connsiteY0" fmla="*/ 492532 h 492532"/>
              <a:gd name="connsiteX1" fmla="*/ 284895 w 638908"/>
              <a:gd name="connsiteY1" fmla="*/ 0 h 492532"/>
              <a:gd name="connsiteX2" fmla="*/ 638908 w 638908"/>
              <a:gd name="connsiteY2" fmla="*/ 0 h 492532"/>
              <a:gd name="connsiteX3" fmla="*/ 627551 w 638908"/>
              <a:gd name="connsiteY3" fmla="*/ 486670 h 492532"/>
              <a:gd name="connsiteX4" fmla="*/ 0 w 638908"/>
              <a:gd name="connsiteY4" fmla="*/ 492532 h 492532"/>
              <a:gd name="connsiteX0" fmla="*/ 0 w 638908"/>
              <a:gd name="connsiteY0" fmla="*/ 492532 h 492532"/>
              <a:gd name="connsiteX1" fmla="*/ 284895 w 638908"/>
              <a:gd name="connsiteY1" fmla="*/ 0 h 492532"/>
              <a:gd name="connsiteX2" fmla="*/ 638908 w 638908"/>
              <a:gd name="connsiteY2" fmla="*/ 0 h 492532"/>
              <a:gd name="connsiteX3" fmla="*/ 633413 w 638908"/>
              <a:gd name="connsiteY3" fmla="*/ 490578 h 492532"/>
              <a:gd name="connsiteX4" fmla="*/ 0 w 638908"/>
              <a:gd name="connsiteY4" fmla="*/ 492532 h 492532"/>
              <a:gd name="connsiteX0" fmla="*/ 0 w 638908"/>
              <a:gd name="connsiteY0" fmla="*/ 492532 h 492532"/>
              <a:gd name="connsiteX1" fmla="*/ 284895 w 638908"/>
              <a:gd name="connsiteY1" fmla="*/ 0 h 492532"/>
              <a:gd name="connsiteX2" fmla="*/ 638908 w 638908"/>
              <a:gd name="connsiteY2" fmla="*/ 0 h 492532"/>
              <a:gd name="connsiteX3" fmla="*/ 635367 w 638908"/>
              <a:gd name="connsiteY3" fmla="*/ 492532 h 492532"/>
              <a:gd name="connsiteX4" fmla="*/ 0 w 638908"/>
              <a:gd name="connsiteY4" fmla="*/ 492532 h 492532"/>
              <a:gd name="connsiteX0" fmla="*/ 0 w 638908"/>
              <a:gd name="connsiteY0" fmla="*/ 492532 h 496440"/>
              <a:gd name="connsiteX1" fmla="*/ 284895 w 638908"/>
              <a:gd name="connsiteY1" fmla="*/ 0 h 496440"/>
              <a:gd name="connsiteX2" fmla="*/ 638908 w 638908"/>
              <a:gd name="connsiteY2" fmla="*/ 0 h 496440"/>
              <a:gd name="connsiteX3" fmla="*/ 637320 w 638908"/>
              <a:gd name="connsiteY3" fmla="*/ 496440 h 496440"/>
              <a:gd name="connsiteX4" fmla="*/ 0 w 638908"/>
              <a:gd name="connsiteY4" fmla="*/ 492532 h 496440"/>
              <a:gd name="connsiteX0" fmla="*/ 0 w 760432"/>
              <a:gd name="connsiteY0" fmla="*/ 492532 h 492533"/>
              <a:gd name="connsiteX1" fmla="*/ 284895 w 760432"/>
              <a:gd name="connsiteY1" fmla="*/ 0 h 492533"/>
              <a:gd name="connsiteX2" fmla="*/ 638908 w 760432"/>
              <a:gd name="connsiteY2" fmla="*/ 0 h 492533"/>
              <a:gd name="connsiteX3" fmla="*/ 760413 w 760432"/>
              <a:gd name="connsiteY3" fmla="*/ 492533 h 492533"/>
              <a:gd name="connsiteX4" fmla="*/ 0 w 760432"/>
              <a:gd name="connsiteY4" fmla="*/ 492532 h 492533"/>
              <a:gd name="connsiteX0" fmla="*/ 0 w 763954"/>
              <a:gd name="connsiteY0" fmla="*/ 492532 h 492533"/>
              <a:gd name="connsiteX1" fmla="*/ 284895 w 763954"/>
              <a:gd name="connsiteY1" fmla="*/ 0 h 492533"/>
              <a:gd name="connsiteX2" fmla="*/ 763954 w 763954"/>
              <a:gd name="connsiteY2" fmla="*/ 0 h 492533"/>
              <a:gd name="connsiteX3" fmla="*/ 760413 w 763954"/>
              <a:gd name="connsiteY3" fmla="*/ 492533 h 492533"/>
              <a:gd name="connsiteX4" fmla="*/ 0 w 763954"/>
              <a:gd name="connsiteY4" fmla="*/ 492532 h 492533"/>
              <a:gd name="connsiteX0" fmla="*/ 0 w 918259"/>
              <a:gd name="connsiteY0" fmla="*/ 492532 h 492533"/>
              <a:gd name="connsiteX1" fmla="*/ 284895 w 918259"/>
              <a:gd name="connsiteY1" fmla="*/ 0 h 492533"/>
              <a:gd name="connsiteX2" fmla="*/ 918259 w 918259"/>
              <a:gd name="connsiteY2" fmla="*/ 0 h 492533"/>
              <a:gd name="connsiteX3" fmla="*/ 760413 w 918259"/>
              <a:gd name="connsiteY3" fmla="*/ 492533 h 492533"/>
              <a:gd name="connsiteX4" fmla="*/ 0 w 918259"/>
              <a:gd name="connsiteY4" fmla="*/ 492532 h 492533"/>
              <a:gd name="connsiteX0" fmla="*/ 0 w 919027"/>
              <a:gd name="connsiteY0" fmla="*/ 492532 h 492532"/>
              <a:gd name="connsiteX1" fmla="*/ 284895 w 919027"/>
              <a:gd name="connsiteY1" fmla="*/ 0 h 492532"/>
              <a:gd name="connsiteX2" fmla="*/ 918259 w 919027"/>
              <a:gd name="connsiteY2" fmla="*/ 0 h 492532"/>
              <a:gd name="connsiteX3" fmla="*/ 918528 w 919027"/>
              <a:gd name="connsiteY3" fmla="*/ 483008 h 492532"/>
              <a:gd name="connsiteX4" fmla="*/ 0 w 919027"/>
              <a:gd name="connsiteY4" fmla="*/ 492532 h 492532"/>
              <a:gd name="connsiteX0" fmla="*/ 0 w 918259"/>
              <a:gd name="connsiteY0" fmla="*/ 492532 h 492532"/>
              <a:gd name="connsiteX1" fmla="*/ 284895 w 918259"/>
              <a:gd name="connsiteY1" fmla="*/ 0 h 492532"/>
              <a:gd name="connsiteX2" fmla="*/ 918259 w 918259"/>
              <a:gd name="connsiteY2" fmla="*/ 0 h 492532"/>
              <a:gd name="connsiteX3" fmla="*/ 916623 w 918259"/>
              <a:gd name="connsiteY3" fmla="*/ 484913 h 492532"/>
              <a:gd name="connsiteX4" fmla="*/ 0 w 918259"/>
              <a:gd name="connsiteY4" fmla="*/ 492532 h 492532"/>
              <a:gd name="connsiteX0" fmla="*/ 0 w 918259"/>
              <a:gd name="connsiteY0" fmla="*/ 492532 h 492533"/>
              <a:gd name="connsiteX1" fmla="*/ 284895 w 918259"/>
              <a:gd name="connsiteY1" fmla="*/ 0 h 492533"/>
              <a:gd name="connsiteX2" fmla="*/ 918259 w 918259"/>
              <a:gd name="connsiteY2" fmla="*/ 0 h 492533"/>
              <a:gd name="connsiteX3" fmla="*/ 916623 w 918259"/>
              <a:gd name="connsiteY3" fmla="*/ 492533 h 492533"/>
              <a:gd name="connsiteX4" fmla="*/ 0 w 918259"/>
              <a:gd name="connsiteY4" fmla="*/ 492532 h 492533"/>
              <a:gd name="connsiteX0" fmla="*/ 0 w 918259"/>
              <a:gd name="connsiteY0" fmla="*/ 492532 h 492533"/>
              <a:gd name="connsiteX1" fmla="*/ 426409 w 918259"/>
              <a:gd name="connsiteY1" fmla="*/ 0 h 492533"/>
              <a:gd name="connsiteX2" fmla="*/ 918259 w 918259"/>
              <a:gd name="connsiteY2" fmla="*/ 0 h 492533"/>
              <a:gd name="connsiteX3" fmla="*/ 916623 w 918259"/>
              <a:gd name="connsiteY3" fmla="*/ 492533 h 492533"/>
              <a:gd name="connsiteX4" fmla="*/ 0 w 918259"/>
              <a:gd name="connsiteY4" fmla="*/ 492532 h 492533"/>
              <a:gd name="connsiteX0" fmla="*/ 0 w 918259"/>
              <a:gd name="connsiteY0" fmla="*/ 492532 h 492533"/>
              <a:gd name="connsiteX1" fmla="*/ 366538 w 918259"/>
              <a:gd name="connsiteY1" fmla="*/ 2091 h 492533"/>
              <a:gd name="connsiteX2" fmla="*/ 918259 w 918259"/>
              <a:gd name="connsiteY2" fmla="*/ 0 h 492533"/>
              <a:gd name="connsiteX3" fmla="*/ 916623 w 918259"/>
              <a:gd name="connsiteY3" fmla="*/ 492533 h 492533"/>
              <a:gd name="connsiteX4" fmla="*/ 0 w 918259"/>
              <a:gd name="connsiteY4" fmla="*/ 492532 h 492533"/>
              <a:gd name="connsiteX0" fmla="*/ 0 w 918259"/>
              <a:gd name="connsiteY0" fmla="*/ 492532 h 492533"/>
              <a:gd name="connsiteX1" fmla="*/ 368593 w 918259"/>
              <a:gd name="connsiteY1" fmla="*/ 512 h 492533"/>
              <a:gd name="connsiteX2" fmla="*/ 918259 w 918259"/>
              <a:gd name="connsiteY2" fmla="*/ 0 h 492533"/>
              <a:gd name="connsiteX3" fmla="*/ 916623 w 918259"/>
              <a:gd name="connsiteY3" fmla="*/ 492533 h 492533"/>
              <a:gd name="connsiteX4" fmla="*/ 0 w 918259"/>
              <a:gd name="connsiteY4" fmla="*/ 492532 h 492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259" h="492533">
                <a:moveTo>
                  <a:pt x="0" y="492532"/>
                </a:moveTo>
                <a:lnTo>
                  <a:pt x="368593" y="512"/>
                </a:lnTo>
                <a:lnTo>
                  <a:pt x="918259" y="0"/>
                </a:lnTo>
                <a:cubicBezTo>
                  <a:pt x="916427" y="163526"/>
                  <a:pt x="918455" y="329007"/>
                  <a:pt x="916623" y="492533"/>
                </a:cubicBezTo>
                <a:lnTo>
                  <a:pt x="0" y="492532"/>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arallelogram 14">
            <a:extLst>
              <a:ext uri="{FF2B5EF4-FFF2-40B4-BE49-F238E27FC236}">
                <a16:creationId xmlns:a16="http://schemas.microsoft.com/office/drawing/2014/main" id="{1913F112-5FFE-729F-F222-E2BC50F0EEE8}"/>
              </a:ext>
            </a:extLst>
          </p:cNvPr>
          <p:cNvSpPr/>
          <p:nvPr userDrawn="1"/>
        </p:nvSpPr>
        <p:spPr>
          <a:xfrm>
            <a:off x="3123374" y="984899"/>
            <a:ext cx="918259" cy="640997"/>
          </a:xfrm>
          <a:custGeom>
            <a:avLst/>
            <a:gdLst>
              <a:gd name="connsiteX0" fmla="*/ 0 w 638908"/>
              <a:gd name="connsiteY0" fmla="*/ 492532 h 492532"/>
              <a:gd name="connsiteX1" fmla="*/ 284895 w 638908"/>
              <a:gd name="connsiteY1" fmla="*/ 0 h 492532"/>
              <a:gd name="connsiteX2" fmla="*/ 638908 w 638908"/>
              <a:gd name="connsiteY2" fmla="*/ 0 h 492532"/>
              <a:gd name="connsiteX3" fmla="*/ 354013 w 638908"/>
              <a:gd name="connsiteY3" fmla="*/ 492532 h 492532"/>
              <a:gd name="connsiteX4" fmla="*/ 0 w 638908"/>
              <a:gd name="connsiteY4" fmla="*/ 492532 h 492532"/>
              <a:gd name="connsiteX0" fmla="*/ 0 w 638908"/>
              <a:gd name="connsiteY0" fmla="*/ 492532 h 492532"/>
              <a:gd name="connsiteX1" fmla="*/ 284895 w 638908"/>
              <a:gd name="connsiteY1" fmla="*/ 0 h 492532"/>
              <a:gd name="connsiteX2" fmla="*/ 638908 w 638908"/>
              <a:gd name="connsiteY2" fmla="*/ 0 h 492532"/>
              <a:gd name="connsiteX3" fmla="*/ 627551 w 638908"/>
              <a:gd name="connsiteY3" fmla="*/ 486670 h 492532"/>
              <a:gd name="connsiteX4" fmla="*/ 0 w 638908"/>
              <a:gd name="connsiteY4" fmla="*/ 492532 h 492532"/>
              <a:gd name="connsiteX0" fmla="*/ 0 w 638908"/>
              <a:gd name="connsiteY0" fmla="*/ 492532 h 492532"/>
              <a:gd name="connsiteX1" fmla="*/ 284895 w 638908"/>
              <a:gd name="connsiteY1" fmla="*/ 0 h 492532"/>
              <a:gd name="connsiteX2" fmla="*/ 638908 w 638908"/>
              <a:gd name="connsiteY2" fmla="*/ 0 h 492532"/>
              <a:gd name="connsiteX3" fmla="*/ 633413 w 638908"/>
              <a:gd name="connsiteY3" fmla="*/ 490578 h 492532"/>
              <a:gd name="connsiteX4" fmla="*/ 0 w 638908"/>
              <a:gd name="connsiteY4" fmla="*/ 492532 h 492532"/>
              <a:gd name="connsiteX0" fmla="*/ 0 w 638908"/>
              <a:gd name="connsiteY0" fmla="*/ 492532 h 492532"/>
              <a:gd name="connsiteX1" fmla="*/ 284895 w 638908"/>
              <a:gd name="connsiteY1" fmla="*/ 0 h 492532"/>
              <a:gd name="connsiteX2" fmla="*/ 638908 w 638908"/>
              <a:gd name="connsiteY2" fmla="*/ 0 h 492532"/>
              <a:gd name="connsiteX3" fmla="*/ 635367 w 638908"/>
              <a:gd name="connsiteY3" fmla="*/ 492532 h 492532"/>
              <a:gd name="connsiteX4" fmla="*/ 0 w 638908"/>
              <a:gd name="connsiteY4" fmla="*/ 492532 h 492532"/>
              <a:gd name="connsiteX0" fmla="*/ 0 w 638908"/>
              <a:gd name="connsiteY0" fmla="*/ 492532 h 496440"/>
              <a:gd name="connsiteX1" fmla="*/ 284895 w 638908"/>
              <a:gd name="connsiteY1" fmla="*/ 0 h 496440"/>
              <a:gd name="connsiteX2" fmla="*/ 638908 w 638908"/>
              <a:gd name="connsiteY2" fmla="*/ 0 h 496440"/>
              <a:gd name="connsiteX3" fmla="*/ 637320 w 638908"/>
              <a:gd name="connsiteY3" fmla="*/ 496440 h 496440"/>
              <a:gd name="connsiteX4" fmla="*/ 0 w 638908"/>
              <a:gd name="connsiteY4" fmla="*/ 492532 h 496440"/>
              <a:gd name="connsiteX0" fmla="*/ 0 w 760432"/>
              <a:gd name="connsiteY0" fmla="*/ 492532 h 492533"/>
              <a:gd name="connsiteX1" fmla="*/ 284895 w 760432"/>
              <a:gd name="connsiteY1" fmla="*/ 0 h 492533"/>
              <a:gd name="connsiteX2" fmla="*/ 638908 w 760432"/>
              <a:gd name="connsiteY2" fmla="*/ 0 h 492533"/>
              <a:gd name="connsiteX3" fmla="*/ 760413 w 760432"/>
              <a:gd name="connsiteY3" fmla="*/ 492533 h 492533"/>
              <a:gd name="connsiteX4" fmla="*/ 0 w 760432"/>
              <a:gd name="connsiteY4" fmla="*/ 492532 h 492533"/>
              <a:gd name="connsiteX0" fmla="*/ 0 w 763954"/>
              <a:gd name="connsiteY0" fmla="*/ 492532 h 492533"/>
              <a:gd name="connsiteX1" fmla="*/ 284895 w 763954"/>
              <a:gd name="connsiteY1" fmla="*/ 0 h 492533"/>
              <a:gd name="connsiteX2" fmla="*/ 763954 w 763954"/>
              <a:gd name="connsiteY2" fmla="*/ 0 h 492533"/>
              <a:gd name="connsiteX3" fmla="*/ 760413 w 763954"/>
              <a:gd name="connsiteY3" fmla="*/ 492533 h 492533"/>
              <a:gd name="connsiteX4" fmla="*/ 0 w 763954"/>
              <a:gd name="connsiteY4" fmla="*/ 492532 h 492533"/>
              <a:gd name="connsiteX0" fmla="*/ 0 w 918259"/>
              <a:gd name="connsiteY0" fmla="*/ 492532 h 492533"/>
              <a:gd name="connsiteX1" fmla="*/ 284895 w 918259"/>
              <a:gd name="connsiteY1" fmla="*/ 0 h 492533"/>
              <a:gd name="connsiteX2" fmla="*/ 918259 w 918259"/>
              <a:gd name="connsiteY2" fmla="*/ 0 h 492533"/>
              <a:gd name="connsiteX3" fmla="*/ 760413 w 918259"/>
              <a:gd name="connsiteY3" fmla="*/ 492533 h 492533"/>
              <a:gd name="connsiteX4" fmla="*/ 0 w 918259"/>
              <a:gd name="connsiteY4" fmla="*/ 492532 h 492533"/>
              <a:gd name="connsiteX0" fmla="*/ 0 w 919027"/>
              <a:gd name="connsiteY0" fmla="*/ 492532 h 492532"/>
              <a:gd name="connsiteX1" fmla="*/ 284895 w 919027"/>
              <a:gd name="connsiteY1" fmla="*/ 0 h 492532"/>
              <a:gd name="connsiteX2" fmla="*/ 918259 w 919027"/>
              <a:gd name="connsiteY2" fmla="*/ 0 h 492532"/>
              <a:gd name="connsiteX3" fmla="*/ 918528 w 919027"/>
              <a:gd name="connsiteY3" fmla="*/ 483008 h 492532"/>
              <a:gd name="connsiteX4" fmla="*/ 0 w 919027"/>
              <a:gd name="connsiteY4" fmla="*/ 492532 h 492532"/>
              <a:gd name="connsiteX0" fmla="*/ 0 w 918259"/>
              <a:gd name="connsiteY0" fmla="*/ 492532 h 492532"/>
              <a:gd name="connsiteX1" fmla="*/ 284895 w 918259"/>
              <a:gd name="connsiteY1" fmla="*/ 0 h 492532"/>
              <a:gd name="connsiteX2" fmla="*/ 918259 w 918259"/>
              <a:gd name="connsiteY2" fmla="*/ 0 h 492532"/>
              <a:gd name="connsiteX3" fmla="*/ 916623 w 918259"/>
              <a:gd name="connsiteY3" fmla="*/ 484913 h 492532"/>
              <a:gd name="connsiteX4" fmla="*/ 0 w 918259"/>
              <a:gd name="connsiteY4" fmla="*/ 492532 h 492532"/>
              <a:gd name="connsiteX0" fmla="*/ 0 w 918259"/>
              <a:gd name="connsiteY0" fmla="*/ 492532 h 492533"/>
              <a:gd name="connsiteX1" fmla="*/ 284895 w 918259"/>
              <a:gd name="connsiteY1" fmla="*/ 0 h 492533"/>
              <a:gd name="connsiteX2" fmla="*/ 918259 w 918259"/>
              <a:gd name="connsiteY2" fmla="*/ 0 h 492533"/>
              <a:gd name="connsiteX3" fmla="*/ 916623 w 918259"/>
              <a:gd name="connsiteY3" fmla="*/ 492533 h 492533"/>
              <a:gd name="connsiteX4" fmla="*/ 0 w 918259"/>
              <a:gd name="connsiteY4" fmla="*/ 492532 h 492533"/>
              <a:gd name="connsiteX0" fmla="*/ 0 w 918259"/>
              <a:gd name="connsiteY0" fmla="*/ 492532 h 492533"/>
              <a:gd name="connsiteX1" fmla="*/ 426409 w 918259"/>
              <a:gd name="connsiteY1" fmla="*/ 0 h 492533"/>
              <a:gd name="connsiteX2" fmla="*/ 918259 w 918259"/>
              <a:gd name="connsiteY2" fmla="*/ 0 h 492533"/>
              <a:gd name="connsiteX3" fmla="*/ 916623 w 918259"/>
              <a:gd name="connsiteY3" fmla="*/ 492533 h 492533"/>
              <a:gd name="connsiteX4" fmla="*/ 0 w 918259"/>
              <a:gd name="connsiteY4" fmla="*/ 492532 h 492533"/>
              <a:gd name="connsiteX0" fmla="*/ 0 w 918259"/>
              <a:gd name="connsiteY0" fmla="*/ 492532 h 492533"/>
              <a:gd name="connsiteX1" fmla="*/ 366538 w 918259"/>
              <a:gd name="connsiteY1" fmla="*/ 2091 h 492533"/>
              <a:gd name="connsiteX2" fmla="*/ 918259 w 918259"/>
              <a:gd name="connsiteY2" fmla="*/ 0 h 492533"/>
              <a:gd name="connsiteX3" fmla="*/ 916623 w 918259"/>
              <a:gd name="connsiteY3" fmla="*/ 492533 h 492533"/>
              <a:gd name="connsiteX4" fmla="*/ 0 w 918259"/>
              <a:gd name="connsiteY4" fmla="*/ 492532 h 492533"/>
              <a:gd name="connsiteX0" fmla="*/ 0 w 918259"/>
              <a:gd name="connsiteY0" fmla="*/ 492532 h 492533"/>
              <a:gd name="connsiteX1" fmla="*/ 368593 w 918259"/>
              <a:gd name="connsiteY1" fmla="*/ 512 h 492533"/>
              <a:gd name="connsiteX2" fmla="*/ 918259 w 918259"/>
              <a:gd name="connsiteY2" fmla="*/ 0 h 492533"/>
              <a:gd name="connsiteX3" fmla="*/ 916623 w 918259"/>
              <a:gd name="connsiteY3" fmla="*/ 492533 h 492533"/>
              <a:gd name="connsiteX4" fmla="*/ 0 w 918259"/>
              <a:gd name="connsiteY4" fmla="*/ 492532 h 492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259" h="492533">
                <a:moveTo>
                  <a:pt x="0" y="492532"/>
                </a:moveTo>
                <a:lnTo>
                  <a:pt x="368593" y="512"/>
                </a:lnTo>
                <a:lnTo>
                  <a:pt x="918259" y="0"/>
                </a:lnTo>
                <a:cubicBezTo>
                  <a:pt x="916427" y="163526"/>
                  <a:pt x="918455" y="329007"/>
                  <a:pt x="916623" y="492533"/>
                </a:cubicBezTo>
                <a:lnTo>
                  <a:pt x="0" y="492532"/>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39898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Image Columns">
    <p:spTree>
      <p:nvGrpSpPr>
        <p:cNvPr id="1" name=""/>
        <p:cNvGrpSpPr/>
        <p:nvPr/>
      </p:nvGrpSpPr>
      <p:grpSpPr>
        <a:xfrm>
          <a:off x="0" y="0"/>
          <a:ext cx="0" cy="0"/>
          <a:chOff x="0" y="0"/>
          <a:chExt cx="0" cy="0"/>
        </a:xfrm>
      </p:grpSpPr>
      <p:sp>
        <p:nvSpPr>
          <p:cNvPr id="14" name="Picture Placeholder 3">
            <a:extLst>
              <a:ext uri="{FF2B5EF4-FFF2-40B4-BE49-F238E27FC236}">
                <a16:creationId xmlns:a16="http://schemas.microsoft.com/office/drawing/2014/main" id="{59E9069F-9B57-7E99-07D8-75A8848C1DAD}"/>
              </a:ext>
            </a:extLst>
          </p:cNvPr>
          <p:cNvSpPr>
            <a:spLocks noGrp="1"/>
          </p:cNvSpPr>
          <p:nvPr userDrawn="1">
            <p:ph type="pic" sz="quarter" idx="61"/>
          </p:nvPr>
        </p:nvSpPr>
        <p:spPr>
          <a:xfrm>
            <a:off x="8168871" y="1000013"/>
            <a:ext cx="3570936" cy="3466479"/>
          </a:xfrm>
          <a:prstGeom prst="rect">
            <a:avLst/>
          </a:prstGeom>
          <a:solidFill>
            <a:schemeClr val="bg1">
              <a:lumMod val="95000"/>
            </a:schemeClr>
          </a:solidFill>
          <a:ln w="3175">
            <a:noFill/>
          </a:ln>
          <a:effectLst/>
        </p:spPr>
        <p:txBody>
          <a:bodyPr tIns="1280160" anchor="t" anchorCtr="0">
            <a:normAutofit/>
          </a:bodyPr>
          <a:lstStyle>
            <a:lvl1pPr marL="0" indent="0" algn="ctr">
              <a:buNone/>
              <a:defRPr sz="1050"/>
            </a:lvl1pPr>
          </a:lstStyle>
          <a:p>
            <a:endParaRPr lang="en-US"/>
          </a:p>
        </p:txBody>
      </p:sp>
      <p:sp>
        <p:nvSpPr>
          <p:cNvPr id="19" name="Picture Placeholder 3">
            <a:extLst>
              <a:ext uri="{FF2B5EF4-FFF2-40B4-BE49-F238E27FC236}">
                <a16:creationId xmlns:a16="http://schemas.microsoft.com/office/drawing/2014/main" id="{D9D7AFE1-116C-19D8-9CE4-E7504772A6AB}"/>
              </a:ext>
            </a:extLst>
          </p:cNvPr>
          <p:cNvSpPr>
            <a:spLocks noGrp="1"/>
          </p:cNvSpPr>
          <p:nvPr>
            <p:ph type="pic" sz="quarter" idx="63"/>
          </p:nvPr>
        </p:nvSpPr>
        <p:spPr>
          <a:xfrm>
            <a:off x="467778" y="1000013"/>
            <a:ext cx="3570936" cy="3466479"/>
          </a:xfrm>
          <a:prstGeom prst="rect">
            <a:avLst/>
          </a:prstGeom>
          <a:solidFill>
            <a:schemeClr val="bg1">
              <a:lumMod val="95000"/>
            </a:schemeClr>
          </a:solidFill>
          <a:ln w="3175">
            <a:noFill/>
          </a:ln>
          <a:effectLst/>
        </p:spPr>
        <p:txBody>
          <a:bodyPr tIns="1280160" anchor="t" anchorCtr="0">
            <a:normAutofit/>
          </a:bodyPr>
          <a:lstStyle>
            <a:lvl1pPr marL="0" indent="0" algn="ctr">
              <a:buNone/>
              <a:defRPr sz="1050"/>
            </a:lvl1pPr>
          </a:lstStyle>
          <a:p>
            <a:endParaRPr lang="en-US"/>
          </a:p>
        </p:txBody>
      </p:sp>
      <p:sp>
        <p:nvSpPr>
          <p:cNvPr id="23" name="Picture Placeholder 3">
            <a:extLst>
              <a:ext uri="{FF2B5EF4-FFF2-40B4-BE49-F238E27FC236}">
                <a16:creationId xmlns:a16="http://schemas.microsoft.com/office/drawing/2014/main" id="{4A64E507-ACC2-A716-DEDF-CFEF160E5B91}"/>
              </a:ext>
            </a:extLst>
          </p:cNvPr>
          <p:cNvSpPr>
            <a:spLocks noGrp="1"/>
          </p:cNvSpPr>
          <p:nvPr>
            <p:ph type="pic" sz="quarter" idx="65"/>
          </p:nvPr>
        </p:nvSpPr>
        <p:spPr>
          <a:xfrm>
            <a:off x="4335103" y="1000013"/>
            <a:ext cx="3570936" cy="3466479"/>
          </a:xfrm>
          <a:prstGeom prst="rect">
            <a:avLst/>
          </a:prstGeom>
          <a:solidFill>
            <a:schemeClr val="bg1">
              <a:lumMod val="95000"/>
            </a:schemeClr>
          </a:solidFill>
          <a:ln w="3175">
            <a:noFill/>
          </a:ln>
          <a:effectLst/>
        </p:spPr>
        <p:txBody>
          <a:bodyPr tIns="1280160" anchor="t" anchorCtr="0">
            <a:normAutofit/>
          </a:bodyPr>
          <a:lstStyle>
            <a:lvl1pPr marL="0" indent="0" algn="ctr">
              <a:buNone/>
              <a:defRPr sz="1050"/>
            </a:lvl1pPr>
          </a:lstStyle>
          <a:p>
            <a:endParaRPr lang="en-US"/>
          </a:p>
        </p:txBody>
      </p:sp>
      <p:sp>
        <p:nvSpPr>
          <p:cNvPr id="4" name="Content Placeholder 3">
            <a:extLst>
              <a:ext uri="{FF2B5EF4-FFF2-40B4-BE49-F238E27FC236}">
                <a16:creationId xmlns:a16="http://schemas.microsoft.com/office/drawing/2014/main" id="{A763B373-235A-D473-08D7-5D1B452D4602}"/>
              </a:ext>
            </a:extLst>
          </p:cNvPr>
          <p:cNvSpPr>
            <a:spLocks noGrp="1"/>
          </p:cNvSpPr>
          <p:nvPr>
            <p:ph sz="half" idx="2"/>
          </p:nvPr>
        </p:nvSpPr>
        <p:spPr>
          <a:xfrm>
            <a:off x="467777" y="4555221"/>
            <a:ext cx="3570935" cy="1529695"/>
          </a:xfrm>
          <a:solidFill>
            <a:schemeClr val="bg1"/>
          </a:solidFill>
        </p:spPr>
        <p:txBody>
          <a:bodyPr lIns="0" tIns="91440" rIns="0" bIns="9144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1"/>
            <a:endParaRPr lang="en-US"/>
          </a:p>
        </p:txBody>
      </p:sp>
      <p:sp>
        <p:nvSpPr>
          <p:cNvPr id="8" name="Content Placeholder 3">
            <a:extLst>
              <a:ext uri="{FF2B5EF4-FFF2-40B4-BE49-F238E27FC236}">
                <a16:creationId xmlns:a16="http://schemas.microsoft.com/office/drawing/2014/main" id="{B6FDFAA3-2A3E-D8D6-4A63-30AB5C941901}"/>
              </a:ext>
            </a:extLst>
          </p:cNvPr>
          <p:cNvSpPr>
            <a:spLocks noGrp="1"/>
          </p:cNvSpPr>
          <p:nvPr>
            <p:ph sz="half" idx="71"/>
          </p:nvPr>
        </p:nvSpPr>
        <p:spPr>
          <a:xfrm>
            <a:off x="4335103" y="4555221"/>
            <a:ext cx="3570934" cy="1529695"/>
          </a:xfrm>
          <a:solidFill>
            <a:schemeClr val="bg1"/>
          </a:solidFill>
        </p:spPr>
        <p:txBody>
          <a:bodyPr lIns="0" tIns="91440" rIns="0" bIns="9144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1"/>
            <a:endParaRPr lang="en-US"/>
          </a:p>
        </p:txBody>
      </p:sp>
      <p:sp>
        <p:nvSpPr>
          <p:cNvPr id="9" name="Content Placeholder 3">
            <a:extLst>
              <a:ext uri="{FF2B5EF4-FFF2-40B4-BE49-F238E27FC236}">
                <a16:creationId xmlns:a16="http://schemas.microsoft.com/office/drawing/2014/main" id="{5DD46123-BCBA-3882-E197-A16BC3464B35}"/>
              </a:ext>
            </a:extLst>
          </p:cNvPr>
          <p:cNvSpPr>
            <a:spLocks noGrp="1"/>
          </p:cNvSpPr>
          <p:nvPr>
            <p:ph sz="half" idx="72"/>
          </p:nvPr>
        </p:nvSpPr>
        <p:spPr>
          <a:xfrm>
            <a:off x="8167554" y="4555221"/>
            <a:ext cx="3570934" cy="1529695"/>
          </a:xfrm>
          <a:solidFill>
            <a:schemeClr val="bg1"/>
          </a:solidFill>
        </p:spPr>
        <p:txBody>
          <a:bodyPr lIns="0" tIns="91440" rIns="0" bIns="9144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1"/>
            <a:endParaRPr lang="en-US"/>
          </a:p>
        </p:txBody>
      </p:sp>
      <p:sp>
        <p:nvSpPr>
          <p:cNvPr id="10" name="Title 9">
            <a:extLst>
              <a:ext uri="{FF2B5EF4-FFF2-40B4-BE49-F238E27FC236}">
                <a16:creationId xmlns:a16="http://schemas.microsoft.com/office/drawing/2014/main" id="{1990BA2E-CE14-07F0-8928-AA3672038CB7}"/>
              </a:ext>
            </a:extLst>
          </p:cNvPr>
          <p:cNvSpPr>
            <a:spLocks noGrp="1"/>
          </p:cNvSpPr>
          <p:nvPr>
            <p:ph type="title"/>
          </p:nvPr>
        </p:nvSpPr>
        <p:spPr/>
        <p:txBody>
          <a:bodyPr/>
          <a:lstStyle/>
          <a:p>
            <a:r>
              <a:rPr lang="en-US"/>
              <a:t>Click to edit Master title style</a:t>
            </a:r>
          </a:p>
        </p:txBody>
      </p:sp>
      <p:sp>
        <p:nvSpPr>
          <p:cNvPr id="11" name="Date Placeholder 10">
            <a:extLst>
              <a:ext uri="{FF2B5EF4-FFF2-40B4-BE49-F238E27FC236}">
                <a16:creationId xmlns:a16="http://schemas.microsoft.com/office/drawing/2014/main" id="{3ECEEE53-0847-E275-2FA6-14CCF1BF36A4}"/>
              </a:ext>
            </a:extLst>
          </p:cNvPr>
          <p:cNvSpPr>
            <a:spLocks noGrp="1"/>
          </p:cNvSpPr>
          <p:nvPr>
            <p:ph type="dt" sz="half" idx="73"/>
          </p:nvPr>
        </p:nvSpPr>
        <p:spPr/>
        <p:txBody>
          <a:bodyPr/>
          <a:lstStyle/>
          <a:p>
            <a:r>
              <a:rPr lang="en-US"/>
              <a:t>© 2025 KBR, Inc.</a:t>
            </a:r>
          </a:p>
        </p:txBody>
      </p:sp>
      <p:sp>
        <p:nvSpPr>
          <p:cNvPr id="12" name="Footer Placeholder 11">
            <a:extLst>
              <a:ext uri="{FF2B5EF4-FFF2-40B4-BE49-F238E27FC236}">
                <a16:creationId xmlns:a16="http://schemas.microsoft.com/office/drawing/2014/main" id="{8B531E2E-7F82-2C7D-78D7-EFF98D2A4133}"/>
              </a:ext>
            </a:extLst>
          </p:cNvPr>
          <p:cNvSpPr>
            <a:spLocks noGrp="1"/>
          </p:cNvSpPr>
          <p:nvPr>
            <p:ph type="ftr" sz="quarter" idx="74"/>
          </p:nvPr>
        </p:nvSpPr>
        <p:spPr/>
        <p:txBody>
          <a:bodyPr/>
          <a:lstStyle/>
          <a:p>
            <a:r>
              <a:rPr lang="en-US"/>
              <a:t>KBR CONFIDENTIAL</a:t>
            </a:r>
          </a:p>
        </p:txBody>
      </p:sp>
      <p:sp>
        <p:nvSpPr>
          <p:cNvPr id="13" name="Slide Number Placeholder 12">
            <a:extLst>
              <a:ext uri="{FF2B5EF4-FFF2-40B4-BE49-F238E27FC236}">
                <a16:creationId xmlns:a16="http://schemas.microsoft.com/office/drawing/2014/main" id="{3E85806B-D9B5-14C2-CDDE-60F9AF85741E}"/>
              </a:ext>
            </a:extLst>
          </p:cNvPr>
          <p:cNvSpPr>
            <a:spLocks noGrp="1"/>
          </p:cNvSpPr>
          <p:nvPr>
            <p:ph type="sldNum" sz="quarter" idx="75"/>
          </p:nvPr>
        </p:nvSpPr>
        <p:spPr/>
        <p:txBody>
          <a:bodyPr/>
          <a:lstStyle/>
          <a:p>
            <a:fld id="{B9FA9544-3EC5-4578-B16B-9495070B2365}" type="slidenum">
              <a:rPr lang="en-US" smtClean="0"/>
              <a:pPr/>
              <a:t>‹#›</a:t>
            </a:fld>
            <a:endParaRPr lang="en-US"/>
          </a:p>
        </p:txBody>
      </p:sp>
    </p:spTree>
    <p:extLst>
      <p:ext uri="{BB962C8B-B14F-4D97-AF65-F5344CB8AC3E}">
        <p14:creationId xmlns:p14="http://schemas.microsoft.com/office/powerpoint/2010/main" val="1483296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Opt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36996-F404-6F88-22B4-BB5736FA46E4}"/>
              </a:ext>
            </a:extLst>
          </p:cNvPr>
          <p:cNvSpPr>
            <a:spLocks noGrp="1"/>
          </p:cNvSpPr>
          <p:nvPr>
            <p:ph type="ctrTitle" hasCustomPrompt="1"/>
          </p:nvPr>
        </p:nvSpPr>
        <p:spPr>
          <a:xfrm>
            <a:off x="419075" y="750197"/>
            <a:ext cx="5045081" cy="1954090"/>
          </a:xfrm>
          <a:prstGeom prst="rect">
            <a:avLst/>
          </a:prstGeom>
        </p:spPr>
        <p:txBody>
          <a:bodyPr tIns="0" rIns="0" bIns="0" anchor="b">
            <a:normAutofit/>
          </a:bodyPr>
          <a:lstStyle>
            <a:lvl1pPr algn="l">
              <a:defRPr sz="5400">
                <a:latin typeface="+mj-lt"/>
              </a:defRPr>
            </a:lvl1pPr>
          </a:lstStyle>
          <a:p>
            <a:pPr>
              <a:lnSpc>
                <a:spcPct val="80000"/>
              </a:lnSpc>
            </a:pPr>
            <a:r>
              <a:rPr lang="en-US" sz="6000" b="1" kern="0" spc="-80">
                <a:latin typeface="Tenorite" panose="00000500000000000000" pitchFamily="2" charset="0"/>
              </a:rPr>
              <a:t>Title Area</a:t>
            </a:r>
          </a:p>
        </p:txBody>
      </p:sp>
      <p:sp>
        <p:nvSpPr>
          <p:cNvPr id="3" name="Subtitle 2">
            <a:extLst>
              <a:ext uri="{FF2B5EF4-FFF2-40B4-BE49-F238E27FC236}">
                <a16:creationId xmlns:a16="http://schemas.microsoft.com/office/drawing/2014/main" id="{69EE0FA4-0953-3F69-4F17-E863908C6ECB}"/>
              </a:ext>
            </a:extLst>
          </p:cNvPr>
          <p:cNvSpPr>
            <a:spLocks noGrp="1"/>
          </p:cNvSpPr>
          <p:nvPr>
            <p:ph type="subTitle" idx="1" hasCustomPrompt="1"/>
          </p:nvPr>
        </p:nvSpPr>
        <p:spPr>
          <a:xfrm>
            <a:off x="419074" y="2872059"/>
            <a:ext cx="4546180" cy="953702"/>
          </a:xfrm>
          <a:prstGeom prst="rect">
            <a:avLst/>
          </a:prstGeom>
        </p:spPr>
        <p:txBody>
          <a:bodyPr/>
          <a:lstStyle>
            <a:lvl1pPr marL="0" indent="0" algn="l">
              <a:spcBef>
                <a:spcPts val="0"/>
              </a:spcBef>
              <a:buNone/>
              <a:defRPr sz="28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Area</a:t>
            </a:r>
          </a:p>
        </p:txBody>
      </p:sp>
      <p:pic>
        <p:nvPicPr>
          <p:cNvPr id="11" name="Picture 10" descr="Logo&#10;&#10;Description automatically generated">
            <a:extLst>
              <a:ext uri="{FF2B5EF4-FFF2-40B4-BE49-F238E27FC236}">
                <a16:creationId xmlns:a16="http://schemas.microsoft.com/office/drawing/2014/main" id="{EC554039-0D63-C887-54A5-398FADB8700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4633" y="371211"/>
            <a:ext cx="1126367" cy="623834"/>
          </a:xfrm>
          <a:prstGeom prst="rect">
            <a:avLst/>
          </a:prstGeom>
        </p:spPr>
      </p:pic>
      <p:sp>
        <p:nvSpPr>
          <p:cNvPr id="13" name="Parallelogram 12">
            <a:extLst>
              <a:ext uri="{FF2B5EF4-FFF2-40B4-BE49-F238E27FC236}">
                <a16:creationId xmlns:a16="http://schemas.microsoft.com/office/drawing/2014/main" id="{25AB9D98-A908-445E-2FB0-69903C5CDD43}"/>
              </a:ext>
            </a:extLst>
          </p:cNvPr>
          <p:cNvSpPr/>
          <p:nvPr userDrawn="1"/>
        </p:nvSpPr>
        <p:spPr>
          <a:xfrm>
            <a:off x="8377386" y="1471210"/>
            <a:ext cx="1700608" cy="974891"/>
          </a:xfrm>
          <a:prstGeom prst="parallelogram">
            <a:avLst>
              <a:gd name="adj" fmla="val 5772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14" name="Parallelogram 13">
            <a:extLst>
              <a:ext uri="{FF2B5EF4-FFF2-40B4-BE49-F238E27FC236}">
                <a16:creationId xmlns:a16="http://schemas.microsoft.com/office/drawing/2014/main" id="{2E724B3A-83B6-8D45-2C54-78AA5955967C}"/>
              </a:ext>
            </a:extLst>
          </p:cNvPr>
          <p:cNvSpPr/>
          <p:nvPr userDrawn="1"/>
        </p:nvSpPr>
        <p:spPr>
          <a:xfrm>
            <a:off x="10077994" y="1961259"/>
            <a:ext cx="849086" cy="486747"/>
          </a:xfrm>
          <a:prstGeom prst="parallelogram">
            <a:avLst>
              <a:gd name="adj" fmla="val 5772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15" name="Parallelogram 14">
            <a:extLst>
              <a:ext uri="{FF2B5EF4-FFF2-40B4-BE49-F238E27FC236}">
                <a16:creationId xmlns:a16="http://schemas.microsoft.com/office/drawing/2014/main" id="{7F55DBDD-4369-A078-F0C5-348698AB0DF8}"/>
              </a:ext>
            </a:extLst>
          </p:cNvPr>
          <p:cNvSpPr/>
          <p:nvPr userDrawn="1"/>
        </p:nvSpPr>
        <p:spPr>
          <a:xfrm>
            <a:off x="6401713" y="3429000"/>
            <a:ext cx="4232089" cy="1469758"/>
          </a:xfrm>
          <a:prstGeom prst="parallelogram">
            <a:avLst>
              <a:gd name="adj" fmla="val 5772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7" name="Picture Placeholder 3">
            <a:extLst>
              <a:ext uri="{FF2B5EF4-FFF2-40B4-BE49-F238E27FC236}">
                <a16:creationId xmlns:a16="http://schemas.microsoft.com/office/drawing/2014/main" id="{1FE48AB3-A2AD-3701-DCD8-CCCF09633E7E}"/>
              </a:ext>
            </a:extLst>
          </p:cNvPr>
          <p:cNvSpPr>
            <a:spLocks noGrp="1"/>
          </p:cNvSpPr>
          <p:nvPr>
            <p:ph type="pic" sz="quarter" idx="59"/>
          </p:nvPr>
        </p:nvSpPr>
        <p:spPr>
          <a:xfrm>
            <a:off x="5724150" y="2446100"/>
            <a:ext cx="4353844" cy="1972379"/>
          </a:xfrm>
          <a:prstGeom prst="parallelogram">
            <a:avLst>
              <a:gd name="adj" fmla="val 56899"/>
            </a:avLst>
          </a:prstGeom>
          <a:solidFill>
            <a:schemeClr val="bg2"/>
          </a:solidFill>
          <a:ln w="3175">
            <a:noFill/>
          </a:ln>
          <a:effectLst/>
        </p:spPr>
        <p:txBody>
          <a:bodyPr tIns="182880" anchor="t" anchorCtr="0">
            <a:normAutofit/>
          </a:bodyPr>
          <a:lstStyle>
            <a:lvl1pPr marL="0" indent="0" algn="ctr">
              <a:buNone/>
              <a:defRPr sz="1050"/>
            </a:lvl1pPr>
          </a:lstStyle>
          <a:p>
            <a:endParaRPr lang="en-US"/>
          </a:p>
        </p:txBody>
      </p:sp>
      <p:sp>
        <p:nvSpPr>
          <p:cNvPr id="9" name="Picture Placeholder 3">
            <a:extLst>
              <a:ext uri="{FF2B5EF4-FFF2-40B4-BE49-F238E27FC236}">
                <a16:creationId xmlns:a16="http://schemas.microsoft.com/office/drawing/2014/main" id="{503A087B-C2AE-9347-6F44-0E7E8BF24AA2}"/>
              </a:ext>
            </a:extLst>
          </p:cNvPr>
          <p:cNvSpPr>
            <a:spLocks noGrp="1"/>
          </p:cNvSpPr>
          <p:nvPr>
            <p:ph type="pic" sz="quarter" idx="60"/>
          </p:nvPr>
        </p:nvSpPr>
        <p:spPr>
          <a:xfrm>
            <a:off x="6947582" y="505089"/>
            <a:ext cx="3171209" cy="1439997"/>
          </a:xfrm>
          <a:prstGeom prst="parallelogram">
            <a:avLst>
              <a:gd name="adj" fmla="val 56899"/>
            </a:avLst>
          </a:prstGeom>
          <a:solidFill>
            <a:schemeClr val="bg2"/>
          </a:solidFill>
          <a:ln w="3175">
            <a:noFill/>
          </a:ln>
          <a:effectLst/>
        </p:spPr>
        <p:txBody>
          <a:bodyPr tIns="0" anchor="t" anchorCtr="0">
            <a:normAutofit/>
          </a:bodyPr>
          <a:lstStyle>
            <a:lvl1pPr marL="0" indent="0" algn="ctr">
              <a:buNone/>
              <a:defRPr sz="1050"/>
            </a:lvl1pPr>
          </a:lstStyle>
          <a:p>
            <a:endParaRPr lang="en-US"/>
          </a:p>
        </p:txBody>
      </p:sp>
      <p:sp>
        <p:nvSpPr>
          <p:cNvPr id="10" name="Picture Placeholder 3">
            <a:extLst>
              <a:ext uri="{FF2B5EF4-FFF2-40B4-BE49-F238E27FC236}">
                <a16:creationId xmlns:a16="http://schemas.microsoft.com/office/drawing/2014/main" id="{0FBEE722-C3FD-AA76-B76C-2D9A9CFD2B5C}"/>
              </a:ext>
            </a:extLst>
          </p:cNvPr>
          <p:cNvSpPr>
            <a:spLocks noGrp="1"/>
          </p:cNvSpPr>
          <p:nvPr>
            <p:ph type="pic" sz="quarter" idx="61"/>
          </p:nvPr>
        </p:nvSpPr>
        <p:spPr>
          <a:xfrm>
            <a:off x="7833931" y="4422092"/>
            <a:ext cx="4498781" cy="1972379"/>
          </a:xfrm>
          <a:prstGeom prst="parallelogram">
            <a:avLst>
              <a:gd name="adj" fmla="val 56899"/>
            </a:avLst>
          </a:prstGeom>
          <a:solidFill>
            <a:schemeClr val="bg2"/>
          </a:solidFill>
          <a:ln w="3175">
            <a:noFill/>
          </a:ln>
          <a:effectLst/>
        </p:spPr>
        <p:txBody>
          <a:bodyPr tIns="182880" anchor="t" anchorCtr="0">
            <a:normAutofit/>
          </a:bodyPr>
          <a:lstStyle>
            <a:lvl1pPr marL="0" indent="0" algn="ctr">
              <a:buNone/>
              <a:defRPr sz="1050"/>
            </a:lvl1pPr>
          </a:lstStyle>
          <a:p>
            <a:endParaRPr lang="en-US"/>
          </a:p>
        </p:txBody>
      </p:sp>
      <p:sp>
        <p:nvSpPr>
          <p:cNvPr id="17" name="Date Placeholder 16">
            <a:extLst>
              <a:ext uri="{FF2B5EF4-FFF2-40B4-BE49-F238E27FC236}">
                <a16:creationId xmlns:a16="http://schemas.microsoft.com/office/drawing/2014/main" id="{76EBCECC-CD18-12E6-1E94-0F8DBBC42722}"/>
              </a:ext>
            </a:extLst>
          </p:cNvPr>
          <p:cNvSpPr>
            <a:spLocks noGrp="1"/>
          </p:cNvSpPr>
          <p:nvPr>
            <p:ph type="dt" sz="half" idx="62"/>
          </p:nvPr>
        </p:nvSpPr>
        <p:spPr/>
        <p:txBody>
          <a:bodyPr/>
          <a:lstStyle>
            <a:lvl1pPr>
              <a:defRPr>
                <a:solidFill>
                  <a:schemeClr val="tx2"/>
                </a:solidFill>
              </a:defRPr>
            </a:lvl1pPr>
          </a:lstStyle>
          <a:p>
            <a:r>
              <a:rPr lang="en-US"/>
              <a:t>© 2025 KBR, Inc.</a:t>
            </a:r>
          </a:p>
        </p:txBody>
      </p:sp>
      <p:sp>
        <p:nvSpPr>
          <p:cNvPr id="18" name="Footer Placeholder 17">
            <a:extLst>
              <a:ext uri="{FF2B5EF4-FFF2-40B4-BE49-F238E27FC236}">
                <a16:creationId xmlns:a16="http://schemas.microsoft.com/office/drawing/2014/main" id="{66057588-DAF5-F2B6-6663-0500BFCB98C8}"/>
              </a:ext>
            </a:extLst>
          </p:cNvPr>
          <p:cNvSpPr>
            <a:spLocks noGrp="1"/>
          </p:cNvSpPr>
          <p:nvPr>
            <p:ph type="ftr" sz="quarter" idx="63"/>
          </p:nvPr>
        </p:nvSpPr>
        <p:spPr/>
        <p:txBody>
          <a:bodyPr/>
          <a:lstStyle>
            <a:lvl1pPr>
              <a:defRPr>
                <a:solidFill>
                  <a:schemeClr val="tx2"/>
                </a:solidFill>
              </a:defRPr>
            </a:lvl1pPr>
          </a:lstStyle>
          <a:p>
            <a:r>
              <a:rPr lang="en-US"/>
              <a:t>KBR CONFIDENTIAL</a:t>
            </a:r>
          </a:p>
        </p:txBody>
      </p:sp>
      <p:sp>
        <p:nvSpPr>
          <p:cNvPr id="19" name="Slide Number Placeholder 18">
            <a:extLst>
              <a:ext uri="{FF2B5EF4-FFF2-40B4-BE49-F238E27FC236}">
                <a16:creationId xmlns:a16="http://schemas.microsoft.com/office/drawing/2014/main" id="{8E0E7A83-A3AC-DAE2-7FC1-D760942F560D}"/>
              </a:ext>
            </a:extLst>
          </p:cNvPr>
          <p:cNvSpPr>
            <a:spLocks noGrp="1"/>
          </p:cNvSpPr>
          <p:nvPr>
            <p:ph type="sldNum" sz="quarter" idx="64"/>
          </p:nvPr>
        </p:nvSpPr>
        <p:spPr/>
        <p:txBody>
          <a:bodyPr/>
          <a:lstStyle>
            <a:lvl1pPr>
              <a:defRPr>
                <a:solidFill>
                  <a:schemeClr val="tx2"/>
                </a:solidFill>
              </a:defRPr>
            </a:lvl1pPr>
          </a:lstStyle>
          <a:p>
            <a:fld id="{B9FA9544-3EC5-4578-B16B-9495070B2365}" type="slidenum">
              <a:rPr lang="en-US" smtClean="0"/>
              <a:pPr/>
              <a:t>‹#›</a:t>
            </a:fld>
            <a:endParaRPr lang="en-US"/>
          </a:p>
        </p:txBody>
      </p:sp>
    </p:spTree>
    <p:extLst>
      <p:ext uri="{BB962C8B-B14F-4D97-AF65-F5344CB8AC3E}">
        <p14:creationId xmlns:p14="http://schemas.microsoft.com/office/powerpoint/2010/main" val="40145305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our Column with Icon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9C6E515-82FE-5FC3-898A-B6E08F14A3B2}"/>
              </a:ext>
            </a:extLst>
          </p:cNvPr>
          <p:cNvSpPr/>
          <p:nvPr userDrawn="1"/>
        </p:nvSpPr>
        <p:spPr>
          <a:xfrm>
            <a:off x="456891" y="983662"/>
            <a:ext cx="2616929" cy="20389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19" name="Rectangle 18">
            <a:extLst>
              <a:ext uri="{FF2B5EF4-FFF2-40B4-BE49-F238E27FC236}">
                <a16:creationId xmlns:a16="http://schemas.microsoft.com/office/drawing/2014/main" id="{ADABAD04-5858-0019-AF25-935AD5698903}"/>
              </a:ext>
            </a:extLst>
          </p:cNvPr>
          <p:cNvSpPr/>
          <p:nvPr userDrawn="1"/>
        </p:nvSpPr>
        <p:spPr>
          <a:xfrm>
            <a:off x="456891" y="2353984"/>
            <a:ext cx="2616929" cy="668624"/>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rIns="91440" bIns="45720" rtlCol="0" anchor="ctr"/>
          <a:lstStyle/>
          <a:p>
            <a:pPr algn="ctr">
              <a:lnSpc>
                <a:spcPct val="40000"/>
              </a:lnSpc>
            </a:pPr>
            <a:endParaRPr lang="en-US">
              <a:solidFill>
                <a:schemeClr val="tx1">
                  <a:lumMod val="75000"/>
                  <a:lumOff val="25000"/>
                </a:schemeClr>
              </a:solidFill>
            </a:endParaRPr>
          </a:p>
        </p:txBody>
      </p:sp>
      <p:sp>
        <p:nvSpPr>
          <p:cNvPr id="16" name="Rectangle 15">
            <a:extLst>
              <a:ext uri="{FF2B5EF4-FFF2-40B4-BE49-F238E27FC236}">
                <a16:creationId xmlns:a16="http://schemas.microsoft.com/office/drawing/2014/main" id="{EC0C108F-5C71-D482-272A-CB1A84610AB2}"/>
              </a:ext>
            </a:extLst>
          </p:cNvPr>
          <p:cNvSpPr/>
          <p:nvPr userDrawn="1"/>
        </p:nvSpPr>
        <p:spPr>
          <a:xfrm>
            <a:off x="3342215" y="983662"/>
            <a:ext cx="2616929" cy="203894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20" name="Rectangle 19">
            <a:extLst>
              <a:ext uri="{FF2B5EF4-FFF2-40B4-BE49-F238E27FC236}">
                <a16:creationId xmlns:a16="http://schemas.microsoft.com/office/drawing/2014/main" id="{5A155F76-4657-A0CB-E025-693A35266115}"/>
              </a:ext>
            </a:extLst>
          </p:cNvPr>
          <p:cNvSpPr/>
          <p:nvPr userDrawn="1"/>
        </p:nvSpPr>
        <p:spPr>
          <a:xfrm>
            <a:off x="3342215" y="2353984"/>
            <a:ext cx="2616929" cy="668624"/>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rIns="91440" bIns="45720" rtlCol="0" anchor="ctr"/>
          <a:lstStyle/>
          <a:p>
            <a:pPr algn="ctr"/>
            <a:endParaRPr lang="en-US">
              <a:solidFill>
                <a:schemeClr val="tx1">
                  <a:lumMod val="75000"/>
                  <a:lumOff val="25000"/>
                </a:schemeClr>
              </a:solidFill>
            </a:endParaRPr>
          </a:p>
        </p:txBody>
      </p:sp>
      <p:sp>
        <p:nvSpPr>
          <p:cNvPr id="32" name="Rectangle 31">
            <a:extLst>
              <a:ext uri="{FF2B5EF4-FFF2-40B4-BE49-F238E27FC236}">
                <a16:creationId xmlns:a16="http://schemas.microsoft.com/office/drawing/2014/main" id="{AE3E4B08-341C-EBC2-EC1B-5FF351C61CFA}"/>
              </a:ext>
            </a:extLst>
          </p:cNvPr>
          <p:cNvSpPr/>
          <p:nvPr userDrawn="1"/>
        </p:nvSpPr>
        <p:spPr>
          <a:xfrm>
            <a:off x="9112862" y="983662"/>
            <a:ext cx="2616929" cy="20389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34" name="Rectangle 33">
            <a:extLst>
              <a:ext uri="{FF2B5EF4-FFF2-40B4-BE49-F238E27FC236}">
                <a16:creationId xmlns:a16="http://schemas.microsoft.com/office/drawing/2014/main" id="{2C607F54-A7B0-3C0A-4CE9-7B803A4D3625}"/>
              </a:ext>
            </a:extLst>
          </p:cNvPr>
          <p:cNvSpPr/>
          <p:nvPr userDrawn="1"/>
        </p:nvSpPr>
        <p:spPr>
          <a:xfrm>
            <a:off x="9112862" y="2353984"/>
            <a:ext cx="2616929" cy="668624"/>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rIns="91440" bIns="45720" rtlCol="0" anchor="ctr"/>
          <a:lstStyle/>
          <a:p>
            <a:pPr lvl="0" algn="ctr"/>
            <a:endParaRPr lang="en-US">
              <a:solidFill>
                <a:schemeClr val="tx1">
                  <a:lumMod val="75000"/>
                  <a:lumOff val="25000"/>
                </a:schemeClr>
              </a:solidFill>
            </a:endParaRPr>
          </a:p>
        </p:txBody>
      </p:sp>
      <p:sp>
        <p:nvSpPr>
          <p:cNvPr id="35" name="Rectangle 34">
            <a:extLst>
              <a:ext uri="{FF2B5EF4-FFF2-40B4-BE49-F238E27FC236}">
                <a16:creationId xmlns:a16="http://schemas.microsoft.com/office/drawing/2014/main" id="{781D0220-73C8-B4BF-C9B9-42CFC6246E01}"/>
              </a:ext>
            </a:extLst>
          </p:cNvPr>
          <p:cNvSpPr/>
          <p:nvPr userDrawn="1"/>
        </p:nvSpPr>
        <p:spPr>
          <a:xfrm>
            <a:off x="6227539" y="983662"/>
            <a:ext cx="2616929" cy="203894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36" name="Rectangle 35">
            <a:extLst>
              <a:ext uri="{FF2B5EF4-FFF2-40B4-BE49-F238E27FC236}">
                <a16:creationId xmlns:a16="http://schemas.microsoft.com/office/drawing/2014/main" id="{7977FC64-3AD8-4E33-F0DE-2E17E652EE0C}"/>
              </a:ext>
            </a:extLst>
          </p:cNvPr>
          <p:cNvSpPr/>
          <p:nvPr userDrawn="1"/>
        </p:nvSpPr>
        <p:spPr>
          <a:xfrm>
            <a:off x="6227539" y="2353984"/>
            <a:ext cx="2616929" cy="668624"/>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rIns="91440" bIns="45720" rtlCol="0" anchor="ctr"/>
          <a:lstStyle/>
          <a:p>
            <a:pPr algn="ctr">
              <a:lnSpc>
                <a:spcPct val="80000"/>
              </a:lnSpc>
            </a:pPr>
            <a:endParaRPr lang="en-US">
              <a:solidFill>
                <a:schemeClr val="tx1">
                  <a:lumMod val="75000"/>
                  <a:lumOff val="25000"/>
                </a:schemeClr>
              </a:solidFill>
            </a:endParaRPr>
          </a:p>
        </p:txBody>
      </p:sp>
      <p:sp>
        <p:nvSpPr>
          <p:cNvPr id="10" name="Text Placeholder 2">
            <a:extLst>
              <a:ext uri="{FF2B5EF4-FFF2-40B4-BE49-F238E27FC236}">
                <a16:creationId xmlns:a16="http://schemas.microsoft.com/office/drawing/2014/main" id="{B9C30D6F-C395-D7E6-D28B-A032AE946923}"/>
              </a:ext>
            </a:extLst>
          </p:cNvPr>
          <p:cNvSpPr>
            <a:spLocks noGrp="1"/>
          </p:cNvSpPr>
          <p:nvPr>
            <p:ph type="body" idx="69" hasCustomPrompt="1"/>
          </p:nvPr>
        </p:nvSpPr>
        <p:spPr>
          <a:xfrm>
            <a:off x="3342704" y="2353986"/>
            <a:ext cx="2616929" cy="668624"/>
          </a:xfrm>
          <a:prstGeom prst="rect">
            <a:avLst/>
          </a:prstGeom>
          <a:noFill/>
        </p:spPr>
        <p:txBody>
          <a:bodyPr lIns="91440" tIns="0" rIns="91440" bIns="45720" anchor="ctr" anchorCtr="0"/>
          <a:lstStyle>
            <a:lvl1pPr marL="0" indent="0" algn="l">
              <a:lnSpc>
                <a:spcPct val="80000"/>
              </a:lnSpc>
              <a:spcBef>
                <a:spcPts val="0"/>
              </a:spcBef>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Title</a:t>
            </a:r>
          </a:p>
        </p:txBody>
      </p:sp>
      <p:sp>
        <p:nvSpPr>
          <p:cNvPr id="11" name="Text Placeholder 2">
            <a:extLst>
              <a:ext uri="{FF2B5EF4-FFF2-40B4-BE49-F238E27FC236}">
                <a16:creationId xmlns:a16="http://schemas.microsoft.com/office/drawing/2014/main" id="{56EE3C1B-257F-10A7-13F4-5B1F4A85B9CA}"/>
              </a:ext>
            </a:extLst>
          </p:cNvPr>
          <p:cNvSpPr>
            <a:spLocks noGrp="1"/>
          </p:cNvSpPr>
          <p:nvPr>
            <p:ph type="body" idx="70" hasCustomPrompt="1"/>
          </p:nvPr>
        </p:nvSpPr>
        <p:spPr>
          <a:xfrm>
            <a:off x="6228517" y="2353986"/>
            <a:ext cx="2616929" cy="668624"/>
          </a:xfrm>
          <a:prstGeom prst="rect">
            <a:avLst/>
          </a:prstGeom>
          <a:noFill/>
        </p:spPr>
        <p:txBody>
          <a:bodyPr lIns="91440" tIns="0" rIns="91440" bIns="45720" anchor="ctr" anchorCtr="0"/>
          <a:lstStyle>
            <a:lvl1pPr marL="0" indent="0" algn="l">
              <a:lnSpc>
                <a:spcPct val="80000"/>
              </a:lnSpc>
              <a:spcBef>
                <a:spcPts val="0"/>
              </a:spcBef>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Title</a:t>
            </a:r>
          </a:p>
        </p:txBody>
      </p:sp>
      <p:sp>
        <p:nvSpPr>
          <p:cNvPr id="13" name="Text Placeholder 2">
            <a:extLst>
              <a:ext uri="{FF2B5EF4-FFF2-40B4-BE49-F238E27FC236}">
                <a16:creationId xmlns:a16="http://schemas.microsoft.com/office/drawing/2014/main" id="{FF1D66AA-67B7-5AD0-6B7B-36407C473644}"/>
              </a:ext>
            </a:extLst>
          </p:cNvPr>
          <p:cNvSpPr>
            <a:spLocks noGrp="1"/>
          </p:cNvSpPr>
          <p:nvPr>
            <p:ph type="body" idx="71" hasCustomPrompt="1"/>
          </p:nvPr>
        </p:nvSpPr>
        <p:spPr>
          <a:xfrm>
            <a:off x="9114330" y="2353986"/>
            <a:ext cx="2616929" cy="668624"/>
          </a:xfrm>
          <a:prstGeom prst="rect">
            <a:avLst/>
          </a:prstGeom>
          <a:noFill/>
        </p:spPr>
        <p:txBody>
          <a:bodyPr lIns="91440" tIns="0" rIns="91440" bIns="45720" anchor="ctr" anchorCtr="0"/>
          <a:lstStyle>
            <a:lvl1pPr marL="0" indent="0" algn="l">
              <a:lnSpc>
                <a:spcPct val="80000"/>
              </a:lnSpc>
              <a:spcBef>
                <a:spcPts val="0"/>
              </a:spcBef>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Title</a:t>
            </a:r>
          </a:p>
        </p:txBody>
      </p:sp>
      <p:sp>
        <p:nvSpPr>
          <p:cNvPr id="9" name="Text Placeholder 2">
            <a:extLst>
              <a:ext uri="{FF2B5EF4-FFF2-40B4-BE49-F238E27FC236}">
                <a16:creationId xmlns:a16="http://schemas.microsoft.com/office/drawing/2014/main" id="{CCC5AE26-0B91-6D9E-F12C-53B6CA67C417}"/>
              </a:ext>
            </a:extLst>
          </p:cNvPr>
          <p:cNvSpPr>
            <a:spLocks noGrp="1"/>
          </p:cNvSpPr>
          <p:nvPr>
            <p:ph type="body" idx="68" hasCustomPrompt="1"/>
          </p:nvPr>
        </p:nvSpPr>
        <p:spPr>
          <a:xfrm>
            <a:off x="456891" y="2353984"/>
            <a:ext cx="2616929" cy="668629"/>
          </a:xfrm>
          <a:prstGeom prst="rect">
            <a:avLst/>
          </a:prstGeom>
          <a:noFill/>
        </p:spPr>
        <p:txBody>
          <a:bodyPr lIns="91440" tIns="0" rIns="91440" bIns="45720" anchor="ctr" anchorCtr="0"/>
          <a:lstStyle>
            <a:lvl1pPr marL="0" indent="0" algn="l">
              <a:lnSpc>
                <a:spcPct val="80000"/>
              </a:lnSpc>
              <a:spcBef>
                <a:spcPts val="0"/>
              </a:spcBef>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Title</a:t>
            </a:r>
          </a:p>
        </p:txBody>
      </p:sp>
      <p:sp>
        <p:nvSpPr>
          <p:cNvPr id="8" name="Content Placeholder 3">
            <a:extLst>
              <a:ext uri="{FF2B5EF4-FFF2-40B4-BE49-F238E27FC236}">
                <a16:creationId xmlns:a16="http://schemas.microsoft.com/office/drawing/2014/main" id="{5DDC8883-3C15-5844-B600-0013A019CD73}"/>
              </a:ext>
            </a:extLst>
          </p:cNvPr>
          <p:cNvSpPr>
            <a:spLocks noGrp="1"/>
          </p:cNvSpPr>
          <p:nvPr>
            <p:ph sz="half" idx="72"/>
          </p:nvPr>
        </p:nvSpPr>
        <p:spPr>
          <a:xfrm>
            <a:off x="459929" y="3022608"/>
            <a:ext cx="2614381" cy="3067190"/>
          </a:xfrm>
          <a:solidFill>
            <a:schemeClr val="accent6">
              <a:lumMod val="20000"/>
              <a:lumOff val="80000"/>
            </a:schemeClr>
          </a:solidFill>
        </p:spPr>
        <p:txBody>
          <a:bodyPr lIns="91440" tIns="182880" rIns="91440" bIns="182880"/>
          <a:lstStyle>
            <a:lvl1pPr marL="0" indent="0">
              <a:buFontTx/>
              <a:buNone/>
              <a:defRPr sz="1600">
                <a:solidFill>
                  <a:schemeClr val="tx1"/>
                </a:solidFill>
              </a:defRPr>
            </a:lvl1pPr>
            <a:lvl2pPr marL="0" indent="0">
              <a:buFontTx/>
              <a:buNone/>
              <a:defRPr sz="1600">
                <a:solidFill>
                  <a:schemeClr val="tx1"/>
                </a:solidFill>
              </a:defRPr>
            </a:lvl2pPr>
            <a:lvl3pPr marL="0" indent="0">
              <a:buFontTx/>
              <a:buNone/>
              <a:defRPr sz="1600">
                <a:solidFill>
                  <a:schemeClr val="tx1"/>
                </a:solidFill>
              </a:defRPr>
            </a:lvl3pPr>
            <a:lvl4pPr marL="0" indent="0">
              <a:buFontTx/>
              <a:buNone/>
              <a:defRPr sz="1600">
                <a:solidFill>
                  <a:schemeClr val="tx1"/>
                </a:solidFill>
              </a:defRPr>
            </a:lvl4pPr>
            <a:lvl5pPr marL="0" indent="0">
              <a:buFontTx/>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1"/>
            <a:endParaRPr lang="en-US"/>
          </a:p>
        </p:txBody>
      </p:sp>
      <p:sp>
        <p:nvSpPr>
          <p:cNvPr id="12" name="Content Placeholder 3">
            <a:extLst>
              <a:ext uri="{FF2B5EF4-FFF2-40B4-BE49-F238E27FC236}">
                <a16:creationId xmlns:a16="http://schemas.microsoft.com/office/drawing/2014/main" id="{7B5430CA-E975-BA51-BCBD-993DE8CD3D8E}"/>
              </a:ext>
            </a:extLst>
          </p:cNvPr>
          <p:cNvSpPr>
            <a:spLocks noGrp="1"/>
          </p:cNvSpPr>
          <p:nvPr>
            <p:ph sz="half" idx="73"/>
          </p:nvPr>
        </p:nvSpPr>
        <p:spPr>
          <a:xfrm>
            <a:off x="3348292" y="3022608"/>
            <a:ext cx="2611342" cy="3067190"/>
          </a:xfrm>
          <a:solidFill>
            <a:schemeClr val="accent6">
              <a:lumMod val="20000"/>
              <a:lumOff val="80000"/>
            </a:schemeClr>
          </a:solidFill>
        </p:spPr>
        <p:txBody>
          <a:bodyPr lIns="91440" tIns="182880" rIns="91440" bIns="182880"/>
          <a:lstStyle>
            <a:lvl1pPr marL="0" indent="0">
              <a:buFontTx/>
              <a:buNone/>
              <a:defRPr sz="1600">
                <a:solidFill>
                  <a:schemeClr val="tx1"/>
                </a:solidFill>
              </a:defRPr>
            </a:lvl1pPr>
            <a:lvl2pPr marL="0" indent="0">
              <a:buFontTx/>
              <a:buNone/>
              <a:defRPr sz="1600">
                <a:solidFill>
                  <a:schemeClr val="tx1"/>
                </a:solidFill>
              </a:defRPr>
            </a:lvl2pPr>
            <a:lvl3pPr marL="0" indent="0">
              <a:buFontTx/>
              <a:buNone/>
              <a:defRPr sz="1600">
                <a:solidFill>
                  <a:schemeClr val="tx1"/>
                </a:solidFill>
              </a:defRPr>
            </a:lvl3pPr>
            <a:lvl4pPr marL="0" indent="0">
              <a:buFontTx/>
              <a:buNone/>
              <a:defRPr sz="1600">
                <a:solidFill>
                  <a:schemeClr val="tx1"/>
                </a:solidFill>
              </a:defRPr>
            </a:lvl4pPr>
            <a:lvl5pPr marL="0" indent="0">
              <a:buFontTx/>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1"/>
            <a:endParaRPr lang="en-US"/>
          </a:p>
        </p:txBody>
      </p:sp>
      <p:sp>
        <p:nvSpPr>
          <p:cNvPr id="14" name="Content Placeholder 3">
            <a:extLst>
              <a:ext uri="{FF2B5EF4-FFF2-40B4-BE49-F238E27FC236}">
                <a16:creationId xmlns:a16="http://schemas.microsoft.com/office/drawing/2014/main" id="{4725E830-3DE0-E95B-D8AC-838D13E5F576}"/>
              </a:ext>
            </a:extLst>
          </p:cNvPr>
          <p:cNvSpPr>
            <a:spLocks noGrp="1"/>
          </p:cNvSpPr>
          <p:nvPr>
            <p:ph sz="half" idx="74"/>
          </p:nvPr>
        </p:nvSpPr>
        <p:spPr>
          <a:xfrm>
            <a:off x="6233616" y="3022608"/>
            <a:ext cx="2610852" cy="3067190"/>
          </a:xfrm>
          <a:solidFill>
            <a:schemeClr val="accent6">
              <a:lumMod val="20000"/>
              <a:lumOff val="80000"/>
            </a:schemeClr>
          </a:solidFill>
        </p:spPr>
        <p:txBody>
          <a:bodyPr lIns="91440" tIns="182880" rIns="91440" bIns="182880"/>
          <a:lstStyle>
            <a:lvl1pPr marL="0" indent="0">
              <a:buFontTx/>
              <a:buNone/>
              <a:defRPr sz="1600">
                <a:solidFill>
                  <a:schemeClr val="tx1"/>
                </a:solidFill>
              </a:defRPr>
            </a:lvl1pPr>
            <a:lvl2pPr marL="0" indent="0">
              <a:buFontTx/>
              <a:buNone/>
              <a:defRPr sz="1600">
                <a:solidFill>
                  <a:schemeClr val="tx1"/>
                </a:solidFill>
              </a:defRPr>
            </a:lvl2pPr>
            <a:lvl3pPr marL="0" indent="0">
              <a:buFontTx/>
              <a:buNone/>
              <a:defRPr sz="1600">
                <a:solidFill>
                  <a:schemeClr val="tx1"/>
                </a:solidFill>
              </a:defRPr>
            </a:lvl3pPr>
            <a:lvl4pPr marL="0" indent="0">
              <a:buFontTx/>
              <a:buNone/>
              <a:defRPr sz="1600">
                <a:solidFill>
                  <a:schemeClr val="tx1"/>
                </a:solidFill>
              </a:defRPr>
            </a:lvl4pPr>
            <a:lvl5pPr marL="0" indent="0">
              <a:buFontTx/>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1"/>
            <a:endParaRPr lang="en-US"/>
          </a:p>
        </p:txBody>
      </p:sp>
      <p:sp>
        <p:nvSpPr>
          <p:cNvPr id="17" name="Content Placeholder 3">
            <a:extLst>
              <a:ext uri="{FF2B5EF4-FFF2-40B4-BE49-F238E27FC236}">
                <a16:creationId xmlns:a16="http://schemas.microsoft.com/office/drawing/2014/main" id="{8E43AC34-8D6B-92A3-443D-F0CA185991F9}"/>
              </a:ext>
            </a:extLst>
          </p:cNvPr>
          <p:cNvSpPr>
            <a:spLocks noGrp="1"/>
          </p:cNvSpPr>
          <p:nvPr>
            <p:ph sz="half" idx="75"/>
          </p:nvPr>
        </p:nvSpPr>
        <p:spPr>
          <a:xfrm>
            <a:off x="9118939" y="3022608"/>
            <a:ext cx="2610852" cy="3067190"/>
          </a:xfrm>
          <a:solidFill>
            <a:schemeClr val="accent6">
              <a:lumMod val="20000"/>
              <a:lumOff val="80000"/>
            </a:schemeClr>
          </a:solidFill>
        </p:spPr>
        <p:txBody>
          <a:bodyPr lIns="91440" tIns="182880" rIns="91440" bIns="182880"/>
          <a:lstStyle>
            <a:lvl1pPr marL="0" indent="0">
              <a:buFontTx/>
              <a:buNone/>
              <a:defRPr sz="1600">
                <a:solidFill>
                  <a:schemeClr val="tx1"/>
                </a:solidFill>
              </a:defRPr>
            </a:lvl1pPr>
            <a:lvl2pPr marL="0" indent="0">
              <a:buFontTx/>
              <a:buNone/>
              <a:defRPr sz="1600">
                <a:solidFill>
                  <a:schemeClr val="tx1"/>
                </a:solidFill>
              </a:defRPr>
            </a:lvl2pPr>
            <a:lvl3pPr marL="0" indent="0">
              <a:buFontTx/>
              <a:buNone/>
              <a:defRPr sz="1600">
                <a:solidFill>
                  <a:schemeClr val="tx1"/>
                </a:solidFill>
              </a:defRPr>
            </a:lvl3pPr>
            <a:lvl4pPr marL="0" indent="0">
              <a:buFontTx/>
              <a:buNone/>
              <a:defRPr sz="1600">
                <a:solidFill>
                  <a:schemeClr val="tx1"/>
                </a:solidFill>
              </a:defRPr>
            </a:lvl4pPr>
            <a:lvl5pPr marL="0" indent="0">
              <a:buFontTx/>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1"/>
            <a:endParaRPr lang="en-US"/>
          </a:p>
        </p:txBody>
      </p:sp>
      <p:sp>
        <p:nvSpPr>
          <p:cNvPr id="18" name="Title 17">
            <a:extLst>
              <a:ext uri="{FF2B5EF4-FFF2-40B4-BE49-F238E27FC236}">
                <a16:creationId xmlns:a16="http://schemas.microsoft.com/office/drawing/2014/main" id="{57F65690-3B63-AC2B-1E10-DE6C0DBF2000}"/>
              </a:ext>
            </a:extLst>
          </p:cNvPr>
          <p:cNvSpPr>
            <a:spLocks noGrp="1"/>
          </p:cNvSpPr>
          <p:nvPr>
            <p:ph type="title"/>
          </p:nvPr>
        </p:nvSpPr>
        <p:spPr/>
        <p:txBody>
          <a:bodyPr/>
          <a:lstStyle/>
          <a:p>
            <a:r>
              <a:rPr lang="en-US"/>
              <a:t>Click to edit Master title style</a:t>
            </a:r>
          </a:p>
        </p:txBody>
      </p:sp>
      <p:sp>
        <p:nvSpPr>
          <p:cNvPr id="21" name="Date Placeholder 20">
            <a:extLst>
              <a:ext uri="{FF2B5EF4-FFF2-40B4-BE49-F238E27FC236}">
                <a16:creationId xmlns:a16="http://schemas.microsoft.com/office/drawing/2014/main" id="{64576B9E-FF14-0ACA-546D-5D903A1004F9}"/>
              </a:ext>
            </a:extLst>
          </p:cNvPr>
          <p:cNvSpPr>
            <a:spLocks noGrp="1"/>
          </p:cNvSpPr>
          <p:nvPr>
            <p:ph type="dt" sz="half" idx="76"/>
          </p:nvPr>
        </p:nvSpPr>
        <p:spPr/>
        <p:txBody>
          <a:bodyPr/>
          <a:lstStyle/>
          <a:p>
            <a:r>
              <a:rPr lang="en-US"/>
              <a:t>© 2025 KBR, Inc.</a:t>
            </a:r>
          </a:p>
        </p:txBody>
      </p:sp>
      <p:sp>
        <p:nvSpPr>
          <p:cNvPr id="22" name="Footer Placeholder 21">
            <a:extLst>
              <a:ext uri="{FF2B5EF4-FFF2-40B4-BE49-F238E27FC236}">
                <a16:creationId xmlns:a16="http://schemas.microsoft.com/office/drawing/2014/main" id="{8004B1C0-2996-920B-EC29-4DD2F2C2EB9D}"/>
              </a:ext>
            </a:extLst>
          </p:cNvPr>
          <p:cNvSpPr>
            <a:spLocks noGrp="1"/>
          </p:cNvSpPr>
          <p:nvPr>
            <p:ph type="ftr" sz="quarter" idx="77"/>
          </p:nvPr>
        </p:nvSpPr>
        <p:spPr/>
        <p:txBody>
          <a:bodyPr/>
          <a:lstStyle/>
          <a:p>
            <a:r>
              <a:rPr lang="en-US"/>
              <a:t>KBR CONFIDENTIAL</a:t>
            </a:r>
          </a:p>
        </p:txBody>
      </p:sp>
      <p:sp>
        <p:nvSpPr>
          <p:cNvPr id="23" name="Slide Number Placeholder 22">
            <a:extLst>
              <a:ext uri="{FF2B5EF4-FFF2-40B4-BE49-F238E27FC236}">
                <a16:creationId xmlns:a16="http://schemas.microsoft.com/office/drawing/2014/main" id="{5EC24AB2-D02C-8DA0-87E8-ACF08687C401}"/>
              </a:ext>
            </a:extLst>
          </p:cNvPr>
          <p:cNvSpPr>
            <a:spLocks noGrp="1"/>
          </p:cNvSpPr>
          <p:nvPr>
            <p:ph type="sldNum" sz="quarter" idx="78"/>
          </p:nvPr>
        </p:nvSpPr>
        <p:spPr/>
        <p:txBody>
          <a:bodyPr/>
          <a:lstStyle/>
          <a:p>
            <a:fld id="{B9FA9544-3EC5-4578-B16B-9495070B2365}" type="slidenum">
              <a:rPr lang="en-US" smtClean="0"/>
              <a:pPr/>
              <a:t>‹#›</a:t>
            </a:fld>
            <a:endParaRPr lang="en-US"/>
          </a:p>
        </p:txBody>
      </p:sp>
    </p:spTree>
    <p:extLst>
      <p:ext uri="{BB962C8B-B14F-4D97-AF65-F5344CB8AC3E}">
        <p14:creationId xmlns:p14="http://schemas.microsoft.com/office/powerpoint/2010/main" val="602715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our Column with Images">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B9C30D6F-C395-D7E6-D28B-A032AE946923}"/>
              </a:ext>
            </a:extLst>
          </p:cNvPr>
          <p:cNvSpPr>
            <a:spLocks noGrp="1"/>
          </p:cNvSpPr>
          <p:nvPr>
            <p:ph type="body" idx="69" hasCustomPrompt="1"/>
          </p:nvPr>
        </p:nvSpPr>
        <p:spPr>
          <a:xfrm>
            <a:off x="3342704" y="2163129"/>
            <a:ext cx="2631669" cy="703649"/>
          </a:xfrm>
          <a:prstGeom prst="rect">
            <a:avLst/>
          </a:prstGeom>
          <a:solidFill>
            <a:schemeClr val="accent1"/>
          </a:solidFill>
          <a:ln>
            <a:noFill/>
          </a:ln>
        </p:spPr>
        <p:txBody>
          <a:bodyPr vert="horz" lIns="182880" tIns="45720" rIns="182880" bIns="45720" rtlCol="0" anchor="ctr" anchorCtr="0">
            <a:noAutofit/>
          </a:bodyPr>
          <a:lstStyle>
            <a:lvl1pPr>
              <a:spcBef>
                <a:spcPts val="0"/>
              </a:spcBef>
              <a:defRPr lang="en-US" sz="2000" b="1" dirty="0">
                <a:solidFill>
                  <a:schemeClr val="bg1"/>
                </a:solidFill>
              </a:defRPr>
            </a:lvl1pPr>
          </a:lstStyle>
          <a:p>
            <a:pPr marL="0" lvl="0" indent="0">
              <a:lnSpc>
                <a:spcPct val="80000"/>
              </a:lnSpc>
              <a:buNone/>
            </a:pPr>
            <a:r>
              <a:rPr lang="en-US"/>
              <a:t>Title</a:t>
            </a:r>
          </a:p>
        </p:txBody>
      </p:sp>
      <p:sp>
        <p:nvSpPr>
          <p:cNvPr id="11" name="Text Placeholder 2">
            <a:extLst>
              <a:ext uri="{FF2B5EF4-FFF2-40B4-BE49-F238E27FC236}">
                <a16:creationId xmlns:a16="http://schemas.microsoft.com/office/drawing/2014/main" id="{56EE3C1B-257F-10A7-13F4-5B1F4A85B9CA}"/>
              </a:ext>
            </a:extLst>
          </p:cNvPr>
          <p:cNvSpPr>
            <a:spLocks noGrp="1"/>
          </p:cNvSpPr>
          <p:nvPr>
            <p:ph type="body" idx="70" hasCustomPrompt="1"/>
          </p:nvPr>
        </p:nvSpPr>
        <p:spPr>
          <a:xfrm>
            <a:off x="6228517" y="2163129"/>
            <a:ext cx="2629733" cy="703649"/>
          </a:xfrm>
          <a:prstGeom prst="rect">
            <a:avLst/>
          </a:prstGeom>
          <a:solidFill>
            <a:schemeClr val="accent1"/>
          </a:solidFill>
          <a:ln>
            <a:noFill/>
          </a:ln>
        </p:spPr>
        <p:txBody>
          <a:bodyPr vert="horz" lIns="182880" tIns="45720" rIns="182880" bIns="45720" rtlCol="0" anchor="ctr" anchorCtr="0">
            <a:noAutofit/>
          </a:bodyPr>
          <a:lstStyle>
            <a:lvl1pPr>
              <a:spcBef>
                <a:spcPts val="0"/>
              </a:spcBef>
              <a:defRPr lang="en-US" sz="2000" b="1" dirty="0">
                <a:solidFill>
                  <a:schemeClr val="bg1"/>
                </a:solidFill>
              </a:defRPr>
            </a:lvl1pPr>
          </a:lstStyle>
          <a:p>
            <a:pPr marL="0" lvl="0" indent="0">
              <a:lnSpc>
                <a:spcPct val="80000"/>
              </a:lnSpc>
              <a:buNone/>
            </a:pPr>
            <a:r>
              <a:rPr lang="en-US"/>
              <a:t>Title</a:t>
            </a:r>
          </a:p>
        </p:txBody>
      </p:sp>
      <p:sp>
        <p:nvSpPr>
          <p:cNvPr id="13" name="Text Placeholder 2">
            <a:extLst>
              <a:ext uri="{FF2B5EF4-FFF2-40B4-BE49-F238E27FC236}">
                <a16:creationId xmlns:a16="http://schemas.microsoft.com/office/drawing/2014/main" id="{FF1D66AA-67B7-5AD0-6B7B-36407C473644}"/>
              </a:ext>
            </a:extLst>
          </p:cNvPr>
          <p:cNvSpPr>
            <a:spLocks noGrp="1"/>
          </p:cNvSpPr>
          <p:nvPr>
            <p:ph type="body" idx="71" hasCustomPrompt="1"/>
          </p:nvPr>
        </p:nvSpPr>
        <p:spPr>
          <a:xfrm>
            <a:off x="9114330" y="2163129"/>
            <a:ext cx="2627797" cy="703649"/>
          </a:xfrm>
          <a:prstGeom prst="rect">
            <a:avLst/>
          </a:prstGeom>
          <a:solidFill>
            <a:schemeClr val="accent1"/>
          </a:solidFill>
          <a:ln>
            <a:noFill/>
          </a:ln>
        </p:spPr>
        <p:txBody>
          <a:bodyPr vert="horz" lIns="182880" tIns="45720" rIns="182880" bIns="45720" rtlCol="0" anchor="ctr" anchorCtr="0">
            <a:noAutofit/>
          </a:bodyPr>
          <a:lstStyle>
            <a:lvl1pPr>
              <a:spcBef>
                <a:spcPts val="0"/>
              </a:spcBef>
              <a:defRPr lang="en-US" sz="2000" b="1" dirty="0">
                <a:solidFill>
                  <a:schemeClr val="bg1"/>
                </a:solidFill>
              </a:defRPr>
            </a:lvl1pPr>
          </a:lstStyle>
          <a:p>
            <a:pPr marL="0" lvl="0" indent="0">
              <a:lnSpc>
                <a:spcPct val="80000"/>
              </a:lnSpc>
              <a:buNone/>
            </a:pPr>
            <a:r>
              <a:rPr lang="en-US"/>
              <a:t>Title</a:t>
            </a:r>
          </a:p>
        </p:txBody>
      </p:sp>
      <p:sp>
        <p:nvSpPr>
          <p:cNvPr id="9" name="Text Placeholder 2">
            <a:extLst>
              <a:ext uri="{FF2B5EF4-FFF2-40B4-BE49-F238E27FC236}">
                <a16:creationId xmlns:a16="http://schemas.microsoft.com/office/drawing/2014/main" id="{CCC5AE26-0B91-6D9E-F12C-53B6CA67C417}"/>
              </a:ext>
            </a:extLst>
          </p:cNvPr>
          <p:cNvSpPr>
            <a:spLocks noGrp="1"/>
          </p:cNvSpPr>
          <p:nvPr>
            <p:ph type="body" idx="68" hasCustomPrompt="1"/>
          </p:nvPr>
        </p:nvSpPr>
        <p:spPr>
          <a:xfrm>
            <a:off x="456891" y="2163133"/>
            <a:ext cx="2620780" cy="703649"/>
          </a:xfrm>
          <a:prstGeom prst="rect">
            <a:avLst/>
          </a:prstGeom>
          <a:solidFill>
            <a:schemeClr val="accent1"/>
          </a:solidFill>
          <a:ln>
            <a:noFill/>
          </a:ln>
        </p:spPr>
        <p:txBody>
          <a:bodyPr vert="horz" lIns="182880" tIns="45720" rIns="182880" bIns="45720" rtlCol="0" anchor="ctr" anchorCtr="0">
            <a:noAutofit/>
          </a:bodyPr>
          <a:lstStyle>
            <a:lvl1pPr>
              <a:spcBef>
                <a:spcPts val="0"/>
              </a:spcBef>
              <a:defRPr lang="en-US" sz="2000" b="1" dirty="0">
                <a:solidFill>
                  <a:schemeClr val="bg1"/>
                </a:solidFill>
              </a:defRPr>
            </a:lvl1pPr>
          </a:lstStyle>
          <a:p>
            <a:pPr marL="0" lvl="0" indent="0">
              <a:lnSpc>
                <a:spcPct val="80000"/>
              </a:lnSpc>
              <a:buNone/>
            </a:pPr>
            <a:r>
              <a:rPr lang="en-US"/>
              <a:t>Title</a:t>
            </a:r>
          </a:p>
        </p:txBody>
      </p:sp>
      <p:sp>
        <p:nvSpPr>
          <p:cNvPr id="8" name="Content Placeholder 3">
            <a:extLst>
              <a:ext uri="{FF2B5EF4-FFF2-40B4-BE49-F238E27FC236}">
                <a16:creationId xmlns:a16="http://schemas.microsoft.com/office/drawing/2014/main" id="{5DDC8883-3C15-5844-B600-0013A019CD73}"/>
              </a:ext>
            </a:extLst>
          </p:cNvPr>
          <p:cNvSpPr>
            <a:spLocks noGrp="1"/>
          </p:cNvSpPr>
          <p:nvPr>
            <p:ph sz="half" idx="72"/>
          </p:nvPr>
        </p:nvSpPr>
        <p:spPr>
          <a:xfrm>
            <a:off x="459929" y="2879834"/>
            <a:ext cx="2614381" cy="3209963"/>
          </a:xfrm>
          <a:solidFill>
            <a:schemeClr val="accent6">
              <a:lumMod val="20000"/>
              <a:lumOff val="80000"/>
            </a:schemeClr>
          </a:solidFill>
        </p:spPr>
        <p:txBody>
          <a:bodyPr lIns="182880" tIns="182880" rIns="182880" bIns="18288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1"/>
            <a:endParaRPr lang="en-US"/>
          </a:p>
        </p:txBody>
      </p:sp>
      <p:sp>
        <p:nvSpPr>
          <p:cNvPr id="12" name="Content Placeholder 3">
            <a:extLst>
              <a:ext uri="{FF2B5EF4-FFF2-40B4-BE49-F238E27FC236}">
                <a16:creationId xmlns:a16="http://schemas.microsoft.com/office/drawing/2014/main" id="{7B5430CA-E975-BA51-BCBD-993DE8CD3D8E}"/>
              </a:ext>
            </a:extLst>
          </p:cNvPr>
          <p:cNvSpPr>
            <a:spLocks noGrp="1"/>
          </p:cNvSpPr>
          <p:nvPr>
            <p:ph sz="half" idx="73"/>
          </p:nvPr>
        </p:nvSpPr>
        <p:spPr>
          <a:xfrm>
            <a:off x="3348292" y="2879834"/>
            <a:ext cx="2611342" cy="3209963"/>
          </a:xfrm>
          <a:solidFill>
            <a:schemeClr val="accent6">
              <a:lumMod val="20000"/>
              <a:lumOff val="80000"/>
            </a:schemeClr>
          </a:solidFill>
        </p:spPr>
        <p:txBody>
          <a:bodyPr lIns="182880" tIns="182880" rIns="182880" bIns="18288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1"/>
            <a:endParaRPr lang="en-US"/>
          </a:p>
        </p:txBody>
      </p:sp>
      <p:sp>
        <p:nvSpPr>
          <p:cNvPr id="14" name="Content Placeholder 3">
            <a:extLst>
              <a:ext uri="{FF2B5EF4-FFF2-40B4-BE49-F238E27FC236}">
                <a16:creationId xmlns:a16="http://schemas.microsoft.com/office/drawing/2014/main" id="{4725E830-3DE0-E95B-D8AC-838D13E5F576}"/>
              </a:ext>
            </a:extLst>
          </p:cNvPr>
          <p:cNvSpPr>
            <a:spLocks noGrp="1"/>
          </p:cNvSpPr>
          <p:nvPr>
            <p:ph sz="half" idx="74"/>
          </p:nvPr>
        </p:nvSpPr>
        <p:spPr>
          <a:xfrm>
            <a:off x="6233616" y="2879834"/>
            <a:ext cx="2610852" cy="3209963"/>
          </a:xfrm>
          <a:solidFill>
            <a:schemeClr val="accent6">
              <a:lumMod val="20000"/>
              <a:lumOff val="80000"/>
            </a:schemeClr>
          </a:solidFill>
        </p:spPr>
        <p:txBody>
          <a:bodyPr lIns="182880" tIns="182880" rIns="182880" bIns="18288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1"/>
            <a:endParaRPr lang="en-US"/>
          </a:p>
        </p:txBody>
      </p:sp>
      <p:sp>
        <p:nvSpPr>
          <p:cNvPr id="17" name="Content Placeholder 3">
            <a:extLst>
              <a:ext uri="{FF2B5EF4-FFF2-40B4-BE49-F238E27FC236}">
                <a16:creationId xmlns:a16="http://schemas.microsoft.com/office/drawing/2014/main" id="{8E43AC34-8D6B-92A3-443D-F0CA185991F9}"/>
              </a:ext>
            </a:extLst>
          </p:cNvPr>
          <p:cNvSpPr>
            <a:spLocks noGrp="1"/>
          </p:cNvSpPr>
          <p:nvPr>
            <p:ph sz="half" idx="75"/>
          </p:nvPr>
        </p:nvSpPr>
        <p:spPr>
          <a:xfrm>
            <a:off x="9118939" y="2879834"/>
            <a:ext cx="2610852" cy="3209963"/>
          </a:xfrm>
          <a:solidFill>
            <a:schemeClr val="accent6">
              <a:lumMod val="20000"/>
              <a:lumOff val="80000"/>
            </a:schemeClr>
          </a:solidFill>
        </p:spPr>
        <p:txBody>
          <a:bodyPr lIns="182880" tIns="182880" rIns="182880" bIns="18288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1"/>
            <a:endParaRPr lang="en-US"/>
          </a:p>
        </p:txBody>
      </p:sp>
      <p:sp>
        <p:nvSpPr>
          <p:cNvPr id="18" name="Title 17">
            <a:extLst>
              <a:ext uri="{FF2B5EF4-FFF2-40B4-BE49-F238E27FC236}">
                <a16:creationId xmlns:a16="http://schemas.microsoft.com/office/drawing/2014/main" id="{57F65690-3B63-AC2B-1E10-DE6C0DBF2000}"/>
              </a:ext>
            </a:extLst>
          </p:cNvPr>
          <p:cNvSpPr>
            <a:spLocks noGrp="1"/>
          </p:cNvSpPr>
          <p:nvPr>
            <p:ph type="title"/>
          </p:nvPr>
        </p:nvSpPr>
        <p:spPr/>
        <p:txBody>
          <a:bodyPr/>
          <a:lstStyle/>
          <a:p>
            <a:r>
              <a:rPr lang="en-US"/>
              <a:t>Click to edit Master title style</a:t>
            </a:r>
          </a:p>
        </p:txBody>
      </p:sp>
      <p:sp>
        <p:nvSpPr>
          <p:cNvPr id="21" name="Date Placeholder 20">
            <a:extLst>
              <a:ext uri="{FF2B5EF4-FFF2-40B4-BE49-F238E27FC236}">
                <a16:creationId xmlns:a16="http://schemas.microsoft.com/office/drawing/2014/main" id="{64576B9E-FF14-0ACA-546D-5D903A1004F9}"/>
              </a:ext>
            </a:extLst>
          </p:cNvPr>
          <p:cNvSpPr>
            <a:spLocks noGrp="1"/>
          </p:cNvSpPr>
          <p:nvPr>
            <p:ph type="dt" sz="half" idx="76"/>
          </p:nvPr>
        </p:nvSpPr>
        <p:spPr/>
        <p:txBody>
          <a:bodyPr/>
          <a:lstStyle/>
          <a:p>
            <a:r>
              <a:rPr lang="en-US"/>
              <a:t>© 2025 KBR, Inc.</a:t>
            </a:r>
          </a:p>
        </p:txBody>
      </p:sp>
      <p:sp>
        <p:nvSpPr>
          <p:cNvPr id="22" name="Footer Placeholder 21">
            <a:extLst>
              <a:ext uri="{FF2B5EF4-FFF2-40B4-BE49-F238E27FC236}">
                <a16:creationId xmlns:a16="http://schemas.microsoft.com/office/drawing/2014/main" id="{8004B1C0-2996-920B-EC29-4DD2F2C2EB9D}"/>
              </a:ext>
            </a:extLst>
          </p:cNvPr>
          <p:cNvSpPr>
            <a:spLocks noGrp="1"/>
          </p:cNvSpPr>
          <p:nvPr>
            <p:ph type="ftr" sz="quarter" idx="77"/>
          </p:nvPr>
        </p:nvSpPr>
        <p:spPr/>
        <p:txBody>
          <a:bodyPr/>
          <a:lstStyle/>
          <a:p>
            <a:r>
              <a:rPr lang="en-US"/>
              <a:t>KBR CONFIDENTIAL</a:t>
            </a:r>
          </a:p>
        </p:txBody>
      </p:sp>
      <p:sp>
        <p:nvSpPr>
          <p:cNvPr id="23" name="Slide Number Placeholder 22">
            <a:extLst>
              <a:ext uri="{FF2B5EF4-FFF2-40B4-BE49-F238E27FC236}">
                <a16:creationId xmlns:a16="http://schemas.microsoft.com/office/drawing/2014/main" id="{5EC24AB2-D02C-8DA0-87E8-ACF08687C401}"/>
              </a:ext>
            </a:extLst>
          </p:cNvPr>
          <p:cNvSpPr>
            <a:spLocks noGrp="1"/>
          </p:cNvSpPr>
          <p:nvPr>
            <p:ph type="sldNum" sz="quarter" idx="78"/>
          </p:nvPr>
        </p:nvSpPr>
        <p:spPr/>
        <p:txBody>
          <a:bodyPr/>
          <a:lstStyle/>
          <a:p>
            <a:fld id="{B9FA9544-3EC5-4578-B16B-9495070B2365}" type="slidenum">
              <a:rPr lang="en-US" smtClean="0"/>
              <a:pPr/>
              <a:t>‹#›</a:t>
            </a:fld>
            <a:endParaRPr lang="en-US"/>
          </a:p>
        </p:txBody>
      </p:sp>
      <p:sp>
        <p:nvSpPr>
          <p:cNvPr id="2" name="Picture Placeholder 3">
            <a:extLst>
              <a:ext uri="{FF2B5EF4-FFF2-40B4-BE49-F238E27FC236}">
                <a16:creationId xmlns:a16="http://schemas.microsoft.com/office/drawing/2014/main" id="{AE67F2A7-55E4-B3E8-A86B-3EF088704B88}"/>
              </a:ext>
            </a:extLst>
          </p:cNvPr>
          <p:cNvSpPr>
            <a:spLocks noGrp="1"/>
          </p:cNvSpPr>
          <p:nvPr>
            <p:ph type="pic" sz="quarter" idx="63"/>
          </p:nvPr>
        </p:nvSpPr>
        <p:spPr>
          <a:xfrm>
            <a:off x="456890" y="991624"/>
            <a:ext cx="2617419" cy="1171505"/>
          </a:xfrm>
          <a:prstGeom prst="rect">
            <a:avLst/>
          </a:prstGeom>
          <a:solidFill>
            <a:schemeClr val="bg1">
              <a:lumMod val="95000"/>
            </a:schemeClr>
          </a:solidFill>
          <a:ln w="3175">
            <a:noFill/>
          </a:ln>
          <a:effectLst/>
        </p:spPr>
        <p:txBody>
          <a:bodyPr tIns="274320" anchor="t" anchorCtr="0">
            <a:normAutofit/>
          </a:bodyPr>
          <a:lstStyle>
            <a:lvl1pPr marL="0" indent="0" algn="ctr">
              <a:buNone/>
              <a:defRPr sz="1050"/>
            </a:lvl1pPr>
          </a:lstStyle>
          <a:p>
            <a:endParaRPr lang="en-US"/>
          </a:p>
        </p:txBody>
      </p:sp>
      <p:sp>
        <p:nvSpPr>
          <p:cNvPr id="3" name="Picture Placeholder 3">
            <a:extLst>
              <a:ext uri="{FF2B5EF4-FFF2-40B4-BE49-F238E27FC236}">
                <a16:creationId xmlns:a16="http://schemas.microsoft.com/office/drawing/2014/main" id="{D22ABFB6-C20F-9973-698C-AB2A5FDA28DB}"/>
              </a:ext>
            </a:extLst>
          </p:cNvPr>
          <p:cNvSpPr>
            <a:spLocks noGrp="1"/>
          </p:cNvSpPr>
          <p:nvPr>
            <p:ph type="pic" sz="quarter" idx="79"/>
          </p:nvPr>
        </p:nvSpPr>
        <p:spPr>
          <a:xfrm>
            <a:off x="3345163" y="991624"/>
            <a:ext cx="2617419" cy="1171505"/>
          </a:xfrm>
          <a:prstGeom prst="rect">
            <a:avLst/>
          </a:prstGeom>
          <a:solidFill>
            <a:schemeClr val="bg1">
              <a:lumMod val="95000"/>
            </a:schemeClr>
          </a:solidFill>
          <a:ln w="3175">
            <a:noFill/>
          </a:ln>
          <a:effectLst/>
        </p:spPr>
        <p:txBody>
          <a:bodyPr tIns="274320" anchor="t" anchorCtr="0">
            <a:normAutofit/>
          </a:bodyPr>
          <a:lstStyle>
            <a:lvl1pPr marL="0" indent="0" algn="ctr">
              <a:buNone/>
              <a:defRPr sz="1050"/>
            </a:lvl1pPr>
          </a:lstStyle>
          <a:p>
            <a:endParaRPr lang="en-US"/>
          </a:p>
        </p:txBody>
      </p:sp>
      <p:sp>
        <p:nvSpPr>
          <p:cNvPr id="4" name="Picture Placeholder 3">
            <a:extLst>
              <a:ext uri="{FF2B5EF4-FFF2-40B4-BE49-F238E27FC236}">
                <a16:creationId xmlns:a16="http://schemas.microsoft.com/office/drawing/2014/main" id="{6D65BF79-1DE4-0B0A-C180-2596054BE5D1}"/>
              </a:ext>
            </a:extLst>
          </p:cNvPr>
          <p:cNvSpPr>
            <a:spLocks noGrp="1"/>
          </p:cNvSpPr>
          <p:nvPr>
            <p:ph type="pic" sz="quarter" idx="80"/>
          </p:nvPr>
        </p:nvSpPr>
        <p:spPr>
          <a:xfrm>
            <a:off x="6228517" y="991624"/>
            <a:ext cx="2617419" cy="1171505"/>
          </a:xfrm>
          <a:prstGeom prst="rect">
            <a:avLst/>
          </a:prstGeom>
          <a:solidFill>
            <a:schemeClr val="bg1">
              <a:lumMod val="95000"/>
            </a:schemeClr>
          </a:solidFill>
          <a:ln w="3175">
            <a:noFill/>
          </a:ln>
          <a:effectLst/>
        </p:spPr>
        <p:txBody>
          <a:bodyPr tIns="274320" anchor="t" anchorCtr="0">
            <a:normAutofit/>
          </a:bodyPr>
          <a:lstStyle>
            <a:lvl1pPr marL="0" indent="0" algn="ctr">
              <a:buNone/>
              <a:defRPr sz="1050"/>
            </a:lvl1pPr>
          </a:lstStyle>
          <a:p>
            <a:endParaRPr lang="en-US"/>
          </a:p>
        </p:txBody>
      </p:sp>
      <p:sp>
        <p:nvSpPr>
          <p:cNvPr id="5" name="Picture Placeholder 3">
            <a:extLst>
              <a:ext uri="{FF2B5EF4-FFF2-40B4-BE49-F238E27FC236}">
                <a16:creationId xmlns:a16="http://schemas.microsoft.com/office/drawing/2014/main" id="{52AEA0A0-CE29-1E4B-ADDF-95BF015636ED}"/>
              </a:ext>
            </a:extLst>
          </p:cNvPr>
          <p:cNvSpPr>
            <a:spLocks noGrp="1"/>
          </p:cNvSpPr>
          <p:nvPr>
            <p:ph type="pic" sz="quarter" idx="81"/>
          </p:nvPr>
        </p:nvSpPr>
        <p:spPr>
          <a:xfrm>
            <a:off x="9114330" y="991624"/>
            <a:ext cx="2617419" cy="1171505"/>
          </a:xfrm>
          <a:prstGeom prst="rect">
            <a:avLst/>
          </a:prstGeom>
          <a:solidFill>
            <a:schemeClr val="bg1">
              <a:lumMod val="95000"/>
            </a:schemeClr>
          </a:solidFill>
          <a:ln w="3175">
            <a:noFill/>
          </a:ln>
          <a:effectLst/>
        </p:spPr>
        <p:txBody>
          <a:bodyPr tIns="274320" anchor="t" anchorCtr="0">
            <a:normAutofit/>
          </a:bodyPr>
          <a:lstStyle>
            <a:lvl1pPr marL="0" indent="0" algn="ctr">
              <a:buNone/>
              <a:defRPr sz="1050"/>
            </a:lvl1pPr>
          </a:lstStyle>
          <a:p>
            <a:endParaRPr lang="en-US"/>
          </a:p>
        </p:txBody>
      </p:sp>
    </p:spTree>
    <p:extLst>
      <p:ext uri="{BB962C8B-B14F-4D97-AF65-F5344CB8AC3E}">
        <p14:creationId xmlns:p14="http://schemas.microsoft.com/office/powerpoint/2010/main" val="11176287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ive Column">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FF1D66AA-67B7-5AD0-6B7B-36407C473644}"/>
              </a:ext>
            </a:extLst>
          </p:cNvPr>
          <p:cNvSpPr>
            <a:spLocks noGrp="1"/>
          </p:cNvSpPr>
          <p:nvPr>
            <p:ph type="body" idx="71" hasCustomPrompt="1"/>
          </p:nvPr>
        </p:nvSpPr>
        <p:spPr>
          <a:xfrm>
            <a:off x="9563673" y="983657"/>
            <a:ext cx="2172775" cy="780524"/>
          </a:xfrm>
          <a:prstGeom prst="rect">
            <a:avLst/>
          </a:prstGeom>
          <a:solidFill>
            <a:schemeClr val="accent3"/>
          </a:solidFill>
          <a:ln>
            <a:noFill/>
          </a:ln>
        </p:spPr>
        <p:txBody>
          <a:bodyPr lIns="91440" tIns="45720" rIns="91440" bIns="45720" anchor="ctr" anchorCtr="0"/>
          <a:lstStyle>
            <a:lvl1pPr marL="0" indent="0" algn="l">
              <a:lnSpc>
                <a:spcPct val="80000"/>
              </a:lnSpc>
              <a:spcBef>
                <a:spcPts val="0"/>
              </a:spcBef>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Title</a:t>
            </a:r>
          </a:p>
        </p:txBody>
      </p:sp>
      <p:sp>
        <p:nvSpPr>
          <p:cNvPr id="18" name="Text Placeholder 2">
            <a:extLst>
              <a:ext uri="{FF2B5EF4-FFF2-40B4-BE49-F238E27FC236}">
                <a16:creationId xmlns:a16="http://schemas.microsoft.com/office/drawing/2014/main" id="{E0D9DB63-EBE6-DB8A-46B5-0B41192501B1}"/>
              </a:ext>
            </a:extLst>
          </p:cNvPr>
          <p:cNvSpPr>
            <a:spLocks noGrp="1"/>
          </p:cNvSpPr>
          <p:nvPr>
            <p:ph type="body" idx="73" hasCustomPrompt="1"/>
          </p:nvPr>
        </p:nvSpPr>
        <p:spPr>
          <a:xfrm>
            <a:off x="459930" y="983657"/>
            <a:ext cx="2175539" cy="780524"/>
          </a:xfrm>
          <a:prstGeom prst="rect">
            <a:avLst/>
          </a:prstGeom>
          <a:solidFill>
            <a:schemeClr val="accent1"/>
          </a:solidFill>
          <a:ln>
            <a:noFill/>
          </a:ln>
        </p:spPr>
        <p:txBody>
          <a:bodyPr lIns="91440" tIns="45720" rIns="91440" bIns="45720" anchor="ctr" anchorCtr="0"/>
          <a:lstStyle>
            <a:lvl1pPr marL="0" indent="0" algn="l">
              <a:lnSpc>
                <a:spcPct val="80000"/>
              </a:lnSpc>
              <a:spcBef>
                <a:spcPts val="0"/>
              </a:spcBef>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Title</a:t>
            </a:r>
          </a:p>
        </p:txBody>
      </p:sp>
      <p:sp>
        <p:nvSpPr>
          <p:cNvPr id="23" name="Text Placeholder 2">
            <a:extLst>
              <a:ext uri="{FF2B5EF4-FFF2-40B4-BE49-F238E27FC236}">
                <a16:creationId xmlns:a16="http://schemas.microsoft.com/office/drawing/2014/main" id="{442BE7E5-CFA6-B80D-05F2-AE9884901115}"/>
              </a:ext>
            </a:extLst>
          </p:cNvPr>
          <p:cNvSpPr>
            <a:spLocks noGrp="1"/>
          </p:cNvSpPr>
          <p:nvPr>
            <p:ph type="body" idx="75" hasCustomPrompt="1"/>
          </p:nvPr>
        </p:nvSpPr>
        <p:spPr>
          <a:xfrm>
            <a:off x="2735035" y="983657"/>
            <a:ext cx="2170667" cy="780524"/>
          </a:xfrm>
          <a:prstGeom prst="rect">
            <a:avLst/>
          </a:prstGeom>
          <a:solidFill>
            <a:schemeClr val="tx1"/>
          </a:solidFill>
          <a:ln>
            <a:noFill/>
          </a:ln>
        </p:spPr>
        <p:txBody>
          <a:bodyPr lIns="91440" tIns="45720" rIns="91440" bIns="45720" anchor="ctr" anchorCtr="0"/>
          <a:lstStyle>
            <a:lvl1pPr marL="0" indent="0" algn="l">
              <a:lnSpc>
                <a:spcPct val="80000"/>
              </a:lnSpc>
              <a:spcBef>
                <a:spcPts val="0"/>
              </a:spcBef>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Title</a:t>
            </a:r>
          </a:p>
        </p:txBody>
      </p:sp>
      <p:sp>
        <p:nvSpPr>
          <p:cNvPr id="26" name="Text Placeholder 2">
            <a:extLst>
              <a:ext uri="{FF2B5EF4-FFF2-40B4-BE49-F238E27FC236}">
                <a16:creationId xmlns:a16="http://schemas.microsoft.com/office/drawing/2014/main" id="{887CEAD1-8773-D9C3-B4EF-3E8E4E4EB2DA}"/>
              </a:ext>
            </a:extLst>
          </p:cNvPr>
          <p:cNvSpPr>
            <a:spLocks noGrp="1"/>
          </p:cNvSpPr>
          <p:nvPr>
            <p:ph type="body" idx="77" hasCustomPrompt="1"/>
          </p:nvPr>
        </p:nvSpPr>
        <p:spPr>
          <a:xfrm>
            <a:off x="5008451" y="983657"/>
            <a:ext cx="2170667" cy="780524"/>
          </a:xfrm>
          <a:prstGeom prst="rect">
            <a:avLst/>
          </a:prstGeom>
          <a:solidFill>
            <a:schemeClr val="accent2"/>
          </a:solidFill>
          <a:ln>
            <a:noFill/>
          </a:ln>
        </p:spPr>
        <p:txBody>
          <a:bodyPr lIns="91440" tIns="45720" rIns="91440" bIns="45720" anchor="ctr" anchorCtr="0"/>
          <a:lstStyle>
            <a:lvl1pPr marL="0" indent="0" algn="l">
              <a:lnSpc>
                <a:spcPct val="80000"/>
              </a:lnSpc>
              <a:spcBef>
                <a:spcPts val="0"/>
              </a:spcBef>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Title</a:t>
            </a:r>
          </a:p>
        </p:txBody>
      </p:sp>
      <p:sp>
        <p:nvSpPr>
          <p:cNvPr id="29" name="Text Placeholder 2">
            <a:extLst>
              <a:ext uri="{FF2B5EF4-FFF2-40B4-BE49-F238E27FC236}">
                <a16:creationId xmlns:a16="http://schemas.microsoft.com/office/drawing/2014/main" id="{F09F99E9-5FA4-69F3-2D00-60F59EC8F63C}"/>
              </a:ext>
            </a:extLst>
          </p:cNvPr>
          <p:cNvSpPr>
            <a:spLocks noGrp="1"/>
          </p:cNvSpPr>
          <p:nvPr>
            <p:ph type="body" idx="79" hasCustomPrompt="1"/>
          </p:nvPr>
        </p:nvSpPr>
        <p:spPr>
          <a:xfrm>
            <a:off x="7281868" y="983657"/>
            <a:ext cx="2173522" cy="780524"/>
          </a:xfrm>
          <a:prstGeom prst="rect">
            <a:avLst/>
          </a:prstGeom>
          <a:solidFill>
            <a:schemeClr val="accent4"/>
          </a:solidFill>
          <a:ln>
            <a:noFill/>
          </a:ln>
        </p:spPr>
        <p:txBody>
          <a:bodyPr lIns="91440" tIns="45720" rIns="91440" bIns="45720" anchor="ctr" anchorCtr="0"/>
          <a:lstStyle>
            <a:lvl1pPr marL="0" indent="0" algn="l">
              <a:lnSpc>
                <a:spcPct val="80000"/>
              </a:lnSpc>
              <a:spcBef>
                <a:spcPts val="0"/>
              </a:spcBef>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Title</a:t>
            </a:r>
          </a:p>
        </p:txBody>
      </p:sp>
      <p:sp>
        <p:nvSpPr>
          <p:cNvPr id="3" name="Content Placeholder 3">
            <a:extLst>
              <a:ext uri="{FF2B5EF4-FFF2-40B4-BE49-F238E27FC236}">
                <a16:creationId xmlns:a16="http://schemas.microsoft.com/office/drawing/2014/main" id="{67E7BF08-5EC5-C50B-ECD8-8651A0E09734}"/>
              </a:ext>
            </a:extLst>
          </p:cNvPr>
          <p:cNvSpPr>
            <a:spLocks noGrp="1"/>
          </p:cNvSpPr>
          <p:nvPr>
            <p:ph sz="half" idx="80"/>
          </p:nvPr>
        </p:nvSpPr>
        <p:spPr>
          <a:xfrm>
            <a:off x="459930" y="1764181"/>
            <a:ext cx="2165483" cy="4325617"/>
          </a:xfrm>
          <a:solidFill>
            <a:schemeClr val="accent6">
              <a:lumMod val="20000"/>
              <a:lumOff val="80000"/>
            </a:schemeClr>
          </a:solidFill>
        </p:spPr>
        <p:txBody>
          <a:bodyPr lIns="182880" tIns="182880" rIns="182880" bIns="18288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1"/>
            <a:endParaRPr lang="en-US"/>
          </a:p>
        </p:txBody>
      </p:sp>
      <p:sp>
        <p:nvSpPr>
          <p:cNvPr id="4" name="Content Placeholder 3">
            <a:extLst>
              <a:ext uri="{FF2B5EF4-FFF2-40B4-BE49-F238E27FC236}">
                <a16:creationId xmlns:a16="http://schemas.microsoft.com/office/drawing/2014/main" id="{32FE2202-B2B8-6B97-7120-B148EBD579C4}"/>
              </a:ext>
            </a:extLst>
          </p:cNvPr>
          <p:cNvSpPr>
            <a:spLocks noGrp="1"/>
          </p:cNvSpPr>
          <p:nvPr>
            <p:ph sz="half" idx="81"/>
          </p:nvPr>
        </p:nvSpPr>
        <p:spPr>
          <a:xfrm>
            <a:off x="2735035" y="1764181"/>
            <a:ext cx="2168629" cy="4325617"/>
          </a:xfrm>
          <a:solidFill>
            <a:schemeClr val="accent6">
              <a:lumMod val="20000"/>
              <a:lumOff val="80000"/>
            </a:schemeClr>
          </a:solidFill>
        </p:spPr>
        <p:txBody>
          <a:bodyPr lIns="182880" tIns="182880" rIns="182880" bIns="182880"/>
          <a:lstStyle>
            <a:lvl1pPr>
              <a:defRPr>
                <a:solidFill>
                  <a:schemeClr val="tx1"/>
                </a:solidFill>
              </a:defRPr>
            </a:lvl1pPr>
            <a:lvl2pPr marL="548640">
              <a:defRPr>
                <a:solidFill>
                  <a:schemeClr val="tx1"/>
                </a:solidFill>
              </a:defRPr>
            </a:lvl2pPr>
            <a:lvl3pPr marL="822960">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1"/>
            <a:endParaRPr lang="en-US"/>
          </a:p>
        </p:txBody>
      </p:sp>
      <p:sp>
        <p:nvSpPr>
          <p:cNvPr id="8" name="Content Placeholder 3">
            <a:extLst>
              <a:ext uri="{FF2B5EF4-FFF2-40B4-BE49-F238E27FC236}">
                <a16:creationId xmlns:a16="http://schemas.microsoft.com/office/drawing/2014/main" id="{DDBF3B0C-8D8D-A728-9D69-DB38C8CB78B0}"/>
              </a:ext>
            </a:extLst>
          </p:cNvPr>
          <p:cNvSpPr>
            <a:spLocks noGrp="1"/>
          </p:cNvSpPr>
          <p:nvPr>
            <p:ph sz="half" idx="82"/>
          </p:nvPr>
        </p:nvSpPr>
        <p:spPr>
          <a:xfrm>
            <a:off x="5008451" y="1764181"/>
            <a:ext cx="2168629" cy="4325617"/>
          </a:xfrm>
          <a:solidFill>
            <a:schemeClr val="accent6">
              <a:lumMod val="20000"/>
              <a:lumOff val="80000"/>
            </a:schemeClr>
          </a:solidFill>
        </p:spPr>
        <p:txBody>
          <a:bodyPr lIns="182880" tIns="182880" rIns="182880" bIns="18288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1"/>
            <a:endParaRPr lang="en-US"/>
          </a:p>
        </p:txBody>
      </p:sp>
      <p:sp>
        <p:nvSpPr>
          <p:cNvPr id="9" name="Content Placeholder 3">
            <a:extLst>
              <a:ext uri="{FF2B5EF4-FFF2-40B4-BE49-F238E27FC236}">
                <a16:creationId xmlns:a16="http://schemas.microsoft.com/office/drawing/2014/main" id="{74A177E3-E7EA-3835-C846-94F0C6B31D20}"/>
              </a:ext>
            </a:extLst>
          </p:cNvPr>
          <p:cNvSpPr>
            <a:spLocks noGrp="1"/>
          </p:cNvSpPr>
          <p:nvPr>
            <p:ph sz="half" idx="83"/>
          </p:nvPr>
        </p:nvSpPr>
        <p:spPr>
          <a:xfrm>
            <a:off x="7281868" y="1764181"/>
            <a:ext cx="2168629" cy="4325617"/>
          </a:xfrm>
          <a:solidFill>
            <a:schemeClr val="accent6">
              <a:lumMod val="20000"/>
              <a:lumOff val="80000"/>
            </a:schemeClr>
          </a:solidFill>
        </p:spPr>
        <p:txBody>
          <a:bodyPr lIns="182880" tIns="182880" rIns="182880" bIns="18288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1"/>
            <a:endParaRPr lang="en-US"/>
          </a:p>
        </p:txBody>
      </p:sp>
      <p:sp>
        <p:nvSpPr>
          <p:cNvPr id="10" name="Content Placeholder 3">
            <a:extLst>
              <a:ext uri="{FF2B5EF4-FFF2-40B4-BE49-F238E27FC236}">
                <a16:creationId xmlns:a16="http://schemas.microsoft.com/office/drawing/2014/main" id="{8E9ACBFB-AD3D-1D5D-DACC-1C341FB75426}"/>
              </a:ext>
            </a:extLst>
          </p:cNvPr>
          <p:cNvSpPr>
            <a:spLocks noGrp="1"/>
          </p:cNvSpPr>
          <p:nvPr>
            <p:ph sz="half" idx="84"/>
          </p:nvPr>
        </p:nvSpPr>
        <p:spPr>
          <a:xfrm>
            <a:off x="9563673" y="1764181"/>
            <a:ext cx="2168629" cy="4325617"/>
          </a:xfrm>
          <a:solidFill>
            <a:schemeClr val="accent6">
              <a:lumMod val="20000"/>
              <a:lumOff val="80000"/>
            </a:schemeClr>
          </a:solidFill>
        </p:spPr>
        <p:txBody>
          <a:bodyPr lIns="182880" tIns="182880" rIns="182880" bIns="18288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1"/>
            <a:endParaRPr lang="en-US"/>
          </a:p>
        </p:txBody>
      </p:sp>
      <p:sp>
        <p:nvSpPr>
          <p:cNvPr id="16" name="Title 15">
            <a:extLst>
              <a:ext uri="{FF2B5EF4-FFF2-40B4-BE49-F238E27FC236}">
                <a16:creationId xmlns:a16="http://schemas.microsoft.com/office/drawing/2014/main" id="{E9A0778D-BDDD-873D-F8E7-D9FA2E8FAD88}"/>
              </a:ext>
            </a:extLst>
          </p:cNvPr>
          <p:cNvSpPr>
            <a:spLocks noGrp="1"/>
          </p:cNvSpPr>
          <p:nvPr>
            <p:ph type="title"/>
          </p:nvPr>
        </p:nvSpPr>
        <p:spPr/>
        <p:txBody>
          <a:bodyPr/>
          <a:lstStyle/>
          <a:p>
            <a:r>
              <a:rPr lang="en-US"/>
              <a:t>Click to edit Master title style</a:t>
            </a:r>
          </a:p>
        </p:txBody>
      </p:sp>
      <p:sp>
        <p:nvSpPr>
          <p:cNvPr id="19" name="Date Placeholder 18">
            <a:extLst>
              <a:ext uri="{FF2B5EF4-FFF2-40B4-BE49-F238E27FC236}">
                <a16:creationId xmlns:a16="http://schemas.microsoft.com/office/drawing/2014/main" id="{14F028C0-D1C4-D955-3A1F-41E734377862}"/>
              </a:ext>
            </a:extLst>
          </p:cNvPr>
          <p:cNvSpPr>
            <a:spLocks noGrp="1"/>
          </p:cNvSpPr>
          <p:nvPr>
            <p:ph type="dt" sz="half" idx="85"/>
          </p:nvPr>
        </p:nvSpPr>
        <p:spPr/>
        <p:txBody>
          <a:bodyPr/>
          <a:lstStyle/>
          <a:p>
            <a:r>
              <a:rPr lang="en-US"/>
              <a:t>© 2025 KBR, Inc.</a:t>
            </a:r>
          </a:p>
        </p:txBody>
      </p:sp>
      <p:sp>
        <p:nvSpPr>
          <p:cNvPr id="20" name="Footer Placeholder 19">
            <a:extLst>
              <a:ext uri="{FF2B5EF4-FFF2-40B4-BE49-F238E27FC236}">
                <a16:creationId xmlns:a16="http://schemas.microsoft.com/office/drawing/2014/main" id="{B2036C45-C1C5-A14F-B8E9-AC23F5099491}"/>
              </a:ext>
            </a:extLst>
          </p:cNvPr>
          <p:cNvSpPr>
            <a:spLocks noGrp="1"/>
          </p:cNvSpPr>
          <p:nvPr>
            <p:ph type="ftr" sz="quarter" idx="86"/>
          </p:nvPr>
        </p:nvSpPr>
        <p:spPr/>
        <p:txBody>
          <a:bodyPr/>
          <a:lstStyle/>
          <a:p>
            <a:r>
              <a:rPr lang="en-US"/>
              <a:t>KBR CONFIDENTIAL</a:t>
            </a:r>
          </a:p>
        </p:txBody>
      </p:sp>
      <p:sp>
        <p:nvSpPr>
          <p:cNvPr id="30" name="Slide Number Placeholder 29">
            <a:extLst>
              <a:ext uri="{FF2B5EF4-FFF2-40B4-BE49-F238E27FC236}">
                <a16:creationId xmlns:a16="http://schemas.microsoft.com/office/drawing/2014/main" id="{1641F150-DD10-C967-7903-E653D18629DF}"/>
              </a:ext>
            </a:extLst>
          </p:cNvPr>
          <p:cNvSpPr>
            <a:spLocks noGrp="1"/>
          </p:cNvSpPr>
          <p:nvPr>
            <p:ph type="sldNum" sz="quarter" idx="87"/>
          </p:nvPr>
        </p:nvSpPr>
        <p:spPr/>
        <p:txBody>
          <a:bodyPr/>
          <a:lstStyle/>
          <a:p>
            <a:fld id="{B9FA9544-3EC5-4578-B16B-9495070B2365}" type="slidenum">
              <a:rPr lang="en-US" smtClean="0"/>
              <a:pPr/>
              <a:t>‹#›</a:t>
            </a:fld>
            <a:endParaRPr lang="en-US"/>
          </a:p>
        </p:txBody>
      </p:sp>
    </p:spTree>
    <p:extLst>
      <p:ext uri="{BB962C8B-B14F-4D97-AF65-F5344CB8AC3E}">
        <p14:creationId xmlns:p14="http://schemas.microsoft.com/office/powerpoint/2010/main" val="28851841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ive Column with Imag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FF1D66AA-67B7-5AD0-6B7B-36407C473644}"/>
              </a:ext>
            </a:extLst>
          </p:cNvPr>
          <p:cNvSpPr>
            <a:spLocks noGrp="1"/>
          </p:cNvSpPr>
          <p:nvPr>
            <p:ph type="body" idx="71" hasCustomPrompt="1"/>
          </p:nvPr>
        </p:nvSpPr>
        <p:spPr>
          <a:xfrm>
            <a:off x="9563673" y="2507425"/>
            <a:ext cx="2172775" cy="666598"/>
          </a:xfrm>
          <a:prstGeom prst="rect">
            <a:avLst/>
          </a:prstGeom>
          <a:solidFill>
            <a:schemeClr val="accent1"/>
          </a:solidFill>
          <a:ln>
            <a:noFill/>
          </a:ln>
        </p:spPr>
        <p:txBody>
          <a:bodyPr lIns="182880" tIns="137160" rIns="182880" bIns="137160" anchor="t" anchorCtr="0"/>
          <a:lstStyle>
            <a:lvl1pPr marL="0" indent="0" algn="l">
              <a:lnSpc>
                <a:spcPct val="80000"/>
              </a:lnSpc>
              <a:spcBef>
                <a:spcPts val="0"/>
              </a:spcBef>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Title</a:t>
            </a:r>
          </a:p>
        </p:txBody>
      </p:sp>
      <p:sp>
        <p:nvSpPr>
          <p:cNvPr id="18" name="Text Placeholder 2">
            <a:extLst>
              <a:ext uri="{FF2B5EF4-FFF2-40B4-BE49-F238E27FC236}">
                <a16:creationId xmlns:a16="http://schemas.microsoft.com/office/drawing/2014/main" id="{E0D9DB63-EBE6-DB8A-46B5-0B41192501B1}"/>
              </a:ext>
            </a:extLst>
          </p:cNvPr>
          <p:cNvSpPr>
            <a:spLocks noGrp="1"/>
          </p:cNvSpPr>
          <p:nvPr>
            <p:ph type="body" idx="73" hasCustomPrompt="1"/>
          </p:nvPr>
        </p:nvSpPr>
        <p:spPr>
          <a:xfrm>
            <a:off x="459930" y="2507425"/>
            <a:ext cx="2175057" cy="666598"/>
          </a:xfrm>
          <a:prstGeom prst="rect">
            <a:avLst/>
          </a:prstGeom>
          <a:solidFill>
            <a:schemeClr val="accent1"/>
          </a:solidFill>
          <a:ln>
            <a:noFill/>
          </a:ln>
        </p:spPr>
        <p:txBody>
          <a:bodyPr lIns="182880" tIns="137160" rIns="182880" bIns="137160" anchor="t" anchorCtr="0"/>
          <a:lstStyle>
            <a:lvl1pPr marL="0" indent="0" algn="l">
              <a:lnSpc>
                <a:spcPct val="80000"/>
              </a:lnSpc>
              <a:spcBef>
                <a:spcPts val="0"/>
              </a:spcBef>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Title</a:t>
            </a:r>
          </a:p>
        </p:txBody>
      </p:sp>
      <p:sp>
        <p:nvSpPr>
          <p:cNvPr id="23" name="Text Placeholder 2">
            <a:extLst>
              <a:ext uri="{FF2B5EF4-FFF2-40B4-BE49-F238E27FC236}">
                <a16:creationId xmlns:a16="http://schemas.microsoft.com/office/drawing/2014/main" id="{442BE7E5-CFA6-B80D-05F2-AE9884901115}"/>
              </a:ext>
            </a:extLst>
          </p:cNvPr>
          <p:cNvSpPr>
            <a:spLocks noGrp="1"/>
          </p:cNvSpPr>
          <p:nvPr>
            <p:ph type="body" idx="75" hasCustomPrompt="1"/>
          </p:nvPr>
        </p:nvSpPr>
        <p:spPr>
          <a:xfrm>
            <a:off x="2735035" y="2507425"/>
            <a:ext cx="2170667" cy="666598"/>
          </a:xfrm>
          <a:prstGeom prst="rect">
            <a:avLst/>
          </a:prstGeom>
          <a:solidFill>
            <a:schemeClr val="accent1"/>
          </a:solidFill>
          <a:ln>
            <a:noFill/>
          </a:ln>
        </p:spPr>
        <p:txBody>
          <a:bodyPr lIns="182880" tIns="137160" rIns="182880" bIns="137160" anchor="t" anchorCtr="0"/>
          <a:lstStyle>
            <a:lvl1pPr marL="0" indent="0" algn="l">
              <a:lnSpc>
                <a:spcPct val="80000"/>
              </a:lnSpc>
              <a:spcBef>
                <a:spcPts val="0"/>
              </a:spcBef>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Title</a:t>
            </a:r>
          </a:p>
        </p:txBody>
      </p:sp>
      <p:sp>
        <p:nvSpPr>
          <p:cNvPr id="26" name="Text Placeholder 2">
            <a:extLst>
              <a:ext uri="{FF2B5EF4-FFF2-40B4-BE49-F238E27FC236}">
                <a16:creationId xmlns:a16="http://schemas.microsoft.com/office/drawing/2014/main" id="{887CEAD1-8773-D9C3-B4EF-3E8E4E4EB2DA}"/>
              </a:ext>
            </a:extLst>
          </p:cNvPr>
          <p:cNvSpPr>
            <a:spLocks noGrp="1"/>
          </p:cNvSpPr>
          <p:nvPr>
            <p:ph type="body" idx="77" hasCustomPrompt="1"/>
          </p:nvPr>
        </p:nvSpPr>
        <p:spPr>
          <a:xfrm>
            <a:off x="5008451" y="2507425"/>
            <a:ext cx="2170667" cy="666598"/>
          </a:xfrm>
          <a:prstGeom prst="rect">
            <a:avLst/>
          </a:prstGeom>
          <a:solidFill>
            <a:schemeClr val="accent1"/>
          </a:solidFill>
          <a:ln>
            <a:noFill/>
          </a:ln>
        </p:spPr>
        <p:txBody>
          <a:bodyPr lIns="182880" tIns="137160" rIns="182880" bIns="137160" anchor="t" anchorCtr="0"/>
          <a:lstStyle>
            <a:lvl1pPr marL="0" indent="0" algn="l">
              <a:lnSpc>
                <a:spcPct val="80000"/>
              </a:lnSpc>
              <a:spcBef>
                <a:spcPts val="0"/>
              </a:spcBef>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Title</a:t>
            </a:r>
          </a:p>
        </p:txBody>
      </p:sp>
      <p:sp>
        <p:nvSpPr>
          <p:cNvPr id="29" name="Text Placeholder 2">
            <a:extLst>
              <a:ext uri="{FF2B5EF4-FFF2-40B4-BE49-F238E27FC236}">
                <a16:creationId xmlns:a16="http://schemas.microsoft.com/office/drawing/2014/main" id="{F09F99E9-5FA4-69F3-2D00-60F59EC8F63C}"/>
              </a:ext>
            </a:extLst>
          </p:cNvPr>
          <p:cNvSpPr>
            <a:spLocks noGrp="1"/>
          </p:cNvSpPr>
          <p:nvPr>
            <p:ph type="body" idx="79" hasCustomPrompt="1"/>
          </p:nvPr>
        </p:nvSpPr>
        <p:spPr>
          <a:xfrm>
            <a:off x="7281868" y="2507425"/>
            <a:ext cx="2173522" cy="666598"/>
          </a:xfrm>
          <a:prstGeom prst="rect">
            <a:avLst/>
          </a:prstGeom>
          <a:solidFill>
            <a:schemeClr val="accent1"/>
          </a:solidFill>
          <a:ln>
            <a:noFill/>
          </a:ln>
        </p:spPr>
        <p:txBody>
          <a:bodyPr lIns="182880" tIns="137160" rIns="182880" bIns="137160" anchor="t" anchorCtr="0"/>
          <a:lstStyle>
            <a:lvl1pPr marL="0" indent="0" algn="l">
              <a:lnSpc>
                <a:spcPct val="80000"/>
              </a:lnSpc>
              <a:spcBef>
                <a:spcPts val="0"/>
              </a:spcBef>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Title</a:t>
            </a:r>
          </a:p>
        </p:txBody>
      </p:sp>
      <p:sp>
        <p:nvSpPr>
          <p:cNvPr id="3" name="Content Placeholder 3">
            <a:extLst>
              <a:ext uri="{FF2B5EF4-FFF2-40B4-BE49-F238E27FC236}">
                <a16:creationId xmlns:a16="http://schemas.microsoft.com/office/drawing/2014/main" id="{67E7BF08-5EC5-C50B-ECD8-8651A0E09734}"/>
              </a:ext>
            </a:extLst>
          </p:cNvPr>
          <p:cNvSpPr>
            <a:spLocks noGrp="1"/>
          </p:cNvSpPr>
          <p:nvPr>
            <p:ph sz="half" idx="80"/>
          </p:nvPr>
        </p:nvSpPr>
        <p:spPr>
          <a:xfrm>
            <a:off x="459930" y="3174023"/>
            <a:ext cx="2161929" cy="2915775"/>
          </a:xfrm>
          <a:solidFill>
            <a:schemeClr val="accent6">
              <a:lumMod val="20000"/>
              <a:lumOff val="80000"/>
            </a:schemeClr>
          </a:solidFill>
        </p:spPr>
        <p:txBody>
          <a:bodyPr lIns="182880" tIns="182880" rIns="182880" bIns="18288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1"/>
            <a:endParaRPr lang="en-US"/>
          </a:p>
        </p:txBody>
      </p:sp>
      <p:sp>
        <p:nvSpPr>
          <p:cNvPr id="4" name="Content Placeholder 3">
            <a:extLst>
              <a:ext uri="{FF2B5EF4-FFF2-40B4-BE49-F238E27FC236}">
                <a16:creationId xmlns:a16="http://schemas.microsoft.com/office/drawing/2014/main" id="{32FE2202-B2B8-6B97-7120-B148EBD579C4}"/>
              </a:ext>
            </a:extLst>
          </p:cNvPr>
          <p:cNvSpPr>
            <a:spLocks noGrp="1"/>
          </p:cNvSpPr>
          <p:nvPr>
            <p:ph sz="half" idx="81"/>
          </p:nvPr>
        </p:nvSpPr>
        <p:spPr>
          <a:xfrm>
            <a:off x="2735035" y="3174023"/>
            <a:ext cx="2165133" cy="2915775"/>
          </a:xfrm>
          <a:solidFill>
            <a:schemeClr val="accent6">
              <a:lumMod val="20000"/>
              <a:lumOff val="80000"/>
            </a:schemeClr>
          </a:solidFill>
        </p:spPr>
        <p:txBody>
          <a:bodyPr lIns="182880" tIns="182880" rIns="182880" bIns="18288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1"/>
            <a:endParaRPr lang="en-US"/>
          </a:p>
        </p:txBody>
      </p:sp>
      <p:sp>
        <p:nvSpPr>
          <p:cNvPr id="8" name="Content Placeholder 3">
            <a:extLst>
              <a:ext uri="{FF2B5EF4-FFF2-40B4-BE49-F238E27FC236}">
                <a16:creationId xmlns:a16="http://schemas.microsoft.com/office/drawing/2014/main" id="{DDBF3B0C-8D8D-A728-9D69-DB38C8CB78B0}"/>
              </a:ext>
            </a:extLst>
          </p:cNvPr>
          <p:cNvSpPr>
            <a:spLocks noGrp="1"/>
          </p:cNvSpPr>
          <p:nvPr>
            <p:ph sz="half" idx="82"/>
          </p:nvPr>
        </p:nvSpPr>
        <p:spPr>
          <a:xfrm>
            <a:off x="5008451" y="3174023"/>
            <a:ext cx="2165133" cy="2915775"/>
          </a:xfrm>
          <a:solidFill>
            <a:schemeClr val="accent6">
              <a:lumMod val="20000"/>
              <a:lumOff val="80000"/>
            </a:schemeClr>
          </a:solidFill>
        </p:spPr>
        <p:txBody>
          <a:bodyPr lIns="182880" tIns="182880" rIns="182880" bIns="18288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1"/>
            <a:endParaRPr lang="en-US"/>
          </a:p>
        </p:txBody>
      </p:sp>
      <p:sp>
        <p:nvSpPr>
          <p:cNvPr id="9" name="Content Placeholder 3">
            <a:extLst>
              <a:ext uri="{FF2B5EF4-FFF2-40B4-BE49-F238E27FC236}">
                <a16:creationId xmlns:a16="http://schemas.microsoft.com/office/drawing/2014/main" id="{74A177E3-E7EA-3835-C846-94F0C6B31D20}"/>
              </a:ext>
            </a:extLst>
          </p:cNvPr>
          <p:cNvSpPr>
            <a:spLocks noGrp="1"/>
          </p:cNvSpPr>
          <p:nvPr>
            <p:ph sz="half" idx="83"/>
          </p:nvPr>
        </p:nvSpPr>
        <p:spPr>
          <a:xfrm>
            <a:off x="7281868" y="3174023"/>
            <a:ext cx="2172775" cy="2915775"/>
          </a:xfrm>
          <a:solidFill>
            <a:schemeClr val="accent6">
              <a:lumMod val="20000"/>
              <a:lumOff val="80000"/>
            </a:schemeClr>
          </a:solidFill>
        </p:spPr>
        <p:txBody>
          <a:bodyPr lIns="182880" tIns="182880" rIns="182880" bIns="18288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1"/>
            <a:endParaRPr lang="en-US"/>
          </a:p>
        </p:txBody>
      </p:sp>
      <p:sp>
        <p:nvSpPr>
          <p:cNvPr id="10" name="Content Placeholder 3">
            <a:extLst>
              <a:ext uri="{FF2B5EF4-FFF2-40B4-BE49-F238E27FC236}">
                <a16:creationId xmlns:a16="http://schemas.microsoft.com/office/drawing/2014/main" id="{8E9ACBFB-AD3D-1D5D-DACC-1C341FB75426}"/>
              </a:ext>
            </a:extLst>
          </p:cNvPr>
          <p:cNvSpPr>
            <a:spLocks noGrp="1"/>
          </p:cNvSpPr>
          <p:nvPr>
            <p:ph sz="half" idx="84"/>
          </p:nvPr>
        </p:nvSpPr>
        <p:spPr>
          <a:xfrm>
            <a:off x="9563673" y="3174023"/>
            <a:ext cx="2168629" cy="2915775"/>
          </a:xfrm>
          <a:solidFill>
            <a:schemeClr val="accent6">
              <a:lumMod val="20000"/>
              <a:lumOff val="80000"/>
            </a:schemeClr>
          </a:solidFill>
        </p:spPr>
        <p:txBody>
          <a:bodyPr lIns="182880" tIns="182880" rIns="182880" bIns="18288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1"/>
            <a:endParaRPr lang="en-US"/>
          </a:p>
        </p:txBody>
      </p:sp>
      <p:sp>
        <p:nvSpPr>
          <p:cNvPr id="16" name="Title 15">
            <a:extLst>
              <a:ext uri="{FF2B5EF4-FFF2-40B4-BE49-F238E27FC236}">
                <a16:creationId xmlns:a16="http://schemas.microsoft.com/office/drawing/2014/main" id="{E9A0778D-BDDD-873D-F8E7-D9FA2E8FAD88}"/>
              </a:ext>
            </a:extLst>
          </p:cNvPr>
          <p:cNvSpPr>
            <a:spLocks noGrp="1"/>
          </p:cNvSpPr>
          <p:nvPr>
            <p:ph type="title"/>
          </p:nvPr>
        </p:nvSpPr>
        <p:spPr/>
        <p:txBody>
          <a:bodyPr/>
          <a:lstStyle/>
          <a:p>
            <a:r>
              <a:rPr lang="en-US"/>
              <a:t>Click to edit Master title style</a:t>
            </a:r>
          </a:p>
        </p:txBody>
      </p:sp>
      <p:sp>
        <p:nvSpPr>
          <p:cNvPr id="19" name="Date Placeholder 18">
            <a:extLst>
              <a:ext uri="{FF2B5EF4-FFF2-40B4-BE49-F238E27FC236}">
                <a16:creationId xmlns:a16="http://schemas.microsoft.com/office/drawing/2014/main" id="{14F028C0-D1C4-D955-3A1F-41E734377862}"/>
              </a:ext>
            </a:extLst>
          </p:cNvPr>
          <p:cNvSpPr>
            <a:spLocks noGrp="1"/>
          </p:cNvSpPr>
          <p:nvPr>
            <p:ph type="dt" sz="half" idx="85"/>
          </p:nvPr>
        </p:nvSpPr>
        <p:spPr/>
        <p:txBody>
          <a:bodyPr/>
          <a:lstStyle/>
          <a:p>
            <a:r>
              <a:rPr lang="en-US"/>
              <a:t>© 2025 KBR, Inc.</a:t>
            </a:r>
          </a:p>
        </p:txBody>
      </p:sp>
      <p:sp>
        <p:nvSpPr>
          <p:cNvPr id="20" name="Footer Placeholder 19">
            <a:extLst>
              <a:ext uri="{FF2B5EF4-FFF2-40B4-BE49-F238E27FC236}">
                <a16:creationId xmlns:a16="http://schemas.microsoft.com/office/drawing/2014/main" id="{B2036C45-C1C5-A14F-B8E9-AC23F5099491}"/>
              </a:ext>
            </a:extLst>
          </p:cNvPr>
          <p:cNvSpPr>
            <a:spLocks noGrp="1"/>
          </p:cNvSpPr>
          <p:nvPr>
            <p:ph type="ftr" sz="quarter" idx="86"/>
          </p:nvPr>
        </p:nvSpPr>
        <p:spPr/>
        <p:txBody>
          <a:bodyPr/>
          <a:lstStyle/>
          <a:p>
            <a:r>
              <a:rPr lang="en-US"/>
              <a:t>KBR CONFIDENTIAL</a:t>
            </a:r>
          </a:p>
        </p:txBody>
      </p:sp>
      <p:sp>
        <p:nvSpPr>
          <p:cNvPr id="30" name="Slide Number Placeholder 29">
            <a:extLst>
              <a:ext uri="{FF2B5EF4-FFF2-40B4-BE49-F238E27FC236}">
                <a16:creationId xmlns:a16="http://schemas.microsoft.com/office/drawing/2014/main" id="{1641F150-DD10-C967-7903-E653D18629DF}"/>
              </a:ext>
            </a:extLst>
          </p:cNvPr>
          <p:cNvSpPr>
            <a:spLocks noGrp="1"/>
          </p:cNvSpPr>
          <p:nvPr>
            <p:ph type="sldNum" sz="quarter" idx="87"/>
          </p:nvPr>
        </p:nvSpPr>
        <p:spPr/>
        <p:txBody>
          <a:bodyPr/>
          <a:lstStyle/>
          <a:p>
            <a:fld id="{B9FA9544-3EC5-4578-B16B-9495070B2365}" type="slidenum">
              <a:rPr lang="en-US" smtClean="0"/>
              <a:pPr/>
              <a:t>‹#›</a:t>
            </a:fld>
            <a:endParaRPr lang="en-US"/>
          </a:p>
        </p:txBody>
      </p:sp>
      <p:sp>
        <p:nvSpPr>
          <p:cNvPr id="2" name="Picture Placeholder 3">
            <a:extLst>
              <a:ext uri="{FF2B5EF4-FFF2-40B4-BE49-F238E27FC236}">
                <a16:creationId xmlns:a16="http://schemas.microsoft.com/office/drawing/2014/main" id="{A402F608-B5E2-2AB7-F5DF-90315C76F10C}"/>
              </a:ext>
            </a:extLst>
          </p:cNvPr>
          <p:cNvSpPr>
            <a:spLocks noGrp="1"/>
          </p:cNvSpPr>
          <p:nvPr>
            <p:ph type="pic" sz="quarter" idx="63"/>
          </p:nvPr>
        </p:nvSpPr>
        <p:spPr>
          <a:xfrm>
            <a:off x="467778" y="1039841"/>
            <a:ext cx="2158974" cy="1465038"/>
          </a:xfrm>
          <a:prstGeom prst="rect">
            <a:avLst/>
          </a:prstGeom>
          <a:solidFill>
            <a:schemeClr val="bg1">
              <a:lumMod val="95000"/>
            </a:schemeClr>
          </a:solidFill>
          <a:ln w="3175">
            <a:noFill/>
          </a:ln>
          <a:effectLst/>
        </p:spPr>
        <p:txBody>
          <a:bodyPr tIns="365760" anchor="t" anchorCtr="0">
            <a:normAutofit/>
          </a:bodyPr>
          <a:lstStyle>
            <a:lvl1pPr marL="0" indent="0" algn="ctr">
              <a:buNone/>
              <a:defRPr sz="1050"/>
            </a:lvl1pPr>
          </a:lstStyle>
          <a:p>
            <a:endParaRPr lang="en-US"/>
          </a:p>
        </p:txBody>
      </p:sp>
      <p:sp>
        <p:nvSpPr>
          <p:cNvPr id="5" name="Picture Placeholder 3">
            <a:extLst>
              <a:ext uri="{FF2B5EF4-FFF2-40B4-BE49-F238E27FC236}">
                <a16:creationId xmlns:a16="http://schemas.microsoft.com/office/drawing/2014/main" id="{CF21785C-9EDC-0218-AD50-0BA25A2DFF65}"/>
              </a:ext>
            </a:extLst>
          </p:cNvPr>
          <p:cNvSpPr>
            <a:spLocks noGrp="1"/>
          </p:cNvSpPr>
          <p:nvPr>
            <p:ph type="pic" sz="quarter" idx="88"/>
          </p:nvPr>
        </p:nvSpPr>
        <p:spPr>
          <a:xfrm>
            <a:off x="2735035" y="1039841"/>
            <a:ext cx="2157635" cy="1465038"/>
          </a:xfrm>
          <a:prstGeom prst="rect">
            <a:avLst/>
          </a:prstGeom>
          <a:solidFill>
            <a:schemeClr val="bg1">
              <a:lumMod val="95000"/>
            </a:schemeClr>
          </a:solidFill>
          <a:ln w="3175">
            <a:noFill/>
          </a:ln>
          <a:effectLst/>
        </p:spPr>
        <p:txBody>
          <a:bodyPr tIns="365760" anchor="t" anchorCtr="0">
            <a:normAutofit/>
          </a:bodyPr>
          <a:lstStyle>
            <a:lvl1pPr marL="0" indent="0" algn="ctr">
              <a:buNone/>
              <a:defRPr sz="1050"/>
            </a:lvl1pPr>
          </a:lstStyle>
          <a:p>
            <a:endParaRPr lang="en-US"/>
          </a:p>
        </p:txBody>
      </p:sp>
      <p:sp>
        <p:nvSpPr>
          <p:cNvPr id="6" name="Picture Placeholder 3">
            <a:extLst>
              <a:ext uri="{FF2B5EF4-FFF2-40B4-BE49-F238E27FC236}">
                <a16:creationId xmlns:a16="http://schemas.microsoft.com/office/drawing/2014/main" id="{E18B1FA2-D450-2FE6-297B-BB26DCD066B5}"/>
              </a:ext>
            </a:extLst>
          </p:cNvPr>
          <p:cNvSpPr>
            <a:spLocks noGrp="1"/>
          </p:cNvSpPr>
          <p:nvPr>
            <p:ph type="pic" sz="quarter" idx="89"/>
          </p:nvPr>
        </p:nvSpPr>
        <p:spPr>
          <a:xfrm>
            <a:off x="5008451" y="1039841"/>
            <a:ext cx="2157635" cy="1465038"/>
          </a:xfrm>
          <a:prstGeom prst="rect">
            <a:avLst/>
          </a:prstGeom>
          <a:solidFill>
            <a:schemeClr val="bg1">
              <a:lumMod val="95000"/>
            </a:schemeClr>
          </a:solidFill>
          <a:ln w="3175">
            <a:noFill/>
          </a:ln>
          <a:effectLst/>
        </p:spPr>
        <p:txBody>
          <a:bodyPr tIns="365760" anchor="t" anchorCtr="0">
            <a:normAutofit/>
          </a:bodyPr>
          <a:lstStyle>
            <a:lvl1pPr marL="0" indent="0" algn="ctr">
              <a:buNone/>
              <a:defRPr sz="1050"/>
            </a:lvl1pPr>
          </a:lstStyle>
          <a:p>
            <a:endParaRPr lang="en-US"/>
          </a:p>
        </p:txBody>
      </p:sp>
      <p:sp>
        <p:nvSpPr>
          <p:cNvPr id="7" name="Picture Placeholder 3">
            <a:extLst>
              <a:ext uri="{FF2B5EF4-FFF2-40B4-BE49-F238E27FC236}">
                <a16:creationId xmlns:a16="http://schemas.microsoft.com/office/drawing/2014/main" id="{45B33C2A-C5A4-D9B7-B817-80F627150903}"/>
              </a:ext>
            </a:extLst>
          </p:cNvPr>
          <p:cNvSpPr>
            <a:spLocks noGrp="1"/>
          </p:cNvSpPr>
          <p:nvPr>
            <p:ph type="pic" sz="quarter" idx="90"/>
          </p:nvPr>
        </p:nvSpPr>
        <p:spPr>
          <a:xfrm>
            <a:off x="7281868" y="1039841"/>
            <a:ext cx="2157635" cy="1465038"/>
          </a:xfrm>
          <a:prstGeom prst="rect">
            <a:avLst/>
          </a:prstGeom>
          <a:solidFill>
            <a:schemeClr val="bg1">
              <a:lumMod val="95000"/>
            </a:schemeClr>
          </a:solidFill>
          <a:ln w="3175">
            <a:noFill/>
          </a:ln>
          <a:effectLst/>
        </p:spPr>
        <p:txBody>
          <a:bodyPr tIns="365760" anchor="t" anchorCtr="0">
            <a:normAutofit/>
          </a:bodyPr>
          <a:lstStyle>
            <a:lvl1pPr marL="0" indent="0" algn="ctr">
              <a:buNone/>
              <a:defRPr sz="1050"/>
            </a:lvl1pPr>
          </a:lstStyle>
          <a:p>
            <a:endParaRPr lang="en-US"/>
          </a:p>
        </p:txBody>
      </p:sp>
      <p:sp>
        <p:nvSpPr>
          <p:cNvPr id="11" name="Picture Placeholder 3">
            <a:extLst>
              <a:ext uri="{FF2B5EF4-FFF2-40B4-BE49-F238E27FC236}">
                <a16:creationId xmlns:a16="http://schemas.microsoft.com/office/drawing/2014/main" id="{6E940DF2-A0A3-25D3-9E9D-9D3827BCE7C0}"/>
              </a:ext>
            </a:extLst>
          </p:cNvPr>
          <p:cNvSpPr>
            <a:spLocks noGrp="1"/>
          </p:cNvSpPr>
          <p:nvPr>
            <p:ph type="pic" sz="quarter" idx="91"/>
          </p:nvPr>
        </p:nvSpPr>
        <p:spPr>
          <a:xfrm>
            <a:off x="9563673" y="1039841"/>
            <a:ext cx="2157635" cy="1465038"/>
          </a:xfrm>
          <a:prstGeom prst="rect">
            <a:avLst/>
          </a:prstGeom>
          <a:solidFill>
            <a:schemeClr val="bg1">
              <a:lumMod val="95000"/>
            </a:schemeClr>
          </a:solidFill>
          <a:ln w="3175">
            <a:noFill/>
          </a:ln>
          <a:effectLst/>
        </p:spPr>
        <p:txBody>
          <a:bodyPr tIns="365760" anchor="t" anchorCtr="0">
            <a:normAutofit/>
          </a:bodyPr>
          <a:lstStyle>
            <a:lvl1pPr marL="0" indent="0" algn="ctr">
              <a:buNone/>
              <a:defRPr sz="1050"/>
            </a:lvl1pPr>
          </a:lstStyle>
          <a:p>
            <a:endParaRPr lang="en-US"/>
          </a:p>
        </p:txBody>
      </p:sp>
    </p:spTree>
    <p:extLst>
      <p:ext uri="{BB962C8B-B14F-4D97-AF65-F5344CB8AC3E}">
        <p14:creationId xmlns:p14="http://schemas.microsoft.com/office/powerpoint/2010/main" val="36106592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ata with Map">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3B00B16-2A66-F087-9499-EDFE964E5BBA}"/>
              </a:ext>
            </a:extLst>
          </p:cNvPr>
          <p:cNvSpPr/>
          <p:nvPr userDrawn="1"/>
        </p:nvSpPr>
        <p:spPr>
          <a:xfrm>
            <a:off x="4305494" y="983661"/>
            <a:ext cx="7426860" cy="5132442"/>
          </a:xfrm>
          <a:prstGeom prst="rect">
            <a:avLst/>
          </a:prstGeom>
          <a:solidFill>
            <a:srgbClr val="E8F1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5" name="Rectangle 4">
            <a:extLst>
              <a:ext uri="{FF2B5EF4-FFF2-40B4-BE49-F238E27FC236}">
                <a16:creationId xmlns:a16="http://schemas.microsoft.com/office/drawing/2014/main" id="{15845175-00A7-F845-8F4A-E10F0E0186B5}"/>
              </a:ext>
            </a:extLst>
          </p:cNvPr>
          <p:cNvSpPr/>
          <p:nvPr userDrawn="1"/>
        </p:nvSpPr>
        <p:spPr>
          <a:xfrm>
            <a:off x="459646" y="983661"/>
            <a:ext cx="3575304" cy="51324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pic>
        <p:nvPicPr>
          <p:cNvPr id="24" name="Graphic 23">
            <a:extLst>
              <a:ext uri="{FF2B5EF4-FFF2-40B4-BE49-F238E27FC236}">
                <a16:creationId xmlns:a16="http://schemas.microsoft.com/office/drawing/2014/main" id="{A273FA4A-DA6F-C943-A2DD-AC7E67F5A1CA}"/>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675181" y="5397913"/>
            <a:ext cx="2359769" cy="718190"/>
          </a:xfrm>
          <a:prstGeom prst="rect">
            <a:avLst/>
          </a:prstGeom>
        </p:spPr>
      </p:pic>
      <p:pic>
        <p:nvPicPr>
          <p:cNvPr id="25" name="Picture 24" descr="A blue world map on a black background&#10;&#10;Description automatically generated">
            <a:extLst>
              <a:ext uri="{FF2B5EF4-FFF2-40B4-BE49-F238E27FC236}">
                <a16:creationId xmlns:a16="http://schemas.microsoft.com/office/drawing/2014/main" id="{5E12FC93-C4D8-3C3F-CD52-90388CFF6CD5}"/>
              </a:ext>
            </a:extLst>
          </p:cNvPr>
          <p:cNvPicPr>
            <a:picLocks noChangeAspect="1"/>
          </p:cNvPicPr>
          <p:nvPr userDrawn="1"/>
        </p:nvPicPr>
        <p:blipFill>
          <a:blip r:embed="rId3">
            <a:alphaModFix/>
          </a:blip>
          <a:srcRect l="4542" r="544"/>
          <a:stretch/>
        </p:blipFill>
        <p:spPr>
          <a:xfrm>
            <a:off x="4305494" y="1273579"/>
            <a:ext cx="7426860" cy="4401466"/>
          </a:xfrm>
          <a:prstGeom prst="rect">
            <a:avLst/>
          </a:prstGeom>
        </p:spPr>
      </p:pic>
      <p:sp>
        <p:nvSpPr>
          <p:cNvPr id="26" name="Text Placeholder 2">
            <a:extLst>
              <a:ext uri="{FF2B5EF4-FFF2-40B4-BE49-F238E27FC236}">
                <a16:creationId xmlns:a16="http://schemas.microsoft.com/office/drawing/2014/main" id="{876C40C6-6836-8FF1-E979-5B05CB8DADC7}"/>
              </a:ext>
            </a:extLst>
          </p:cNvPr>
          <p:cNvSpPr>
            <a:spLocks noGrp="1"/>
          </p:cNvSpPr>
          <p:nvPr>
            <p:ph type="body" idx="68" hasCustomPrompt="1"/>
          </p:nvPr>
        </p:nvSpPr>
        <p:spPr>
          <a:xfrm>
            <a:off x="710309" y="1147901"/>
            <a:ext cx="1394635" cy="710491"/>
          </a:xfrm>
          <a:prstGeom prst="rect">
            <a:avLst/>
          </a:prstGeom>
          <a:noFill/>
        </p:spPr>
        <p:txBody>
          <a:bodyPr lIns="0" tIns="91440" rIns="0" bIns="0" anchor="ctr" anchorCtr="0"/>
          <a:lstStyle>
            <a:lvl1pPr marL="0" indent="0" algn="ctr">
              <a:lnSpc>
                <a:spcPct val="80000"/>
              </a:lnSpc>
              <a:spcBef>
                <a:spcPts val="0"/>
              </a:spcBef>
              <a:buNone/>
              <a:defRPr sz="32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+8%</a:t>
            </a:r>
          </a:p>
        </p:txBody>
      </p:sp>
      <p:sp>
        <p:nvSpPr>
          <p:cNvPr id="27" name="Text Placeholder 2">
            <a:extLst>
              <a:ext uri="{FF2B5EF4-FFF2-40B4-BE49-F238E27FC236}">
                <a16:creationId xmlns:a16="http://schemas.microsoft.com/office/drawing/2014/main" id="{E49C6BE3-14D5-B9B5-63C5-CA4BA62637CB}"/>
              </a:ext>
            </a:extLst>
          </p:cNvPr>
          <p:cNvSpPr>
            <a:spLocks noGrp="1"/>
          </p:cNvSpPr>
          <p:nvPr>
            <p:ph type="body" idx="99" hasCustomPrompt="1"/>
          </p:nvPr>
        </p:nvSpPr>
        <p:spPr>
          <a:xfrm>
            <a:off x="2241087" y="1140199"/>
            <a:ext cx="1553773" cy="493443"/>
          </a:xfrm>
          <a:prstGeom prst="rect">
            <a:avLst/>
          </a:prstGeom>
          <a:noFill/>
        </p:spPr>
        <p:txBody>
          <a:bodyPr lIns="0" tIns="45720" rIns="0" bIns="45720" anchor="b" anchorCtr="0"/>
          <a:lstStyle>
            <a:lvl1pPr marL="0" indent="0" algn="l">
              <a:lnSpc>
                <a:spcPct val="80000"/>
              </a:lnSpc>
              <a:spcBef>
                <a:spcPts val="0"/>
              </a:spcBef>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a:t>
            </a:r>
          </a:p>
        </p:txBody>
      </p:sp>
      <p:sp>
        <p:nvSpPr>
          <p:cNvPr id="31" name="Text Placeholder 2">
            <a:extLst>
              <a:ext uri="{FF2B5EF4-FFF2-40B4-BE49-F238E27FC236}">
                <a16:creationId xmlns:a16="http://schemas.microsoft.com/office/drawing/2014/main" id="{81C59397-E7DF-92E4-D60A-036BDCDA2A9E}"/>
              </a:ext>
            </a:extLst>
          </p:cNvPr>
          <p:cNvSpPr>
            <a:spLocks noGrp="1"/>
          </p:cNvSpPr>
          <p:nvPr>
            <p:ph type="body" idx="103" hasCustomPrompt="1"/>
          </p:nvPr>
        </p:nvSpPr>
        <p:spPr>
          <a:xfrm>
            <a:off x="2241087" y="1684160"/>
            <a:ext cx="1553773" cy="174234"/>
          </a:xfrm>
          <a:prstGeom prst="rect">
            <a:avLst/>
          </a:prstGeom>
          <a:noFill/>
        </p:spPr>
        <p:txBody>
          <a:bodyPr lIns="0" tIns="0" rIns="0" bIns="0" anchor="t" anchorCtr="0"/>
          <a:lstStyle>
            <a:lvl1pPr marL="0" indent="0" algn="l">
              <a:lnSpc>
                <a:spcPct val="80000"/>
              </a:lnSpc>
              <a:spcBef>
                <a:spcPts val="0"/>
              </a:spcBef>
              <a:buNone/>
              <a:defRPr sz="1400" b="0"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Subtext</a:t>
            </a:r>
          </a:p>
        </p:txBody>
      </p:sp>
      <p:sp>
        <p:nvSpPr>
          <p:cNvPr id="38" name="Text Placeholder 2">
            <a:extLst>
              <a:ext uri="{FF2B5EF4-FFF2-40B4-BE49-F238E27FC236}">
                <a16:creationId xmlns:a16="http://schemas.microsoft.com/office/drawing/2014/main" id="{8FB9BD5C-263F-D20A-7859-8E07C9C39AC7}"/>
              </a:ext>
            </a:extLst>
          </p:cNvPr>
          <p:cNvSpPr>
            <a:spLocks noGrp="1"/>
          </p:cNvSpPr>
          <p:nvPr>
            <p:ph type="body" idx="110" hasCustomPrompt="1"/>
          </p:nvPr>
        </p:nvSpPr>
        <p:spPr>
          <a:xfrm>
            <a:off x="466577" y="4876825"/>
            <a:ext cx="3552591" cy="390071"/>
          </a:xfrm>
          <a:prstGeom prst="rect">
            <a:avLst/>
          </a:prstGeom>
          <a:noFill/>
        </p:spPr>
        <p:txBody>
          <a:bodyPr lIns="0" tIns="0" rIns="0" bIns="0" anchor="t" anchorCtr="0"/>
          <a:lstStyle>
            <a:lvl1pPr marL="0" indent="0" algn="ctr">
              <a:lnSpc>
                <a:spcPct val="80000"/>
              </a:lnSpc>
              <a:spcBef>
                <a:spcPts val="0"/>
              </a:spcBef>
              <a:buNone/>
              <a:defRPr sz="1400" b="0" i="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a:t>
            </a:r>
          </a:p>
        </p:txBody>
      </p:sp>
      <p:sp>
        <p:nvSpPr>
          <p:cNvPr id="39" name="Text Placeholder 2">
            <a:extLst>
              <a:ext uri="{FF2B5EF4-FFF2-40B4-BE49-F238E27FC236}">
                <a16:creationId xmlns:a16="http://schemas.microsoft.com/office/drawing/2014/main" id="{E4EF73C6-0E7A-9A23-C2C0-21FE71C015FF}"/>
              </a:ext>
            </a:extLst>
          </p:cNvPr>
          <p:cNvSpPr>
            <a:spLocks noGrp="1"/>
          </p:cNvSpPr>
          <p:nvPr>
            <p:ph type="body" idx="111" hasCustomPrompt="1"/>
          </p:nvPr>
        </p:nvSpPr>
        <p:spPr>
          <a:xfrm>
            <a:off x="710309" y="2071010"/>
            <a:ext cx="1394635" cy="710491"/>
          </a:xfrm>
          <a:prstGeom prst="rect">
            <a:avLst/>
          </a:prstGeom>
          <a:noFill/>
        </p:spPr>
        <p:txBody>
          <a:bodyPr lIns="0" tIns="91440" rIns="0" bIns="0" anchor="ctr" anchorCtr="0"/>
          <a:lstStyle>
            <a:lvl1pPr marL="0" indent="0" algn="ctr">
              <a:lnSpc>
                <a:spcPct val="80000"/>
              </a:lnSpc>
              <a:spcBef>
                <a:spcPts val="0"/>
              </a:spcBef>
              <a:buNone/>
              <a:defRPr sz="32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+20%</a:t>
            </a:r>
          </a:p>
        </p:txBody>
      </p:sp>
      <p:sp>
        <p:nvSpPr>
          <p:cNvPr id="40" name="Text Placeholder 2">
            <a:extLst>
              <a:ext uri="{FF2B5EF4-FFF2-40B4-BE49-F238E27FC236}">
                <a16:creationId xmlns:a16="http://schemas.microsoft.com/office/drawing/2014/main" id="{A6F7B506-67F7-0C66-C8FD-ACBE47A250CA}"/>
              </a:ext>
            </a:extLst>
          </p:cNvPr>
          <p:cNvSpPr>
            <a:spLocks noGrp="1"/>
          </p:cNvSpPr>
          <p:nvPr>
            <p:ph type="body" idx="112" hasCustomPrompt="1"/>
          </p:nvPr>
        </p:nvSpPr>
        <p:spPr>
          <a:xfrm>
            <a:off x="2241087" y="2063308"/>
            <a:ext cx="1553773" cy="493443"/>
          </a:xfrm>
          <a:prstGeom prst="rect">
            <a:avLst/>
          </a:prstGeom>
          <a:noFill/>
        </p:spPr>
        <p:txBody>
          <a:bodyPr lIns="0" tIns="45720" rIns="0" bIns="45720" anchor="b" anchorCtr="0"/>
          <a:lstStyle>
            <a:lvl1pPr marL="0" indent="0" algn="l">
              <a:lnSpc>
                <a:spcPct val="80000"/>
              </a:lnSpc>
              <a:spcBef>
                <a:spcPts val="0"/>
              </a:spcBef>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a:t>
            </a:r>
          </a:p>
        </p:txBody>
      </p:sp>
      <p:sp>
        <p:nvSpPr>
          <p:cNvPr id="41" name="Text Placeholder 2">
            <a:extLst>
              <a:ext uri="{FF2B5EF4-FFF2-40B4-BE49-F238E27FC236}">
                <a16:creationId xmlns:a16="http://schemas.microsoft.com/office/drawing/2014/main" id="{FE5C39A1-7212-CFBC-02A5-3E9A15B20CBC}"/>
              </a:ext>
            </a:extLst>
          </p:cNvPr>
          <p:cNvSpPr>
            <a:spLocks noGrp="1"/>
          </p:cNvSpPr>
          <p:nvPr>
            <p:ph type="body" idx="113" hasCustomPrompt="1"/>
          </p:nvPr>
        </p:nvSpPr>
        <p:spPr>
          <a:xfrm>
            <a:off x="2241087" y="2607269"/>
            <a:ext cx="1553773" cy="174234"/>
          </a:xfrm>
          <a:prstGeom prst="rect">
            <a:avLst/>
          </a:prstGeom>
          <a:noFill/>
        </p:spPr>
        <p:txBody>
          <a:bodyPr lIns="0" tIns="0" rIns="0" bIns="0" anchor="t" anchorCtr="0"/>
          <a:lstStyle>
            <a:lvl1pPr marL="0" indent="0" algn="l">
              <a:lnSpc>
                <a:spcPct val="80000"/>
              </a:lnSpc>
              <a:spcBef>
                <a:spcPts val="0"/>
              </a:spcBef>
              <a:buNone/>
              <a:defRPr sz="1400" b="0"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Subtext</a:t>
            </a:r>
          </a:p>
        </p:txBody>
      </p:sp>
      <p:sp>
        <p:nvSpPr>
          <p:cNvPr id="42" name="Text Placeholder 2">
            <a:extLst>
              <a:ext uri="{FF2B5EF4-FFF2-40B4-BE49-F238E27FC236}">
                <a16:creationId xmlns:a16="http://schemas.microsoft.com/office/drawing/2014/main" id="{980DAA5F-6F3F-9499-4815-E9890145DBC0}"/>
              </a:ext>
            </a:extLst>
          </p:cNvPr>
          <p:cNvSpPr>
            <a:spLocks noGrp="1"/>
          </p:cNvSpPr>
          <p:nvPr>
            <p:ph type="body" idx="114" hasCustomPrompt="1"/>
          </p:nvPr>
        </p:nvSpPr>
        <p:spPr>
          <a:xfrm>
            <a:off x="710309" y="2976700"/>
            <a:ext cx="1394635" cy="710491"/>
          </a:xfrm>
          <a:prstGeom prst="rect">
            <a:avLst/>
          </a:prstGeom>
          <a:noFill/>
        </p:spPr>
        <p:txBody>
          <a:bodyPr lIns="0" tIns="91440" rIns="0" bIns="0" anchor="ctr" anchorCtr="0"/>
          <a:lstStyle>
            <a:lvl1pPr marL="0" indent="0" algn="ctr">
              <a:lnSpc>
                <a:spcPct val="80000"/>
              </a:lnSpc>
              <a:spcBef>
                <a:spcPts val="0"/>
              </a:spcBef>
              <a:buNone/>
              <a:defRPr sz="32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110B</a:t>
            </a:r>
          </a:p>
        </p:txBody>
      </p:sp>
      <p:sp>
        <p:nvSpPr>
          <p:cNvPr id="43" name="Text Placeholder 2">
            <a:extLst>
              <a:ext uri="{FF2B5EF4-FFF2-40B4-BE49-F238E27FC236}">
                <a16:creationId xmlns:a16="http://schemas.microsoft.com/office/drawing/2014/main" id="{7F46B12E-1527-3E2E-4405-2D7385E2E8E7}"/>
              </a:ext>
            </a:extLst>
          </p:cNvPr>
          <p:cNvSpPr>
            <a:spLocks noGrp="1"/>
          </p:cNvSpPr>
          <p:nvPr>
            <p:ph type="body" idx="115" hasCustomPrompt="1"/>
          </p:nvPr>
        </p:nvSpPr>
        <p:spPr>
          <a:xfrm>
            <a:off x="2241087" y="2968998"/>
            <a:ext cx="1553773" cy="493443"/>
          </a:xfrm>
          <a:prstGeom prst="rect">
            <a:avLst/>
          </a:prstGeom>
          <a:noFill/>
        </p:spPr>
        <p:txBody>
          <a:bodyPr lIns="0" tIns="45720" rIns="0" bIns="45720" anchor="b" anchorCtr="0"/>
          <a:lstStyle>
            <a:lvl1pPr marL="0" indent="0" algn="l">
              <a:lnSpc>
                <a:spcPct val="80000"/>
              </a:lnSpc>
              <a:spcBef>
                <a:spcPts val="0"/>
              </a:spcBef>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a:t>
            </a:r>
          </a:p>
        </p:txBody>
      </p:sp>
      <p:sp>
        <p:nvSpPr>
          <p:cNvPr id="44" name="Text Placeholder 2">
            <a:extLst>
              <a:ext uri="{FF2B5EF4-FFF2-40B4-BE49-F238E27FC236}">
                <a16:creationId xmlns:a16="http://schemas.microsoft.com/office/drawing/2014/main" id="{6EC895FF-F01E-5793-0A36-18E483362890}"/>
              </a:ext>
            </a:extLst>
          </p:cNvPr>
          <p:cNvSpPr>
            <a:spLocks noGrp="1"/>
          </p:cNvSpPr>
          <p:nvPr>
            <p:ph type="body" idx="116" hasCustomPrompt="1"/>
          </p:nvPr>
        </p:nvSpPr>
        <p:spPr>
          <a:xfrm>
            <a:off x="2241087" y="3512959"/>
            <a:ext cx="1553773" cy="174234"/>
          </a:xfrm>
          <a:prstGeom prst="rect">
            <a:avLst/>
          </a:prstGeom>
          <a:noFill/>
        </p:spPr>
        <p:txBody>
          <a:bodyPr lIns="0" tIns="0" rIns="0" bIns="0" anchor="t" anchorCtr="0"/>
          <a:lstStyle>
            <a:lvl1pPr marL="0" indent="0" algn="l">
              <a:lnSpc>
                <a:spcPct val="80000"/>
              </a:lnSpc>
              <a:spcBef>
                <a:spcPts val="0"/>
              </a:spcBef>
              <a:buNone/>
              <a:defRPr sz="1400" b="0"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Subtext</a:t>
            </a:r>
          </a:p>
        </p:txBody>
      </p:sp>
      <p:sp>
        <p:nvSpPr>
          <p:cNvPr id="47" name="Text Placeholder 2">
            <a:extLst>
              <a:ext uri="{FF2B5EF4-FFF2-40B4-BE49-F238E27FC236}">
                <a16:creationId xmlns:a16="http://schemas.microsoft.com/office/drawing/2014/main" id="{47E5E353-C101-8C8C-6A20-10166993BB3E}"/>
              </a:ext>
            </a:extLst>
          </p:cNvPr>
          <p:cNvSpPr>
            <a:spLocks noGrp="1"/>
          </p:cNvSpPr>
          <p:nvPr>
            <p:ph type="body" idx="117" hasCustomPrompt="1"/>
          </p:nvPr>
        </p:nvSpPr>
        <p:spPr>
          <a:xfrm>
            <a:off x="710309" y="3873685"/>
            <a:ext cx="1394635" cy="710491"/>
          </a:xfrm>
          <a:prstGeom prst="rect">
            <a:avLst/>
          </a:prstGeom>
          <a:noFill/>
        </p:spPr>
        <p:txBody>
          <a:bodyPr lIns="0" tIns="91440" rIns="0" bIns="0" anchor="ctr" anchorCtr="0"/>
          <a:lstStyle>
            <a:lvl1pPr marL="0" indent="0" algn="ctr">
              <a:lnSpc>
                <a:spcPct val="80000"/>
              </a:lnSpc>
              <a:spcBef>
                <a:spcPts val="0"/>
              </a:spcBef>
              <a:buNone/>
              <a:defRPr sz="32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13.1M</a:t>
            </a:r>
          </a:p>
        </p:txBody>
      </p:sp>
      <p:sp>
        <p:nvSpPr>
          <p:cNvPr id="48" name="Text Placeholder 2">
            <a:extLst>
              <a:ext uri="{FF2B5EF4-FFF2-40B4-BE49-F238E27FC236}">
                <a16:creationId xmlns:a16="http://schemas.microsoft.com/office/drawing/2014/main" id="{C9FCBCAB-1F5E-4321-0B2B-DA90F84BAAC9}"/>
              </a:ext>
            </a:extLst>
          </p:cNvPr>
          <p:cNvSpPr>
            <a:spLocks noGrp="1"/>
          </p:cNvSpPr>
          <p:nvPr>
            <p:ph type="body" idx="118" hasCustomPrompt="1"/>
          </p:nvPr>
        </p:nvSpPr>
        <p:spPr>
          <a:xfrm>
            <a:off x="2241087" y="3865983"/>
            <a:ext cx="1553773" cy="493443"/>
          </a:xfrm>
          <a:prstGeom prst="rect">
            <a:avLst/>
          </a:prstGeom>
          <a:noFill/>
        </p:spPr>
        <p:txBody>
          <a:bodyPr lIns="0" tIns="45720" rIns="0" bIns="45720" anchor="b" anchorCtr="0"/>
          <a:lstStyle>
            <a:lvl1pPr marL="0" indent="0" algn="l">
              <a:lnSpc>
                <a:spcPct val="80000"/>
              </a:lnSpc>
              <a:spcBef>
                <a:spcPts val="0"/>
              </a:spcBef>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a:t>
            </a:r>
          </a:p>
        </p:txBody>
      </p:sp>
      <p:sp>
        <p:nvSpPr>
          <p:cNvPr id="49" name="Text Placeholder 2">
            <a:extLst>
              <a:ext uri="{FF2B5EF4-FFF2-40B4-BE49-F238E27FC236}">
                <a16:creationId xmlns:a16="http://schemas.microsoft.com/office/drawing/2014/main" id="{86D254BF-3A00-92B5-7530-6D5DD93CA40A}"/>
              </a:ext>
            </a:extLst>
          </p:cNvPr>
          <p:cNvSpPr>
            <a:spLocks noGrp="1"/>
          </p:cNvSpPr>
          <p:nvPr>
            <p:ph type="body" idx="119" hasCustomPrompt="1"/>
          </p:nvPr>
        </p:nvSpPr>
        <p:spPr>
          <a:xfrm>
            <a:off x="2241087" y="4409944"/>
            <a:ext cx="1553773" cy="174234"/>
          </a:xfrm>
          <a:prstGeom prst="rect">
            <a:avLst/>
          </a:prstGeom>
          <a:noFill/>
        </p:spPr>
        <p:txBody>
          <a:bodyPr lIns="0" tIns="0" rIns="0" bIns="0" anchor="t" anchorCtr="0"/>
          <a:lstStyle>
            <a:lvl1pPr marL="0" indent="0" algn="l">
              <a:lnSpc>
                <a:spcPct val="80000"/>
              </a:lnSpc>
              <a:spcBef>
                <a:spcPts val="0"/>
              </a:spcBef>
              <a:buNone/>
              <a:defRPr sz="1400" b="0"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Subtext</a:t>
            </a:r>
          </a:p>
        </p:txBody>
      </p:sp>
      <p:sp>
        <p:nvSpPr>
          <p:cNvPr id="11" name="Title 10">
            <a:extLst>
              <a:ext uri="{FF2B5EF4-FFF2-40B4-BE49-F238E27FC236}">
                <a16:creationId xmlns:a16="http://schemas.microsoft.com/office/drawing/2014/main" id="{DA076337-40FD-2E89-9A31-15071C0D63B0}"/>
              </a:ext>
            </a:extLst>
          </p:cNvPr>
          <p:cNvSpPr>
            <a:spLocks noGrp="1"/>
          </p:cNvSpPr>
          <p:nvPr>
            <p:ph type="title"/>
          </p:nvPr>
        </p:nvSpPr>
        <p:spPr/>
        <p:txBody>
          <a:bodyPr/>
          <a:lstStyle/>
          <a:p>
            <a:r>
              <a:rPr lang="en-US"/>
              <a:t>Click to edit Master title style</a:t>
            </a:r>
          </a:p>
        </p:txBody>
      </p:sp>
      <p:sp>
        <p:nvSpPr>
          <p:cNvPr id="13" name="Date Placeholder 12">
            <a:extLst>
              <a:ext uri="{FF2B5EF4-FFF2-40B4-BE49-F238E27FC236}">
                <a16:creationId xmlns:a16="http://schemas.microsoft.com/office/drawing/2014/main" id="{887EFB9F-E76F-6211-8A30-7C8106C9F843}"/>
              </a:ext>
            </a:extLst>
          </p:cNvPr>
          <p:cNvSpPr>
            <a:spLocks noGrp="1"/>
          </p:cNvSpPr>
          <p:nvPr>
            <p:ph type="dt" sz="half" idx="120"/>
          </p:nvPr>
        </p:nvSpPr>
        <p:spPr/>
        <p:txBody>
          <a:bodyPr/>
          <a:lstStyle/>
          <a:p>
            <a:r>
              <a:rPr lang="en-US"/>
              <a:t>© 2025 KBR, Inc.</a:t>
            </a:r>
          </a:p>
        </p:txBody>
      </p:sp>
      <p:sp>
        <p:nvSpPr>
          <p:cNvPr id="14" name="Footer Placeholder 13">
            <a:extLst>
              <a:ext uri="{FF2B5EF4-FFF2-40B4-BE49-F238E27FC236}">
                <a16:creationId xmlns:a16="http://schemas.microsoft.com/office/drawing/2014/main" id="{675611BF-5343-3829-E474-5C3B6061F9F9}"/>
              </a:ext>
            </a:extLst>
          </p:cNvPr>
          <p:cNvSpPr>
            <a:spLocks noGrp="1"/>
          </p:cNvSpPr>
          <p:nvPr>
            <p:ph type="ftr" sz="quarter" idx="121"/>
          </p:nvPr>
        </p:nvSpPr>
        <p:spPr/>
        <p:txBody>
          <a:bodyPr/>
          <a:lstStyle/>
          <a:p>
            <a:r>
              <a:rPr lang="en-US"/>
              <a:t>KBR CONFIDENTIAL</a:t>
            </a:r>
          </a:p>
        </p:txBody>
      </p:sp>
      <p:sp>
        <p:nvSpPr>
          <p:cNvPr id="16" name="Slide Number Placeholder 15">
            <a:extLst>
              <a:ext uri="{FF2B5EF4-FFF2-40B4-BE49-F238E27FC236}">
                <a16:creationId xmlns:a16="http://schemas.microsoft.com/office/drawing/2014/main" id="{0CD4E3FD-56B3-D8D5-5AC8-7B26A6293F88}"/>
              </a:ext>
            </a:extLst>
          </p:cNvPr>
          <p:cNvSpPr>
            <a:spLocks noGrp="1"/>
          </p:cNvSpPr>
          <p:nvPr>
            <p:ph type="sldNum" sz="quarter" idx="122"/>
          </p:nvPr>
        </p:nvSpPr>
        <p:spPr/>
        <p:txBody>
          <a:bodyPr/>
          <a:lstStyle/>
          <a:p>
            <a:fld id="{B9FA9544-3EC5-4578-B16B-9495070B2365}" type="slidenum">
              <a:rPr lang="en-US" smtClean="0"/>
              <a:pPr/>
              <a:t>‹#›</a:t>
            </a:fld>
            <a:endParaRPr lang="en-US"/>
          </a:p>
        </p:txBody>
      </p:sp>
    </p:spTree>
    <p:extLst>
      <p:ext uri="{BB962C8B-B14F-4D97-AF65-F5344CB8AC3E}">
        <p14:creationId xmlns:p14="http://schemas.microsoft.com/office/powerpoint/2010/main" val="41800255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Global Map">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D082F153-C2A6-D2C3-9B34-37688E437044}"/>
              </a:ext>
            </a:extLst>
          </p:cNvPr>
          <p:cNvCxnSpPr>
            <a:cxnSpLocks/>
          </p:cNvCxnSpPr>
          <p:nvPr userDrawn="1"/>
        </p:nvCxnSpPr>
        <p:spPr>
          <a:xfrm>
            <a:off x="456724" y="759460"/>
            <a:ext cx="11278552"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Picture 7" descr="Logo&#10;&#10;Description automatically generated">
            <a:extLst>
              <a:ext uri="{FF2B5EF4-FFF2-40B4-BE49-F238E27FC236}">
                <a16:creationId xmlns:a16="http://schemas.microsoft.com/office/drawing/2014/main" id="{A6F8D798-03AD-E5D2-B0AE-057F1BFFF6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0096" y="172081"/>
            <a:ext cx="805180" cy="445946"/>
          </a:xfrm>
          <a:prstGeom prst="rect">
            <a:avLst/>
          </a:prstGeom>
        </p:spPr>
      </p:pic>
      <p:grpSp>
        <p:nvGrpSpPr>
          <p:cNvPr id="6" name="Group 4"/>
          <p:cNvGrpSpPr>
            <a:grpSpLocks noChangeAspect="1"/>
          </p:cNvGrpSpPr>
          <p:nvPr userDrawn="1"/>
        </p:nvGrpSpPr>
        <p:grpSpPr bwMode="auto">
          <a:xfrm>
            <a:off x="265001" y="878316"/>
            <a:ext cx="11618542" cy="5785026"/>
            <a:chOff x="-237" y="72"/>
            <a:chExt cx="6230" cy="3102"/>
          </a:xfrm>
          <a:solidFill>
            <a:schemeClr val="tx1">
              <a:alpha val="15000"/>
            </a:schemeClr>
          </a:solidFill>
        </p:grpSpPr>
        <p:sp>
          <p:nvSpPr>
            <p:cNvPr id="9" name="Freeform 5"/>
            <p:cNvSpPr>
              <a:spLocks/>
            </p:cNvSpPr>
            <p:nvPr/>
          </p:nvSpPr>
          <p:spPr bwMode="auto">
            <a:xfrm>
              <a:off x="3414" y="2292"/>
              <a:ext cx="147" cy="285"/>
            </a:xfrm>
            <a:custGeom>
              <a:avLst/>
              <a:gdLst>
                <a:gd name="T0" fmla="*/ 69 w 83"/>
                <a:gd name="T1" fmla="*/ 0 h 161"/>
                <a:gd name="T2" fmla="*/ 32 w 83"/>
                <a:gd name="T3" fmla="*/ 38 h 161"/>
                <a:gd name="T4" fmla="*/ 19 w 83"/>
                <a:gd name="T5" fmla="*/ 89 h 161"/>
                <a:gd name="T6" fmla="*/ 52 w 83"/>
                <a:gd name="T7" fmla="*/ 123 h 161"/>
                <a:gd name="T8" fmla="*/ 78 w 83"/>
                <a:gd name="T9" fmla="*/ 36 h 161"/>
                <a:gd name="T10" fmla="*/ 83 w 83"/>
                <a:gd name="T11" fmla="*/ 38 h 161"/>
                <a:gd name="T12" fmla="*/ 69 w 83"/>
                <a:gd name="T13" fmla="*/ 0 h 161"/>
              </a:gdLst>
              <a:ahLst/>
              <a:cxnLst>
                <a:cxn ang="0">
                  <a:pos x="T0" y="T1"/>
                </a:cxn>
                <a:cxn ang="0">
                  <a:pos x="T2" y="T3"/>
                </a:cxn>
                <a:cxn ang="0">
                  <a:pos x="T4" y="T5"/>
                </a:cxn>
                <a:cxn ang="0">
                  <a:pos x="T6" y="T7"/>
                </a:cxn>
                <a:cxn ang="0">
                  <a:pos x="T8" y="T9"/>
                </a:cxn>
                <a:cxn ang="0">
                  <a:pos x="T10" y="T11"/>
                </a:cxn>
                <a:cxn ang="0">
                  <a:pos x="T12" y="T13"/>
                </a:cxn>
              </a:cxnLst>
              <a:rect l="0" t="0" r="r" b="b"/>
              <a:pathLst>
                <a:path w="83" h="161">
                  <a:moveTo>
                    <a:pt x="69" y="0"/>
                  </a:moveTo>
                  <a:cubicBezTo>
                    <a:pt x="68" y="18"/>
                    <a:pt x="47" y="32"/>
                    <a:pt x="32" y="38"/>
                  </a:cubicBezTo>
                  <a:cubicBezTo>
                    <a:pt x="11" y="47"/>
                    <a:pt x="30" y="72"/>
                    <a:pt x="19" y="89"/>
                  </a:cubicBezTo>
                  <a:cubicBezTo>
                    <a:pt x="0" y="101"/>
                    <a:pt x="24" y="161"/>
                    <a:pt x="52" y="123"/>
                  </a:cubicBezTo>
                  <a:cubicBezTo>
                    <a:pt x="67" y="103"/>
                    <a:pt x="78" y="61"/>
                    <a:pt x="78" y="36"/>
                  </a:cubicBezTo>
                  <a:cubicBezTo>
                    <a:pt x="79" y="37"/>
                    <a:pt x="81" y="37"/>
                    <a:pt x="83" y="38"/>
                  </a:cubicBezTo>
                  <a:cubicBezTo>
                    <a:pt x="83" y="25"/>
                    <a:pt x="81" y="7"/>
                    <a:pt x="69" y="0"/>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0" name="Freeform 6"/>
            <p:cNvSpPr>
              <a:spLocks/>
            </p:cNvSpPr>
            <p:nvPr/>
          </p:nvSpPr>
          <p:spPr bwMode="auto">
            <a:xfrm>
              <a:off x="4070" y="1903"/>
              <a:ext cx="37" cy="78"/>
            </a:xfrm>
            <a:custGeom>
              <a:avLst/>
              <a:gdLst>
                <a:gd name="T0" fmla="*/ 3 w 21"/>
                <a:gd name="T1" fmla="*/ 31 h 44"/>
                <a:gd name="T2" fmla="*/ 21 w 21"/>
                <a:gd name="T3" fmla="*/ 23 h 44"/>
                <a:gd name="T4" fmla="*/ 7 w 21"/>
                <a:gd name="T5" fmla="*/ 0 h 44"/>
                <a:gd name="T6" fmla="*/ 3 w 21"/>
                <a:gd name="T7" fmla="*/ 31 h 44"/>
              </a:gdLst>
              <a:ahLst/>
              <a:cxnLst>
                <a:cxn ang="0">
                  <a:pos x="T0" y="T1"/>
                </a:cxn>
                <a:cxn ang="0">
                  <a:pos x="T2" y="T3"/>
                </a:cxn>
                <a:cxn ang="0">
                  <a:pos x="T4" y="T5"/>
                </a:cxn>
                <a:cxn ang="0">
                  <a:pos x="T6" y="T7"/>
                </a:cxn>
              </a:cxnLst>
              <a:rect l="0" t="0" r="r" b="b"/>
              <a:pathLst>
                <a:path w="21" h="44">
                  <a:moveTo>
                    <a:pt x="3" y="31"/>
                  </a:moveTo>
                  <a:cubicBezTo>
                    <a:pt x="7" y="44"/>
                    <a:pt x="20" y="32"/>
                    <a:pt x="21" y="23"/>
                  </a:cubicBezTo>
                  <a:cubicBezTo>
                    <a:pt x="19" y="14"/>
                    <a:pt x="13" y="6"/>
                    <a:pt x="7" y="0"/>
                  </a:cubicBezTo>
                  <a:cubicBezTo>
                    <a:pt x="5" y="9"/>
                    <a:pt x="0" y="22"/>
                    <a:pt x="3" y="31"/>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1" name="Freeform 7"/>
            <p:cNvSpPr>
              <a:spLocks/>
            </p:cNvSpPr>
            <p:nvPr/>
          </p:nvSpPr>
          <p:spPr bwMode="auto">
            <a:xfrm>
              <a:off x="4345" y="1974"/>
              <a:ext cx="223" cy="201"/>
            </a:xfrm>
            <a:custGeom>
              <a:avLst/>
              <a:gdLst>
                <a:gd name="T0" fmla="*/ 83 w 126"/>
                <a:gd name="T1" fmla="*/ 58 h 113"/>
                <a:gd name="T2" fmla="*/ 48 w 126"/>
                <a:gd name="T3" fmla="*/ 27 h 113"/>
                <a:gd name="T4" fmla="*/ 29 w 126"/>
                <a:gd name="T5" fmla="*/ 8 h 113"/>
                <a:gd name="T6" fmla="*/ 0 w 126"/>
                <a:gd name="T7" fmla="*/ 0 h 113"/>
                <a:gd name="T8" fmla="*/ 26 w 126"/>
                <a:gd name="T9" fmla="*/ 32 h 113"/>
                <a:gd name="T10" fmla="*/ 47 w 126"/>
                <a:gd name="T11" fmla="*/ 58 h 113"/>
                <a:gd name="T12" fmla="*/ 94 w 126"/>
                <a:gd name="T13" fmla="*/ 113 h 113"/>
                <a:gd name="T14" fmla="*/ 83 w 126"/>
                <a:gd name="T15" fmla="*/ 58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13">
                  <a:moveTo>
                    <a:pt x="83" y="58"/>
                  </a:moveTo>
                  <a:cubicBezTo>
                    <a:pt x="76" y="47"/>
                    <a:pt x="63" y="39"/>
                    <a:pt x="48" y="27"/>
                  </a:cubicBezTo>
                  <a:cubicBezTo>
                    <a:pt x="43" y="22"/>
                    <a:pt x="34" y="11"/>
                    <a:pt x="29" y="8"/>
                  </a:cubicBezTo>
                  <a:cubicBezTo>
                    <a:pt x="19" y="3"/>
                    <a:pt x="10" y="4"/>
                    <a:pt x="0" y="0"/>
                  </a:cubicBezTo>
                  <a:cubicBezTo>
                    <a:pt x="2" y="10"/>
                    <a:pt x="18" y="27"/>
                    <a:pt x="26" y="32"/>
                  </a:cubicBezTo>
                  <a:cubicBezTo>
                    <a:pt x="37" y="39"/>
                    <a:pt x="38" y="52"/>
                    <a:pt x="47" y="58"/>
                  </a:cubicBezTo>
                  <a:cubicBezTo>
                    <a:pt x="55" y="69"/>
                    <a:pt x="78" y="113"/>
                    <a:pt x="94" y="113"/>
                  </a:cubicBezTo>
                  <a:cubicBezTo>
                    <a:pt x="126" y="113"/>
                    <a:pt x="88" y="65"/>
                    <a:pt x="83" y="58"/>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2" name="Freeform 8"/>
            <p:cNvSpPr>
              <a:spLocks/>
            </p:cNvSpPr>
            <p:nvPr/>
          </p:nvSpPr>
          <p:spPr bwMode="auto">
            <a:xfrm>
              <a:off x="4582" y="1949"/>
              <a:ext cx="179" cy="210"/>
            </a:xfrm>
            <a:custGeom>
              <a:avLst/>
              <a:gdLst>
                <a:gd name="T0" fmla="*/ 18 w 101"/>
                <a:gd name="T1" fmla="*/ 97 h 118"/>
                <a:gd name="T2" fmla="*/ 30 w 101"/>
                <a:gd name="T3" fmla="*/ 102 h 118"/>
                <a:gd name="T4" fmla="*/ 75 w 101"/>
                <a:gd name="T5" fmla="*/ 96 h 118"/>
                <a:gd name="T6" fmla="*/ 99 w 101"/>
                <a:gd name="T7" fmla="*/ 57 h 118"/>
                <a:gd name="T8" fmla="*/ 101 w 101"/>
                <a:gd name="T9" fmla="*/ 18 h 118"/>
                <a:gd name="T10" fmla="*/ 81 w 101"/>
                <a:gd name="T11" fmla="*/ 0 h 118"/>
                <a:gd name="T12" fmla="*/ 51 w 101"/>
                <a:gd name="T13" fmla="*/ 25 h 118"/>
                <a:gd name="T14" fmla="*/ 18 w 101"/>
                <a:gd name="T15" fmla="*/ 55 h 118"/>
                <a:gd name="T16" fmla="*/ 11 w 101"/>
                <a:gd name="T17" fmla="*/ 78 h 118"/>
                <a:gd name="T18" fmla="*/ 18 w 101"/>
                <a:gd name="T19" fmla="*/ 9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118">
                  <a:moveTo>
                    <a:pt x="18" y="97"/>
                  </a:moveTo>
                  <a:cubicBezTo>
                    <a:pt x="27" y="100"/>
                    <a:pt x="26" y="95"/>
                    <a:pt x="30" y="102"/>
                  </a:cubicBezTo>
                  <a:cubicBezTo>
                    <a:pt x="47" y="100"/>
                    <a:pt x="68" y="118"/>
                    <a:pt x="75" y="96"/>
                  </a:cubicBezTo>
                  <a:cubicBezTo>
                    <a:pt x="79" y="84"/>
                    <a:pt x="82" y="60"/>
                    <a:pt x="99" y="57"/>
                  </a:cubicBezTo>
                  <a:cubicBezTo>
                    <a:pt x="73" y="42"/>
                    <a:pt x="89" y="28"/>
                    <a:pt x="101" y="18"/>
                  </a:cubicBezTo>
                  <a:cubicBezTo>
                    <a:pt x="93" y="14"/>
                    <a:pt x="85" y="8"/>
                    <a:pt x="81" y="0"/>
                  </a:cubicBezTo>
                  <a:cubicBezTo>
                    <a:pt x="70" y="6"/>
                    <a:pt x="61" y="18"/>
                    <a:pt x="51" y="25"/>
                  </a:cubicBezTo>
                  <a:cubicBezTo>
                    <a:pt x="39" y="34"/>
                    <a:pt x="30" y="47"/>
                    <a:pt x="18" y="55"/>
                  </a:cubicBezTo>
                  <a:cubicBezTo>
                    <a:pt x="0" y="66"/>
                    <a:pt x="2" y="59"/>
                    <a:pt x="11" y="78"/>
                  </a:cubicBezTo>
                  <a:cubicBezTo>
                    <a:pt x="14" y="84"/>
                    <a:pt x="11" y="94"/>
                    <a:pt x="18" y="97"/>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3" name="Freeform 9"/>
            <p:cNvSpPr>
              <a:spLocks/>
            </p:cNvSpPr>
            <p:nvPr/>
          </p:nvSpPr>
          <p:spPr bwMode="auto">
            <a:xfrm>
              <a:off x="4754" y="2034"/>
              <a:ext cx="112" cy="137"/>
            </a:xfrm>
            <a:custGeom>
              <a:avLst/>
              <a:gdLst>
                <a:gd name="T0" fmla="*/ 29 w 63"/>
                <a:gd name="T1" fmla="*/ 17 h 77"/>
                <a:gd name="T2" fmla="*/ 63 w 63"/>
                <a:gd name="T3" fmla="*/ 4 h 77"/>
                <a:gd name="T4" fmla="*/ 11 w 63"/>
                <a:gd name="T5" fmla="*/ 20 h 77"/>
                <a:gd name="T6" fmla="*/ 13 w 63"/>
                <a:gd name="T7" fmla="*/ 77 h 77"/>
                <a:gd name="T8" fmla="*/ 23 w 63"/>
                <a:gd name="T9" fmla="*/ 48 h 77"/>
                <a:gd name="T10" fmla="*/ 27 w 63"/>
                <a:gd name="T11" fmla="*/ 69 h 77"/>
                <a:gd name="T12" fmla="*/ 27 w 63"/>
                <a:gd name="T13" fmla="*/ 39 h 77"/>
                <a:gd name="T14" fmla="*/ 45 w 63"/>
                <a:gd name="T15" fmla="*/ 26 h 77"/>
                <a:gd name="T16" fmla="*/ 25 w 63"/>
                <a:gd name="T17" fmla="*/ 31 h 77"/>
                <a:gd name="T18" fmla="*/ 29 w 63"/>
                <a:gd name="T19" fmla="*/ 1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7">
                  <a:moveTo>
                    <a:pt x="29" y="17"/>
                  </a:moveTo>
                  <a:cubicBezTo>
                    <a:pt x="43" y="15"/>
                    <a:pt x="59" y="23"/>
                    <a:pt x="63" y="4"/>
                  </a:cubicBezTo>
                  <a:cubicBezTo>
                    <a:pt x="45" y="21"/>
                    <a:pt x="27" y="0"/>
                    <a:pt x="11" y="20"/>
                  </a:cubicBezTo>
                  <a:cubicBezTo>
                    <a:pt x="0" y="35"/>
                    <a:pt x="0" y="66"/>
                    <a:pt x="13" y="77"/>
                  </a:cubicBezTo>
                  <a:cubicBezTo>
                    <a:pt x="21" y="67"/>
                    <a:pt x="10" y="51"/>
                    <a:pt x="23" y="48"/>
                  </a:cubicBezTo>
                  <a:cubicBezTo>
                    <a:pt x="22" y="55"/>
                    <a:pt x="24" y="63"/>
                    <a:pt x="27" y="69"/>
                  </a:cubicBezTo>
                  <a:cubicBezTo>
                    <a:pt x="46" y="67"/>
                    <a:pt x="33" y="50"/>
                    <a:pt x="27" y="39"/>
                  </a:cubicBezTo>
                  <a:cubicBezTo>
                    <a:pt x="35" y="36"/>
                    <a:pt x="42" y="33"/>
                    <a:pt x="45" y="26"/>
                  </a:cubicBezTo>
                  <a:cubicBezTo>
                    <a:pt x="40" y="27"/>
                    <a:pt x="27" y="31"/>
                    <a:pt x="25" y="31"/>
                  </a:cubicBezTo>
                  <a:cubicBezTo>
                    <a:pt x="12" y="36"/>
                    <a:pt x="12" y="19"/>
                    <a:pt x="29" y="17"/>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4" name="Freeform 10"/>
            <p:cNvSpPr>
              <a:spLocks/>
            </p:cNvSpPr>
            <p:nvPr/>
          </p:nvSpPr>
          <p:spPr bwMode="auto">
            <a:xfrm>
              <a:off x="4524" y="2162"/>
              <a:ext cx="179" cy="62"/>
            </a:xfrm>
            <a:custGeom>
              <a:avLst/>
              <a:gdLst>
                <a:gd name="T0" fmla="*/ 101 w 101"/>
                <a:gd name="T1" fmla="*/ 31 h 35"/>
                <a:gd name="T2" fmla="*/ 69 w 101"/>
                <a:gd name="T3" fmla="*/ 20 h 35"/>
                <a:gd name="T4" fmla="*/ 76 w 101"/>
                <a:gd name="T5" fmla="*/ 18 h 35"/>
                <a:gd name="T6" fmla="*/ 58 w 101"/>
                <a:gd name="T7" fmla="*/ 14 h 35"/>
                <a:gd name="T8" fmla="*/ 35 w 101"/>
                <a:gd name="T9" fmla="*/ 16 h 35"/>
                <a:gd name="T10" fmla="*/ 0 w 101"/>
                <a:gd name="T11" fmla="*/ 15 h 35"/>
                <a:gd name="T12" fmla="*/ 97 w 101"/>
                <a:gd name="T13" fmla="*/ 35 h 35"/>
                <a:gd name="T14" fmla="*/ 101 w 101"/>
                <a:gd name="T15" fmla="*/ 31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35">
                  <a:moveTo>
                    <a:pt x="101" y="31"/>
                  </a:moveTo>
                  <a:cubicBezTo>
                    <a:pt x="90" y="27"/>
                    <a:pt x="80" y="25"/>
                    <a:pt x="69" y="20"/>
                  </a:cubicBezTo>
                  <a:cubicBezTo>
                    <a:pt x="72" y="19"/>
                    <a:pt x="74" y="19"/>
                    <a:pt x="76" y="18"/>
                  </a:cubicBezTo>
                  <a:cubicBezTo>
                    <a:pt x="70" y="19"/>
                    <a:pt x="64" y="17"/>
                    <a:pt x="58" y="14"/>
                  </a:cubicBezTo>
                  <a:cubicBezTo>
                    <a:pt x="51" y="12"/>
                    <a:pt x="42" y="16"/>
                    <a:pt x="35" y="16"/>
                  </a:cubicBezTo>
                  <a:cubicBezTo>
                    <a:pt x="19" y="14"/>
                    <a:pt x="14" y="0"/>
                    <a:pt x="0" y="15"/>
                  </a:cubicBezTo>
                  <a:cubicBezTo>
                    <a:pt x="26" y="31"/>
                    <a:pt x="72" y="33"/>
                    <a:pt x="97" y="35"/>
                  </a:cubicBezTo>
                  <a:cubicBezTo>
                    <a:pt x="98" y="34"/>
                    <a:pt x="99" y="33"/>
                    <a:pt x="101" y="31"/>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5" name="Freeform 11"/>
            <p:cNvSpPr>
              <a:spLocks/>
            </p:cNvSpPr>
            <p:nvPr/>
          </p:nvSpPr>
          <p:spPr bwMode="auto">
            <a:xfrm>
              <a:off x="4658" y="2194"/>
              <a:ext cx="11" cy="0"/>
            </a:xfrm>
            <a:custGeom>
              <a:avLst/>
              <a:gdLst>
                <a:gd name="T0" fmla="*/ 0 w 6"/>
                <a:gd name="T1" fmla="*/ 6 w 6"/>
                <a:gd name="T2" fmla="*/ 0 w 6"/>
              </a:gdLst>
              <a:ahLst/>
              <a:cxnLst>
                <a:cxn ang="0">
                  <a:pos x="T0" y="0"/>
                </a:cxn>
                <a:cxn ang="0">
                  <a:pos x="T1" y="0"/>
                </a:cxn>
                <a:cxn ang="0">
                  <a:pos x="T2" y="0"/>
                </a:cxn>
              </a:cxnLst>
              <a:rect l="0" t="0" r="r" b="b"/>
              <a:pathLst>
                <a:path w="6">
                  <a:moveTo>
                    <a:pt x="0" y="0"/>
                  </a:moveTo>
                  <a:cubicBezTo>
                    <a:pt x="2" y="0"/>
                    <a:pt x="4" y="0"/>
                    <a:pt x="6" y="0"/>
                  </a:cubicBezTo>
                  <a:cubicBezTo>
                    <a:pt x="4" y="0"/>
                    <a:pt x="2" y="0"/>
                    <a:pt x="0" y="0"/>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6" name="Freeform 12"/>
            <p:cNvSpPr>
              <a:spLocks/>
            </p:cNvSpPr>
            <p:nvPr/>
          </p:nvSpPr>
          <p:spPr bwMode="auto">
            <a:xfrm>
              <a:off x="4775" y="2215"/>
              <a:ext cx="54" cy="15"/>
            </a:xfrm>
            <a:custGeom>
              <a:avLst/>
              <a:gdLst>
                <a:gd name="T0" fmla="*/ 20 w 30"/>
                <a:gd name="T1" fmla="*/ 7 h 8"/>
                <a:gd name="T2" fmla="*/ 30 w 30"/>
                <a:gd name="T3" fmla="*/ 0 h 8"/>
                <a:gd name="T4" fmla="*/ 0 w 30"/>
                <a:gd name="T5" fmla="*/ 4 h 8"/>
                <a:gd name="T6" fmla="*/ 20 w 30"/>
                <a:gd name="T7" fmla="*/ 7 h 8"/>
              </a:gdLst>
              <a:ahLst/>
              <a:cxnLst>
                <a:cxn ang="0">
                  <a:pos x="T0" y="T1"/>
                </a:cxn>
                <a:cxn ang="0">
                  <a:pos x="T2" y="T3"/>
                </a:cxn>
                <a:cxn ang="0">
                  <a:pos x="T4" y="T5"/>
                </a:cxn>
                <a:cxn ang="0">
                  <a:pos x="T6" y="T7"/>
                </a:cxn>
              </a:cxnLst>
              <a:rect l="0" t="0" r="r" b="b"/>
              <a:pathLst>
                <a:path w="30" h="8">
                  <a:moveTo>
                    <a:pt x="20" y="7"/>
                  </a:moveTo>
                  <a:cubicBezTo>
                    <a:pt x="23" y="5"/>
                    <a:pt x="27" y="3"/>
                    <a:pt x="30" y="0"/>
                  </a:cubicBezTo>
                  <a:cubicBezTo>
                    <a:pt x="19" y="6"/>
                    <a:pt x="10" y="0"/>
                    <a:pt x="0" y="4"/>
                  </a:cubicBezTo>
                  <a:cubicBezTo>
                    <a:pt x="6" y="7"/>
                    <a:pt x="13" y="8"/>
                    <a:pt x="20" y="7"/>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7" name="Freeform 13"/>
            <p:cNvSpPr>
              <a:spLocks/>
            </p:cNvSpPr>
            <p:nvPr/>
          </p:nvSpPr>
          <p:spPr bwMode="auto">
            <a:xfrm>
              <a:off x="4722" y="2214"/>
              <a:ext cx="37" cy="16"/>
            </a:xfrm>
            <a:custGeom>
              <a:avLst/>
              <a:gdLst>
                <a:gd name="T0" fmla="*/ 0 w 21"/>
                <a:gd name="T1" fmla="*/ 7 h 9"/>
                <a:gd name="T2" fmla="*/ 21 w 21"/>
                <a:gd name="T3" fmla="*/ 8 h 9"/>
                <a:gd name="T4" fmla="*/ 0 w 21"/>
                <a:gd name="T5" fmla="*/ 7 h 9"/>
              </a:gdLst>
              <a:ahLst/>
              <a:cxnLst>
                <a:cxn ang="0">
                  <a:pos x="T0" y="T1"/>
                </a:cxn>
                <a:cxn ang="0">
                  <a:pos x="T2" y="T3"/>
                </a:cxn>
                <a:cxn ang="0">
                  <a:pos x="T4" y="T5"/>
                </a:cxn>
              </a:cxnLst>
              <a:rect l="0" t="0" r="r" b="b"/>
              <a:pathLst>
                <a:path w="21" h="9">
                  <a:moveTo>
                    <a:pt x="0" y="7"/>
                  </a:moveTo>
                  <a:cubicBezTo>
                    <a:pt x="7" y="9"/>
                    <a:pt x="13" y="8"/>
                    <a:pt x="21" y="8"/>
                  </a:cubicBezTo>
                  <a:cubicBezTo>
                    <a:pt x="17" y="0"/>
                    <a:pt x="9" y="4"/>
                    <a:pt x="0" y="7"/>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8" name="Freeform 14"/>
            <p:cNvSpPr>
              <a:spLocks/>
            </p:cNvSpPr>
            <p:nvPr/>
          </p:nvSpPr>
          <p:spPr bwMode="auto">
            <a:xfrm>
              <a:off x="4761" y="2231"/>
              <a:ext cx="29" cy="23"/>
            </a:xfrm>
            <a:custGeom>
              <a:avLst/>
              <a:gdLst>
                <a:gd name="T0" fmla="*/ 0 w 16"/>
                <a:gd name="T1" fmla="*/ 4 h 13"/>
                <a:gd name="T2" fmla="*/ 11 w 16"/>
                <a:gd name="T3" fmla="*/ 13 h 13"/>
                <a:gd name="T4" fmla="*/ 0 w 16"/>
                <a:gd name="T5" fmla="*/ 4 h 13"/>
              </a:gdLst>
              <a:ahLst/>
              <a:cxnLst>
                <a:cxn ang="0">
                  <a:pos x="T0" y="T1"/>
                </a:cxn>
                <a:cxn ang="0">
                  <a:pos x="T2" y="T3"/>
                </a:cxn>
                <a:cxn ang="0">
                  <a:pos x="T4" y="T5"/>
                </a:cxn>
              </a:cxnLst>
              <a:rect l="0" t="0" r="r" b="b"/>
              <a:pathLst>
                <a:path w="16" h="13">
                  <a:moveTo>
                    <a:pt x="0" y="4"/>
                  </a:moveTo>
                  <a:cubicBezTo>
                    <a:pt x="7" y="5"/>
                    <a:pt x="7" y="10"/>
                    <a:pt x="11" y="13"/>
                  </a:cubicBezTo>
                  <a:cubicBezTo>
                    <a:pt x="16" y="6"/>
                    <a:pt x="10" y="0"/>
                    <a:pt x="0" y="4"/>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9" name="Freeform 15"/>
            <p:cNvSpPr>
              <a:spLocks/>
            </p:cNvSpPr>
            <p:nvPr/>
          </p:nvSpPr>
          <p:spPr bwMode="auto">
            <a:xfrm>
              <a:off x="4706" y="2217"/>
              <a:ext cx="13" cy="11"/>
            </a:xfrm>
            <a:custGeom>
              <a:avLst/>
              <a:gdLst>
                <a:gd name="T0" fmla="*/ 4 w 7"/>
                <a:gd name="T1" fmla="*/ 6 h 6"/>
                <a:gd name="T2" fmla="*/ 7 w 7"/>
                <a:gd name="T3" fmla="*/ 3 h 6"/>
                <a:gd name="T4" fmla="*/ 1 w 7"/>
                <a:gd name="T5" fmla="*/ 0 h 6"/>
                <a:gd name="T6" fmla="*/ 4 w 7"/>
                <a:gd name="T7" fmla="*/ 6 h 6"/>
              </a:gdLst>
              <a:ahLst/>
              <a:cxnLst>
                <a:cxn ang="0">
                  <a:pos x="T0" y="T1"/>
                </a:cxn>
                <a:cxn ang="0">
                  <a:pos x="T2" y="T3"/>
                </a:cxn>
                <a:cxn ang="0">
                  <a:pos x="T4" y="T5"/>
                </a:cxn>
                <a:cxn ang="0">
                  <a:pos x="T6" y="T7"/>
                </a:cxn>
              </a:cxnLst>
              <a:rect l="0" t="0" r="r" b="b"/>
              <a:pathLst>
                <a:path w="7" h="6">
                  <a:moveTo>
                    <a:pt x="4" y="6"/>
                  </a:moveTo>
                  <a:cubicBezTo>
                    <a:pt x="5" y="5"/>
                    <a:pt x="6" y="4"/>
                    <a:pt x="7" y="3"/>
                  </a:cubicBezTo>
                  <a:cubicBezTo>
                    <a:pt x="5" y="1"/>
                    <a:pt x="2" y="1"/>
                    <a:pt x="1" y="0"/>
                  </a:cubicBezTo>
                  <a:cubicBezTo>
                    <a:pt x="2" y="2"/>
                    <a:pt x="0" y="4"/>
                    <a:pt x="4" y="6"/>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0" name="Freeform 16"/>
            <p:cNvSpPr>
              <a:spLocks/>
            </p:cNvSpPr>
            <p:nvPr/>
          </p:nvSpPr>
          <p:spPr bwMode="auto">
            <a:xfrm>
              <a:off x="4836" y="2219"/>
              <a:ext cx="65" cy="35"/>
            </a:xfrm>
            <a:custGeom>
              <a:avLst/>
              <a:gdLst>
                <a:gd name="T0" fmla="*/ 16 w 37"/>
                <a:gd name="T1" fmla="*/ 10 h 20"/>
                <a:gd name="T2" fmla="*/ 37 w 37"/>
                <a:gd name="T3" fmla="*/ 2 h 20"/>
                <a:gd name="T4" fmla="*/ 4 w 37"/>
                <a:gd name="T5" fmla="*/ 20 h 20"/>
                <a:gd name="T6" fmla="*/ 16 w 37"/>
                <a:gd name="T7" fmla="*/ 10 h 20"/>
              </a:gdLst>
              <a:ahLst/>
              <a:cxnLst>
                <a:cxn ang="0">
                  <a:pos x="T0" y="T1"/>
                </a:cxn>
                <a:cxn ang="0">
                  <a:pos x="T2" y="T3"/>
                </a:cxn>
                <a:cxn ang="0">
                  <a:pos x="T4" y="T5"/>
                </a:cxn>
                <a:cxn ang="0">
                  <a:pos x="T6" y="T7"/>
                </a:cxn>
              </a:cxnLst>
              <a:rect l="0" t="0" r="r" b="b"/>
              <a:pathLst>
                <a:path w="37" h="20">
                  <a:moveTo>
                    <a:pt x="16" y="10"/>
                  </a:moveTo>
                  <a:cubicBezTo>
                    <a:pt x="24" y="10"/>
                    <a:pt x="31" y="7"/>
                    <a:pt x="37" y="2"/>
                  </a:cubicBezTo>
                  <a:cubicBezTo>
                    <a:pt x="25" y="0"/>
                    <a:pt x="0" y="7"/>
                    <a:pt x="4" y="20"/>
                  </a:cubicBezTo>
                  <a:cubicBezTo>
                    <a:pt x="11" y="19"/>
                    <a:pt x="14" y="15"/>
                    <a:pt x="16" y="10"/>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1" name="Freeform 17"/>
            <p:cNvSpPr>
              <a:spLocks/>
            </p:cNvSpPr>
            <p:nvPr/>
          </p:nvSpPr>
          <p:spPr bwMode="auto">
            <a:xfrm>
              <a:off x="5022" y="2169"/>
              <a:ext cx="9" cy="25"/>
            </a:xfrm>
            <a:custGeom>
              <a:avLst/>
              <a:gdLst>
                <a:gd name="T0" fmla="*/ 5 w 5"/>
                <a:gd name="T1" fmla="*/ 0 h 14"/>
                <a:gd name="T2" fmla="*/ 2 w 5"/>
                <a:gd name="T3" fmla="*/ 14 h 14"/>
                <a:gd name="T4" fmla="*/ 5 w 5"/>
                <a:gd name="T5" fmla="*/ 0 h 14"/>
              </a:gdLst>
              <a:ahLst/>
              <a:cxnLst>
                <a:cxn ang="0">
                  <a:pos x="T0" y="T1"/>
                </a:cxn>
                <a:cxn ang="0">
                  <a:pos x="T2" y="T3"/>
                </a:cxn>
                <a:cxn ang="0">
                  <a:pos x="T4" y="T5"/>
                </a:cxn>
              </a:cxnLst>
              <a:rect l="0" t="0" r="r" b="b"/>
              <a:pathLst>
                <a:path w="5" h="14">
                  <a:moveTo>
                    <a:pt x="5" y="0"/>
                  </a:moveTo>
                  <a:cubicBezTo>
                    <a:pt x="3" y="5"/>
                    <a:pt x="0" y="9"/>
                    <a:pt x="2" y="14"/>
                  </a:cubicBezTo>
                  <a:cubicBezTo>
                    <a:pt x="5" y="9"/>
                    <a:pt x="5" y="4"/>
                    <a:pt x="5" y="0"/>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2" name="Freeform 18"/>
            <p:cNvSpPr>
              <a:spLocks/>
            </p:cNvSpPr>
            <p:nvPr/>
          </p:nvSpPr>
          <p:spPr bwMode="auto">
            <a:xfrm>
              <a:off x="4882" y="2128"/>
              <a:ext cx="17" cy="13"/>
            </a:xfrm>
            <a:custGeom>
              <a:avLst/>
              <a:gdLst>
                <a:gd name="T0" fmla="*/ 7 w 10"/>
                <a:gd name="T1" fmla="*/ 7 h 7"/>
                <a:gd name="T2" fmla="*/ 10 w 10"/>
                <a:gd name="T3" fmla="*/ 2 h 7"/>
                <a:gd name="T4" fmla="*/ 0 w 10"/>
                <a:gd name="T5" fmla="*/ 0 h 7"/>
                <a:gd name="T6" fmla="*/ 7 w 10"/>
                <a:gd name="T7" fmla="*/ 7 h 7"/>
              </a:gdLst>
              <a:ahLst/>
              <a:cxnLst>
                <a:cxn ang="0">
                  <a:pos x="T0" y="T1"/>
                </a:cxn>
                <a:cxn ang="0">
                  <a:pos x="T2" y="T3"/>
                </a:cxn>
                <a:cxn ang="0">
                  <a:pos x="T4" y="T5"/>
                </a:cxn>
                <a:cxn ang="0">
                  <a:pos x="T6" y="T7"/>
                </a:cxn>
              </a:cxnLst>
              <a:rect l="0" t="0" r="r" b="b"/>
              <a:pathLst>
                <a:path w="10" h="7">
                  <a:moveTo>
                    <a:pt x="7" y="7"/>
                  </a:moveTo>
                  <a:cubicBezTo>
                    <a:pt x="8" y="5"/>
                    <a:pt x="9" y="4"/>
                    <a:pt x="10" y="2"/>
                  </a:cubicBezTo>
                  <a:cubicBezTo>
                    <a:pt x="7" y="2"/>
                    <a:pt x="4" y="1"/>
                    <a:pt x="0" y="0"/>
                  </a:cubicBezTo>
                  <a:cubicBezTo>
                    <a:pt x="2" y="2"/>
                    <a:pt x="5" y="5"/>
                    <a:pt x="7" y="7"/>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3" name="Freeform 19"/>
            <p:cNvSpPr>
              <a:spLocks/>
            </p:cNvSpPr>
            <p:nvPr/>
          </p:nvSpPr>
          <p:spPr bwMode="auto">
            <a:xfrm>
              <a:off x="4914" y="2121"/>
              <a:ext cx="51" cy="15"/>
            </a:xfrm>
            <a:custGeom>
              <a:avLst/>
              <a:gdLst>
                <a:gd name="T0" fmla="*/ 0 w 29"/>
                <a:gd name="T1" fmla="*/ 4 h 8"/>
                <a:gd name="T2" fmla="*/ 29 w 29"/>
                <a:gd name="T3" fmla="*/ 8 h 8"/>
                <a:gd name="T4" fmla="*/ 25 w 29"/>
                <a:gd name="T5" fmla="*/ 2 h 8"/>
                <a:gd name="T6" fmla="*/ 0 w 29"/>
                <a:gd name="T7" fmla="*/ 4 h 8"/>
              </a:gdLst>
              <a:ahLst/>
              <a:cxnLst>
                <a:cxn ang="0">
                  <a:pos x="T0" y="T1"/>
                </a:cxn>
                <a:cxn ang="0">
                  <a:pos x="T2" y="T3"/>
                </a:cxn>
                <a:cxn ang="0">
                  <a:pos x="T4" y="T5"/>
                </a:cxn>
                <a:cxn ang="0">
                  <a:pos x="T6" y="T7"/>
                </a:cxn>
              </a:cxnLst>
              <a:rect l="0" t="0" r="r" b="b"/>
              <a:pathLst>
                <a:path w="29" h="8">
                  <a:moveTo>
                    <a:pt x="0" y="4"/>
                  </a:moveTo>
                  <a:cubicBezTo>
                    <a:pt x="10" y="5"/>
                    <a:pt x="20" y="7"/>
                    <a:pt x="29" y="8"/>
                  </a:cubicBezTo>
                  <a:cubicBezTo>
                    <a:pt x="27" y="6"/>
                    <a:pt x="26" y="4"/>
                    <a:pt x="25" y="2"/>
                  </a:cubicBezTo>
                  <a:cubicBezTo>
                    <a:pt x="16" y="1"/>
                    <a:pt x="7" y="0"/>
                    <a:pt x="0" y="4"/>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4" name="Freeform 20"/>
            <p:cNvSpPr>
              <a:spLocks/>
            </p:cNvSpPr>
            <p:nvPr/>
          </p:nvSpPr>
          <p:spPr bwMode="auto">
            <a:xfrm>
              <a:off x="4912" y="2070"/>
              <a:ext cx="7" cy="11"/>
            </a:xfrm>
            <a:custGeom>
              <a:avLst/>
              <a:gdLst>
                <a:gd name="T0" fmla="*/ 4 w 4"/>
                <a:gd name="T1" fmla="*/ 6 h 6"/>
                <a:gd name="T2" fmla="*/ 1 w 4"/>
                <a:gd name="T3" fmla="*/ 0 h 6"/>
                <a:gd name="T4" fmla="*/ 0 w 4"/>
                <a:gd name="T5" fmla="*/ 0 h 6"/>
                <a:gd name="T6" fmla="*/ 4 w 4"/>
                <a:gd name="T7" fmla="*/ 6 h 6"/>
              </a:gdLst>
              <a:ahLst/>
              <a:cxnLst>
                <a:cxn ang="0">
                  <a:pos x="T0" y="T1"/>
                </a:cxn>
                <a:cxn ang="0">
                  <a:pos x="T2" y="T3"/>
                </a:cxn>
                <a:cxn ang="0">
                  <a:pos x="T4" y="T5"/>
                </a:cxn>
                <a:cxn ang="0">
                  <a:pos x="T6" y="T7"/>
                </a:cxn>
              </a:cxnLst>
              <a:rect l="0" t="0" r="r" b="b"/>
              <a:pathLst>
                <a:path w="4" h="6">
                  <a:moveTo>
                    <a:pt x="4" y="6"/>
                  </a:moveTo>
                  <a:cubicBezTo>
                    <a:pt x="3" y="4"/>
                    <a:pt x="2" y="2"/>
                    <a:pt x="1" y="0"/>
                  </a:cubicBezTo>
                  <a:cubicBezTo>
                    <a:pt x="1" y="0"/>
                    <a:pt x="0" y="0"/>
                    <a:pt x="0" y="0"/>
                  </a:cubicBezTo>
                  <a:cubicBezTo>
                    <a:pt x="2" y="2"/>
                    <a:pt x="3" y="4"/>
                    <a:pt x="4" y="6"/>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5" name="Freeform 21"/>
            <p:cNvSpPr>
              <a:spLocks/>
            </p:cNvSpPr>
            <p:nvPr/>
          </p:nvSpPr>
          <p:spPr bwMode="auto">
            <a:xfrm>
              <a:off x="4907" y="2031"/>
              <a:ext cx="21" cy="39"/>
            </a:xfrm>
            <a:custGeom>
              <a:avLst/>
              <a:gdLst>
                <a:gd name="T0" fmla="*/ 3 w 12"/>
                <a:gd name="T1" fmla="*/ 0 h 22"/>
                <a:gd name="T2" fmla="*/ 4 w 12"/>
                <a:gd name="T3" fmla="*/ 22 h 22"/>
                <a:gd name="T4" fmla="*/ 11 w 12"/>
                <a:gd name="T5" fmla="*/ 19 h 22"/>
                <a:gd name="T6" fmla="*/ 3 w 12"/>
                <a:gd name="T7" fmla="*/ 0 h 22"/>
              </a:gdLst>
              <a:ahLst/>
              <a:cxnLst>
                <a:cxn ang="0">
                  <a:pos x="T0" y="T1"/>
                </a:cxn>
                <a:cxn ang="0">
                  <a:pos x="T2" y="T3"/>
                </a:cxn>
                <a:cxn ang="0">
                  <a:pos x="T4" y="T5"/>
                </a:cxn>
                <a:cxn ang="0">
                  <a:pos x="T6" y="T7"/>
                </a:cxn>
              </a:cxnLst>
              <a:rect l="0" t="0" r="r" b="b"/>
              <a:pathLst>
                <a:path w="12" h="22">
                  <a:moveTo>
                    <a:pt x="3" y="0"/>
                  </a:moveTo>
                  <a:cubicBezTo>
                    <a:pt x="0" y="8"/>
                    <a:pt x="1" y="15"/>
                    <a:pt x="4" y="22"/>
                  </a:cubicBezTo>
                  <a:cubicBezTo>
                    <a:pt x="5" y="21"/>
                    <a:pt x="7" y="18"/>
                    <a:pt x="11" y="19"/>
                  </a:cubicBezTo>
                  <a:cubicBezTo>
                    <a:pt x="12" y="12"/>
                    <a:pt x="11" y="6"/>
                    <a:pt x="3" y="0"/>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6" name="Freeform 22"/>
            <p:cNvSpPr>
              <a:spLocks/>
            </p:cNvSpPr>
            <p:nvPr/>
          </p:nvSpPr>
          <p:spPr bwMode="auto">
            <a:xfrm>
              <a:off x="5275" y="2144"/>
              <a:ext cx="80" cy="41"/>
            </a:xfrm>
            <a:custGeom>
              <a:avLst/>
              <a:gdLst>
                <a:gd name="T0" fmla="*/ 0 w 45"/>
                <a:gd name="T1" fmla="*/ 14 h 23"/>
                <a:gd name="T2" fmla="*/ 10 w 45"/>
                <a:gd name="T3" fmla="*/ 21 h 23"/>
                <a:gd name="T4" fmla="*/ 36 w 45"/>
                <a:gd name="T5" fmla="*/ 0 h 23"/>
                <a:gd name="T6" fmla="*/ 0 w 45"/>
                <a:gd name="T7" fmla="*/ 14 h 23"/>
              </a:gdLst>
              <a:ahLst/>
              <a:cxnLst>
                <a:cxn ang="0">
                  <a:pos x="T0" y="T1"/>
                </a:cxn>
                <a:cxn ang="0">
                  <a:pos x="T2" y="T3"/>
                </a:cxn>
                <a:cxn ang="0">
                  <a:pos x="T4" y="T5"/>
                </a:cxn>
                <a:cxn ang="0">
                  <a:pos x="T6" y="T7"/>
                </a:cxn>
              </a:cxnLst>
              <a:rect l="0" t="0" r="r" b="b"/>
              <a:pathLst>
                <a:path w="45" h="23">
                  <a:moveTo>
                    <a:pt x="0" y="14"/>
                  </a:moveTo>
                  <a:cubicBezTo>
                    <a:pt x="4" y="16"/>
                    <a:pt x="7" y="19"/>
                    <a:pt x="10" y="21"/>
                  </a:cubicBezTo>
                  <a:cubicBezTo>
                    <a:pt x="14" y="23"/>
                    <a:pt x="45" y="17"/>
                    <a:pt x="36" y="0"/>
                  </a:cubicBezTo>
                  <a:cubicBezTo>
                    <a:pt x="30" y="13"/>
                    <a:pt x="13" y="14"/>
                    <a:pt x="0" y="14"/>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7" name="Freeform 23"/>
            <p:cNvSpPr>
              <a:spLocks/>
            </p:cNvSpPr>
            <p:nvPr/>
          </p:nvSpPr>
          <p:spPr bwMode="auto">
            <a:xfrm>
              <a:off x="4963" y="2073"/>
              <a:ext cx="355" cy="217"/>
            </a:xfrm>
            <a:custGeom>
              <a:avLst/>
              <a:gdLst>
                <a:gd name="T0" fmla="*/ 74 w 200"/>
                <a:gd name="T1" fmla="*/ 14 h 122"/>
                <a:gd name="T2" fmla="*/ 47 w 200"/>
                <a:gd name="T3" fmla="*/ 31 h 122"/>
                <a:gd name="T4" fmla="*/ 27 w 200"/>
                <a:gd name="T5" fmla="*/ 5 h 122"/>
                <a:gd name="T6" fmla="*/ 0 w 200"/>
                <a:gd name="T7" fmla="*/ 10 h 122"/>
                <a:gd name="T8" fmla="*/ 30 w 200"/>
                <a:gd name="T9" fmla="*/ 21 h 122"/>
                <a:gd name="T10" fmla="*/ 13 w 200"/>
                <a:gd name="T11" fmla="*/ 27 h 122"/>
                <a:gd name="T12" fmla="*/ 29 w 200"/>
                <a:gd name="T13" fmla="*/ 34 h 122"/>
                <a:gd name="T14" fmla="*/ 71 w 200"/>
                <a:gd name="T15" fmla="*/ 79 h 122"/>
                <a:gd name="T16" fmla="*/ 102 w 200"/>
                <a:gd name="T17" fmla="*/ 87 h 122"/>
                <a:gd name="T18" fmla="*/ 123 w 200"/>
                <a:gd name="T19" fmla="*/ 90 h 122"/>
                <a:gd name="T20" fmla="*/ 133 w 200"/>
                <a:gd name="T21" fmla="*/ 75 h 122"/>
                <a:gd name="T22" fmla="*/ 200 w 200"/>
                <a:gd name="T23" fmla="*/ 99 h 122"/>
                <a:gd name="T24" fmla="*/ 163 w 200"/>
                <a:gd name="T25" fmla="*/ 68 h 122"/>
                <a:gd name="T26" fmla="*/ 100 w 200"/>
                <a:gd name="T27" fmla="*/ 23 h 122"/>
                <a:gd name="T28" fmla="*/ 74 w 200"/>
                <a:gd name="T29" fmla="*/ 1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122">
                  <a:moveTo>
                    <a:pt x="74" y="14"/>
                  </a:moveTo>
                  <a:cubicBezTo>
                    <a:pt x="66" y="10"/>
                    <a:pt x="53" y="31"/>
                    <a:pt x="47" y="31"/>
                  </a:cubicBezTo>
                  <a:cubicBezTo>
                    <a:pt x="33" y="29"/>
                    <a:pt x="36" y="10"/>
                    <a:pt x="27" y="5"/>
                  </a:cubicBezTo>
                  <a:cubicBezTo>
                    <a:pt x="17" y="0"/>
                    <a:pt x="8" y="4"/>
                    <a:pt x="0" y="10"/>
                  </a:cubicBezTo>
                  <a:cubicBezTo>
                    <a:pt x="9" y="18"/>
                    <a:pt x="18" y="25"/>
                    <a:pt x="30" y="21"/>
                  </a:cubicBezTo>
                  <a:cubicBezTo>
                    <a:pt x="24" y="23"/>
                    <a:pt x="19" y="26"/>
                    <a:pt x="13" y="27"/>
                  </a:cubicBezTo>
                  <a:cubicBezTo>
                    <a:pt x="17" y="35"/>
                    <a:pt x="22" y="43"/>
                    <a:pt x="29" y="34"/>
                  </a:cubicBezTo>
                  <a:cubicBezTo>
                    <a:pt x="33" y="40"/>
                    <a:pt x="105" y="61"/>
                    <a:pt x="71" y="79"/>
                  </a:cubicBezTo>
                  <a:cubicBezTo>
                    <a:pt x="81" y="82"/>
                    <a:pt x="93" y="85"/>
                    <a:pt x="102" y="87"/>
                  </a:cubicBezTo>
                  <a:cubicBezTo>
                    <a:pt x="109" y="89"/>
                    <a:pt x="115" y="92"/>
                    <a:pt x="123" y="90"/>
                  </a:cubicBezTo>
                  <a:cubicBezTo>
                    <a:pt x="126" y="89"/>
                    <a:pt x="126" y="77"/>
                    <a:pt x="133" y="75"/>
                  </a:cubicBezTo>
                  <a:cubicBezTo>
                    <a:pt x="151" y="69"/>
                    <a:pt x="185" y="122"/>
                    <a:pt x="200" y="99"/>
                  </a:cubicBezTo>
                  <a:cubicBezTo>
                    <a:pt x="182" y="95"/>
                    <a:pt x="175" y="81"/>
                    <a:pt x="163" y="68"/>
                  </a:cubicBezTo>
                  <a:cubicBezTo>
                    <a:pt x="183" y="53"/>
                    <a:pt x="111" y="31"/>
                    <a:pt x="100" y="23"/>
                  </a:cubicBezTo>
                  <a:cubicBezTo>
                    <a:pt x="99" y="24"/>
                    <a:pt x="83" y="18"/>
                    <a:pt x="74" y="14"/>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8" name="Freeform 24"/>
            <p:cNvSpPr>
              <a:spLocks/>
            </p:cNvSpPr>
            <p:nvPr/>
          </p:nvSpPr>
          <p:spPr bwMode="auto">
            <a:xfrm>
              <a:off x="5323" y="2116"/>
              <a:ext cx="36" cy="36"/>
            </a:xfrm>
            <a:custGeom>
              <a:avLst/>
              <a:gdLst>
                <a:gd name="T0" fmla="*/ 0 w 20"/>
                <a:gd name="T1" fmla="*/ 0 h 20"/>
                <a:gd name="T2" fmla="*/ 18 w 20"/>
                <a:gd name="T3" fmla="*/ 20 h 20"/>
                <a:gd name="T4" fmla="*/ 0 w 20"/>
                <a:gd name="T5" fmla="*/ 0 h 20"/>
              </a:gdLst>
              <a:ahLst/>
              <a:cxnLst>
                <a:cxn ang="0">
                  <a:pos x="T0" y="T1"/>
                </a:cxn>
                <a:cxn ang="0">
                  <a:pos x="T2" y="T3"/>
                </a:cxn>
                <a:cxn ang="0">
                  <a:pos x="T4" y="T5"/>
                </a:cxn>
              </a:cxnLst>
              <a:rect l="0" t="0" r="r" b="b"/>
              <a:pathLst>
                <a:path w="20" h="20">
                  <a:moveTo>
                    <a:pt x="0" y="0"/>
                  </a:moveTo>
                  <a:cubicBezTo>
                    <a:pt x="8" y="5"/>
                    <a:pt x="15" y="12"/>
                    <a:pt x="18" y="20"/>
                  </a:cubicBezTo>
                  <a:cubicBezTo>
                    <a:pt x="20" y="14"/>
                    <a:pt x="9" y="5"/>
                    <a:pt x="0" y="0"/>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9" name="Freeform 25"/>
            <p:cNvSpPr>
              <a:spLocks/>
            </p:cNvSpPr>
            <p:nvPr/>
          </p:nvSpPr>
          <p:spPr bwMode="auto">
            <a:xfrm>
              <a:off x="5380" y="2169"/>
              <a:ext cx="18" cy="23"/>
            </a:xfrm>
            <a:custGeom>
              <a:avLst/>
              <a:gdLst>
                <a:gd name="T0" fmla="*/ 5 w 10"/>
                <a:gd name="T1" fmla="*/ 7 h 13"/>
                <a:gd name="T2" fmla="*/ 7 w 10"/>
                <a:gd name="T3" fmla="*/ 13 h 13"/>
                <a:gd name="T4" fmla="*/ 10 w 10"/>
                <a:gd name="T5" fmla="*/ 10 h 13"/>
                <a:gd name="T6" fmla="*/ 0 w 10"/>
                <a:gd name="T7" fmla="*/ 0 h 13"/>
                <a:gd name="T8" fmla="*/ 5 w 10"/>
                <a:gd name="T9" fmla="*/ 7 h 13"/>
              </a:gdLst>
              <a:ahLst/>
              <a:cxnLst>
                <a:cxn ang="0">
                  <a:pos x="T0" y="T1"/>
                </a:cxn>
                <a:cxn ang="0">
                  <a:pos x="T2" y="T3"/>
                </a:cxn>
                <a:cxn ang="0">
                  <a:pos x="T4" y="T5"/>
                </a:cxn>
                <a:cxn ang="0">
                  <a:pos x="T6" y="T7"/>
                </a:cxn>
                <a:cxn ang="0">
                  <a:pos x="T8" y="T9"/>
                </a:cxn>
              </a:cxnLst>
              <a:rect l="0" t="0" r="r" b="b"/>
              <a:pathLst>
                <a:path w="10" h="13">
                  <a:moveTo>
                    <a:pt x="5" y="7"/>
                  </a:moveTo>
                  <a:cubicBezTo>
                    <a:pt x="6" y="9"/>
                    <a:pt x="5" y="11"/>
                    <a:pt x="7" y="13"/>
                  </a:cubicBezTo>
                  <a:cubicBezTo>
                    <a:pt x="8" y="12"/>
                    <a:pt x="9" y="11"/>
                    <a:pt x="10" y="10"/>
                  </a:cubicBezTo>
                  <a:cubicBezTo>
                    <a:pt x="7" y="6"/>
                    <a:pt x="3" y="3"/>
                    <a:pt x="0" y="0"/>
                  </a:cubicBezTo>
                  <a:cubicBezTo>
                    <a:pt x="2" y="2"/>
                    <a:pt x="3" y="5"/>
                    <a:pt x="5" y="7"/>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0" name="Freeform 26"/>
            <p:cNvSpPr>
              <a:spLocks/>
            </p:cNvSpPr>
            <p:nvPr/>
          </p:nvSpPr>
          <p:spPr bwMode="auto">
            <a:xfrm>
              <a:off x="5508" y="2260"/>
              <a:ext cx="1" cy="2"/>
            </a:xfrm>
            <a:custGeom>
              <a:avLst/>
              <a:gdLst>
                <a:gd name="T0" fmla="*/ 0 w 1"/>
                <a:gd name="T1" fmla="*/ 0 h 1"/>
                <a:gd name="T2" fmla="*/ 0 w 1"/>
                <a:gd name="T3" fmla="*/ 0 h 1"/>
              </a:gdLst>
              <a:ahLst/>
              <a:cxnLst>
                <a:cxn ang="0">
                  <a:pos x="T0" y="T1"/>
                </a:cxn>
                <a:cxn ang="0">
                  <a:pos x="T2" y="T3"/>
                </a:cxn>
              </a:cxnLst>
              <a:rect l="0" t="0" r="r" b="b"/>
              <a:pathLst>
                <a:path w="1" h="1">
                  <a:moveTo>
                    <a:pt x="0" y="0"/>
                  </a:moveTo>
                  <a:cubicBezTo>
                    <a:pt x="1" y="1"/>
                    <a:pt x="1" y="1"/>
                    <a:pt x="0" y="0"/>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1" name="Freeform 27"/>
            <p:cNvSpPr>
              <a:spLocks/>
            </p:cNvSpPr>
            <p:nvPr/>
          </p:nvSpPr>
          <p:spPr bwMode="auto">
            <a:xfrm>
              <a:off x="5508" y="226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2" name="Freeform 28"/>
            <p:cNvSpPr>
              <a:spLocks/>
            </p:cNvSpPr>
            <p:nvPr/>
          </p:nvSpPr>
          <p:spPr bwMode="auto">
            <a:xfrm>
              <a:off x="5499" y="2251"/>
              <a:ext cx="9" cy="9"/>
            </a:xfrm>
            <a:custGeom>
              <a:avLst/>
              <a:gdLst>
                <a:gd name="T0" fmla="*/ 5 w 5"/>
                <a:gd name="T1" fmla="*/ 5 h 5"/>
                <a:gd name="T2" fmla="*/ 0 w 5"/>
                <a:gd name="T3" fmla="*/ 0 h 5"/>
                <a:gd name="T4" fmla="*/ 5 w 5"/>
                <a:gd name="T5" fmla="*/ 5 h 5"/>
              </a:gdLst>
              <a:ahLst/>
              <a:cxnLst>
                <a:cxn ang="0">
                  <a:pos x="T0" y="T1"/>
                </a:cxn>
                <a:cxn ang="0">
                  <a:pos x="T2" y="T3"/>
                </a:cxn>
                <a:cxn ang="0">
                  <a:pos x="T4" y="T5"/>
                </a:cxn>
              </a:cxnLst>
              <a:rect l="0" t="0" r="r" b="b"/>
              <a:pathLst>
                <a:path w="5" h="5">
                  <a:moveTo>
                    <a:pt x="5" y="5"/>
                  </a:moveTo>
                  <a:cubicBezTo>
                    <a:pt x="3" y="4"/>
                    <a:pt x="2" y="2"/>
                    <a:pt x="0" y="0"/>
                  </a:cubicBezTo>
                  <a:cubicBezTo>
                    <a:pt x="1" y="1"/>
                    <a:pt x="4" y="4"/>
                    <a:pt x="5" y="5"/>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3" name="Freeform 29"/>
            <p:cNvSpPr>
              <a:spLocks/>
            </p:cNvSpPr>
            <p:nvPr/>
          </p:nvSpPr>
          <p:spPr bwMode="auto">
            <a:xfrm>
              <a:off x="5472" y="2242"/>
              <a:ext cx="20" cy="7"/>
            </a:xfrm>
            <a:custGeom>
              <a:avLst/>
              <a:gdLst>
                <a:gd name="T0" fmla="*/ 11 w 11"/>
                <a:gd name="T1" fmla="*/ 4 h 4"/>
                <a:gd name="T2" fmla="*/ 0 w 11"/>
                <a:gd name="T3" fmla="*/ 0 h 4"/>
                <a:gd name="T4" fmla="*/ 11 w 11"/>
                <a:gd name="T5" fmla="*/ 4 h 4"/>
              </a:gdLst>
              <a:ahLst/>
              <a:cxnLst>
                <a:cxn ang="0">
                  <a:pos x="T0" y="T1"/>
                </a:cxn>
                <a:cxn ang="0">
                  <a:pos x="T2" y="T3"/>
                </a:cxn>
                <a:cxn ang="0">
                  <a:pos x="T4" y="T5"/>
                </a:cxn>
              </a:cxnLst>
              <a:rect l="0" t="0" r="r" b="b"/>
              <a:pathLst>
                <a:path w="11" h="4">
                  <a:moveTo>
                    <a:pt x="11" y="4"/>
                  </a:moveTo>
                  <a:cubicBezTo>
                    <a:pt x="7" y="3"/>
                    <a:pt x="3" y="1"/>
                    <a:pt x="0" y="0"/>
                  </a:cubicBezTo>
                  <a:cubicBezTo>
                    <a:pt x="3" y="2"/>
                    <a:pt x="8" y="3"/>
                    <a:pt x="11" y="4"/>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4" name="Freeform 30"/>
            <p:cNvSpPr>
              <a:spLocks/>
            </p:cNvSpPr>
            <p:nvPr/>
          </p:nvSpPr>
          <p:spPr bwMode="auto">
            <a:xfrm>
              <a:off x="5474" y="2217"/>
              <a:ext cx="18" cy="20"/>
            </a:xfrm>
            <a:custGeom>
              <a:avLst/>
              <a:gdLst>
                <a:gd name="T0" fmla="*/ 0 w 10"/>
                <a:gd name="T1" fmla="*/ 0 h 11"/>
                <a:gd name="T2" fmla="*/ 10 w 10"/>
                <a:gd name="T3" fmla="*/ 11 h 11"/>
                <a:gd name="T4" fmla="*/ 0 w 10"/>
                <a:gd name="T5" fmla="*/ 0 h 11"/>
              </a:gdLst>
              <a:ahLst/>
              <a:cxnLst>
                <a:cxn ang="0">
                  <a:pos x="T0" y="T1"/>
                </a:cxn>
                <a:cxn ang="0">
                  <a:pos x="T2" y="T3"/>
                </a:cxn>
                <a:cxn ang="0">
                  <a:pos x="T4" y="T5"/>
                </a:cxn>
              </a:cxnLst>
              <a:rect l="0" t="0" r="r" b="b"/>
              <a:pathLst>
                <a:path w="10" h="11">
                  <a:moveTo>
                    <a:pt x="0" y="0"/>
                  </a:moveTo>
                  <a:cubicBezTo>
                    <a:pt x="3" y="6"/>
                    <a:pt x="6" y="7"/>
                    <a:pt x="10" y="11"/>
                  </a:cubicBezTo>
                  <a:cubicBezTo>
                    <a:pt x="7" y="7"/>
                    <a:pt x="5" y="3"/>
                    <a:pt x="0" y="0"/>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5" name="Freeform 31"/>
            <p:cNvSpPr>
              <a:spLocks/>
            </p:cNvSpPr>
            <p:nvPr/>
          </p:nvSpPr>
          <p:spPr bwMode="auto">
            <a:xfrm>
              <a:off x="5440" y="2203"/>
              <a:ext cx="22" cy="12"/>
            </a:xfrm>
            <a:custGeom>
              <a:avLst/>
              <a:gdLst>
                <a:gd name="T0" fmla="*/ 12 w 12"/>
                <a:gd name="T1" fmla="*/ 7 h 7"/>
                <a:gd name="T2" fmla="*/ 0 w 12"/>
                <a:gd name="T3" fmla="*/ 0 h 7"/>
                <a:gd name="T4" fmla="*/ 12 w 12"/>
                <a:gd name="T5" fmla="*/ 7 h 7"/>
              </a:gdLst>
              <a:ahLst/>
              <a:cxnLst>
                <a:cxn ang="0">
                  <a:pos x="T0" y="T1"/>
                </a:cxn>
                <a:cxn ang="0">
                  <a:pos x="T2" y="T3"/>
                </a:cxn>
                <a:cxn ang="0">
                  <a:pos x="T4" y="T5"/>
                </a:cxn>
              </a:cxnLst>
              <a:rect l="0" t="0" r="r" b="b"/>
              <a:pathLst>
                <a:path w="12" h="7">
                  <a:moveTo>
                    <a:pt x="12" y="7"/>
                  </a:moveTo>
                  <a:cubicBezTo>
                    <a:pt x="8" y="4"/>
                    <a:pt x="4" y="2"/>
                    <a:pt x="0" y="0"/>
                  </a:cubicBezTo>
                  <a:cubicBezTo>
                    <a:pt x="1" y="1"/>
                    <a:pt x="6" y="7"/>
                    <a:pt x="12" y="7"/>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6" name="Freeform 32"/>
            <p:cNvSpPr>
              <a:spLocks/>
            </p:cNvSpPr>
            <p:nvPr/>
          </p:nvSpPr>
          <p:spPr bwMode="auto">
            <a:xfrm>
              <a:off x="5410" y="2187"/>
              <a:ext cx="14" cy="9"/>
            </a:xfrm>
            <a:custGeom>
              <a:avLst/>
              <a:gdLst>
                <a:gd name="T0" fmla="*/ 8 w 8"/>
                <a:gd name="T1" fmla="*/ 5 h 5"/>
                <a:gd name="T2" fmla="*/ 0 w 8"/>
                <a:gd name="T3" fmla="*/ 0 h 5"/>
                <a:gd name="T4" fmla="*/ 8 w 8"/>
                <a:gd name="T5" fmla="*/ 5 h 5"/>
              </a:gdLst>
              <a:ahLst/>
              <a:cxnLst>
                <a:cxn ang="0">
                  <a:pos x="T0" y="T1"/>
                </a:cxn>
                <a:cxn ang="0">
                  <a:pos x="T2" y="T3"/>
                </a:cxn>
                <a:cxn ang="0">
                  <a:pos x="T4" y="T5"/>
                </a:cxn>
              </a:cxnLst>
              <a:rect l="0" t="0" r="r" b="b"/>
              <a:pathLst>
                <a:path w="8" h="5">
                  <a:moveTo>
                    <a:pt x="8" y="5"/>
                  </a:moveTo>
                  <a:cubicBezTo>
                    <a:pt x="5" y="3"/>
                    <a:pt x="3" y="2"/>
                    <a:pt x="0" y="0"/>
                  </a:cubicBezTo>
                  <a:cubicBezTo>
                    <a:pt x="1" y="1"/>
                    <a:pt x="2" y="4"/>
                    <a:pt x="8" y="5"/>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7" name="Freeform 33"/>
            <p:cNvSpPr>
              <a:spLocks/>
            </p:cNvSpPr>
            <p:nvPr/>
          </p:nvSpPr>
          <p:spPr bwMode="auto">
            <a:xfrm>
              <a:off x="5199" y="2813"/>
              <a:ext cx="76" cy="91"/>
            </a:xfrm>
            <a:custGeom>
              <a:avLst/>
              <a:gdLst>
                <a:gd name="T0" fmla="*/ 19 w 43"/>
                <a:gd name="T1" fmla="*/ 11 h 51"/>
                <a:gd name="T2" fmla="*/ 0 w 43"/>
                <a:gd name="T3" fmla="*/ 11 h 51"/>
                <a:gd name="T4" fmla="*/ 26 w 43"/>
                <a:gd name="T5" fmla="*/ 41 h 51"/>
                <a:gd name="T6" fmla="*/ 19 w 43"/>
                <a:gd name="T7" fmla="*/ 11 h 51"/>
              </a:gdLst>
              <a:ahLst/>
              <a:cxnLst>
                <a:cxn ang="0">
                  <a:pos x="T0" y="T1"/>
                </a:cxn>
                <a:cxn ang="0">
                  <a:pos x="T2" y="T3"/>
                </a:cxn>
                <a:cxn ang="0">
                  <a:pos x="T4" y="T5"/>
                </a:cxn>
                <a:cxn ang="0">
                  <a:pos x="T6" y="T7"/>
                </a:cxn>
              </a:cxnLst>
              <a:rect l="0" t="0" r="r" b="b"/>
              <a:pathLst>
                <a:path w="43" h="51">
                  <a:moveTo>
                    <a:pt x="19" y="11"/>
                  </a:moveTo>
                  <a:cubicBezTo>
                    <a:pt x="13" y="9"/>
                    <a:pt x="6" y="9"/>
                    <a:pt x="0" y="11"/>
                  </a:cubicBezTo>
                  <a:cubicBezTo>
                    <a:pt x="2" y="21"/>
                    <a:pt x="13" y="51"/>
                    <a:pt x="26" y="41"/>
                  </a:cubicBezTo>
                  <a:cubicBezTo>
                    <a:pt x="40" y="30"/>
                    <a:pt x="43" y="0"/>
                    <a:pt x="19" y="11"/>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8" name="Freeform 34"/>
            <p:cNvSpPr>
              <a:spLocks/>
            </p:cNvSpPr>
            <p:nvPr/>
          </p:nvSpPr>
          <p:spPr bwMode="auto">
            <a:xfrm>
              <a:off x="5252" y="2810"/>
              <a:ext cx="13" cy="11"/>
            </a:xfrm>
            <a:custGeom>
              <a:avLst/>
              <a:gdLst>
                <a:gd name="T0" fmla="*/ 6 w 7"/>
                <a:gd name="T1" fmla="*/ 6 h 6"/>
                <a:gd name="T2" fmla="*/ 7 w 7"/>
                <a:gd name="T3" fmla="*/ 0 h 6"/>
                <a:gd name="T4" fmla="*/ 6 w 7"/>
                <a:gd name="T5" fmla="*/ 6 h 6"/>
              </a:gdLst>
              <a:ahLst/>
              <a:cxnLst>
                <a:cxn ang="0">
                  <a:pos x="T0" y="T1"/>
                </a:cxn>
                <a:cxn ang="0">
                  <a:pos x="T2" y="T3"/>
                </a:cxn>
                <a:cxn ang="0">
                  <a:pos x="T4" y="T5"/>
                </a:cxn>
              </a:cxnLst>
              <a:rect l="0" t="0" r="r" b="b"/>
              <a:pathLst>
                <a:path w="7" h="6">
                  <a:moveTo>
                    <a:pt x="6" y="6"/>
                  </a:moveTo>
                  <a:cubicBezTo>
                    <a:pt x="7" y="4"/>
                    <a:pt x="7" y="2"/>
                    <a:pt x="7" y="0"/>
                  </a:cubicBezTo>
                  <a:cubicBezTo>
                    <a:pt x="5" y="3"/>
                    <a:pt x="0" y="0"/>
                    <a:pt x="6" y="6"/>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9" name="Freeform 35"/>
            <p:cNvSpPr>
              <a:spLocks/>
            </p:cNvSpPr>
            <p:nvPr/>
          </p:nvSpPr>
          <p:spPr bwMode="auto">
            <a:xfrm>
              <a:off x="4944" y="2274"/>
              <a:ext cx="25" cy="9"/>
            </a:xfrm>
            <a:custGeom>
              <a:avLst/>
              <a:gdLst>
                <a:gd name="T0" fmla="*/ 14 w 14"/>
                <a:gd name="T1" fmla="*/ 5 h 5"/>
                <a:gd name="T2" fmla="*/ 14 w 14"/>
                <a:gd name="T3" fmla="*/ 0 h 5"/>
                <a:gd name="T4" fmla="*/ 0 w 14"/>
                <a:gd name="T5" fmla="*/ 1 h 5"/>
                <a:gd name="T6" fmla="*/ 14 w 14"/>
                <a:gd name="T7" fmla="*/ 5 h 5"/>
              </a:gdLst>
              <a:ahLst/>
              <a:cxnLst>
                <a:cxn ang="0">
                  <a:pos x="T0" y="T1"/>
                </a:cxn>
                <a:cxn ang="0">
                  <a:pos x="T2" y="T3"/>
                </a:cxn>
                <a:cxn ang="0">
                  <a:pos x="T4" y="T5"/>
                </a:cxn>
                <a:cxn ang="0">
                  <a:pos x="T6" y="T7"/>
                </a:cxn>
              </a:cxnLst>
              <a:rect l="0" t="0" r="r" b="b"/>
              <a:pathLst>
                <a:path w="14" h="5">
                  <a:moveTo>
                    <a:pt x="14" y="5"/>
                  </a:moveTo>
                  <a:cubicBezTo>
                    <a:pt x="14" y="3"/>
                    <a:pt x="14" y="1"/>
                    <a:pt x="14" y="0"/>
                  </a:cubicBezTo>
                  <a:cubicBezTo>
                    <a:pt x="9" y="0"/>
                    <a:pt x="5" y="0"/>
                    <a:pt x="0" y="1"/>
                  </a:cubicBezTo>
                  <a:cubicBezTo>
                    <a:pt x="4" y="4"/>
                    <a:pt x="9" y="4"/>
                    <a:pt x="14" y="5"/>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40" name="Freeform 36"/>
            <p:cNvSpPr>
              <a:spLocks/>
            </p:cNvSpPr>
            <p:nvPr/>
          </p:nvSpPr>
          <p:spPr bwMode="auto">
            <a:xfrm>
              <a:off x="4648" y="2263"/>
              <a:ext cx="712" cy="549"/>
            </a:xfrm>
            <a:custGeom>
              <a:avLst/>
              <a:gdLst>
                <a:gd name="T0" fmla="*/ 376 w 402"/>
                <a:gd name="T1" fmla="*/ 131 h 309"/>
                <a:gd name="T2" fmla="*/ 371 w 402"/>
                <a:gd name="T3" fmla="*/ 118 h 309"/>
                <a:gd name="T4" fmla="*/ 360 w 402"/>
                <a:gd name="T5" fmla="*/ 114 h 309"/>
                <a:gd name="T6" fmla="*/ 346 w 402"/>
                <a:gd name="T7" fmla="*/ 93 h 309"/>
                <a:gd name="T8" fmla="*/ 329 w 402"/>
                <a:gd name="T9" fmla="*/ 78 h 309"/>
                <a:gd name="T10" fmla="*/ 307 w 402"/>
                <a:gd name="T11" fmla="*/ 37 h 309"/>
                <a:gd name="T12" fmla="*/ 293 w 402"/>
                <a:gd name="T13" fmla="*/ 0 h 309"/>
                <a:gd name="T14" fmla="*/ 265 w 402"/>
                <a:gd name="T15" fmla="*/ 70 h 309"/>
                <a:gd name="T16" fmla="*/ 234 w 402"/>
                <a:gd name="T17" fmla="*/ 19 h 309"/>
                <a:gd name="T18" fmla="*/ 187 w 402"/>
                <a:gd name="T19" fmla="*/ 5 h 309"/>
                <a:gd name="T20" fmla="*/ 193 w 402"/>
                <a:gd name="T21" fmla="*/ 13 h 309"/>
                <a:gd name="T22" fmla="*/ 161 w 402"/>
                <a:gd name="T23" fmla="*/ 44 h 309"/>
                <a:gd name="T24" fmla="*/ 148 w 402"/>
                <a:gd name="T25" fmla="*/ 45 h 309"/>
                <a:gd name="T26" fmla="*/ 112 w 402"/>
                <a:gd name="T27" fmla="*/ 59 h 309"/>
                <a:gd name="T28" fmla="*/ 105 w 402"/>
                <a:gd name="T29" fmla="*/ 56 h 309"/>
                <a:gd name="T30" fmla="*/ 101 w 402"/>
                <a:gd name="T31" fmla="*/ 66 h 309"/>
                <a:gd name="T32" fmla="*/ 96 w 402"/>
                <a:gd name="T33" fmla="*/ 59 h 309"/>
                <a:gd name="T34" fmla="*/ 50 w 402"/>
                <a:gd name="T35" fmla="*/ 97 h 309"/>
                <a:gd name="T36" fmla="*/ 9 w 402"/>
                <a:gd name="T37" fmla="*/ 114 h 309"/>
                <a:gd name="T38" fmla="*/ 9 w 402"/>
                <a:gd name="T39" fmla="*/ 160 h 309"/>
                <a:gd name="T40" fmla="*/ 6 w 402"/>
                <a:gd name="T41" fmla="*/ 156 h 309"/>
                <a:gd name="T42" fmla="*/ 27 w 402"/>
                <a:gd name="T43" fmla="*/ 223 h 309"/>
                <a:gd name="T44" fmla="*/ 38 w 402"/>
                <a:gd name="T45" fmla="*/ 254 h 309"/>
                <a:gd name="T46" fmla="*/ 75 w 402"/>
                <a:gd name="T47" fmla="*/ 244 h 309"/>
                <a:gd name="T48" fmla="*/ 158 w 402"/>
                <a:gd name="T49" fmla="*/ 218 h 309"/>
                <a:gd name="T50" fmla="*/ 222 w 402"/>
                <a:gd name="T51" fmla="*/ 253 h 309"/>
                <a:gd name="T52" fmla="*/ 244 w 402"/>
                <a:gd name="T53" fmla="*/ 230 h 309"/>
                <a:gd name="T54" fmla="*/ 234 w 402"/>
                <a:gd name="T55" fmla="*/ 254 h 309"/>
                <a:gd name="T56" fmla="*/ 238 w 402"/>
                <a:gd name="T57" fmla="*/ 257 h 309"/>
                <a:gd name="T58" fmla="*/ 247 w 402"/>
                <a:gd name="T59" fmla="*/ 246 h 309"/>
                <a:gd name="T60" fmla="*/ 249 w 402"/>
                <a:gd name="T61" fmla="*/ 260 h 309"/>
                <a:gd name="T62" fmla="*/ 260 w 402"/>
                <a:gd name="T63" fmla="*/ 259 h 309"/>
                <a:gd name="T64" fmla="*/ 310 w 402"/>
                <a:gd name="T65" fmla="*/ 292 h 309"/>
                <a:gd name="T66" fmla="*/ 329 w 402"/>
                <a:gd name="T67" fmla="*/ 299 h 309"/>
                <a:gd name="T68" fmla="*/ 339 w 402"/>
                <a:gd name="T69" fmla="*/ 290 h 309"/>
                <a:gd name="T70" fmla="*/ 366 w 402"/>
                <a:gd name="T71" fmla="*/ 275 h 309"/>
                <a:gd name="T72" fmla="*/ 394 w 402"/>
                <a:gd name="T73" fmla="*/ 213 h 309"/>
                <a:gd name="T74" fmla="*/ 390 w 402"/>
                <a:gd name="T75" fmla="*/ 146 h 309"/>
                <a:gd name="T76" fmla="*/ 376 w 402"/>
                <a:gd name="T77" fmla="*/ 13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2" h="309">
                  <a:moveTo>
                    <a:pt x="376" y="131"/>
                  </a:moveTo>
                  <a:cubicBezTo>
                    <a:pt x="372" y="127"/>
                    <a:pt x="374" y="122"/>
                    <a:pt x="371" y="118"/>
                  </a:cubicBezTo>
                  <a:cubicBezTo>
                    <a:pt x="369" y="115"/>
                    <a:pt x="362" y="117"/>
                    <a:pt x="360" y="114"/>
                  </a:cubicBezTo>
                  <a:cubicBezTo>
                    <a:pt x="354" y="107"/>
                    <a:pt x="352" y="100"/>
                    <a:pt x="346" y="93"/>
                  </a:cubicBezTo>
                  <a:cubicBezTo>
                    <a:pt x="340" y="87"/>
                    <a:pt x="332" y="87"/>
                    <a:pt x="329" y="78"/>
                  </a:cubicBezTo>
                  <a:cubicBezTo>
                    <a:pt x="324" y="64"/>
                    <a:pt x="322" y="42"/>
                    <a:pt x="307" y="37"/>
                  </a:cubicBezTo>
                  <a:cubicBezTo>
                    <a:pt x="300" y="34"/>
                    <a:pt x="295" y="8"/>
                    <a:pt x="293" y="0"/>
                  </a:cubicBezTo>
                  <a:cubicBezTo>
                    <a:pt x="282" y="7"/>
                    <a:pt x="284" y="81"/>
                    <a:pt x="265" y="70"/>
                  </a:cubicBezTo>
                  <a:cubicBezTo>
                    <a:pt x="247" y="59"/>
                    <a:pt x="202" y="42"/>
                    <a:pt x="234" y="19"/>
                  </a:cubicBezTo>
                  <a:cubicBezTo>
                    <a:pt x="229" y="12"/>
                    <a:pt x="199" y="10"/>
                    <a:pt x="187" y="5"/>
                  </a:cubicBezTo>
                  <a:cubicBezTo>
                    <a:pt x="189" y="8"/>
                    <a:pt x="191" y="11"/>
                    <a:pt x="193" y="13"/>
                  </a:cubicBezTo>
                  <a:cubicBezTo>
                    <a:pt x="174" y="18"/>
                    <a:pt x="163" y="22"/>
                    <a:pt x="161" y="44"/>
                  </a:cubicBezTo>
                  <a:cubicBezTo>
                    <a:pt x="159" y="44"/>
                    <a:pt x="150" y="45"/>
                    <a:pt x="148" y="45"/>
                  </a:cubicBezTo>
                  <a:cubicBezTo>
                    <a:pt x="144" y="17"/>
                    <a:pt x="116" y="44"/>
                    <a:pt x="112" y="59"/>
                  </a:cubicBezTo>
                  <a:cubicBezTo>
                    <a:pt x="110" y="58"/>
                    <a:pt x="107" y="57"/>
                    <a:pt x="105" y="56"/>
                  </a:cubicBezTo>
                  <a:cubicBezTo>
                    <a:pt x="104" y="59"/>
                    <a:pt x="102" y="63"/>
                    <a:pt x="101" y="66"/>
                  </a:cubicBezTo>
                  <a:cubicBezTo>
                    <a:pt x="99" y="64"/>
                    <a:pt x="98" y="62"/>
                    <a:pt x="96" y="59"/>
                  </a:cubicBezTo>
                  <a:cubicBezTo>
                    <a:pt x="86" y="85"/>
                    <a:pt x="77" y="89"/>
                    <a:pt x="50" y="97"/>
                  </a:cubicBezTo>
                  <a:cubicBezTo>
                    <a:pt x="39" y="100"/>
                    <a:pt x="14" y="116"/>
                    <a:pt x="9" y="114"/>
                  </a:cubicBezTo>
                  <a:cubicBezTo>
                    <a:pt x="0" y="128"/>
                    <a:pt x="7" y="145"/>
                    <a:pt x="9" y="160"/>
                  </a:cubicBezTo>
                  <a:cubicBezTo>
                    <a:pt x="8" y="159"/>
                    <a:pt x="7" y="157"/>
                    <a:pt x="6" y="156"/>
                  </a:cubicBezTo>
                  <a:cubicBezTo>
                    <a:pt x="3" y="175"/>
                    <a:pt x="24" y="203"/>
                    <a:pt x="27" y="223"/>
                  </a:cubicBezTo>
                  <a:cubicBezTo>
                    <a:pt x="30" y="239"/>
                    <a:pt x="11" y="249"/>
                    <a:pt x="38" y="254"/>
                  </a:cubicBezTo>
                  <a:cubicBezTo>
                    <a:pt x="52" y="256"/>
                    <a:pt x="62" y="248"/>
                    <a:pt x="75" y="244"/>
                  </a:cubicBezTo>
                  <a:cubicBezTo>
                    <a:pt x="103" y="237"/>
                    <a:pt x="129" y="232"/>
                    <a:pt x="158" y="218"/>
                  </a:cubicBezTo>
                  <a:cubicBezTo>
                    <a:pt x="189" y="203"/>
                    <a:pt x="209" y="232"/>
                    <a:pt x="222" y="253"/>
                  </a:cubicBezTo>
                  <a:cubicBezTo>
                    <a:pt x="233" y="248"/>
                    <a:pt x="237" y="238"/>
                    <a:pt x="244" y="230"/>
                  </a:cubicBezTo>
                  <a:cubicBezTo>
                    <a:pt x="245" y="239"/>
                    <a:pt x="242" y="248"/>
                    <a:pt x="234" y="254"/>
                  </a:cubicBezTo>
                  <a:cubicBezTo>
                    <a:pt x="235" y="255"/>
                    <a:pt x="237" y="256"/>
                    <a:pt x="238" y="257"/>
                  </a:cubicBezTo>
                  <a:cubicBezTo>
                    <a:pt x="241" y="252"/>
                    <a:pt x="246" y="252"/>
                    <a:pt x="247" y="246"/>
                  </a:cubicBezTo>
                  <a:cubicBezTo>
                    <a:pt x="247" y="251"/>
                    <a:pt x="250" y="254"/>
                    <a:pt x="249" y="260"/>
                  </a:cubicBezTo>
                  <a:cubicBezTo>
                    <a:pt x="252" y="259"/>
                    <a:pt x="256" y="261"/>
                    <a:pt x="260" y="259"/>
                  </a:cubicBezTo>
                  <a:cubicBezTo>
                    <a:pt x="268" y="280"/>
                    <a:pt x="282" y="309"/>
                    <a:pt x="310" y="292"/>
                  </a:cubicBezTo>
                  <a:cubicBezTo>
                    <a:pt x="315" y="289"/>
                    <a:pt x="323" y="296"/>
                    <a:pt x="329" y="299"/>
                  </a:cubicBezTo>
                  <a:cubicBezTo>
                    <a:pt x="333" y="301"/>
                    <a:pt x="334" y="293"/>
                    <a:pt x="339" y="290"/>
                  </a:cubicBezTo>
                  <a:cubicBezTo>
                    <a:pt x="349" y="285"/>
                    <a:pt x="360" y="284"/>
                    <a:pt x="366" y="275"/>
                  </a:cubicBezTo>
                  <a:cubicBezTo>
                    <a:pt x="368" y="251"/>
                    <a:pt x="386" y="234"/>
                    <a:pt x="394" y="213"/>
                  </a:cubicBezTo>
                  <a:cubicBezTo>
                    <a:pt x="401" y="194"/>
                    <a:pt x="402" y="164"/>
                    <a:pt x="390" y="146"/>
                  </a:cubicBezTo>
                  <a:cubicBezTo>
                    <a:pt x="388" y="142"/>
                    <a:pt x="381" y="136"/>
                    <a:pt x="376" y="131"/>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41" name="Freeform 37"/>
            <p:cNvSpPr>
              <a:spLocks/>
            </p:cNvSpPr>
            <p:nvPr/>
          </p:nvSpPr>
          <p:spPr bwMode="auto">
            <a:xfrm>
              <a:off x="5596" y="2961"/>
              <a:ext cx="13" cy="10"/>
            </a:xfrm>
            <a:custGeom>
              <a:avLst/>
              <a:gdLst>
                <a:gd name="T0" fmla="*/ 0 w 7"/>
                <a:gd name="T1" fmla="*/ 6 h 6"/>
                <a:gd name="T2" fmla="*/ 7 w 7"/>
                <a:gd name="T3" fmla="*/ 0 h 6"/>
                <a:gd name="T4" fmla="*/ 0 w 7"/>
                <a:gd name="T5" fmla="*/ 0 h 6"/>
                <a:gd name="T6" fmla="*/ 0 w 7"/>
                <a:gd name="T7" fmla="*/ 6 h 6"/>
              </a:gdLst>
              <a:ahLst/>
              <a:cxnLst>
                <a:cxn ang="0">
                  <a:pos x="T0" y="T1"/>
                </a:cxn>
                <a:cxn ang="0">
                  <a:pos x="T2" y="T3"/>
                </a:cxn>
                <a:cxn ang="0">
                  <a:pos x="T4" y="T5"/>
                </a:cxn>
                <a:cxn ang="0">
                  <a:pos x="T6" y="T7"/>
                </a:cxn>
              </a:cxnLst>
              <a:rect l="0" t="0" r="r" b="b"/>
              <a:pathLst>
                <a:path w="7" h="6">
                  <a:moveTo>
                    <a:pt x="0" y="6"/>
                  </a:moveTo>
                  <a:cubicBezTo>
                    <a:pt x="2" y="4"/>
                    <a:pt x="4" y="2"/>
                    <a:pt x="7" y="0"/>
                  </a:cubicBezTo>
                  <a:cubicBezTo>
                    <a:pt x="4" y="0"/>
                    <a:pt x="2" y="0"/>
                    <a:pt x="0" y="0"/>
                  </a:cubicBezTo>
                  <a:cubicBezTo>
                    <a:pt x="0" y="2"/>
                    <a:pt x="0" y="4"/>
                    <a:pt x="0" y="6"/>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42" name="Freeform 38"/>
            <p:cNvSpPr>
              <a:spLocks/>
            </p:cNvSpPr>
            <p:nvPr/>
          </p:nvSpPr>
          <p:spPr bwMode="auto">
            <a:xfrm>
              <a:off x="5563" y="2828"/>
              <a:ext cx="172" cy="136"/>
            </a:xfrm>
            <a:custGeom>
              <a:avLst/>
              <a:gdLst>
                <a:gd name="T0" fmla="*/ 75 w 97"/>
                <a:gd name="T1" fmla="*/ 8 h 77"/>
                <a:gd name="T2" fmla="*/ 70 w 97"/>
                <a:gd name="T3" fmla="*/ 0 h 77"/>
                <a:gd name="T4" fmla="*/ 55 w 97"/>
                <a:gd name="T5" fmla="*/ 20 h 77"/>
                <a:gd name="T6" fmla="*/ 16 w 97"/>
                <a:gd name="T7" fmla="*/ 53 h 77"/>
                <a:gd name="T8" fmla="*/ 42 w 97"/>
                <a:gd name="T9" fmla="*/ 71 h 77"/>
                <a:gd name="T10" fmla="*/ 55 w 97"/>
                <a:gd name="T11" fmla="*/ 50 h 77"/>
                <a:gd name="T12" fmla="*/ 71 w 97"/>
                <a:gd name="T13" fmla="*/ 34 h 77"/>
                <a:gd name="T14" fmla="*/ 75 w 97"/>
                <a:gd name="T15" fmla="*/ 8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77">
                  <a:moveTo>
                    <a:pt x="75" y="8"/>
                  </a:moveTo>
                  <a:cubicBezTo>
                    <a:pt x="74" y="5"/>
                    <a:pt x="72" y="3"/>
                    <a:pt x="70" y="0"/>
                  </a:cubicBezTo>
                  <a:cubicBezTo>
                    <a:pt x="64" y="6"/>
                    <a:pt x="60" y="14"/>
                    <a:pt x="55" y="20"/>
                  </a:cubicBezTo>
                  <a:cubicBezTo>
                    <a:pt x="45" y="35"/>
                    <a:pt x="28" y="41"/>
                    <a:pt x="16" y="53"/>
                  </a:cubicBezTo>
                  <a:cubicBezTo>
                    <a:pt x="0" y="68"/>
                    <a:pt x="31" y="77"/>
                    <a:pt x="42" y="71"/>
                  </a:cubicBezTo>
                  <a:cubicBezTo>
                    <a:pt x="50" y="66"/>
                    <a:pt x="49" y="56"/>
                    <a:pt x="55" y="50"/>
                  </a:cubicBezTo>
                  <a:cubicBezTo>
                    <a:pt x="60" y="45"/>
                    <a:pt x="71" y="38"/>
                    <a:pt x="71" y="34"/>
                  </a:cubicBezTo>
                  <a:cubicBezTo>
                    <a:pt x="71" y="28"/>
                    <a:pt x="97" y="0"/>
                    <a:pt x="75" y="8"/>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43" name="Freeform 39"/>
            <p:cNvSpPr>
              <a:spLocks/>
            </p:cNvSpPr>
            <p:nvPr/>
          </p:nvSpPr>
          <p:spPr bwMode="auto">
            <a:xfrm>
              <a:off x="5688" y="2702"/>
              <a:ext cx="109" cy="149"/>
            </a:xfrm>
            <a:custGeom>
              <a:avLst/>
              <a:gdLst>
                <a:gd name="T0" fmla="*/ 29 w 61"/>
                <a:gd name="T1" fmla="*/ 25 h 84"/>
                <a:gd name="T2" fmla="*/ 0 w 61"/>
                <a:gd name="T3" fmla="*/ 0 h 84"/>
                <a:gd name="T4" fmla="*/ 18 w 61"/>
                <a:gd name="T5" fmla="*/ 31 h 84"/>
                <a:gd name="T6" fmla="*/ 10 w 61"/>
                <a:gd name="T7" fmla="*/ 56 h 84"/>
                <a:gd name="T8" fmla="*/ 28 w 61"/>
                <a:gd name="T9" fmla="*/ 79 h 84"/>
                <a:gd name="T10" fmla="*/ 44 w 61"/>
                <a:gd name="T11" fmla="*/ 56 h 84"/>
                <a:gd name="T12" fmla="*/ 55 w 61"/>
                <a:gd name="T13" fmla="*/ 37 h 84"/>
                <a:gd name="T14" fmla="*/ 29 w 61"/>
                <a:gd name="T15" fmla="*/ 25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84">
                  <a:moveTo>
                    <a:pt x="29" y="25"/>
                  </a:moveTo>
                  <a:cubicBezTo>
                    <a:pt x="20" y="32"/>
                    <a:pt x="11" y="7"/>
                    <a:pt x="0" y="0"/>
                  </a:cubicBezTo>
                  <a:cubicBezTo>
                    <a:pt x="3" y="14"/>
                    <a:pt x="15" y="18"/>
                    <a:pt x="18" y="31"/>
                  </a:cubicBezTo>
                  <a:cubicBezTo>
                    <a:pt x="20" y="35"/>
                    <a:pt x="18" y="49"/>
                    <a:pt x="10" y="56"/>
                  </a:cubicBezTo>
                  <a:cubicBezTo>
                    <a:pt x="23" y="62"/>
                    <a:pt x="18" y="84"/>
                    <a:pt x="28" y="79"/>
                  </a:cubicBezTo>
                  <a:cubicBezTo>
                    <a:pt x="37" y="74"/>
                    <a:pt x="38" y="60"/>
                    <a:pt x="44" y="56"/>
                  </a:cubicBezTo>
                  <a:cubicBezTo>
                    <a:pt x="46" y="55"/>
                    <a:pt x="61" y="41"/>
                    <a:pt x="55" y="37"/>
                  </a:cubicBezTo>
                  <a:cubicBezTo>
                    <a:pt x="47" y="31"/>
                    <a:pt x="30" y="47"/>
                    <a:pt x="29" y="25"/>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44" name="Freeform 40"/>
            <p:cNvSpPr>
              <a:spLocks/>
            </p:cNvSpPr>
            <p:nvPr/>
          </p:nvSpPr>
          <p:spPr bwMode="auto">
            <a:xfrm>
              <a:off x="5765" y="2380"/>
              <a:ext cx="26" cy="16"/>
            </a:xfrm>
            <a:custGeom>
              <a:avLst/>
              <a:gdLst>
                <a:gd name="T0" fmla="*/ 7 w 15"/>
                <a:gd name="T1" fmla="*/ 0 h 9"/>
                <a:gd name="T2" fmla="*/ 0 w 15"/>
                <a:gd name="T3" fmla="*/ 6 h 9"/>
                <a:gd name="T4" fmla="*/ 7 w 15"/>
                <a:gd name="T5" fmla="*/ 0 h 9"/>
              </a:gdLst>
              <a:ahLst/>
              <a:cxnLst>
                <a:cxn ang="0">
                  <a:pos x="T0" y="T1"/>
                </a:cxn>
                <a:cxn ang="0">
                  <a:pos x="T2" y="T3"/>
                </a:cxn>
                <a:cxn ang="0">
                  <a:pos x="T4" y="T5"/>
                </a:cxn>
              </a:cxnLst>
              <a:rect l="0" t="0" r="r" b="b"/>
              <a:pathLst>
                <a:path w="15" h="9">
                  <a:moveTo>
                    <a:pt x="7" y="0"/>
                  </a:moveTo>
                  <a:cubicBezTo>
                    <a:pt x="5" y="2"/>
                    <a:pt x="2" y="4"/>
                    <a:pt x="0" y="6"/>
                  </a:cubicBezTo>
                  <a:cubicBezTo>
                    <a:pt x="9" y="9"/>
                    <a:pt x="15" y="8"/>
                    <a:pt x="7" y="0"/>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45" name="Freeform 41"/>
            <p:cNvSpPr>
              <a:spLocks/>
            </p:cNvSpPr>
            <p:nvPr/>
          </p:nvSpPr>
          <p:spPr bwMode="auto">
            <a:xfrm>
              <a:off x="5788" y="2363"/>
              <a:ext cx="19" cy="12"/>
            </a:xfrm>
            <a:custGeom>
              <a:avLst/>
              <a:gdLst>
                <a:gd name="T0" fmla="*/ 2 w 11"/>
                <a:gd name="T1" fmla="*/ 7 h 7"/>
                <a:gd name="T2" fmla="*/ 11 w 11"/>
                <a:gd name="T3" fmla="*/ 0 h 7"/>
                <a:gd name="T4" fmla="*/ 0 w 11"/>
                <a:gd name="T5" fmla="*/ 4 h 7"/>
                <a:gd name="T6" fmla="*/ 2 w 11"/>
                <a:gd name="T7" fmla="*/ 7 h 7"/>
              </a:gdLst>
              <a:ahLst/>
              <a:cxnLst>
                <a:cxn ang="0">
                  <a:pos x="T0" y="T1"/>
                </a:cxn>
                <a:cxn ang="0">
                  <a:pos x="T2" y="T3"/>
                </a:cxn>
                <a:cxn ang="0">
                  <a:pos x="T4" y="T5"/>
                </a:cxn>
                <a:cxn ang="0">
                  <a:pos x="T6" y="T7"/>
                </a:cxn>
              </a:cxnLst>
              <a:rect l="0" t="0" r="r" b="b"/>
              <a:pathLst>
                <a:path w="11" h="7">
                  <a:moveTo>
                    <a:pt x="2" y="7"/>
                  </a:moveTo>
                  <a:cubicBezTo>
                    <a:pt x="8" y="6"/>
                    <a:pt x="9" y="1"/>
                    <a:pt x="11" y="0"/>
                  </a:cubicBezTo>
                  <a:cubicBezTo>
                    <a:pt x="7" y="1"/>
                    <a:pt x="4" y="3"/>
                    <a:pt x="0" y="4"/>
                  </a:cubicBezTo>
                  <a:cubicBezTo>
                    <a:pt x="1" y="5"/>
                    <a:pt x="2" y="6"/>
                    <a:pt x="2" y="7"/>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46" name="Freeform 42"/>
            <p:cNvSpPr>
              <a:spLocks/>
            </p:cNvSpPr>
            <p:nvPr/>
          </p:nvSpPr>
          <p:spPr bwMode="auto">
            <a:xfrm>
              <a:off x="4880" y="196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47" name="Freeform 43"/>
            <p:cNvSpPr>
              <a:spLocks/>
            </p:cNvSpPr>
            <p:nvPr/>
          </p:nvSpPr>
          <p:spPr bwMode="auto">
            <a:xfrm>
              <a:off x="4798" y="1901"/>
              <a:ext cx="94" cy="75"/>
            </a:xfrm>
            <a:custGeom>
              <a:avLst/>
              <a:gdLst>
                <a:gd name="T0" fmla="*/ 38 w 53"/>
                <a:gd name="T1" fmla="*/ 0 h 42"/>
                <a:gd name="T2" fmla="*/ 8 w 53"/>
                <a:gd name="T3" fmla="*/ 35 h 42"/>
                <a:gd name="T4" fmla="*/ 14 w 53"/>
                <a:gd name="T5" fmla="*/ 22 h 42"/>
                <a:gd name="T6" fmla="*/ 38 w 53"/>
                <a:gd name="T7" fmla="*/ 42 h 42"/>
                <a:gd name="T8" fmla="*/ 43 w 53"/>
                <a:gd name="T9" fmla="*/ 30 h 42"/>
                <a:gd name="T10" fmla="*/ 46 w 53"/>
                <a:gd name="T11" fmla="*/ 36 h 42"/>
                <a:gd name="T12" fmla="*/ 38 w 53"/>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53" h="42">
                  <a:moveTo>
                    <a:pt x="38" y="0"/>
                  </a:moveTo>
                  <a:cubicBezTo>
                    <a:pt x="34" y="24"/>
                    <a:pt x="0" y="4"/>
                    <a:pt x="8" y="35"/>
                  </a:cubicBezTo>
                  <a:cubicBezTo>
                    <a:pt x="9" y="31"/>
                    <a:pt x="12" y="27"/>
                    <a:pt x="14" y="22"/>
                  </a:cubicBezTo>
                  <a:cubicBezTo>
                    <a:pt x="31" y="22"/>
                    <a:pt x="20" y="36"/>
                    <a:pt x="38" y="42"/>
                  </a:cubicBezTo>
                  <a:cubicBezTo>
                    <a:pt x="38" y="35"/>
                    <a:pt x="38" y="29"/>
                    <a:pt x="43" y="30"/>
                  </a:cubicBezTo>
                  <a:cubicBezTo>
                    <a:pt x="41" y="25"/>
                    <a:pt x="46" y="35"/>
                    <a:pt x="46" y="36"/>
                  </a:cubicBezTo>
                  <a:cubicBezTo>
                    <a:pt x="53" y="25"/>
                    <a:pt x="48" y="7"/>
                    <a:pt x="38" y="0"/>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48" name="Freeform 44"/>
            <p:cNvSpPr>
              <a:spLocks/>
            </p:cNvSpPr>
            <p:nvPr/>
          </p:nvSpPr>
          <p:spPr bwMode="auto">
            <a:xfrm>
              <a:off x="4736" y="1882"/>
              <a:ext cx="36" cy="41"/>
            </a:xfrm>
            <a:custGeom>
              <a:avLst/>
              <a:gdLst>
                <a:gd name="T0" fmla="*/ 1 w 20"/>
                <a:gd name="T1" fmla="*/ 23 h 23"/>
                <a:gd name="T2" fmla="*/ 18 w 20"/>
                <a:gd name="T3" fmla="*/ 0 h 23"/>
                <a:gd name="T4" fmla="*/ 1 w 20"/>
                <a:gd name="T5" fmla="*/ 23 h 23"/>
              </a:gdLst>
              <a:ahLst/>
              <a:cxnLst>
                <a:cxn ang="0">
                  <a:pos x="T0" y="T1"/>
                </a:cxn>
                <a:cxn ang="0">
                  <a:pos x="T2" y="T3"/>
                </a:cxn>
                <a:cxn ang="0">
                  <a:pos x="T4" y="T5"/>
                </a:cxn>
              </a:cxnLst>
              <a:rect l="0" t="0" r="r" b="b"/>
              <a:pathLst>
                <a:path w="20" h="23">
                  <a:moveTo>
                    <a:pt x="1" y="23"/>
                  </a:moveTo>
                  <a:cubicBezTo>
                    <a:pt x="10" y="16"/>
                    <a:pt x="20" y="8"/>
                    <a:pt x="18" y="0"/>
                  </a:cubicBezTo>
                  <a:cubicBezTo>
                    <a:pt x="14" y="9"/>
                    <a:pt x="0" y="17"/>
                    <a:pt x="1" y="23"/>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49" name="Freeform 45"/>
            <p:cNvSpPr>
              <a:spLocks/>
            </p:cNvSpPr>
            <p:nvPr/>
          </p:nvSpPr>
          <p:spPr bwMode="auto">
            <a:xfrm>
              <a:off x="4763" y="1749"/>
              <a:ext cx="74" cy="106"/>
            </a:xfrm>
            <a:custGeom>
              <a:avLst/>
              <a:gdLst>
                <a:gd name="T0" fmla="*/ 13 w 42"/>
                <a:gd name="T1" fmla="*/ 38 h 60"/>
                <a:gd name="T2" fmla="*/ 29 w 42"/>
                <a:gd name="T3" fmla="*/ 54 h 60"/>
                <a:gd name="T4" fmla="*/ 29 w 42"/>
                <a:gd name="T5" fmla="*/ 48 h 60"/>
                <a:gd name="T6" fmla="*/ 42 w 42"/>
                <a:gd name="T7" fmla="*/ 60 h 60"/>
                <a:gd name="T8" fmla="*/ 37 w 42"/>
                <a:gd name="T9" fmla="*/ 52 h 60"/>
                <a:gd name="T10" fmla="*/ 39 w 42"/>
                <a:gd name="T11" fmla="*/ 48 h 60"/>
                <a:gd name="T12" fmla="*/ 24 w 42"/>
                <a:gd name="T13" fmla="*/ 47 h 60"/>
                <a:gd name="T14" fmla="*/ 17 w 42"/>
                <a:gd name="T15" fmla="*/ 2 h 60"/>
                <a:gd name="T16" fmla="*/ 8 w 42"/>
                <a:gd name="T17" fmla="*/ 0 h 60"/>
                <a:gd name="T18" fmla="*/ 4 w 42"/>
                <a:gd name="T19" fmla="*/ 24 h 60"/>
                <a:gd name="T20" fmla="*/ 13 w 42"/>
                <a:gd name="T21" fmla="*/ 3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60">
                  <a:moveTo>
                    <a:pt x="13" y="38"/>
                  </a:moveTo>
                  <a:cubicBezTo>
                    <a:pt x="10" y="49"/>
                    <a:pt x="20" y="48"/>
                    <a:pt x="29" y="54"/>
                  </a:cubicBezTo>
                  <a:cubicBezTo>
                    <a:pt x="29" y="52"/>
                    <a:pt x="29" y="50"/>
                    <a:pt x="29" y="48"/>
                  </a:cubicBezTo>
                  <a:cubicBezTo>
                    <a:pt x="33" y="53"/>
                    <a:pt x="38" y="55"/>
                    <a:pt x="42" y="60"/>
                  </a:cubicBezTo>
                  <a:cubicBezTo>
                    <a:pt x="41" y="53"/>
                    <a:pt x="41" y="56"/>
                    <a:pt x="37" y="52"/>
                  </a:cubicBezTo>
                  <a:cubicBezTo>
                    <a:pt x="38" y="51"/>
                    <a:pt x="38" y="50"/>
                    <a:pt x="39" y="48"/>
                  </a:cubicBezTo>
                  <a:cubicBezTo>
                    <a:pt x="33" y="46"/>
                    <a:pt x="28" y="45"/>
                    <a:pt x="24" y="47"/>
                  </a:cubicBezTo>
                  <a:cubicBezTo>
                    <a:pt x="10" y="35"/>
                    <a:pt x="26" y="18"/>
                    <a:pt x="17" y="2"/>
                  </a:cubicBezTo>
                  <a:cubicBezTo>
                    <a:pt x="16" y="2"/>
                    <a:pt x="10" y="0"/>
                    <a:pt x="8" y="0"/>
                  </a:cubicBezTo>
                  <a:cubicBezTo>
                    <a:pt x="4" y="8"/>
                    <a:pt x="5" y="15"/>
                    <a:pt x="4" y="24"/>
                  </a:cubicBezTo>
                  <a:cubicBezTo>
                    <a:pt x="0" y="34"/>
                    <a:pt x="4" y="40"/>
                    <a:pt x="13" y="38"/>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50" name="Freeform 46"/>
            <p:cNvSpPr>
              <a:spLocks/>
            </p:cNvSpPr>
            <p:nvPr/>
          </p:nvSpPr>
          <p:spPr bwMode="auto">
            <a:xfrm>
              <a:off x="4843" y="1853"/>
              <a:ext cx="25" cy="45"/>
            </a:xfrm>
            <a:custGeom>
              <a:avLst/>
              <a:gdLst>
                <a:gd name="T0" fmla="*/ 0 w 14"/>
                <a:gd name="T1" fmla="*/ 3 h 25"/>
                <a:gd name="T2" fmla="*/ 7 w 14"/>
                <a:gd name="T3" fmla="*/ 11 h 25"/>
                <a:gd name="T4" fmla="*/ 1 w 14"/>
                <a:gd name="T5" fmla="*/ 13 h 25"/>
                <a:gd name="T6" fmla="*/ 7 w 14"/>
                <a:gd name="T7" fmla="*/ 25 h 25"/>
                <a:gd name="T8" fmla="*/ 10 w 14"/>
                <a:gd name="T9" fmla="*/ 25 h 25"/>
                <a:gd name="T10" fmla="*/ 12 w 14"/>
                <a:gd name="T11" fmla="*/ 17 h 25"/>
                <a:gd name="T12" fmla="*/ 0 w 14"/>
                <a:gd name="T13" fmla="*/ 3 h 25"/>
              </a:gdLst>
              <a:ahLst/>
              <a:cxnLst>
                <a:cxn ang="0">
                  <a:pos x="T0" y="T1"/>
                </a:cxn>
                <a:cxn ang="0">
                  <a:pos x="T2" y="T3"/>
                </a:cxn>
                <a:cxn ang="0">
                  <a:pos x="T4" y="T5"/>
                </a:cxn>
                <a:cxn ang="0">
                  <a:pos x="T6" y="T7"/>
                </a:cxn>
                <a:cxn ang="0">
                  <a:pos x="T8" y="T9"/>
                </a:cxn>
                <a:cxn ang="0">
                  <a:pos x="T10" y="T11"/>
                </a:cxn>
                <a:cxn ang="0">
                  <a:pos x="T12" y="T13"/>
                </a:cxn>
              </a:cxnLst>
              <a:rect l="0" t="0" r="r" b="b"/>
              <a:pathLst>
                <a:path w="14" h="25">
                  <a:moveTo>
                    <a:pt x="0" y="3"/>
                  </a:moveTo>
                  <a:cubicBezTo>
                    <a:pt x="2" y="6"/>
                    <a:pt x="4" y="9"/>
                    <a:pt x="7" y="11"/>
                  </a:cubicBezTo>
                  <a:cubicBezTo>
                    <a:pt x="6" y="12"/>
                    <a:pt x="2" y="13"/>
                    <a:pt x="1" y="13"/>
                  </a:cubicBezTo>
                  <a:cubicBezTo>
                    <a:pt x="3" y="16"/>
                    <a:pt x="5" y="22"/>
                    <a:pt x="7" y="25"/>
                  </a:cubicBezTo>
                  <a:cubicBezTo>
                    <a:pt x="8" y="25"/>
                    <a:pt x="9" y="25"/>
                    <a:pt x="10" y="25"/>
                  </a:cubicBezTo>
                  <a:cubicBezTo>
                    <a:pt x="6" y="17"/>
                    <a:pt x="12" y="19"/>
                    <a:pt x="12" y="17"/>
                  </a:cubicBezTo>
                  <a:cubicBezTo>
                    <a:pt x="14" y="8"/>
                    <a:pt x="10" y="0"/>
                    <a:pt x="0" y="3"/>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51" name="Freeform 47"/>
            <p:cNvSpPr>
              <a:spLocks/>
            </p:cNvSpPr>
            <p:nvPr/>
          </p:nvSpPr>
          <p:spPr bwMode="auto">
            <a:xfrm>
              <a:off x="4802" y="1868"/>
              <a:ext cx="23" cy="26"/>
            </a:xfrm>
            <a:custGeom>
              <a:avLst/>
              <a:gdLst>
                <a:gd name="T0" fmla="*/ 3 w 13"/>
                <a:gd name="T1" fmla="*/ 15 h 15"/>
                <a:gd name="T2" fmla="*/ 13 w 13"/>
                <a:gd name="T3" fmla="*/ 5 h 15"/>
                <a:gd name="T4" fmla="*/ 4 w 13"/>
                <a:gd name="T5" fmla="*/ 0 h 15"/>
                <a:gd name="T6" fmla="*/ 6 w 13"/>
                <a:gd name="T7" fmla="*/ 1 h 15"/>
                <a:gd name="T8" fmla="*/ 3 w 13"/>
                <a:gd name="T9" fmla="*/ 15 h 15"/>
              </a:gdLst>
              <a:ahLst/>
              <a:cxnLst>
                <a:cxn ang="0">
                  <a:pos x="T0" y="T1"/>
                </a:cxn>
                <a:cxn ang="0">
                  <a:pos x="T2" y="T3"/>
                </a:cxn>
                <a:cxn ang="0">
                  <a:pos x="T4" y="T5"/>
                </a:cxn>
                <a:cxn ang="0">
                  <a:pos x="T6" y="T7"/>
                </a:cxn>
                <a:cxn ang="0">
                  <a:pos x="T8" y="T9"/>
                </a:cxn>
              </a:cxnLst>
              <a:rect l="0" t="0" r="r" b="b"/>
              <a:pathLst>
                <a:path w="13" h="15">
                  <a:moveTo>
                    <a:pt x="3" y="15"/>
                  </a:moveTo>
                  <a:cubicBezTo>
                    <a:pt x="8" y="12"/>
                    <a:pt x="10" y="10"/>
                    <a:pt x="13" y="5"/>
                  </a:cubicBezTo>
                  <a:cubicBezTo>
                    <a:pt x="10" y="4"/>
                    <a:pt x="7" y="2"/>
                    <a:pt x="4" y="0"/>
                  </a:cubicBezTo>
                  <a:cubicBezTo>
                    <a:pt x="6" y="1"/>
                    <a:pt x="6" y="1"/>
                    <a:pt x="6" y="1"/>
                  </a:cubicBezTo>
                  <a:cubicBezTo>
                    <a:pt x="3" y="3"/>
                    <a:pt x="0" y="6"/>
                    <a:pt x="3" y="15"/>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52" name="Freeform 48"/>
            <p:cNvSpPr>
              <a:spLocks/>
            </p:cNvSpPr>
            <p:nvPr/>
          </p:nvSpPr>
          <p:spPr bwMode="auto">
            <a:xfrm>
              <a:off x="4818" y="1885"/>
              <a:ext cx="27" cy="32"/>
            </a:xfrm>
            <a:custGeom>
              <a:avLst/>
              <a:gdLst>
                <a:gd name="T0" fmla="*/ 10 w 15"/>
                <a:gd name="T1" fmla="*/ 3 h 18"/>
                <a:gd name="T2" fmla="*/ 6 w 15"/>
                <a:gd name="T3" fmla="*/ 0 h 18"/>
                <a:gd name="T4" fmla="*/ 0 w 15"/>
                <a:gd name="T5" fmla="*/ 10 h 18"/>
                <a:gd name="T6" fmla="*/ 6 w 15"/>
                <a:gd name="T7" fmla="*/ 18 h 18"/>
                <a:gd name="T8" fmla="*/ 9 w 15"/>
                <a:gd name="T9" fmla="*/ 10 h 18"/>
                <a:gd name="T10" fmla="*/ 9 w 15"/>
                <a:gd name="T11" fmla="*/ 11 h 18"/>
                <a:gd name="T12" fmla="*/ 15 w 15"/>
                <a:gd name="T13" fmla="*/ 0 h 18"/>
                <a:gd name="T14" fmla="*/ 10 w 15"/>
                <a:gd name="T15" fmla="*/ 6 h 18"/>
                <a:gd name="T16" fmla="*/ 10 w 15"/>
                <a:gd name="T17"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8">
                  <a:moveTo>
                    <a:pt x="10" y="3"/>
                  </a:moveTo>
                  <a:cubicBezTo>
                    <a:pt x="9" y="2"/>
                    <a:pt x="7" y="1"/>
                    <a:pt x="6" y="0"/>
                  </a:cubicBezTo>
                  <a:cubicBezTo>
                    <a:pt x="5" y="1"/>
                    <a:pt x="0" y="8"/>
                    <a:pt x="0" y="10"/>
                  </a:cubicBezTo>
                  <a:cubicBezTo>
                    <a:pt x="2" y="13"/>
                    <a:pt x="4" y="15"/>
                    <a:pt x="6" y="18"/>
                  </a:cubicBezTo>
                  <a:cubicBezTo>
                    <a:pt x="7" y="16"/>
                    <a:pt x="8" y="13"/>
                    <a:pt x="9" y="10"/>
                  </a:cubicBezTo>
                  <a:cubicBezTo>
                    <a:pt x="9" y="10"/>
                    <a:pt x="9" y="11"/>
                    <a:pt x="9" y="11"/>
                  </a:cubicBezTo>
                  <a:cubicBezTo>
                    <a:pt x="12" y="9"/>
                    <a:pt x="13" y="4"/>
                    <a:pt x="15" y="0"/>
                  </a:cubicBezTo>
                  <a:cubicBezTo>
                    <a:pt x="14" y="1"/>
                    <a:pt x="11" y="3"/>
                    <a:pt x="10" y="6"/>
                  </a:cubicBezTo>
                  <a:cubicBezTo>
                    <a:pt x="10" y="5"/>
                    <a:pt x="10" y="4"/>
                    <a:pt x="10" y="3"/>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53" name="Freeform 49"/>
            <p:cNvSpPr>
              <a:spLocks/>
            </p:cNvSpPr>
            <p:nvPr/>
          </p:nvSpPr>
          <p:spPr bwMode="auto">
            <a:xfrm>
              <a:off x="4839" y="1898"/>
              <a:ext cx="13" cy="12"/>
            </a:xfrm>
            <a:custGeom>
              <a:avLst/>
              <a:gdLst>
                <a:gd name="T0" fmla="*/ 7 w 7"/>
                <a:gd name="T1" fmla="*/ 1 h 7"/>
                <a:gd name="T2" fmla="*/ 0 w 7"/>
                <a:gd name="T3" fmla="*/ 5 h 7"/>
                <a:gd name="T4" fmla="*/ 7 w 7"/>
                <a:gd name="T5" fmla="*/ 1 h 7"/>
              </a:gdLst>
              <a:ahLst/>
              <a:cxnLst>
                <a:cxn ang="0">
                  <a:pos x="T0" y="T1"/>
                </a:cxn>
                <a:cxn ang="0">
                  <a:pos x="T2" y="T3"/>
                </a:cxn>
                <a:cxn ang="0">
                  <a:pos x="T4" y="T5"/>
                </a:cxn>
              </a:cxnLst>
              <a:rect l="0" t="0" r="r" b="b"/>
              <a:pathLst>
                <a:path w="7" h="7">
                  <a:moveTo>
                    <a:pt x="7" y="1"/>
                  </a:moveTo>
                  <a:cubicBezTo>
                    <a:pt x="4" y="2"/>
                    <a:pt x="1" y="0"/>
                    <a:pt x="0" y="5"/>
                  </a:cubicBezTo>
                  <a:cubicBezTo>
                    <a:pt x="4" y="7"/>
                    <a:pt x="3" y="3"/>
                    <a:pt x="7" y="1"/>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54" name="Freeform 50"/>
            <p:cNvSpPr>
              <a:spLocks/>
            </p:cNvSpPr>
            <p:nvPr/>
          </p:nvSpPr>
          <p:spPr bwMode="auto">
            <a:xfrm>
              <a:off x="4825" y="1848"/>
              <a:ext cx="14" cy="21"/>
            </a:xfrm>
            <a:custGeom>
              <a:avLst/>
              <a:gdLst>
                <a:gd name="T0" fmla="*/ 0 w 8"/>
                <a:gd name="T1" fmla="*/ 9 h 12"/>
                <a:gd name="T2" fmla="*/ 8 w 8"/>
                <a:gd name="T3" fmla="*/ 12 h 12"/>
                <a:gd name="T4" fmla="*/ 0 w 8"/>
                <a:gd name="T5" fmla="*/ 9 h 12"/>
              </a:gdLst>
              <a:ahLst/>
              <a:cxnLst>
                <a:cxn ang="0">
                  <a:pos x="T0" y="T1"/>
                </a:cxn>
                <a:cxn ang="0">
                  <a:pos x="T2" y="T3"/>
                </a:cxn>
                <a:cxn ang="0">
                  <a:pos x="T4" y="T5"/>
                </a:cxn>
              </a:cxnLst>
              <a:rect l="0" t="0" r="r" b="b"/>
              <a:pathLst>
                <a:path w="8" h="12">
                  <a:moveTo>
                    <a:pt x="0" y="9"/>
                  </a:moveTo>
                  <a:cubicBezTo>
                    <a:pt x="4" y="10"/>
                    <a:pt x="5" y="8"/>
                    <a:pt x="8" y="12"/>
                  </a:cubicBezTo>
                  <a:cubicBezTo>
                    <a:pt x="2" y="0"/>
                    <a:pt x="4" y="6"/>
                    <a:pt x="0" y="9"/>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55" name="Freeform 51"/>
            <p:cNvSpPr>
              <a:spLocks/>
            </p:cNvSpPr>
            <p:nvPr/>
          </p:nvSpPr>
          <p:spPr bwMode="auto">
            <a:xfrm>
              <a:off x="4779" y="1839"/>
              <a:ext cx="18" cy="20"/>
            </a:xfrm>
            <a:custGeom>
              <a:avLst/>
              <a:gdLst>
                <a:gd name="T0" fmla="*/ 0 w 10"/>
                <a:gd name="T1" fmla="*/ 0 h 11"/>
                <a:gd name="T2" fmla="*/ 9 w 10"/>
                <a:gd name="T3" fmla="*/ 11 h 11"/>
                <a:gd name="T4" fmla="*/ 0 w 10"/>
                <a:gd name="T5" fmla="*/ 0 h 11"/>
              </a:gdLst>
              <a:ahLst/>
              <a:cxnLst>
                <a:cxn ang="0">
                  <a:pos x="T0" y="T1"/>
                </a:cxn>
                <a:cxn ang="0">
                  <a:pos x="T2" y="T3"/>
                </a:cxn>
                <a:cxn ang="0">
                  <a:pos x="T4" y="T5"/>
                </a:cxn>
              </a:cxnLst>
              <a:rect l="0" t="0" r="r" b="b"/>
              <a:pathLst>
                <a:path w="10" h="11">
                  <a:moveTo>
                    <a:pt x="0" y="0"/>
                  </a:moveTo>
                  <a:cubicBezTo>
                    <a:pt x="2" y="4"/>
                    <a:pt x="5" y="8"/>
                    <a:pt x="9" y="11"/>
                  </a:cubicBezTo>
                  <a:cubicBezTo>
                    <a:pt x="8" y="5"/>
                    <a:pt x="10" y="1"/>
                    <a:pt x="0" y="0"/>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56" name="Freeform 52"/>
            <p:cNvSpPr>
              <a:spLocks/>
            </p:cNvSpPr>
            <p:nvPr/>
          </p:nvSpPr>
          <p:spPr bwMode="auto">
            <a:xfrm>
              <a:off x="4765" y="1607"/>
              <a:ext cx="39" cy="55"/>
            </a:xfrm>
            <a:custGeom>
              <a:avLst/>
              <a:gdLst>
                <a:gd name="T0" fmla="*/ 16 w 22"/>
                <a:gd name="T1" fmla="*/ 0 h 31"/>
                <a:gd name="T2" fmla="*/ 9 w 22"/>
                <a:gd name="T3" fmla="*/ 31 h 31"/>
                <a:gd name="T4" fmla="*/ 16 w 22"/>
                <a:gd name="T5" fmla="*/ 0 h 31"/>
              </a:gdLst>
              <a:ahLst/>
              <a:cxnLst>
                <a:cxn ang="0">
                  <a:pos x="T0" y="T1"/>
                </a:cxn>
                <a:cxn ang="0">
                  <a:pos x="T2" y="T3"/>
                </a:cxn>
                <a:cxn ang="0">
                  <a:pos x="T4" y="T5"/>
                </a:cxn>
              </a:cxnLst>
              <a:rect l="0" t="0" r="r" b="b"/>
              <a:pathLst>
                <a:path w="22" h="31">
                  <a:moveTo>
                    <a:pt x="16" y="0"/>
                  </a:moveTo>
                  <a:cubicBezTo>
                    <a:pt x="5" y="7"/>
                    <a:pt x="0" y="20"/>
                    <a:pt x="9" y="31"/>
                  </a:cubicBezTo>
                  <a:cubicBezTo>
                    <a:pt x="18" y="24"/>
                    <a:pt x="22" y="10"/>
                    <a:pt x="16" y="0"/>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57" name="Freeform 53"/>
            <p:cNvSpPr>
              <a:spLocks/>
            </p:cNvSpPr>
            <p:nvPr/>
          </p:nvSpPr>
          <p:spPr bwMode="auto">
            <a:xfrm>
              <a:off x="4571" y="1674"/>
              <a:ext cx="82" cy="96"/>
            </a:xfrm>
            <a:custGeom>
              <a:avLst/>
              <a:gdLst>
                <a:gd name="T0" fmla="*/ 0 w 46"/>
                <a:gd name="T1" fmla="*/ 24 h 54"/>
                <a:gd name="T2" fmla="*/ 0 w 46"/>
                <a:gd name="T3" fmla="*/ 24 h 54"/>
              </a:gdLst>
              <a:ahLst/>
              <a:cxnLst>
                <a:cxn ang="0">
                  <a:pos x="T0" y="T1"/>
                </a:cxn>
                <a:cxn ang="0">
                  <a:pos x="T2" y="T3"/>
                </a:cxn>
              </a:cxnLst>
              <a:rect l="0" t="0" r="r" b="b"/>
              <a:pathLst>
                <a:path w="46" h="54">
                  <a:moveTo>
                    <a:pt x="0" y="24"/>
                  </a:moveTo>
                  <a:cubicBezTo>
                    <a:pt x="2" y="54"/>
                    <a:pt x="46" y="0"/>
                    <a:pt x="0" y="24"/>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58" name="Freeform 54"/>
            <p:cNvSpPr>
              <a:spLocks/>
            </p:cNvSpPr>
            <p:nvPr/>
          </p:nvSpPr>
          <p:spPr bwMode="auto">
            <a:xfrm>
              <a:off x="4513" y="2084"/>
              <a:ext cx="28" cy="28"/>
            </a:xfrm>
            <a:custGeom>
              <a:avLst/>
              <a:gdLst>
                <a:gd name="T0" fmla="*/ 9 w 16"/>
                <a:gd name="T1" fmla="*/ 14 h 16"/>
                <a:gd name="T2" fmla="*/ 16 w 16"/>
                <a:gd name="T3" fmla="*/ 16 h 16"/>
                <a:gd name="T4" fmla="*/ 7 w 16"/>
                <a:gd name="T5" fmla="*/ 0 h 16"/>
                <a:gd name="T6" fmla="*/ 0 w 16"/>
                <a:gd name="T7" fmla="*/ 5 h 16"/>
                <a:gd name="T8" fmla="*/ 9 w 16"/>
                <a:gd name="T9" fmla="*/ 14 h 16"/>
              </a:gdLst>
              <a:ahLst/>
              <a:cxnLst>
                <a:cxn ang="0">
                  <a:pos x="T0" y="T1"/>
                </a:cxn>
                <a:cxn ang="0">
                  <a:pos x="T2" y="T3"/>
                </a:cxn>
                <a:cxn ang="0">
                  <a:pos x="T4" y="T5"/>
                </a:cxn>
                <a:cxn ang="0">
                  <a:pos x="T6" y="T7"/>
                </a:cxn>
                <a:cxn ang="0">
                  <a:pos x="T8" y="T9"/>
                </a:cxn>
              </a:cxnLst>
              <a:rect l="0" t="0" r="r" b="b"/>
              <a:pathLst>
                <a:path w="16" h="16">
                  <a:moveTo>
                    <a:pt x="9" y="14"/>
                  </a:moveTo>
                  <a:cubicBezTo>
                    <a:pt x="12" y="14"/>
                    <a:pt x="13" y="16"/>
                    <a:pt x="16" y="16"/>
                  </a:cubicBezTo>
                  <a:cubicBezTo>
                    <a:pt x="14" y="11"/>
                    <a:pt x="10" y="4"/>
                    <a:pt x="7" y="0"/>
                  </a:cubicBezTo>
                  <a:cubicBezTo>
                    <a:pt x="5" y="2"/>
                    <a:pt x="2" y="3"/>
                    <a:pt x="0" y="5"/>
                  </a:cubicBezTo>
                  <a:cubicBezTo>
                    <a:pt x="6" y="7"/>
                    <a:pt x="6" y="11"/>
                    <a:pt x="9" y="14"/>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59" name="Freeform 55"/>
            <p:cNvSpPr>
              <a:spLocks/>
            </p:cNvSpPr>
            <p:nvPr/>
          </p:nvSpPr>
          <p:spPr bwMode="auto">
            <a:xfrm>
              <a:off x="4557" y="2105"/>
              <a:ext cx="11" cy="11"/>
            </a:xfrm>
            <a:custGeom>
              <a:avLst/>
              <a:gdLst>
                <a:gd name="T0" fmla="*/ 0 w 6"/>
                <a:gd name="T1" fmla="*/ 0 h 6"/>
                <a:gd name="T2" fmla="*/ 3 w 6"/>
                <a:gd name="T3" fmla="*/ 6 h 6"/>
                <a:gd name="T4" fmla="*/ 6 w 6"/>
                <a:gd name="T5" fmla="*/ 2 h 6"/>
                <a:gd name="T6" fmla="*/ 0 w 6"/>
                <a:gd name="T7" fmla="*/ 0 h 6"/>
              </a:gdLst>
              <a:ahLst/>
              <a:cxnLst>
                <a:cxn ang="0">
                  <a:pos x="T0" y="T1"/>
                </a:cxn>
                <a:cxn ang="0">
                  <a:pos x="T2" y="T3"/>
                </a:cxn>
                <a:cxn ang="0">
                  <a:pos x="T4" y="T5"/>
                </a:cxn>
                <a:cxn ang="0">
                  <a:pos x="T6" y="T7"/>
                </a:cxn>
              </a:cxnLst>
              <a:rect l="0" t="0" r="r" b="b"/>
              <a:pathLst>
                <a:path w="6" h="6">
                  <a:moveTo>
                    <a:pt x="0" y="0"/>
                  </a:moveTo>
                  <a:cubicBezTo>
                    <a:pt x="0" y="0"/>
                    <a:pt x="2" y="5"/>
                    <a:pt x="3" y="6"/>
                  </a:cubicBezTo>
                  <a:cubicBezTo>
                    <a:pt x="4" y="4"/>
                    <a:pt x="5" y="3"/>
                    <a:pt x="6" y="2"/>
                  </a:cubicBezTo>
                  <a:cubicBezTo>
                    <a:pt x="4" y="0"/>
                    <a:pt x="1" y="1"/>
                    <a:pt x="0" y="0"/>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60" name="Freeform 56"/>
            <p:cNvSpPr>
              <a:spLocks/>
            </p:cNvSpPr>
            <p:nvPr/>
          </p:nvSpPr>
          <p:spPr bwMode="auto">
            <a:xfrm>
              <a:off x="4401" y="2079"/>
              <a:ext cx="11" cy="16"/>
            </a:xfrm>
            <a:custGeom>
              <a:avLst/>
              <a:gdLst>
                <a:gd name="T0" fmla="*/ 0 w 6"/>
                <a:gd name="T1" fmla="*/ 0 h 9"/>
                <a:gd name="T2" fmla="*/ 6 w 6"/>
                <a:gd name="T3" fmla="*/ 9 h 9"/>
                <a:gd name="T4" fmla="*/ 2 w 6"/>
                <a:gd name="T5" fmla="*/ 0 h 9"/>
                <a:gd name="T6" fmla="*/ 0 w 6"/>
                <a:gd name="T7" fmla="*/ 0 h 9"/>
              </a:gdLst>
              <a:ahLst/>
              <a:cxnLst>
                <a:cxn ang="0">
                  <a:pos x="T0" y="T1"/>
                </a:cxn>
                <a:cxn ang="0">
                  <a:pos x="T2" y="T3"/>
                </a:cxn>
                <a:cxn ang="0">
                  <a:pos x="T4" y="T5"/>
                </a:cxn>
                <a:cxn ang="0">
                  <a:pos x="T6" y="T7"/>
                </a:cxn>
              </a:cxnLst>
              <a:rect l="0" t="0" r="r" b="b"/>
              <a:pathLst>
                <a:path w="6" h="9">
                  <a:moveTo>
                    <a:pt x="0" y="0"/>
                  </a:moveTo>
                  <a:cubicBezTo>
                    <a:pt x="2" y="3"/>
                    <a:pt x="4" y="6"/>
                    <a:pt x="6" y="9"/>
                  </a:cubicBezTo>
                  <a:cubicBezTo>
                    <a:pt x="5" y="6"/>
                    <a:pt x="3" y="3"/>
                    <a:pt x="2" y="0"/>
                  </a:cubicBezTo>
                  <a:cubicBezTo>
                    <a:pt x="1" y="0"/>
                    <a:pt x="1" y="0"/>
                    <a:pt x="0" y="0"/>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61" name="Freeform 57"/>
            <p:cNvSpPr>
              <a:spLocks/>
            </p:cNvSpPr>
            <p:nvPr/>
          </p:nvSpPr>
          <p:spPr bwMode="auto">
            <a:xfrm>
              <a:off x="4405" y="207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62" name="Freeform 58"/>
            <p:cNvSpPr>
              <a:spLocks/>
            </p:cNvSpPr>
            <p:nvPr/>
          </p:nvSpPr>
          <p:spPr bwMode="auto">
            <a:xfrm>
              <a:off x="4405" y="2079"/>
              <a:ext cx="2" cy="2"/>
            </a:xfrm>
            <a:custGeom>
              <a:avLst/>
              <a:gdLst>
                <a:gd name="T0" fmla="*/ 0 w 1"/>
                <a:gd name="T1" fmla="*/ 0 h 1"/>
                <a:gd name="T2" fmla="*/ 0 w 1"/>
                <a:gd name="T3" fmla="*/ 0 h 1"/>
              </a:gdLst>
              <a:ahLst/>
              <a:cxnLst>
                <a:cxn ang="0">
                  <a:pos x="T0" y="T1"/>
                </a:cxn>
                <a:cxn ang="0">
                  <a:pos x="T2" y="T3"/>
                </a:cxn>
              </a:cxnLst>
              <a:rect l="0" t="0" r="r" b="b"/>
              <a:pathLst>
                <a:path w="1" h="1">
                  <a:moveTo>
                    <a:pt x="0" y="0"/>
                  </a:moveTo>
                  <a:cubicBezTo>
                    <a:pt x="1" y="1"/>
                    <a:pt x="1" y="1"/>
                    <a:pt x="0" y="0"/>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63" name="Freeform 59"/>
            <p:cNvSpPr>
              <a:spLocks/>
            </p:cNvSpPr>
            <p:nvPr/>
          </p:nvSpPr>
          <p:spPr bwMode="auto">
            <a:xfrm>
              <a:off x="4405" y="207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64" name="Freeform 60"/>
            <p:cNvSpPr>
              <a:spLocks/>
            </p:cNvSpPr>
            <p:nvPr/>
          </p:nvSpPr>
          <p:spPr bwMode="auto">
            <a:xfrm>
              <a:off x="4382" y="2040"/>
              <a:ext cx="9" cy="16"/>
            </a:xfrm>
            <a:custGeom>
              <a:avLst/>
              <a:gdLst>
                <a:gd name="T0" fmla="*/ 5 w 5"/>
                <a:gd name="T1" fmla="*/ 9 h 9"/>
                <a:gd name="T2" fmla="*/ 0 w 5"/>
                <a:gd name="T3" fmla="*/ 1 h 9"/>
                <a:gd name="T4" fmla="*/ 5 w 5"/>
                <a:gd name="T5" fmla="*/ 9 h 9"/>
              </a:gdLst>
              <a:ahLst/>
              <a:cxnLst>
                <a:cxn ang="0">
                  <a:pos x="T0" y="T1"/>
                </a:cxn>
                <a:cxn ang="0">
                  <a:pos x="T2" y="T3"/>
                </a:cxn>
                <a:cxn ang="0">
                  <a:pos x="T4" y="T5"/>
                </a:cxn>
              </a:cxnLst>
              <a:rect l="0" t="0" r="r" b="b"/>
              <a:pathLst>
                <a:path w="5" h="9">
                  <a:moveTo>
                    <a:pt x="5" y="9"/>
                  </a:moveTo>
                  <a:cubicBezTo>
                    <a:pt x="4" y="6"/>
                    <a:pt x="2" y="3"/>
                    <a:pt x="0" y="1"/>
                  </a:cubicBezTo>
                  <a:cubicBezTo>
                    <a:pt x="0" y="0"/>
                    <a:pt x="2" y="7"/>
                    <a:pt x="5" y="9"/>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65" name="Freeform 61"/>
            <p:cNvSpPr>
              <a:spLocks/>
            </p:cNvSpPr>
            <p:nvPr/>
          </p:nvSpPr>
          <p:spPr bwMode="auto">
            <a:xfrm>
              <a:off x="4928" y="1433"/>
              <a:ext cx="60" cy="62"/>
            </a:xfrm>
            <a:custGeom>
              <a:avLst/>
              <a:gdLst>
                <a:gd name="T0" fmla="*/ 13 w 34"/>
                <a:gd name="T1" fmla="*/ 14 h 35"/>
                <a:gd name="T2" fmla="*/ 15 w 34"/>
                <a:gd name="T3" fmla="*/ 23 h 35"/>
                <a:gd name="T4" fmla="*/ 17 w 34"/>
                <a:gd name="T5" fmla="*/ 35 h 35"/>
                <a:gd name="T6" fmla="*/ 25 w 34"/>
                <a:gd name="T7" fmla="*/ 9 h 35"/>
                <a:gd name="T8" fmla="*/ 13 w 34"/>
                <a:gd name="T9" fmla="*/ 14 h 35"/>
              </a:gdLst>
              <a:ahLst/>
              <a:cxnLst>
                <a:cxn ang="0">
                  <a:pos x="T0" y="T1"/>
                </a:cxn>
                <a:cxn ang="0">
                  <a:pos x="T2" y="T3"/>
                </a:cxn>
                <a:cxn ang="0">
                  <a:pos x="T4" y="T5"/>
                </a:cxn>
                <a:cxn ang="0">
                  <a:pos x="T6" y="T7"/>
                </a:cxn>
                <a:cxn ang="0">
                  <a:pos x="T8" y="T9"/>
                </a:cxn>
              </a:cxnLst>
              <a:rect l="0" t="0" r="r" b="b"/>
              <a:pathLst>
                <a:path w="34" h="35">
                  <a:moveTo>
                    <a:pt x="13" y="14"/>
                  </a:moveTo>
                  <a:cubicBezTo>
                    <a:pt x="16" y="17"/>
                    <a:pt x="16" y="19"/>
                    <a:pt x="15" y="23"/>
                  </a:cubicBezTo>
                  <a:cubicBezTo>
                    <a:pt x="13" y="30"/>
                    <a:pt x="13" y="33"/>
                    <a:pt x="17" y="35"/>
                  </a:cubicBezTo>
                  <a:cubicBezTo>
                    <a:pt x="22" y="29"/>
                    <a:pt x="34" y="14"/>
                    <a:pt x="25" y="9"/>
                  </a:cubicBezTo>
                  <a:cubicBezTo>
                    <a:pt x="12" y="0"/>
                    <a:pt x="0" y="23"/>
                    <a:pt x="13" y="14"/>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66" name="Freeform 62"/>
            <p:cNvSpPr>
              <a:spLocks/>
            </p:cNvSpPr>
            <p:nvPr/>
          </p:nvSpPr>
          <p:spPr bwMode="auto">
            <a:xfrm>
              <a:off x="4972" y="1419"/>
              <a:ext cx="64" cy="44"/>
            </a:xfrm>
            <a:custGeom>
              <a:avLst/>
              <a:gdLst>
                <a:gd name="T0" fmla="*/ 26 w 36"/>
                <a:gd name="T1" fmla="*/ 19 h 25"/>
                <a:gd name="T2" fmla="*/ 12 w 36"/>
                <a:gd name="T3" fmla="*/ 25 h 25"/>
                <a:gd name="T4" fmla="*/ 26 w 36"/>
                <a:gd name="T5" fmla="*/ 19 h 25"/>
              </a:gdLst>
              <a:ahLst/>
              <a:cxnLst>
                <a:cxn ang="0">
                  <a:pos x="T0" y="T1"/>
                </a:cxn>
                <a:cxn ang="0">
                  <a:pos x="T2" y="T3"/>
                </a:cxn>
                <a:cxn ang="0">
                  <a:pos x="T4" y="T5"/>
                </a:cxn>
              </a:cxnLst>
              <a:rect l="0" t="0" r="r" b="b"/>
              <a:pathLst>
                <a:path w="36" h="25">
                  <a:moveTo>
                    <a:pt x="26" y="19"/>
                  </a:moveTo>
                  <a:cubicBezTo>
                    <a:pt x="36" y="0"/>
                    <a:pt x="0" y="9"/>
                    <a:pt x="12" y="25"/>
                  </a:cubicBezTo>
                  <a:cubicBezTo>
                    <a:pt x="17" y="16"/>
                    <a:pt x="20" y="19"/>
                    <a:pt x="26" y="19"/>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67" name="Freeform 63"/>
            <p:cNvSpPr>
              <a:spLocks/>
            </p:cNvSpPr>
            <p:nvPr/>
          </p:nvSpPr>
          <p:spPr bwMode="auto">
            <a:xfrm>
              <a:off x="4960" y="1291"/>
              <a:ext cx="202" cy="158"/>
            </a:xfrm>
            <a:custGeom>
              <a:avLst/>
              <a:gdLst>
                <a:gd name="T0" fmla="*/ 30 w 114"/>
                <a:gd name="T1" fmla="*/ 66 h 89"/>
                <a:gd name="T2" fmla="*/ 0 w 114"/>
                <a:gd name="T3" fmla="*/ 82 h 89"/>
                <a:gd name="T4" fmla="*/ 44 w 114"/>
                <a:gd name="T5" fmla="*/ 86 h 89"/>
                <a:gd name="T6" fmla="*/ 60 w 114"/>
                <a:gd name="T7" fmla="*/ 80 h 89"/>
                <a:gd name="T8" fmla="*/ 59 w 114"/>
                <a:gd name="T9" fmla="*/ 72 h 89"/>
                <a:gd name="T10" fmla="*/ 90 w 114"/>
                <a:gd name="T11" fmla="*/ 67 h 89"/>
                <a:gd name="T12" fmla="*/ 90 w 114"/>
                <a:gd name="T13" fmla="*/ 73 h 89"/>
                <a:gd name="T14" fmla="*/ 101 w 114"/>
                <a:gd name="T15" fmla="*/ 0 h 89"/>
                <a:gd name="T16" fmla="*/ 102 w 114"/>
                <a:gd name="T17" fmla="*/ 3 h 89"/>
                <a:gd name="T18" fmla="*/ 91 w 114"/>
                <a:gd name="T19" fmla="*/ 23 h 89"/>
                <a:gd name="T20" fmla="*/ 63 w 114"/>
                <a:gd name="T21" fmla="*/ 52 h 89"/>
                <a:gd name="T22" fmla="*/ 62 w 114"/>
                <a:gd name="T23" fmla="*/ 46 h 89"/>
                <a:gd name="T24" fmla="*/ 30 w 114"/>
                <a:gd name="T25" fmla="*/ 6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4" h="89">
                  <a:moveTo>
                    <a:pt x="30" y="66"/>
                  </a:moveTo>
                  <a:cubicBezTo>
                    <a:pt x="16" y="65"/>
                    <a:pt x="11" y="76"/>
                    <a:pt x="0" y="82"/>
                  </a:cubicBezTo>
                  <a:cubicBezTo>
                    <a:pt x="12" y="84"/>
                    <a:pt x="48" y="65"/>
                    <a:pt x="44" y="86"/>
                  </a:cubicBezTo>
                  <a:cubicBezTo>
                    <a:pt x="50" y="89"/>
                    <a:pt x="55" y="85"/>
                    <a:pt x="60" y="80"/>
                  </a:cubicBezTo>
                  <a:cubicBezTo>
                    <a:pt x="58" y="76"/>
                    <a:pt x="59" y="75"/>
                    <a:pt x="59" y="72"/>
                  </a:cubicBezTo>
                  <a:cubicBezTo>
                    <a:pt x="68" y="81"/>
                    <a:pt x="83" y="75"/>
                    <a:pt x="90" y="67"/>
                  </a:cubicBezTo>
                  <a:cubicBezTo>
                    <a:pt x="90" y="69"/>
                    <a:pt x="90" y="71"/>
                    <a:pt x="90" y="73"/>
                  </a:cubicBezTo>
                  <a:cubicBezTo>
                    <a:pt x="104" y="63"/>
                    <a:pt x="114" y="12"/>
                    <a:pt x="101" y="0"/>
                  </a:cubicBezTo>
                  <a:cubicBezTo>
                    <a:pt x="101" y="0"/>
                    <a:pt x="102" y="3"/>
                    <a:pt x="102" y="3"/>
                  </a:cubicBezTo>
                  <a:cubicBezTo>
                    <a:pt x="90" y="2"/>
                    <a:pt x="92" y="15"/>
                    <a:pt x="91" y="23"/>
                  </a:cubicBezTo>
                  <a:cubicBezTo>
                    <a:pt x="88" y="38"/>
                    <a:pt x="76" y="47"/>
                    <a:pt x="63" y="52"/>
                  </a:cubicBezTo>
                  <a:cubicBezTo>
                    <a:pt x="62" y="49"/>
                    <a:pt x="62" y="50"/>
                    <a:pt x="62" y="46"/>
                  </a:cubicBezTo>
                  <a:cubicBezTo>
                    <a:pt x="54" y="62"/>
                    <a:pt x="47" y="66"/>
                    <a:pt x="30" y="66"/>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68" name="Freeform 64"/>
            <p:cNvSpPr>
              <a:spLocks/>
            </p:cNvSpPr>
            <p:nvPr/>
          </p:nvSpPr>
          <p:spPr bwMode="auto">
            <a:xfrm>
              <a:off x="5118" y="1204"/>
              <a:ext cx="101" cy="83"/>
            </a:xfrm>
            <a:custGeom>
              <a:avLst/>
              <a:gdLst>
                <a:gd name="T0" fmla="*/ 8 w 57"/>
                <a:gd name="T1" fmla="*/ 25 h 47"/>
                <a:gd name="T2" fmla="*/ 2 w 57"/>
                <a:gd name="T3" fmla="*/ 47 h 47"/>
                <a:gd name="T4" fmla="*/ 13 w 57"/>
                <a:gd name="T5" fmla="*/ 42 h 47"/>
                <a:gd name="T6" fmla="*/ 6 w 57"/>
                <a:gd name="T7" fmla="*/ 37 h 47"/>
                <a:gd name="T8" fmla="*/ 30 w 57"/>
                <a:gd name="T9" fmla="*/ 38 h 47"/>
                <a:gd name="T10" fmla="*/ 57 w 57"/>
                <a:gd name="T11" fmla="*/ 25 h 47"/>
                <a:gd name="T12" fmla="*/ 55 w 57"/>
                <a:gd name="T13" fmla="*/ 16 h 47"/>
                <a:gd name="T14" fmla="*/ 21 w 57"/>
                <a:gd name="T15" fmla="*/ 0 h 47"/>
                <a:gd name="T16" fmla="*/ 8 w 57"/>
                <a:gd name="T17"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47">
                  <a:moveTo>
                    <a:pt x="8" y="25"/>
                  </a:moveTo>
                  <a:cubicBezTo>
                    <a:pt x="5" y="26"/>
                    <a:pt x="0" y="38"/>
                    <a:pt x="2" y="47"/>
                  </a:cubicBezTo>
                  <a:cubicBezTo>
                    <a:pt x="6" y="47"/>
                    <a:pt x="10" y="45"/>
                    <a:pt x="13" y="42"/>
                  </a:cubicBezTo>
                  <a:cubicBezTo>
                    <a:pt x="10" y="40"/>
                    <a:pt x="8" y="39"/>
                    <a:pt x="6" y="37"/>
                  </a:cubicBezTo>
                  <a:cubicBezTo>
                    <a:pt x="16" y="31"/>
                    <a:pt x="21" y="33"/>
                    <a:pt x="30" y="38"/>
                  </a:cubicBezTo>
                  <a:cubicBezTo>
                    <a:pt x="33" y="40"/>
                    <a:pt x="48" y="26"/>
                    <a:pt x="57" y="25"/>
                  </a:cubicBezTo>
                  <a:cubicBezTo>
                    <a:pt x="56" y="23"/>
                    <a:pt x="55" y="17"/>
                    <a:pt x="55" y="16"/>
                  </a:cubicBezTo>
                  <a:cubicBezTo>
                    <a:pt x="40" y="19"/>
                    <a:pt x="31" y="9"/>
                    <a:pt x="21" y="0"/>
                  </a:cubicBezTo>
                  <a:cubicBezTo>
                    <a:pt x="20" y="9"/>
                    <a:pt x="20" y="22"/>
                    <a:pt x="8" y="25"/>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69" name="Freeform 65"/>
            <p:cNvSpPr>
              <a:spLocks/>
            </p:cNvSpPr>
            <p:nvPr/>
          </p:nvSpPr>
          <p:spPr bwMode="auto">
            <a:xfrm>
              <a:off x="5217" y="1223"/>
              <a:ext cx="12" cy="16"/>
            </a:xfrm>
            <a:custGeom>
              <a:avLst/>
              <a:gdLst>
                <a:gd name="T0" fmla="*/ 0 w 7"/>
                <a:gd name="T1" fmla="*/ 9 h 9"/>
                <a:gd name="T2" fmla="*/ 7 w 7"/>
                <a:gd name="T3" fmla="*/ 0 h 9"/>
                <a:gd name="T4" fmla="*/ 0 w 7"/>
                <a:gd name="T5" fmla="*/ 9 h 9"/>
              </a:gdLst>
              <a:ahLst/>
              <a:cxnLst>
                <a:cxn ang="0">
                  <a:pos x="T0" y="T1"/>
                </a:cxn>
                <a:cxn ang="0">
                  <a:pos x="T2" y="T3"/>
                </a:cxn>
                <a:cxn ang="0">
                  <a:pos x="T4" y="T5"/>
                </a:cxn>
              </a:cxnLst>
              <a:rect l="0" t="0" r="r" b="b"/>
              <a:pathLst>
                <a:path w="7" h="9">
                  <a:moveTo>
                    <a:pt x="0" y="9"/>
                  </a:moveTo>
                  <a:cubicBezTo>
                    <a:pt x="5" y="7"/>
                    <a:pt x="7" y="1"/>
                    <a:pt x="7" y="0"/>
                  </a:cubicBezTo>
                  <a:cubicBezTo>
                    <a:pt x="6" y="1"/>
                    <a:pt x="2" y="5"/>
                    <a:pt x="0" y="9"/>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70" name="Freeform 66"/>
            <p:cNvSpPr>
              <a:spLocks/>
            </p:cNvSpPr>
            <p:nvPr/>
          </p:nvSpPr>
          <p:spPr bwMode="auto">
            <a:xfrm>
              <a:off x="5251" y="1199"/>
              <a:ext cx="23" cy="19"/>
            </a:xfrm>
            <a:custGeom>
              <a:avLst/>
              <a:gdLst>
                <a:gd name="T0" fmla="*/ 0 w 13"/>
                <a:gd name="T1" fmla="*/ 11 h 11"/>
                <a:gd name="T2" fmla="*/ 13 w 13"/>
                <a:gd name="T3" fmla="*/ 4 h 11"/>
                <a:gd name="T4" fmla="*/ 0 w 13"/>
                <a:gd name="T5" fmla="*/ 11 h 11"/>
              </a:gdLst>
              <a:ahLst/>
              <a:cxnLst>
                <a:cxn ang="0">
                  <a:pos x="T0" y="T1"/>
                </a:cxn>
                <a:cxn ang="0">
                  <a:pos x="T2" y="T3"/>
                </a:cxn>
                <a:cxn ang="0">
                  <a:pos x="T4" y="T5"/>
                </a:cxn>
              </a:cxnLst>
              <a:rect l="0" t="0" r="r" b="b"/>
              <a:pathLst>
                <a:path w="13" h="11">
                  <a:moveTo>
                    <a:pt x="0" y="11"/>
                  </a:moveTo>
                  <a:cubicBezTo>
                    <a:pt x="4" y="8"/>
                    <a:pt x="9" y="7"/>
                    <a:pt x="13" y="4"/>
                  </a:cubicBezTo>
                  <a:cubicBezTo>
                    <a:pt x="8" y="0"/>
                    <a:pt x="3" y="4"/>
                    <a:pt x="0" y="11"/>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71" name="Freeform 67"/>
            <p:cNvSpPr>
              <a:spLocks/>
            </p:cNvSpPr>
            <p:nvPr/>
          </p:nvSpPr>
          <p:spPr bwMode="auto">
            <a:xfrm>
              <a:off x="5286" y="1184"/>
              <a:ext cx="18" cy="15"/>
            </a:xfrm>
            <a:custGeom>
              <a:avLst/>
              <a:gdLst>
                <a:gd name="T0" fmla="*/ 4 w 10"/>
                <a:gd name="T1" fmla="*/ 5 h 8"/>
                <a:gd name="T2" fmla="*/ 10 w 10"/>
                <a:gd name="T3" fmla="*/ 0 h 8"/>
                <a:gd name="T4" fmla="*/ 4 w 10"/>
                <a:gd name="T5" fmla="*/ 5 h 8"/>
              </a:gdLst>
              <a:ahLst/>
              <a:cxnLst>
                <a:cxn ang="0">
                  <a:pos x="T0" y="T1"/>
                </a:cxn>
                <a:cxn ang="0">
                  <a:pos x="T2" y="T3"/>
                </a:cxn>
                <a:cxn ang="0">
                  <a:pos x="T4" y="T5"/>
                </a:cxn>
              </a:cxnLst>
              <a:rect l="0" t="0" r="r" b="b"/>
              <a:pathLst>
                <a:path w="10" h="8">
                  <a:moveTo>
                    <a:pt x="4" y="5"/>
                  </a:moveTo>
                  <a:cubicBezTo>
                    <a:pt x="0" y="8"/>
                    <a:pt x="9" y="1"/>
                    <a:pt x="10" y="0"/>
                  </a:cubicBezTo>
                  <a:cubicBezTo>
                    <a:pt x="5" y="0"/>
                    <a:pt x="6" y="3"/>
                    <a:pt x="4" y="5"/>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72" name="Freeform 68"/>
            <p:cNvSpPr>
              <a:spLocks/>
            </p:cNvSpPr>
            <p:nvPr/>
          </p:nvSpPr>
          <p:spPr bwMode="auto">
            <a:xfrm>
              <a:off x="5149" y="998"/>
              <a:ext cx="50" cy="192"/>
            </a:xfrm>
            <a:custGeom>
              <a:avLst/>
              <a:gdLst>
                <a:gd name="T0" fmla="*/ 21 w 28"/>
                <a:gd name="T1" fmla="*/ 65 h 108"/>
                <a:gd name="T2" fmla="*/ 28 w 28"/>
                <a:gd name="T3" fmla="*/ 70 h 108"/>
                <a:gd name="T4" fmla="*/ 9 w 28"/>
                <a:gd name="T5" fmla="*/ 0 h 108"/>
                <a:gd name="T6" fmla="*/ 1 w 28"/>
                <a:gd name="T7" fmla="*/ 24 h 108"/>
                <a:gd name="T8" fmla="*/ 5 w 28"/>
                <a:gd name="T9" fmla="*/ 51 h 108"/>
                <a:gd name="T10" fmla="*/ 4 w 28"/>
                <a:gd name="T11" fmla="*/ 108 h 108"/>
                <a:gd name="T12" fmla="*/ 21 w 28"/>
                <a:gd name="T13" fmla="*/ 103 h 108"/>
                <a:gd name="T14" fmla="*/ 21 w 28"/>
                <a:gd name="T15" fmla="*/ 65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08">
                  <a:moveTo>
                    <a:pt x="21" y="65"/>
                  </a:moveTo>
                  <a:cubicBezTo>
                    <a:pt x="23" y="67"/>
                    <a:pt x="26" y="69"/>
                    <a:pt x="28" y="70"/>
                  </a:cubicBezTo>
                  <a:cubicBezTo>
                    <a:pt x="21" y="49"/>
                    <a:pt x="20" y="15"/>
                    <a:pt x="9" y="0"/>
                  </a:cubicBezTo>
                  <a:cubicBezTo>
                    <a:pt x="10" y="10"/>
                    <a:pt x="2" y="14"/>
                    <a:pt x="1" y="24"/>
                  </a:cubicBezTo>
                  <a:cubicBezTo>
                    <a:pt x="0" y="33"/>
                    <a:pt x="5" y="42"/>
                    <a:pt x="5" y="51"/>
                  </a:cubicBezTo>
                  <a:cubicBezTo>
                    <a:pt x="7" y="70"/>
                    <a:pt x="4" y="89"/>
                    <a:pt x="4" y="108"/>
                  </a:cubicBezTo>
                  <a:cubicBezTo>
                    <a:pt x="9" y="100"/>
                    <a:pt x="15" y="98"/>
                    <a:pt x="21" y="103"/>
                  </a:cubicBezTo>
                  <a:cubicBezTo>
                    <a:pt x="11" y="93"/>
                    <a:pt x="4" y="71"/>
                    <a:pt x="21" y="65"/>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73" name="Freeform 69"/>
            <p:cNvSpPr>
              <a:spLocks/>
            </p:cNvSpPr>
            <p:nvPr/>
          </p:nvSpPr>
          <p:spPr bwMode="auto">
            <a:xfrm>
              <a:off x="3673" y="547"/>
              <a:ext cx="8" cy="9"/>
            </a:xfrm>
            <a:custGeom>
              <a:avLst/>
              <a:gdLst>
                <a:gd name="T0" fmla="*/ 3 w 5"/>
                <a:gd name="T1" fmla="*/ 4 h 5"/>
                <a:gd name="T2" fmla="*/ 5 w 5"/>
                <a:gd name="T3" fmla="*/ 5 h 5"/>
                <a:gd name="T4" fmla="*/ 3 w 5"/>
                <a:gd name="T5" fmla="*/ 4 h 5"/>
              </a:gdLst>
              <a:ahLst/>
              <a:cxnLst>
                <a:cxn ang="0">
                  <a:pos x="T0" y="T1"/>
                </a:cxn>
                <a:cxn ang="0">
                  <a:pos x="T2" y="T3"/>
                </a:cxn>
                <a:cxn ang="0">
                  <a:pos x="T4" y="T5"/>
                </a:cxn>
              </a:cxnLst>
              <a:rect l="0" t="0" r="r" b="b"/>
              <a:pathLst>
                <a:path w="5" h="5">
                  <a:moveTo>
                    <a:pt x="3" y="4"/>
                  </a:moveTo>
                  <a:cubicBezTo>
                    <a:pt x="4" y="4"/>
                    <a:pt x="4" y="4"/>
                    <a:pt x="5" y="5"/>
                  </a:cubicBezTo>
                  <a:cubicBezTo>
                    <a:pt x="5" y="3"/>
                    <a:pt x="0" y="0"/>
                    <a:pt x="3" y="4"/>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74" name="Freeform 70"/>
            <p:cNvSpPr>
              <a:spLocks/>
            </p:cNvSpPr>
            <p:nvPr/>
          </p:nvSpPr>
          <p:spPr bwMode="auto">
            <a:xfrm>
              <a:off x="3561" y="316"/>
              <a:ext cx="335" cy="247"/>
            </a:xfrm>
            <a:custGeom>
              <a:avLst/>
              <a:gdLst>
                <a:gd name="T0" fmla="*/ 25 w 189"/>
                <a:gd name="T1" fmla="*/ 121 h 139"/>
                <a:gd name="T2" fmla="*/ 29 w 189"/>
                <a:gd name="T3" fmla="*/ 130 h 139"/>
                <a:gd name="T4" fmla="*/ 40 w 189"/>
                <a:gd name="T5" fmla="*/ 134 h 139"/>
                <a:gd name="T6" fmla="*/ 68 w 189"/>
                <a:gd name="T7" fmla="*/ 136 h 139"/>
                <a:gd name="T8" fmla="*/ 66 w 189"/>
                <a:gd name="T9" fmla="*/ 134 h 139"/>
                <a:gd name="T10" fmla="*/ 93 w 189"/>
                <a:gd name="T11" fmla="*/ 58 h 139"/>
                <a:gd name="T12" fmla="*/ 134 w 189"/>
                <a:gd name="T13" fmla="*/ 39 h 139"/>
                <a:gd name="T14" fmla="*/ 179 w 189"/>
                <a:gd name="T15" fmla="*/ 21 h 139"/>
                <a:gd name="T16" fmla="*/ 140 w 189"/>
                <a:gd name="T17" fmla="*/ 19 h 139"/>
                <a:gd name="T18" fmla="*/ 94 w 189"/>
                <a:gd name="T19" fmla="*/ 28 h 139"/>
                <a:gd name="T20" fmla="*/ 70 w 189"/>
                <a:gd name="T21" fmla="*/ 42 h 139"/>
                <a:gd name="T22" fmla="*/ 49 w 189"/>
                <a:gd name="T23" fmla="*/ 47 h 139"/>
                <a:gd name="T24" fmla="*/ 35 w 189"/>
                <a:gd name="T25" fmla="*/ 85 h 139"/>
                <a:gd name="T26" fmla="*/ 15 w 189"/>
                <a:gd name="T27" fmla="*/ 103 h 139"/>
                <a:gd name="T28" fmla="*/ 25 w 189"/>
                <a:gd name="T29" fmla="*/ 121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9" h="139">
                  <a:moveTo>
                    <a:pt x="25" y="121"/>
                  </a:moveTo>
                  <a:cubicBezTo>
                    <a:pt x="27" y="123"/>
                    <a:pt x="29" y="126"/>
                    <a:pt x="29" y="130"/>
                  </a:cubicBezTo>
                  <a:cubicBezTo>
                    <a:pt x="30" y="137"/>
                    <a:pt x="35" y="130"/>
                    <a:pt x="40" y="134"/>
                  </a:cubicBezTo>
                  <a:cubicBezTo>
                    <a:pt x="44" y="139"/>
                    <a:pt x="61" y="136"/>
                    <a:pt x="68" y="136"/>
                  </a:cubicBezTo>
                  <a:cubicBezTo>
                    <a:pt x="67" y="135"/>
                    <a:pt x="66" y="134"/>
                    <a:pt x="66" y="134"/>
                  </a:cubicBezTo>
                  <a:cubicBezTo>
                    <a:pt x="27" y="105"/>
                    <a:pt x="65" y="78"/>
                    <a:pt x="93" y="58"/>
                  </a:cubicBezTo>
                  <a:cubicBezTo>
                    <a:pt x="107" y="49"/>
                    <a:pt x="117" y="43"/>
                    <a:pt x="134" y="39"/>
                  </a:cubicBezTo>
                  <a:cubicBezTo>
                    <a:pt x="145" y="37"/>
                    <a:pt x="173" y="32"/>
                    <a:pt x="179" y="21"/>
                  </a:cubicBezTo>
                  <a:cubicBezTo>
                    <a:pt x="189" y="0"/>
                    <a:pt x="145" y="17"/>
                    <a:pt x="140" y="19"/>
                  </a:cubicBezTo>
                  <a:cubicBezTo>
                    <a:pt x="122" y="27"/>
                    <a:pt x="111" y="24"/>
                    <a:pt x="94" y="28"/>
                  </a:cubicBezTo>
                  <a:cubicBezTo>
                    <a:pt x="84" y="31"/>
                    <a:pt x="79" y="38"/>
                    <a:pt x="70" y="42"/>
                  </a:cubicBezTo>
                  <a:cubicBezTo>
                    <a:pt x="66" y="44"/>
                    <a:pt x="52" y="45"/>
                    <a:pt x="49" y="47"/>
                  </a:cubicBezTo>
                  <a:cubicBezTo>
                    <a:pt x="44" y="52"/>
                    <a:pt x="30" y="80"/>
                    <a:pt x="35" y="85"/>
                  </a:cubicBezTo>
                  <a:cubicBezTo>
                    <a:pt x="21" y="87"/>
                    <a:pt x="22" y="96"/>
                    <a:pt x="15" y="103"/>
                  </a:cubicBezTo>
                  <a:cubicBezTo>
                    <a:pt x="0" y="120"/>
                    <a:pt x="17" y="115"/>
                    <a:pt x="25" y="121"/>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75" name="Freeform 71"/>
            <p:cNvSpPr>
              <a:spLocks noEditPoints="1"/>
            </p:cNvSpPr>
            <p:nvPr/>
          </p:nvSpPr>
          <p:spPr bwMode="auto">
            <a:xfrm>
              <a:off x="2382" y="306"/>
              <a:ext cx="3611" cy="2401"/>
            </a:xfrm>
            <a:custGeom>
              <a:avLst/>
              <a:gdLst>
                <a:gd name="T0" fmla="*/ 1825 w 2037"/>
                <a:gd name="T1" fmla="*/ 156 h 1353"/>
                <a:gd name="T2" fmla="*/ 1655 w 2037"/>
                <a:gd name="T3" fmla="*/ 121 h 1353"/>
                <a:gd name="T4" fmla="*/ 1569 w 2037"/>
                <a:gd name="T5" fmla="*/ 96 h 1353"/>
                <a:gd name="T6" fmla="*/ 1316 w 2037"/>
                <a:gd name="T7" fmla="*/ 89 h 1353"/>
                <a:gd name="T8" fmla="*/ 1188 w 2037"/>
                <a:gd name="T9" fmla="*/ 5 h 1353"/>
                <a:gd name="T10" fmla="*/ 964 w 2037"/>
                <a:gd name="T11" fmla="*/ 109 h 1353"/>
                <a:gd name="T12" fmla="*/ 881 w 2037"/>
                <a:gd name="T13" fmla="*/ 134 h 1353"/>
                <a:gd name="T14" fmla="*/ 844 w 2037"/>
                <a:gd name="T15" fmla="*/ 175 h 1353"/>
                <a:gd name="T16" fmla="*/ 677 w 2037"/>
                <a:gd name="T17" fmla="*/ 176 h 1353"/>
                <a:gd name="T18" fmla="*/ 531 w 2037"/>
                <a:gd name="T19" fmla="*/ 249 h 1353"/>
                <a:gd name="T20" fmla="*/ 489 w 2037"/>
                <a:gd name="T21" fmla="*/ 157 h 1353"/>
                <a:gd name="T22" fmla="*/ 386 w 2037"/>
                <a:gd name="T23" fmla="*/ 140 h 1353"/>
                <a:gd name="T24" fmla="*/ 344 w 2037"/>
                <a:gd name="T25" fmla="*/ 164 h 1353"/>
                <a:gd name="T26" fmla="*/ 221 w 2037"/>
                <a:gd name="T27" fmla="*/ 321 h 1353"/>
                <a:gd name="T28" fmla="*/ 350 w 2037"/>
                <a:gd name="T29" fmla="*/ 319 h 1353"/>
                <a:gd name="T30" fmla="*/ 456 w 2037"/>
                <a:gd name="T31" fmla="*/ 312 h 1353"/>
                <a:gd name="T32" fmla="*/ 384 w 2037"/>
                <a:gd name="T33" fmla="*/ 345 h 1353"/>
                <a:gd name="T34" fmla="*/ 293 w 2037"/>
                <a:gd name="T35" fmla="*/ 380 h 1353"/>
                <a:gd name="T36" fmla="*/ 249 w 2037"/>
                <a:gd name="T37" fmla="*/ 371 h 1353"/>
                <a:gd name="T38" fmla="*/ 159 w 2037"/>
                <a:gd name="T39" fmla="*/ 464 h 1353"/>
                <a:gd name="T40" fmla="*/ 105 w 2037"/>
                <a:gd name="T41" fmla="*/ 534 h 1353"/>
                <a:gd name="T42" fmla="*/ 181 w 2037"/>
                <a:gd name="T43" fmla="*/ 562 h 1353"/>
                <a:gd name="T44" fmla="*/ 315 w 2037"/>
                <a:gd name="T45" fmla="*/ 568 h 1353"/>
                <a:gd name="T46" fmla="*/ 312 w 2037"/>
                <a:gd name="T47" fmla="*/ 550 h 1353"/>
                <a:gd name="T48" fmla="*/ 397 w 2037"/>
                <a:gd name="T49" fmla="*/ 608 h 1353"/>
                <a:gd name="T50" fmla="*/ 403 w 2037"/>
                <a:gd name="T51" fmla="*/ 575 h 1353"/>
                <a:gd name="T52" fmla="*/ 522 w 2037"/>
                <a:gd name="T53" fmla="*/ 508 h 1353"/>
                <a:gd name="T54" fmla="*/ 579 w 2037"/>
                <a:gd name="T55" fmla="*/ 556 h 1353"/>
                <a:gd name="T56" fmla="*/ 479 w 2037"/>
                <a:gd name="T57" fmla="*/ 613 h 1353"/>
                <a:gd name="T58" fmla="*/ 437 w 2037"/>
                <a:gd name="T59" fmla="*/ 673 h 1353"/>
                <a:gd name="T60" fmla="*/ 296 w 2037"/>
                <a:gd name="T61" fmla="*/ 649 h 1353"/>
                <a:gd name="T62" fmla="*/ 109 w 2037"/>
                <a:gd name="T63" fmla="*/ 628 h 1353"/>
                <a:gd name="T64" fmla="*/ 18 w 2037"/>
                <a:gd name="T65" fmla="*/ 747 h 1353"/>
                <a:gd name="T66" fmla="*/ 54 w 2037"/>
                <a:gd name="T67" fmla="*/ 925 h 1353"/>
                <a:gd name="T68" fmla="*/ 258 w 2037"/>
                <a:gd name="T69" fmla="*/ 947 h 1353"/>
                <a:gd name="T70" fmla="*/ 289 w 2037"/>
                <a:gd name="T71" fmla="*/ 1135 h 1353"/>
                <a:gd name="T72" fmla="*/ 370 w 2037"/>
                <a:gd name="T73" fmla="*/ 1350 h 1353"/>
                <a:gd name="T74" fmla="*/ 515 w 2037"/>
                <a:gd name="T75" fmla="*/ 1239 h 1353"/>
                <a:gd name="T76" fmla="*/ 551 w 2037"/>
                <a:gd name="T77" fmla="*/ 1041 h 1353"/>
                <a:gd name="T78" fmla="*/ 652 w 2037"/>
                <a:gd name="T79" fmla="*/ 879 h 1353"/>
                <a:gd name="T80" fmla="*/ 483 w 2037"/>
                <a:gd name="T81" fmla="*/ 685 h 1353"/>
                <a:gd name="T82" fmla="*/ 612 w 2037"/>
                <a:gd name="T83" fmla="*/ 866 h 1353"/>
                <a:gd name="T84" fmla="*/ 743 w 2037"/>
                <a:gd name="T85" fmla="*/ 749 h 1353"/>
                <a:gd name="T86" fmla="*/ 777 w 2037"/>
                <a:gd name="T87" fmla="*/ 739 h 1353"/>
                <a:gd name="T88" fmla="*/ 894 w 2037"/>
                <a:gd name="T89" fmla="*/ 836 h 1353"/>
                <a:gd name="T90" fmla="*/ 1017 w 2037"/>
                <a:gd name="T91" fmla="*/ 776 h 1353"/>
                <a:gd name="T92" fmla="*/ 1151 w 2037"/>
                <a:gd name="T93" fmla="*/ 852 h 1353"/>
                <a:gd name="T94" fmla="*/ 1241 w 2037"/>
                <a:gd name="T95" fmla="*/ 872 h 1353"/>
                <a:gd name="T96" fmla="*/ 1339 w 2037"/>
                <a:gd name="T97" fmla="*/ 738 h 1353"/>
                <a:gd name="T98" fmla="*/ 1341 w 2037"/>
                <a:gd name="T99" fmla="*/ 628 h 1353"/>
                <a:gd name="T100" fmla="*/ 1415 w 2037"/>
                <a:gd name="T101" fmla="*/ 602 h 1353"/>
                <a:gd name="T102" fmla="*/ 1517 w 2037"/>
                <a:gd name="T103" fmla="*/ 510 h 1353"/>
                <a:gd name="T104" fmla="*/ 1528 w 2037"/>
                <a:gd name="T105" fmla="*/ 359 h 1353"/>
                <a:gd name="T106" fmla="*/ 1708 w 2037"/>
                <a:gd name="T107" fmla="*/ 289 h 1353"/>
                <a:gd name="T108" fmla="*/ 1714 w 2037"/>
                <a:gd name="T109" fmla="*/ 433 h 1353"/>
                <a:gd name="T110" fmla="*/ 1813 w 2037"/>
                <a:gd name="T111" fmla="*/ 309 h 1353"/>
                <a:gd name="T112" fmla="*/ 1939 w 2037"/>
                <a:gd name="T113" fmla="*/ 229 h 1353"/>
                <a:gd name="T114" fmla="*/ 683 w 2037"/>
                <a:gd name="T115" fmla="*/ 573 h 1353"/>
                <a:gd name="T116" fmla="*/ 700 w 2037"/>
                <a:gd name="T117" fmla="*/ 506 h 1353"/>
                <a:gd name="T118" fmla="*/ 776 w 2037"/>
                <a:gd name="T119" fmla="*/ 627 h 1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37" h="1353">
                  <a:moveTo>
                    <a:pt x="1961" y="184"/>
                  </a:moveTo>
                  <a:cubicBezTo>
                    <a:pt x="1958" y="168"/>
                    <a:pt x="1948" y="174"/>
                    <a:pt x="1937" y="169"/>
                  </a:cubicBezTo>
                  <a:cubicBezTo>
                    <a:pt x="1933" y="167"/>
                    <a:pt x="1925" y="158"/>
                    <a:pt x="1922" y="157"/>
                  </a:cubicBezTo>
                  <a:cubicBezTo>
                    <a:pt x="1917" y="156"/>
                    <a:pt x="1913" y="161"/>
                    <a:pt x="1907" y="159"/>
                  </a:cubicBezTo>
                  <a:cubicBezTo>
                    <a:pt x="1886" y="152"/>
                    <a:pt x="1868" y="142"/>
                    <a:pt x="1843" y="154"/>
                  </a:cubicBezTo>
                  <a:cubicBezTo>
                    <a:pt x="1857" y="168"/>
                    <a:pt x="1840" y="168"/>
                    <a:pt x="1832" y="166"/>
                  </a:cubicBezTo>
                  <a:cubicBezTo>
                    <a:pt x="1826" y="165"/>
                    <a:pt x="1836" y="155"/>
                    <a:pt x="1825" y="156"/>
                  </a:cubicBezTo>
                  <a:cubicBezTo>
                    <a:pt x="1818" y="157"/>
                    <a:pt x="1813" y="154"/>
                    <a:pt x="1807" y="152"/>
                  </a:cubicBezTo>
                  <a:cubicBezTo>
                    <a:pt x="1799" y="151"/>
                    <a:pt x="1799" y="157"/>
                    <a:pt x="1793" y="157"/>
                  </a:cubicBezTo>
                  <a:cubicBezTo>
                    <a:pt x="1786" y="157"/>
                    <a:pt x="1780" y="153"/>
                    <a:pt x="1775" y="153"/>
                  </a:cubicBezTo>
                  <a:cubicBezTo>
                    <a:pt x="1763" y="153"/>
                    <a:pt x="1752" y="152"/>
                    <a:pt x="1741" y="153"/>
                  </a:cubicBezTo>
                  <a:cubicBezTo>
                    <a:pt x="1742" y="129"/>
                    <a:pt x="1716" y="126"/>
                    <a:pt x="1696" y="129"/>
                  </a:cubicBezTo>
                  <a:cubicBezTo>
                    <a:pt x="1687" y="130"/>
                    <a:pt x="1673" y="133"/>
                    <a:pt x="1665" y="131"/>
                  </a:cubicBezTo>
                  <a:cubicBezTo>
                    <a:pt x="1657" y="128"/>
                    <a:pt x="1660" y="125"/>
                    <a:pt x="1655" y="121"/>
                  </a:cubicBezTo>
                  <a:cubicBezTo>
                    <a:pt x="1654" y="118"/>
                    <a:pt x="1653" y="115"/>
                    <a:pt x="1653" y="112"/>
                  </a:cubicBezTo>
                  <a:cubicBezTo>
                    <a:pt x="1650" y="112"/>
                    <a:pt x="1647" y="112"/>
                    <a:pt x="1644" y="112"/>
                  </a:cubicBezTo>
                  <a:cubicBezTo>
                    <a:pt x="1638" y="108"/>
                    <a:pt x="1624" y="103"/>
                    <a:pt x="1618" y="102"/>
                  </a:cubicBezTo>
                  <a:cubicBezTo>
                    <a:pt x="1611" y="100"/>
                    <a:pt x="1590" y="102"/>
                    <a:pt x="1588" y="100"/>
                  </a:cubicBezTo>
                  <a:cubicBezTo>
                    <a:pt x="1585" y="97"/>
                    <a:pt x="1581" y="96"/>
                    <a:pt x="1578" y="95"/>
                  </a:cubicBezTo>
                  <a:cubicBezTo>
                    <a:pt x="1574" y="80"/>
                    <a:pt x="1555" y="81"/>
                    <a:pt x="1546" y="93"/>
                  </a:cubicBezTo>
                  <a:cubicBezTo>
                    <a:pt x="1553" y="92"/>
                    <a:pt x="1561" y="95"/>
                    <a:pt x="1569" y="96"/>
                  </a:cubicBezTo>
                  <a:cubicBezTo>
                    <a:pt x="1558" y="100"/>
                    <a:pt x="1549" y="113"/>
                    <a:pt x="1543" y="121"/>
                  </a:cubicBezTo>
                  <a:cubicBezTo>
                    <a:pt x="1539" y="126"/>
                    <a:pt x="1493" y="129"/>
                    <a:pt x="1486" y="128"/>
                  </a:cubicBezTo>
                  <a:cubicBezTo>
                    <a:pt x="1475" y="125"/>
                    <a:pt x="1477" y="117"/>
                    <a:pt x="1464" y="119"/>
                  </a:cubicBezTo>
                  <a:cubicBezTo>
                    <a:pt x="1458" y="120"/>
                    <a:pt x="1453" y="136"/>
                    <a:pt x="1443" y="133"/>
                  </a:cubicBezTo>
                  <a:cubicBezTo>
                    <a:pt x="1420" y="125"/>
                    <a:pt x="1449" y="92"/>
                    <a:pt x="1431" y="88"/>
                  </a:cubicBezTo>
                  <a:cubicBezTo>
                    <a:pt x="1417" y="84"/>
                    <a:pt x="1375" y="66"/>
                    <a:pt x="1379" y="96"/>
                  </a:cubicBezTo>
                  <a:cubicBezTo>
                    <a:pt x="1360" y="80"/>
                    <a:pt x="1334" y="103"/>
                    <a:pt x="1316" y="89"/>
                  </a:cubicBezTo>
                  <a:cubicBezTo>
                    <a:pt x="1302" y="79"/>
                    <a:pt x="1263" y="87"/>
                    <a:pt x="1260" y="68"/>
                  </a:cubicBezTo>
                  <a:cubicBezTo>
                    <a:pt x="1251" y="81"/>
                    <a:pt x="1238" y="84"/>
                    <a:pt x="1226" y="93"/>
                  </a:cubicBezTo>
                  <a:cubicBezTo>
                    <a:pt x="1221" y="68"/>
                    <a:pt x="1270" y="68"/>
                    <a:pt x="1281" y="50"/>
                  </a:cubicBezTo>
                  <a:cubicBezTo>
                    <a:pt x="1290" y="35"/>
                    <a:pt x="1282" y="32"/>
                    <a:pt x="1271" y="26"/>
                  </a:cubicBezTo>
                  <a:cubicBezTo>
                    <a:pt x="1260" y="21"/>
                    <a:pt x="1243" y="15"/>
                    <a:pt x="1231" y="21"/>
                  </a:cubicBezTo>
                  <a:cubicBezTo>
                    <a:pt x="1218" y="28"/>
                    <a:pt x="1213" y="6"/>
                    <a:pt x="1204" y="6"/>
                  </a:cubicBezTo>
                  <a:cubicBezTo>
                    <a:pt x="1197" y="7"/>
                    <a:pt x="1195" y="0"/>
                    <a:pt x="1188" y="5"/>
                  </a:cubicBezTo>
                  <a:cubicBezTo>
                    <a:pt x="1183" y="9"/>
                    <a:pt x="1179" y="10"/>
                    <a:pt x="1173" y="11"/>
                  </a:cubicBezTo>
                  <a:cubicBezTo>
                    <a:pt x="1168" y="11"/>
                    <a:pt x="1113" y="59"/>
                    <a:pt x="1114" y="29"/>
                  </a:cubicBezTo>
                  <a:cubicBezTo>
                    <a:pt x="1102" y="40"/>
                    <a:pt x="1081" y="36"/>
                    <a:pt x="1065" y="40"/>
                  </a:cubicBezTo>
                  <a:cubicBezTo>
                    <a:pt x="1057" y="43"/>
                    <a:pt x="1051" y="48"/>
                    <a:pt x="1044" y="49"/>
                  </a:cubicBezTo>
                  <a:cubicBezTo>
                    <a:pt x="1028" y="52"/>
                    <a:pt x="1033" y="54"/>
                    <a:pt x="1024" y="65"/>
                  </a:cubicBezTo>
                  <a:cubicBezTo>
                    <a:pt x="1008" y="83"/>
                    <a:pt x="1002" y="71"/>
                    <a:pt x="982" y="76"/>
                  </a:cubicBezTo>
                  <a:cubicBezTo>
                    <a:pt x="968" y="79"/>
                    <a:pt x="950" y="94"/>
                    <a:pt x="964" y="109"/>
                  </a:cubicBezTo>
                  <a:cubicBezTo>
                    <a:pt x="945" y="121"/>
                    <a:pt x="931" y="93"/>
                    <a:pt x="914" y="122"/>
                  </a:cubicBezTo>
                  <a:cubicBezTo>
                    <a:pt x="912" y="114"/>
                    <a:pt x="910" y="107"/>
                    <a:pt x="906" y="100"/>
                  </a:cubicBezTo>
                  <a:cubicBezTo>
                    <a:pt x="904" y="111"/>
                    <a:pt x="892" y="114"/>
                    <a:pt x="882" y="117"/>
                  </a:cubicBezTo>
                  <a:cubicBezTo>
                    <a:pt x="901" y="126"/>
                    <a:pt x="891" y="133"/>
                    <a:pt x="892" y="149"/>
                  </a:cubicBezTo>
                  <a:cubicBezTo>
                    <a:pt x="893" y="156"/>
                    <a:pt x="906" y="191"/>
                    <a:pt x="886" y="177"/>
                  </a:cubicBezTo>
                  <a:cubicBezTo>
                    <a:pt x="889" y="180"/>
                    <a:pt x="880" y="156"/>
                    <a:pt x="880" y="158"/>
                  </a:cubicBezTo>
                  <a:cubicBezTo>
                    <a:pt x="879" y="149"/>
                    <a:pt x="881" y="142"/>
                    <a:pt x="881" y="134"/>
                  </a:cubicBezTo>
                  <a:cubicBezTo>
                    <a:pt x="880" y="125"/>
                    <a:pt x="872" y="124"/>
                    <a:pt x="875" y="115"/>
                  </a:cubicBezTo>
                  <a:cubicBezTo>
                    <a:pt x="878" y="107"/>
                    <a:pt x="881" y="104"/>
                    <a:pt x="876" y="96"/>
                  </a:cubicBezTo>
                  <a:cubicBezTo>
                    <a:pt x="874" y="98"/>
                    <a:pt x="871" y="99"/>
                    <a:pt x="869" y="100"/>
                  </a:cubicBezTo>
                  <a:cubicBezTo>
                    <a:pt x="866" y="98"/>
                    <a:pt x="863" y="95"/>
                    <a:pt x="860" y="93"/>
                  </a:cubicBezTo>
                  <a:cubicBezTo>
                    <a:pt x="857" y="96"/>
                    <a:pt x="856" y="99"/>
                    <a:pt x="855" y="102"/>
                  </a:cubicBezTo>
                  <a:cubicBezTo>
                    <a:pt x="844" y="104"/>
                    <a:pt x="834" y="105"/>
                    <a:pt x="828" y="119"/>
                  </a:cubicBezTo>
                  <a:cubicBezTo>
                    <a:pt x="815" y="150"/>
                    <a:pt x="835" y="148"/>
                    <a:pt x="844" y="175"/>
                  </a:cubicBezTo>
                  <a:cubicBezTo>
                    <a:pt x="822" y="180"/>
                    <a:pt x="761" y="128"/>
                    <a:pt x="763" y="174"/>
                  </a:cubicBezTo>
                  <a:cubicBezTo>
                    <a:pt x="763" y="187"/>
                    <a:pt x="744" y="171"/>
                    <a:pt x="744" y="171"/>
                  </a:cubicBezTo>
                  <a:cubicBezTo>
                    <a:pt x="736" y="172"/>
                    <a:pt x="727" y="179"/>
                    <a:pt x="722" y="179"/>
                  </a:cubicBezTo>
                  <a:cubicBezTo>
                    <a:pt x="716" y="177"/>
                    <a:pt x="715" y="176"/>
                    <a:pt x="709" y="180"/>
                  </a:cubicBezTo>
                  <a:cubicBezTo>
                    <a:pt x="699" y="186"/>
                    <a:pt x="706" y="176"/>
                    <a:pt x="697" y="175"/>
                  </a:cubicBezTo>
                  <a:cubicBezTo>
                    <a:pt x="692" y="175"/>
                    <a:pt x="692" y="166"/>
                    <a:pt x="686" y="171"/>
                  </a:cubicBezTo>
                  <a:cubicBezTo>
                    <a:pt x="682" y="174"/>
                    <a:pt x="681" y="177"/>
                    <a:pt x="677" y="176"/>
                  </a:cubicBezTo>
                  <a:cubicBezTo>
                    <a:pt x="663" y="173"/>
                    <a:pt x="665" y="182"/>
                    <a:pt x="655" y="188"/>
                  </a:cubicBezTo>
                  <a:cubicBezTo>
                    <a:pt x="657" y="187"/>
                    <a:pt x="627" y="203"/>
                    <a:pt x="632" y="203"/>
                  </a:cubicBezTo>
                  <a:cubicBezTo>
                    <a:pt x="606" y="204"/>
                    <a:pt x="624" y="165"/>
                    <a:pt x="600" y="180"/>
                  </a:cubicBezTo>
                  <a:cubicBezTo>
                    <a:pt x="598" y="182"/>
                    <a:pt x="597" y="201"/>
                    <a:pt x="599" y="205"/>
                  </a:cubicBezTo>
                  <a:cubicBezTo>
                    <a:pt x="605" y="215"/>
                    <a:pt x="586" y="217"/>
                    <a:pt x="580" y="216"/>
                  </a:cubicBezTo>
                  <a:cubicBezTo>
                    <a:pt x="561" y="211"/>
                    <a:pt x="559" y="253"/>
                    <a:pt x="531" y="235"/>
                  </a:cubicBezTo>
                  <a:cubicBezTo>
                    <a:pt x="532" y="239"/>
                    <a:pt x="530" y="244"/>
                    <a:pt x="531" y="249"/>
                  </a:cubicBezTo>
                  <a:cubicBezTo>
                    <a:pt x="507" y="243"/>
                    <a:pt x="520" y="221"/>
                    <a:pt x="503" y="212"/>
                  </a:cubicBezTo>
                  <a:cubicBezTo>
                    <a:pt x="517" y="217"/>
                    <a:pt x="548" y="225"/>
                    <a:pt x="560" y="217"/>
                  </a:cubicBezTo>
                  <a:cubicBezTo>
                    <a:pt x="568" y="211"/>
                    <a:pt x="573" y="204"/>
                    <a:pt x="566" y="196"/>
                  </a:cubicBezTo>
                  <a:cubicBezTo>
                    <a:pt x="563" y="192"/>
                    <a:pt x="560" y="192"/>
                    <a:pt x="556" y="189"/>
                  </a:cubicBezTo>
                  <a:cubicBezTo>
                    <a:pt x="554" y="186"/>
                    <a:pt x="553" y="183"/>
                    <a:pt x="551" y="179"/>
                  </a:cubicBezTo>
                  <a:cubicBezTo>
                    <a:pt x="548" y="181"/>
                    <a:pt x="544" y="182"/>
                    <a:pt x="541" y="183"/>
                  </a:cubicBezTo>
                  <a:cubicBezTo>
                    <a:pt x="525" y="175"/>
                    <a:pt x="505" y="166"/>
                    <a:pt x="489" y="157"/>
                  </a:cubicBezTo>
                  <a:cubicBezTo>
                    <a:pt x="479" y="150"/>
                    <a:pt x="434" y="167"/>
                    <a:pt x="462" y="141"/>
                  </a:cubicBezTo>
                  <a:cubicBezTo>
                    <a:pt x="448" y="142"/>
                    <a:pt x="437" y="126"/>
                    <a:pt x="430" y="145"/>
                  </a:cubicBezTo>
                  <a:cubicBezTo>
                    <a:pt x="430" y="141"/>
                    <a:pt x="429" y="137"/>
                    <a:pt x="429" y="133"/>
                  </a:cubicBezTo>
                  <a:cubicBezTo>
                    <a:pt x="425" y="138"/>
                    <a:pt x="420" y="141"/>
                    <a:pt x="416" y="146"/>
                  </a:cubicBezTo>
                  <a:cubicBezTo>
                    <a:pt x="418" y="143"/>
                    <a:pt x="420" y="139"/>
                    <a:pt x="423" y="136"/>
                  </a:cubicBezTo>
                  <a:cubicBezTo>
                    <a:pt x="415" y="135"/>
                    <a:pt x="410" y="137"/>
                    <a:pt x="404" y="142"/>
                  </a:cubicBezTo>
                  <a:cubicBezTo>
                    <a:pt x="402" y="143"/>
                    <a:pt x="392" y="139"/>
                    <a:pt x="386" y="140"/>
                  </a:cubicBezTo>
                  <a:cubicBezTo>
                    <a:pt x="388" y="141"/>
                    <a:pt x="389" y="142"/>
                    <a:pt x="391" y="144"/>
                  </a:cubicBezTo>
                  <a:cubicBezTo>
                    <a:pt x="384" y="147"/>
                    <a:pt x="383" y="148"/>
                    <a:pt x="377" y="153"/>
                  </a:cubicBezTo>
                  <a:cubicBezTo>
                    <a:pt x="377" y="151"/>
                    <a:pt x="377" y="149"/>
                    <a:pt x="377" y="147"/>
                  </a:cubicBezTo>
                  <a:cubicBezTo>
                    <a:pt x="369" y="152"/>
                    <a:pt x="369" y="148"/>
                    <a:pt x="365" y="156"/>
                  </a:cubicBezTo>
                  <a:cubicBezTo>
                    <a:pt x="365" y="154"/>
                    <a:pt x="365" y="153"/>
                    <a:pt x="365" y="152"/>
                  </a:cubicBezTo>
                  <a:cubicBezTo>
                    <a:pt x="352" y="158"/>
                    <a:pt x="344" y="156"/>
                    <a:pt x="335" y="167"/>
                  </a:cubicBezTo>
                  <a:cubicBezTo>
                    <a:pt x="338" y="166"/>
                    <a:pt x="341" y="165"/>
                    <a:pt x="344" y="164"/>
                  </a:cubicBezTo>
                  <a:cubicBezTo>
                    <a:pt x="341" y="171"/>
                    <a:pt x="335" y="175"/>
                    <a:pt x="329" y="175"/>
                  </a:cubicBezTo>
                  <a:cubicBezTo>
                    <a:pt x="325" y="182"/>
                    <a:pt x="323" y="190"/>
                    <a:pt x="317" y="195"/>
                  </a:cubicBezTo>
                  <a:cubicBezTo>
                    <a:pt x="309" y="201"/>
                    <a:pt x="295" y="204"/>
                    <a:pt x="295" y="215"/>
                  </a:cubicBezTo>
                  <a:cubicBezTo>
                    <a:pt x="295" y="233"/>
                    <a:pt x="268" y="247"/>
                    <a:pt x="255" y="256"/>
                  </a:cubicBezTo>
                  <a:cubicBezTo>
                    <a:pt x="257" y="257"/>
                    <a:pt x="260" y="257"/>
                    <a:pt x="263" y="258"/>
                  </a:cubicBezTo>
                  <a:cubicBezTo>
                    <a:pt x="245" y="260"/>
                    <a:pt x="196" y="302"/>
                    <a:pt x="230" y="312"/>
                  </a:cubicBezTo>
                  <a:cubicBezTo>
                    <a:pt x="227" y="314"/>
                    <a:pt x="224" y="319"/>
                    <a:pt x="221" y="321"/>
                  </a:cubicBezTo>
                  <a:cubicBezTo>
                    <a:pt x="234" y="319"/>
                    <a:pt x="233" y="325"/>
                    <a:pt x="221" y="330"/>
                  </a:cubicBezTo>
                  <a:cubicBezTo>
                    <a:pt x="235" y="342"/>
                    <a:pt x="264" y="337"/>
                    <a:pt x="271" y="319"/>
                  </a:cubicBezTo>
                  <a:cubicBezTo>
                    <a:pt x="274" y="322"/>
                    <a:pt x="276" y="326"/>
                    <a:pt x="279" y="329"/>
                  </a:cubicBezTo>
                  <a:cubicBezTo>
                    <a:pt x="277" y="328"/>
                    <a:pt x="287" y="346"/>
                    <a:pt x="287" y="346"/>
                  </a:cubicBezTo>
                  <a:cubicBezTo>
                    <a:pt x="289" y="361"/>
                    <a:pt x="290" y="368"/>
                    <a:pt x="299" y="383"/>
                  </a:cubicBezTo>
                  <a:cubicBezTo>
                    <a:pt x="319" y="372"/>
                    <a:pt x="329" y="363"/>
                    <a:pt x="330" y="343"/>
                  </a:cubicBezTo>
                  <a:cubicBezTo>
                    <a:pt x="331" y="329"/>
                    <a:pt x="346" y="331"/>
                    <a:pt x="350" y="319"/>
                  </a:cubicBezTo>
                  <a:cubicBezTo>
                    <a:pt x="354" y="306"/>
                    <a:pt x="339" y="305"/>
                    <a:pt x="338" y="294"/>
                  </a:cubicBezTo>
                  <a:cubicBezTo>
                    <a:pt x="336" y="268"/>
                    <a:pt x="358" y="263"/>
                    <a:pt x="375" y="248"/>
                  </a:cubicBezTo>
                  <a:cubicBezTo>
                    <a:pt x="385" y="240"/>
                    <a:pt x="373" y="234"/>
                    <a:pt x="390" y="226"/>
                  </a:cubicBezTo>
                  <a:cubicBezTo>
                    <a:pt x="405" y="220"/>
                    <a:pt x="409" y="221"/>
                    <a:pt x="421" y="233"/>
                  </a:cubicBezTo>
                  <a:cubicBezTo>
                    <a:pt x="407" y="238"/>
                    <a:pt x="353" y="277"/>
                    <a:pt x="381" y="288"/>
                  </a:cubicBezTo>
                  <a:cubicBezTo>
                    <a:pt x="358" y="300"/>
                    <a:pt x="398" y="313"/>
                    <a:pt x="407" y="312"/>
                  </a:cubicBezTo>
                  <a:cubicBezTo>
                    <a:pt x="430" y="310"/>
                    <a:pt x="438" y="293"/>
                    <a:pt x="456" y="312"/>
                  </a:cubicBezTo>
                  <a:cubicBezTo>
                    <a:pt x="438" y="329"/>
                    <a:pt x="410" y="306"/>
                    <a:pt x="397" y="330"/>
                  </a:cubicBezTo>
                  <a:cubicBezTo>
                    <a:pt x="415" y="337"/>
                    <a:pt x="400" y="359"/>
                    <a:pt x="390" y="344"/>
                  </a:cubicBezTo>
                  <a:cubicBezTo>
                    <a:pt x="390" y="342"/>
                    <a:pt x="391" y="341"/>
                    <a:pt x="392" y="340"/>
                  </a:cubicBezTo>
                  <a:cubicBezTo>
                    <a:pt x="392" y="336"/>
                    <a:pt x="397" y="335"/>
                    <a:pt x="391" y="332"/>
                  </a:cubicBezTo>
                  <a:cubicBezTo>
                    <a:pt x="388" y="337"/>
                    <a:pt x="390" y="335"/>
                    <a:pt x="390" y="340"/>
                  </a:cubicBezTo>
                  <a:cubicBezTo>
                    <a:pt x="387" y="341"/>
                    <a:pt x="385" y="342"/>
                    <a:pt x="382" y="342"/>
                  </a:cubicBezTo>
                  <a:cubicBezTo>
                    <a:pt x="383" y="343"/>
                    <a:pt x="384" y="344"/>
                    <a:pt x="384" y="345"/>
                  </a:cubicBezTo>
                  <a:cubicBezTo>
                    <a:pt x="375" y="357"/>
                    <a:pt x="363" y="389"/>
                    <a:pt x="365" y="393"/>
                  </a:cubicBezTo>
                  <a:cubicBezTo>
                    <a:pt x="361" y="393"/>
                    <a:pt x="354" y="394"/>
                    <a:pt x="350" y="393"/>
                  </a:cubicBezTo>
                  <a:cubicBezTo>
                    <a:pt x="351" y="390"/>
                    <a:pt x="353" y="388"/>
                    <a:pt x="354" y="386"/>
                  </a:cubicBezTo>
                  <a:cubicBezTo>
                    <a:pt x="340" y="380"/>
                    <a:pt x="336" y="392"/>
                    <a:pt x="324" y="396"/>
                  </a:cubicBezTo>
                  <a:cubicBezTo>
                    <a:pt x="315" y="399"/>
                    <a:pt x="301" y="400"/>
                    <a:pt x="302" y="391"/>
                  </a:cubicBezTo>
                  <a:cubicBezTo>
                    <a:pt x="297" y="390"/>
                    <a:pt x="292" y="391"/>
                    <a:pt x="287" y="394"/>
                  </a:cubicBezTo>
                  <a:cubicBezTo>
                    <a:pt x="291" y="390"/>
                    <a:pt x="294" y="385"/>
                    <a:pt x="293" y="380"/>
                  </a:cubicBezTo>
                  <a:cubicBezTo>
                    <a:pt x="288" y="368"/>
                    <a:pt x="271" y="383"/>
                    <a:pt x="285" y="390"/>
                  </a:cubicBezTo>
                  <a:cubicBezTo>
                    <a:pt x="284" y="392"/>
                    <a:pt x="282" y="393"/>
                    <a:pt x="281" y="395"/>
                  </a:cubicBezTo>
                  <a:cubicBezTo>
                    <a:pt x="281" y="396"/>
                    <a:pt x="282" y="397"/>
                    <a:pt x="283" y="396"/>
                  </a:cubicBezTo>
                  <a:cubicBezTo>
                    <a:pt x="281" y="398"/>
                    <a:pt x="280" y="399"/>
                    <a:pt x="278" y="400"/>
                  </a:cubicBezTo>
                  <a:cubicBezTo>
                    <a:pt x="268" y="393"/>
                    <a:pt x="255" y="375"/>
                    <a:pt x="276" y="366"/>
                  </a:cubicBezTo>
                  <a:cubicBezTo>
                    <a:pt x="269" y="361"/>
                    <a:pt x="270" y="352"/>
                    <a:pt x="274" y="344"/>
                  </a:cubicBezTo>
                  <a:cubicBezTo>
                    <a:pt x="267" y="352"/>
                    <a:pt x="244" y="357"/>
                    <a:pt x="249" y="371"/>
                  </a:cubicBezTo>
                  <a:cubicBezTo>
                    <a:pt x="251" y="379"/>
                    <a:pt x="252" y="386"/>
                    <a:pt x="254" y="393"/>
                  </a:cubicBezTo>
                  <a:cubicBezTo>
                    <a:pt x="258" y="407"/>
                    <a:pt x="248" y="401"/>
                    <a:pt x="242" y="403"/>
                  </a:cubicBezTo>
                  <a:cubicBezTo>
                    <a:pt x="229" y="409"/>
                    <a:pt x="226" y="408"/>
                    <a:pt x="218" y="417"/>
                  </a:cubicBezTo>
                  <a:cubicBezTo>
                    <a:pt x="207" y="430"/>
                    <a:pt x="209" y="439"/>
                    <a:pt x="187" y="437"/>
                  </a:cubicBezTo>
                  <a:cubicBezTo>
                    <a:pt x="193" y="460"/>
                    <a:pt x="172" y="447"/>
                    <a:pt x="168" y="463"/>
                  </a:cubicBezTo>
                  <a:cubicBezTo>
                    <a:pt x="164" y="459"/>
                    <a:pt x="157" y="458"/>
                    <a:pt x="153" y="454"/>
                  </a:cubicBezTo>
                  <a:cubicBezTo>
                    <a:pt x="155" y="457"/>
                    <a:pt x="155" y="460"/>
                    <a:pt x="159" y="464"/>
                  </a:cubicBezTo>
                  <a:cubicBezTo>
                    <a:pt x="149" y="478"/>
                    <a:pt x="138" y="464"/>
                    <a:pt x="125" y="473"/>
                  </a:cubicBezTo>
                  <a:cubicBezTo>
                    <a:pt x="132" y="479"/>
                    <a:pt x="140" y="485"/>
                    <a:pt x="150" y="485"/>
                  </a:cubicBezTo>
                  <a:cubicBezTo>
                    <a:pt x="155" y="485"/>
                    <a:pt x="162" y="503"/>
                    <a:pt x="164" y="508"/>
                  </a:cubicBezTo>
                  <a:cubicBezTo>
                    <a:pt x="163" y="509"/>
                    <a:pt x="161" y="509"/>
                    <a:pt x="159" y="509"/>
                  </a:cubicBezTo>
                  <a:cubicBezTo>
                    <a:pt x="178" y="525"/>
                    <a:pt x="148" y="534"/>
                    <a:pt x="135" y="531"/>
                  </a:cubicBezTo>
                  <a:cubicBezTo>
                    <a:pt x="129" y="529"/>
                    <a:pt x="123" y="530"/>
                    <a:pt x="117" y="530"/>
                  </a:cubicBezTo>
                  <a:cubicBezTo>
                    <a:pt x="113" y="530"/>
                    <a:pt x="109" y="534"/>
                    <a:pt x="105" y="534"/>
                  </a:cubicBezTo>
                  <a:cubicBezTo>
                    <a:pt x="101" y="534"/>
                    <a:pt x="98" y="527"/>
                    <a:pt x="96" y="527"/>
                  </a:cubicBezTo>
                  <a:cubicBezTo>
                    <a:pt x="89" y="529"/>
                    <a:pt x="77" y="534"/>
                    <a:pt x="81" y="542"/>
                  </a:cubicBezTo>
                  <a:cubicBezTo>
                    <a:pt x="88" y="554"/>
                    <a:pt x="83" y="558"/>
                    <a:pt x="82" y="570"/>
                  </a:cubicBezTo>
                  <a:cubicBezTo>
                    <a:pt x="81" y="584"/>
                    <a:pt x="87" y="597"/>
                    <a:pt x="87" y="611"/>
                  </a:cubicBezTo>
                  <a:cubicBezTo>
                    <a:pt x="103" y="591"/>
                    <a:pt x="110" y="622"/>
                    <a:pt x="121" y="616"/>
                  </a:cubicBezTo>
                  <a:cubicBezTo>
                    <a:pt x="134" y="609"/>
                    <a:pt x="147" y="613"/>
                    <a:pt x="159" y="603"/>
                  </a:cubicBezTo>
                  <a:cubicBezTo>
                    <a:pt x="173" y="590"/>
                    <a:pt x="167" y="573"/>
                    <a:pt x="181" y="562"/>
                  </a:cubicBezTo>
                  <a:cubicBezTo>
                    <a:pt x="187" y="558"/>
                    <a:pt x="198" y="556"/>
                    <a:pt x="202" y="549"/>
                  </a:cubicBezTo>
                  <a:cubicBezTo>
                    <a:pt x="202" y="548"/>
                    <a:pt x="190" y="530"/>
                    <a:pt x="206" y="532"/>
                  </a:cubicBezTo>
                  <a:cubicBezTo>
                    <a:pt x="216" y="534"/>
                    <a:pt x="220" y="537"/>
                    <a:pt x="230" y="534"/>
                  </a:cubicBezTo>
                  <a:cubicBezTo>
                    <a:pt x="238" y="533"/>
                    <a:pt x="242" y="526"/>
                    <a:pt x="247" y="524"/>
                  </a:cubicBezTo>
                  <a:cubicBezTo>
                    <a:pt x="253" y="523"/>
                    <a:pt x="265" y="523"/>
                    <a:pt x="270" y="526"/>
                  </a:cubicBezTo>
                  <a:cubicBezTo>
                    <a:pt x="279" y="529"/>
                    <a:pt x="268" y="540"/>
                    <a:pt x="279" y="546"/>
                  </a:cubicBezTo>
                  <a:cubicBezTo>
                    <a:pt x="292" y="553"/>
                    <a:pt x="308" y="557"/>
                    <a:pt x="315" y="568"/>
                  </a:cubicBezTo>
                  <a:cubicBezTo>
                    <a:pt x="318" y="574"/>
                    <a:pt x="324" y="575"/>
                    <a:pt x="327" y="582"/>
                  </a:cubicBezTo>
                  <a:cubicBezTo>
                    <a:pt x="331" y="588"/>
                    <a:pt x="320" y="589"/>
                    <a:pt x="324" y="598"/>
                  </a:cubicBezTo>
                  <a:cubicBezTo>
                    <a:pt x="337" y="588"/>
                    <a:pt x="327" y="575"/>
                    <a:pt x="338" y="564"/>
                  </a:cubicBezTo>
                  <a:cubicBezTo>
                    <a:pt x="341" y="568"/>
                    <a:pt x="346" y="569"/>
                    <a:pt x="348" y="573"/>
                  </a:cubicBezTo>
                  <a:cubicBezTo>
                    <a:pt x="347" y="560"/>
                    <a:pt x="337" y="558"/>
                    <a:pt x="327" y="554"/>
                  </a:cubicBezTo>
                  <a:cubicBezTo>
                    <a:pt x="322" y="552"/>
                    <a:pt x="334" y="548"/>
                    <a:pt x="323" y="547"/>
                  </a:cubicBezTo>
                  <a:cubicBezTo>
                    <a:pt x="323" y="547"/>
                    <a:pt x="312" y="549"/>
                    <a:pt x="312" y="550"/>
                  </a:cubicBezTo>
                  <a:cubicBezTo>
                    <a:pt x="301" y="541"/>
                    <a:pt x="297" y="521"/>
                    <a:pt x="287" y="510"/>
                  </a:cubicBezTo>
                  <a:cubicBezTo>
                    <a:pt x="294" y="504"/>
                    <a:pt x="317" y="507"/>
                    <a:pt x="318" y="514"/>
                  </a:cubicBezTo>
                  <a:cubicBezTo>
                    <a:pt x="319" y="537"/>
                    <a:pt x="330" y="531"/>
                    <a:pt x="345" y="536"/>
                  </a:cubicBezTo>
                  <a:cubicBezTo>
                    <a:pt x="358" y="540"/>
                    <a:pt x="358" y="559"/>
                    <a:pt x="360" y="569"/>
                  </a:cubicBezTo>
                  <a:cubicBezTo>
                    <a:pt x="362" y="579"/>
                    <a:pt x="371" y="574"/>
                    <a:pt x="374" y="587"/>
                  </a:cubicBezTo>
                  <a:cubicBezTo>
                    <a:pt x="374" y="589"/>
                    <a:pt x="380" y="593"/>
                    <a:pt x="384" y="594"/>
                  </a:cubicBezTo>
                  <a:cubicBezTo>
                    <a:pt x="373" y="605"/>
                    <a:pt x="385" y="611"/>
                    <a:pt x="397" y="608"/>
                  </a:cubicBezTo>
                  <a:cubicBezTo>
                    <a:pt x="394" y="602"/>
                    <a:pt x="394" y="597"/>
                    <a:pt x="391" y="591"/>
                  </a:cubicBezTo>
                  <a:cubicBezTo>
                    <a:pt x="395" y="595"/>
                    <a:pt x="400" y="596"/>
                    <a:pt x="404" y="600"/>
                  </a:cubicBezTo>
                  <a:cubicBezTo>
                    <a:pt x="405" y="598"/>
                    <a:pt x="407" y="594"/>
                    <a:pt x="408" y="593"/>
                  </a:cubicBezTo>
                  <a:cubicBezTo>
                    <a:pt x="402" y="591"/>
                    <a:pt x="397" y="586"/>
                    <a:pt x="391" y="584"/>
                  </a:cubicBezTo>
                  <a:cubicBezTo>
                    <a:pt x="393" y="582"/>
                    <a:pt x="395" y="581"/>
                    <a:pt x="398" y="579"/>
                  </a:cubicBezTo>
                  <a:cubicBezTo>
                    <a:pt x="394" y="577"/>
                    <a:pt x="391" y="575"/>
                    <a:pt x="388" y="573"/>
                  </a:cubicBezTo>
                  <a:cubicBezTo>
                    <a:pt x="393" y="574"/>
                    <a:pt x="398" y="573"/>
                    <a:pt x="403" y="575"/>
                  </a:cubicBezTo>
                  <a:cubicBezTo>
                    <a:pt x="397" y="563"/>
                    <a:pt x="408" y="557"/>
                    <a:pt x="419" y="561"/>
                  </a:cubicBezTo>
                  <a:cubicBezTo>
                    <a:pt x="429" y="564"/>
                    <a:pt x="433" y="558"/>
                    <a:pt x="442" y="561"/>
                  </a:cubicBezTo>
                  <a:cubicBezTo>
                    <a:pt x="454" y="563"/>
                    <a:pt x="446" y="554"/>
                    <a:pt x="443" y="548"/>
                  </a:cubicBezTo>
                  <a:cubicBezTo>
                    <a:pt x="439" y="542"/>
                    <a:pt x="444" y="543"/>
                    <a:pt x="444" y="536"/>
                  </a:cubicBezTo>
                  <a:cubicBezTo>
                    <a:pt x="447" y="534"/>
                    <a:pt x="449" y="532"/>
                    <a:pt x="452" y="530"/>
                  </a:cubicBezTo>
                  <a:cubicBezTo>
                    <a:pt x="450" y="527"/>
                    <a:pt x="449" y="523"/>
                    <a:pt x="448" y="520"/>
                  </a:cubicBezTo>
                  <a:cubicBezTo>
                    <a:pt x="474" y="469"/>
                    <a:pt x="496" y="538"/>
                    <a:pt x="522" y="508"/>
                  </a:cubicBezTo>
                  <a:cubicBezTo>
                    <a:pt x="516" y="506"/>
                    <a:pt x="512" y="503"/>
                    <a:pt x="506" y="502"/>
                  </a:cubicBezTo>
                  <a:cubicBezTo>
                    <a:pt x="515" y="500"/>
                    <a:pt x="518" y="494"/>
                    <a:pt x="526" y="491"/>
                  </a:cubicBezTo>
                  <a:cubicBezTo>
                    <a:pt x="533" y="488"/>
                    <a:pt x="536" y="494"/>
                    <a:pt x="541" y="490"/>
                  </a:cubicBezTo>
                  <a:cubicBezTo>
                    <a:pt x="536" y="497"/>
                    <a:pt x="541" y="504"/>
                    <a:pt x="525" y="508"/>
                  </a:cubicBezTo>
                  <a:cubicBezTo>
                    <a:pt x="542" y="520"/>
                    <a:pt x="559" y="537"/>
                    <a:pt x="578" y="544"/>
                  </a:cubicBezTo>
                  <a:cubicBezTo>
                    <a:pt x="577" y="548"/>
                    <a:pt x="576" y="551"/>
                    <a:pt x="574" y="554"/>
                  </a:cubicBezTo>
                  <a:cubicBezTo>
                    <a:pt x="579" y="555"/>
                    <a:pt x="576" y="551"/>
                    <a:pt x="579" y="556"/>
                  </a:cubicBezTo>
                  <a:cubicBezTo>
                    <a:pt x="565" y="558"/>
                    <a:pt x="551" y="560"/>
                    <a:pt x="536" y="558"/>
                  </a:cubicBezTo>
                  <a:cubicBezTo>
                    <a:pt x="523" y="556"/>
                    <a:pt x="507" y="540"/>
                    <a:pt x="492" y="552"/>
                  </a:cubicBezTo>
                  <a:cubicBezTo>
                    <a:pt x="482" y="559"/>
                    <a:pt x="467" y="556"/>
                    <a:pt x="456" y="560"/>
                  </a:cubicBezTo>
                  <a:cubicBezTo>
                    <a:pt x="448" y="563"/>
                    <a:pt x="425" y="570"/>
                    <a:pt x="422" y="576"/>
                  </a:cubicBezTo>
                  <a:cubicBezTo>
                    <a:pt x="426" y="575"/>
                    <a:pt x="430" y="577"/>
                    <a:pt x="434" y="576"/>
                  </a:cubicBezTo>
                  <a:cubicBezTo>
                    <a:pt x="425" y="590"/>
                    <a:pt x="437" y="603"/>
                    <a:pt x="442" y="607"/>
                  </a:cubicBezTo>
                  <a:cubicBezTo>
                    <a:pt x="448" y="620"/>
                    <a:pt x="466" y="610"/>
                    <a:pt x="479" y="613"/>
                  </a:cubicBezTo>
                  <a:cubicBezTo>
                    <a:pt x="501" y="617"/>
                    <a:pt x="504" y="612"/>
                    <a:pt x="523" y="608"/>
                  </a:cubicBezTo>
                  <a:cubicBezTo>
                    <a:pt x="520" y="616"/>
                    <a:pt x="516" y="624"/>
                    <a:pt x="524" y="630"/>
                  </a:cubicBezTo>
                  <a:cubicBezTo>
                    <a:pt x="506" y="638"/>
                    <a:pt x="517" y="661"/>
                    <a:pt x="507" y="670"/>
                  </a:cubicBezTo>
                  <a:cubicBezTo>
                    <a:pt x="502" y="675"/>
                    <a:pt x="492" y="672"/>
                    <a:pt x="486" y="673"/>
                  </a:cubicBezTo>
                  <a:cubicBezTo>
                    <a:pt x="481" y="673"/>
                    <a:pt x="477" y="672"/>
                    <a:pt x="473" y="671"/>
                  </a:cubicBezTo>
                  <a:cubicBezTo>
                    <a:pt x="464" y="669"/>
                    <a:pt x="467" y="677"/>
                    <a:pt x="461" y="677"/>
                  </a:cubicBezTo>
                  <a:cubicBezTo>
                    <a:pt x="453" y="677"/>
                    <a:pt x="448" y="671"/>
                    <a:pt x="437" y="673"/>
                  </a:cubicBezTo>
                  <a:cubicBezTo>
                    <a:pt x="435" y="674"/>
                    <a:pt x="416" y="667"/>
                    <a:pt x="413" y="666"/>
                  </a:cubicBezTo>
                  <a:cubicBezTo>
                    <a:pt x="402" y="660"/>
                    <a:pt x="390" y="650"/>
                    <a:pt x="383" y="649"/>
                  </a:cubicBezTo>
                  <a:cubicBezTo>
                    <a:pt x="377" y="661"/>
                    <a:pt x="353" y="660"/>
                    <a:pt x="368" y="675"/>
                  </a:cubicBezTo>
                  <a:cubicBezTo>
                    <a:pt x="360" y="678"/>
                    <a:pt x="351" y="682"/>
                    <a:pt x="344" y="676"/>
                  </a:cubicBezTo>
                  <a:cubicBezTo>
                    <a:pt x="339" y="671"/>
                    <a:pt x="338" y="672"/>
                    <a:pt x="332" y="672"/>
                  </a:cubicBezTo>
                  <a:cubicBezTo>
                    <a:pt x="325" y="672"/>
                    <a:pt x="331" y="662"/>
                    <a:pt x="326" y="661"/>
                  </a:cubicBezTo>
                  <a:cubicBezTo>
                    <a:pt x="319" y="657"/>
                    <a:pt x="303" y="649"/>
                    <a:pt x="296" y="649"/>
                  </a:cubicBezTo>
                  <a:cubicBezTo>
                    <a:pt x="283" y="651"/>
                    <a:pt x="282" y="644"/>
                    <a:pt x="272" y="636"/>
                  </a:cubicBezTo>
                  <a:cubicBezTo>
                    <a:pt x="285" y="630"/>
                    <a:pt x="274" y="617"/>
                    <a:pt x="284" y="605"/>
                  </a:cubicBezTo>
                  <a:cubicBezTo>
                    <a:pt x="272" y="609"/>
                    <a:pt x="256" y="604"/>
                    <a:pt x="242" y="605"/>
                  </a:cubicBezTo>
                  <a:cubicBezTo>
                    <a:pt x="227" y="606"/>
                    <a:pt x="211" y="609"/>
                    <a:pt x="196" y="610"/>
                  </a:cubicBezTo>
                  <a:cubicBezTo>
                    <a:pt x="189" y="611"/>
                    <a:pt x="177" y="612"/>
                    <a:pt x="172" y="616"/>
                  </a:cubicBezTo>
                  <a:cubicBezTo>
                    <a:pt x="168" y="621"/>
                    <a:pt x="156" y="631"/>
                    <a:pt x="152" y="628"/>
                  </a:cubicBezTo>
                  <a:cubicBezTo>
                    <a:pt x="136" y="621"/>
                    <a:pt x="120" y="621"/>
                    <a:pt x="109" y="628"/>
                  </a:cubicBezTo>
                  <a:cubicBezTo>
                    <a:pt x="104" y="632"/>
                    <a:pt x="100" y="640"/>
                    <a:pt x="95" y="645"/>
                  </a:cubicBezTo>
                  <a:cubicBezTo>
                    <a:pt x="89" y="650"/>
                    <a:pt x="94" y="653"/>
                    <a:pt x="91" y="658"/>
                  </a:cubicBezTo>
                  <a:cubicBezTo>
                    <a:pt x="88" y="662"/>
                    <a:pt x="83" y="662"/>
                    <a:pt x="79" y="667"/>
                  </a:cubicBezTo>
                  <a:cubicBezTo>
                    <a:pt x="74" y="675"/>
                    <a:pt x="84" y="677"/>
                    <a:pt x="79" y="685"/>
                  </a:cubicBezTo>
                  <a:cubicBezTo>
                    <a:pt x="74" y="694"/>
                    <a:pt x="72" y="698"/>
                    <a:pt x="63" y="702"/>
                  </a:cubicBezTo>
                  <a:cubicBezTo>
                    <a:pt x="47" y="707"/>
                    <a:pt x="38" y="722"/>
                    <a:pt x="29" y="736"/>
                  </a:cubicBezTo>
                  <a:cubicBezTo>
                    <a:pt x="26" y="740"/>
                    <a:pt x="21" y="743"/>
                    <a:pt x="18" y="747"/>
                  </a:cubicBezTo>
                  <a:cubicBezTo>
                    <a:pt x="17" y="749"/>
                    <a:pt x="23" y="756"/>
                    <a:pt x="21" y="758"/>
                  </a:cubicBezTo>
                  <a:cubicBezTo>
                    <a:pt x="17" y="769"/>
                    <a:pt x="6" y="761"/>
                    <a:pt x="12" y="779"/>
                  </a:cubicBezTo>
                  <a:cubicBezTo>
                    <a:pt x="18" y="800"/>
                    <a:pt x="13" y="811"/>
                    <a:pt x="9" y="829"/>
                  </a:cubicBezTo>
                  <a:cubicBezTo>
                    <a:pt x="7" y="838"/>
                    <a:pt x="0" y="862"/>
                    <a:pt x="9" y="869"/>
                  </a:cubicBezTo>
                  <a:cubicBezTo>
                    <a:pt x="14" y="872"/>
                    <a:pt x="24" y="877"/>
                    <a:pt x="28" y="882"/>
                  </a:cubicBezTo>
                  <a:cubicBezTo>
                    <a:pt x="36" y="891"/>
                    <a:pt x="32" y="898"/>
                    <a:pt x="44" y="904"/>
                  </a:cubicBezTo>
                  <a:cubicBezTo>
                    <a:pt x="55" y="910"/>
                    <a:pt x="49" y="918"/>
                    <a:pt x="54" y="925"/>
                  </a:cubicBezTo>
                  <a:cubicBezTo>
                    <a:pt x="58" y="930"/>
                    <a:pt x="74" y="935"/>
                    <a:pt x="79" y="939"/>
                  </a:cubicBezTo>
                  <a:cubicBezTo>
                    <a:pt x="87" y="944"/>
                    <a:pt x="87" y="947"/>
                    <a:pt x="97" y="949"/>
                  </a:cubicBezTo>
                  <a:cubicBezTo>
                    <a:pt x="103" y="950"/>
                    <a:pt x="116" y="942"/>
                    <a:pt x="122" y="942"/>
                  </a:cubicBezTo>
                  <a:cubicBezTo>
                    <a:pt x="129" y="941"/>
                    <a:pt x="138" y="942"/>
                    <a:pt x="145" y="945"/>
                  </a:cubicBezTo>
                  <a:cubicBezTo>
                    <a:pt x="159" y="949"/>
                    <a:pt x="160" y="939"/>
                    <a:pt x="170" y="935"/>
                  </a:cubicBezTo>
                  <a:cubicBezTo>
                    <a:pt x="181" y="931"/>
                    <a:pt x="207" y="926"/>
                    <a:pt x="215" y="936"/>
                  </a:cubicBezTo>
                  <a:cubicBezTo>
                    <a:pt x="223" y="946"/>
                    <a:pt x="246" y="955"/>
                    <a:pt x="258" y="947"/>
                  </a:cubicBezTo>
                  <a:cubicBezTo>
                    <a:pt x="258" y="958"/>
                    <a:pt x="270" y="958"/>
                    <a:pt x="271" y="963"/>
                  </a:cubicBezTo>
                  <a:cubicBezTo>
                    <a:pt x="272" y="967"/>
                    <a:pt x="266" y="982"/>
                    <a:pt x="265" y="985"/>
                  </a:cubicBezTo>
                  <a:cubicBezTo>
                    <a:pt x="262" y="996"/>
                    <a:pt x="258" y="993"/>
                    <a:pt x="262" y="1008"/>
                  </a:cubicBezTo>
                  <a:cubicBezTo>
                    <a:pt x="265" y="1017"/>
                    <a:pt x="275" y="1031"/>
                    <a:pt x="283" y="1035"/>
                  </a:cubicBezTo>
                  <a:cubicBezTo>
                    <a:pt x="284" y="1035"/>
                    <a:pt x="299" y="1080"/>
                    <a:pt x="298" y="1083"/>
                  </a:cubicBezTo>
                  <a:cubicBezTo>
                    <a:pt x="297" y="1093"/>
                    <a:pt x="308" y="1096"/>
                    <a:pt x="308" y="1108"/>
                  </a:cubicBezTo>
                  <a:cubicBezTo>
                    <a:pt x="308" y="1116"/>
                    <a:pt x="294" y="1128"/>
                    <a:pt x="289" y="1135"/>
                  </a:cubicBezTo>
                  <a:cubicBezTo>
                    <a:pt x="282" y="1146"/>
                    <a:pt x="283" y="1179"/>
                    <a:pt x="291" y="1189"/>
                  </a:cubicBezTo>
                  <a:cubicBezTo>
                    <a:pt x="306" y="1207"/>
                    <a:pt x="306" y="1219"/>
                    <a:pt x="309" y="1242"/>
                  </a:cubicBezTo>
                  <a:cubicBezTo>
                    <a:pt x="312" y="1260"/>
                    <a:pt x="324" y="1279"/>
                    <a:pt x="332" y="1295"/>
                  </a:cubicBezTo>
                  <a:cubicBezTo>
                    <a:pt x="335" y="1300"/>
                    <a:pt x="340" y="1296"/>
                    <a:pt x="341" y="1302"/>
                  </a:cubicBezTo>
                  <a:cubicBezTo>
                    <a:pt x="342" y="1309"/>
                    <a:pt x="341" y="1311"/>
                    <a:pt x="345" y="1316"/>
                  </a:cubicBezTo>
                  <a:cubicBezTo>
                    <a:pt x="350" y="1321"/>
                    <a:pt x="350" y="1337"/>
                    <a:pt x="353" y="1345"/>
                  </a:cubicBezTo>
                  <a:cubicBezTo>
                    <a:pt x="356" y="1346"/>
                    <a:pt x="365" y="1353"/>
                    <a:pt x="370" y="1350"/>
                  </a:cubicBezTo>
                  <a:cubicBezTo>
                    <a:pt x="376" y="1346"/>
                    <a:pt x="391" y="1338"/>
                    <a:pt x="397" y="1338"/>
                  </a:cubicBezTo>
                  <a:cubicBezTo>
                    <a:pt x="409" y="1338"/>
                    <a:pt x="407" y="1349"/>
                    <a:pt x="419" y="1342"/>
                  </a:cubicBezTo>
                  <a:cubicBezTo>
                    <a:pt x="427" y="1338"/>
                    <a:pt x="435" y="1340"/>
                    <a:pt x="442" y="1333"/>
                  </a:cubicBezTo>
                  <a:cubicBezTo>
                    <a:pt x="452" y="1321"/>
                    <a:pt x="474" y="1307"/>
                    <a:pt x="476" y="1289"/>
                  </a:cubicBezTo>
                  <a:cubicBezTo>
                    <a:pt x="477" y="1278"/>
                    <a:pt x="492" y="1284"/>
                    <a:pt x="489" y="1268"/>
                  </a:cubicBezTo>
                  <a:cubicBezTo>
                    <a:pt x="487" y="1255"/>
                    <a:pt x="487" y="1259"/>
                    <a:pt x="494" y="1247"/>
                  </a:cubicBezTo>
                  <a:cubicBezTo>
                    <a:pt x="499" y="1238"/>
                    <a:pt x="512" y="1244"/>
                    <a:pt x="515" y="1239"/>
                  </a:cubicBezTo>
                  <a:cubicBezTo>
                    <a:pt x="521" y="1232"/>
                    <a:pt x="517" y="1217"/>
                    <a:pt x="515" y="1209"/>
                  </a:cubicBezTo>
                  <a:cubicBezTo>
                    <a:pt x="513" y="1198"/>
                    <a:pt x="504" y="1198"/>
                    <a:pt x="509" y="1185"/>
                  </a:cubicBezTo>
                  <a:cubicBezTo>
                    <a:pt x="511" y="1180"/>
                    <a:pt x="522" y="1174"/>
                    <a:pt x="528" y="1174"/>
                  </a:cubicBezTo>
                  <a:cubicBezTo>
                    <a:pt x="538" y="1173"/>
                    <a:pt x="565" y="1155"/>
                    <a:pt x="564" y="1142"/>
                  </a:cubicBezTo>
                  <a:cubicBezTo>
                    <a:pt x="563" y="1127"/>
                    <a:pt x="561" y="1106"/>
                    <a:pt x="570" y="1096"/>
                  </a:cubicBezTo>
                  <a:cubicBezTo>
                    <a:pt x="561" y="1089"/>
                    <a:pt x="556" y="1082"/>
                    <a:pt x="553" y="1071"/>
                  </a:cubicBezTo>
                  <a:cubicBezTo>
                    <a:pt x="553" y="1070"/>
                    <a:pt x="551" y="1041"/>
                    <a:pt x="551" y="1041"/>
                  </a:cubicBezTo>
                  <a:cubicBezTo>
                    <a:pt x="555" y="1031"/>
                    <a:pt x="568" y="1036"/>
                    <a:pt x="567" y="1021"/>
                  </a:cubicBezTo>
                  <a:cubicBezTo>
                    <a:pt x="566" y="1009"/>
                    <a:pt x="574" y="1002"/>
                    <a:pt x="583" y="995"/>
                  </a:cubicBezTo>
                  <a:cubicBezTo>
                    <a:pt x="591" y="989"/>
                    <a:pt x="599" y="988"/>
                    <a:pt x="607" y="983"/>
                  </a:cubicBezTo>
                  <a:cubicBezTo>
                    <a:pt x="616" y="977"/>
                    <a:pt x="620" y="965"/>
                    <a:pt x="630" y="961"/>
                  </a:cubicBezTo>
                  <a:cubicBezTo>
                    <a:pt x="638" y="958"/>
                    <a:pt x="640" y="940"/>
                    <a:pt x="645" y="933"/>
                  </a:cubicBezTo>
                  <a:cubicBezTo>
                    <a:pt x="650" y="925"/>
                    <a:pt x="655" y="911"/>
                    <a:pt x="663" y="906"/>
                  </a:cubicBezTo>
                  <a:cubicBezTo>
                    <a:pt x="671" y="902"/>
                    <a:pt x="674" y="852"/>
                    <a:pt x="652" y="879"/>
                  </a:cubicBezTo>
                  <a:cubicBezTo>
                    <a:pt x="649" y="883"/>
                    <a:pt x="603" y="887"/>
                    <a:pt x="597" y="883"/>
                  </a:cubicBezTo>
                  <a:cubicBezTo>
                    <a:pt x="589" y="876"/>
                    <a:pt x="592" y="865"/>
                    <a:pt x="586" y="862"/>
                  </a:cubicBezTo>
                  <a:cubicBezTo>
                    <a:pt x="578" y="860"/>
                    <a:pt x="584" y="856"/>
                    <a:pt x="579" y="851"/>
                  </a:cubicBezTo>
                  <a:cubicBezTo>
                    <a:pt x="574" y="846"/>
                    <a:pt x="568" y="843"/>
                    <a:pt x="564" y="839"/>
                  </a:cubicBezTo>
                  <a:cubicBezTo>
                    <a:pt x="553" y="826"/>
                    <a:pt x="547" y="800"/>
                    <a:pt x="530" y="795"/>
                  </a:cubicBezTo>
                  <a:cubicBezTo>
                    <a:pt x="538" y="786"/>
                    <a:pt x="520" y="753"/>
                    <a:pt x="514" y="741"/>
                  </a:cubicBezTo>
                  <a:cubicBezTo>
                    <a:pt x="506" y="721"/>
                    <a:pt x="490" y="705"/>
                    <a:pt x="483" y="685"/>
                  </a:cubicBezTo>
                  <a:cubicBezTo>
                    <a:pt x="493" y="688"/>
                    <a:pt x="494" y="705"/>
                    <a:pt x="495" y="705"/>
                  </a:cubicBezTo>
                  <a:cubicBezTo>
                    <a:pt x="503" y="708"/>
                    <a:pt x="509" y="698"/>
                    <a:pt x="514" y="691"/>
                  </a:cubicBezTo>
                  <a:cubicBezTo>
                    <a:pt x="508" y="712"/>
                    <a:pt x="541" y="741"/>
                    <a:pt x="548" y="760"/>
                  </a:cubicBezTo>
                  <a:cubicBezTo>
                    <a:pt x="551" y="767"/>
                    <a:pt x="548" y="788"/>
                    <a:pt x="558" y="789"/>
                  </a:cubicBezTo>
                  <a:cubicBezTo>
                    <a:pt x="567" y="789"/>
                    <a:pt x="567" y="789"/>
                    <a:pt x="567" y="798"/>
                  </a:cubicBezTo>
                  <a:cubicBezTo>
                    <a:pt x="568" y="809"/>
                    <a:pt x="577" y="807"/>
                    <a:pt x="581" y="813"/>
                  </a:cubicBezTo>
                  <a:cubicBezTo>
                    <a:pt x="588" y="826"/>
                    <a:pt x="589" y="878"/>
                    <a:pt x="612" y="866"/>
                  </a:cubicBezTo>
                  <a:cubicBezTo>
                    <a:pt x="623" y="860"/>
                    <a:pt x="636" y="859"/>
                    <a:pt x="645" y="854"/>
                  </a:cubicBezTo>
                  <a:cubicBezTo>
                    <a:pt x="652" y="850"/>
                    <a:pt x="649" y="841"/>
                    <a:pt x="659" y="842"/>
                  </a:cubicBezTo>
                  <a:cubicBezTo>
                    <a:pt x="667" y="844"/>
                    <a:pt x="674" y="838"/>
                    <a:pt x="683" y="838"/>
                  </a:cubicBezTo>
                  <a:cubicBezTo>
                    <a:pt x="674" y="818"/>
                    <a:pt x="715" y="821"/>
                    <a:pt x="722" y="809"/>
                  </a:cubicBezTo>
                  <a:cubicBezTo>
                    <a:pt x="730" y="797"/>
                    <a:pt x="769" y="771"/>
                    <a:pt x="750" y="759"/>
                  </a:cubicBezTo>
                  <a:cubicBezTo>
                    <a:pt x="749" y="761"/>
                    <a:pt x="748" y="763"/>
                    <a:pt x="747" y="764"/>
                  </a:cubicBezTo>
                  <a:cubicBezTo>
                    <a:pt x="747" y="759"/>
                    <a:pt x="743" y="754"/>
                    <a:pt x="743" y="749"/>
                  </a:cubicBezTo>
                  <a:cubicBezTo>
                    <a:pt x="729" y="758"/>
                    <a:pt x="717" y="738"/>
                    <a:pt x="717" y="725"/>
                  </a:cubicBezTo>
                  <a:cubicBezTo>
                    <a:pt x="704" y="733"/>
                    <a:pt x="707" y="745"/>
                    <a:pt x="692" y="747"/>
                  </a:cubicBezTo>
                  <a:cubicBezTo>
                    <a:pt x="680" y="749"/>
                    <a:pt x="670" y="742"/>
                    <a:pt x="673" y="730"/>
                  </a:cubicBezTo>
                  <a:cubicBezTo>
                    <a:pt x="651" y="731"/>
                    <a:pt x="636" y="690"/>
                    <a:pt x="648" y="676"/>
                  </a:cubicBezTo>
                  <a:cubicBezTo>
                    <a:pt x="666" y="684"/>
                    <a:pt x="696" y="747"/>
                    <a:pt x="721" y="714"/>
                  </a:cubicBezTo>
                  <a:cubicBezTo>
                    <a:pt x="726" y="732"/>
                    <a:pt x="742" y="736"/>
                    <a:pt x="759" y="735"/>
                  </a:cubicBezTo>
                  <a:cubicBezTo>
                    <a:pt x="766" y="735"/>
                    <a:pt x="771" y="739"/>
                    <a:pt x="777" y="739"/>
                  </a:cubicBezTo>
                  <a:cubicBezTo>
                    <a:pt x="784" y="738"/>
                    <a:pt x="788" y="732"/>
                    <a:pt x="797" y="732"/>
                  </a:cubicBezTo>
                  <a:cubicBezTo>
                    <a:pt x="821" y="732"/>
                    <a:pt x="817" y="735"/>
                    <a:pt x="829" y="752"/>
                  </a:cubicBezTo>
                  <a:cubicBezTo>
                    <a:pt x="834" y="758"/>
                    <a:pt x="865" y="758"/>
                    <a:pt x="847" y="767"/>
                  </a:cubicBezTo>
                  <a:cubicBezTo>
                    <a:pt x="854" y="795"/>
                    <a:pt x="873" y="776"/>
                    <a:pt x="880" y="766"/>
                  </a:cubicBezTo>
                  <a:cubicBezTo>
                    <a:pt x="879" y="775"/>
                    <a:pt x="883" y="772"/>
                    <a:pt x="885" y="781"/>
                  </a:cubicBezTo>
                  <a:cubicBezTo>
                    <a:pt x="885" y="786"/>
                    <a:pt x="880" y="793"/>
                    <a:pt x="880" y="795"/>
                  </a:cubicBezTo>
                  <a:cubicBezTo>
                    <a:pt x="880" y="810"/>
                    <a:pt x="890" y="823"/>
                    <a:pt x="894" y="836"/>
                  </a:cubicBezTo>
                  <a:cubicBezTo>
                    <a:pt x="901" y="860"/>
                    <a:pt x="907" y="895"/>
                    <a:pt x="929" y="907"/>
                  </a:cubicBezTo>
                  <a:cubicBezTo>
                    <a:pt x="933" y="899"/>
                    <a:pt x="944" y="894"/>
                    <a:pt x="951" y="886"/>
                  </a:cubicBezTo>
                  <a:cubicBezTo>
                    <a:pt x="946" y="875"/>
                    <a:pt x="962" y="851"/>
                    <a:pt x="953" y="843"/>
                  </a:cubicBezTo>
                  <a:cubicBezTo>
                    <a:pt x="942" y="833"/>
                    <a:pt x="966" y="833"/>
                    <a:pt x="968" y="829"/>
                  </a:cubicBezTo>
                  <a:cubicBezTo>
                    <a:pt x="972" y="820"/>
                    <a:pt x="978" y="812"/>
                    <a:pt x="985" y="806"/>
                  </a:cubicBezTo>
                  <a:cubicBezTo>
                    <a:pt x="989" y="803"/>
                    <a:pt x="1001" y="797"/>
                    <a:pt x="1005" y="794"/>
                  </a:cubicBezTo>
                  <a:cubicBezTo>
                    <a:pt x="1016" y="789"/>
                    <a:pt x="1011" y="781"/>
                    <a:pt x="1017" y="776"/>
                  </a:cubicBezTo>
                  <a:cubicBezTo>
                    <a:pt x="1031" y="764"/>
                    <a:pt x="1054" y="781"/>
                    <a:pt x="1059" y="760"/>
                  </a:cubicBezTo>
                  <a:cubicBezTo>
                    <a:pt x="1069" y="765"/>
                    <a:pt x="1080" y="781"/>
                    <a:pt x="1087" y="790"/>
                  </a:cubicBezTo>
                  <a:cubicBezTo>
                    <a:pt x="1097" y="805"/>
                    <a:pt x="1091" y="821"/>
                    <a:pt x="1101" y="835"/>
                  </a:cubicBezTo>
                  <a:cubicBezTo>
                    <a:pt x="1108" y="828"/>
                    <a:pt x="1114" y="825"/>
                    <a:pt x="1119" y="817"/>
                  </a:cubicBezTo>
                  <a:cubicBezTo>
                    <a:pt x="1130" y="828"/>
                    <a:pt x="1125" y="836"/>
                    <a:pt x="1128" y="850"/>
                  </a:cubicBezTo>
                  <a:cubicBezTo>
                    <a:pt x="1132" y="863"/>
                    <a:pt x="1143" y="872"/>
                    <a:pt x="1138" y="886"/>
                  </a:cubicBezTo>
                  <a:cubicBezTo>
                    <a:pt x="1149" y="877"/>
                    <a:pt x="1154" y="865"/>
                    <a:pt x="1151" y="852"/>
                  </a:cubicBezTo>
                  <a:cubicBezTo>
                    <a:pt x="1160" y="871"/>
                    <a:pt x="1167" y="859"/>
                    <a:pt x="1180" y="868"/>
                  </a:cubicBezTo>
                  <a:cubicBezTo>
                    <a:pt x="1190" y="875"/>
                    <a:pt x="1188" y="888"/>
                    <a:pt x="1203" y="892"/>
                  </a:cubicBezTo>
                  <a:cubicBezTo>
                    <a:pt x="1196" y="900"/>
                    <a:pt x="1199" y="897"/>
                    <a:pt x="1201" y="907"/>
                  </a:cubicBezTo>
                  <a:cubicBezTo>
                    <a:pt x="1202" y="903"/>
                    <a:pt x="1207" y="893"/>
                    <a:pt x="1210" y="890"/>
                  </a:cubicBezTo>
                  <a:cubicBezTo>
                    <a:pt x="1214" y="888"/>
                    <a:pt x="1217" y="886"/>
                    <a:pt x="1222" y="886"/>
                  </a:cubicBezTo>
                  <a:cubicBezTo>
                    <a:pt x="1231" y="885"/>
                    <a:pt x="1224" y="880"/>
                    <a:pt x="1230" y="875"/>
                  </a:cubicBezTo>
                  <a:cubicBezTo>
                    <a:pt x="1235" y="870"/>
                    <a:pt x="1236" y="881"/>
                    <a:pt x="1241" y="872"/>
                  </a:cubicBezTo>
                  <a:cubicBezTo>
                    <a:pt x="1244" y="867"/>
                    <a:pt x="1242" y="864"/>
                    <a:pt x="1242" y="859"/>
                  </a:cubicBezTo>
                  <a:cubicBezTo>
                    <a:pt x="1244" y="850"/>
                    <a:pt x="1242" y="831"/>
                    <a:pt x="1232" y="830"/>
                  </a:cubicBezTo>
                  <a:cubicBezTo>
                    <a:pt x="1223" y="828"/>
                    <a:pt x="1207" y="805"/>
                    <a:pt x="1208" y="794"/>
                  </a:cubicBezTo>
                  <a:cubicBezTo>
                    <a:pt x="1210" y="779"/>
                    <a:pt x="1248" y="758"/>
                    <a:pt x="1248" y="780"/>
                  </a:cubicBezTo>
                  <a:cubicBezTo>
                    <a:pt x="1260" y="771"/>
                    <a:pt x="1283" y="772"/>
                    <a:pt x="1286" y="755"/>
                  </a:cubicBezTo>
                  <a:cubicBezTo>
                    <a:pt x="1297" y="771"/>
                    <a:pt x="1309" y="753"/>
                    <a:pt x="1318" y="746"/>
                  </a:cubicBezTo>
                  <a:cubicBezTo>
                    <a:pt x="1324" y="741"/>
                    <a:pt x="1333" y="743"/>
                    <a:pt x="1339" y="738"/>
                  </a:cubicBezTo>
                  <a:cubicBezTo>
                    <a:pt x="1340" y="737"/>
                    <a:pt x="1335" y="729"/>
                    <a:pt x="1336" y="727"/>
                  </a:cubicBezTo>
                  <a:cubicBezTo>
                    <a:pt x="1339" y="722"/>
                    <a:pt x="1344" y="723"/>
                    <a:pt x="1346" y="718"/>
                  </a:cubicBezTo>
                  <a:cubicBezTo>
                    <a:pt x="1352" y="704"/>
                    <a:pt x="1361" y="698"/>
                    <a:pt x="1362" y="681"/>
                  </a:cubicBezTo>
                  <a:cubicBezTo>
                    <a:pt x="1362" y="678"/>
                    <a:pt x="1364" y="661"/>
                    <a:pt x="1363" y="658"/>
                  </a:cubicBezTo>
                  <a:cubicBezTo>
                    <a:pt x="1361" y="652"/>
                    <a:pt x="1352" y="652"/>
                    <a:pt x="1351" y="643"/>
                  </a:cubicBezTo>
                  <a:cubicBezTo>
                    <a:pt x="1350" y="643"/>
                    <a:pt x="1348" y="644"/>
                    <a:pt x="1346" y="644"/>
                  </a:cubicBezTo>
                  <a:cubicBezTo>
                    <a:pt x="1348" y="635"/>
                    <a:pt x="1349" y="636"/>
                    <a:pt x="1341" y="628"/>
                  </a:cubicBezTo>
                  <a:cubicBezTo>
                    <a:pt x="1352" y="620"/>
                    <a:pt x="1358" y="605"/>
                    <a:pt x="1373" y="603"/>
                  </a:cubicBezTo>
                  <a:cubicBezTo>
                    <a:pt x="1364" y="604"/>
                    <a:pt x="1356" y="601"/>
                    <a:pt x="1352" y="594"/>
                  </a:cubicBezTo>
                  <a:cubicBezTo>
                    <a:pt x="1350" y="617"/>
                    <a:pt x="1326" y="597"/>
                    <a:pt x="1329" y="583"/>
                  </a:cubicBezTo>
                  <a:cubicBezTo>
                    <a:pt x="1330" y="577"/>
                    <a:pt x="1359" y="561"/>
                    <a:pt x="1370" y="569"/>
                  </a:cubicBezTo>
                  <a:cubicBezTo>
                    <a:pt x="1363" y="574"/>
                    <a:pt x="1363" y="576"/>
                    <a:pt x="1359" y="583"/>
                  </a:cubicBezTo>
                  <a:cubicBezTo>
                    <a:pt x="1371" y="578"/>
                    <a:pt x="1388" y="568"/>
                    <a:pt x="1400" y="575"/>
                  </a:cubicBezTo>
                  <a:cubicBezTo>
                    <a:pt x="1387" y="590"/>
                    <a:pt x="1398" y="600"/>
                    <a:pt x="1415" y="602"/>
                  </a:cubicBezTo>
                  <a:cubicBezTo>
                    <a:pt x="1399" y="605"/>
                    <a:pt x="1415" y="622"/>
                    <a:pt x="1409" y="636"/>
                  </a:cubicBezTo>
                  <a:cubicBezTo>
                    <a:pt x="1422" y="629"/>
                    <a:pt x="1439" y="630"/>
                    <a:pt x="1442" y="614"/>
                  </a:cubicBezTo>
                  <a:cubicBezTo>
                    <a:pt x="1444" y="594"/>
                    <a:pt x="1422" y="593"/>
                    <a:pt x="1420" y="580"/>
                  </a:cubicBezTo>
                  <a:cubicBezTo>
                    <a:pt x="1418" y="567"/>
                    <a:pt x="1438" y="559"/>
                    <a:pt x="1447" y="553"/>
                  </a:cubicBezTo>
                  <a:cubicBezTo>
                    <a:pt x="1453" y="549"/>
                    <a:pt x="1452" y="539"/>
                    <a:pt x="1460" y="541"/>
                  </a:cubicBezTo>
                  <a:cubicBezTo>
                    <a:pt x="1465" y="542"/>
                    <a:pt x="1476" y="544"/>
                    <a:pt x="1480" y="543"/>
                  </a:cubicBezTo>
                  <a:cubicBezTo>
                    <a:pt x="1496" y="539"/>
                    <a:pt x="1510" y="522"/>
                    <a:pt x="1517" y="510"/>
                  </a:cubicBezTo>
                  <a:cubicBezTo>
                    <a:pt x="1521" y="502"/>
                    <a:pt x="1523" y="495"/>
                    <a:pt x="1527" y="487"/>
                  </a:cubicBezTo>
                  <a:cubicBezTo>
                    <a:pt x="1531" y="480"/>
                    <a:pt x="1539" y="482"/>
                    <a:pt x="1543" y="475"/>
                  </a:cubicBezTo>
                  <a:cubicBezTo>
                    <a:pt x="1548" y="467"/>
                    <a:pt x="1542" y="460"/>
                    <a:pt x="1545" y="451"/>
                  </a:cubicBezTo>
                  <a:cubicBezTo>
                    <a:pt x="1546" y="445"/>
                    <a:pt x="1554" y="437"/>
                    <a:pt x="1554" y="432"/>
                  </a:cubicBezTo>
                  <a:cubicBezTo>
                    <a:pt x="1554" y="421"/>
                    <a:pt x="1565" y="408"/>
                    <a:pt x="1551" y="398"/>
                  </a:cubicBezTo>
                  <a:cubicBezTo>
                    <a:pt x="1540" y="391"/>
                    <a:pt x="1527" y="400"/>
                    <a:pt x="1515" y="391"/>
                  </a:cubicBezTo>
                  <a:cubicBezTo>
                    <a:pt x="1498" y="377"/>
                    <a:pt x="1517" y="366"/>
                    <a:pt x="1528" y="359"/>
                  </a:cubicBezTo>
                  <a:cubicBezTo>
                    <a:pt x="1540" y="350"/>
                    <a:pt x="1547" y="337"/>
                    <a:pt x="1559" y="327"/>
                  </a:cubicBezTo>
                  <a:cubicBezTo>
                    <a:pt x="1566" y="322"/>
                    <a:pt x="1571" y="322"/>
                    <a:pt x="1580" y="321"/>
                  </a:cubicBezTo>
                  <a:cubicBezTo>
                    <a:pt x="1586" y="320"/>
                    <a:pt x="1595" y="323"/>
                    <a:pt x="1599" y="322"/>
                  </a:cubicBezTo>
                  <a:cubicBezTo>
                    <a:pt x="1604" y="321"/>
                    <a:pt x="1611" y="315"/>
                    <a:pt x="1618" y="314"/>
                  </a:cubicBezTo>
                  <a:cubicBezTo>
                    <a:pt x="1624" y="312"/>
                    <a:pt x="1633" y="310"/>
                    <a:pt x="1638" y="312"/>
                  </a:cubicBezTo>
                  <a:cubicBezTo>
                    <a:pt x="1653" y="317"/>
                    <a:pt x="1662" y="324"/>
                    <a:pt x="1679" y="321"/>
                  </a:cubicBezTo>
                  <a:cubicBezTo>
                    <a:pt x="1690" y="320"/>
                    <a:pt x="1700" y="297"/>
                    <a:pt x="1708" y="289"/>
                  </a:cubicBezTo>
                  <a:cubicBezTo>
                    <a:pt x="1713" y="284"/>
                    <a:pt x="1735" y="283"/>
                    <a:pt x="1745" y="285"/>
                  </a:cubicBezTo>
                  <a:cubicBezTo>
                    <a:pt x="1742" y="294"/>
                    <a:pt x="1745" y="292"/>
                    <a:pt x="1747" y="299"/>
                  </a:cubicBezTo>
                  <a:cubicBezTo>
                    <a:pt x="1755" y="290"/>
                    <a:pt x="1784" y="254"/>
                    <a:pt x="1785" y="288"/>
                  </a:cubicBezTo>
                  <a:cubicBezTo>
                    <a:pt x="1777" y="288"/>
                    <a:pt x="1774" y="292"/>
                    <a:pt x="1767" y="296"/>
                  </a:cubicBezTo>
                  <a:cubicBezTo>
                    <a:pt x="1763" y="298"/>
                    <a:pt x="1749" y="306"/>
                    <a:pt x="1749" y="307"/>
                  </a:cubicBezTo>
                  <a:cubicBezTo>
                    <a:pt x="1745" y="323"/>
                    <a:pt x="1723" y="332"/>
                    <a:pt x="1712" y="344"/>
                  </a:cubicBezTo>
                  <a:cubicBezTo>
                    <a:pt x="1696" y="362"/>
                    <a:pt x="1695" y="415"/>
                    <a:pt x="1714" y="433"/>
                  </a:cubicBezTo>
                  <a:cubicBezTo>
                    <a:pt x="1711" y="420"/>
                    <a:pt x="1734" y="392"/>
                    <a:pt x="1744" y="385"/>
                  </a:cubicBezTo>
                  <a:cubicBezTo>
                    <a:pt x="1747" y="383"/>
                    <a:pt x="1754" y="380"/>
                    <a:pt x="1756" y="377"/>
                  </a:cubicBezTo>
                  <a:cubicBezTo>
                    <a:pt x="1755" y="374"/>
                    <a:pt x="1754" y="371"/>
                    <a:pt x="1753" y="368"/>
                  </a:cubicBezTo>
                  <a:cubicBezTo>
                    <a:pt x="1756" y="367"/>
                    <a:pt x="1759" y="366"/>
                    <a:pt x="1763" y="365"/>
                  </a:cubicBezTo>
                  <a:cubicBezTo>
                    <a:pt x="1767" y="352"/>
                    <a:pt x="1762" y="341"/>
                    <a:pt x="1767" y="331"/>
                  </a:cubicBezTo>
                  <a:cubicBezTo>
                    <a:pt x="1772" y="322"/>
                    <a:pt x="1781" y="323"/>
                    <a:pt x="1784" y="310"/>
                  </a:cubicBezTo>
                  <a:cubicBezTo>
                    <a:pt x="1786" y="300"/>
                    <a:pt x="1806" y="307"/>
                    <a:pt x="1813" y="309"/>
                  </a:cubicBezTo>
                  <a:cubicBezTo>
                    <a:pt x="1826" y="312"/>
                    <a:pt x="1827" y="320"/>
                    <a:pt x="1843" y="312"/>
                  </a:cubicBezTo>
                  <a:cubicBezTo>
                    <a:pt x="1848" y="309"/>
                    <a:pt x="1853" y="305"/>
                    <a:pt x="1860" y="303"/>
                  </a:cubicBezTo>
                  <a:cubicBezTo>
                    <a:pt x="1868" y="301"/>
                    <a:pt x="1862" y="296"/>
                    <a:pt x="1868" y="291"/>
                  </a:cubicBezTo>
                  <a:cubicBezTo>
                    <a:pt x="1873" y="287"/>
                    <a:pt x="1889" y="276"/>
                    <a:pt x="1896" y="274"/>
                  </a:cubicBezTo>
                  <a:cubicBezTo>
                    <a:pt x="1905" y="272"/>
                    <a:pt x="1918" y="280"/>
                    <a:pt x="1927" y="272"/>
                  </a:cubicBezTo>
                  <a:cubicBezTo>
                    <a:pt x="1938" y="262"/>
                    <a:pt x="1928" y="261"/>
                    <a:pt x="1922" y="251"/>
                  </a:cubicBezTo>
                  <a:cubicBezTo>
                    <a:pt x="1911" y="234"/>
                    <a:pt x="1933" y="238"/>
                    <a:pt x="1939" y="229"/>
                  </a:cubicBezTo>
                  <a:cubicBezTo>
                    <a:pt x="1948" y="217"/>
                    <a:pt x="1941" y="218"/>
                    <a:pt x="1956" y="220"/>
                  </a:cubicBezTo>
                  <a:cubicBezTo>
                    <a:pt x="1967" y="222"/>
                    <a:pt x="1977" y="232"/>
                    <a:pt x="1988" y="237"/>
                  </a:cubicBezTo>
                  <a:cubicBezTo>
                    <a:pt x="1993" y="238"/>
                    <a:pt x="2011" y="252"/>
                    <a:pt x="2014" y="235"/>
                  </a:cubicBezTo>
                  <a:cubicBezTo>
                    <a:pt x="2015" y="224"/>
                    <a:pt x="2026" y="220"/>
                    <a:pt x="2037" y="218"/>
                  </a:cubicBezTo>
                  <a:cubicBezTo>
                    <a:pt x="2026" y="197"/>
                    <a:pt x="1980" y="188"/>
                    <a:pt x="1961" y="184"/>
                  </a:cubicBezTo>
                  <a:close/>
                  <a:moveTo>
                    <a:pt x="703" y="565"/>
                  </a:moveTo>
                  <a:cubicBezTo>
                    <a:pt x="694" y="563"/>
                    <a:pt x="687" y="566"/>
                    <a:pt x="683" y="573"/>
                  </a:cubicBezTo>
                  <a:cubicBezTo>
                    <a:pt x="706" y="570"/>
                    <a:pt x="706" y="617"/>
                    <a:pt x="678" y="610"/>
                  </a:cubicBezTo>
                  <a:cubicBezTo>
                    <a:pt x="668" y="608"/>
                    <a:pt x="649" y="603"/>
                    <a:pt x="648" y="589"/>
                  </a:cubicBezTo>
                  <a:cubicBezTo>
                    <a:pt x="648" y="582"/>
                    <a:pt x="663" y="568"/>
                    <a:pt x="654" y="565"/>
                  </a:cubicBezTo>
                  <a:cubicBezTo>
                    <a:pt x="638" y="558"/>
                    <a:pt x="643" y="541"/>
                    <a:pt x="639" y="529"/>
                  </a:cubicBezTo>
                  <a:cubicBezTo>
                    <a:pt x="636" y="522"/>
                    <a:pt x="627" y="530"/>
                    <a:pt x="629" y="520"/>
                  </a:cubicBezTo>
                  <a:cubicBezTo>
                    <a:pt x="630" y="508"/>
                    <a:pt x="631" y="510"/>
                    <a:pt x="637" y="502"/>
                  </a:cubicBezTo>
                  <a:cubicBezTo>
                    <a:pt x="655" y="479"/>
                    <a:pt x="682" y="484"/>
                    <a:pt x="700" y="506"/>
                  </a:cubicBezTo>
                  <a:cubicBezTo>
                    <a:pt x="689" y="505"/>
                    <a:pt x="644" y="509"/>
                    <a:pt x="671" y="525"/>
                  </a:cubicBezTo>
                  <a:cubicBezTo>
                    <a:pt x="667" y="537"/>
                    <a:pt x="683" y="542"/>
                    <a:pt x="684" y="557"/>
                  </a:cubicBezTo>
                  <a:cubicBezTo>
                    <a:pt x="693" y="549"/>
                    <a:pt x="704" y="552"/>
                    <a:pt x="703" y="565"/>
                  </a:cubicBezTo>
                  <a:close/>
                  <a:moveTo>
                    <a:pt x="776" y="627"/>
                  </a:moveTo>
                  <a:cubicBezTo>
                    <a:pt x="774" y="624"/>
                    <a:pt x="771" y="622"/>
                    <a:pt x="772" y="617"/>
                  </a:cubicBezTo>
                  <a:cubicBezTo>
                    <a:pt x="776" y="618"/>
                    <a:pt x="779" y="620"/>
                    <a:pt x="783" y="623"/>
                  </a:cubicBezTo>
                  <a:cubicBezTo>
                    <a:pt x="780" y="624"/>
                    <a:pt x="778" y="626"/>
                    <a:pt x="776" y="627"/>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76" name="Freeform 72"/>
            <p:cNvSpPr>
              <a:spLocks/>
            </p:cNvSpPr>
            <p:nvPr/>
          </p:nvSpPr>
          <p:spPr bwMode="auto">
            <a:xfrm>
              <a:off x="2967" y="609"/>
              <a:ext cx="5" cy="6"/>
            </a:xfrm>
            <a:custGeom>
              <a:avLst/>
              <a:gdLst>
                <a:gd name="T0" fmla="*/ 3 w 3"/>
                <a:gd name="T1" fmla="*/ 0 h 3"/>
                <a:gd name="T2" fmla="*/ 0 w 3"/>
                <a:gd name="T3" fmla="*/ 3 h 3"/>
                <a:gd name="T4" fmla="*/ 3 w 3"/>
                <a:gd name="T5" fmla="*/ 0 h 3"/>
              </a:gdLst>
              <a:ahLst/>
              <a:cxnLst>
                <a:cxn ang="0">
                  <a:pos x="T0" y="T1"/>
                </a:cxn>
                <a:cxn ang="0">
                  <a:pos x="T2" y="T3"/>
                </a:cxn>
                <a:cxn ang="0">
                  <a:pos x="T4" y="T5"/>
                </a:cxn>
              </a:cxnLst>
              <a:rect l="0" t="0" r="r" b="b"/>
              <a:pathLst>
                <a:path w="3" h="3">
                  <a:moveTo>
                    <a:pt x="3" y="0"/>
                  </a:moveTo>
                  <a:cubicBezTo>
                    <a:pt x="2" y="1"/>
                    <a:pt x="1" y="2"/>
                    <a:pt x="0" y="3"/>
                  </a:cubicBezTo>
                  <a:cubicBezTo>
                    <a:pt x="1" y="2"/>
                    <a:pt x="2" y="1"/>
                    <a:pt x="3" y="0"/>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77" name="Freeform 73"/>
            <p:cNvSpPr>
              <a:spLocks/>
            </p:cNvSpPr>
            <p:nvPr/>
          </p:nvSpPr>
          <p:spPr bwMode="auto">
            <a:xfrm>
              <a:off x="2931" y="599"/>
              <a:ext cx="34" cy="30"/>
            </a:xfrm>
            <a:custGeom>
              <a:avLst/>
              <a:gdLst>
                <a:gd name="T0" fmla="*/ 14 w 19"/>
                <a:gd name="T1" fmla="*/ 0 h 17"/>
                <a:gd name="T2" fmla="*/ 0 w 19"/>
                <a:gd name="T3" fmla="*/ 16 h 17"/>
                <a:gd name="T4" fmla="*/ 19 w 19"/>
                <a:gd name="T5" fmla="*/ 10 h 17"/>
                <a:gd name="T6" fmla="*/ 14 w 19"/>
                <a:gd name="T7" fmla="*/ 0 h 17"/>
              </a:gdLst>
              <a:ahLst/>
              <a:cxnLst>
                <a:cxn ang="0">
                  <a:pos x="T0" y="T1"/>
                </a:cxn>
                <a:cxn ang="0">
                  <a:pos x="T2" y="T3"/>
                </a:cxn>
                <a:cxn ang="0">
                  <a:pos x="T4" y="T5"/>
                </a:cxn>
                <a:cxn ang="0">
                  <a:pos x="T6" y="T7"/>
                </a:cxn>
              </a:cxnLst>
              <a:rect l="0" t="0" r="r" b="b"/>
              <a:pathLst>
                <a:path w="19" h="17">
                  <a:moveTo>
                    <a:pt x="14" y="0"/>
                  </a:moveTo>
                  <a:cubicBezTo>
                    <a:pt x="5" y="6"/>
                    <a:pt x="7" y="8"/>
                    <a:pt x="0" y="16"/>
                  </a:cubicBezTo>
                  <a:cubicBezTo>
                    <a:pt x="7" y="17"/>
                    <a:pt x="14" y="15"/>
                    <a:pt x="19" y="10"/>
                  </a:cubicBezTo>
                  <a:cubicBezTo>
                    <a:pt x="15" y="10"/>
                    <a:pt x="12" y="7"/>
                    <a:pt x="14" y="0"/>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78" name="Freeform 74"/>
            <p:cNvSpPr>
              <a:spLocks/>
            </p:cNvSpPr>
            <p:nvPr/>
          </p:nvSpPr>
          <p:spPr bwMode="auto">
            <a:xfrm>
              <a:off x="4398" y="1878"/>
              <a:ext cx="1" cy="4"/>
            </a:xfrm>
            <a:custGeom>
              <a:avLst/>
              <a:gdLst>
                <a:gd name="T0" fmla="*/ 1 w 1"/>
                <a:gd name="T1" fmla="*/ 2 h 2"/>
                <a:gd name="T2" fmla="*/ 1 w 1"/>
                <a:gd name="T3" fmla="*/ 0 h 2"/>
                <a:gd name="T4" fmla="*/ 0 w 1"/>
                <a:gd name="T5" fmla="*/ 2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1" y="1"/>
                    <a:pt x="1" y="0"/>
                  </a:cubicBezTo>
                  <a:cubicBezTo>
                    <a:pt x="1" y="1"/>
                    <a:pt x="0" y="1"/>
                    <a:pt x="0" y="2"/>
                  </a:cubicBezTo>
                  <a:cubicBezTo>
                    <a:pt x="0" y="2"/>
                    <a:pt x="0" y="2"/>
                    <a:pt x="1" y="2"/>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79" name="Freeform 75"/>
            <p:cNvSpPr>
              <a:spLocks/>
            </p:cNvSpPr>
            <p:nvPr/>
          </p:nvSpPr>
          <p:spPr bwMode="auto">
            <a:xfrm>
              <a:off x="4391" y="1882"/>
              <a:ext cx="113" cy="158"/>
            </a:xfrm>
            <a:custGeom>
              <a:avLst/>
              <a:gdLst>
                <a:gd name="T0" fmla="*/ 0 w 64"/>
                <a:gd name="T1" fmla="*/ 17 h 89"/>
                <a:gd name="T2" fmla="*/ 25 w 64"/>
                <a:gd name="T3" fmla="*/ 53 h 89"/>
                <a:gd name="T4" fmla="*/ 53 w 64"/>
                <a:gd name="T5" fmla="*/ 89 h 89"/>
                <a:gd name="T6" fmla="*/ 56 w 64"/>
                <a:gd name="T7" fmla="*/ 82 h 89"/>
                <a:gd name="T8" fmla="*/ 64 w 64"/>
                <a:gd name="T9" fmla="*/ 86 h 89"/>
                <a:gd name="T10" fmla="*/ 52 w 64"/>
                <a:gd name="T11" fmla="*/ 69 h 89"/>
                <a:gd name="T12" fmla="*/ 53 w 64"/>
                <a:gd name="T13" fmla="*/ 45 h 89"/>
                <a:gd name="T14" fmla="*/ 32 w 64"/>
                <a:gd name="T15" fmla="*/ 34 h 89"/>
                <a:gd name="T16" fmla="*/ 16 w 64"/>
                <a:gd name="T17" fmla="*/ 17 h 89"/>
                <a:gd name="T18" fmla="*/ 20 w 64"/>
                <a:gd name="T19" fmla="*/ 16 h 89"/>
                <a:gd name="T20" fmla="*/ 5 w 64"/>
                <a:gd name="T21" fmla="*/ 0 h 89"/>
                <a:gd name="T22" fmla="*/ 3 w 64"/>
                <a:gd name="T23" fmla="*/ 2 h 89"/>
                <a:gd name="T24" fmla="*/ 0 w 64"/>
                <a:gd name="T25" fmla="*/ 1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89">
                  <a:moveTo>
                    <a:pt x="0" y="17"/>
                  </a:moveTo>
                  <a:cubicBezTo>
                    <a:pt x="9" y="16"/>
                    <a:pt x="20" y="43"/>
                    <a:pt x="25" y="53"/>
                  </a:cubicBezTo>
                  <a:cubicBezTo>
                    <a:pt x="34" y="73"/>
                    <a:pt x="35" y="76"/>
                    <a:pt x="53" y="89"/>
                  </a:cubicBezTo>
                  <a:cubicBezTo>
                    <a:pt x="54" y="86"/>
                    <a:pt x="55" y="84"/>
                    <a:pt x="56" y="82"/>
                  </a:cubicBezTo>
                  <a:cubicBezTo>
                    <a:pt x="58" y="83"/>
                    <a:pt x="61" y="84"/>
                    <a:pt x="64" y="86"/>
                  </a:cubicBezTo>
                  <a:cubicBezTo>
                    <a:pt x="61" y="82"/>
                    <a:pt x="53" y="73"/>
                    <a:pt x="52" y="69"/>
                  </a:cubicBezTo>
                  <a:cubicBezTo>
                    <a:pt x="51" y="62"/>
                    <a:pt x="56" y="52"/>
                    <a:pt x="53" y="45"/>
                  </a:cubicBezTo>
                  <a:cubicBezTo>
                    <a:pt x="55" y="48"/>
                    <a:pt x="31" y="34"/>
                    <a:pt x="32" y="34"/>
                  </a:cubicBezTo>
                  <a:cubicBezTo>
                    <a:pt x="25" y="32"/>
                    <a:pt x="24" y="21"/>
                    <a:pt x="16" y="17"/>
                  </a:cubicBezTo>
                  <a:cubicBezTo>
                    <a:pt x="17" y="17"/>
                    <a:pt x="19" y="16"/>
                    <a:pt x="20" y="16"/>
                  </a:cubicBezTo>
                  <a:cubicBezTo>
                    <a:pt x="18" y="9"/>
                    <a:pt x="12" y="3"/>
                    <a:pt x="5" y="0"/>
                  </a:cubicBezTo>
                  <a:cubicBezTo>
                    <a:pt x="4" y="1"/>
                    <a:pt x="4" y="2"/>
                    <a:pt x="3" y="2"/>
                  </a:cubicBezTo>
                  <a:cubicBezTo>
                    <a:pt x="4" y="3"/>
                    <a:pt x="2" y="13"/>
                    <a:pt x="0" y="17"/>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80" name="Freeform 76"/>
            <p:cNvSpPr>
              <a:spLocks/>
            </p:cNvSpPr>
            <p:nvPr/>
          </p:nvSpPr>
          <p:spPr bwMode="auto">
            <a:xfrm>
              <a:off x="4396" y="1885"/>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0"/>
                    <a:pt x="0" y="1"/>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81" name="Freeform 77"/>
            <p:cNvSpPr>
              <a:spLocks/>
            </p:cNvSpPr>
            <p:nvPr/>
          </p:nvSpPr>
          <p:spPr bwMode="auto">
            <a:xfrm>
              <a:off x="2965" y="615"/>
              <a:ext cx="2" cy="1"/>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1" y="1"/>
                    <a:pt x="1" y="0"/>
                    <a:pt x="1" y="0"/>
                  </a:cubicBezTo>
                  <a:cubicBezTo>
                    <a:pt x="1" y="0"/>
                    <a:pt x="0" y="1"/>
                    <a:pt x="0" y="1"/>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82" name="Freeform 78"/>
            <p:cNvSpPr>
              <a:spLocks/>
            </p:cNvSpPr>
            <p:nvPr/>
          </p:nvSpPr>
          <p:spPr bwMode="auto">
            <a:xfrm>
              <a:off x="5781" y="513"/>
              <a:ext cx="72" cy="31"/>
            </a:xfrm>
            <a:custGeom>
              <a:avLst/>
              <a:gdLst>
                <a:gd name="T0" fmla="*/ 41 w 41"/>
                <a:gd name="T1" fmla="*/ 11 h 17"/>
                <a:gd name="T2" fmla="*/ 10 w 41"/>
                <a:gd name="T3" fmla="*/ 17 h 17"/>
                <a:gd name="T4" fmla="*/ 41 w 41"/>
                <a:gd name="T5" fmla="*/ 11 h 17"/>
              </a:gdLst>
              <a:ahLst/>
              <a:cxnLst>
                <a:cxn ang="0">
                  <a:pos x="T0" y="T1"/>
                </a:cxn>
                <a:cxn ang="0">
                  <a:pos x="T2" y="T3"/>
                </a:cxn>
                <a:cxn ang="0">
                  <a:pos x="T4" y="T5"/>
                </a:cxn>
              </a:cxnLst>
              <a:rect l="0" t="0" r="r" b="b"/>
              <a:pathLst>
                <a:path w="41" h="17">
                  <a:moveTo>
                    <a:pt x="41" y="11"/>
                  </a:moveTo>
                  <a:cubicBezTo>
                    <a:pt x="31" y="0"/>
                    <a:pt x="0" y="2"/>
                    <a:pt x="10" y="17"/>
                  </a:cubicBezTo>
                  <a:cubicBezTo>
                    <a:pt x="20" y="17"/>
                    <a:pt x="31" y="16"/>
                    <a:pt x="41" y="11"/>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83" name="Freeform 79"/>
            <p:cNvSpPr>
              <a:spLocks/>
            </p:cNvSpPr>
            <p:nvPr/>
          </p:nvSpPr>
          <p:spPr bwMode="auto">
            <a:xfrm>
              <a:off x="5607" y="565"/>
              <a:ext cx="27" cy="16"/>
            </a:xfrm>
            <a:custGeom>
              <a:avLst/>
              <a:gdLst>
                <a:gd name="T0" fmla="*/ 0 w 15"/>
                <a:gd name="T1" fmla="*/ 2 h 9"/>
                <a:gd name="T2" fmla="*/ 10 w 15"/>
                <a:gd name="T3" fmla="*/ 9 h 9"/>
                <a:gd name="T4" fmla="*/ 0 w 15"/>
                <a:gd name="T5" fmla="*/ 2 h 9"/>
              </a:gdLst>
              <a:ahLst/>
              <a:cxnLst>
                <a:cxn ang="0">
                  <a:pos x="T0" y="T1"/>
                </a:cxn>
                <a:cxn ang="0">
                  <a:pos x="T2" y="T3"/>
                </a:cxn>
                <a:cxn ang="0">
                  <a:pos x="T4" y="T5"/>
                </a:cxn>
              </a:cxnLst>
              <a:rect l="0" t="0" r="r" b="b"/>
              <a:pathLst>
                <a:path w="15" h="9">
                  <a:moveTo>
                    <a:pt x="0" y="2"/>
                  </a:moveTo>
                  <a:cubicBezTo>
                    <a:pt x="3" y="4"/>
                    <a:pt x="6" y="7"/>
                    <a:pt x="10" y="9"/>
                  </a:cubicBezTo>
                  <a:cubicBezTo>
                    <a:pt x="15" y="1"/>
                    <a:pt x="9" y="0"/>
                    <a:pt x="0" y="2"/>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84" name="Freeform 80"/>
            <p:cNvSpPr>
              <a:spLocks/>
            </p:cNvSpPr>
            <p:nvPr/>
          </p:nvSpPr>
          <p:spPr bwMode="auto">
            <a:xfrm>
              <a:off x="5034" y="371"/>
              <a:ext cx="14" cy="16"/>
            </a:xfrm>
            <a:custGeom>
              <a:avLst/>
              <a:gdLst>
                <a:gd name="T0" fmla="*/ 8 w 8"/>
                <a:gd name="T1" fmla="*/ 4 h 9"/>
                <a:gd name="T2" fmla="*/ 4 w 8"/>
                <a:gd name="T3" fmla="*/ 9 h 9"/>
                <a:gd name="T4" fmla="*/ 8 w 8"/>
                <a:gd name="T5" fmla="*/ 4 h 9"/>
              </a:gdLst>
              <a:ahLst/>
              <a:cxnLst>
                <a:cxn ang="0">
                  <a:pos x="T0" y="T1"/>
                </a:cxn>
                <a:cxn ang="0">
                  <a:pos x="T2" y="T3"/>
                </a:cxn>
                <a:cxn ang="0">
                  <a:pos x="T4" y="T5"/>
                </a:cxn>
              </a:cxnLst>
              <a:rect l="0" t="0" r="r" b="b"/>
              <a:pathLst>
                <a:path w="8" h="9">
                  <a:moveTo>
                    <a:pt x="8" y="4"/>
                  </a:moveTo>
                  <a:cubicBezTo>
                    <a:pt x="5" y="5"/>
                    <a:pt x="0" y="0"/>
                    <a:pt x="4" y="9"/>
                  </a:cubicBezTo>
                  <a:cubicBezTo>
                    <a:pt x="6" y="6"/>
                    <a:pt x="8" y="4"/>
                    <a:pt x="8" y="4"/>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85" name="Freeform 81"/>
            <p:cNvSpPr>
              <a:spLocks/>
            </p:cNvSpPr>
            <p:nvPr/>
          </p:nvSpPr>
          <p:spPr bwMode="auto">
            <a:xfrm>
              <a:off x="4626" y="414"/>
              <a:ext cx="27" cy="21"/>
            </a:xfrm>
            <a:custGeom>
              <a:avLst/>
              <a:gdLst>
                <a:gd name="T0" fmla="*/ 0 w 15"/>
                <a:gd name="T1" fmla="*/ 7 h 12"/>
                <a:gd name="T2" fmla="*/ 15 w 15"/>
                <a:gd name="T3" fmla="*/ 9 h 12"/>
                <a:gd name="T4" fmla="*/ 0 w 15"/>
                <a:gd name="T5" fmla="*/ 7 h 12"/>
              </a:gdLst>
              <a:ahLst/>
              <a:cxnLst>
                <a:cxn ang="0">
                  <a:pos x="T0" y="T1"/>
                </a:cxn>
                <a:cxn ang="0">
                  <a:pos x="T2" y="T3"/>
                </a:cxn>
                <a:cxn ang="0">
                  <a:pos x="T4" y="T5"/>
                </a:cxn>
              </a:cxnLst>
              <a:rect l="0" t="0" r="r" b="b"/>
              <a:pathLst>
                <a:path w="15" h="12">
                  <a:moveTo>
                    <a:pt x="0" y="7"/>
                  </a:moveTo>
                  <a:cubicBezTo>
                    <a:pt x="5" y="12"/>
                    <a:pt x="9" y="11"/>
                    <a:pt x="15" y="9"/>
                  </a:cubicBezTo>
                  <a:cubicBezTo>
                    <a:pt x="14" y="8"/>
                    <a:pt x="9" y="0"/>
                    <a:pt x="0" y="7"/>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86" name="Freeform 82"/>
            <p:cNvSpPr>
              <a:spLocks/>
            </p:cNvSpPr>
            <p:nvPr/>
          </p:nvSpPr>
          <p:spPr bwMode="auto">
            <a:xfrm>
              <a:off x="4653" y="43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87" name="Freeform 83"/>
            <p:cNvSpPr>
              <a:spLocks/>
            </p:cNvSpPr>
            <p:nvPr/>
          </p:nvSpPr>
          <p:spPr bwMode="auto">
            <a:xfrm>
              <a:off x="4399" y="238"/>
              <a:ext cx="128" cy="63"/>
            </a:xfrm>
            <a:custGeom>
              <a:avLst/>
              <a:gdLst>
                <a:gd name="T0" fmla="*/ 11 w 72"/>
                <a:gd name="T1" fmla="*/ 35 h 35"/>
                <a:gd name="T2" fmla="*/ 60 w 72"/>
                <a:gd name="T3" fmla="*/ 26 h 35"/>
                <a:gd name="T4" fmla="*/ 40 w 72"/>
                <a:gd name="T5" fmla="*/ 9 h 35"/>
                <a:gd name="T6" fmla="*/ 41 w 72"/>
                <a:gd name="T7" fmla="*/ 1 h 35"/>
                <a:gd name="T8" fmla="*/ 11 w 72"/>
                <a:gd name="T9" fmla="*/ 35 h 35"/>
              </a:gdLst>
              <a:ahLst/>
              <a:cxnLst>
                <a:cxn ang="0">
                  <a:pos x="T0" y="T1"/>
                </a:cxn>
                <a:cxn ang="0">
                  <a:pos x="T2" y="T3"/>
                </a:cxn>
                <a:cxn ang="0">
                  <a:pos x="T4" y="T5"/>
                </a:cxn>
                <a:cxn ang="0">
                  <a:pos x="T6" y="T7"/>
                </a:cxn>
                <a:cxn ang="0">
                  <a:pos x="T8" y="T9"/>
                </a:cxn>
              </a:cxnLst>
              <a:rect l="0" t="0" r="r" b="b"/>
              <a:pathLst>
                <a:path w="72" h="35">
                  <a:moveTo>
                    <a:pt x="11" y="35"/>
                  </a:moveTo>
                  <a:cubicBezTo>
                    <a:pt x="21" y="31"/>
                    <a:pt x="54" y="32"/>
                    <a:pt x="60" y="26"/>
                  </a:cubicBezTo>
                  <a:cubicBezTo>
                    <a:pt x="72" y="14"/>
                    <a:pt x="51" y="2"/>
                    <a:pt x="40" y="9"/>
                  </a:cubicBezTo>
                  <a:cubicBezTo>
                    <a:pt x="41" y="6"/>
                    <a:pt x="41" y="4"/>
                    <a:pt x="41" y="1"/>
                  </a:cubicBezTo>
                  <a:cubicBezTo>
                    <a:pt x="28" y="0"/>
                    <a:pt x="0" y="25"/>
                    <a:pt x="11" y="35"/>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88" name="Freeform 84"/>
            <p:cNvSpPr>
              <a:spLocks/>
            </p:cNvSpPr>
            <p:nvPr/>
          </p:nvSpPr>
          <p:spPr bwMode="auto">
            <a:xfrm>
              <a:off x="4261" y="212"/>
              <a:ext cx="43" cy="25"/>
            </a:xfrm>
            <a:custGeom>
              <a:avLst/>
              <a:gdLst>
                <a:gd name="T0" fmla="*/ 10 w 24"/>
                <a:gd name="T1" fmla="*/ 0 h 14"/>
                <a:gd name="T2" fmla="*/ 0 w 24"/>
                <a:gd name="T3" fmla="*/ 3 h 14"/>
                <a:gd name="T4" fmla="*/ 24 w 24"/>
                <a:gd name="T5" fmla="*/ 5 h 14"/>
                <a:gd name="T6" fmla="*/ 10 w 24"/>
                <a:gd name="T7" fmla="*/ 0 h 14"/>
              </a:gdLst>
              <a:ahLst/>
              <a:cxnLst>
                <a:cxn ang="0">
                  <a:pos x="T0" y="T1"/>
                </a:cxn>
                <a:cxn ang="0">
                  <a:pos x="T2" y="T3"/>
                </a:cxn>
                <a:cxn ang="0">
                  <a:pos x="T4" y="T5"/>
                </a:cxn>
                <a:cxn ang="0">
                  <a:pos x="T6" y="T7"/>
                </a:cxn>
              </a:cxnLst>
              <a:rect l="0" t="0" r="r" b="b"/>
              <a:pathLst>
                <a:path w="24" h="14">
                  <a:moveTo>
                    <a:pt x="10" y="0"/>
                  </a:moveTo>
                  <a:cubicBezTo>
                    <a:pt x="7" y="1"/>
                    <a:pt x="4" y="2"/>
                    <a:pt x="0" y="3"/>
                  </a:cubicBezTo>
                  <a:cubicBezTo>
                    <a:pt x="5" y="14"/>
                    <a:pt x="16" y="13"/>
                    <a:pt x="24" y="5"/>
                  </a:cubicBezTo>
                  <a:cubicBezTo>
                    <a:pt x="19" y="3"/>
                    <a:pt x="14" y="0"/>
                    <a:pt x="10" y="0"/>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89" name="Freeform 85"/>
            <p:cNvSpPr>
              <a:spLocks/>
            </p:cNvSpPr>
            <p:nvPr/>
          </p:nvSpPr>
          <p:spPr bwMode="auto">
            <a:xfrm>
              <a:off x="4275" y="143"/>
              <a:ext cx="179" cy="140"/>
            </a:xfrm>
            <a:custGeom>
              <a:avLst/>
              <a:gdLst>
                <a:gd name="T0" fmla="*/ 14 w 101"/>
                <a:gd name="T1" fmla="*/ 52 h 79"/>
                <a:gd name="T2" fmla="*/ 78 w 101"/>
                <a:gd name="T3" fmla="*/ 65 h 79"/>
                <a:gd name="T4" fmla="*/ 72 w 101"/>
                <a:gd name="T5" fmla="*/ 61 h 79"/>
                <a:gd name="T6" fmla="*/ 46 w 101"/>
                <a:gd name="T7" fmla="*/ 40 h 79"/>
                <a:gd name="T8" fmla="*/ 57 w 101"/>
                <a:gd name="T9" fmla="*/ 26 h 79"/>
                <a:gd name="T10" fmla="*/ 0 w 101"/>
                <a:gd name="T11" fmla="*/ 33 h 79"/>
                <a:gd name="T12" fmla="*/ 40 w 101"/>
                <a:gd name="T13" fmla="*/ 41 h 79"/>
                <a:gd name="T14" fmla="*/ 14 w 101"/>
                <a:gd name="T15" fmla="*/ 52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79">
                  <a:moveTo>
                    <a:pt x="14" y="52"/>
                  </a:moveTo>
                  <a:cubicBezTo>
                    <a:pt x="28" y="63"/>
                    <a:pt x="63" y="79"/>
                    <a:pt x="78" y="65"/>
                  </a:cubicBezTo>
                  <a:cubicBezTo>
                    <a:pt x="76" y="64"/>
                    <a:pt x="74" y="63"/>
                    <a:pt x="72" y="61"/>
                  </a:cubicBezTo>
                  <a:cubicBezTo>
                    <a:pt x="101" y="48"/>
                    <a:pt x="56" y="40"/>
                    <a:pt x="46" y="40"/>
                  </a:cubicBezTo>
                  <a:cubicBezTo>
                    <a:pt x="50" y="34"/>
                    <a:pt x="54" y="29"/>
                    <a:pt x="57" y="26"/>
                  </a:cubicBezTo>
                  <a:cubicBezTo>
                    <a:pt x="35" y="0"/>
                    <a:pt x="23" y="23"/>
                    <a:pt x="0" y="33"/>
                  </a:cubicBezTo>
                  <a:cubicBezTo>
                    <a:pt x="12" y="40"/>
                    <a:pt x="26" y="41"/>
                    <a:pt x="40" y="41"/>
                  </a:cubicBezTo>
                  <a:cubicBezTo>
                    <a:pt x="31" y="44"/>
                    <a:pt x="22" y="48"/>
                    <a:pt x="14" y="52"/>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90" name="Freeform 86"/>
            <p:cNvSpPr>
              <a:spLocks/>
            </p:cNvSpPr>
            <p:nvPr/>
          </p:nvSpPr>
          <p:spPr bwMode="auto">
            <a:xfrm>
              <a:off x="4339" y="325"/>
              <a:ext cx="18" cy="18"/>
            </a:xfrm>
            <a:custGeom>
              <a:avLst/>
              <a:gdLst>
                <a:gd name="T0" fmla="*/ 10 w 10"/>
                <a:gd name="T1" fmla="*/ 1 h 10"/>
                <a:gd name="T2" fmla="*/ 0 w 10"/>
                <a:gd name="T3" fmla="*/ 5 h 10"/>
                <a:gd name="T4" fmla="*/ 10 w 10"/>
                <a:gd name="T5" fmla="*/ 1 h 10"/>
              </a:gdLst>
              <a:ahLst/>
              <a:cxnLst>
                <a:cxn ang="0">
                  <a:pos x="T0" y="T1"/>
                </a:cxn>
                <a:cxn ang="0">
                  <a:pos x="T2" y="T3"/>
                </a:cxn>
                <a:cxn ang="0">
                  <a:pos x="T4" y="T5"/>
                </a:cxn>
              </a:cxnLst>
              <a:rect l="0" t="0" r="r" b="b"/>
              <a:pathLst>
                <a:path w="10" h="10">
                  <a:moveTo>
                    <a:pt x="10" y="1"/>
                  </a:moveTo>
                  <a:cubicBezTo>
                    <a:pt x="5" y="0"/>
                    <a:pt x="3" y="2"/>
                    <a:pt x="0" y="5"/>
                  </a:cubicBezTo>
                  <a:cubicBezTo>
                    <a:pt x="3" y="4"/>
                    <a:pt x="5" y="10"/>
                    <a:pt x="10" y="1"/>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91" name="Freeform 87"/>
            <p:cNvSpPr>
              <a:spLocks/>
            </p:cNvSpPr>
            <p:nvPr/>
          </p:nvSpPr>
          <p:spPr bwMode="auto">
            <a:xfrm>
              <a:off x="4247" y="166"/>
              <a:ext cx="25" cy="9"/>
            </a:xfrm>
            <a:custGeom>
              <a:avLst/>
              <a:gdLst>
                <a:gd name="T0" fmla="*/ 14 w 14"/>
                <a:gd name="T1" fmla="*/ 4 h 5"/>
                <a:gd name="T2" fmla="*/ 0 w 14"/>
                <a:gd name="T3" fmla="*/ 1 h 5"/>
                <a:gd name="T4" fmla="*/ 14 w 14"/>
                <a:gd name="T5" fmla="*/ 4 h 5"/>
              </a:gdLst>
              <a:ahLst/>
              <a:cxnLst>
                <a:cxn ang="0">
                  <a:pos x="T0" y="T1"/>
                </a:cxn>
                <a:cxn ang="0">
                  <a:pos x="T2" y="T3"/>
                </a:cxn>
                <a:cxn ang="0">
                  <a:pos x="T4" y="T5"/>
                </a:cxn>
              </a:cxnLst>
              <a:rect l="0" t="0" r="r" b="b"/>
              <a:pathLst>
                <a:path w="14" h="5">
                  <a:moveTo>
                    <a:pt x="14" y="4"/>
                  </a:moveTo>
                  <a:cubicBezTo>
                    <a:pt x="10" y="3"/>
                    <a:pt x="6" y="0"/>
                    <a:pt x="0" y="1"/>
                  </a:cubicBezTo>
                  <a:cubicBezTo>
                    <a:pt x="5" y="5"/>
                    <a:pt x="8" y="4"/>
                    <a:pt x="14" y="4"/>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92" name="Freeform 88"/>
            <p:cNvSpPr>
              <a:spLocks/>
            </p:cNvSpPr>
            <p:nvPr/>
          </p:nvSpPr>
          <p:spPr bwMode="auto">
            <a:xfrm>
              <a:off x="4536" y="286"/>
              <a:ext cx="20" cy="15"/>
            </a:xfrm>
            <a:custGeom>
              <a:avLst/>
              <a:gdLst>
                <a:gd name="T0" fmla="*/ 11 w 11"/>
                <a:gd name="T1" fmla="*/ 0 h 8"/>
                <a:gd name="T2" fmla="*/ 0 w 11"/>
                <a:gd name="T3" fmla="*/ 1 h 8"/>
                <a:gd name="T4" fmla="*/ 11 w 11"/>
                <a:gd name="T5" fmla="*/ 0 h 8"/>
              </a:gdLst>
              <a:ahLst/>
              <a:cxnLst>
                <a:cxn ang="0">
                  <a:pos x="T0" y="T1"/>
                </a:cxn>
                <a:cxn ang="0">
                  <a:pos x="T2" y="T3"/>
                </a:cxn>
                <a:cxn ang="0">
                  <a:pos x="T4" y="T5"/>
                </a:cxn>
              </a:cxnLst>
              <a:rect l="0" t="0" r="r" b="b"/>
              <a:pathLst>
                <a:path w="11" h="8">
                  <a:moveTo>
                    <a:pt x="11" y="0"/>
                  </a:moveTo>
                  <a:cubicBezTo>
                    <a:pt x="7" y="1"/>
                    <a:pt x="3" y="1"/>
                    <a:pt x="0" y="1"/>
                  </a:cubicBezTo>
                  <a:cubicBezTo>
                    <a:pt x="6" y="8"/>
                    <a:pt x="6" y="2"/>
                    <a:pt x="11" y="0"/>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93" name="Freeform 89"/>
            <p:cNvSpPr>
              <a:spLocks/>
            </p:cNvSpPr>
            <p:nvPr/>
          </p:nvSpPr>
          <p:spPr bwMode="auto">
            <a:xfrm>
              <a:off x="3548" y="201"/>
              <a:ext cx="6" cy="9"/>
            </a:xfrm>
            <a:custGeom>
              <a:avLst/>
              <a:gdLst>
                <a:gd name="T0" fmla="*/ 0 w 3"/>
                <a:gd name="T1" fmla="*/ 1 h 5"/>
                <a:gd name="T2" fmla="*/ 3 w 3"/>
                <a:gd name="T3" fmla="*/ 0 h 5"/>
                <a:gd name="T4" fmla="*/ 1 w 3"/>
                <a:gd name="T5" fmla="*/ 1 h 5"/>
                <a:gd name="T6" fmla="*/ 0 w 3"/>
                <a:gd name="T7" fmla="*/ 1 h 5"/>
              </a:gdLst>
              <a:ahLst/>
              <a:cxnLst>
                <a:cxn ang="0">
                  <a:pos x="T0" y="T1"/>
                </a:cxn>
                <a:cxn ang="0">
                  <a:pos x="T2" y="T3"/>
                </a:cxn>
                <a:cxn ang="0">
                  <a:pos x="T4" y="T5"/>
                </a:cxn>
                <a:cxn ang="0">
                  <a:pos x="T6" y="T7"/>
                </a:cxn>
              </a:cxnLst>
              <a:rect l="0" t="0" r="r" b="b"/>
              <a:pathLst>
                <a:path w="3" h="5">
                  <a:moveTo>
                    <a:pt x="0" y="1"/>
                  </a:moveTo>
                  <a:cubicBezTo>
                    <a:pt x="0" y="5"/>
                    <a:pt x="1" y="1"/>
                    <a:pt x="3" y="0"/>
                  </a:cubicBezTo>
                  <a:cubicBezTo>
                    <a:pt x="2" y="0"/>
                    <a:pt x="2" y="0"/>
                    <a:pt x="1" y="1"/>
                  </a:cubicBezTo>
                  <a:cubicBezTo>
                    <a:pt x="1" y="1"/>
                    <a:pt x="0" y="1"/>
                    <a:pt x="0" y="1"/>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94" name="Freeform 90"/>
            <p:cNvSpPr>
              <a:spLocks/>
            </p:cNvSpPr>
            <p:nvPr/>
          </p:nvSpPr>
          <p:spPr bwMode="auto">
            <a:xfrm>
              <a:off x="3449" y="178"/>
              <a:ext cx="122" cy="43"/>
            </a:xfrm>
            <a:custGeom>
              <a:avLst/>
              <a:gdLst>
                <a:gd name="T0" fmla="*/ 31 w 69"/>
                <a:gd name="T1" fmla="*/ 10 h 24"/>
                <a:gd name="T2" fmla="*/ 25 w 69"/>
                <a:gd name="T3" fmla="*/ 13 h 24"/>
                <a:gd name="T4" fmla="*/ 32 w 69"/>
                <a:gd name="T5" fmla="*/ 13 h 24"/>
                <a:gd name="T6" fmla="*/ 24 w 69"/>
                <a:gd name="T7" fmla="*/ 16 h 24"/>
                <a:gd name="T8" fmla="*/ 37 w 69"/>
                <a:gd name="T9" fmla="*/ 24 h 24"/>
                <a:gd name="T10" fmla="*/ 57 w 69"/>
                <a:gd name="T11" fmla="*/ 14 h 24"/>
                <a:gd name="T12" fmla="*/ 69 w 69"/>
                <a:gd name="T13" fmla="*/ 7 h 24"/>
                <a:gd name="T14" fmla="*/ 31 w 69"/>
                <a:gd name="T15" fmla="*/ 4 h 24"/>
                <a:gd name="T16" fmla="*/ 0 w 69"/>
                <a:gd name="T17" fmla="*/ 10 h 24"/>
                <a:gd name="T18" fmla="*/ 31 w 69"/>
                <a:gd name="T19"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24">
                  <a:moveTo>
                    <a:pt x="31" y="10"/>
                  </a:moveTo>
                  <a:cubicBezTo>
                    <a:pt x="29" y="11"/>
                    <a:pt x="27" y="12"/>
                    <a:pt x="25" y="13"/>
                  </a:cubicBezTo>
                  <a:cubicBezTo>
                    <a:pt x="27" y="13"/>
                    <a:pt x="30" y="13"/>
                    <a:pt x="32" y="13"/>
                  </a:cubicBezTo>
                  <a:cubicBezTo>
                    <a:pt x="29" y="14"/>
                    <a:pt x="27" y="15"/>
                    <a:pt x="24" y="16"/>
                  </a:cubicBezTo>
                  <a:cubicBezTo>
                    <a:pt x="27" y="19"/>
                    <a:pt x="34" y="22"/>
                    <a:pt x="37" y="24"/>
                  </a:cubicBezTo>
                  <a:cubicBezTo>
                    <a:pt x="42" y="17"/>
                    <a:pt x="49" y="14"/>
                    <a:pt x="57" y="14"/>
                  </a:cubicBezTo>
                  <a:cubicBezTo>
                    <a:pt x="59" y="11"/>
                    <a:pt x="67" y="8"/>
                    <a:pt x="69" y="7"/>
                  </a:cubicBezTo>
                  <a:cubicBezTo>
                    <a:pt x="58" y="0"/>
                    <a:pt x="44" y="7"/>
                    <a:pt x="31" y="4"/>
                  </a:cubicBezTo>
                  <a:cubicBezTo>
                    <a:pt x="20" y="2"/>
                    <a:pt x="9" y="3"/>
                    <a:pt x="0" y="10"/>
                  </a:cubicBezTo>
                  <a:cubicBezTo>
                    <a:pt x="11" y="12"/>
                    <a:pt x="20" y="4"/>
                    <a:pt x="31" y="10"/>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95" name="Freeform 91"/>
            <p:cNvSpPr>
              <a:spLocks/>
            </p:cNvSpPr>
            <p:nvPr/>
          </p:nvSpPr>
          <p:spPr bwMode="auto">
            <a:xfrm>
              <a:off x="3770" y="148"/>
              <a:ext cx="43" cy="39"/>
            </a:xfrm>
            <a:custGeom>
              <a:avLst/>
              <a:gdLst>
                <a:gd name="T0" fmla="*/ 24 w 24"/>
                <a:gd name="T1" fmla="*/ 17 h 22"/>
                <a:gd name="T2" fmla="*/ 0 w 24"/>
                <a:gd name="T3" fmla="*/ 17 h 22"/>
                <a:gd name="T4" fmla="*/ 6 w 24"/>
                <a:gd name="T5" fmla="*/ 22 h 22"/>
                <a:gd name="T6" fmla="*/ 24 w 24"/>
                <a:gd name="T7" fmla="*/ 17 h 22"/>
              </a:gdLst>
              <a:ahLst/>
              <a:cxnLst>
                <a:cxn ang="0">
                  <a:pos x="T0" y="T1"/>
                </a:cxn>
                <a:cxn ang="0">
                  <a:pos x="T2" y="T3"/>
                </a:cxn>
                <a:cxn ang="0">
                  <a:pos x="T4" y="T5"/>
                </a:cxn>
                <a:cxn ang="0">
                  <a:pos x="T6" y="T7"/>
                </a:cxn>
              </a:cxnLst>
              <a:rect l="0" t="0" r="r" b="b"/>
              <a:pathLst>
                <a:path w="24" h="22">
                  <a:moveTo>
                    <a:pt x="24" y="17"/>
                  </a:moveTo>
                  <a:cubicBezTo>
                    <a:pt x="22" y="0"/>
                    <a:pt x="7" y="8"/>
                    <a:pt x="0" y="17"/>
                  </a:cubicBezTo>
                  <a:cubicBezTo>
                    <a:pt x="2" y="18"/>
                    <a:pt x="4" y="20"/>
                    <a:pt x="6" y="22"/>
                  </a:cubicBezTo>
                  <a:cubicBezTo>
                    <a:pt x="12" y="22"/>
                    <a:pt x="18" y="19"/>
                    <a:pt x="24" y="17"/>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96" name="Freeform 92"/>
            <p:cNvSpPr>
              <a:spLocks/>
            </p:cNvSpPr>
            <p:nvPr/>
          </p:nvSpPr>
          <p:spPr bwMode="auto">
            <a:xfrm>
              <a:off x="3713" y="175"/>
              <a:ext cx="45" cy="30"/>
            </a:xfrm>
            <a:custGeom>
              <a:avLst/>
              <a:gdLst>
                <a:gd name="T0" fmla="*/ 19 w 25"/>
                <a:gd name="T1" fmla="*/ 15 h 17"/>
                <a:gd name="T2" fmla="*/ 25 w 25"/>
                <a:gd name="T3" fmla="*/ 4 h 17"/>
                <a:gd name="T4" fmla="*/ 14 w 25"/>
                <a:gd name="T5" fmla="*/ 4 h 17"/>
                <a:gd name="T6" fmla="*/ 18 w 25"/>
                <a:gd name="T7" fmla="*/ 2 h 17"/>
                <a:gd name="T8" fmla="*/ 0 w 25"/>
                <a:gd name="T9" fmla="*/ 15 h 17"/>
                <a:gd name="T10" fmla="*/ 19 w 25"/>
                <a:gd name="T11" fmla="*/ 15 h 17"/>
              </a:gdLst>
              <a:ahLst/>
              <a:cxnLst>
                <a:cxn ang="0">
                  <a:pos x="T0" y="T1"/>
                </a:cxn>
                <a:cxn ang="0">
                  <a:pos x="T2" y="T3"/>
                </a:cxn>
                <a:cxn ang="0">
                  <a:pos x="T4" y="T5"/>
                </a:cxn>
                <a:cxn ang="0">
                  <a:pos x="T6" y="T7"/>
                </a:cxn>
                <a:cxn ang="0">
                  <a:pos x="T8" y="T9"/>
                </a:cxn>
                <a:cxn ang="0">
                  <a:pos x="T10" y="T11"/>
                </a:cxn>
              </a:cxnLst>
              <a:rect l="0" t="0" r="r" b="b"/>
              <a:pathLst>
                <a:path w="25" h="17">
                  <a:moveTo>
                    <a:pt x="19" y="15"/>
                  </a:moveTo>
                  <a:cubicBezTo>
                    <a:pt x="20" y="11"/>
                    <a:pt x="23" y="10"/>
                    <a:pt x="25" y="4"/>
                  </a:cubicBezTo>
                  <a:cubicBezTo>
                    <a:pt x="22" y="4"/>
                    <a:pt x="18" y="4"/>
                    <a:pt x="14" y="4"/>
                  </a:cubicBezTo>
                  <a:cubicBezTo>
                    <a:pt x="16" y="3"/>
                    <a:pt x="17" y="3"/>
                    <a:pt x="18" y="2"/>
                  </a:cubicBezTo>
                  <a:cubicBezTo>
                    <a:pt x="8" y="0"/>
                    <a:pt x="3" y="6"/>
                    <a:pt x="0" y="15"/>
                  </a:cubicBezTo>
                  <a:cubicBezTo>
                    <a:pt x="5" y="17"/>
                    <a:pt x="13" y="17"/>
                    <a:pt x="19" y="15"/>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97" name="Freeform 93"/>
            <p:cNvSpPr>
              <a:spLocks/>
            </p:cNvSpPr>
            <p:nvPr/>
          </p:nvSpPr>
          <p:spPr bwMode="auto">
            <a:xfrm>
              <a:off x="3651" y="198"/>
              <a:ext cx="48" cy="19"/>
            </a:xfrm>
            <a:custGeom>
              <a:avLst/>
              <a:gdLst>
                <a:gd name="T0" fmla="*/ 0 w 27"/>
                <a:gd name="T1" fmla="*/ 9 h 11"/>
                <a:gd name="T2" fmla="*/ 16 w 27"/>
                <a:gd name="T3" fmla="*/ 11 h 11"/>
                <a:gd name="T4" fmla="*/ 27 w 27"/>
                <a:gd name="T5" fmla="*/ 6 h 11"/>
                <a:gd name="T6" fmla="*/ 0 w 27"/>
                <a:gd name="T7" fmla="*/ 9 h 11"/>
              </a:gdLst>
              <a:ahLst/>
              <a:cxnLst>
                <a:cxn ang="0">
                  <a:pos x="T0" y="T1"/>
                </a:cxn>
                <a:cxn ang="0">
                  <a:pos x="T2" y="T3"/>
                </a:cxn>
                <a:cxn ang="0">
                  <a:pos x="T4" y="T5"/>
                </a:cxn>
                <a:cxn ang="0">
                  <a:pos x="T6" y="T7"/>
                </a:cxn>
              </a:cxnLst>
              <a:rect l="0" t="0" r="r" b="b"/>
              <a:pathLst>
                <a:path w="27" h="11">
                  <a:moveTo>
                    <a:pt x="0" y="9"/>
                  </a:moveTo>
                  <a:cubicBezTo>
                    <a:pt x="5" y="9"/>
                    <a:pt x="10" y="11"/>
                    <a:pt x="16" y="11"/>
                  </a:cubicBezTo>
                  <a:cubicBezTo>
                    <a:pt x="20" y="10"/>
                    <a:pt x="23" y="8"/>
                    <a:pt x="27" y="6"/>
                  </a:cubicBezTo>
                  <a:cubicBezTo>
                    <a:pt x="18" y="0"/>
                    <a:pt x="8" y="1"/>
                    <a:pt x="0" y="9"/>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98" name="Freeform 94"/>
            <p:cNvSpPr>
              <a:spLocks/>
            </p:cNvSpPr>
            <p:nvPr/>
          </p:nvSpPr>
          <p:spPr bwMode="auto">
            <a:xfrm>
              <a:off x="3625" y="146"/>
              <a:ext cx="72" cy="52"/>
            </a:xfrm>
            <a:custGeom>
              <a:avLst/>
              <a:gdLst>
                <a:gd name="T0" fmla="*/ 0 w 41"/>
                <a:gd name="T1" fmla="*/ 21 h 29"/>
                <a:gd name="T2" fmla="*/ 31 w 41"/>
                <a:gd name="T3" fmla="*/ 24 h 29"/>
                <a:gd name="T4" fmla="*/ 41 w 41"/>
                <a:gd name="T5" fmla="*/ 22 h 29"/>
                <a:gd name="T6" fmla="*/ 21 w 41"/>
                <a:gd name="T7" fmla="*/ 17 h 29"/>
                <a:gd name="T8" fmla="*/ 39 w 41"/>
                <a:gd name="T9" fmla="*/ 0 h 29"/>
                <a:gd name="T10" fmla="*/ 13 w 41"/>
                <a:gd name="T11" fmla="*/ 17 h 29"/>
                <a:gd name="T12" fmla="*/ 14 w 41"/>
                <a:gd name="T13" fmla="*/ 17 h 29"/>
                <a:gd name="T14" fmla="*/ 0 w 41"/>
                <a:gd name="T15" fmla="*/ 21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29">
                  <a:moveTo>
                    <a:pt x="0" y="21"/>
                  </a:moveTo>
                  <a:cubicBezTo>
                    <a:pt x="9" y="27"/>
                    <a:pt x="20" y="29"/>
                    <a:pt x="31" y="24"/>
                  </a:cubicBezTo>
                  <a:cubicBezTo>
                    <a:pt x="34" y="23"/>
                    <a:pt x="37" y="23"/>
                    <a:pt x="41" y="22"/>
                  </a:cubicBezTo>
                  <a:cubicBezTo>
                    <a:pt x="35" y="20"/>
                    <a:pt x="28" y="18"/>
                    <a:pt x="21" y="17"/>
                  </a:cubicBezTo>
                  <a:cubicBezTo>
                    <a:pt x="30" y="13"/>
                    <a:pt x="39" y="10"/>
                    <a:pt x="39" y="0"/>
                  </a:cubicBezTo>
                  <a:cubicBezTo>
                    <a:pt x="31" y="8"/>
                    <a:pt x="16" y="7"/>
                    <a:pt x="13" y="17"/>
                  </a:cubicBezTo>
                  <a:cubicBezTo>
                    <a:pt x="13" y="17"/>
                    <a:pt x="14" y="17"/>
                    <a:pt x="14" y="17"/>
                  </a:cubicBezTo>
                  <a:cubicBezTo>
                    <a:pt x="9" y="17"/>
                    <a:pt x="4" y="18"/>
                    <a:pt x="0" y="21"/>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99" name="Freeform 95"/>
            <p:cNvSpPr>
              <a:spLocks/>
            </p:cNvSpPr>
            <p:nvPr/>
          </p:nvSpPr>
          <p:spPr bwMode="auto">
            <a:xfrm>
              <a:off x="2866" y="208"/>
              <a:ext cx="243" cy="146"/>
            </a:xfrm>
            <a:custGeom>
              <a:avLst/>
              <a:gdLst>
                <a:gd name="T0" fmla="*/ 18 w 137"/>
                <a:gd name="T1" fmla="*/ 40 h 82"/>
                <a:gd name="T2" fmla="*/ 56 w 137"/>
                <a:gd name="T3" fmla="*/ 39 h 82"/>
                <a:gd name="T4" fmla="*/ 29 w 137"/>
                <a:gd name="T5" fmla="*/ 52 h 82"/>
                <a:gd name="T6" fmla="*/ 58 w 137"/>
                <a:gd name="T7" fmla="*/ 58 h 82"/>
                <a:gd name="T8" fmla="*/ 33 w 137"/>
                <a:gd name="T9" fmla="*/ 60 h 82"/>
                <a:gd name="T10" fmla="*/ 60 w 137"/>
                <a:gd name="T11" fmla="*/ 82 h 82"/>
                <a:gd name="T12" fmla="*/ 103 w 137"/>
                <a:gd name="T13" fmla="*/ 41 h 82"/>
                <a:gd name="T14" fmla="*/ 98 w 137"/>
                <a:gd name="T15" fmla="*/ 42 h 82"/>
                <a:gd name="T16" fmla="*/ 100 w 137"/>
                <a:gd name="T17" fmla="*/ 61 h 82"/>
                <a:gd name="T18" fmla="*/ 116 w 137"/>
                <a:gd name="T19" fmla="*/ 62 h 82"/>
                <a:gd name="T20" fmla="*/ 115 w 137"/>
                <a:gd name="T21" fmla="*/ 68 h 82"/>
                <a:gd name="T22" fmla="*/ 137 w 137"/>
                <a:gd name="T23" fmla="*/ 56 h 82"/>
                <a:gd name="T24" fmla="*/ 107 w 137"/>
                <a:gd name="T25" fmla="*/ 39 h 82"/>
                <a:gd name="T26" fmla="*/ 110 w 137"/>
                <a:gd name="T27" fmla="*/ 38 h 82"/>
                <a:gd name="T28" fmla="*/ 75 w 137"/>
                <a:gd name="T29" fmla="*/ 15 h 82"/>
                <a:gd name="T30" fmla="*/ 69 w 137"/>
                <a:gd name="T31" fmla="*/ 20 h 82"/>
                <a:gd name="T32" fmla="*/ 53 w 137"/>
                <a:gd name="T33" fmla="*/ 26 h 82"/>
                <a:gd name="T34" fmla="*/ 34 w 137"/>
                <a:gd name="T35" fmla="*/ 22 h 82"/>
                <a:gd name="T36" fmla="*/ 25 w 137"/>
                <a:gd name="T37" fmla="*/ 17 h 82"/>
                <a:gd name="T38" fmla="*/ 29 w 137"/>
                <a:gd name="T39" fmla="*/ 12 h 82"/>
                <a:gd name="T40" fmla="*/ 0 w 137"/>
                <a:gd name="T41" fmla="*/ 18 h 82"/>
                <a:gd name="T42" fmla="*/ 18 w 137"/>
                <a:gd name="T43"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7" h="82">
                  <a:moveTo>
                    <a:pt x="18" y="40"/>
                  </a:moveTo>
                  <a:cubicBezTo>
                    <a:pt x="30" y="51"/>
                    <a:pt x="41" y="36"/>
                    <a:pt x="56" y="39"/>
                  </a:cubicBezTo>
                  <a:cubicBezTo>
                    <a:pt x="48" y="45"/>
                    <a:pt x="39" y="48"/>
                    <a:pt x="29" y="52"/>
                  </a:cubicBezTo>
                  <a:cubicBezTo>
                    <a:pt x="37" y="60"/>
                    <a:pt x="47" y="55"/>
                    <a:pt x="58" y="58"/>
                  </a:cubicBezTo>
                  <a:cubicBezTo>
                    <a:pt x="50" y="61"/>
                    <a:pt x="41" y="61"/>
                    <a:pt x="33" y="60"/>
                  </a:cubicBezTo>
                  <a:cubicBezTo>
                    <a:pt x="37" y="72"/>
                    <a:pt x="50" y="77"/>
                    <a:pt x="60" y="82"/>
                  </a:cubicBezTo>
                  <a:cubicBezTo>
                    <a:pt x="66" y="69"/>
                    <a:pt x="86" y="26"/>
                    <a:pt x="103" y="41"/>
                  </a:cubicBezTo>
                  <a:cubicBezTo>
                    <a:pt x="101" y="42"/>
                    <a:pt x="100" y="42"/>
                    <a:pt x="98" y="42"/>
                  </a:cubicBezTo>
                  <a:cubicBezTo>
                    <a:pt x="105" y="48"/>
                    <a:pt x="106" y="54"/>
                    <a:pt x="100" y="61"/>
                  </a:cubicBezTo>
                  <a:cubicBezTo>
                    <a:pt x="105" y="60"/>
                    <a:pt x="111" y="63"/>
                    <a:pt x="116" y="62"/>
                  </a:cubicBezTo>
                  <a:cubicBezTo>
                    <a:pt x="115" y="64"/>
                    <a:pt x="115" y="66"/>
                    <a:pt x="115" y="68"/>
                  </a:cubicBezTo>
                  <a:cubicBezTo>
                    <a:pt x="123" y="64"/>
                    <a:pt x="129" y="60"/>
                    <a:pt x="137" y="56"/>
                  </a:cubicBezTo>
                  <a:cubicBezTo>
                    <a:pt x="126" y="47"/>
                    <a:pt x="116" y="44"/>
                    <a:pt x="107" y="39"/>
                  </a:cubicBezTo>
                  <a:cubicBezTo>
                    <a:pt x="108" y="39"/>
                    <a:pt x="109" y="39"/>
                    <a:pt x="110" y="38"/>
                  </a:cubicBezTo>
                  <a:cubicBezTo>
                    <a:pt x="99" y="30"/>
                    <a:pt x="79" y="28"/>
                    <a:pt x="75" y="15"/>
                  </a:cubicBezTo>
                  <a:cubicBezTo>
                    <a:pt x="73" y="17"/>
                    <a:pt x="71" y="18"/>
                    <a:pt x="69" y="20"/>
                  </a:cubicBezTo>
                  <a:cubicBezTo>
                    <a:pt x="72" y="0"/>
                    <a:pt x="39" y="5"/>
                    <a:pt x="53" y="26"/>
                  </a:cubicBezTo>
                  <a:cubicBezTo>
                    <a:pt x="47" y="18"/>
                    <a:pt x="32" y="4"/>
                    <a:pt x="34" y="22"/>
                  </a:cubicBezTo>
                  <a:cubicBezTo>
                    <a:pt x="31" y="20"/>
                    <a:pt x="28" y="18"/>
                    <a:pt x="25" y="17"/>
                  </a:cubicBezTo>
                  <a:cubicBezTo>
                    <a:pt x="26" y="15"/>
                    <a:pt x="28" y="13"/>
                    <a:pt x="29" y="12"/>
                  </a:cubicBezTo>
                  <a:cubicBezTo>
                    <a:pt x="18" y="9"/>
                    <a:pt x="7" y="9"/>
                    <a:pt x="0" y="18"/>
                  </a:cubicBezTo>
                  <a:cubicBezTo>
                    <a:pt x="7" y="24"/>
                    <a:pt x="17" y="38"/>
                    <a:pt x="18" y="40"/>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00" name="Freeform 96"/>
            <p:cNvSpPr>
              <a:spLocks/>
            </p:cNvSpPr>
            <p:nvPr/>
          </p:nvSpPr>
          <p:spPr bwMode="auto">
            <a:xfrm>
              <a:off x="2993" y="198"/>
              <a:ext cx="158" cy="60"/>
            </a:xfrm>
            <a:custGeom>
              <a:avLst/>
              <a:gdLst>
                <a:gd name="T0" fmla="*/ 33 w 89"/>
                <a:gd name="T1" fmla="*/ 19 h 34"/>
                <a:gd name="T2" fmla="*/ 18 w 89"/>
                <a:gd name="T3" fmla="*/ 21 h 34"/>
                <a:gd name="T4" fmla="*/ 50 w 89"/>
                <a:gd name="T5" fmla="*/ 32 h 34"/>
                <a:gd name="T6" fmla="*/ 89 w 89"/>
                <a:gd name="T7" fmla="*/ 15 h 34"/>
                <a:gd name="T8" fmla="*/ 52 w 89"/>
                <a:gd name="T9" fmla="*/ 9 h 34"/>
                <a:gd name="T10" fmla="*/ 52 w 89"/>
                <a:gd name="T11" fmla="*/ 1 h 34"/>
                <a:gd name="T12" fmla="*/ 16 w 89"/>
                <a:gd name="T13" fmla="*/ 2 h 34"/>
                <a:gd name="T14" fmla="*/ 17 w 89"/>
                <a:gd name="T15" fmla="*/ 5 h 34"/>
                <a:gd name="T16" fmla="*/ 0 w 89"/>
                <a:gd name="T17" fmla="*/ 6 h 34"/>
                <a:gd name="T18" fmla="*/ 33 w 89"/>
                <a:gd name="T19" fmla="*/ 1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34">
                  <a:moveTo>
                    <a:pt x="33" y="19"/>
                  </a:moveTo>
                  <a:cubicBezTo>
                    <a:pt x="28" y="19"/>
                    <a:pt x="22" y="21"/>
                    <a:pt x="18" y="21"/>
                  </a:cubicBezTo>
                  <a:cubicBezTo>
                    <a:pt x="22" y="28"/>
                    <a:pt x="42" y="31"/>
                    <a:pt x="50" y="32"/>
                  </a:cubicBezTo>
                  <a:cubicBezTo>
                    <a:pt x="64" y="34"/>
                    <a:pt x="78" y="22"/>
                    <a:pt x="89" y="15"/>
                  </a:cubicBezTo>
                  <a:cubicBezTo>
                    <a:pt x="80" y="4"/>
                    <a:pt x="64" y="4"/>
                    <a:pt x="52" y="9"/>
                  </a:cubicBezTo>
                  <a:cubicBezTo>
                    <a:pt x="52" y="6"/>
                    <a:pt x="52" y="3"/>
                    <a:pt x="52" y="1"/>
                  </a:cubicBezTo>
                  <a:cubicBezTo>
                    <a:pt x="37" y="12"/>
                    <a:pt x="32" y="0"/>
                    <a:pt x="16" y="2"/>
                  </a:cubicBezTo>
                  <a:cubicBezTo>
                    <a:pt x="16" y="3"/>
                    <a:pt x="17" y="4"/>
                    <a:pt x="17" y="5"/>
                  </a:cubicBezTo>
                  <a:cubicBezTo>
                    <a:pt x="11" y="5"/>
                    <a:pt x="7" y="7"/>
                    <a:pt x="0" y="6"/>
                  </a:cubicBezTo>
                  <a:cubicBezTo>
                    <a:pt x="5" y="23"/>
                    <a:pt x="19" y="17"/>
                    <a:pt x="33" y="19"/>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01" name="Freeform 97"/>
            <p:cNvSpPr>
              <a:spLocks/>
            </p:cNvSpPr>
            <p:nvPr/>
          </p:nvSpPr>
          <p:spPr bwMode="auto">
            <a:xfrm>
              <a:off x="2866" y="263"/>
              <a:ext cx="19" cy="27"/>
            </a:xfrm>
            <a:custGeom>
              <a:avLst/>
              <a:gdLst>
                <a:gd name="T0" fmla="*/ 11 w 11"/>
                <a:gd name="T1" fmla="*/ 15 h 15"/>
                <a:gd name="T2" fmla="*/ 0 w 11"/>
                <a:gd name="T3" fmla="*/ 0 h 15"/>
                <a:gd name="T4" fmla="*/ 11 w 11"/>
                <a:gd name="T5" fmla="*/ 15 h 15"/>
              </a:gdLst>
              <a:ahLst/>
              <a:cxnLst>
                <a:cxn ang="0">
                  <a:pos x="T0" y="T1"/>
                </a:cxn>
                <a:cxn ang="0">
                  <a:pos x="T2" y="T3"/>
                </a:cxn>
                <a:cxn ang="0">
                  <a:pos x="T4" y="T5"/>
                </a:cxn>
              </a:cxnLst>
              <a:rect l="0" t="0" r="r" b="b"/>
              <a:pathLst>
                <a:path w="11" h="15">
                  <a:moveTo>
                    <a:pt x="11" y="15"/>
                  </a:moveTo>
                  <a:cubicBezTo>
                    <a:pt x="8" y="9"/>
                    <a:pt x="4" y="4"/>
                    <a:pt x="0" y="0"/>
                  </a:cubicBezTo>
                  <a:cubicBezTo>
                    <a:pt x="0" y="4"/>
                    <a:pt x="4" y="12"/>
                    <a:pt x="11" y="15"/>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02" name="Freeform 98"/>
            <p:cNvSpPr>
              <a:spLocks/>
            </p:cNvSpPr>
            <p:nvPr/>
          </p:nvSpPr>
          <p:spPr bwMode="auto">
            <a:xfrm>
              <a:off x="2506" y="978"/>
              <a:ext cx="90" cy="100"/>
            </a:xfrm>
            <a:custGeom>
              <a:avLst/>
              <a:gdLst>
                <a:gd name="T0" fmla="*/ 9 w 51"/>
                <a:gd name="T1" fmla="*/ 51 h 56"/>
                <a:gd name="T2" fmla="*/ 39 w 51"/>
                <a:gd name="T3" fmla="*/ 38 h 56"/>
                <a:gd name="T4" fmla="*/ 34 w 51"/>
                <a:gd name="T5" fmla="*/ 2 h 56"/>
                <a:gd name="T6" fmla="*/ 9 w 51"/>
                <a:gd name="T7" fmla="*/ 17 h 56"/>
                <a:gd name="T8" fmla="*/ 10 w 51"/>
                <a:gd name="T9" fmla="*/ 32 h 56"/>
                <a:gd name="T10" fmla="*/ 9 w 51"/>
                <a:gd name="T11" fmla="*/ 51 h 56"/>
              </a:gdLst>
              <a:ahLst/>
              <a:cxnLst>
                <a:cxn ang="0">
                  <a:pos x="T0" y="T1"/>
                </a:cxn>
                <a:cxn ang="0">
                  <a:pos x="T2" y="T3"/>
                </a:cxn>
                <a:cxn ang="0">
                  <a:pos x="T4" y="T5"/>
                </a:cxn>
                <a:cxn ang="0">
                  <a:pos x="T6" y="T7"/>
                </a:cxn>
                <a:cxn ang="0">
                  <a:pos x="T8" y="T9"/>
                </a:cxn>
                <a:cxn ang="0">
                  <a:pos x="T10" y="T11"/>
                </a:cxn>
              </a:cxnLst>
              <a:rect l="0" t="0" r="r" b="b"/>
              <a:pathLst>
                <a:path w="51" h="56">
                  <a:moveTo>
                    <a:pt x="9" y="51"/>
                  </a:moveTo>
                  <a:cubicBezTo>
                    <a:pt x="14" y="56"/>
                    <a:pt x="39" y="42"/>
                    <a:pt x="39" y="38"/>
                  </a:cubicBezTo>
                  <a:cubicBezTo>
                    <a:pt x="39" y="26"/>
                    <a:pt x="51" y="5"/>
                    <a:pt x="34" y="2"/>
                  </a:cubicBezTo>
                  <a:cubicBezTo>
                    <a:pt x="22" y="0"/>
                    <a:pt x="17" y="13"/>
                    <a:pt x="9" y="17"/>
                  </a:cubicBezTo>
                  <a:cubicBezTo>
                    <a:pt x="7" y="24"/>
                    <a:pt x="14" y="26"/>
                    <a:pt x="10" y="32"/>
                  </a:cubicBezTo>
                  <a:cubicBezTo>
                    <a:pt x="4" y="41"/>
                    <a:pt x="0" y="44"/>
                    <a:pt x="9" y="51"/>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03" name="Freeform 99"/>
            <p:cNvSpPr>
              <a:spLocks/>
            </p:cNvSpPr>
            <p:nvPr/>
          </p:nvSpPr>
          <p:spPr bwMode="auto">
            <a:xfrm>
              <a:off x="2559" y="904"/>
              <a:ext cx="18" cy="14"/>
            </a:xfrm>
            <a:custGeom>
              <a:avLst/>
              <a:gdLst>
                <a:gd name="T0" fmla="*/ 10 w 10"/>
                <a:gd name="T1" fmla="*/ 0 h 8"/>
                <a:gd name="T2" fmla="*/ 3 w 10"/>
                <a:gd name="T3" fmla="*/ 8 h 8"/>
                <a:gd name="T4" fmla="*/ 10 w 10"/>
                <a:gd name="T5" fmla="*/ 0 h 8"/>
              </a:gdLst>
              <a:ahLst/>
              <a:cxnLst>
                <a:cxn ang="0">
                  <a:pos x="T0" y="T1"/>
                </a:cxn>
                <a:cxn ang="0">
                  <a:pos x="T2" y="T3"/>
                </a:cxn>
                <a:cxn ang="0">
                  <a:pos x="T4" y="T5"/>
                </a:cxn>
              </a:cxnLst>
              <a:rect l="0" t="0" r="r" b="b"/>
              <a:pathLst>
                <a:path w="10" h="8">
                  <a:moveTo>
                    <a:pt x="10" y="0"/>
                  </a:moveTo>
                  <a:cubicBezTo>
                    <a:pt x="0" y="1"/>
                    <a:pt x="5" y="5"/>
                    <a:pt x="3" y="8"/>
                  </a:cubicBezTo>
                  <a:cubicBezTo>
                    <a:pt x="5" y="5"/>
                    <a:pt x="8" y="3"/>
                    <a:pt x="10" y="0"/>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04" name="Freeform 100"/>
            <p:cNvSpPr>
              <a:spLocks/>
            </p:cNvSpPr>
            <p:nvPr/>
          </p:nvSpPr>
          <p:spPr bwMode="auto">
            <a:xfrm>
              <a:off x="2570" y="883"/>
              <a:ext cx="150" cy="223"/>
            </a:xfrm>
            <a:custGeom>
              <a:avLst/>
              <a:gdLst>
                <a:gd name="T0" fmla="*/ 6 w 85"/>
                <a:gd name="T1" fmla="*/ 37 h 126"/>
                <a:gd name="T2" fmla="*/ 12 w 85"/>
                <a:gd name="T3" fmla="*/ 51 h 126"/>
                <a:gd name="T4" fmla="*/ 12 w 85"/>
                <a:gd name="T5" fmla="*/ 46 h 126"/>
                <a:gd name="T6" fmla="*/ 31 w 85"/>
                <a:gd name="T7" fmla="*/ 63 h 126"/>
                <a:gd name="T8" fmla="*/ 22 w 85"/>
                <a:gd name="T9" fmla="*/ 83 h 126"/>
                <a:gd name="T10" fmla="*/ 15 w 85"/>
                <a:gd name="T11" fmla="*/ 104 h 126"/>
                <a:gd name="T12" fmla="*/ 36 w 85"/>
                <a:gd name="T13" fmla="*/ 105 h 126"/>
                <a:gd name="T14" fmla="*/ 13 w 85"/>
                <a:gd name="T15" fmla="*/ 126 h 126"/>
                <a:gd name="T16" fmla="*/ 41 w 85"/>
                <a:gd name="T17" fmla="*/ 119 h 126"/>
                <a:gd name="T18" fmla="*/ 78 w 85"/>
                <a:gd name="T19" fmla="*/ 109 h 126"/>
                <a:gd name="T20" fmla="*/ 71 w 85"/>
                <a:gd name="T21" fmla="*/ 108 h 126"/>
                <a:gd name="T22" fmla="*/ 70 w 85"/>
                <a:gd name="T23" fmla="*/ 89 h 126"/>
                <a:gd name="T24" fmla="*/ 68 w 85"/>
                <a:gd name="T25" fmla="*/ 90 h 126"/>
                <a:gd name="T26" fmla="*/ 34 w 85"/>
                <a:gd name="T27" fmla="*/ 47 h 126"/>
                <a:gd name="T28" fmla="*/ 46 w 85"/>
                <a:gd name="T29" fmla="*/ 23 h 126"/>
                <a:gd name="T30" fmla="*/ 33 w 85"/>
                <a:gd name="T31" fmla="*/ 11 h 126"/>
                <a:gd name="T32" fmla="*/ 8 w 85"/>
                <a:gd name="T33" fmla="*/ 27 h 126"/>
                <a:gd name="T34" fmla="*/ 0 w 85"/>
                <a:gd name="T35" fmla="*/ 23 h 126"/>
                <a:gd name="T36" fmla="*/ 6 w 85"/>
                <a:gd name="T37" fmla="*/ 37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126">
                  <a:moveTo>
                    <a:pt x="6" y="37"/>
                  </a:moveTo>
                  <a:cubicBezTo>
                    <a:pt x="10" y="42"/>
                    <a:pt x="12" y="47"/>
                    <a:pt x="12" y="51"/>
                  </a:cubicBezTo>
                  <a:cubicBezTo>
                    <a:pt x="12" y="49"/>
                    <a:pt x="12" y="48"/>
                    <a:pt x="12" y="46"/>
                  </a:cubicBezTo>
                  <a:cubicBezTo>
                    <a:pt x="26" y="50"/>
                    <a:pt x="7" y="70"/>
                    <a:pt x="31" y="63"/>
                  </a:cubicBezTo>
                  <a:cubicBezTo>
                    <a:pt x="36" y="69"/>
                    <a:pt x="41" y="83"/>
                    <a:pt x="22" y="83"/>
                  </a:cubicBezTo>
                  <a:cubicBezTo>
                    <a:pt x="26" y="92"/>
                    <a:pt x="23" y="99"/>
                    <a:pt x="15" y="104"/>
                  </a:cubicBezTo>
                  <a:cubicBezTo>
                    <a:pt x="21" y="106"/>
                    <a:pt x="28" y="107"/>
                    <a:pt x="36" y="105"/>
                  </a:cubicBezTo>
                  <a:cubicBezTo>
                    <a:pt x="30" y="109"/>
                    <a:pt x="17" y="116"/>
                    <a:pt x="13" y="126"/>
                  </a:cubicBezTo>
                  <a:cubicBezTo>
                    <a:pt x="24" y="125"/>
                    <a:pt x="30" y="121"/>
                    <a:pt x="41" y="119"/>
                  </a:cubicBezTo>
                  <a:cubicBezTo>
                    <a:pt x="52" y="118"/>
                    <a:pt x="73" y="119"/>
                    <a:pt x="78" y="109"/>
                  </a:cubicBezTo>
                  <a:cubicBezTo>
                    <a:pt x="76" y="109"/>
                    <a:pt x="73" y="108"/>
                    <a:pt x="71" y="108"/>
                  </a:cubicBezTo>
                  <a:cubicBezTo>
                    <a:pt x="82" y="101"/>
                    <a:pt x="85" y="88"/>
                    <a:pt x="70" y="89"/>
                  </a:cubicBezTo>
                  <a:cubicBezTo>
                    <a:pt x="72" y="85"/>
                    <a:pt x="70" y="88"/>
                    <a:pt x="68" y="90"/>
                  </a:cubicBezTo>
                  <a:cubicBezTo>
                    <a:pt x="70" y="77"/>
                    <a:pt x="47" y="45"/>
                    <a:pt x="34" y="47"/>
                  </a:cubicBezTo>
                  <a:cubicBezTo>
                    <a:pt x="40" y="40"/>
                    <a:pt x="43" y="32"/>
                    <a:pt x="46" y="23"/>
                  </a:cubicBezTo>
                  <a:cubicBezTo>
                    <a:pt x="34" y="23"/>
                    <a:pt x="14" y="25"/>
                    <a:pt x="33" y="11"/>
                  </a:cubicBezTo>
                  <a:cubicBezTo>
                    <a:pt x="20" y="0"/>
                    <a:pt x="10" y="18"/>
                    <a:pt x="8" y="27"/>
                  </a:cubicBezTo>
                  <a:cubicBezTo>
                    <a:pt x="5" y="24"/>
                    <a:pt x="4" y="25"/>
                    <a:pt x="0" y="23"/>
                  </a:cubicBezTo>
                  <a:cubicBezTo>
                    <a:pt x="8" y="30"/>
                    <a:pt x="8" y="29"/>
                    <a:pt x="6" y="37"/>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05" name="Freeform 101"/>
            <p:cNvSpPr>
              <a:spLocks/>
            </p:cNvSpPr>
            <p:nvPr/>
          </p:nvSpPr>
          <p:spPr bwMode="auto">
            <a:xfrm>
              <a:off x="2596" y="1005"/>
              <a:ext cx="13" cy="9"/>
            </a:xfrm>
            <a:custGeom>
              <a:avLst/>
              <a:gdLst>
                <a:gd name="T0" fmla="*/ 6 w 7"/>
                <a:gd name="T1" fmla="*/ 4 h 5"/>
                <a:gd name="T2" fmla="*/ 5 w 7"/>
                <a:gd name="T3" fmla="*/ 0 h 5"/>
                <a:gd name="T4" fmla="*/ 6 w 7"/>
                <a:gd name="T5" fmla="*/ 4 h 5"/>
              </a:gdLst>
              <a:ahLst/>
              <a:cxnLst>
                <a:cxn ang="0">
                  <a:pos x="T0" y="T1"/>
                </a:cxn>
                <a:cxn ang="0">
                  <a:pos x="T2" y="T3"/>
                </a:cxn>
                <a:cxn ang="0">
                  <a:pos x="T4" y="T5"/>
                </a:cxn>
              </a:cxnLst>
              <a:rect l="0" t="0" r="r" b="b"/>
              <a:pathLst>
                <a:path w="7" h="5">
                  <a:moveTo>
                    <a:pt x="6" y="4"/>
                  </a:moveTo>
                  <a:cubicBezTo>
                    <a:pt x="7" y="2"/>
                    <a:pt x="5" y="0"/>
                    <a:pt x="5" y="0"/>
                  </a:cubicBezTo>
                  <a:cubicBezTo>
                    <a:pt x="5" y="3"/>
                    <a:pt x="0" y="5"/>
                    <a:pt x="6" y="4"/>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06" name="Freeform 102"/>
            <p:cNvSpPr>
              <a:spLocks/>
            </p:cNvSpPr>
            <p:nvPr/>
          </p:nvSpPr>
          <p:spPr bwMode="auto">
            <a:xfrm>
              <a:off x="2270" y="680"/>
              <a:ext cx="177" cy="98"/>
            </a:xfrm>
            <a:custGeom>
              <a:avLst/>
              <a:gdLst>
                <a:gd name="T0" fmla="*/ 100 w 100"/>
                <a:gd name="T1" fmla="*/ 25 h 55"/>
                <a:gd name="T2" fmla="*/ 90 w 100"/>
                <a:gd name="T3" fmla="*/ 4 h 55"/>
                <a:gd name="T4" fmla="*/ 47 w 100"/>
                <a:gd name="T5" fmla="*/ 10 h 55"/>
                <a:gd name="T6" fmla="*/ 30 w 100"/>
                <a:gd name="T7" fmla="*/ 6 h 55"/>
                <a:gd name="T8" fmla="*/ 16 w 100"/>
                <a:gd name="T9" fmla="*/ 1 h 55"/>
                <a:gd name="T10" fmla="*/ 0 w 100"/>
                <a:gd name="T11" fmla="*/ 7 h 55"/>
                <a:gd name="T12" fmla="*/ 19 w 100"/>
                <a:gd name="T13" fmla="*/ 17 h 55"/>
                <a:gd name="T14" fmla="*/ 1 w 100"/>
                <a:gd name="T15" fmla="*/ 20 h 55"/>
                <a:gd name="T16" fmla="*/ 16 w 100"/>
                <a:gd name="T17" fmla="*/ 22 h 55"/>
                <a:gd name="T18" fmla="*/ 11 w 100"/>
                <a:gd name="T19" fmla="*/ 34 h 55"/>
                <a:gd name="T20" fmla="*/ 100 w 100"/>
                <a:gd name="T21" fmla="*/ 2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 h="55">
                  <a:moveTo>
                    <a:pt x="100" y="25"/>
                  </a:moveTo>
                  <a:cubicBezTo>
                    <a:pt x="96" y="18"/>
                    <a:pt x="88" y="11"/>
                    <a:pt x="90" y="4"/>
                  </a:cubicBezTo>
                  <a:cubicBezTo>
                    <a:pt x="78" y="2"/>
                    <a:pt x="55" y="3"/>
                    <a:pt x="47" y="10"/>
                  </a:cubicBezTo>
                  <a:cubicBezTo>
                    <a:pt x="40" y="8"/>
                    <a:pt x="36" y="9"/>
                    <a:pt x="30" y="6"/>
                  </a:cubicBezTo>
                  <a:cubicBezTo>
                    <a:pt x="23" y="23"/>
                    <a:pt x="22" y="2"/>
                    <a:pt x="16" y="1"/>
                  </a:cubicBezTo>
                  <a:cubicBezTo>
                    <a:pt x="13" y="0"/>
                    <a:pt x="2" y="6"/>
                    <a:pt x="0" y="7"/>
                  </a:cubicBezTo>
                  <a:cubicBezTo>
                    <a:pt x="6" y="11"/>
                    <a:pt x="14" y="14"/>
                    <a:pt x="19" y="17"/>
                  </a:cubicBezTo>
                  <a:cubicBezTo>
                    <a:pt x="13" y="18"/>
                    <a:pt x="7" y="21"/>
                    <a:pt x="1" y="20"/>
                  </a:cubicBezTo>
                  <a:cubicBezTo>
                    <a:pt x="6" y="20"/>
                    <a:pt x="11" y="22"/>
                    <a:pt x="16" y="22"/>
                  </a:cubicBezTo>
                  <a:cubicBezTo>
                    <a:pt x="13" y="26"/>
                    <a:pt x="15" y="30"/>
                    <a:pt x="11" y="34"/>
                  </a:cubicBezTo>
                  <a:cubicBezTo>
                    <a:pt x="43" y="43"/>
                    <a:pt x="73" y="55"/>
                    <a:pt x="100" y="25"/>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07" name="Freeform 103"/>
            <p:cNvSpPr>
              <a:spLocks/>
            </p:cNvSpPr>
            <p:nvPr/>
          </p:nvSpPr>
          <p:spPr bwMode="auto">
            <a:xfrm>
              <a:off x="1210" y="1623"/>
              <a:ext cx="182" cy="101"/>
            </a:xfrm>
            <a:custGeom>
              <a:avLst/>
              <a:gdLst>
                <a:gd name="T0" fmla="*/ 103 w 103"/>
                <a:gd name="T1" fmla="*/ 50 h 57"/>
                <a:gd name="T2" fmla="*/ 0 w 103"/>
                <a:gd name="T3" fmla="*/ 34 h 57"/>
                <a:gd name="T4" fmla="*/ 73 w 103"/>
                <a:gd name="T5" fmla="*/ 46 h 57"/>
                <a:gd name="T6" fmla="*/ 69 w 103"/>
                <a:gd name="T7" fmla="*/ 52 h 57"/>
                <a:gd name="T8" fmla="*/ 103 w 103"/>
                <a:gd name="T9" fmla="*/ 50 h 57"/>
              </a:gdLst>
              <a:ahLst/>
              <a:cxnLst>
                <a:cxn ang="0">
                  <a:pos x="T0" y="T1"/>
                </a:cxn>
                <a:cxn ang="0">
                  <a:pos x="T2" y="T3"/>
                </a:cxn>
                <a:cxn ang="0">
                  <a:pos x="T4" y="T5"/>
                </a:cxn>
                <a:cxn ang="0">
                  <a:pos x="T6" y="T7"/>
                </a:cxn>
                <a:cxn ang="0">
                  <a:pos x="T8" y="T9"/>
                </a:cxn>
              </a:cxnLst>
              <a:rect l="0" t="0" r="r" b="b"/>
              <a:pathLst>
                <a:path w="103" h="57">
                  <a:moveTo>
                    <a:pt x="103" y="50"/>
                  </a:moveTo>
                  <a:cubicBezTo>
                    <a:pt x="84" y="34"/>
                    <a:pt x="19" y="0"/>
                    <a:pt x="0" y="34"/>
                  </a:cubicBezTo>
                  <a:cubicBezTo>
                    <a:pt x="26" y="23"/>
                    <a:pt x="48" y="31"/>
                    <a:pt x="73" y="46"/>
                  </a:cubicBezTo>
                  <a:cubicBezTo>
                    <a:pt x="71" y="48"/>
                    <a:pt x="70" y="50"/>
                    <a:pt x="69" y="52"/>
                  </a:cubicBezTo>
                  <a:cubicBezTo>
                    <a:pt x="81" y="53"/>
                    <a:pt x="92" y="57"/>
                    <a:pt x="103" y="50"/>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08" name="Freeform 104"/>
            <p:cNvSpPr>
              <a:spLocks/>
            </p:cNvSpPr>
            <p:nvPr/>
          </p:nvSpPr>
          <p:spPr bwMode="auto">
            <a:xfrm>
              <a:off x="1235" y="1679"/>
              <a:ext cx="8" cy="11"/>
            </a:xfrm>
            <a:custGeom>
              <a:avLst/>
              <a:gdLst>
                <a:gd name="T0" fmla="*/ 0 w 5"/>
                <a:gd name="T1" fmla="*/ 6 h 6"/>
                <a:gd name="T2" fmla="*/ 5 w 5"/>
                <a:gd name="T3" fmla="*/ 6 h 6"/>
                <a:gd name="T4" fmla="*/ 5 w 5"/>
                <a:gd name="T5" fmla="*/ 0 h 6"/>
                <a:gd name="T6" fmla="*/ 0 w 5"/>
                <a:gd name="T7" fmla="*/ 6 h 6"/>
              </a:gdLst>
              <a:ahLst/>
              <a:cxnLst>
                <a:cxn ang="0">
                  <a:pos x="T0" y="T1"/>
                </a:cxn>
                <a:cxn ang="0">
                  <a:pos x="T2" y="T3"/>
                </a:cxn>
                <a:cxn ang="0">
                  <a:pos x="T4" y="T5"/>
                </a:cxn>
                <a:cxn ang="0">
                  <a:pos x="T6" y="T7"/>
                </a:cxn>
              </a:cxnLst>
              <a:rect l="0" t="0" r="r" b="b"/>
              <a:pathLst>
                <a:path w="5" h="6">
                  <a:moveTo>
                    <a:pt x="0" y="6"/>
                  </a:moveTo>
                  <a:cubicBezTo>
                    <a:pt x="2" y="6"/>
                    <a:pt x="3" y="6"/>
                    <a:pt x="5" y="6"/>
                  </a:cubicBezTo>
                  <a:cubicBezTo>
                    <a:pt x="5" y="4"/>
                    <a:pt x="5" y="2"/>
                    <a:pt x="5" y="0"/>
                  </a:cubicBezTo>
                  <a:cubicBezTo>
                    <a:pt x="5" y="1"/>
                    <a:pt x="1" y="4"/>
                    <a:pt x="0" y="6"/>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09" name="Freeform 105"/>
            <p:cNvSpPr>
              <a:spLocks/>
            </p:cNvSpPr>
            <p:nvPr/>
          </p:nvSpPr>
          <p:spPr bwMode="auto">
            <a:xfrm>
              <a:off x="1327" y="1742"/>
              <a:ext cx="25" cy="14"/>
            </a:xfrm>
            <a:custGeom>
              <a:avLst/>
              <a:gdLst>
                <a:gd name="T0" fmla="*/ 13 w 14"/>
                <a:gd name="T1" fmla="*/ 2 h 8"/>
                <a:gd name="T2" fmla="*/ 0 w 14"/>
                <a:gd name="T3" fmla="*/ 2 h 8"/>
                <a:gd name="T4" fmla="*/ 13 w 14"/>
                <a:gd name="T5" fmla="*/ 2 h 8"/>
              </a:gdLst>
              <a:ahLst/>
              <a:cxnLst>
                <a:cxn ang="0">
                  <a:pos x="T0" y="T1"/>
                </a:cxn>
                <a:cxn ang="0">
                  <a:pos x="T2" y="T3"/>
                </a:cxn>
                <a:cxn ang="0">
                  <a:pos x="T4" y="T5"/>
                </a:cxn>
              </a:cxnLst>
              <a:rect l="0" t="0" r="r" b="b"/>
              <a:pathLst>
                <a:path w="14" h="8">
                  <a:moveTo>
                    <a:pt x="13" y="2"/>
                  </a:moveTo>
                  <a:cubicBezTo>
                    <a:pt x="11" y="1"/>
                    <a:pt x="4" y="0"/>
                    <a:pt x="0" y="2"/>
                  </a:cubicBezTo>
                  <a:cubicBezTo>
                    <a:pt x="7" y="8"/>
                    <a:pt x="14" y="8"/>
                    <a:pt x="13" y="2"/>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10" name="Freeform 106"/>
            <p:cNvSpPr>
              <a:spLocks/>
            </p:cNvSpPr>
            <p:nvPr/>
          </p:nvSpPr>
          <p:spPr bwMode="auto">
            <a:xfrm>
              <a:off x="1518" y="1738"/>
              <a:ext cx="25" cy="14"/>
            </a:xfrm>
            <a:custGeom>
              <a:avLst/>
              <a:gdLst>
                <a:gd name="T0" fmla="*/ 0 w 14"/>
                <a:gd name="T1" fmla="*/ 3 h 8"/>
                <a:gd name="T2" fmla="*/ 14 w 14"/>
                <a:gd name="T3" fmla="*/ 5 h 8"/>
                <a:gd name="T4" fmla="*/ 0 w 14"/>
                <a:gd name="T5" fmla="*/ 3 h 8"/>
              </a:gdLst>
              <a:ahLst/>
              <a:cxnLst>
                <a:cxn ang="0">
                  <a:pos x="T0" y="T1"/>
                </a:cxn>
                <a:cxn ang="0">
                  <a:pos x="T2" y="T3"/>
                </a:cxn>
                <a:cxn ang="0">
                  <a:pos x="T4" y="T5"/>
                </a:cxn>
              </a:cxnLst>
              <a:rect l="0" t="0" r="r" b="b"/>
              <a:pathLst>
                <a:path w="14" h="8">
                  <a:moveTo>
                    <a:pt x="0" y="3"/>
                  </a:moveTo>
                  <a:cubicBezTo>
                    <a:pt x="6" y="8"/>
                    <a:pt x="9" y="5"/>
                    <a:pt x="14" y="5"/>
                  </a:cubicBezTo>
                  <a:cubicBezTo>
                    <a:pt x="8" y="3"/>
                    <a:pt x="6" y="0"/>
                    <a:pt x="0" y="3"/>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11" name="Freeform 107"/>
            <p:cNvSpPr>
              <a:spLocks/>
            </p:cNvSpPr>
            <p:nvPr/>
          </p:nvSpPr>
          <p:spPr bwMode="auto">
            <a:xfrm>
              <a:off x="1392" y="1715"/>
              <a:ext cx="105" cy="43"/>
            </a:xfrm>
            <a:custGeom>
              <a:avLst/>
              <a:gdLst>
                <a:gd name="T0" fmla="*/ 4 w 59"/>
                <a:gd name="T1" fmla="*/ 20 h 24"/>
                <a:gd name="T2" fmla="*/ 28 w 59"/>
                <a:gd name="T3" fmla="*/ 23 h 24"/>
                <a:gd name="T4" fmla="*/ 59 w 59"/>
                <a:gd name="T5" fmla="*/ 16 h 24"/>
                <a:gd name="T6" fmla="*/ 49 w 59"/>
                <a:gd name="T7" fmla="*/ 8 h 24"/>
                <a:gd name="T8" fmla="*/ 51 w 59"/>
                <a:gd name="T9" fmla="*/ 10 h 24"/>
                <a:gd name="T10" fmla="*/ 10 w 59"/>
                <a:gd name="T11" fmla="*/ 2 h 24"/>
                <a:gd name="T12" fmla="*/ 17 w 59"/>
                <a:gd name="T13" fmla="*/ 13 h 24"/>
                <a:gd name="T14" fmla="*/ 0 w 59"/>
                <a:gd name="T15" fmla="*/ 15 h 24"/>
                <a:gd name="T16" fmla="*/ 4 w 59"/>
                <a:gd name="T1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24">
                  <a:moveTo>
                    <a:pt x="4" y="20"/>
                  </a:moveTo>
                  <a:cubicBezTo>
                    <a:pt x="12" y="13"/>
                    <a:pt x="21" y="24"/>
                    <a:pt x="28" y="23"/>
                  </a:cubicBezTo>
                  <a:cubicBezTo>
                    <a:pt x="38" y="23"/>
                    <a:pt x="46" y="15"/>
                    <a:pt x="59" y="16"/>
                  </a:cubicBezTo>
                  <a:cubicBezTo>
                    <a:pt x="56" y="13"/>
                    <a:pt x="53" y="10"/>
                    <a:pt x="49" y="8"/>
                  </a:cubicBezTo>
                  <a:cubicBezTo>
                    <a:pt x="51" y="10"/>
                    <a:pt x="51" y="10"/>
                    <a:pt x="51" y="10"/>
                  </a:cubicBezTo>
                  <a:cubicBezTo>
                    <a:pt x="39" y="0"/>
                    <a:pt x="23" y="0"/>
                    <a:pt x="10" y="2"/>
                  </a:cubicBezTo>
                  <a:cubicBezTo>
                    <a:pt x="15" y="6"/>
                    <a:pt x="14" y="9"/>
                    <a:pt x="17" y="13"/>
                  </a:cubicBezTo>
                  <a:cubicBezTo>
                    <a:pt x="12" y="13"/>
                    <a:pt x="5" y="15"/>
                    <a:pt x="0" y="15"/>
                  </a:cubicBezTo>
                  <a:cubicBezTo>
                    <a:pt x="2" y="17"/>
                    <a:pt x="3" y="19"/>
                    <a:pt x="4" y="20"/>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12" name="Freeform 108"/>
            <p:cNvSpPr>
              <a:spLocks/>
            </p:cNvSpPr>
            <p:nvPr/>
          </p:nvSpPr>
          <p:spPr bwMode="auto">
            <a:xfrm>
              <a:off x="1614" y="1878"/>
              <a:ext cx="12" cy="16"/>
            </a:xfrm>
            <a:custGeom>
              <a:avLst/>
              <a:gdLst>
                <a:gd name="T0" fmla="*/ 0 w 7"/>
                <a:gd name="T1" fmla="*/ 9 h 9"/>
                <a:gd name="T2" fmla="*/ 7 w 7"/>
                <a:gd name="T3" fmla="*/ 4 h 9"/>
                <a:gd name="T4" fmla="*/ 0 w 7"/>
                <a:gd name="T5" fmla="*/ 9 h 9"/>
              </a:gdLst>
              <a:ahLst/>
              <a:cxnLst>
                <a:cxn ang="0">
                  <a:pos x="T0" y="T1"/>
                </a:cxn>
                <a:cxn ang="0">
                  <a:pos x="T2" y="T3"/>
                </a:cxn>
                <a:cxn ang="0">
                  <a:pos x="T4" y="T5"/>
                </a:cxn>
              </a:cxnLst>
              <a:rect l="0" t="0" r="r" b="b"/>
              <a:pathLst>
                <a:path w="7" h="9">
                  <a:moveTo>
                    <a:pt x="0" y="9"/>
                  </a:moveTo>
                  <a:cubicBezTo>
                    <a:pt x="4" y="9"/>
                    <a:pt x="4" y="6"/>
                    <a:pt x="7" y="4"/>
                  </a:cubicBezTo>
                  <a:cubicBezTo>
                    <a:pt x="6" y="4"/>
                    <a:pt x="3" y="0"/>
                    <a:pt x="0" y="9"/>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13" name="Freeform 109"/>
            <p:cNvSpPr>
              <a:spLocks/>
            </p:cNvSpPr>
            <p:nvPr/>
          </p:nvSpPr>
          <p:spPr bwMode="auto">
            <a:xfrm>
              <a:off x="1655" y="3065"/>
              <a:ext cx="28" cy="22"/>
            </a:xfrm>
            <a:custGeom>
              <a:avLst/>
              <a:gdLst>
                <a:gd name="T0" fmla="*/ 4 w 16"/>
                <a:gd name="T1" fmla="*/ 4 h 12"/>
                <a:gd name="T2" fmla="*/ 1 w 16"/>
                <a:gd name="T3" fmla="*/ 12 h 12"/>
                <a:gd name="T4" fmla="*/ 16 w 16"/>
                <a:gd name="T5" fmla="*/ 1 h 12"/>
                <a:gd name="T6" fmla="*/ 4 w 16"/>
                <a:gd name="T7" fmla="*/ 4 h 12"/>
              </a:gdLst>
              <a:ahLst/>
              <a:cxnLst>
                <a:cxn ang="0">
                  <a:pos x="T0" y="T1"/>
                </a:cxn>
                <a:cxn ang="0">
                  <a:pos x="T2" y="T3"/>
                </a:cxn>
                <a:cxn ang="0">
                  <a:pos x="T4" y="T5"/>
                </a:cxn>
                <a:cxn ang="0">
                  <a:pos x="T6" y="T7"/>
                </a:cxn>
              </a:cxnLst>
              <a:rect l="0" t="0" r="r" b="b"/>
              <a:pathLst>
                <a:path w="16" h="12">
                  <a:moveTo>
                    <a:pt x="4" y="4"/>
                  </a:moveTo>
                  <a:cubicBezTo>
                    <a:pt x="2" y="7"/>
                    <a:pt x="0" y="8"/>
                    <a:pt x="1" y="12"/>
                  </a:cubicBezTo>
                  <a:cubicBezTo>
                    <a:pt x="7" y="10"/>
                    <a:pt x="14" y="6"/>
                    <a:pt x="16" y="1"/>
                  </a:cubicBezTo>
                  <a:cubicBezTo>
                    <a:pt x="11" y="0"/>
                    <a:pt x="9" y="2"/>
                    <a:pt x="4" y="4"/>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14" name="Freeform 110"/>
            <p:cNvSpPr>
              <a:spLocks/>
            </p:cNvSpPr>
            <p:nvPr/>
          </p:nvSpPr>
          <p:spPr bwMode="auto">
            <a:xfrm>
              <a:off x="1634" y="3060"/>
              <a:ext cx="26" cy="25"/>
            </a:xfrm>
            <a:custGeom>
              <a:avLst/>
              <a:gdLst>
                <a:gd name="T0" fmla="*/ 6 w 15"/>
                <a:gd name="T1" fmla="*/ 6 h 14"/>
                <a:gd name="T2" fmla="*/ 2 w 15"/>
                <a:gd name="T3" fmla="*/ 14 h 14"/>
                <a:gd name="T4" fmla="*/ 15 w 15"/>
                <a:gd name="T5" fmla="*/ 2 h 14"/>
                <a:gd name="T6" fmla="*/ 6 w 15"/>
                <a:gd name="T7" fmla="*/ 6 h 14"/>
              </a:gdLst>
              <a:ahLst/>
              <a:cxnLst>
                <a:cxn ang="0">
                  <a:pos x="T0" y="T1"/>
                </a:cxn>
                <a:cxn ang="0">
                  <a:pos x="T2" y="T3"/>
                </a:cxn>
                <a:cxn ang="0">
                  <a:pos x="T4" y="T5"/>
                </a:cxn>
                <a:cxn ang="0">
                  <a:pos x="T6" y="T7"/>
                </a:cxn>
              </a:cxnLst>
              <a:rect l="0" t="0" r="r" b="b"/>
              <a:pathLst>
                <a:path w="15" h="14">
                  <a:moveTo>
                    <a:pt x="6" y="6"/>
                  </a:moveTo>
                  <a:cubicBezTo>
                    <a:pt x="3" y="10"/>
                    <a:pt x="0" y="10"/>
                    <a:pt x="2" y="14"/>
                  </a:cubicBezTo>
                  <a:cubicBezTo>
                    <a:pt x="8" y="11"/>
                    <a:pt x="13" y="7"/>
                    <a:pt x="15" y="2"/>
                  </a:cubicBezTo>
                  <a:cubicBezTo>
                    <a:pt x="3" y="0"/>
                    <a:pt x="7" y="4"/>
                    <a:pt x="6" y="6"/>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15" name="Freeform 111"/>
            <p:cNvSpPr>
              <a:spLocks/>
            </p:cNvSpPr>
            <p:nvPr/>
          </p:nvSpPr>
          <p:spPr bwMode="auto">
            <a:xfrm>
              <a:off x="1321" y="1619"/>
              <a:ext cx="11" cy="14"/>
            </a:xfrm>
            <a:custGeom>
              <a:avLst/>
              <a:gdLst>
                <a:gd name="T0" fmla="*/ 3 w 6"/>
                <a:gd name="T1" fmla="*/ 8 h 8"/>
                <a:gd name="T2" fmla="*/ 1 w 6"/>
                <a:gd name="T3" fmla="*/ 2 h 8"/>
                <a:gd name="T4" fmla="*/ 3 w 6"/>
                <a:gd name="T5" fmla="*/ 8 h 8"/>
              </a:gdLst>
              <a:ahLst/>
              <a:cxnLst>
                <a:cxn ang="0">
                  <a:pos x="T0" y="T1"/>
                </a:cxn>
                <a:cxn ang="0">
                  <a:pos x="T2" y="T3"/>
                </a:cxn>
                <a:cxn ang="0">
                  <a:pos x="T4" y="T5"/>
                </a:cxn>
              </a:cxnLst>
              <a:rect l="0" t="0" r="r" b="b"/>
              <a:pathLst>
                <a:path w="6" h="8">
                  <a:moveTo>
                    <a:pt x="3" y="8"/>
                  </a:moveTo>
                  <a:cubicBezTo>
                    <a:pt x="6" y="5"/>
                    <a:pt x="2" y="5"/>
                    <a:pt x="1" y="2"/>
                  </a:cubicBezTo>
                  <a:cubicBezTo>
                    <a:pt x="0" y="0"/>
                    <a:pt x="2" y="7"/>
                    <a:pt x="3" y="8"/>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16" name="Freeform 112"/>
            <p:cNvSpPr>
              <a:spLocks/>
            </p:cNvSpPr>
            <p:nvPr/>
          </p:nvSpPr>
          <p:spPr bwMode="auto">
            <a:xfrm>
              <a:off x="1311" y="1585"/>
              <a:ext cx="16" cy="7"/>
            </a:xfrm>
            <a:custGeom>
              <a:avLst/>
              <a:gdLst>
                <a:gd name="T0" fmla="*/ 0 w 9"/>
                <a:gd name="T1" fmla="*/ 4 h 4"/>
                <a:gd name="T2" fmla="*/ 9 w 9"/>
                <a:gd name="T3" fmla="*/ 4 h 4"/>
                <a:gd name="T4" fmla="*/ 0 w 9"/>
                <a:gd name="T5" fmla="*/ 4 h 4"/>
              </a:gdLst>
              <a:ahLst/>
              <a:cxnLst>
                <a:cxn ang="0">
                  <a:pos x="T0" y="T1"/>
                </a:cxn>
                <a:cxn ang="0">
                  <a:pos x="T2" y="T3"/>
                </a:cxn>
                <a:cxn ang="0">
                  <a:pos x="T4" y="T5"/>
                </a:cxn>
              </a:cxnLst>
              <a:rect l="0" t="0" r="r" b="b"/>
              <a:pathLst>
                <a:path w="9" h="4">
                  <a:moveTo>
                    <a:pt x="0" y="4"/>
                  </a:moveTo>
                  <a:cubicBezTo>
                    <a:pt x="3" y="4"/>
                    <a:pt x="6" y="4"/>
                    <a:pt x="9" y="4"/>
                  </a:cubicBezTo>
                  <a:cubicBezTo>
                    <a:pt x="5" y="0"/>
                    <a:pt x="5" y="3"/>
                    <a:pt x="0" y="4"/>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17" name="Freeform 113"/>
            <p:cNvSpPr>
              <a:spLocks/>
            </p:cNvSpPr>
            <p:nvPr/>
          </p:nvSpPr>
          <p:spPr bwMode="auto">
            <a:xfrm>
              <a:off x="1401" y="1701"/>
              <a:ext cx="13" cy="10"/>
            </a:xfrm>
            <a:custGeom>
              <a:avLst/>
              <a:gdLst>
                <a:gd name="T0" fmla="*/ 7 w 7"/>
                <a:gd name="T1" fmla="*/ 0 h 6"/>
                <a:gd name="T2" fmla="*/ 0 w 7"/>
                <a:gd name="T3" fmla="*/ 3 h 6"/>
                <a:gd name="T4" fmla="*/ 7 w 7"/>
                <a:gd name="T5" fmla="*/ 0 h 6"/>
              </a:gdLst>
              <a:ahLst/>
              <a:cxnLst>
                <a:cxn ang="0">
                  <a:pos x="T0" y="T1"/>
                </a:cxn>
                <a:cxn ang="0">
                  <a:pos x="T2" y="T3"/>
                </a:cxn>
                <a:cxn ang="0">
                  <a:pos x="T4" y="T5"/>
                </a:cxn>
              </a:cxnLst>
              <a:rect l="0" t="0" r="r" b="b"/>
              <a:pathLst>
                <a:path w="7" h="6">
                  <a:moveTo>
                    <a:pt x="7" y="0"/>
                  </a:moveTo>
                  <a:cubicBezTo>
                    <a:pt x="4" y="1"/>
                    <a:pt x="2" y="2"/>
                    <a:pt x="0" y="3"/>
                  </a:cubicBezTo>
                  <a:cubicBezTo>
                    <a:pt x="1" y="3"/>
                    <a:pt x="4" y="6"/>
                    <a:pt x="7" y="0"/>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18" name="Freeform 114"/>
            <p:cNvSpPr>
              <a:spLocks/>
            </p:cNvSpPr>
            <p:nvPr/>
          </p:nvSpPr>
          <p:spPr bwMode="auto">
            <a:xfrm>
              <a:off x="286" y="922"/>
              <a:ext cx="51" cy="55"/>
            </a:xfrm>
            <a:custGeom>
              <a:avLst/>
              <a:gdLst>
                <a:gd name="T0" fmla="*/ 24 w 29"/>
                <a:gd name="T1" fmla="*/ 3 h 31"/>
                <a:gd name="T2" fmla="*/ 27 w 29"/>
                <a:gd name="T3" fmla="*/ 31 h 31"/>
                <a:gd name="T4" fmla="*/ 24 w 29"/>
                <a:gd name="T5" fmla="*/ 18 h 31"/>
                <a:gd name="T6" fmla="*/ 24 w 29"/>
                <a:gd name="T7" fmla="*/ 3 h 31"/>
              </a:gdLst>
              <a:ahLst/>
              <a:cxnLst>
                <a:cxn ang="0">
                  <a:pos x="T0" y="T1"/>
                </a:cxn>
                <a:cxn ang="0">
                  <a:pos x="T2" y="T3"/>
                </a:cxn>
                <a:cxn ang="0">
                  <a:pos x="T4" y="T5"/>
                </a:cxn>
                <a:cxn ang="0">
                  <a:pos x="T6" y="T7"/>
                </a:cxn>
              </a:cxnLst>
              <a:rect l="0" t="0" r="r" b="b"/>
              <a:pathLst>
                <a:path w="29" h="31">
                  <a:moveTo>
                    <a:pt x="24" y="3"/>
                  </a:moveTo>
                  <a:cubicBezTo>
                    <a:pt x="0" y="0"/>
                    <a:pt x="24" y="22"/>
                    <a:pt x="27" y="31"/>
                  </a:cubicBezTo>
                  <a:cubicBezTo>
                    <a:pt x="29" y="23"/>
                    <a:pt x="26" y="21"/>
                    <a:pt x="24" y="18"/>
                  </a:cubicBezTo>
                  <a:cubicBezTo>
                    <a:pt x="25" y="14"/>
                    <a:pt x="23" y="8"/>
                    <a:pt x="24" y="3"/>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19" name="Freeform 115"/>
            <p:cNvSpPr>
              <a:spLocks/>
            </p:cNvSpPr>
            <p:nvPr/>
          </p:nvSpPr>
          <p:spPr bwMode="auto">
            <a:xfrm>
              <a:off x="548" y="434"/>
              <a:ext cx="376" cy="209"/>
            </a:xfrm>
            <a:custGeom>
              <a:avLst/>
              <a:gdLst>
                <a:gd name="T0" fmla="*/ 212 w 212"/>
                <a:gd name="T1" fmla="*/ 92 h 118"/>
                <a:gd name="T2" fmla="*/ 171 w 212"/>
                <a:gd name="T3" fmla="*/ 54 h 118"/>
                <a:gd name="T4" fmla="*/ 155 w 212"/>
                <a:gd name="T5" fmla="*/ 24 h 118"/>
                <a:gd name="T6" fmla="*/ 137 w 212"/>
                <a:gd name="T7" fmla="*/ 33 h 118"/>
                <a:gd name="T8" fmla="*/ 145 w 212"/>
                <a:gd name="T9" fmla="*/ 57 h 118"/>
                <a:gd name="T10" fmla="*/ 116 w 212"/>
                <a:gd name="T11" fmla="*/ 38 h 118"/>
                <a:gd name="T12" fmla="*/ 117 w 212"/>
                <a:gd name="T13" fmla="*/ 44 h 118"/>
                <a:gd name="T14" fmla="*/ 81 w 212"/>
                <a:gd name="T15" fmla="*/ 42 h 118"/>
                <a:gd name="T16" fmla="*/ 50 w 212"/>
                <a:gd name="T17" fmla="*/ 67 h 118"/>
                <a:gd name="T18" fmla="*/ 40 w 212"/>
                <a:gd name="T19" fmla="*/ 74 h 118"/>
                <a:gd name="T20" fmla="*/ 93 w 212"/>
                <a:gd name="T21" fmla="*/ 84 h 118"/>
                <a:gd name="T22" fmla="*/ 48 w 212"/>
                <a:gd name="T23" fmla="*/ 92 h 118"/>
                <a:gd name="T24" fmla="*/ 86 w 212"/>
                <a:gd name="T25" fmla="*/ 110 h 118"/>
                <a:gd name="T26" fmla="*/ 124 w 212"/>
                <a:gd name="T27" fmla="*/ 113 h 118"/>
                <a:gd name="T28" fmla="*/ 164 w 212"/>
                <a:gd name="T29" fmla="*/ 104 h 118"/>
                <a:gd name="T30" fmla="*/ 202 w 212"/>
                <a:gd name="T31" fmla="*/ 106 h 118"/>
                <a:gd name="T32" fmla="*/ 194 w 212"/>
                <a:gd name="T33" fmla="*/ 98 h 118"/>
                <a:gd name="T34" fmla="*/ 198 w 212"/>
                <a:gd name="T35" fmla="*/ 95 h 118"/>
                <a:gd name="T36" fmla="*/ 212 w 212"/>
                <a:gd name="T37" fmla="*/ 9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2" h="118">
                  <a:moveTo>
                    <a:pt x="212" y="92"/>
                  </a:moveTo>
                  <a:cubicBezTo>
                    <a:pt x="191" y="80"/>
                    <a:pt x="182" y="76"/>
                    <a:pt x="171" y="54"/>
                  </a:cubicBezTo>
                  <a:cubicBezTo>
                    <a:pt x="165" y="41"/>
                    <a:pt x="183" y="10"/>
                    <a:pt x="155" y="24"/>
                  </a:cubicBezTo>
                  <a:cubicBezTo>
                    <a:pt x="153" y="25"/>
                    <a:pt x="138" y="30"/>
                    <a:pt x="137" y="33"/>
                  </a:cubicBezTo>
                  <a:cubicBezTo>
                    <a:pt x="135" y="40"/>
                    <a:pt x="147" y="52"/>
                    <a:pt x="145" y="57"/>
                  </a:cubicBezTo>
                  <a:cubicBezTo>
                    <a:pt x="143" y="61"/>
                    <a:pt x="127" y="36"/>
                    <a:pt x="116" y="38"/>
                  </a:cubicBezTo>
                  <a:cubicBezTo>
                    <a:pt x="116" y="40"/>
                    <a:pt x="117" y="42"/>
                    <a:pt x="117" y="44"/>
                  </a:cubicBezTo>
                  <a:cubicBezTo>
                    <a:pt x="102" y="51"/>
                    <a:pt x="97" y="26"/>
                    <a:pt x="81" y="42"/>
                  </a:cubicBezTo>
                  <a:cubicBezTo>
                    <a:pt x="77" y="0"/>
                    <a:pt x="0" y="74"/>
                    <a:pt x="50" y="67"/>
                  </a:cubicBezTo>
                  <a:cubicBezTo>
                    <a:pt x="45" y="68"/>
                    <a:pt x="44" y="71"/>
                    <a:pt x="40" y="74"/>
                  </a:cubicBezTo>
                  <a:cubicBezTo>
                    <a:pt x="52" y="88"/>
                    <a:pt x="77" y="76"/>
                    <a:pt x="93" y="84"/>
                  </a:cubicBezTo>
                  <a:cubicBezTo>
                    <a:pt x="78" y="84"/>
                    <a:pt x="61" y="83"/>
                    <a:pt x="48" y="92"/>
                  </a:cubicBezTo>
                  <a:cubicBezTo>
                    <a:pt x="58" y="108"/>
                    <a:pt x="77" y="98"/>
                    <a:pt x="86" y="110"/>
                  </a:cubicBezTo>
                  <a:cubicBezTo>
                    <a:pt x="92" y="118"/>
                    <a:pt x="116" y="117"/>
                    <a:pt x="124" y="113"/>
                  </a:cubicBezTo>
                  <a:cubicBezTo>
                    <a:pt x="137" y="108"/>
                    <a:pt x="152" y="103"/>
                    <a:pt x="164" y="104"/>
                  </a:cubicBezTo>
                  <a:cubicBezTo>
                    <a:pt x="179" y="106"/>
                    <a:pt x="187" y="118"/>
                    <a:pt x="202" y="106"/>
                  </a:cubicBezTo>
                  <a:cubicBezTo>
                    <a:pt x="199" y="103"/>
                    <a:pt x="198" y="100"/>
                    <a:pt x="194" y="98"/>
                  </a:cubicBezTo>
                  <a:cubicBezTo>
                    <a:pt x="196" y="97"/>
                    <a:pt x="197" y="96"/>
                    <a:pt x="198" y="95"/>
                  </a:cubicBezTo>
                  <a:cubicBezTo>
                    <a:pt x="204" y="95"/>
                    <a:pt x="208" y="95"/>
                    <a:pt x="212" y="92"/>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20" name="Freeform 116"/>
            <p:cNvSpPr>
              <a:spLocks/>
            </p:cNvSpPr>
            <p:nvPr/>
          </p:nvSpPr>
          <p:spPr bwMode="auto">
            <a:xfrm>
              <a:off x="488" y="441"/>
              <a:ext cx="177" cy="131"/>
            </a:xfrm>
            <a:custGeom>
              <a:avLst/>
              <a:gdLst>
                <a:gd name="T0" fmla="*/ 20 w 100"/>
                <a:gd name="T1" fmla="*/ 64 h 74"/>
                <a:gd name="T2" fmla="*/ 58 w 100"/>
                <a:gd name="T3" fmla="*/ 44 h 74"/>
                <a:gd name="T4" fmla="*/ 100 w 100"/>
                <a:gd name="T5" fmla="*/ 23 h 74"/>
                <a:gd name="T6" fmla="*/ 10 w 100"/>
                <a:gd name="T7" fmla="*/ 4 h 74"/>
                <a:gd name="T8" fmla="*/ 2 w 100"/>
                <a:gd name="T9" fmla="*/ 41 h 74"/>
                <a:gd name="T10" fmla="*/ 20 w 100"/>
                <a:gd name="T11" fmla="*/ 64 h 74"/>
              </a:gdLst>
              <a:ahLst/>
              <a:cxnLst>
                <a:cxn ang="0">
                  <a:pos x="T0" y="T1"/>
                </a:cxn>
                <a:cxn ang="0">
                  <a:pos x="T2" y="T3"/>
                </a:cxn>
                <a:cxn ang="0">
                  <a:pos x="T4" y="T5"/>
                </a:cxn>
                <a:cxn ang="0">
                  <a:pos x="T6" y="T7"/>
                </a:cxn>
                <a:cxn ang="0">
                  <a:pos x="T8" y="T9"/>
                </a:cxn>
                <a:cxn ang="0">
                  <a:pos x="T10" y="T11"/>
                </a:cxn>
              </a:cxnLst>
              <a:rect l="0" t="0" r="r" b="b"/>
              <a:pathLst>
                <a:path w="100" h="74">
                  <a:moveTo>
                    <a:pt x="20" y="64"/>
                  </a:moveTo>
                  <a:cubicBezTo>
                    <a:pt x="36" y="74"/>
                    <a:pt x="50" y="55"/>
                    <a:pt x="58" y="44"/>
                  </a:cubicBezTo>
                  <a:cubicBezTo>
                    <a:pt x="70" y="30"/>
                    <a:pt x="85" y="31"/>
                    <a:pt x="100" y="23"/>
                  </a:cubicBezTo>
                  <a:cubicBezTo>
                    <a:pt x="88" y="1"/>
                    <a:pt x="32" y="0"/>
                    <a:pt x="10" y="4"/>
                  </a:cubicBezTo>
                  <a:cubicBezTo>
                    <a:pt x="24" y="23"/>
                    <a:pt x="3" y="26"/>
                    <a:pt x="2" y="41"/>
                  </a:cubicBezTo>
                  <a:cubicBezTo>
                    <a:pt x="0" y="58"/>
                    <a:pt x="10" y="50"/>
                    <a:pt x="20" y="64"/>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21" name="Freeform 117"/>
            <p:cNvSpPr>
              <a:spLocks/>
            </p:cNvSpPr>
            <p:nvPr/>
          </p:nvSpPr>
          <p:spPr bwMode="auto">
            <a:xfrm>
              <a:off x="610" y="350"/>
              <a:ext cx="249" cy="108"/>
            </a:xfrm>
            <a:custGeom>
              <a:avLst/>
              <a:gdLst>
                <a:gd name="T0" fmla="*/ 22 w 140"/>
                <a:gd name="T1" fmla="*/ 21 h 61"/>
                <a:gd name="T2" fmla="*/ 29 w 140"/>
                <a:gd name="T3" fmla="*/ 23 h 61"/>
                <a:gd name="T4" fmla="*/ 18 w 140"/>
                <a:gd name="T5" fmla="*/ 22 h 61"/>
                <a:gd name="T6" fmla="*/ 22 w 140"/>
                <a:gd name="T7" fmla="*/ 28 h 61"/>
                <a:gd name="T8" fmla="*/ 45 w 140"/>
                <a:gd name="T9" fmla="*/ 38 h 61"/>
                <a:gd name="T10" fmla="*/ 51 w 140"/>
                <a:gd name="T11" fmla="*/ 46 h 61"/>
                <a:gd name="T12" fmla="*/ 42 w 140"/>
                <a:gd name="T13" fmla="*/ 50 h 61"/>
                <a:gd name="T14" fmla="*/ 51 w 140"/>
                <a:gd name="T15" fmla="*/ 55 h 61"/>
                <a:gd name="T16" fmla="*/ 127 w 140"/>
                <a:gd name="T17" fmla="*/ 38 h 61"/>
                <a:gd name="T18" fmla="*/ 103 w 140"/>
                <a:gd name="T19" fmla="*/ 16 h 61"/>
                <a:gd name="T20" fmla="*/ 81 w 140"/>
                <a:gd name="T21" fmla="*/ 16 h 61"/>
                <a:gd name="T22" fmla="*/ 87 w 140"/>
                <a:gd name="T23" fmla="*/ 26 h 61"/>
                <a:gd name="T24" fmla="*/ 93 w 140"/>
                <a:gd name="T25" fmla="*/ 28 h 61"/>
                <a:gd name="T26" fmla="*/ 28 w 140"/>
                <a:gd name="T27" fmla="*/ 14 h 61"/>
                <a:gd name="T28" fmla="*/ 38 w 140"/>
                <a:gd name="T29" fmla="*/ 18 h 61"/>
                <a:gd name="T30" fmla="*/ 22 w 140"/>
                <a:gd name="T31" fmla="*/ 2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0" h="61">
                  <a:moveTo>
                    <a:pt x="22" y="21"/>
                  </a:moveTo>
                  <a:cubicBezTo>
                    <a:pt x="25" y="22"/>
                    <a:pt x="27" y="23"/>
                    <a:pt x="29" y="23"/>
                  </a:cubicBezTo>
                  <a:cubicBezTo>
                    <a:pt x="26" y="23"/>
                    <a:pt x="22" y="23"/>
                    <a:pt x="18" y="22"/>
                  </a:cubicBezTo>
                  <a:cubicBezTo>
                    <a:pt x="19" y="25"/>
                    <a:pt x="20" y="27"/>
                    <a:pt x="22" y="28"/>
                  </a:cubicBezTo>
                  <a:cubicBezTo>
                    <a:pt x="0" y="26"/>
                    <a:pt x="25" y="61"/>
                    <a:pt x="45" y="38"/>
                  </a:cubicBezTo>
                  <a:cubicBezTo>
                    <a:pt x="47" y="41"/>
                    <a:pt x="49" y="43"/>
                    <a:pt x="51" y="46"/>
                  </a:cubicBezTo>
                  <a:cubicBezTo>
                    <a:pt x="48" y="47"/>
                    <a:pt x="45" y="49"/>
                    <a:pt x="42" y="50"/>
                  </a:cubicBezTo>
                  <a:cubicBezTo>
                    <a:pt x="45" y="52"/>
                    <a:pt x="48" y="53"/>
                    <a:pt x="51" y="55"/>
                  </a:cubicBezTo>
                  <a:cubicBezTo>
                    <a:pt x="64" y="55"/>
                    <a:pt x="121" y="47"/>
                    <a:pt x="127" y="38"/>
                  </a:cubicBezTo>
                  <a:cubicBezTo>
                    <a:pt x="140" y="16"/>
                    <a:pt x="109" y="28"/>
                    <a:pt x="103" y="16"/>
                  </a:cubicBezTo>
                  <a:cubicBezTo>
                    <a:pt x="97" y="5"/>
                    <a:pt x="89" y="0"/>
                    <a:pt x="81" y="16"/>
                  </a:cubicBezTo>
                  <a:cubicBezTo>
                    <a:pt x="90" y="22"/>
                    <a:pt x="90" y="20"/>
                    <a:pt x="87" y="26"/>
                  </a:cubicBezTo>
                  <a:cubicBezTo>
                    <a:pt x="89" y="27"/>
                    <a:pt x="91" y="27"/>
                    <a:pt x="93" y="28"/>
                  </a:cubicBezTo>
                  <a:cubicBezTo>
                    <a:pt x="77" y="40"/>
                    <a:pt x="46" y="13"/>
                    <a:pt x="28" y="14"/>
                  </a:cubicBezTo>
                  <a:cubicBezTo>
                    <a:pt x="31" y="15"/>
                    <a:pt x="35" y="17"/>
                    <a:pt x="38" y="18"/>
                  </a:cubicBezTo>
                  <a:cubicBezTo>
                    <a:pt x="31" y="17"/>
                    <a:pt x="29" y="20"/>
                    <a:pt x="22" y="21"/>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22" name="Freeform 118"/>
            <p:cNvSpPr>
              <a:spLocks/>
            </p:cNvSpPr>
            <p:nvPr/>
          </p:nvSpPr>
          <p:spPr bwMode="auto">
            <a:xfrm>
              <a:off x="598" y="389"/>
              <a:ext cx="28" cy="23"/>
            </a:xfrm>
            <a:custGeom>
              <a:avLst/>
              <a:gdLst>
                <a:gd name="T0" fmla="*/ 5 w 16"/>
                <a:gd name="T1" fmla="*/ 13 h 13"/>
                <a:gd name="T2" fmla="*/ 16 w 16"/>
                <a:gd name="T3" fmla="*/ 0 h 13"/>
                <a:gd name="T4" fmla="*/ 0 w 16"/>
                <a:gd name="T5" fmla="*/ 8 h 13"/>
                <a:gd name="T6" fmla="*/ 5 w 16"/>
                <a:gd name="T7" fmla="*/ 13 h 13"/>
              </a:gdLst>
              <a:ahLst/>
              <a:cxnLst>
                <a:cxn ang="0">
                  <a:pos x="T0" y="T1"/>
                </a:cxn>
                <a:cxn ang="0">
                  <a:pos x="T2" y="T3"/>
                </a:cxn>
                <a:cxn ang="0">
                  <a:pos x="T4" y="T5"/>
                </a:cxn>
                <a:cxn ang="0">
                  <a:pos x="T6" y="T7"/>
                </a:cxn>
              </a:cxnLst>
              <a:rect l="0" t="0" r="r" b="b"/>
              <a:pathLst>
                <a:path w="16" h="13">
                  <a:moveTo>
                    <a:pt x="5" y="13"/>
                  </a:moveTo>
                  <a:cubicBezTo>
                    <a:pt x="11" y="9"/>
                    <a:pt x="14" y="7"/>
                    <a:pt x="16" y="0"/>
                  </a:cubicBezTo>
                  <a:cubicBezTo>
                    <a:pt x="8" y="1"/>
                    <a:pt x="5" y="3"/>
                    <a:pt x="0" y="8"/>
                  </a:cubicBezTo>
                  <a:cubicBezTo>
                    <a:pt x="2" y="10"/>
                    <a:pt x="3" y="11"/>
                    <a:pt x="5" y="13"/>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23" name="Freeform 119"/>
            <p:cNvSpPr>
              <a:spLocks/>
            </p:cNvSpPr>
            <p:nvPr/>
          </p:nvSpPr>
          <p:spPr bwMode="auto">
            <a:xfrm>
              <a:off x="674" y="359"/>
              <a:ext cx="22" cy="9"/>
            </a:xfrm>
            <a:custGeom>
              <a:avLst/>
              <a:gdLst>
                <a:gd name="T0" fmla="*/ 0 w 12"/>
                <a:gd name="T1" fmla="*/ 0 h 5"/>
                <a:gd name="T2" fmla="*/ 5 w 12"/>
                <a:gd name="T3" fmla="*/ 5 h 5"/>
                <a:gd name="T4" fmla="*/ 12 w 12"/>
                <a:gd name="T5" fmla="*/ 5 h 5"/>
                <a:gd name="T6" fmla="*/ 12 w 12"/>
                <a:gd name="T7" fmla="*/ 0 h 5"/>
                <a:gd name="T8" fmla="*/ 0 w 12"/>
                <a:gd name="T9" fmla="*/ 0 h 5"/>
              </a:gdLst>
              <a:ahLst/>
              <a:cxnLst>
                <a:cxn ang="0">
                  <a:pos x="T0" y="T1"/>
                </a:cxn>
                <a:cxn ang="0">
                  <a:pos x="T2" y="T3"/>
                </a:cxn>
                <a:cxn ang="0">
                  <a:pos x="T4" y="T5"/>
                </a:cxn>
                <a:cxn ang="0">
                  <a:pos x="T6" y="T7"/>
                </a:cxn>
                <a:cxn ang="0">
                  <a:pos x="T8" y="T9"/>
                </a:cxn>
              </a:cxnLst>
              <a:rect l="0" t="0" r="r" b="b"/>
              <a:pathLst>
                <a:path w="12" h="5">
                  <a:moveTo>
                    <a:pt x="0" y="0"/>
                  </a:moveTo>
                  <a:cubicBezTo>
                    <a:pt x="2" y="2"/>
                    <a:pt x="3" y="3"/>
                    <a:pt x="5" y="5"/>
                  </a:cubicBezTo>
                  <a:cubicBezTo>
                    <a:pt x="7" y="5"/>
                    <a:pt x="10" y="5"/>
                    <a:pt x="12" y="5"/>
                  </a:cubicBezTo>
                  <a:cubicBezTo>
                    <a:pt x="12" y="3"/>
                    <a:pt x="12" y="2"/>
                    <a:pt x="12" y="0"/>
                  </a:cubicBezTo>
                  <a:cubicBezTo>
                    <a:pt x="9" y="0"/>
                    <a:pt x="4" y="0"/>
                    <a:pt x="0" y="0"/>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24" name="Freeform 120"/>
            <p:cNvSpPr>
              <a:spLocks/>
            </p:cNvSpPr>
            <p:nvPr/>
          </p:nvSpPr>
          <p:spPr bwMode="auto">
            <a:xfrm>
              <a:off x="525" y="329"/>
              <a:ext cx="133" cy="76"/>
            </a:xfrm>
            <a:custGeom>
              <a:avLst/>
              <a:gdLst>
                <a:gd name="T0" fmla="*/ 25 w 75"/>
                <a:gd name="T1" fmla="*/ 34 h 43"/>
                <a:gd name="T2" fmla="*/ 31 w 75"/>
                <a:gd name="T3" fmla="*/ 40 h 43"/>
                <a:gd name="T4" fmla="*/ 38 w 75"/>
                <a:gd name="T5" fmla="*/ 32 h 43"/>
                <a:gd name="T6" fmla="*/ 50 w 75"/>
                <a:gd name="T7" fmla="*/ 21 h 43"/>
                <a:gd name="T8" fmla="*/ 75 w 75"/>
                <a:gd name="T9" fmla="*/ 8 h 43"/>
                <a:gd name="T10" fmla="*/ 14 w 75"/>
                <a:gd name="T11" fmla="*/ 26 h 43"/>
                <a:gd name="T12" fmla="*/ 25 w 75"/>
                <a:gd name="T13" fmla="*/ 34 h 43"/>
              </a:gdLst>
              <a:ahLst/>
              <a:cxnLst>
                <a:cxn ang="0">
                  <a:pos x="T0" y="T1"/>
                </a:cxn>
                <a:cxn ang="0">
                  <a:pos x="T2" y="T3"/>
                </a:cxn>
                <a:cxn ang="0">
                  <a:pos x="T4" y="T5"/>
                </a:cxn>
                <a:cxn ang="0">
                  <a:pos x="T6" y="T7"/>
                </a:cxn>
                <a:cxn ang="0">
                  <a:pos x="T8" y="T9"/>
                </a:cxn>
                <a:cxn ang="0">
                  <a:pos x="T10" y="T11"/>
                </a:cxn>
                <a:cxn ang="0">
                  <a:pos x="T12" y="T13"/>
                </a:cxn>
              </a:cxnLst>
              <a:rect l="0" t="0" r="r" b="b"/>
              <a:pathLst>
                <a:path w="75" h="43">
                  <a:moveTo>
                    <a:pt x="25" y="34"/>
                  </a:moveTo>
                  <a:cubicBezTo>
                    <a:pt x="27" y="36"/>
                    <a:pt x="29" y="38"/>
                    <a:pt x="31" y="40"/>
                  </a:cubicBezTo>
                  <a:cubicBezTo>
                    <a:pt x="33" y="37"/>
                    <a:pt x="36" y="35"/>
                    <a:pt x="38" y="32"/>
                  </a:cubicBezTo>
                  <a:cubicBezTo>
                    <a:pt x="45" y="29"/>
                    <a:pt x="46" y="28"/>
                    <a:pt x="50" y="21"/>
                  </a:cubicBezTo>
                  <a:cubicBezTo>
                    <a:pt x="60" y="43"/>
                    <a:pt x="73" y="17"/>
                    <a:pt x="75" y="8"/>
                  </a:cubicBezTo>
                  <a:cubicBezTo>
                    <a:pt x="57" y="0"/>
                    <a:pt x="27" y="13"/>
                    <a:pt x="14" y="26"/>
                  </a:cubicBezTo>
                  <a:cubicBezTo>
                    <a:pt x="0" y="39"/>
                    <a:pt x="13" y="35"/>
                    <a:pt x="25" y="34"/>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25" name="Freeform 121"/>
            <p:cNvSpPr>
              <a:spLocks/>
            </p:cNvSpPr>
            <p:nvPr/>
          </p:nvSpPr>
          <p:spPr bwMode="auto">
            <a:xfrm>
              <a:off x="699" y="277"/>
              <a:ext cx="71" cy="34"/>
            </a:xfrm>
            <a:custGeom>
              <a:avLst/>
              <a:gdLst>
                <a:gd name="T0" fmla="*/ 16 w 40"/>
                <a:gd name="T1" fmla="*/ 18 h 19"/>
                <a:gd name="T2" fmla="*/ 40 w 40"/>
                <a:gd name="T3" fmla="*/ 14 h 19"/>
                <a:gd name="T4" fmla="*/ 0 w 40"/>
                <a:gd name="T5" fmla="*/ 18 h 19"/>
                <a:gd name="T6" fmla="*/ 16 w 40"/>
                <a:gd name="T7" fmla="*/ 18 h 19"/>
              </a:gdLst>
              <a:ahLst/>
              <a:cxnLst>
                <a:cxn ang="0">
                  <a:pos x="T0" y="T1"/>
                </a:cxn>
                <a:cxn ang="0">
                  <a:pos x="T2" y="T3"/>
                </a:cxn>
                <a:cxn ang="0">
                  <a:pos x="T4" y="T5"/>
                </a:cxn>
                <a:cxn ang="0">
                  <a:pos x="T6" y="T7"/>
                </a:cxn>
              </a:cxnLst>
              <a:rect l="0" t="0" r="r" b="b"/>
              <a:pathLst>
                <a:path w="40" h="19">
                  <a:moveTo>
                    <a:pt x="16" y="18"/>
                  </a:moveTo>
                  <a:cubicBezTo>
                    <a:pt x="24" y="19"/>
                    <a:pt x="32" y="18"/>
                    <a:pt x="40" y="14"/>
                  </a:cubicBezTo>
                  <a:cubicBezTo>
                    <a:pt x="30" y="0"/>
                    <a:pt x="10" y="8"/>
                    <a:pt x="0" y="18"/>
                  </a:cubicBezTo>
                  <a:cubicBezTo>
                    <a:pt x="7" y="14"/>
                    <a:pt x="9" y="17"/>
                    <a:pt x="16" y="18"/>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26" name="Freeform 122"/>
            <p:cNvSpPr>
              <a:spLocks/>
            </p:cNvSpPr>
            <p:nvPr/>
          </p:nvSpPr>
          <p:spPr bwMode="auto">
            <a:xfrm>
              <a:off x="692" y="311"/>
              <a:ext cx="71" cy="41"/>
            </a:xfrm>
            <a:custGeom>
              <a:avLst/>
              <a:gdLst>
                <a:gd name="T0" fmla="*/ 7 w 40"/>
                <a:gd name="T1" fmla="*/ 12 h 23"/>
                <a:gd name="T2" fmla="*/ 35 w 40"/>
                <a:gd name="T3" fmla="*/ 8 h 23"/>
                <a:gd name="T4" fmla="*/ 25 w 40"/>
                <a:gd name="T5" fmla="*/ 8 h 23"/>
                <a:gd name="T6" fmla="*/ 40 w 40"/>
                <a:gd name="T7" fmla="*/ 4 h 23"/>
                <a:gd name="T8" fmla="*/ 7 w 40"/>
                <a:gd name="T9" fmla="*/ 12 h 23"/>
              </a:gdLst>
              <a:ahLst/>
              <a:cxnLst>
                <a:cxn ang="0">
                  <a:pos x="T0" y="T1"/>
                </a:cxn>
                <a:cxn ang="0">
                  <a:pos x="T2" y="T3"/>
                </a:cxn>
                <a:cxn ang="0">
                  <a:pos x="T4" y="T5"/>
                </a:cxn>
                <a:cxn ang="0">
                  <a:pos x="T6" y="T7"/>
                </a:cxn>
                <a:cxn ang="0">
                  <a:pos x="T8" y="T9"/>
                </a:cxn>
              </a:cxnLst>
              <a:rect l="0" t="0" r="r" b="b"/>
              <a:pathLst>
                <a:path w="40" h="23">
                  <a:moveTo>
                    <a:pt x="7" y="12"/>
                  </a:moveTo>
                  <a:cubicBezTo>
                    <a:pt x="14" y="23"/>
                    <a:pt x="30" y="18"/>
                    <a:pt x="35" y="8"/>
                  </a:cubicBezTo>
                  <a:cubicBezTo>
                    <a:pt x="31" y="8"/>
                    <a:pt x="28" y="8"/>
                    <a:pt x="25" y="8"/>
                  </a:cubicBezTo>
                  <a:cubicBezTo>
                    <a:pt x="31" y="8"/>
                    <a:pt x="34" y="6"/>
                    <a:pt x="40" y="4"/>
                  </a:cubicBezTo>
                  <a:cubicBezTo>
                    <a:pt x="33" y="0"/>
                    <a:pt x="0" y="1"/>
                    <a:pt x="7" y="12"/>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27" name="Freeform 123"/>
            <p:cNvSpPr>
              <a:spLocks/>
            </p:cNvSpPr>
            <p:nvPr/>
          </p:nvSpPr>
          <p:spPr bwMode="auto">
            <a:xfrm>
              <a:off x="673" y="315"/>
              <a:ext cx="19" cy="21"/>
            </a:xfrm>
            <a:custGeom>
              <a:avLst/>
              <a:gdLst>
                <a:gd name="T0" fmla="*/ 11 w 11"/>
                <a:gd name="T1" fmla="*/ 6 h 12"/>
                <a:gd name="T2" fmla="*/ 0 w 11"/>
                <a:gd name="T3" fmla="*/ 5 h 12"/>
                <a:gd name="T4" fmla="*/ 11 w 11"/>
                <a:gd name="T5" fmla="*/ 6 h 12"/>
              </a:gdLst>
              <a:ahLst/>
              <a:cxnLst>
                <a:cxn ang="0">
                  <a:pos x="T0" y="T1"/>
                </a:cxn>
                <a:cxn ang="0">
                  <a:pos x="T2" y="T3"/>
                </a:cxn>
                <a:cxn ang="0">
                  <a:pos x="T4" y="T5"/>
                </a:cxn>
              </a:cxnLst>
              <a:rect l="0" t="0" r="r" b="b"/>
              <a:pathLst>
                <a:path w="11" h="12">
                  <a:moveTo>
                    <a:pt x="11" y="6"/>
                  </a:moveTo>
                  <a:cubicBezTo>
                    <a:pt x="6" y="3"/>
                    <a:pt x="5" y="0"/>
                    <a:pt x="0" y="5"/>
                  </a:cubicBezTo>
                  <a:cubicBezTo>
                    <a:pt x="5" y="12"/>
                    <a:pt x="6" y="8"/>
                    <a:pt x="11" y="6"/>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28" name="Freeform 124"/>
            <p:cNvSpPr>
              <a:spLocks/>
            </p:cNvSpPr>
            <p:nvPr/>
          </p:nvSpPr>
          <p:spPr bwMode="auto">
            <a:xfrm>
              <a:off x="898" y="458"/>
              <a:ext cx="120" cy="95"/>
            </a:xfrm>
            <a:custGeom>
              <a:avLst/>
              <a:gdLst>
                <a:gd name="T0" fmla="*/ 52 w 68"/>
                <a:gd name="T1" fmla="*/ 23 h 53"/>
                <a:gd name="T2" fmla="*/ 39 w 68"/>
                <a:gd name="T3" fmla="*/ 23 h 53"/>
                <a:gd name="T4" fmla="*/ 10 w 68"/>
                <a:gd name="T5" fmla="*/ 13 h 53"/>
                <a:gd name="T6" fmla="*/ 0 w 68"/>
                <a:gd name="T7" fmla="*/ 23 h 53"/>
                <a:gd name="T8" fmla="*/ 38 w 68"/>
                <a:gd name="T9" fmla="*/ 53 h 53"/>
                <a:gd name="T10" fmla="*/ 52 w 68"/>
                <a:gd name="T11" fmla="*/ 23 h 53"/>
              </a:gdLst>
              <a:ahLst/>
              <a:cxnLst>
                <a:cxn ang="0">
                  <a:pos x="T0" y="T1"/>
                </a:cxn>
                <a:cxn ang="0">
                  <a:pos x="T2" y="T3"/>
                </a:cxn>
                <a:cxn ang="0">
                  <a:pos x="T4" y="T5"/>
                </a:cxn>
                <a:cxn ang="0">
                  <a:pos x="T6" y="T7"/>
                </a:cxn>
                <a:cxn ang="0">
                  <a:pos x="T8" y="T9"/>
                </a:cxn>
                <a:cxn ang="0">
                  <a:pos x="T10" y="T11"/>
                </a:cxn>
              </a:cxnLst>
              <a:rect l="0" t="0" r="r" b="b"/>
              <a:pathLst>
                <a:path w="68" h="53">
                  <a:moveTo>
                    <a:pt x="52" y="23"/>
                  </a:moveTo>
                  <a:cubicBezTo>
                    <a:pt x="47" y="23"/>
                    <a:pt x="45" y="21"/>
                    <a:pt x="39" y="23"/>
                  </a:cubicBezTo>
                  <a:cubicBezTo>
                    <a:pt x="68" y="8"/>
                    <a:pt x="24" y="0"/>
                    <a:pt x="10" y="13"/>
                  </a:cubicBezTo>
                  <a:cubicBezTo>
                    <a:pt x="30" y="15"/>
                    <a:pt x="20" y="30"/>
                    <a:pt x="0" y="23"/>
                  </a:cubicBezTo>
                  <a:cubicBezTo>
                    <a:pt x="1" y="30"/>
                    <a:pt x="30" y="53"/>
                    <a:pt x="38" y="53"/>
                  </a:cubicBezTo>
                  <a:cubicBezTo>
                    <a:pt x="60" y="53"/>
                    <a:pt x="58" y="30"/>
                    <a:pt x="52" y="23"/>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29" name="Freeform 125"/>
            <p:cNvSpPr>
              <a:spLocks/>
            </p:cNvSpPr>
            <p:nvPr/>
          </p:nvSpPr>
          <p:spPr bwMode="auto">
            <a:xfrm>
              <a:off x="848" y="366"/>
              <a:ext cx="147" cy="64"/>
            </a:xfrm>
            <a:custGeom>
              <a:avLst/>
              <a:gdLst>
                <a:gd name="T0" fmla="*/ 37 w 83"/>
                <a:gd name="T1" fmla="*/ 1 h 36"/>
                <a:gd name="T2" fmla="*/ 49 w 83"/>
                <a:gd name="T3" fmla="*/ 13 h 36"/>
                <a:gd name="T4" fmla="*/ 30 w 83"/>
                <a:gd name="T5" fmla="*/ 6 h 36"/>
                <a:gd name="T6" fmla="*/ 37 w 83"/>
                <a:gd name="T7" fmla="*/ 16 h 36"/>
                <a:gd name="T8" fmla="*/ 7 w 83"/>
                <a:gd name="T9" fmla="*/ 1 h 36"/>
                <a:gd name="T10" fmla="*/ 10 w 83"/>
                <a:gd name="T11" fmla="*/ 8 h 36"/>
                <a:gd name="T12" fmla="*/ 22 w 83"/>
                <a:gd name="T13" fmla="*/ 18 h 36"/>
                <a:gd name="T14" fmla="*/ 56 w 83"/>
                <a:gd name="T15" fmla="*/ 20 h 36"/>
                <a:gd name="T16" fmla="*/ 45 w 83"/>
                <a:gd name="T17" fmla="*/ 32 h 36"/>
                <a:gd name="T18" fmla="*/ 73 w 83"/>
                <a:gd name="T19" fmla="*/ 10 h 36"/>
                <a:gd name="T20" fmla="*/ 37 w 83"/>
                <a:gd name="T21"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 h="36">
                  <a:moveTo>
                    <a:pt x="37" y="1"/>
                  </a:moveTo>
                  <a:cubicBezTo>
                    <a:pt x="44" y="3"/>
                    <a:pt x="49" y="6"/>
                    <a:pt x="49" y="13"/>
                  </a:cubicBezTo>
                  <a:cubicBezTo>
                    <a:pt x="43" y="11"/>
                    <a:pt x="36" y="9"/>
                    <a:pt x="30" y="6"/>
                  </a:cubicBezTo>
                  <a:cubicBezTo>
                    <a:pt x="32" y="9"/>
                    <a:pt x="33" y="12"/>
                    <a:pt x="37" y="16"/>
                  </a:cubicBezTo>
                  <a:cubicBezTo>
                    <a:pt x="26" y="13"/>
                    <a:pt x="19" y="3"/>
                    <a:pt x="7" y="1"/>
                  </a:cubicBezTo>
                  <a:cubicBezTo>
                    <a:pt x="8" y="4"/>
                    <a:pt x="9" y="6"/>
                    <a:pt x="10" y="8"/>
                  </a:cubicBezTo>
                  <a:cubicBezTo>
                    <a:pt x="0" y="5"/>
                    <a:pt x="18" y="16"/>
                    <a:pt x="22" y="18"/>
                  </a:cubicBezTo>
                  <a:cubicBezTo>
                    <a:pt x="33" y="22"/>
                    <a:pt x="43" y="18"/>
                    <a:pt x="56" y="20"/>
                  </a:cubicBezTo>
                  <a:cubicBezTo>
                    <a:pt x="48" y="24"/>
                    <a:pt x="49" y="26"/>
                    <a:pt x="45" y="32"/>
                  </a:cubicBezTo>
                  <a:cubicBezTo>
                    <a:pt x="59" y="36"/>
                    <a:pt x="83" y="30"/>
                    <a:pt x="73" y="10"/>
                  </a:cubicBezTo>
                  <a:cubicBezTo>
                    <a:pt x="67" y="0"/>
                    <a:pt x="49" y="1"/>
                    <a:pt x="37" y="1"/>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30" name="Freeform 126"/>
            <p:cNvSpPr>
              <a:spLocks/>
            </p:cNvSpPr>
            <p:nvPr/>
          </p:nvSpPr>
          <p:spPr bwMode="auto">
            <a:xfrm>
              <a:off x="949" y="588"/>
              <a:ext cx="69" cy="53"/>
            </a:xfrm>
            <a:custGeom>
              <a:avLst/>
              <a:gdLst>
                <a:gd name="T0" fmla="*/ 39 w 39"/>
                <a:gd name="T1" fmla="*/ 24 h 30"/>
                <a:gd name="T2" fmla="*/ 0 w 39"/>
                <a:gd name="T3" fmla="*/ 20 h 30"/>
                <a:gd name="T4" fmla="*/ 30 w 39"/>
                <a:gd name="T5" fmla="*/ 30 h 30"/>
                <a:gd name="T6" fmla="*/ 39 w 39"/>
                <a:gd name="T7" fmla="*/ 24 h 30"/>
              </a:gdLst>
              <a:ahLst/>
              <a:cxnLst>
                <a:cxn ang="0">
                  <a:pos x="T0" y="T1"/>
                </a:cxn>
                <a:cxn ang="0">
                  <a:pos x="T2" y="T3"/>
                </a:cxn>
                <a:cxn ang="0">
                  <a:pos x="T4" y="T5"/>
                </a:cxn>
                <a:cxn ang="0">
                  <a:pos x="T6" y="T7"/>
                </a:cxn>
              </a:cxnLst>
              <a:rect l="0" t="0" r="r" b="b"/>
              <a:pathLst>
                <a:path w="39" h="30">
                  <a:moveTo>
                    <a:pt x="39" y="24"/>
                  </a:moveTo>
                  <a:cubicBezTo>
                    <a:pt x="22" y="0"/>
                    <a:pt x="18" y="14"/>
                    <a:pt x="0" y="20"/>
                  </a:cubicBezTo>
                  <a:cubicBezTo>
                    <a:pt x="10" y="24"/>
                    <a:pt x="20" y="28"/>
                    <a:pt x="30" y="30"/>
                  </a:cubicBezTo>
                  <a:cubicBezTo>
                    <a:pt x="33" y="28"/>
                    <a:pt x="36" y="26"/>
                    <a:pt x="39" y="24"/>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31" name="Freeform 127"/>
            <p:cNvSpPr>
              <a:spLocks/>
            </p:cNvSpPr>
            <p:nvPr/>
          </p:nvSpPr>
          <p:spPr bwMode="auto">
            <a:xfrm>
              <a:off x="1013" y="439"/>
              <a:ext cx="92" cy="92"/>
            </a:xfrm>
            <a:custGeom>
              <a:avLst/>
              <a:gdLst>
                <a:gd name="T0" fmla="*/ 1 w 52"/>
                <a:gd name="T1" fmla="*/ 18 h 52"/>
                <a:gd name="T2" fmla="*/ 6 w 52"/>
                <a:gd name="T3" fmla="*/ 51 h 52"/>
                <a:gd name="T4" fmla="*/ 16 w 52"/>
                <a:gd name="T5" fmla="*/ 40 h 52"/>
                <a:gd name="T6" fmla="*/ 52 w 52"/>
                <a:gd name="T7" fmla="*/ 18 h 52"/>
                <a:gd name="T8" fmla="*/ 1 w 52"/>
                <a:gd name="T9" fmla="*/ 18 h 52"/>
              </a:gdLst>
              <a:ahLst/>
              <a:cxnLst>
                <a:cxn ang="0">
                  <a:pos x="T0" y="T1"/>
                </a:cxn>
                <a:cxn ang="0">
                  <a:pos x="T2" y="T3"/>
                </a:cxn>
                <a:cxn ang="0">
                  <a:pos x="T4" y="T5"/>
                </a:cxn>
                <a:cxn ang="0">
                  <a:pos x="T6" y="T7"/>
                </a:cxn>
                <a:cxn ang="0">
                  <a:pos x="T8" y="T9"/>
                </a:cxn>
              </a:cxnLst>
              <a:rect l="0" t="0" r="r" b="b"/>
              <a:pathLst>
                <a:path w="52" h="52">
                  <a:moveTo>
                    <a:pt x="1" y="18"/>
                  </a:moveTo>
                  <a:cubicBezTo>
                    <a:pt x="0" y="30"/>
                    <a:pt x="7" y="39"/>
                    <a:pt x="6" y="51"/>
                  </a:cubicBezTo>
                  <a:cubicBezTo>
                    <a:pt x="16" y="52"/>
                    <a:pt x="23" y="44"/>
                    <a:pt x="16" y="40"/>
                  </a:cubicBezTo>
                  <a:cubicBezTo>
                    <a:pt x="34" y="37"/>
                    <a:pt x="40" y="29"/>
                    <a:pt x="52" y="18"/>
                  </a:cubicBezTo>
                  <a:cubicBezTo>
                    <a:pt x="45" y="0"/>
                    <a:pt x="11" y="18"/>
                    <a:pt x="1" y="18"/>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32" name="Freeform 128"/>
            <p:cNvSpPr>
              <a:spLocks/>
            </p:cNvSpPr>
            <p:nvPr/>
          </p:nvSpPr>
          <p:spPr bwMode="auto">
            <a:xfrm>
              <a:off x="830" y="325"/>
              <a:ext cx="30" cy="29"/>
            </a:xfrm>
            <a:custGeom>
              <a:avLst/>
              <a:gdLst>
                <a:gd name="T0" fmla="*/ 17 w 17"/>
                <a:gd name="T1" fmla="*/ 10 h 16"/>
                <a:gd name="T2" fmla="*/ 0 w 17"/>
                <a:gd name="T3" fmla="*/ 0 h 16"/>
                <a:gd name="T4" fmla="*/ 17 w 17"/>
                <a:gd name="T5" fmla="*/ 10 h 16"/>
              </a:gdLst>
              <a:ahLst/>
              <a:cxnLst>
                <a:cxn ang="0">
                  <a:pos x="T0" y="T1"/>
                </a:cxn>
                <a:cxn ang="0">
                  <a:pos x="T2" y="T3"/>
                </a:cxn>
                <a:cxn ang="0">
                  <a:pos x="T4" y="T5"/>
                </a:cxn>
              </a:cxnLst>
              <a:rect l="0" t="0" r="r" b="b"/>
              <a:pathLst>
                <a:path w="17" h="16">
                  <a:moveTo>
                    <a:pt x="17" y="10"/>
                  </a:moveTo>
                  <a:cubicBezTo>
                    <a:pt x="12" y="6"/>
                    <a:pt x="7" y="2"/>
                    <a:pt x="0" y="0"/>
                  </a:cubicBezTo>
                  <a:cubicBezTo>
                    <a:pt x="3" y="9"/>
                    <a:pt x="10" y="16"/>
                    <a:pt x="17" y="10"/>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33" name="Freeform 129"/>
            <p:cNvSpPr>
              <a:spLocks/>
            </p:cNvSpPr>
            <p:nvPr/>
          </p:nvSpPr>
          <p:spPr bwMode="auto">
            <a:xfrm>
              <a:off x="850" y="409"/>
              <a:ext cx="19" cy="19"/>
            </a:xfrm>
            <a:custGeom>
              <a:avLst/>
              <a:gdLst>
                <a:gd name="T0" fmla="*/ 9 w 11"/>
                <a:gd name="T1" fmla="*/ 0 h 11"/>
                <a:gd name="T2" fmla="*/ 0 w 11"/>
                <a:gd name="T3" fmla="*/ 9 h 11"/>
                <a:gd name="T4" fmla="*/ 9 w 11"/>
                <a:gd name="T5" fmla="*/ 0 h 11"/>
              </a:gdLst>
              <a:ahLst/>
              <a:cxnLst>
                <a:cxn ang="0">
                  <a:pos x="T0" y="T1"/>
                </a:cxn>
                <a:cxn ang="0">
                  <a:pos x="T2" y="T3"/>
                </a:cxn>
                <a:cxn ang="0">
                  <a:pos x="T4" y="T5"/>
                </a:cxn>
              </a:cxnLst>
              <a:rect l="0" t="0" r="r" b="b"/>
              <a:pathLst>
                <a:path w="11" h="11">
                  <a:moveTo>
                    <a:pt x="9" y="0"/>
                  </a:moveTo>
                  <a:cubicBezTo>
                    <a:pt x="5" y="2"/>
                    <a:pt x="2" y="4"/>
                    <a:pt x="0" y="9"/>
                  </a:cubicBezTo>
                  <a:cubicBezTo>
                    <a:pt x="11" y="11"/>
                    <a:pt x="9" y="7"/>
                    <a:pt x="9" y="0"/>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34" name="Freeform 130"/>
            <p:cNvSpPr>
              <a:spLocks/>
            </p:cNvSpPr>
            <p:nvPr/>
          </p:nvSpPr>
          <p:spPr bwMode="auto">
            <a:xfrm>
              <a:off x="839" y="261"/>
              <a:ext cx="114" cy="66"/>
            </a:xfrm>
            <a:custGeom>
              <a:avLst/>
              <a:gdLst>
                <a:gd name="T0" fmla="*/ 15 w 64"/>
                <a:gd name="T1" fmla="*/ 13 h 37"/>
                <a:gd name="T2" fmla="*/ 5 w 64"/>
                <a:gd name="T3" fmla="*/ 21 h 37"/>
                <a:gd name="T4" fmla="*/ 42 w 64"/>
                <a:gd name="T5" fmla="*/ 27 h 37"/>
                <a:gd name="T6" fmla="*/ 64 w 64"/>
                <a:gd name="T7" fmla="*/ 31 h 37"/>
                <a:gd name="T8" fmla="*/ 54 w 64"/>
                <a:gd name="T9" fmla="*/ 16 h 37"/>
                <a:gd name="T10" fmla="*/ 39 w 64"/>
                <a:gd name="T11" fmla="*/ 11 h 37"/>
                <a:gd name="T12" fmla="*/ 0 w 64"/>
                <a:gd name="T13" fmla="*/ 4 h 37"/>
                <a:gd name="T14" fmla="*/ 3 w 64"/>
                <a:gd name="T15" fmla="*/ 13 h 37"/>
                <a:gd name="T16" fmla="*/ 15 w 64"/>
                <a:gd name="T17" fmla="*/ 1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37">
                  <a:moveTo>
                    <a:pt x="15" y="13"/>
                  </a:moveTo>
                  <a:cubicBezTo>
                    <a:pt x="12" y="17"/>
                    <a:pt x="13" y="19"/>
                    <a:pt x="5" y="21"/>
                  </a:cubicBezTo>
                  <a:cubicBezTo>
                    <a:pt x="17" y="25"/>
                    <a:pt x="30" y="26"/>
                    <a:pt x="42" y="27"/>
                  </a:cubicBezTo>
                  <a:cubicBezTo>
                    <a:pt x="49" y="33"/>
                    <a:pt x="57" y="37"/>
                    <a:pt x="64" y="31"/>
                  </a:cubicBezTo>
                  <a:cubicBezTo>
                    <a:pt x="56" y="25"/>
                    <a:pt x="57" y="19"/>
                    <a:pt x="54" y="16"/>
                  </a:cubicBezTo>
                  <a:cubicBezTo>
                    <a:pt x="47" y="11"/>
                    <a:pt x="44" y="15"/>
                    <a:pt x="39" y="11"/>
                  </a:cubicBezTo>
                  <a:cubicBezTo>
                    <a:pt x="31" y="5"/>
                    <a:pt x="11" y="0"/>
                    <a:pt x="0" y="4"/>
                  </a:cubicBezTo>
                  <a:cubicBezTo>
                    <a:pt x="1" y="6"/>
                    <a:pt x="3" y="13"/>
                    <a:pt x="3" y="13"/>
                  </a:cubicBezTo>
                  <a:cubicBezTo>
                    <a:pt x="7" y="13"/>
                    <a:pt x="12" y="14"/>
                    <a:pt x="15" y="13"/>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35" name="Freeform 131"/>
            <p:cNvSpPr>
              <a:spLocks/>
            </p:cNvSpPr>
            <p:nvPr/>
          </p:nvSpPr>
          <p:spPr bwMode="auto">
            <a:xfrm>
              <a:off x="894" y="311"/>
              <a:ext cx="20" cy="14"/>
            </a:xfrm>
            <a:custGeom>
              <a:avLst/>
              <a:gdLst>
                <a:gd name="T0" fmla="*/ 0 w 11"/>
                <a:gd name="T1" fmla="*/ 8 h 8"/>
                <a:gd name="T2" fmla="*/ 11 w 11"/>
                <a:gd name="T3" fmla="*/ 6 h 8"/>
                <a:gd name="T4" fmla="*/ 0 w 11"/>
                <a:gd name="T5" fmla="*/ 8 h 8"/>
              </a:gdLst>
              <a:ahLst/>
              <a:cxnLst>
                <a:cxn ang="0">
                  <a:pos x="T0" y="T1"/>
                </a:cxn>
                <a:cxn ang="0">
                  <a:pos x="T2" y="T3"/>
                </a:cxn>
                <a:cxn ang="0">
                  <a:pos x="T4" y="T5"/>
                </a:cxn>
              </a:cxnLst>
              <a:rect l="0" t="0" r="r" b="b"/>
              <a:pathLst>
                <a:path w="11" h="8">
                  <a:moveTo>
                    <a:pt x="0" y="8"/>
                  </a:moveTo>
                  <a:cubicBezTo>
                    <a:pt x="4" y="7"/>
                    <a:pt x="8" y="7"/>
                    <a:pt x="11" y="6"/>
                  </a:cubicBezTo>
                  <a:cubicBezTo>
                    <a:pt x="4" y="0"/>
                    <a:pt x="5" y="6"/>
                    <a:pt x="0" y="8"/>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36" name="Freeform 132"/>
            <p:cNvSpPr>
              <a:spLocks/>
            </p:cNvSpPr>
            <p:nvPr/>
          </p:nvSpPr>
          <p:spPr bwMode="auto">
            <a:xfrm>
              <a:off x="995" y="340"/>
              <a:ext cx="300" cy="108"/>
            </a:xfrm>
            <a:custGeom>
              <a:avLst/>
              <a:gdLst>
                <a:gd name="T0" fmla="*/ 76 w 169"/>
                <a:gd name="T1" fmla="*/ 54 h 61"/>
                <a:gd name="T2" fmla="*/ 125 w 169"/>
                <a:gd name="T3" fmla="*/ 59 h 61"/>
                <a:gd name="T4" fmla="*/ 148 w 169"/>
                <a:gd name="T5" fmla="*/ 59 h 61"/>
                <a:gd name="T6" fmla="*/ 169 w 169"/>
                <a:gd name="T7" fmla="*/ 47 h 61"/>
                <a:gd name="T8" fmla="*/ 165 w 169"/>
                <a:gd name="T9" fmla="*/ 47 h 61"/>
                <a:gd name="T10" fmla="*/ 167 w 169"/>
                <a:gd name="T11" fmla="*/ 44 h 61"/>
                <a:gd name="T12" fmla="*/ 169 w 169"/>
                <a:gd name="T13" fmla="*/ 43 h 61"/>
                <a:gd name="T14" fmla="*/ 116 w 169"/>
                <a:gd name="T15" fmla="*/ 40 h 61"/>
                <a:gd name="T16" fmla="*/ 69 w 169"/>
                <a:gd name="T17" fmla="*/ 36 h 61"/>
                <a:gd name="T18" fmla="*/ 71 w 169"/>
                <a:gd name="T19" fmla="*/ 35 h 61"/>
                <a:gd name="T20" fmla="*/ 56 w 169"/>
                <a:gd name="T21" fmla="*/ 27 h 61"/>
                <a:gd name="T22" fmla="*/ 70 w 169"/>
                <a:gd name="T23" fmla="*/ 27 h 61"/>
                <a:gd name="T24" fmla="*/ 33 w 169"/>
                <a:gd name="T25" fmla="*/ 18 h 61"/>
                <a:gd name="T26" fmla="*/ 0 w 169"/>
                <a:gd name="T27" fmla="*/ 12 h 61"/>
                <a:gd name="T28" fmla="*/ 43 w 169"/>
                <a:gd name="T29" fmla="*/ 36 h 61"/>
                <a:gd name="T30" fmla="*/ 51 w 169"/>
                <a:gd name="T31" fmla="*/ 54 h 61"/>
                <a:gd name="T32" fmla="*/ 76 w 169"/>
                <a:gd name="T33" fmla="*/ 5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9" h="61">
                  <a:moveTo>
                    <a:pt x="76" y="54"/>
                  </a:moveTo>
                  <a:cubicBezTo>
                    <a:pt x="90" y="55"/>
                    <a:pt x="107" y="59"/>
                    <a:pt x="125" y="59"/>
                  </a:cubicBezTo>
                  <a:cubicBezTo>
                    <a:pt x="132" y="59"/>
                    <a:pt x="141" y="60"/>
                    <a:pt x="148" y="59"/>
                  </a:cubicBezTo>
                  <a:cubicBezTo>
                    <a:pt x="158" y="58"/>
                    <a:pt x="165" y="58"/>
                    <a:pt x="169" y="47"/>
                  </a:cubicBezTo>
                  <a:cubicBezTo>
                    <a:pt x="167" y="47"/>
                    <a:pt x="166" y="47"/>
                    <a:pt x="165" y="47"/>
                  </a:cubicBezTo>
                  <a:cubicBezTo>
                    <a:pt x="165" y="46"/>
                    <a:pt x="166" y="45"/>
                    <a:pt x="167" y="44"/>
                  </a:cubicBezTo>
                  <a:cubicBezTo>
                    <a:pt x="168" y="44"/>
                    <a:pt x="168" y="43"/>
                    <a:pt x="169" y="43"/>
                  </a:cubicBezTo>
                  <a:cubicBezTo>
                    <a:pt x="156" y="25"/>
                    <a:pt x="133" y="36"/>
                    <a:pt x="116" y="40"/>
                  </a:cubicBezTo>
                  <a:cubicBezTo>
                    <a:pt x="99" y="43"/>
                    <a:pt x="85" y="42"/>
                    <a:pt x="69" y="36"/>
                  </a:cubicBezTo>
                  <a:cubicBezTo>
                    <a:pt x="70" y="36"/>
                    <a:pt x="70" y="35"/>
                    <a:pt x="71" y="35"/>
                  </a:cubicBezTo>
                  <a:cubicBezTo>
                    <a:pt x="64" y="33"/>
                    <a:pt x="62" y="30"/>
                    <a:pt x="56" y="27"/>
                  </a:cubicBezTo>
                  <a:cubicBezTo>
                    <a:pt x="60" y="27"/>
                    <a:pt x="65" y="26"/>
                    <a:pt x="70" y="27"/>
                  </a:cubicBezTo>
                  <a:cubicBezTo>
                    <a:pt x="53" y="18"/>
                    <a:pt x="49" y="21"/>
                    <a:pt x="33" y="18"/>
                  </a:cubicBezTo>
                  <a:cubicBezTo>
                    <a:pt x="20" y="15"/>
                    <a:pt x="15" y="0"/>
                    <a:pt x="0" y="12"/>
                  </a:cubicBezTo>
                  <a:cubicBezTo>
                    <a:pt x="18" y="27"/>
                    <a:pt x="30" y="19"/>
                    <a:pt x="43" y="36"/>
                  </a:cubicBezTo>
                  <a:cubicBezTo>
                    <a:pt x="48" y="42"/>
                    <a:pt x="38" y="47"/>
                    <a:pt x="51" y="54"/>
                  </a:cubicBezTo>
                  <a:cubicBezTo>
                    <a:pt x="64" y="61"/>
                    <a:pt x="65" y="53"/>
                    <a:pt x="76" y="54"/>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37" name="Freeform 133"/>
            <p:cNvSpPr>
              <a:spLocks/>
            </p:cNvSpPr>
            <p:nvPr/>
          </p:nvSpPr>
          <p:spPr bwMode="auto">
            <a:xfrm>
              <a:off x="999" y="379"/>
              <a:ext cx="83" cy="87"/>
            </a:xfrm>
            <a:custGeom>
              <a:avLst/>
              <a:gdLst>
                <a:gd name="T0" fmla="*/ 5 w 47"/>
                <a:gd name="T1" fmla="*/ 21 h 49"/>
                <a:gd name="T2" fmla="*/ 0 w 47"/>
                <a:gd name="T3" fmla="*/ 26 h 49"/>
                <a:gd name="T4" fmla="*/ 5 w 47"/>
                <a:gd name="T5" fmla="*/ 21 h 49"/>
              </a:gdLst>
              <a:ahLst/>
              <a:cxnLst>
                <a:cxn ang="0">
                  <a:pos x="T0" y="T1"/>
                </a:cxn>
                <a:cxn ang="0">
                  <a:pos x="T2" y="T3"/>
                </a:cxn>
                <a:cxn ang="0">
                  <a:pos x="T4" y="T5"/>
                </a:cxn>
              </a:cxnLst>
              <a:rect l="0" t="0" r="r" b="b"/>
              <a:pathLst>
                <a:path w="47" h="49">
                  <a:moveTo>
                    <a:pt x="5" y="21"/>
                  </a:moveTo>
                  <a:cubicBezTo>
                    <a:pt x="3" y="23"/>
                    <a:pt x="2" y="25"/>
                    <a:pt x="0" y="26"/>
                  </a:cubicBezTo>
                  <a:cubicBezTo>
                    <a:pt x="47" y="49"/>
                    <a:pt x="18" y="0"/>
                    <a:pt x="5" y="21"/>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38" name="Freeform 134"/>
            <p:cNvSpPr>
              <a:spLocks/>
            </p:cNvSpPr>
            <p:nvPr/>
          </p:nvSpPr>
          <p:spPr bwMode="auto">
            <a:xfrm>
              <a:off x="1006" y="325"/>
              <a:ext cx="62" cy="18"/>
            </a:xfrm>
            <a:custGeom>
              <a:avLst/>
              <a:gdLst>
                <a:gd name="T0" fmla="*/ 22 w 35"/>
                <a:gd name="T1" fmla="*/ 0 h 10"/>
                <a:gd name="T2" fmla="*/ 0 w 35"/>
                <a:gd name="T3" fmla="*/ 4 h 10"/>
                <a:gd name="T4" fmla="*/ 22 w 35"/>
                <a:gd name="T5" fmla="*/ 0 h 10"/>
              </a:gdLst>
              <a:ahLst/>
              <a:cxnLst>
                <a:cxn ang="0">
                  <a:pos x="T0" y="T1"/>
                </a:cxn>
                <a:cxn ang="0">
                  <a:pos x="T2" y="T3"/>
                </a:cxn>
                <a:cxn ang="0">
                  <a:pos x="T4" y="T5"/>
                </a:cxn>
              </a:cxnLst>
              <a:rect l="0" t="0" r="r" b="b"/>
              <a:pathLst>
                <a:path w="35" h="10">
                  <a:moveTo>
                    <a:pt x="22" y="0"/>
                  </a:moveTo>
                  <a:cubicBezTo>
                    <a:pt x="14" y="0"/>
                    <a:pt x="7" y="1"/>
                    <a:pt x="0" y="4"/>
                  </a:cubicBezTo>
                  <a:cubicBezTo>
                    <a:pt x="8" y="6"/>
                    <a:pt x="35" y="10"/>
                    <a:pt x="22" y="0"/>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39" name="Freeform 135"/>
            <p:cNvSpPr>
              <a:spLocks/>
            </p:cNvSpPr>
            <p:nvPr/>
          </p:nvSpPr>
          <p:spPr bwMode="auto">
            <a:xfrm>
              <a:off x="954" y="263"/>
              <a:ext cx="89" cy="71"/>
            </a:xfrm>
            <a:custGeom>
              <a:avLst/>
              <a:gdLst>
                <a:gd name="T0" fmla="*/ 16 w 50"/>
                <a:gd name="T1" fmla="*/ 31 h 40"/>
                <a:gd name="T2" fmla="*/ 28 w 50"/>
                <a:gd name="T3" fmla="*/ 15 h 40"/>
                <a:gd name="T4" fmla="*/ 16 w 50"/>
                <a:gd name="T5" fmla="*/ 31 h 40"/>
              </a:gdLst>
              <a:ahLst/>
              <a:cxnLst>
                <a:cxn ang="0">
                  <a:pos x="T0" y="T1"/>
                </a:cxn>
                <a:cxn ang="0">
                  <a:pos x="T2" y="T3"/>
                </a:cxn>
                <a:cxn ang="0">
                  <a:pos x="T4" y="T5"/>
                </a:cxn>
              </a:cxnLst>
              <a:rect l="0" t="0" r="r" b="b"/>
              <a:pathLst>
                <a:path w="50" h="40">
                  <a:moveTo>
                    <a:pt x="16" y="31"/>
                  </a:moveTo>
                  <a:cubicBezTo>
                    <a:pt x="34" y="40"/>
                    <a:pt x="50" y="26"/>
                    <a:pt x="28" y="15"/>
                  </a:cubicBezTo>
                  <a:cubicBezTo>
                    <a:pt x="0" y="0"/>
                    <a:pt x="18" y="25"/>
                    <a:pt x="16" y="31"/>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40" name="Freeform 136"/>
            <p:cNvSpPr>
              <a:spLocks/>
            </p:cNvSpPr>
            <p:nvPr/>
          </p:nvSpPr>
          <p:spPr bwMode="auto">
            <a:xfrm>
              <a:off x="947" y="238"/>
              <a:ext cx="22" cy="20"/>
            </a:xfrm>
            <a:custGeom>
              <a:avLst/>
              <a:gdLst>
                <a:gd name="T0" fmla="*/ 12 w 12"/>
                <a:gd name="T1" fmla="*/ 0 h 11"/>
                <a:gd name="T2" fmla="*/ 0 w 12"/>
                <a:gd name="T3" fmla="*/ 0 h 11"/>
                <a:gd name="T4" fmla="*/ 12 w 12"/>
                <a:gd name="T5" fmla="*/ 0 h 11"/>
              </a:gdLst>
              <a:ahLst/>
              <a:cxnLst>
                <a:cxn ang="0">
                  <a:pos x="T0" y="T1"/>
                </a:cxn>
                <a:cxn ang="0">
                  <a:pos x="T2" y="T3"/>
                </a:cxn>
                <a:cxn ang="0">
                  <a:pos x="T4" y="T5"/>
                </a:cxn>
              </a:cxnLst>
              <a:rect l="0" t="0" r="r" b="b"/>
              <a:pathLst>
                <a:path w="12" h="11">
                  <a:moveTo>
                    <a:pt x="12" y="0"/>
                  </a:moveTo>
                  <a:cubicBezTo>
                    <a:pt x="8" y="0"/>
                    <a:pt x="4" y="0"/>
                    <a:pt x="0" y="0"/>
                  </a:cubicBezTo>
                  <a:cubicBezTo>
                    <a:pt x="6" y="8"/>
                    <a:pt x="11" y="11"/>
                    <a:pt x="12" y="0"/>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41" name="Freeform 137"/>
            <p:cNvSpPr>
              <a:spLocks/>
            </p:cNvSpPr>
            <p:nvPr/>
          </p:nvSpPr>
          <p:spPr bwMode="auto">
            <a:xfrm>
              <a:off x="1008" y="183"/>
              <a:ext cx="232" cy="133"/>
            </a:xfrm>
            <a:custGeom>
              <a:avLst/>
              <a:gdLst>
                <a:gd name="T0" fmla="*/ 0 w 131"/>
                <a:gd name="T1" fmla="*/ 28 h 75"/>
                <a:gd name="T2" fmla="*/ 20 w 131"/>
                <a:gd name="T3" fmla="*/ 39 h 75"/>
                <a:gd name="T4" fmla="*/ 12 w 131"/>
                <a:gd name="T5" fmla="*/ 43 h 75"/>
                <a:gd name="T6" fmla="*/ 52 w 131"/>
                <a:gd name="T7" fmla="*/ 48 h 75"/>
                <a:gd name="T8" fmla="*/ 26 w 131"/>
                <a:gd name="T9" fmla="*/ 55 h 75"/>
                <a:gd name="T10" fmla="*/ 41 w 131"/>
                <a:gd name="T11" fmla="*/ 64 h 75"/>
                <a:gd name="T12" fmla="*/ 71 w 131"/>
                <a:gd name="T13" fmla="*/ 71 h 75"/>
                <a:gd name="T14" fmla="*/ 77 w 131"/>
                <a:gd name="T15" fmla="*/ 67 h 75"/>
                <a:gd name="T16" fmla="*/ 77 w 131"/>
                <a:gd name="T17" fmla="*/ 54 h 75"/>
                <a:gd name="T18" fmla="*/ 84 w 131"/>
                <a:gd name="T19" fmla="*/ 39 h 75"/>
                <a:gd name="T20" fmla="*/ 75 w 131"/>
                <a:gd name="T21" fmla="*/ 23 h 75"/>
                <a:gd name="T22" fmla="*/ 72 w 131"/>
                <a:gd name="T23" fmla="*/ 30 h 75"/>
                <a:gd name="T24" fmla="*/ 50 w 131"/>
                <a:gd name="T25" fmla="*/ 15 h 75"/>
                <a:gd name="T26" fmla="*/ 19 w 131"/>
                <a:gd name="T27" fmla="*/ 0 h 75"/>
                <a:gd name="T28" fmla="*/ 30 w 131"/>
                <a:gd name="T29" fmla="*/ 8 h 75"/>
                <a:gd name="T30" fmla="*/ 11 w 131"/>
                <a:gd name="T31" fmla="*/ 11 h 75"/>
                <a:gd name="T32" fmla="*/ 25 w 131"/>
                <a:gd name="T33" fmla="*/ 16 h 75"/>
                <a:gd name="T34" fmla="*/ 4 w 131"/>
                <a:gd name="T35" fmla="*/ 21 h 75"/>
                <a:gd name="T36" fmla="*/ 19 w 131"/>
                <a:gd name="T37" fmla="*/ 28 h 75"/>
                <a:gd name="T38" fmla="*/ 0 w 131"/>
                <a:gd name="T39" fmla="*/ 2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1" h="75">
                  <a:moveTo>
                    <a:pt x="0" y="28"/>
                  </a:moveTo>
                  <a:cubicBezTo>
                    <a:pt x="3" y="37"/>
                    <a:pt x="11" y="40"/>
                    <a:pt x="20" y="39"/>
                  </a:cubicBezTo>
                  <a:cubicBezTo>
                    <a:pt x="18" y="40"/>
                    <a:pt x="15" y="42"/>
                    <a:pt x="12" y="43"/>
                  </a:cubicBezTo>
                  <a:cubicBezTo>
                    <a:pt x="24" y="48"/>
                    <a:pt x="37" y="43"/>
                    <a:pt x="52" y="48"/>
                  </a:cubicBezTo>
                  <a:cubicBezTo>
                    <a:pt x="43" y="48"/>
                    <a:pt x="33" y="50"/>
                    <a:pt x="26" y="55"/>
                  </a:cubicBezTo>
                  <a:cubicBezTo>
                    <a:pt x="31" y="60"/>
                    <a:pt x="33" y="63"/>
                    <a:pt x="41" y="64"/>
                  </a:cubicBezTo>
                  <a:cubicBezTo>
                    <a:pt x="31" y="75"/>
                    <a:pt x="64" y="65"/>
                    <a:pt x="71" y="71"/>
                  </a:cubicBezTo>
                  <a:cubicBezTo>
                    <a:pt x="74" y="68"/>
                    <a:pt x="73" y="70"/>
                    <a:pt x="77" y="67"/>
                  </a:cubicBezTo>
                  <a:cubicBezTo>
                    <a:pt x="74" y="58"/>
                    <a:pt x="77" y="62"/>
                    <a:pt x="77" y="54"/>
                  </a:cubicBezTo>
                  <a:cubicBezTo>
                    <a:pt x="83" y="65"/>
                    <a:pt x="131" y="41"/>
                    <a:pt x="84" y="39"/>
                  </a:cubicBezTo>
                  <a:cubicBezTo>
                    <a:pt x="87" y="31"/>
                    <a:pt x="82" y="25"/>
                    <a:pt x="75" y="23"/>
                  </a:cubicBezTo>
                  <a:cubicBezTo>
                    <a:pt x="79" y="29"/>
                    <a:pt x="73" y="28"/>
                    <a:pt x="72" y="30"/>
                  </a:cubicBezTo>
                  <a:cubicBezTo>
                    <a:pt x="67" y="14"/>
                    <a:pt x="56" y="25"/>
                    <a:pt x="50" y="15"/>
                  </a:cubicBezTo>
                  <a:cubicBezTo>
                    <a:pt x="41" y="4"/>
                    <a:pt x="33" y="1"/>
                    <a:pt x="19" y="0"/>
                  </a:cubicBezTo>
                  <a:cubicBezTo>
                    <a:pt x="23" y="2"/>
                    <a:pt x="26" y="6"/>
                    <a:pt x="30" y="8"/>
                  </a:cubicBezTo>
                  <a:cubicBezTo>
                    <a:pt x="22" y="7"/>
                    <a:pt x="17" y="9"/>
                    <a:pt x="11" y="11"/>
                  </a:cubicBezTo>
                  <a:cubicBezTo>
                    <a:pt x="17" y="14"/>
                    <a:pt x="16" y="17"/>
                    <a:pt x="25" y="16"/>
                  </a:cubicBezTo>
                  <a:cubicBezTo>
                    <a:pt x="18" y="18"/>
                    <a:pt x="12" y="18"/>
                    <a:pt x="4" y="21"/>
                  </a:cubicBezTo>
                  <a:cubicBezTo>
                    <a:pt x="10" y="23"/>
                    <a:pt x="13" y="27"/>
                    <a:pt x="19" y="28"/>
                  </a:cubicBezTo>
                  <a:cubicBezTo>
                    <a:pt x="14" y="31"/>
                    <a:pt x="7" y="30"/>
                    <a:pt x="0" y="28"/>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42" name="Freeform 138"/>
            <p:cNvSpPr>
              <a:spLocks/>
            </p:cNvSpPr>
            <p:nvPr/>
          </p:nvSpPr>
          <p:spPr bwMode="auto">
            <a:xfrm>
              <a:off x="1162" y="718"/>
              <a:ext cx="124" cy="78"/>
            </a:xfrm>
            <a:custGeom>
              <a:avLst/>
              <a:gdLst>
                <a:gd name="T0" fmla="*/ 20 w 70"/>
                <a:gd name="T1" fmla="*/ 0 h 44"/>
                <a:gd name="T2" fmla="*/ 5 w 70"/>
                <a:gd name="T3" fmla="*/ 31 h 44"/>
                <a:gd name="T4" fmla="*/ 0 w 70"/>
                <a:gd name="T5" fmla="*/ 37 h 44"/>
                <a:gd name="T6" fmla="*/ 17 w 70"/>
                <a:gd name="T7" fmla="*/ 44 h 44"/>
                <a:gd name="T8" fmla="*/ 39 w 70"/>
                <a:gd name="T9" fmla="*/ 31 h 44"/>
                <a:gd name="T10" fmla="*/ 70 w 70"/>
                <a:gd name="T11" fmla="*/ 34 h 44"/>
                <a:gd name="T12" fmla="*/ 20 w 70"/>
                <a:gd name="T13" fmla="*/ 0 h 44"/>
              </a:gdLst>
              <a:ahLst/>
              <a:cxnLst>
                <a:cxn ang="0">
                  <a:pos x="T0" y="T1"/>
                </a:cxn>
                <a:cxn ang="0">
                  <a:pos x="T2" y="T3"/>
                </a:cxn>
                <a:cxn ang="0">
                  <a:pos x="T4" y="T5"/>
                </a:cxn>
                <a:cxn ang="0">
                  <a:pos x="T6" y="T7"/>
                </a:cxn>
                <a:cxn ang="0">
                  <a:pos x="T8" y="T9"/>
                </a:cxn>
                <a:cxn ang="0">
                  <a:pos x="T10" y="T11"/>
                </a:cxn>
                <a:cxn ang="0">
                  <a:pos x="T12" y="T13"/>
                </a:cxn>
              </a:cxnLst>
              <a:rect l="0" t="0" r="r" b="b"/>
              <a:pathLst>
                <a:path w="70" h="44">
                  <a:moveTo>
                    <a:pt x="20" y="0"/>
                  </a:moveTo>
                  <a:cubicBezTo>
                    <a:pt x="7" y="5"/>
                    <a:pt x="10" y="20"/>
                    <a:pt x="5" y="31"/>
                  </a:cubicBezTo>
                  <a:cubicBezTo>
                    <a:pt x="3" y="33"/>
                    <a:pt x="1" y="35"/>
                    <a:pt x="0" y="37"/>
                  </a:cubicBezTo>
                  <a:cubicBezTo>
                    <a:pt x="8" y="35"/>
                    <a:pt x="14" y="36"/>
                    <a:pt x="17" y="44"/>
                  </a:cubicBezTo>
                  <a:cubicBezTo>
                    <a:pt x="24" y="42"/>
                    <a:pt x="36" y="29"/>
                    <a:pt x="39" y="31"/>
                  </a:cubicBezTo>
                  <a:cubicBezTo>
                    <a:pt x="50" y="37"/>
                    <a:pt x="57" y="39"/>
                    <a:pt x="70" y="34"/>
                  </a:cubicBezTo>
                  <a:cubicBezTo>
                    <a:pt x="57" y="31"/>
                    <a:pt x="23" y="8"/>
                    <a:pt x="20" y="0"/>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43" name="Freeform 139"/>
            <p:cNvSpPr>
              <a:spLocks/>
            </p:cNvSpPr>
            <p:nvPr/>
          </p:nvSpPr>
          <p:spPr bwMode="auto">
            <a:xfrm>
              <a:off x="1330" y="636"/>
              <a:ext cx="45" cy="44"/>
            </a:xfrm>
            <a:custGeom>
              <a:avLst/>
              <a:gdLst>
                <a:gd name="T0" fmla="*/ 25 w 25"/>
                <a:gd name="T1" fmla="*/ 16 h 25"/>
                <a:gd name="T2" fmla="*/ 6 w 25"/>
                <a:gd name="T3" fmla="*/ 18 h 25"/>
                <a:gd name="T4" fmla="*/ 25 w 25"/>
                <a:gd name="T5" fmla="*/ 16 h 25"/>
              </a:gdLst>
              <a:ahLst/>
              <a:cxnLst>
                <a:cxn ang="0">
                  <a:pos x="T0" y="T1"/>
                </a:cxn>
                <a:cxn ang="0">
                  <a:pos x="T2" y="T3"/>
                </a:cxn>
                <a:cxn ang="0">
                  <a:pos x="T4" y="T5"/>
                </a:cxn>
              </a:cxnLst>
              <a:rect l="0" t="0" r="r" b="b"/>
              <a:pathLst>
                <a:path w="25" h="25">
                  <a:moveTo>
                    <a:pt x="25" y="16"/>
                  </a:moveTo>
                  <a:cubicBezTo>
                    <a:pt x="19" y="0"/>
                    <a:pt x="0" y="12"/>
                    <a:pt x="6" y="18"/>
                  </a:cubicBezTo>
                  <a:cubicBezTo>
                    <a:pt x="14" y="24"/>
                    <a:pt x="19" y="25"/>
                    <a:pt x="25" y="16"/>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44" name="Freeform 140"/>
            <p:cNvSpPr>
              <a:spLocks/>
            </p:cNvSpPr>
            <p:nvPr/>
          </p:nvSpPr>
          <p:spPr bwMode="auto">
            <a:xfrm>
              <a:off x="1224" y="801"/>
              <a:ext cx="32" cy="23"/>
            </a:xfrm>
            <a:custGeom>
              <a:avLst/>
              <a:gdLst>
                <a:gd name="T0" fmla="*/ 0 w 18"/>
                <a:gd name="T1" fmla="*/ 13 h 13"/>
                <a:gd name="T2" fmla="*/ 18 w 18"/>
                <a:gd name="T3" fmla="*/ 1 h 13"/>
                <a:gd name="T4" fmla="*/ 8 w 18"/>
                <a:gd name="T5" fmla="*/ 0 h 13"/>
                <a:gd name="T6" fmla="*/ 0 w 18"/>
                <a:gd name="T7" fmla="*/ 13 h 13"/>
              </a:gdLst>
              <a:ahLst/>
              <a:cxnLst>
                <a:cxn ang="0">
                  <a:pos x="T0" y="T1"/>
                </a:cxn>
                <a:cxn ang="0">
                  <a:pos x="T2" y="T3"/>
                </a:cxn>
                <a:cxn ang="0">
                  <a:pos x="T4" y="T5"/>
                </a:cxn>
                <a:cxn ang="0">
                  <a:pos x="T6" y="T7"/>
                </a:cxn>
              </a:cxnLst>
              <a:rect l="0" t="0" r="r" b="b"/>
              <a:pathLst>
                <a:path w="18" h="13">
                  <a:moveTo>
                    <a:pt x="0" y="13"/>
                  </a:moveTo>
                  <a:cubicBezTo>
                    <a:pt x="7" y="10"/>
                    <a:pt x="13" y="6"/>
                    <a:pt x="18" y="1"/>
                  </a:cubicBezTo>
                  <a:cubicBezTo>
                    <a:pt x="14" y="1"/>
                    <a:pt x="11" y="0"/>
                    <a:pt x="8" y="0"/>
                  </a:cubicBezTo>
                  <a:cubicBezTo>
                    <a:pt x="3" y="4"/>
                    <a:pt x="0" y="7"/>
                    <a:pt x="0" y="13"/>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45" name="Freeform 141"/>
            <p:cNvSpPr>
              <a:spLocks/>
            </p:cNvSpPr>
            <p:nvPr/>
          </p:nvSpPr>
          <p:spPr bwMode="auto">
            <a:xfrm>
              <a:off x="1274" y="458"/>
              <a:ext cx="81" cy="50"/>
            </a:xfrm>
            <a:custGeom>
              <a:avLst/>
              <a:gdLst>
                <a:gd name="T0" fmla="*/ 17 w 46"/>
                <a:gd name="T1" fmla="*/ 26 h 28"/>
                <a:gd name="T2" fmla="*/ 46 w 46"/>
                <a:gd name="T3" fmla="*/ 20 h 28"/>
                <a:gd name="T4" fmla="*/ 0 w 46"/>
                <a:gd name="T5" fmla="*/ 11 h 28"/>
                <a:gd name="T6" fmla="*/ 17 w 46"/>
                <a:gd name="T7" fmla="*/ 26 h 28"/>
              </a:gdLst>
              <a:ahLst/>
              <a:cxnLst>
                <a:cxn ang="0">
                  <a:pos x="T0" y="T1"/>
                </a:cxn>
                <a:cxn ang="0">
                  <a:pos x="T2" y="T3"/>
                </a:cxn>
                <a:cxn ang="0">
                  <a:pos x="T4" y="T5"/>
                </a:cxn>
                <a:cxn ang="0">
                  <a:pos x="T6" y="T7"/>
                </a:cxn>
              </a:cxnLst>
              <a:rect l="0" t="0" r="r" b="b"/>
              <a:pathLst>
                <a:path w="46" h="28">
                  <a:moveTo>
                    <a:pt x="17" y="26"/>
                  </a:moveTo>
                  <a:cubicBezTo>
                    <a:pt x="28" y="21"/>
                    <a:pt x="38" y="28"/>
                    <a:pt x="46" y="20"/>
                  </a:cubicBezTo>
                  <a:cubicBezTo>
                    <a:pt x="36" y="12"/>
                    <a:pt x="10" y="0"/>
                    <a:pt x="0" y="11"/>
                  </a:cubicBezTo>
                  <a:cubicBezTo>
                    <a:pt x="5" y="19"/>
                    <a:pt x="9" y="24"/>
                    <a:pt x="17" y="26"/>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46" name="Freeform 142"/>
            <p:cNvSpPr>
              <a:spLocks/>
            </p:cNvSpPr>
            <p:nvPr/>
          </p:nvSpPr>
          <p:spPr bwMode="auto">
            <a:xfrm>
              <a:off x="1279" y="817"/>
              <a:ext cx="21" cy="19"/>
            </a:xfrm>
            <a:custGeom>
              <a:avLst/>
              <a:gdLst>
                <a:gd name="T0" fmla="*/ 12 w 12"/>
                <a:gd name="T1" fmla="*/ 3 h 11"/>
                <a:gd name="T2" fmla="*/ 6 w 12"/>
                <a:gd name="T3" fmla="*/ 11 h 11"/>
                <a:gd name="T4" fmla="*/ 12 w 12"/>
                <a:gd name="T5" fmla="*/ 3 h 11"/>
              </a:gdLst>
              <a:ahLst/>
              <a:cxnLst>
                <a:cxn ang="0">
                  <a:pos x="T0" y="T1"/>
                </a:cxn>
                <a:cxn ang="0">
                  <a:pos x="T2" y="T3"/>
                </a:cxn>
                <a:cxn ang="0">
                  <a:pos x="T4" y="T5"/>
                </a:cxn>
              </a:cxnLst>
              <a:rect l="0" t="0" r="r" b="b"/>
              <a:pathLst>
                <a:path w="12" h="11">
                  <a:moveTo>
                    <a:pt x="12" y="3"/>
                  </a:moveTo>
                  <a:cubicBezTo>
                    <a:pt x="3" y="0"/>
                    <a:pt x="0" y="2"/>
                    <a:pt x="6" y="11"/>
                  </a:cubicBezTo>
                  <a:cubicBezTo>
                    <a:pt x="8" y="8"/>
                    <a:pt x="10" y="6"/>
                    <a:pt x="12" y="3"/>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47" name="Freeform 143"/>
            <p:cNvSpPr>
              <a:spLocks/>
            </p:cNvSpPr>
            <p:nvPr/>
          </p:nvSpPr>
          <p:spPr bwMode="auto">
            <a:xfrm>
              <a:off x="1382" y="652"/>
              <a:ext cx="19" cy="9"/>
            </a:xfrm>
            <a:custGeom>
              <a:avLst/>
              <a:gdLst>
                <a:gd name="T0" fmla="*/ 11 w 11"/>
                <a:gd name="T1" fmla="*/ 5 h 5"/>
                <a:gd name="T2" fmla="*/ 0 w 11"/>
                <a:gd name="T3" fmla="*/ 3 h 5"/>
                <a:gd name="T4" fmla="*/ 4 w 11"/>
                <a:gd name="T5" fmla="*/ 5 h 5"/>
                <a:gd name="T6" fmla="*/ 11 w 11"/>
                <a:gd name="T7" fmla="*/ 5 h 5"/>
              </a:gdLst>
              <a:ahLst/>
              <a:cxnLst>
                <a:cxn ang="0">
                  <a:pos x="T0" y="T1"/>
                </a:cxn>
                <a:cxn ang="0">
                  <a:pos x="T2" y="T3"/>
                </a:cxn>
                <a:cxn ang="0">
                  <a:pos x="T4" y="T5"/>
                </a:cxn>
                <a:cxn ang="0">
                  <a:pos x="T6" y="T7"/>
                </a:cxn>
              </a:cxnLst>
              <a:rect l="0" t="0" r="r" b="b"/>
              <a:pathLst>
                <a:path w="11" h="5">
                  <a:moveTo>
                    <a:pt x="11" y="5"/>
                  </a:moveTo>
                  <a:cubicBezTo>
                    <a:pt x="3" y="0"/>
                    <a:pt x="7" y="1"/>
                    <a:pt x="0" y="3"/>
                  </a:cubicBezTo>
                  <a:cubicBezTo>
                    <a:pt x="1" y="3"/>
                    <a:pt x="3" y="4"/>
                    <a:pt x="4" y="5"/>
                  </a:cubicBezTo>
                  <a:cubicBezTo>
                    <a:pt x="7" y="5"/>
                    <a:pt x="9" y="5"/>
                    <a:pt x="11" y="5"/>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48" name="Freeform 144"/>
            <p:cNvSpPr>
              <a:spLocks/>
            </p:cNvSpPr>
            <p:nvPr/>
          </p:nvSpPr>
          <p:spPr bwMode="auto">
            <a:xfrm>
              <a:off x="1066" y="442"/>
              <a:ext cx="550" cy="389"/>
            </a:xfrm>
            <a:custGeom>
              <a:avLst/>
              <a:gdLst>
                <a:gd name="T0" fmla="*/ 227 w 310"/>
                <a:gd name="T1" fmla="*/ 71 h 219"/>
                <a:gd name="T2" fmla="*/ 191 w 310"/>
                <a:gd name="T3" fmla="*/ 57 h 219"/>
                <a:gd name="T4" fmla="*/ 152 w 310"/>
                <a:gd name="T5" fmla="*/ 37 h 219"/>
                <a:gd name="T6" fmla="*/ 119 w 310"/>
                <a:gd name="T7" fmla="*/ 44 h 219"/>
                <a:gd name="T8" fmla="*/ 93 w 310"/>
                <a:gd name="T9" fmla="*/ 20 h 219"/>
                <a:gd name="T10" fmla="*/ 65 w 310"/>
                <a:gd name="T11" fmla="*/ 51 h 219"/>
                <a:gd name="T12" fmla="*/ 74 w 310"/>
                <a:gd name="T13" fmla="*/ 18 h 219"/>
                <a:gd name="T14" fmla="*/ 50 w 310"/>
                <a:gd name="T15" fmla="*/ 65 h 219"/>
                <a:gd name="T16" fmla="*/ 49 w 310"/>
                <a:gd name="T17" fmla="*/ 70 h 219"/>
                <a:gd name="T18" fmla="*/ 34 w 310"/>
                <a:gd name="T19" fmla="*/ 69 h 219"/>
                <a:gd name="T20" fmla="*/ 124 w 310"/>
                <a:gd name="T21" fmla="*/ 94 h 219"/>
                <a:gd name="T22" fmla="*/ 166 w 310"/>
                <a:gd name="T23" fmla="*/ 100 h 219"/>
                <a:gd name="T24" fmla="*/ 157 w 310"/>
                <a:gd name="T25" fmla="*/ 104 h 219"/>
                <a:gd name="T26" fmla="*/ 192 w 310"/>
                <a:gd name="T27" fmla="*/ 117 h 219"/>
                <a:gd name="T28" fmla="*/ 181 w 310"/>
                <a:gd name="T29" fmla="*/ 151 h 219"/>
                <a:gd name="T30" fmla="*/ 188 w 310"/>
                <a:gd name="T31" fmla="*/ 158 h 219"/>
                <a:gd name="T32" fmla="*/ 143 w 310"/>
                <a:gd name="T33" fmla="*/ 172 h 219"/>
                <a:gd name="T34" fmla="*/ 172 w 310"/>
                <a:gd name="T35" fmla="*/ 178 h 219"/>
                <a:gd name="T36" fmla="*/ 186 w 310"/>
                <a:gd name="T37" fmla="*/ 177 h 219"/>
                <a:gd name="T38" fmla="*/ 201 w 310"/>
                <a:gd name="T39" fmla="*/ 188 h 219"/>
                <a:gd name="T40" fmla="*/ 231 w 310"/>
                <a:gd name="T41" fmla="*/ 207 h 219"/>
                <a:gd name="T42" fmla="*/ 260 w 310"/>
                <a:gd name="T43" fmla="*/ 219 h 219"/>
                <a:gd name="T44" fmla="*/ 238 w 310"/>
                <a:gd name="T45" fmla="*/ 191 h 219"/>
                <a:gd name="T46" fmla="*/ 278 w 310"/>
                <a:gd name="T47" fmla="*/ 187 h 219"/>
                <a:gd name="T48" fmla="*/ 257 w 310"/>
                <a:gd name="T49" fmla="*/ 169 h 219"/>
                <a:gd name="T50" fmla="*/ 247 w 310"/>
                <a:gd name="T51" fmla="*/ 153 h 219"/>
                <a:gd name="T52" fmla="*/ 252 w 310"/>
                <a:gd name="T53" fmla="*/ 153 h 219"/>
                <a:gd name="T54" fmla="*/ 252 w 310"/>
                <a:gd name="T55" fmla="*/ 149 h 219"/>
                <a:gd name="T56" fmla="*/ 245 w 310"/>
                <a:gd name="T57" fmla="*/ 148 h 219"/>
                <a:gd name="T58" fmla="*/ 291 w 310"/>
                <a:gd name="T59" fmla="*/ 158 h 219"/>
                <a:gd name="T60" fmla="*/ 289 w 310"/>
                <a:gd name="T61" fmla="*/ 131 h 219"/>
                <a:gd name="T62" fmla="*/ 276 w 310"/>
                <a:gd name="T63" fmla="*/ 128 h 219"/>
                <a:gd name="T64" fmla="*/ 271 w 310"/>
                <a:gd name="T65" fmla="*/ 120 h 219"/>
                <a:gd name="T66" fmla="*/ 247 w 310"/>
                <a:gd name="T67" fmla="*/ 106 h 219"/>
                <a:gd name="T68" fmla="*/ 258 w 310"/>
                <a:gd name="T69" fmla="*/ 98 h 219"/>
                <a:gd name="T70" fmla="*/ 243 w 310"/>
                <a:gd name="T71" fmla="*/ 94 h 219"/>
                <a:gd name="T72" fmla="*/ 255 w 310"/>
                <a:gd name="T73" fmla="*/ 89 h 219"/>
                <a:gd name="T74" fmla="*/ 227 w 310"/>
                <a:gd name="T75" fmla="*/ 71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0" h="219">
                  <a:moveTo>
                    <a:pt x="227" y="71"/>
                  </a:moveTo>
                  <a:cubicBezTo>
                    <a:pt x="214" y="64"/>
                    <a:pt x="204" y="63"/>
                    <a:pt x="191" y="57"/>
                  </a:cubicBezTo>
                  <a:cubicBezTo>
                    <a:pt x="175" y="50"/>
                    <a:pt x="173" y="38"/>
                    <a:pt x="152" y="37"/>
                  </a:cubicBezTo>
                  <a:cubicBezTo>
                    <a:pt x="141" y="36"/>
                    <a:pt x="131" y="44"/>
                    <a:pt x="119" y="44"/>
                  </a:cubicBezTo>
                  <a:cubicBezTo>
                    <a:pt x="121" y="25"/>
                    <a:pt x="111" y="17"/>
                    <a:pt x="93" y="20"/>
                  </a:cubicBezTo>
                  <a:cubicBezTo>
                    <a:pt x="65" y="24"/>
                    <a:pt x="79" y="39"/>
                    <a:pt x="65" y="51"/>
                  </a:cubicBezTo>
                  <a:cubicBezTo>
                    <a:pt x="58" y="37"/>
                    <a:pt x="60" y="29"/>
                    <a:pt x="74" y="18"/>
                  </a:cubicBezTo>
                  <a:cubicBezTo>
                    <a:pt x="42" y="0"/>
                    <a:pt x="0" y="63"/>
                    <a:pt x="50" y="65"/>
                  </a:cubicBezTo>
                  <a:cubicBezTo>
                    <a:pt x="50" y="67"/>
                    <a:pt x="50" y="68"/>
                    <a:pt x="49" y="70"/>
                  </a:cubicBezTo>
                  <a:cubicBezTo>
                    <a:pt x="44" y="68"/>
                    <a:pt x="39" y="70"/>
                    <a:pt x="34" y="69"/>
                  </a:cubicBezTo>
                  <a:cubicBezTo>
                    <a:pt x="47" y="97"/>
                    <a:pt x="119" y="72"/>
                    <a:pt x="124" y="94"/>
                  </a:cubicBezTo>
                  <a:cubicBezTo>
                    <a:pt x="144" y="79"/>
                    <a:pt x="147" y="83"/>
                    <a:pt x="166" y="100"/>
                  </a:cubicBezTo>
                  <a:cubicBezTo>
                    <a:pt x="163" y="102"/>
                    <a:pt x="160" y="103"/>
                    <a:pt x="157" y="104"/>
                  </a:cubicBezTo>
                  <a:cubicBezTo>
                    <a:pt x="166" y="111"/>
                    <a:pt x="179" y="104"/>
                    <a:pt x="192" y="117"/>
                  </a:cubicBezTo>
                  <a:cubicBezTo>
                    <a:pt x="205" y="130"/>
                    <a:pt x="197" y="144"/>
                    <a:pt x="181" y="151"/>
                  </a:cubicBezTo>
                  <a:cubicBezTo>
                    <a:pt x="184" y="153"/>
                    <a:pt x="186" y="156"/>
                    <a:pt x="188" y="158"/>
                  </a:cubicBezTo>
                  <a:cubicBezTo>
                    <a:pt x="173" y="167"/>
                    <a:pt x="155" y="158"/>
                    <a:pt x="143" y="172"/>
                  </a:cubicBezTo>
                  <a:cubicBezTo>
                    <a:pt x="154" y="188"/>
                    <a:pt x="161" y="174"/>
                    <a:pt x="172" y="178"/>
                  </a:cubicBezTo>
                  <a:cubicBezTo>
                    <a:pt x="179" y="181"/>
                    <a:pt x="178" y="171"/>
                    <a:pt x="186" y="177"/>
                  </a:cubicBezTo>
                  <a:cubicBezTo>
                    <a:pt x="191" y="181"/>
                    <a:pt x="196" y="185"/>
                    <a:pt x="201" y="188"/>
                  </a:cubicBezTo>
                  <a:cubicBezTo>
                    <a:pt x="214" y="194"/>
                    <a:pt x="215" y="202"/>
                    <a:pt x="231" y="207"/>
                  </a:cubicBezTo>
                  <a:cubicBezTo>
                    <a:pt x="241" y="210"/>
                    <a:pt x="253" y="211"/>
                    <a:pt x="260" y="219"/>
                  </a:cubicBezTo>
                  <a:cubicBezTo>
                    <a:pt x="268" y="207"/>
                    <a:pt x="248" y="198"/>
                    <a:pt x="238" y="191"/>
                  </a:cubicBezTo>
                  <a:cubicBezTo>
                    <a:pt x="244" y="192"/>
                    <a:pt x="299" y="214"/>
                    <a:pt x="278" y="187"/>
                  </a:cubicBezTo>
                  <a:cubicBezTo>
                    <a:pt x="270" y="176"/>
                    <a:pt x="266" y="179"/>
                    <a:pt x="257" y="169"/>
                  </a:cubicBezTo>
                  <a:cubicBezTo>
                    <a:pt x="251" y="163"/>
                    <a:pt x="249" y="158"/>
                    <a:pt x="247" y="153"/>
                  </a:cubicBezTo>
                  <a:cubicBezTo>
                    <a:pt x="249" y="153"/>
                    <a:pt x="250" y="153"/>
                    <a:pt x="252" y="153"/>
                  </a:cubicBezTo>
                  <a:cubicBezTo>
                    <a:pt x="252" y="152"/>
                    <a:pt x="252" y="151"/>
                    <a:pt x="252" y="149"/>
                  </a:cubicBezTo>
                  <a:cubicBezTo>
                    <a:pt x="250" y="149"/>
                    <a:pt x="248" y="149"/>
                    <a:pt x="245" y="148"/>
                  </a:cubicBezTo>
                  <a:cubicBezTo>
                    <a:pt x="263" y="138"/>
                    <a:pt x="284" y="183"/>
                    <a:pt x="291" y="158"/>
                  </a:cubicBezTo>
                  <a:cubicBezTo>
                    <a:pt x="310" y="143"/>
                    <a:pt x="310" y="144"/>
                    <a:pt x="289" y="131"/>
                  </a:cubicBezTo>
                  <a:cubicBezTo>
                    <a:pt x="286" y="129"/>
                    <a:pt x="280" y="131"/>
                    <a:pt x="276" y="128"/>
                  </a:cubicBezTo>
                  <a:cubicBezTo>
                    <a:pt x="272" y="126"/>
                    <a:pt x="278" y="121"/>
                    <a:pt x="271" y="120"/>
                  </a:cubicBezTo>
                  <a:cubicBezTo>
                    <a:pt x="260" y="117"/>
                    <a:pt x="258" y="108"/>
                    <a:pt x="247" y="106"/>
                  </a:cubicBezTo>
                  <a:cubicBezTo>
                    <a:pt x="251" y="103"/>
                    <a:pt x="253" y="100"/>
                    <a:pt x="258" y="98"/>
                  </a:cubicBezTo>
                  <a:cubicBezTo>
                    <a:pt x="253" y="97"/>
                    <a:pt x="249" y="94"/>
                    <a:pt x="243" y="94"/>
                  </a:cubicBezTo>
                  <a:cubicBezTo>
                    <a:pt x="247" y="93"/>
                    <a:pt x="251" y="90"/>
                    <a:pt x="255" y="89"/>
                  </a:cubicBezTo>
                  <a:cubicBezTo>
                    <a:pt x="244" y="80"/>
                    <a:pt x="239" y="77"/>
                    <a:pt x="227" y="71"/>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49" name="Freeform 145"/>
            <p:cNvSpPr>
              <a:spLocks/>
            </p:cNvSpPr>
            <p:nvPr/>
          </p:nvSpPr>
          <p:spPr bwMode="auto">
            <a:xfrm>
              <a:off x="1080" y="98"/>
              <a:ext cx="538" cy="311"/>
            </a:xfrm>
            <a:custGeom>
              <a:avLst/>
              <a:gdLst>
                <a:gd name="T0" fmla="*/ 14 w 303"/>
                <a:gd name="T1" fmla="*/ 47 h 175"/>
                <a:gd name="T2" fmla="*/ 41 w 303"/>
                <a:gd name="T3" fmla="*/ 44 h 175"/>
                <a:gd name="T4" fmla="*/ 20 w 303"/>
                <a:gd name="T5" fmla="*/ 55 h 175"/>
                <a:gd name="T6" fmla="*/ 35 w 303"/>
                <a:gd name="T7" fmla="*/ 55 h 175"/>
                <a:gd name="T8" fmla="*/ 26 w 303"/>
                <a:gd name="T9" fmla="*/ 59 h 175"/>
                <a:gd name="T10" fmla="*/ 55 w 303"/>
                <a:gd name="T11" fmla="*/ 63 h 175"/>
                <a:gd name="T12" fmla="*/ 74 w 303"/>
                <a:gd name="T13" fmla="*/ 68 h 175"/>
                <a:gd name="T14" fmla="*/ 99 w 303"/>
                <a:gd name="T15" fmla="*/ 69 h 175"/>
                <a:gd name="T16" fmla="*/ 121 w 303"/>
                <a:gd name="T17" fmla="*/ 61 h 175"/>
                <a:gd name="T18" fmla="*/ 98 w 303"/>
                <a:gd name="T19" fmla="*/ 85 h 175"/>
                <a:gd name="T20" fmla="*/ 53 w 303"/>
                <a:gd name="T21" fmla="*/ 72 h 175"/>
                <a:gd name="T22" fmla="*/ 58 w 303"/>
                <a:gd name="T23" fmla="*/ 76 h 175"/>
                <a:gd name="T24" fmla="*/ 49 w 303"/>
                <a:gd name="T25" fmla="*/ 79 h 175"/>
                <a:gd name="T26" fmla="*/ 65 w 303"/>
                <a:gd name="T27" fmla="*/ 104 h 175"/>
                <a:gd name="T28" fmla="*/ 43 w 303"/>
                <a:gd name="T29" fmla="*/ 121 h 175"/>
                <a:gd name="T30" fmla="*/ 72 w 303"/>
                <a:gd name="T31" fmla="*/ 136 h 175"/>
                <a:gd name="T32" fmla="*/ 36 w 303"/>
                <a:gd name="T33" fmla="*/ 130 h 175"/>
                <a:gd name="T34" fmla="*/ 47 w 303"/>
                <a:gd name="T35" fmla="*/ 140 h 175"/>
                <a:gd name="T36" fmla="*/ 22 w 303"/>
                <a:gd name="T37" fmla="*/ 154 h 175"/>
                <a:gd name="T38" fmla="*/ 139 w 303"/>
                <a:gd name="T39" fmla="*/ 150 h 175"/>
                <a:gd name="T40" fmla="*/ 125 w 303"/>
                <a:gd name="T41" fmla="*/ 147 h 175"/>
                <a:gd name="T42" fmla="*/ 137 w 303"/>
                <a:gd name="T43" fmla="*/ 126 h 175"/>
                <a:gd name="T44" fmla="*/ 169 w 303"/>
                <a:gd name="T45" fmla="*/ 110 h 175"/>
                <a:gd name="T46" fmla="*/ 159 w 303"/>
                <a:gd name="T47" fmla="*/ 102 h 175"/>
                <a:gd name="T48" fmla="*/ 169 w 303"/>
                <a:gd name="T49" fmla="*/ 95 h 175"/>
                <a:gd name="T50" fmla="*/ 160 w 303"/>
                <a:gd name="T51" fmla="*/ 96 h 175"/>
                <a:gd name="T52" fmla="*/ 214 w 303"/>
                <a:gd name="T53" fmla="*/ 73 h 175"/>
                <a:gd name="T54" fmla="*/ 271 w 303"/>
                <a:gd name="T55" fmla="*/ 44 h 175"/>
                <a:gd name="T56" fmla="*/ 245 w 303"/>
                <a:gd name="T57" fmla="*/ 43 h 175"/>
                <a:gd name="T58" fmla="*/ 303 w 303"/>
                <a:gd name="T59" fmla="*/ 25 h 175"/>
                <a:gd name="T60" fmla="*/ 241 w 303"/>
                <a:gd name="T61" fmla="*/ 16 h 175"/>
                <a:gd name="T62" fmla="*/ 247 w 303"/>
                <a:gd name="T63" fmla="*/ 12 h 175"/>
                <a:gd name="T64" fmla="*/ 174 w 303"/>
                <a:gd name="T65" fmla="*/ 8 h 175"/>
                <a:gd name="T66" fmla="*/ 149 w 303"/>
                <a:gd name="T67" fmla="*/ 7 h 175"/>
                <a:gd name="T68" fmla="*/ 110 w 303"/>
                <a:gd name="T69" fmla="*/ 10 h 175"/>
                <a:gd name="T70" fmla="*/ 84 w 303"/>
                <a:gd name="T71" fmla="*/ 24 h 175"/>
                <a:gd name="T72" fmla="*/ 56 w 303"/>
                <a:gd name="T73" fmla="*/ 23 h 175"/>
                <a:gd name="T74" fmla="*/ 0 w 303"/>
                <a:gd name="T75" fmla="*/ 44 h 175"/>
                <a:gd name="T76" fmla="*/ 23 w 303"/>
                <a:gd name="T77" fmla="*/ 41 h 175"/>
                <a:gd name="T78" fmla="*/ 14 w 303"/>
                <a:gd name="T79" fmla="*/ 4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3" h="175">
                  <a:moveTo>
                    <a:pt x="14" y="47"/>
                  </a:moveTo>
                  <a:cubicBezTo>
                    <a:pt x="24" y="52"/>
                    <a:pt x="30" y="43"/>
                    <a:pt x="41" y="44"/>
                  </a:cubicBezTo>
                  <a:cubicBezTo>
                    <a:pt x="32" y="45"/>
                    <a:pt x="24" y="48"/>
                    <a:pt x="20" y="55"/>
                  </a:cubicBezTo>
                  <a:cubicBezTo>
                    <a:pt x="25" y="55"/>
                    <a:pt x="30" y="56"/>
                    <a:pt x="35" y="55"/>
                  </a:cubicBezTo>
                  <a:cubicBezTo>
                    <a:pt x="32" y="56"/>
                    <a:pt x="29" y="57"/>
                    <a:pt x="26" y="59"/>
                  </a:cubicBezTo>
                  <a:cubicBezTo>
                    <a:pt x="38" y="68"/>
                    <a:pt x="43" y="64"/>
                    <a:pt x="55" y="63"/>
                  </a:cubicBezTo>
                  <a:cubicBezTo>
                    <a:pt x="62" y="62"/>
                    <a:pt x="64" y="74"/>
                    <a:pt x="74" y="68"/>
                  </a:cubicBezTo>
                  <a:cubicBezTo>
                    <a:pt x="81" y="64"/>
                    <a:pt x="90" y="70"/>
                    <a:pt x="99" y="69"/>
                  </a:cubicBezTo>
                  <a:cubicBezTo>
                    <a:pt x="107" y="68"/>
                    <a:pt x="113" y="62"/>
                    <a:pt x="121" y="61"/>
                  </a:cubicBezTo>
                  <a:cubicBezTo>
                    <a:pt x="112" y="71"/>
                    <a:pt x="66" y="70"/>
                    <a:pt x="98" y="85"/>
                  </a:cubicBezTo>
                  <a:cubicBezTo>
                    <a:pt x="80" y="80"/>
                    <a:pt x="74" y="71"/>
                    <a:pt x="53" y="72"/>
                  </a:cubicBezTo>
                  <a:cubicBezTo>
                    <a:pt x="55" y="74"/>
                    <a:pt x="56" y="75"/>
                    <a:pt x="58" y="76"/>
                  </a:cubicBezTo>
                  <a:cubicBezTo>
                    <a:pt x="55" y="77"/>
                    <a:pt x="52" y="78"/>
                    <a:pt x="49" y="79"/>
                  </a:cubicBezTo>
                  <a:cubicBezTo>
                    <a:pt x="55" y="83"/>
                    <a:pt x="86" y="100"/>
                    <a:pt x="65" y="104"/>
                  </a:cubicBezTo>
                  <a:cubicBezTo>
                    <a:pt x="55" y="105"/>
                    <a:pt x="43" y="108"/>
                    <a:pt x="43" y="121"/>
                  </a:cubicBezTo>
                  <a:cubicBezTo>
                    <a:pt x="59" y="114"/>
                    <a:pt x="60" y="128"/>
                    <a:pt x="72" y="136"/>
                  </a:cubicBezTo>
                  <a:cubicBezTo>
                    <a:pt x="59" y="135"/>
                    <a:pt x="50" y="122"/>
                    <a:pt x="36" y="130"/>
                  </a:cubicBezTo>
                  <a:cubicBezTo>
                    <a:pt x="41" y="133"/>
                    <a:pt x="42" y="138"/>
                    <a:pt x="47" y="140"/>
                  </a:cubicBezTo>
                  <a:cubicBezTo>
                    <a:pt x="38" y="142"/>
                    <a:pt x="26" y="145"/>
                    <a:pt x="22" y="154"/>
                  </a:cubicBezTo>
                  <a:cubicBezTo>
                    <a:pt x="47" y="153"/>
                    <a:pt x="119" y="175"/>
                    <a:pt x="139" y="150"/>
                  </a:cubicBezTo>
                  <a:cubicBezTo>
                    <a:pt x="134" y="149"/>
                    <a:pt x="131" y="146"/>
                    <a:pt x="125" y="147"/>
                  </a:cubicBezTo>
                  <a:cubicBezTo>
                    <a:pt x="130" y="141"/>
                    <a:pt x="140" y="136"/>
                    <a:pt x="137" y="126"/>
                  </a:cubicBezTo>
                  <a:cubicBezTo>
                    <a:pt x="152" y="129"/>
                    <a:pt x="159" y="120"/>
                    <a:pt x="169" y="110"/>
                  </a:cubicBezTo>
                  <a:cubicBezTo>
                    <a:pt x="165" y="108"/>
                    <a:pt x="163" y="104"/>
                    <a:pt x="159" y="102"/>
                  </a:cubicBezTo>
                  <a:cubicBezTo>
                    <a:pt x="166" y="100"/>
                    <a:pt x="164" y="98"/>
                    <a:pt x="169" y="95"/>
                  </a:cubicBezTo>
                  <a:cubicBezTo>
                    <a:pt x="166" y="95"/>
                    <a:pt x="163" y="95"/>
                    <a:pt x="160" y="96"/>
                  </a:cubicBezTo>
                  <a:cubicBezTo>
                    <a:pt x="179" y="83"/>
                    <a:pt x="196" y="90"/>
                    <a:pt x="214" y="73"/>
                  </a:cubicBezTo>
                  <a:cubicBezTo>
                    <a:pt x="231" y="58"/>
                    <a:pt x="253" y="58"/>
                    <a:pt x="271" y="44"/>
                  </a:cubicBezTo>
                  <a:cubicBezTo>
                    <a:pt x="262" y="45"/>
                    <a:pt x="254" y="46"/>
                    <a:pt x="245" y="43"/>
                  </a:cubicBezTo>
                  <a:cubicBezTo>
                    <a:pt x="265" y="36"/>
                    <a:pt x="286" y="38"/>
                    <a:pt x="303" y="25"/>
                  </a:cubicBezTo>
                  <a:cubicBezTo>
                    <a:pt x="279" y="10"/>
                    <a:pt x="268" y="9"/>
                    <a:pt x="241" y="16"/>
                  </a:cubicBezTo>
                  <a:cubicBezTo>
                    <a:pt x="243" y="14"/>
                    <a:pt x="245" y="13"/>
                    <a:pt x="247" y="12"/>
                  </a:cubicBezTo>
                  <a:cubicBezTo>
                    <a:pt x="231" y="3"/>
                    <a:pt x="188" y="0"/>
                    <a:pt x="174" y="8"/>
                  </a:cubicBezTo>
                  <a:cubicBezTo>
                    <a:pt x="170" y="10"/>
                    <a:pt x="154" y="7"/>
                    <a:pt x="149" y="7"/>
                  </a:cubicBezTo>
                  <a:cubicBezTo>
                    <a:pt x="138" y="7"/>
                    <a:pt x="120" y="5"/>
                    <a:pt x="110" y="10"/>
                  </a:cubicBezTo>
                  <a:cubicBezTo>
                    <a:pt x="99" y="15"/>
                    <a:pt x="90" y="12"/>
                    <a:pt x="84" y="24"/>
                  </a:cubicBezTo>
                  <a:cubicBezTo>
                    <a:pt x="80" y="33"/>
                    <a:pt x="64" y="16"/>
                    <a:pt x="56" y="23"/>
                  </a:cubicBezTo>
                  <a:cubicBezTo>
                    <a:pt x="39" y="36"/>
                    <a:pt x="15" y="26"/>
                    <a:pt x="0" y="44"/>
                  </a:cubicBezTo>
                  <a:cubicBezTo>
                    <a:pt x="8" y="42"/>
                    <a:pt x="15" y="42"/>
                    <a:pt x="23" y="41"/>
                  </a:cubicBezTo>
                  <a:cubicBezTo>
                    <a:pt x="20" y="43"/>
                    <a:pt x="17" y="45"/>
                    <a:pt x="14" y="47"/>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50" name="Freeform 146"/>
            <p:cNvSpPr>
              <a:spLocks noEditPoints="1"/>
            </p:cNvSpPr>
            <p:nvPr/>
          </p:nvSpPr>
          <p:spPr bwMode="auto">
            <a:xfrm>
              <a:off x="1403" y="72"/>
              <a:ext cx="1069" cy="807"/>
            </a:xfrm>
            <a:custGeom>
              <a:avLst/>
              <a:gdLst>
                <a:gd name="T0" fmla="*/ 471 w 603"/>
                <a:gd name="T1" fmla="*/ 266 h 455"/>
                <a:gd name="T2" fmla="*/ 478 w 603"/>
                <a:gd name="T3" fmla="*/ 236 h 455"/>
                <a:gd name="T4" fmla="*/ 488 w 603"/>
                <a:gd name="T5" fmla="*/ 227 h 455"/>
                <a:gd name="T6" fmla="*/ 519 w 603"/>
                <a:gd name="T7" fmla="*/ 216 h 455"/>
                <a:gd name="T8" fmla="*/ 521 w 603"/>
                <a:gd name="T9" fmla="*/ 199 h 455"/>
                <a:gd name="T10" fmla="*/ 519 w 603"/>
                <a:gd name="T11" fmla="*/ 173 h 455"/>
                <a:gd name="T12" fmla="*/ 531 w 603"/>
                <a:gd name="T13" fmla="*/ 144 h 455"/>
                <a:gd name="T14" fmla="*/ 514 w 603"/>
                <a:gd name="T15" fmla="*/ 135 h 455"/>
                <a:gd name="T16" fmla="*/ 564 w 603"/>
                <a:gd name="T17" fmla="*/ 77 h 455"/>
                <a:gd name="T18" fmla="*/ 597 w 603"/>
                <a:gd name="T19" fmla="*/ 52 h 455"/>
                <a:gd name="T20" fmla="*/ 516 w 603"/>
                <a:gd name="T21" fmla="*/ 53 h 455"/>
                <a:gd name="T22" fmla="*/ 498 w 603"/>
                <a:gd name="T23" fmla="*/ 44 h 455"/>
                <a:gd name="T24" fmla="*/ 466 w 603"/>
                <a:gd name="T25" fmla="*/ 45 h 455"/>
                <a:gd name="T26" fmla="*/ 508 w 603"/>
                <a:gd name="T27" fmla="*/ 26 h 455"/>
                <a:gd name="T28" fmla="*/ 375 w 603"/>
                <a:gd name="T29" fmla="*/ 3 h 455"/>
                <a:gd name="T30" fmla="*/ 255 w 603"/>
                <a:gd name="T31" fmla="*/ 21 h 455"/>
                <a:gd name="T32" fmla="*/ 269 w 603"/>
                <a:gd name="T33" fmla="*/ 46 h 455"/>
                <a:gd name="T34" fmla="*/ 193 w 603"/>
                <a:gd name="T35" fmla="*/ 46 h 455"/>
                <a:gd name="T36" fmla="*/ 110 w 603"/>
                <a:gd name="T37" fmla="*/ 64 h 455"/>
                <a:gd name="T38" fmla="*/ 58 w 603"/>
                <a:gd name="T39" fmla="*/ 88 h 455"/>
                <a:gd name="T40" fmla="*/ 44 w 603"/>
                <a:gd name="T41" fmla="*/ 115 h 455"/>
                <a:gd name="T42" fmla="*/ 72 w 603"/>
                <a:gd name="T43" fmla="*/ 143 h 455"/>
                <a:gd name="T44" fmla="*/ 49 w 603"/>
                <a:gd name="T45" fmla="*/ 167 h 455"/>
                <a:gd name="T46" fmla="*/ 68 w 603"/>
                <a:gd name="T47" fmla="*/ 180 h 455"/>
                <a:gd name="T48" fmla="*/ 174 w 603"/>
                <a:gd name="T49" fmla="*/ 230 h 455"/>
                <a:gd name="T50" fmla="*/ 202 w 603"/>
                <a:gd name="T51" fmla="*/ 262 h 455"/>
                <a:gd name="T52" fmla="*/ 189 w 603"/>
                <a:gd name="T53" fmla="*/ 279 h 455"/>
                <a:gd name="T54" fmla="*/ 207 w 603"/>
                <a:gd name="T55" fmla="*/ 318 h 455"/>
                <a:gd name="T56" fmla="*/ 199 w 603"/>
                <a:gd name="T57" fmla="*/ 346 h 455"/>
                <a:gd name="T58" fmla="*/ 224 w 603"/>
                <a:gd name="T59" fmla="*/ 387 h 455"/>
                <a:gd name="T60" fmla="*/ 267 w 603"/>
                <a:gd name="T61" fmla="*/ 437 h 455"/>
                <a:gd name="T62" fmla="*/ 298 w 603"/>
                <a:gd name="T63" fmla="*/ 450 h 455"/>
                <a:gd name="T64" fmla="*/ 323 w 603"/>
                <a:gd name="T65" fmla="*/ 390 h 455"/>
                <a:gd name="T66" fmla="*/ 355 w 603"/>
                <a:gd name="T67" fmla="*/ 361 h 455"/>
                <a:gd name="T68" fmla="*/ 425 w 603"/>
                <a:gd name="T69" fmla="*/ 321 h 455"/>
                <a:gd name="T70" fmla="*/ 467 w 603"/>
                <a:gd name="T71" fmla="*/ 279 h 455"/>
                <a:gd name="T72" fmla="*/ 443 w 603"/>
                <a:gd name="T73" fmla="*/ 44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3" h="455">
                  <a:moveTo>
                    <a:pt x="467" y="279"/>
                  </a:moveTo>
                  <a:cubicBezTo>
                    <a:pt x="476" y="273"/>
                    <a:pt x="474" y="275"/>
                    <a:pt x="471" y="266"/>
                  </a:cubicBezTo>
                  <a:cubicBezTo>
                    <a:pt x="479" y="266"/>
                    <a:pt x="513" y="296"/>
                    <a:pt x="512" y="275"/>
                  </a:cubicBezTo>
                  <a:cubicBezTo>
                    <a:pt x="511" y="257"/>
                    <a:pt x="483" y="251"/>
                    <a:pt x="478" y="236"/>
                  </a:cubicBezTo>
                  <a:cubicBezTo>
                    <a:pt x="483" y="239"/>
                    <a:pt x="493" y="253"/>
                    <a:pt x="501" y="250"/>
                  </a:cubicBezTo>
                  <a:cubicBezTo>
                    <a:pt x="519" y="245"/>
                    <a:pt x="493" y="230"/>
                    <a:pt x="488" y="227"/>
                  </a:cubicBezTo>
                  <a:cubicBezTo>
                    <a:pt x="498" y="229"/>
                    <a:pt x="500" y="232"/>
                    <a:pt x="509" y="229"/>
                  </a:cubicBezTo>
                  <a:cubicBezTo>
                    <a:pt x="517" y="227"/>
                    <a:pt x="523" y="225"/>
                    <a:pt x="519" y="216"/>
                  </a:cubicBezTo>
                  <a:cubicBezTo>
                    <a:pt x="527" y="214"/>
                    <a:pt x="528" y="211"/>
                    <a:pt x="533" y="207"/>
                  </a:cubicBezTo>
                  <a:cubicBezTo>
                    <a:pt x="528" y="205"/>
                    <a:pt x="526" y="201"/>
                    <a:pt x="521" y="199"/>
                  </a:cubicBezTo>
                  <a:cubicBezTo>
                    <a:pt x="531" y="197"/>
                    <a:pt x="532" y="193"/>
                    <a:pt x="530" y="184"/>
                  </a:cubicBezTo>
                  <a:cubicBezTo>
                    <a:pt x="529" y="179"/>
                    <a:pt x="519" y="170"/>
                    <a:pt x="519" y="173"/>
                  </a:cubicBezTo>
                  <a:cubicBezTo>
                    <a:pt x="517" y="154"/>
                    <a:pt x="534" y="168"/>
                    <a:pt x="547" y="156"/>
                  </a:cubicBezTo>
                  <a:cubicBezTo>
                    <a:pt x="543" y="151"/>
                    <a:pt x="537" y="147"/>
                    <a:pt x="531" y="144"/>
                  </a:cubicBezTo>
                  <a:cubicBezTo>
                    <a:pt x="533" y="143"/>
                    <a:pt x="535" y="143"/>
                    <a:pt x="537" y="142"/>
                  </a:cubicBezTo>
                  <a:cubicBezTo>
                    <a:pt x="530" y="138"/>
                    <a:pt x="522" y="136"/>
                    <a:pt x="514" y="135"/>
                  </a:cubicBezTo>
                  <a:cubicBezTo>
                    <a:pt x="517" y="121"/>
                    <a:pt x="536" y="114"/>
                    <a:pt x="532" y="101"/>
                  </a:cubicBezTo>
                  <a:cubicBezTo>
                    <a:pt x="542" y="100"/>
                    <a:pt x="561" y="85"/>
                    <a:pt x="564" y="77"/>
                  </a:cubicBezTo>
                  <a:cubicBezTo>
                    <a:pt x="562" y="77"/>
                    <a:pt x="560" y="77"/>
                    <a:pt x="557" y="77"/>
                  </a:cubicBezTo>
                  <a:cubicBezTo>
                    <a:pt x="566" y="77"/>
                    <a:pt x="603" y="63"/>
                    <a:pt x="597" y="52"/>
                  </a:cubicBezTo>
                  <a:cubicBezTo>
                    <a:pt x="590" y="40"/>
                    <a:pt x="566" y="46"/>
                    <a:pt x="556" y="48"/>
                  </a:cubicBezTo>
                  <a:cubicBezTo>
                    <a:pt x="541" y="52"/>
                    <a:pt x="531" y="54"/>
                    <a:pt x="516" y="53"/>
                  </a:cubicBezTo>
                  <a:cubicBezTo>
                    <a:pt x="505" y="52"/>
                    <a:pt x="489" y="77"/>
                    <a:pt x="480" y="84"/>
                  </a:cubicBezTo>
                  <a:cubicBezTo>
                    <a:pt x="485" y="74"/>
                    <a:pt x="512" y="53"/>
                    <a:pt x="498" y="44"/>
                  </a:cubicBezTo>
                  <a:cubicBezTo>
                    <a:pt x="486" y="36"/>
                    <a:pt x="468" y="60"/>
                    <a:pt x="454" y="61"/>
                  </a:cubicBezTo>
                  <a:cubicBezTo>
                    <a:pt x="459" y="57"/>
                    <a:pt x="461" y="51"/>
                    <a:pt x="466" y="45"/>
                  </a:cubicBezTo>
                  <a:cubicBezTo>
                    <a:pt x="462" y="44"/>
                    <a:pt x="458" y="44"/>
                    <a:pt x="455" y="44"/>
                  </a:cubicBezTo>
                  <a:cubicBezTo>
                    <a:pt x="478" y="43"/>
                    <a:pt x="500" y="40"/>
                    <a:pt x="508" y="26"/>
                  </a:cubicBezTo>
                  <a:cubicBezTo>
                    <a:pt x="481" y="26"/>
                    <a:pt x="468" y="15"/>
                    <a:pt x="444" y="6"/>
                  </a:cubicBezTo>
                  <a:cubicBezTo>
                    <a:pt x="425" y="0"/>
                    <a:pt x="395" y="0"/>
                    <a:pt x="375" y="3"/>
                  </a:cubicBezTo>
                  <a:cubicBezTo>
                    <a:pt x="354" y="5"/>
                    <a:pt x="335" y="12"/>
                    <a:pt x="314" y="13"/>
                  </a:cubicBezTo>
                  <a:cubicBezTo>
                    <a:pt x="304" y="13"/>
                    <a:pt x="273" y="17"/>
                    <a:pt x="255" y="21"/>
                  </a:cubicBezTo>
                  <a:cubicBezTo>
                    <a:pt x="258" y="23"/>
                    <a:pt x="261" y="25"/>
                    <a:pt x="263" y="27"/>
                  </a:cubicBezTo>
                  <a:cubicBezTo>
                    <a:pt x="239" y="24"/>
                    <a:pt x="260" y="41"/>
                    <a:pt x="269" y="46"/>
                  </a:cubicBezTo>
                  <a:cubicBezTo>
                    <a:pt x="260" y="46"/>
                    <a:pt x="206" y="22"/>
                    <a:pt x="217" y="46"/>
                  </a:cubicBezTo>
                  <a:cubicBezTo>
                    <a:pt x="207" y="45"/>
                    <a:pt x="190" y="28"/>
                    <a:pt x="193" y="46"/>
                  </a:cubicBezTo>
                  <a:cubicBezTo>
                    <a:pt x="178" y="34"/>
                    <a:pt x="137" y="39"/>
                    <a:pt x="121" y="49"/>
                  </a:cubicBezTo>
                  <a:cubicBezTo>
                    <a:pt x="115" y="52"/>
                    <a:pt x="115" y="60"/>
                    <a:pt x="110" y="64"/>
                  </a:cubicBezTo>
                  <a:cubicBezTo>
                    <a:pt x="104" y="70"/>
                    <a:pt x="101" y="61"/>
                    <a:pt x="94" y="67"/>
                  </a:cubicBezTo>
                  <a:cubicBezTo>
                    <a:pt x="83" y="76"/>
                    <a:pt x="70" y="80"/>
                    <a:pt x="58" y="88"/>
                  </a:cubicBezTo>
                  <a:cubicBezTo>
                    <a:pt x="64" y="95"/>
                    <a:pt x="74" y="95"/>
                    <a:pt x="83" y="95"/>
                  </a:cubicBezTo>
                  <a:cubicBezTo>
                    <a:pt x="78" y="119"/>
                    <a:pt x="62" y="111"/>
                    <a:pt x="44" y="115"/>
                  </a:cubicBezTo>
                  <a:cubicBezTo>
                    <a:pt x="38" y="117"/>
                    <a:pt x="12" y="125"/>
                    <a:pt x="10" y="130"/>
                  </a:cubicBezTo>
                  <a:cubicBezTo>
                    <a:pt x="0" y="151"/>
                    <a:pt x="66" y="143"/>
                    <a:pt x="72" y="143"/>
                  </a:cubicBezTo>
                  <a:cubicBezTo>
                    <a:pt x="66" y="162"/>
                    <a:pt x="35" y="146"/>
                    <a:pt x="22" y="162"/>
                  </a:cubicBezTo>
                  <a:cubicBezTo>
                    <a:pt x="31" y="159"/>
                    <a:pt x="41" y="162"/>
                    <a:pt x="49" y="167"/>
                  </a:cubicBezTo>
                  <a:cubicBezTo>
                    <a:pt x="47" y="169"/>
                    <a:pt x="44" y="171"/>
                    <a:pt x="42" y="173"/>
                  </a:cubicBezTo>
                  <a:cubicBezTo>
                    <a:pt x="50" y="180"/>
                    <a:pt x="59" y="183"/>
                    <a:pt x="68" y="180"/>
                  </a:cubicBezTo>
                  <a:cubicBezTo>
                    <a:pt x="67" y="179"/>
                    <a:pt x="65" y="178"/>
                    <a:pt x="64" y="177"/>
                  </a:cubicBezTo>
                  <a:cubicBezTo>
                    <a:pt x="113" y="175"/>
                    <a:pt x="154" y="175"/>
                    <a:pt x="174" y="230"/>
                  </a:cubicBezTo>
                  <a:cubicBezTo>
                    <a:pt x="179" y="244"/>
                    <a:pt x="185" y="242"/>
                    <a:pt x="179" y="256"/>
                  </a:cubicBezTo>
                  <a:cubicBezTo>
                    <a:pt x="173" y="271"/>
                    <a:pt x="196" y="260"/>
                    <a:pt x="202" y="262"/>
                  </a:cubicBezTo>
                  <a:cubicBezTo>
                    <a:pt x="208" y="265"/>
                    <a:pt x="224" y="281"/>
                    <a:pt x="217" y="286"/>
                  </a:cubicBezTo>
                  <a:cubicBezTo>
                    <a:pt x="216" y="286"/>
                    <a:pt x="193" y="279"/>
                    <a:pt x="189" y="279"/>
                  </a:cubicBezTo>
                  <a:cubicBezTo>
                    <a:pt x="197" y="289"/>
                    <a:pt x="215" y="293"/>
                    <a:pt x="227" y="294"/>
                  </a:cubicBezTo>
                  <a:cubicBezTo>
                    <a:pt x="220" y="304"/>
                    <a:pt x="221" y="320"/>
                    <a:pt x="207" y="318"/>
                  </a:cubicBezTo>
                  <a:cubicBezTo>
                    <a:pt x="201" y="325"/>
                    <a:pt x="193" y="334"/>
                    <a:pt x="193" y="346"/>
                  </a:cubicBezTo>
                  <a:cubicBezTo>
                    <a:pt x="195" y="346"/>
                    <a:pt x="197" y="346"/>
                    <a:pt x="199" y="346"/>
                  </a:cubicBezTo>
                  <a:cubicBezTo>
                    <a:pt x="193" y="361"/>
                    <a:pt x="210" y="371"/>
                    <a:pt x="212" y="386"/>
                  </a:cubicBezTo>
                  <a:cubicBezTo>
                    <a:pt x="217" y="384"/>
                    <a:pt x="220" y="387"/>
                    <a:pt x="224" y="387"/>
                  </a:cubicBezTo>
                  <a:cubicBezTo>
                    <a:pt x="210" y="400"/>
                    <a:pt x="241" y="435"/>
                    <a:pt x="254" y="440"/>
                  </a:cubicBezTo>
                  <a:cubicBezTo>
                    <a:pt x="256" y="442"/>
                    <a:pt x="263" y="435"/>
                    <a:pt x="267" y="437"/>
                  </a:cubicBezTo>
                  <a:cubicBezTo>
                    <a:pt x="272" y="440"/>
                    <a:pt x="274" y="446"/>
                    <a:pt x="278" y="447"/>
                  </a:cubicBezTo>
                  <a:cubicBezTo>
                    <a:pt x="284" y="449"/>
                    <a:pt x="292" y="455"/>
                    <a:pt x="298" y="450"/>
                  </a:cubicBezTo>
                  <a:cubicBezTo>
                    <a:pt x="307" y="441"/>
                    <a:pt x="306" y="428"/>
                    <a:pt x="308" y="417"/>
                  </a:cubicBezTo>
                  <a:cubicBezTo>
                    <a:pt x="310" y="407"/>
                    <a:pt x="329" y="400"/>
                    <a:pt x="323" y="390"/>
                  </a:cubicBezTo>
                  <a:cubicBezTo>
                    <a:pt x="312" y="374"/>
                    <a:pt x="348" y="364"/>
                    <a:pt x="355" y="354"/>
                  </a:cubicBezTo>
                  <a:cubicBezTo>
                    <a:pt x="355" y="356"/>
                    <a:pt x="355" y="359"/>
                    <a:pt x="355" y="361"/>
                  </a:cubicBezTo>
                  <a:cubicBezTo>
                    <a:pt x="373" y="358"/>
                    <a:pt x="380" y="355"/>
                    <a:pt x="392" y="343"/>
                  </a:cubicBezTo>
                  <a:cubicBezTo>
                    <a:pt x="402" y="333"/>
                    <a:pt x="409" y="321"/>
                    <a:pt x="425" y="321"/>
                  </a:cubicBezTo>
                  <a:cubicBezTo>
                    <a:pt x="456" y="321"/>
                    <a:pt x="479" y="303"/>
                    <a:pt x="505" y="290"/>
                  </a:cubicBezTo>
                  <a:cubicBezTo>
                    <a:pt x="492" y="288"/>
                    <a:pt x="474" y="291"/>
                    <a:pt x="467" y="279"/>
                  </a:cubicBezTo>
                  <a:close/>
                  <a:moveTo>
                    <a:pt x="397" y="45"/>
                  </a:moveTo>
                  <a:cubicBezTo>
                    <a:pt x="407" y="43"/>
                    <a:pt x="425" y="44"/>
                    <a:pt x="443" y="44"/>
                  </a:cubicBezTo>
                  <a:cubicBezTo>
                    <a:pt x="427" y="45"/>
                    <a:pt x="412" y="48"/>
                    <a:pt x="397" y="45"/>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51" name="Freeform 147"/>
            <p:cNvSpPr>
              <a:spLocks/>
            </p:cNvSpPr>
            <p:nvPr/>
          </p:nvSpPr>
          <p:spPr bwMode="auto">
            <a:xfrm>
              <a:off x="1722" y="577"/>
              <a:ext cx="57" cy="39"/>
            </a:xfrm>
            <a:custGeom>
              <a:avLst/>
              <a:gdLst>
                <a:gd name="T0" fmla="*/ 11 w 32"/>
                <a:gd name="T1" fmla="*/ 20 h 22"/>
                <a:gd name="T2" fmla="*/ 32 w 32"/>
                <a:gd name="T3" fmla="*/ 14 h 22"/>
                <a:gd name="T4" fmla="*/ 12 w 32"/>
                <a:gd name="T5" fmla="*/ 1 h 22"/>
                <a:gd name="T6" fmla="*/ 11 w 32"/>
                <a:gd name="T7" fmla="*/ 20 h 22"/>
              </a:gdLst>
              <a:ahLst/>
              <a:cxnLst>
                <a:cxn ang="0">
                  <a:pos x="T0" y="T1"/>
                </a:cxn>
                <a:cxn ang="0">
                  <a:pos x="T2" y="T3"/>
                </a:cxn>
                <a:cxn ang="0">
                  <a:pos x="T4" y="T5"/>
                </a:cxn>
                <a:cxn ang="0">
                  <a:pos x="T6" y="T7"/>
                </a:cxn>
              </a:cxnLst>
              <a:rect l="0" t="0" r="r" b="b"/>
              <a:pathLst>
                <a:path w="32" h="22">
                  <a:moveTo>
                    <a:pt x="11" y="20"/>
                  </a:moveTo>
                  <a:cubicBezTo>
                    <a:pt x="19" y="22"/>
                    <a:pt x="27" y="20"/>
                    <a:pt x="32" y="14"/>
                  </a:cubicBezTo>
                  <a:cubicBezTo>
                    <a:pt x="28" y="11"/>
                    <a:pt x="17" y="0"/>
                    <a:pt x="12" y="1"/>
                  </a:cubicBezTo>
                  <a:cubicBezTo>
                    <a:pt x="0" y="4"/>
                    <a:pt x="5" y="15"/>
                    <a:pt x="11" y="20"/>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52" name="Freeform 148"/>
            <p:cNvSpPr>
              <a:spLocks/>
            </p:cNvSpPr>
            <p:nvPr/>
          </p:nvSpPr>
          <p:spPr bwMode="auto">
            <a:xfrm>
              <a:off x="2350" y="403"/>
              <a:ext cx="32" cy="22"/>
            </a:xfrm>
            <a:custGeom>
              <a:avLst/>
              <a:gdLst>
                <a:gd name="T0" fmla="*/ 7 w 18"/>
                <a:gd name="T1" fmla="*/ 12 h 12"/>
                <a:gd name="T2" fmla="*/ 18 w 18"/>
                <a:gd name="T3" fmla="*/ 7 h 12"/>
                <a:gd name="T4" fmla="*/ 7 w 18"/>
                <a:gd name="T5" fmla="*/ 12 h 12"/>
              </a:gdLst>
              <a:ahLst/>
              <a:cxnLst>
                <a:cxn ang="0">
                  <a:pos x="T0" y="T1"/>
                </a:cxn>
                <a:cxn ang="0">
                  <a:pos x="T2" y="T3"/>
                </a:cxn>
                <a:cxn ang="0">
                  <a:pos x="T4" y="T5"/>
                </a:cxn>
              </a:cxnLst>
              <a:rect l="0" t="0" r="r" b="b"/>
              <a:pathLst>
                <a:path w="18" h="12">
                  <a:moveTo>
                    <a:pt x="7" y="12"/>
                  </a:moveTo>
                  <a:cubicBezTo>
                    <a:pt x="11" y="11"/>
                    <a:pt x="15" y="9"/>
                    <a:pt x="18" y="7"/>
                  </a:cubicBezTo>
                  <a:cubicBezTo>
                    <a:pt x="13" y="2"/>
                    <a:pt x="0" y="0"/>
                    <a:pt x="7" y="12"/>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53" name="Freeform 149"/>
            <p:cNvSpPr>
              <a:spLocks/>
            </p:cNvSpPr>
            <p:nvPr/>
          </p:nvSpPr>
          <p:spPr bwMode="auto">
            <a:xfrm>
              <a:off x="1658" y="1087"/>
              <a:ext cx="123" cy="112"/>
            </a:xfrm>
            <a:custGeom>
              <a:avLst/>
              <a:gdLst>
                <a:gd name="T0" fmla="*/ 23 w 69"/>
                <a:gd name="T1" fmla="*/ 24 h 63"/>
                <a:gd name="T2" fmla="*/ 30 w 69"/>
                <a:gd name="T3" fmla="*/ 0 h 63"/>
                <a:gd name="T4" fmla="*/ 1 w 69"/>
                <a:gd name="T5" fmla="*/ 38 h 63"/>
                <a:gd name="T6" fmla="*/ 1 w 69"/>
                <a:gd name="T7" fmla="*/ 52 h 63"/>
                <a:gd name="T8" fmla="*/ 39 w 69"/>
                <a:gd name="T9" fmla="*/ 52 h 63"/>
                <a:gd name="T10" fmla="*/ 35 w 69"/>
                <a:gd name="T11" fmla="*/ 58 h 63"/>
                <a:gd name="T12" fmla="*/ 47 w 69"/>
                <a:gd name="T13" fmla="*/ 49 h 63"/>
                <a:gd name="T14" fmla="*/ 56 w 69"/>
                <a:gd name="T15" fmla="*/ 63 h 63"/>
                <a:gd name="T16" fmla="*/ 56 w 69"/>
                <a:gd name="T17" fmla="*/ 38 h 63"/>
                <a:gd name="T18" fmla="*/ 52 w 69"/>
                <a:gd name="T19" fmla="*/ 39 h 63"/>
                <a:gd name="T20" fmla="*/ 52 w 69"/>
                <a:gd name="T21" fmla="*/ 28 h 63"/>
                <a:gd name="T22" fmla="*/ 32 w 69"/>
                <a:gd name="T23" fmla="*/ 28 h 63"/>
                <a:gd name="T24" fmla="*/ 34 w 69"/>
                <a:gd name="T25" fmla="*/ 23 h 63"/>
                <a:gd name="T26" fmla="*/ 23 w 69"/>
                <a:gd name="T27" fmla="*/ 2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 h="63">
                  <a:moveTo>
                    <a:pt x="23" y="24"/>
                  </a:moveTo>
                  <a:cubicBezTo>
                    <a:pt x="26" y="16"/>
                    <a:pt x="32" y="8"/>
                    <a:pt x="30" y="0"/>
                  </a:cubicBezTo>
                  <a:cubicBezTo>
                    <a:pt x="15" y="8"/>
                    <a:pt x="15" y="28"/>
                    <a:pt x="1" y="38"/>
                  </a:cubicBezTo>
                  <a:cubicBezTo>
                    <a:pt x="1" y="43"/>
                    <a:pt x="0" y="47"/>
                    <a:pt x="1" y="52"/>
                  </a:cubicBezTo>
                  <a:cubicBezTo>
                    <a:pt x="12" y="48"/>
                    <a:pt x="27" y="52"/>
                    <a:pt x="39" y="52"/>
                  </a:cubicBezTo>
                  <a:cubicBezTo>
                    <a:pt x="37" y="54"/>
                    <a:pt x="36" y="56"/>
                    <a:pt x="35" y="58"/>
                  </a:cubicBezTo>
                  <a:cubicBezTo>
                    <a:pt x="39" y="54"/>
                    <a:pt x="43" y="53"/>
                    <a:pt x="47" y="49"/>
                  </a:cubicBezTo>
                  <a:cubicBezTo>
                    <a:pt x="49" y="56"/>
                    <a:pt x="52" y="57"/>
                    <a:pt x="56" y="63"/>
                  </a:cubicBezTo>
                  <a:cubicBezTo>
                    <a:pt x="69" y="45"/>
                    <a:pt x="48" y="53"/>
                    <a:pt x="56" y="38"/>
                  </a:cubicBezTo>
                  <a:cubicBezTo>
                    <a:pt x="55" y="39"/>
                    <a:pt x="53" y="39"/>
                    <a:pt x="52" y="39"/>
                  </a:cubicBezTo>
                  <a:cubicBezTo>
                    <a:pt x="53" y="37"/>
                    <a:pt x="53" y="31"/>
                    <a:pt x="52" y="28"/>
                  </a:cubicBezTo>
                  <a:cubicBezTo>
                    <a:pt x="43" y="29"/>
                    <a:pt x="39" y="29"/>
                    <a:pt x="32" y="28"/>
                  </a:cubicBezTo>
                  <a:cubicBezTo>
                    <a:pt x="32" y="25"/>
                    <a:pt x="33" y="25"/>
                    <a:pt x="34" y="23"/>
                  </a:cubicBezTo>
                  <a:cubicBezTo>
                    <a:pt x="29" y="24"/>
                    <a:pt x="28" y="22"/>
                    <a:pt x="23" y="24"/>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54" name="Freeform 150"/>
            <p:cNvSpPr>
              <a:spLocks/>
            </p:cNvSpPr>
            <p:nvPr/>
          </p:nvSpPr>
          <p:spPr bwMode="auto">
            <a:xfrm>
              <a:off x="5048" y="354"/>
              <a:ext cx="156" cy="87"/>
            </a:xfrm>
            <a:custGeom>
              <a:avLst/>
              <a:gdLst>
                <a:gd name="T0" fmla="*/ 72 w 88"/>
                <a:gd name="T1" fmla="*/ 34 h 49"/>
                <a:gd name="T2" fmla="*/ 88 w 88"/>
                <a:gd name="T3" fmla="*/ 22 h 49"/>
                <a:gd name="T4" fmla="*/ 67 w 88"/>
                <a:gd name="T5" fmla="*/ 16 h 49"/>
                <a:gd name="T6" fmla="*/ 48 w 88"/>
                <a:gd name="T7" fmla="*/ 22 h 49"/>
                <a:gd name="T8" fmla="*/ 16 w 88"/>
                <a:gd name="T9" fmla="*/ 18 h 49"/>
                <a:gd name="T10" fmla="*/ 72 w 88"/>
                <a:gd name="T11" fmla="*/ 34 h 49"/>
              </a:gdLst>
              <a:ahLst/>
              <a:cxnLst>
                <a:cxn ang="0">
                  <a:pos x="T0" y="T1"/>
                </a:cxn>
                <a:cxn ang="0">
                  <a:pos x="T2" y="T3"/>
                </a:cxn>
                <a:cxn ang="0">
                  <a:pos x="T4" y="T5"/>
                </a:cxn>
                <a:cxn ang="0">
                  <a:pos x="T6" y="T7"/>
                </a:cxn>
                <a:cxn ang="0">
                  <a:pos x="T8" y="T9"/>
                </a:cxn>
                <a:cxn ang="0">
                  <a:pos x="T10" y="T11"/>
                </a:cxn>
              </a:cxnLst>
              <a:rect l="0" t="0" r="r" b="b"/>
              <a:pathLst>
                <a:path w="88" h="49">
                  <a:moveTo>
                    <a:pt x="72" y="34"/>
                  </a:moveTo>
                  <a:cubicBezTo>
                    <a:pt x="81" y="35"/>
                    <a:pt x="86" y="31"/>
                    <a:pt x="88" y="22"/>
                  </a:cubicBezTo>
                  <a:cubicBezTo>
                    <a:pt x="81" y="20"/>
                    <a:pt x="74" y="18"/>
                    <a:pt x="67" y="16"/>
                  </a:cubicBezTo>
                  <a:cubicBezTo>
                    <a:pt x="55" y="12"/>
                    <a:pt x="54" y="22"/>
                    <a:pt x="48" y="22"/>
                  </a:cubicBezTo>
                  <a:cubicBezTo>
                    <a:pt x="39" y="22"/>
                    <a:pt x="24" y="0"/>
                    <a:pt x="16" y="18"/>
                  </a:cubicBezTo>
                  <a:cubicBezTo>
                    <a:pt x="0" y="49"/>
                    <a:pt x="59" y="36"/>
                    <a:pt x="72" y="34"/>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55" name="Freeform 151"/>
            <p:cNvSpPr>
              <a:spLocks/>
            </p:cNvSpPr>
            <p:nvPr/>
          </p:nvSpPr>
          <p:spPr bwMode="auto">
            <a:xfrm>
              <a:off x="1410" y="1323"/>
              <a:ext cx="16" cy="2"/>
            </a:xfrm>
            <a:custGeom>
              <a:avLst/>
              <a:gdLst>
                <a:gd name="T0" fmla="*/ 9 w 9"/>
                <a:gd name="T1" fmla="*/ 0 h 1"/>
                <a:gd name="T2" fmla="*/ 0 w 9"/>
                <a:gd name="T3" fmla="*/ 1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cubicBezTo>
                    <a:pt x="6" y="0"/>
                    <a:pt x="3" y="1"/>
                    <a:pt x="0" y="1"/>
                  </a:cubicBezTo>
                  <a:cubicBezTo>
                    <a:pt x="0" y="1"/>
                    <a:pt x="0" y="1"/>
                    <a:pt x="0" y="1"/>
                  </a:cubicBezTo>
                  <a:cubicBezTo>
                    <a:pt x="3" y="1"/>
                    <a:pt x="6" y="0"/>
                    <a:pt x="9" y="0"/>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56" name="Freeform 152"/>
            <p:cNvSpPr>
              <a:spLocks noEditPoints="1"/>
            </p:cNvSpPr>
            <p:nvPr/>
          </p:nvSpPr>
          <p:spPr bwMode="auto">
            <a:xfrm>
              <a:off x="-237" y="528"/>
              <a:ext cx="2339" cy="2646"/>
            </a:xfrm>
            <a:custGeom>
              <a:avLst/>
              <a:gdLst>
                <a:gd name="T0" fmla="*/ 1165 w 1319"/>
                <a:gd name="T1" fmla="*/ 892 h 1491"/>
                <a:gd name="T2" fmla="*/ 1156 w 1319"/>
                <a:gd name="T3" fmla="*/ 869 h 1491"/>
                <a:gd name="T4" fmla="*/ 1038 w 1319"/>
                <a:gd name="T5" fmla="*/ 770 h 1491"/>
                <a:gd name="T6" fmla="*/ 951 w 1319"/>
                <a:gd name="T7" fmla="*/ 758 h 1491"/>
                <a:gd name="T8" fmla="*/ 827 w 1319"/>
                <a:gd name="T9" fmla="*/ 742 h 1491"/>
                <a:gd name="T10" fmla="*/ 787 w 1319"/>
                <a:gd name="T11" fmla="*/ 696 h 1491"/>
                <a:gd name="T12" fmla="*/ 699 w 1319"/>
                <a:gd name="T13" fmla="*/ 590 h 1491"/>
                <a:gd name="T14" fmla="*/ 807 w 1319"/>
                <a:gd name="T15" fmla="*/ 574 h 1491"/>
                <a:gd name="T16" fmla="*/ 885 w 1319"/>
                <a:gd name="T17" fmla="*/ 528 h 1491"/>
                <a:gd name="T18" fmla="*/ 900 w 1319"/>
                <a:gd name="T19" fmla="*/ 472 h 1491"/>
                <a:gd name="T20" fmla="*/ 928 w 1319"/>
                <a:gd name="T21" fmla="*/ 446 h 1491"/>
                <a:gd name="T22" fmla="*/ 989 w 1319"/>
                <a:gd name="T23" fmla="*/ 398 h 1491"/>
                <a:gd name="T24" fmla="*/ 1017 w 1319"/>
                <a:gd name="T25" fmla="*/ 362 h 1491"/>
                <a:gd name="T26" fmla="*/ 1046 w 1319"/>
                <a:gd name="T27" fmla="*/ 333 h 1491"/>
                <a:gd name="T28" fmla="*/ 1056 w 1319"/>
                <a:gd name="T29" fmla="*/ 265 h 1491"/>
                <a:gd name="T30" fmla="*/ 952 w 1319"/>
                <a:gd name="T31" fmla="*/ 183 h 1491"/>
                <a:gd name="T32" fmla="*/ 892 w 1319"/>
                <a:gd name="T33" fmla="*/ 249 h 1491"/>
                <a:gd name="T34" fmla="*/ 820 w 1319"/>
                <a:gd name="T35" fmla="*/ 263 h 1491"/>
                <a:gd name="T36" fmla="*/ 714 w 1319"/>
                <a:gd name="T37" fmla="*/ 221 h 1491"/>
                <a:gd name="T38" fmla="*/ 793 w 1319"/>
                <a:gd name="T39" fmla="*/ 124 h 1491"/>
                <a:gd name="T40" fmla="*/ 811 w 1319"/>
                <a:gd name="T41" fmla="*/ 59 h 1491"/>
                <a:gd name="T42" fmla="*/ 735 w 1319"/>
                <a:gd name="T43" fmla="*/ 42 h 1491"/>
                <a:gd name="T44" fmla="*/ 719 w 1319"/>
                <a:gd name="T45" fmla="*/ 61 h 1491"/>
                <a:gd name="T46" fmla="*/ 577 w 1319"/>
                <a:gd name="T47" fmla="*/ 65 h 1491"/>
                <a:gd name="T48" fmla="*/ 522 w 1319"/>
                <a:gd name="T49" fmla="*/ 67 h 1491"/>
                <a:gd name="T50" fmla="*/ 358 w 1319"/>
                <a:gd name="T51" fmla="*/ 37 h 1491"/>
                <a:gd name="T52" fmla="*/ 220 w 1319"/>
                <a:gd name="T53" fmla="*/ 38 h 1491"/>
                <a:gd name="T54" fmla="*/ 37 w 1319"/>
                <a:gd name="T55" fmla="*/ 61 h 1491"/>
                <a:gd name="T56" fmla="*/ 13 w 1319"/>
                <a:gd name="T57" fmla="*/ 116 h 1491"/>
                <a:gd name="T58" fmla="*/ 71 w 1319"/>
                <a:gd name="T59" fmla="*/ 143 h 1491"/>
                <a:gd name="T60" fmla="*/ 62 w 1319"/>
                <a:gd name="T61" fmla="*/ 222 h 1491"/>
                <a:gd name="T62" fmla="*/ 78 w 1319"/>
                <a:gd name="T63" fmla="*/ 254 h 1491"/>
                <a:gd name="T64" fmla="*/ 153 w 1319"/>
                <a:gd name="T65" fmla="*/ 210 h 1491"/>
                <a:gd name="T66" fmla="*/ 305 w 1319"/>
                <a:gd name="T67" fmla="*/ 221 h 1491"/>
                <a:gd name="T68" fmla="*/ 345 w 1319"/>
                <a:gd name="T69" fmla="*/ 260 h 1491"/>
                <a:gd name="T70" fmla="*/ 361 w 1319"/>
                <a:gd name="T71" fmla="*/ 271 h 1491"/>
                <a:gd name="T72" fmla="*/ 438 w 1319"/>
                <a:gd name="T73" fmla="*/ 367 h 1491"/>
                <a:gd name="T74" fmla="*/ 445 w 1319"/>
                <a:gd name="T75" fmla="*/ 491 h 1491"/>
                <a:gd name="T76" fmla="*/ 546 w 1319"/>
                <a:gd name="T77" fmla="*/ 623 h 1491"/>
                <a:gd name="T78" fmla="*/ 543 w 1319"/>
                <a:gd name="T79" fmla="*/ 585 h 1491"/>
                <a:gd name="T80" fmla="*/ 656 w 1319"/>
                <a:gd name="T81" fmla="*/ 707 h 1491"/>
                <a:gd name="T82" fmla="*/ 810 w 1319"/>
                <a:gd name="T83" fmla="*/ 783 h 1491"/>
                <a:gd name="T84" fmla="*/ 890 w 1319"/>
                <a:gd name="T85" fmla="*/ 840 h 1491"/>
                <a:gd name="T86" fmla="*/ 947 w 1319"/>
                <a:gd name="T87" fmla="*/ 1053 h 1491"/>
                <a:gd name="T88" fmla="*/ 930 w 1319"/>
                <a:gd name="T89" fmla="*/ 1287 h 1491"/>
                <a:gd name="T90" fmla="*/ 928 w 1319"/>
                <a:gd name="T91" fmla="*/ 1318 h 1491"/>
                <a:gd name="T92" fmla="*/ 913 w 1319"/>
                <a:gd name="T93" fmla="*/ 1412 h 1491"/>
                <a:gd name="T94" fmla="*/ 987 w 1319"/>
                <a:gd name="T95" fmla="*/ 1489 h 1491"/>
                <a:gd name="T96" fmla="*/ 1008 w 1319"/>
                <a:gd name="T97" fmla="*/ 1389 h 1491"/>
                <a:gd name="T98" fmla="*/ 1019 w 1319"/>
                <a:gd name="T99" fmla="*/ 1326 h 1491"/>
                <a:gd name="T100" fmla="*/ 1080 w 1319"/>
                <a:gd name="T101" fmla="*/ 1231 h 1491"/>
                <a:gd name="T102" fmla="*/ 1221 w 1319"/>
                <a:gd name="T103" fmla="*/ 1103 h 1491"/>
                <a:gd name="T104" fmla="*/ 1268 w 1319"/>
                <a:gd name="T105" fmla="*/ 1022 h 1491"/>
                <a:gd name="T106" fmla="*/ 862 w 1319"/>
                <a:gd name="T107" fmla="*/ 431 h 1491"/>
                <a:gd name="T108" fmla="*/ 868 w 1319"/>
                <a:gd name="T109" fmla="*/ 418 h 1491"/>
                <a:gd name="T110" fmla="*/ 813 w 1319"/>
                <a:gd name="T111" fmla="*/ 367 h 1491"/>
                <a:gd name="T112" fmla="*/ 828 w 1319"/>
                <a:gd name="T113" fmla="*/ 411 h 1491"/>
                <a:gd name="T114" fmla="*/ 823 w 1319"/>
                <a:gd name="T115" fmla="*/ 387 h 1491"/>
                <a:gd name="T116" fmla="*/ 743 w 1319"/>
                <a:gd name="T117" fmla="*/ 379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19" h="1491">
                  <a:moveTo>
                    <a:pt x="1301" y="925"/>
                  </a:moveTo>
                  <a:cubicBezTo>
                    <a:pt x="1282" y="928"/>
                    <a:pt x="1275" y="906"/>
                    <a:pt x="1262" y="908"/>
                  </a:cubicBezTo>
                  <a:cubicBezTo>
                    <a:pt x="1249" y="910"/>
                    <a:pt x="1230" y="892"/>
                    <a:pt x="1217" y="906"/>
                  </a:cubicBezTo>
                  <a:cubicBezTo>
                    <a:pt x="1212" y="881"/>
                    <a:pt x="1179" y="879"/>
                    <a:pt x="1166" y="900"/>
                  </a:cubicBezTo>
                  <a:cubicBezTo>
                    <a:pt x="1166" y="898"/>
                    <a:pt x="1165" y="895"/>
                    <a:pt x="1165" y="892"/>
                  </a:cubicBezTo>
                  <a:cubicBezTo>
                    <a:pt x="1154" y="898"/>
                    <a:pt x="1145" y="890"/>
                    <a:pt x="1148" y="879"/>
                  </a:cubicBezTo>
                  <a:cubicBezTo>
                    <a:pt x="1148" y="876"/>
                    <a:pt x="1151" y="874"/>
                    <a:pt x="1153" y="872"/>
                  </a:cubicBezTo>
                  <a:cubicBezTo>
                    <a:pt x="1150" y="880"/>
                    <a:pt x="1163" y="889"/>
                    <a:pt x="1171" y="881"/>
                  </a:cubicBezTo>
                  <a:cubicBezTo>
                    <a:pt x="1180" y="872"/>
                    <a:pt x="1166" y="868"/>
                    <a:pt x="1159" y="867"/>
                  </a:cubicBezTo>
                  <a:cubicBezTo>
                    <a:pt x="1158" y="868"/>
                    <a:pt x="1157" y="868"/>
                    <a:pt x="1156" y="869"/>
                  </a:cubicBezTo>
                  <a:cubicBezTo>
                    <a:pt x="1157" y="859"/>
                    <a:pt x="1154" y="865"/>
                    <a:pt x="1152" y="857"/>
                  </a:cubicBezTo>
                  <a:cubicBezTo>
                    <a:pt x="1149" y="836"/>
                    <a:pt x="1139" y="831"/>
                    <a:pt x="1125" y="822"/>
                  </a:cubicBezTo>
                  <a:cubicBezTo>
                    <a:pt x="1115" y="815"/>
                    <a:pt x="1105" y="818"/>
                    <a:pt x="1093" y="816"/>
                  </a:cubicBezTo>
                  <a:cubicBezTo>
                    <a:pt x="1081" y="815"/>
                    <a:pt x="1080" y="806"/>
                    <a:pt x="1071" y="802"/>
                  </a:cubicBezTo>
                  <a:cubicBezTo>
                    <a:pt x="1063" y="798"/>
                    <a:pt x="1026" y="777"/>
                    <a:pt x="1038" y="770"/>
                  </a:cubicBezTo>
                  <a:cubicBezTo>
                    <a:pt x="1025" y="773"/>
                    <a:pt x="1010" y="776"/>
                    <a:pt x="996" y="773"/>
                  </a:cubicBezTo>
                  <a:cubicBezTo>
                    <a:pt x="982" y="770"/>
                    <a:pt x="977" y="766"/>
                    <a:pt x="960" y="759"/>
                  </a:cubicBezTo>
                  <a:cubicBezTo>
                    <a:pt x="963" y="762"/>
                    <a:pt x="965" y="764"/>
                    <a:pt x="967" y="766"/>
                  </a:cubicBezTo>
                  <a:cubicBezTo>
                    <a:pt x="947" y="754"/>
                    <a:pt x="952" y="779"/>
                    <a:pt x="950" y="785"/>
                  </a:cubicBezTo>
                  <a:cubicBezTo>
                    <a:pt x="940" y="777"/>
                    <a:pt x="945" y="767"/>
                    <a:pt x="951" y="758"/>
                  </a:cubicBezTo>
                  <a:cubicBezTo>
                    <a:pt x="943" y="761"/>
                    <a:pt x="932" y="762"/>
                    <a:pt x="922" y="766"/>
                  </a:cubicBezTo>
                  <a:cubicBezTo>
                    <a:pt x="908" y="772"/>
                    <a:pt x="905" y="787"/>
                    <a:pt x="895" y="789"/>
                  </a:cubicBezTo>
                  <a:cubicBezTo>
                    <a:pt x="896" y="793"/>
                    <a:pt x="897" y="791"/>
                    <a:pt x="896" y="796"/>
                  </a:cubicBezTo>
                  <a:cubicBezTo>
                    <a:pt x="880" y="781"/>
                    <a:pt x="873" y="784"/>
                    <a:pt x="853" y="787"/>
                  </a:cubicBezTo>
                  <a:cubicBezTo>
                    <a:pt x="825" y="790"/>
                    <a:pt x="831" y="757"/>
                    <a:pt x="827" y="742"/>
                  </a:cubicBezTo>
                  <a:cubicBezTo>
                    <a:pt x="826" y="735"/>
                    <a:pt x="836" y="727"/>
                    <a:pt x="825" y="725"/>
                  </a:cubicBezTo>
                  <a:cubicBezTo>
                    <a:pt x="814" y="722"/>
                    <a:pt x="808" y="717"/>
                    <a:pt x="796" y="717"/>
                  </a:cubicBezTo>
                  <a:cubicBezTo>
                    <a:pt x="788" y="717"/>
                    <a:pt x="778" y="728"/>
                    <a:pt x="774" y="717"/>
                  </a:cubicBezTo>
                  <a:cubicBezTo>
                    <a:pt x="772" y="712"/>
                    <a:pt x="790" y="705"/>
                    <a:pt x="782" y="692"/>
                  </a:cubicBezTo>
                  <a:cubicBezTo>
                    <a:pt x="784" y="693"/>
                    <a:pt x="785" y="693"/>
                    <a:pt x="787" y="696"/>
                  </a:cubicBezTo>
                  <a:cubicBezTo>
                    <a:pt x="785" y="683"/>
                    <a:pt x="791" y="673"/>
                    <a:pt x="795" y="662"/>
                  </a:cubicBezTo>
                  <a:cubicBezTo>
                    <a:pt x="773" y="666"/>
                    <a:pt x="770" y="663"/>
                    <a:pt x="755" y="680"/>
                  </a:cubicBezTo>
                  <a:cubicBezTo>
                    <a:pt x="745" y="691"/>
                    <a:pt x="736" y="702"/>
                    <a:pt x="716" y="691"/>
                  </a:cubicBezTo>
                  <a:cubicBezTo>
                    <a:pt x="686" y="676"/>
                    <a:pt x="684" y="631"/>
                    <a:pt x="694" y="613"/>
                  </a:cubicBezTo>
                  <a:cubicBezTo>
                    <a:pt x="682" y="603"/>
                    <a:pt x="692" y="598"/>
                    <a:pt x="699" y="590"/>
                  </a:cubicBezTo>
                  <a:cubicBezTo>
                    <a:pt x="705" y="584"/>
                    <a:pt x="712" y="591"/>
                    <a:pt x="714" y="582"/>
                  </a:cubicBezTo>
                  <a:cubicBezTo>
                    <a:pt x="715" y="575"/>
                    <a:pt x="720" y="575"/>
                    <a:pt x="726" y="572"/>
                  </a:cubicBezTo>
                  <a:cubicBezTo>
                    <a:pt x="730" y="569"/>
                    <a:pt x="785" y="592"/>
                    <a:pt x="766" y="568"/>
                  </a:cubicBezTo>
                  <a:cubicBezTo>
                    <a:pt x="774" y="567"/>
                    <a:pt x="781" y="567"/>
                    <a:pt x="785" y="571"/>
                  </a:cubicBezTo>
                  <a:cubicBezTo>
                    <a:pt x="794" y="562"/>
                    <a:pt x="799" y="569"/>
                    <a:pt x="807" y="574"/>
                  </a:cubicBezTo>
                  <a:cubicBezTo>
                    <a:pt x="816" y="579"/>
                    <a:pt x="825" y="566"/>
                    <a:pt x="832" y="578"/>
                  </a:cubicBezTo>
                  <a:cubicBezTo>
                    <a:pt x="836" y="586"/>
                    <a:pt x="831" y="594"/>
                    <a:pt x="835" y="602"/>
                  </a:cubicBezTo>
                  <a:cubicBezTo>
                    <a:pt x="838" y="610"/>
                    <a:pt x="850" y="614"/>
                    <a:pt x="854" y="623"/>
                  </a:cubicBezTo>
                  <a:cubicBezTo>
                    <a:pt x="872" y="606"/>
                    <a:pt x="851" y="594"/>
                    <a:pt x="848" y="577"/>
                  </a:cubicBezTo>
                  <a:cubicBezTo>
                    <a:pt x="841" y="545"/>
                    <a:pt x="864" y="542"/>
                    <a:pt x="885" y="528"/>
                  </a:cubicBezTo>
                  <a:cubicBezTo>
                    <a:pt x="884" y="520"/>
                    <a:pt x="897" y="522"/>
                    <a:pt x="902" y="514"/>
                  </a:cubicBezTo>
                  <a:cubicBezTo>
                    <a:pt x="900" y="514"/>
                    <a:pt x="898" y="513"/>
                    <a:pt x="895" y="513"/>
                  </a:cubicBezTo>
                  <a:cubicBezTo>
                    <a:pt x="899" y="510"/>
                    <a:pt x="900" y="507"/>
                    <a:pt x="906" y="505"/>
                  </a:cubicBezTo>
                  <a:cubicBezTo>
                    <a:pt x="904" y="504"/>
                    <a:pt x="902" y="503"/>
                    <a:pt x="900" y="502"/>
                  </a:cubicBezTo>
                  <a:cubicBezTo>
                    <a:pt x="903" y="492"/>
                    <a:pt x="898" y="483"/>
                    <a:pt x="900" y="472"/>
                  </a:cubicBezTo>
                  <a:cubicBezTo>
                    <a:pt x="902" y="479"/>
                    <a:pt x="903" y="486"/>
                    <a:pt x="904" y="492"/>
                  </a:cubicBezTo>
                  <a:cubicBezTo>
                    <a:pt x="910" y="485"/>
                    <a:pt x="912" y="477"/>
                    <a:pt x="909" y="469"/>
                  </a:cubicBezTo>
                  <a:cubicBezTo>
                    <a:pt x="918" y="470"/>
                    <a:pt x="930" y="458"/>
                    <a:pt x="919" y="451"/>
                  </a:cubicBezTo>
                  <a:cubicBezTo>
                    <a:pt x="922" y="451"/>
                    <a:pt x="926" y="450"/>
                    <a:pt x="929" y="449"/>
                  </a:cubicBezTo>
                  <a:cubicBezTo>
                    <a:pt x="929" y="448"/>
                    <a:pt x="929" y="447"/>
                    <a:pt x="928" y="446"/>
                  </a:cubicBezTo>
                  <a:cubicBezTo>
                    <a:pt x="939" y="444"/>
                    <a:pt x="952" y="435"/>
                    <a:pt x="963" y="438"/>
                  </a:cubicBezTo>
                  <a:cubicBezTo>
                    <a:pt x="954" y="437"/>
                    <a:pt x="949" y="421"/>
                    <a:pt x="960" y="417"/>
                  </a:cubicBezTo>
                  <a:cubicBezTo>
                    <a:pt x="964" y="416"/>
                    <a:pt x="967" y="414"/>
                    <a:pt x="968" y="410"/>
                  </a:cubicBezTo>
                  <a:cubicBezTo>
                    <a:pt x="974" y="400"/>
                    <a:pt x="973" y="413"/>
                    <a:pt x="980" y="408"/>
                  </a:cubicBezTo>
                  <a:cubicBezTo>
                    <a:pt x="988" y="403"/>
                    <a:pt x="990" y="402"/>
                    <a:pt x="989" y="398"/>
                  </a:cubicBezTo>
                  <a:cubicBezTo>
                    <a:pt x="998" y="400"/>
                    <a:pt x="1008" y="393"/>
                    <a:pt x="1016" y="387"/>
                  </a:cubicBezTo>
                  <a:cubicBezTo>
                    <a:pt x="1017" y="390"/>
                    <a:pt x="1018" y="393"/>
                    <a:pt x="1019" y="396"/>
                  </a:cubicBezTo>
                  <a:cubicBezTo>
                    <a:pt x="1005" y="391"/>
                    <a:pt x="999" y="409"/>
                    <a:pt x="1006" y="420"/>
                  </a:cubicBezTo>
                  <a:cubicBezTo>
                    <a:pt x="1015" y="406"/>
                    <a:pt x="1034" y="404"/>
                    <a:pt x="1046" y="393"/>
                  </a:cubicBezTo>
                  <a:cubicBezTo>
                    <a:pt x="1036" y="390"/>
                    <a:pt x="998" y="378"/>
                    <a:pt x="1017" y="362"/>
                  </a:cubicBezTo>
                  <a:cubicBezTo>
                    <a:pt x="1013" y="362"/>
                    <a:pt x="1009" y="361"/>
                    <a:pt x="1005" y="362"/>
                  </a:cubicBezTo>
                  <a:cubicBezTo>
                    <a:pt x="1012" y="360"/>
                    <a:pt x="1015" y="355"/>
                    <a:pt x="1020" y="350"/>
                  </a:cubicBezTo>
                  <a:cubicBezTo>
                    <a:pt x="1001" y="337"/>
                    <a:pt x="987" y="353"/>
                    <a:pt x="970" y="357"/>
                  </a:cubicBezTo>
                  <a:cubicBezTo>
                    <a:pt x="982" y="351"/>
                    <a:pt x="987" y="342"/>
                    <a:pt x="998" y="336"/>
                  </a:cubicBezTo>
                  <a:cubicBezTo>
                    <a:pt x="1011" y="328"/>
                    <a:pt x="1030" y="329"/>
                    <a:pt x="1046" y="333"/>
                  </a:cubicBezTo>
                  <a:cubicBezTo>
                    <a:pt x="1059" y="337"/>
                    <a:pt x="1077" y="316"/>
                    <a:pt x="1091" y="314"/>
                  </a:cubicBezTo>
                  <a:cubicBezTo>
                    <a:pt x="1111" y="311"/>
                    <a:pt x="1095" y="291"/>
                    <a:pt x="1090" y="281"/>
                  </a:cubicBezTo>
                  <a:cubicBezTo>
                    <a:pt x="1082" y="289"/>
                    <a:pt x="1065" y="292"/>
                    <a:pt x="1056" y="288"/>
                  </a:cubicBezTo>
                  <a:cubicBezTo>
                    <a:pt x="1066" y="284"/>
                    <a:pt x="1077" y="283"/>
                    <a:pt x="1084" y="275"/>
                  </a:cubicBezTo>
                  <a:cubicBezTo>
                    <a:pt x="1076" y="269"/>
                    <a:pt x="1065" y="270"/>
                    <a:pt x="1056" y="265"/>
                  </a:cubicBezTo>
                  <a:cubicBezTo>
                    <a:pt x="1055" y="265"/>
                    <a:pt x="1059" y="256"/>
                    <a:pt x="1056" y="253"/>
                  </a:cubicBezTo>
                  <a:cubicBezTo>
                    <a:pt x="1051" y="249"/>
                    <a:pt x="1043" y="256"/>
                    <a:pt x="1037" y="248"/>
                  </a:cubicBezTo>
                  <a:cubicBezTo>
                    <a:pt x="1053" y="240"/>
                    <a:pt x="1020" y="197"/>
                    <a:pt x="1012" y="191"/>
                  </a:cubicBezTo>
                  <a:cubicBezTo>
                    <a:pt x="1004" y="205"/>
                    <a:pt x="996" y="222"/>
                    <a:pt x="980" y="216"/>
                  </a:cubicBezTo>
                  <a:cubicBezTo>
                    <a:pt x="965" y="209"/>
                    <a:pt x="967" y="185"/>
                    <a:pt x="952" y="183"/>
                  </a:cubicBezTo>
                  <a:cubicBezTo>
                    <a:pt x="944" y="182"/>
                    <a:pt x="945" y="173"/>
                    <a:pt x="937" y="168"/>
                  </a:cubicBezTo>
                  <a:cubicBezTo>
                    <a:pt x="926" y="162"/>
                    <a:pt x="923" y="167"/>
                    <a:pt x="913" y="165"/>
                  </a:cubicBezTo>
                  <a:cubicBezTo>
                    <a:pt x="906" y="164"/>
                    <a:pt x="858" y="158"/>
                    <a:pt x="885" y="174"/>
                  </a:cubicBezTo>
                  <a:cubicBezTo>
                    <a:pt x="865" y="182"/>
                    <a:pt x="897" y="207"/>
                    <a:pt x="870" y="212"/>
                  </a:cubicBezTo>
                  <a:cubicBezTo>
                    <a:pt x="882" y="224"/>
                    <a:pt x="885" y="234"/>
                    <a:pt x="892" y="249"/>
                  </a:cubicBezTo>
                  <a:cubicBezTo>
                    <a:pt x="900" y="267"/>
                    <a:pt x="859" y="268"/>
                    <a:pt x="866" y="279"/>
                  </a:cubicBezTo>
                  <a:cubicBezTo>
                    <a:pt x="874" y="291"/>
                    <a:pt x="884" y="304"/>
                    <a:pt x="870" y="316"/>
                  </a:cubicBezTo>
                  <a:cubicBezTo>
                    <a:pt x="857" y="327"/>
                    <a:pt x="840" y="306"/>
                    <a:pt x="837" y="292"/>
                  </a:cubicBezTo>
                  <a:cubicBezTo>
                    <a:pt x="835" y="284"/>
                    <a:pt x="845" y="282"/>
                    <a:pt x="838" y="272"/>
                  </a:cubicBezTo>
                  <a:cubicBezTo>
                    <a:pt x="837" y="269"/>
                    <a:pt x="823" y="264"/>
                    <a:pt x="820" y="263"/>
                  </a:cubicBezTo>
                  <a:cubicBezTo>
                    <a:pt x="814" y="261"/>
                    <a:pt x="803" y="259"/>
                    <a:pt x="797" y="258"/>
                  </a:cubicBezTo>
                  <a:cubicBezTo>
                    <a:pt x="786" y="255"/>
                    <a:pt x="784" y="249"/>
                    <a:pt x="775" y="246"/>
                  </a:cubicBezTo>
                  <a:cubicBezTo>
                    <a:pt x="769" y="243"/>
                    <a:pt x="762" y="244"/>
                    <a:pt x="754" y="240"/>
                  </a:cubicBezTo>
                  <a:cubicBezTo>
                    <a:pt x="750" y="238"/>
                    <a:pt x="742" y="244"/>
                    <a:pt x="739" y="242"/>
                  </a:cubicBezTo>
                  <a:cubicBezTo>
                    <a:pt x="728" y="234"/>
                    <a:pt x="737" y="204"/>
                    <a:pt x="714" y="221"/>
                  </a:cubicBezTo>
                  <a:cubicBezTo>
                    <a:pt x="715" y="206"/>
                    <a:pt x="715" y="192"/>
                    <a:pt x="723" y="179"/>
                  </a:cubicBezTo>
                  <a:cubicBezTo>
                    <a:pt x="732" y="163"/>
                    <a:pt x="745" y="160"/>
                    <a:pt x="758" y="150"/>
                  </a:cubicBezTo>
                  <a:cubicBezTo>
                    <a:pt x="751" y="148"/>
                    <a:pt x="744" y="145"/>
                    <a:pt x="737" y="141"/>
                  </a:cubicBezTo>
                  <a:cubicBezTo>
                    <a:pt x="748" y="142"/>
                    <a:pt x="756" y="142"/>
                    <a:pt x="766" y="139"/>
                  </a:cubicBezTo>
                  <a:cubicBezTo>
                    <a:pt x="775" y="135"/>
                    <a:pt x="782" y="127"/>
                    <a:pt x="793" y="124"/>
                  </a:cubicBezTo>
                  <a:cubicBezTo>
                    <a:pt x="784" y="115"/>
                    <a:pt x="768" y="120"/>
                    <a:pt x="762" y="106"/>
                  </a:cubicBezTo>
                  <a:cubicBezTo>
                    <a:pt x="769" y="107"/>
                    <a:pt x="783" y="119"/>
                    <a:pt x="787" y="116"/>
                  </a:cubicBezTo>
                  <a:cubicBezTo>
                    <a:pt x="795" y="109"/>
                    <a:pt x="808" y="105"/>
                    <a:pt x="798" y="95"/>
                  </a:cubicBezTo>
                  <a:cubicBezTo>
                    <a:pt x="840" y="128"/>
                    <a:pt x="867" y="45"/>
                    <a:pt x="824" y="42"/>
                  </a:cubicBezTo>
                  <a:cubicBezTo>
                    <a:pt x="803" y="40"/>
                    <a:pt x="817" y="55"/>
                    <a:pt x="811" y="59"/>
                  </a:cubicBezTo>
                  <a:cubicBezTo>
                    <a:pt x="803" y="64"/>
                    <a:pt x="799" y="82"/>
                    <a:pt x="793" y="82"/>
                  </a:cubicBezTo>
                  <a:cubicBezTo>
                    <a:pt x="772" y="84"/>
                    <a:pt x="782" y="30"/>
                    <a:pt x="757" y="65"/>
                  </a:cubicBezTo>
                  <a:cubicBezTo>
                    <a:pt x="754" y="57"/>
                    <a:pt x="753" y="58"/>
                    <a:pt x="749" y="51"/>
                  </a:cubicBezTo>
                  <a:cubicBezTo>
                    <a:pt x="751" y="50"/>
                    <a:pt x="753" y="48"/>
                    <a:pt x="755" y="47"/>
                  </a:cubicBezTo>
                  <a:cubicBezTo>
                    <a:pt x="748" y="46"/>
                    <a:pt x="741" y="44"/>
                    <a:pt x="735" y="42"/>
                  </a:cubicBezTo>
                  <a:cubicBezTo>
                    <a:pt x="738" y="40"/>
                    <a:pt x="740" y="36"/>
                    <a:pt x="744" y="34"/>
                  </a:cubicBezTo>
                  <a:cubicBezTo>
                    <a:pt x="733" y="27"/>
                    <a:pt x="733" y="15"/>
                    <a:pt x="726" y="10"/>
                  </a:cubicBezTo>
                  <a:cubicBezTo>
                    <a:pt x="709" y="0"/>
                    <a:pt x="714" y="17"/>
                    <a:pt x="698" y="17"/>
                  </a:cubicBezTo>
                  <a:cubicBezTo>
                    <a:pt x="699" y="29"/>
                    <a:pt x="698" y="31"/>
                    <a:pt x="705" y="39"/>
                  </a:cubicBezTo>
                  <a:cubicBezTo>
                    <a:pt x="712" y="47"/>
                    <a:pt x="730" y="46"/>
                    <a:pt x="719" y="61"/>
                  </a:cubicBezTo>
                  <a:cubicBezTo>
                    <a:pt x="721" y="60"/>
                    <a:pt x="722" y="59"/>
                    <a:pt x="724" y="59"/>
                  </a:cubicBezTo>
                  <a:cubicBezTo>
                    <a:pt x="717" y="66"/>
                    <a:pt x="709" y="72"/>
                    <a:pt x="709" y="83"/>
                  </a:cubicBezTo>
                  <a:cubicBezTo>
                    <a:pt x="693" y="62"/>
                    <a:pt x="685" y="68"/>
                    <a:pt x="663" y="75"/>
                  </a:cubicBezTo>
                  <a:cubicBezTo>
                    <a:pt x="646" y="80"/>
                    <a:pt x="606" y="76"/>
                    <a:pt x="605" y="53"/>
                  </a:cubicBezTo>
                  <a:cubicBezTo>
                    <a:pt x="595" y="58"/>
                    <a:pt x="585" y="58"/>
                    <a:pt x="577" y="65"/>
                  </a:cubicBezTo>
                  <a:cubicBezTo>
                    <a:pt x="584" y="67"/>
                    <a:pt x="592" y="66"/>
                    <a:pt x="600" y="63"/>
                  </a:cubicBezTo>
                  <a:cubicBezTo>
                    <a:pt x="595" y="73"/>
                    <a:pt x="583" y="73"/>
                    <a:pt x="585" y="86"/>
                  </a:cubicBezTo>
                  <a:cubicBezTo>
                    <a:pt x="573" y="83"/>
                    <a:pt x="568" y="66"/>
                    <a:pt x="552" y="73"/>
                  </a:cubicBezTo>
                  <a:cubicBezTo>
                    <a:pt x="538" y="79"/>
                    <a:pt x="523" y="76"/>
                    <a:pt x="509" y="71"/>
                  </a:cubicBezTo>
                  <a:cubicBezTo>
                    <a:pt x="514" y="71"/>
                    <a:pt x="518" y="68"/>
                    <a:pt x="522" y="67"/>
                  </a:cubicBezTo>
                  <a:cubicBezTo>
                    <a:pt x="515" y="52"/>
                    <a:pt x="481" y="55"/>
                    <a:pt x="466" y="46"/>
                  </a:cubicBezTo>
                  <a:cubicBezTo>
                    <a:pt x="458" y="42"/>
                    <a:pt x="440" y="40"/>
                    <a:pt x="433" y="45"/>
                  </a:cubicBezTo>
                  <a:cubicBezTo>
                    <a:pt x="424" y="51"/>
                    <a:pt x="419" y="33"/>
                    <a:pt x="407" y="47"/>
                  </a:cubicBezTo>
                  <a:cubicBezTo>
                    <a:pt x="403" y="40"/>
                    <a:pt x="396" y="35"/>
                    <a:pt x="389" y="30"/>
                  </a:cubicBezTo>
                  <a:cubicBezTo>
                    <a:pt x="381" y="51"/>
                    <a:pt x="372" y="32"/>
                    <a:pt x="358" y="37"/>
                  </a:cubicBezTo>
                  <a:cubicBezTo>
                    <a:pt x="347" y="41"/>
                    <a:pt x="339" y="57"/>
                    <a:pt x="325" y="44"/>
                  </a:cubicBezTo>
                  <a:cubicBezTo>
                    <a:pt x="317" y="51"/>
                    <a:pt x="323" y="52"/>
                    <a:pt x="310" y="49"/>
                  </a:cubicBezTo>
                  <a:cubicBezTo>
                    <a:pt x="311" y="52"/>
                    <a:pt x="311" y="56"/>
                    <a:pt x="311" y="59"/>
                  </a:cubicBezTo>
                  <a:cubicBezTo>
                    <a:pt x="296" y="53"/>
                    <a:pt x="273" y="47"/>
                    <a:pt x="264" y="44"/>
                  </a:cubicBezTo>
                  <a:cubicBezTo>
                    <a:pt x="249" y="39"/>
                    <a:pt x="236" y="40"/>
                    <a:pt x="220" y="38"/>
                  </a:cubicBezTo>
                  <a:cubicBezTo>
                    <a:pt x="204" y="35"/>
                    <a:pt x="179" y="37"/>
                    <a:pt x="164" y="30"/>
                  </a:cubicBezTo>
                  <a:cubicBezTo>
                    <a:pt x="149" y="24"/>
                    <a:pt x="132" y="16"/>
                    <a:pt x="117" y="25"/>
                  </a:cubicBezTo>
                  <a:cubicBezTo>
                    <a:pt x="115" y="20"/>
                    <a:pt x="110" y="17"/>
                    <a:pt x="108" y="13"/>
                  </a:cubicBezTo>
                  <a:cubicBezTo>
                    <a:pt x="102" y="28"/>
                    <a:pt x="69" y="29"/>
                    <a:pt x="56" y="39"/>
                  </a:cubicBezTo>
                  <a:cubicBezTo>
                    <a:pt x="49" y="44"/>
                    <a:pt x="44" y="57"/>
                    <a:pt x="37" y="61"/>
                  </a:cubicBezTo>
                  <a:cubicBezTo>
                    <a:pt x="27" y="65"/>
                    <a:pt x="17" y="50"/>
                    <a:pt x="11" y="68"/>
                  </a:cubicBezTo>
                  <a:cubicBezTo>
                    <a:pt x="25" y="78"/>
                    <a:pt x="57" y="86"/>
                    <a:pt x="62" y="107"/>
                  </a:cubicBezTo>
                  <a:cubicBezTo>
                    <a:pt x="51" y="107"/>
                    <a:pt x="41" y="98"/>
                    <a:pt x="33" y="98"/>
                  </a:cubicBezTo>
                  <a:cubicBezTo>
                    <a:pt x="22" y="99"/>
                    <a:pt x="13" y="112"/>
                    <a:pt x="0" y="114"/>
                  </a:cubicBezTo>
                  <a:cubicBezTo>
                    <a:pt x="5" y="113"/>
                    <a:pt x="9" y="116"/>
                    <a:pt x="13" y="116"/>
                  </a:cubicBezTo>
                  <a:cubicBezTo>
                    <a:pt x="0" y="134"/>
                    <a:pt x="23" y="132"/>
                    <a:pt x="34" y="133"/>
                  </a:cubicBezTo>
                  <a:cubicBezTo>
                    <a:pt x="49" y="133"/>
                    <a:pt x="54" y="133"/>
                    <a:pt x="69" y="129"/>
                  </a:cubicBezTo>
                  <a:cubicBezTo>
                    <a:pt x="69" y="131"/>
                    <a:pt x="70" y="133"/>
                    <a:pt x="70" y="135"/>
                  </a:cubicBezTo>
                  <a:cubicBezTo>
                    <a:pt x="68" y="135"/>
                    <a:pt x="67" y="136"/>
                    <a:pt x="65" y="136"/>
                  </a:cubicBezTo>
                  <a:cubicBezTo>
                    <a:pt x="67" y="138"/>
                    <a:pt x="69" y="140"/>
                    <a:pt x="71" y="143"/>
                  </a:cubicBezTo>
                  <a:cubicBezTo>
                    <a:pt x="63" y="150"/>
                    <a:pt x="41" y="159"/>
                    <a:pt x="30" y="162"/>
                  </a:cubicBezTo>
                  <a:cubicBezTo>
                    <a:pt x="6" y="168"/>
                    <a:pt x="21" y="179"/>
                    <a:pt x="32" y="191"/>
                  </a:cubicBezTo>
                  <a:cubicBezTo>
                    <a:pt x="29" y="190"/>
                    <a:pt x="27" y="190"/>
                    <a:pt x="24" y="190"/>
                  </a:cubicBezTo>
                  <a:cubicBezTo>
                    <a:pt x="31" y="200"/>
                    <a:pt x="45" y="212"/>
                    <a:pt x="55" y="202"/>
                  </a:cubicBezTo>
                  <a:cubicBezTo>
                    <a:pt x="60" y="208"/>
                    <a:pt x="62" y="215"/>
                    <a:pt x="62" y="222"/>
                  </a:cubicBezTo>
                  <a:cubicBezTo>
                    <a:pt x="65" y="219"/>
                    <a:pt x="69" y="218"/>
                    <a:pt x="71" y="214"/>
                  </a:cubicBezTo>
                  <a:cubicBezTo>
                    <a:pt x="77" y="223"/>
                    <a:pt x="84" y="224"/>
                    <a:pt x="90" y="216"/>
                  </a:cubicBezTo>
                  <a:cubicBezTo>
                    <a:pt x="102" y="229"/>
                    <a:pt x="106" y="211"/>
                    <a:pt x="116" y="217"/>
                  </a:cubicBezTo>
                  <a:cubicBezTo>
                    <a:pt x="108" y="224"/>
                    <a:pt x="109" y="229"/>
                    <a:pt x="101" y="236"/>
                  </a:cubicBezTo>
                  <a:cubicBezTo>
                    <a:pt x="93" y="244"/>
                    <a:pt x="85" y="245"/>
                    <a:pt x="78" y="254"/>
                  </a:cubicBezTo>
                  <a:cubicBezTo>
                    <a:pt x="72" y="260"/>
                    <a:pt x="41" y="275"/>
                    <a:pt x="32" y="278"/>
                  </a:cubicBezTo>
                  <a:cubicBezTo>
                    <a:pt x="51" y="287"/>
                    <a:pt x="96" y="251"/>
                    <a:pt x="111" y="239"/>
                  </a:cubicBezTo>
                  <a:cubicBezTo>
                    <a:pt x="134" y="222"/>
                    <a:pt x="148" y="200"/>
                    <a:pt x="169" y="181"/>
                  </a:cubicBezTo>
                  <a:cubicBezTo>
                    <a:pt x="170" y="182"/>
                    <a:pt x="171" y="184"/>
                    <a:pt x="172" y="185"/>
                  </a:cubicBezTo>
                  <a:cubicBezTo>
                    <a:pt x="164" y="193"/>
                    <a:pt x="157" y="201"/>
                    <a:pt x="153" y="210"/>
                  </a:cubicBezTo>
                  <a:cubicBezTo>
                    <a:pt x="164" y="218"/>
                    <a:pt x="182" y="200"/>
                    <a:pt x="192" y="193"/>
                  </a:cubicBezTo>
                  <a:cubicBezTo>
                    <a:pt x="191" y="191"/>
                    <a:pt x="189" y="190"/>
                    <a:pt x="188" y="188"/>
                  </a:cubicBezTo>
                  <a:cubicBezTo>
                    <a:pt x="204" y="181"/>
                    <a:pt x="212" y="196"/>
                    <a:pt x="227" y="199"/>
                  </a:cubicBezTo>
                  <a:cubicBezTo>
                    <a:pt x="243" y="202"/>
                    <a:pt x="256" y="200"/>
                    <a:pt x="271" y="205"/>
                  </a:cubicBezTo>
                  <a:cubicBezTo>
                    <a:pt x="279" y="208"/>
                    <a:pt x="302" y="224"/>
                    <a:pt x="305" y="221"/>
                  </a:cubicBezTo>
                  <a:cubicBezTo>
                    <a:pt x="314" y="210"/>
                    <a:pt x="325" y="235"/>
                    <a:pt x="326" y="242"/>
                  </a:cubicBezTo>
                  <a:cubicBezTo>
                    <a:pt x="329" y="239"/>
                    <a:pt x="332" y="238"/>
                    <a:pt x="335" y="235"/>
                  </a:cubicBezTo>
                  <a:cubicBezTo>
                    <a:pt x="333" y="238"/>
                    <a:pt x="333" y="242"/>
                    <a:pt x="331" y="245"/>
                  </a:cubicBezTo>
                  <a:cubicBezTo>
                    <a:pt x="336" y="247"/>
                    <a:pt x="348" y="253"/>
                    <a:pt x="345" y="258"/>
                  </a:cubicBezTo>
                  <a:cubicBezTo>
                    <a:pt x="345" y="259"/>
                    <a:pt x="345" y="259"/>
                    <a:pt x="345" y="260"/>
                  </a:cubicBezTo>
                  <a:cubicBezTo>
                    <a:pt x="342" y="253"/>
                    <a:pt x="337" y="249"/>
                    <a:pt x="333" y="260"/>
                  </a:cubicBezTo>
                  <a:cubicBezTo>
                    <a:pt x="335" y="260"/>
                    <a:pt x="338" y="260"/>
                    <a:pt x="340" y="260"/>
                  </a:cubicBezTo>
                  <a:cubicBezTo>
                    <a:pt x="340" y="266"/>
                    <a:pt x="341" y="270"/>
                    <a:pt x="347" y="274"/>
                  </a:cubicBezTo>
                  <a:cubicBezTo>
                    <a:pt x="348" y="272"/>
                    <a:pt x="347" y="269"/>
                    <a:pt x="347" y="266"/>
                  </a:cubicBezTo>
                  <a:cubicBezTo>
                    <a:pt x="351" y="269"/>
                    <a:pt x="359" y="269"/>
                    <a:pt x="361" y="271"/>
                  </a:cubicBezTo>
                  <a:cubicBezTo>
                    <a:pt x="369" y="280"/>
                    <a:pt x="371" y="292"/>
                    <a:pt x="380" y="304"/>
                  </a:cubicBezTo>
                  <a:cubicBezTo>
                    <a:pt x="383" y="307"/>
                    <a:pt x="390" y="307"/>
                    <a:pt x="392" y="310"/>
                  </a:cubicBezTo>
                  <a:cubicBezTo>
                    <a:pt x="394" y="312"/>
                    <a:pt x="391" y="320"/>
                    <a:pt x="393" y="323"/>
                  </a:cubicBezTo>
                  <a:cubicBezTo>
                    <a:pt x="394" y="325"/>
                    <a:pt x="413" y="335"/>
                    <a:pt x="418" y="336"/>
                  </a:cubicBezTo>
                  <a:cubicBezTo>
                    <a:pt x="431" y="341"/>
                    <a:pt x="452" y="354"/>
                    <a:pt x="438" y="367"/>
                  </a:cubicBezTo>
                  <a:cubicBezTo>
                    <a:pt x="433" y="363"/>
                    <a:pt x="427" y="364"/>
                    <a:pt x="424" y="362"/>
                  </a:cubicBezTo>
                  <a:cubicBezTo>
                    <a:pt x="433" y="381"/>
                    <a:pt x="427" y="401"/>
                    <a:pt x="427" y="419"/>
                  </a:cubicBezTo>
                  <a:cubicBezTo>
                    <a:pt x="426" y="436"/>
                    <a:pt x="426" y="456"/>
                    <a:pt x="434" y="471"/>
                  </a:cubicBezTo>
                  <a:cubicBezTo>
                    <a:pt x="435" y="474"/>
                    <a:pt x="442" y="477"/>
                    <a:pt x="445" y="478"/>
                  </a:cubicBezTo>
                  <a:cubicBezTo>
                    <a:pt x="455" y="483"/>
                    <a:pt x="441" y="485"/>
                    <a:pt x="445" y="491"/>
                  </a:cubicBezTo>
                  <a:cubicBezTo>
                    <a:pt x="449" y="498"/>
                    <a:pt x="456" y="504"/>
                    <a:pt x="462" y="511"/>
                  </a:cubicBezTo>
                  <a:cubicBezTo>
                    <a:pt x="472" y="524"/>
                    <a:pt x="484" y="531"/>
                    <a:pt x="498" y="542"/>
                  </a:cubicBezTo>
                  <a:cubicBezTo>
                    <a:pt x="493" y="552"/>
                    <a:pt x="520" y="588"/>
                    <a:pt x="530" y="594"/>
                  </a:cubicBezTo>
                  <a:cubicBezTo>
                    <a:pt x="527" y="596"/>
                    <a:pt x="523" y="597"/>
                    <a:pt x="520" y="598"/>
                  </a:cubicBezTo>
                  <a:cubicBezTo>
                    <a:pt x="531" y="600"/>
                    <a:pt x="546" y="611"/>
                    <a:pt x="546" y="623"/>
                  </a:cubicBezTo>
                  <a:cubicBezTo>
                    <a:pt x="545" y="634"/>
                    <a:pt x="562" y="639"/>
                    <a:pt x="569" y="647"/>
                  </a:cubicBezTo>
                  <a:cubicBezTo>
                    <a:pt x="570" y="646"/>
                    <a:pt x="571" y="644"/>
                    <a:pt x="572" y="643"/>
                  </a:cubicBezTo>
                  <a:cubicBezTo>
                    <a:pt x="558" y="636"/>
                    <a:pt x="545" y="609"/>
                    <a:pt x="539" y="594"/>
                  </a:cubicBezTo>
                  <a:cubicBezTo>
                    <a:pt x="536" y="584"/>
                    <a:pt x="500" y="542"/>
                    <a:pt x="531" y="558"/>
                  </a:cubicBezTo>
                  <a:cubicBezTo>
                    <a:pt x="543" y="564"/>
                    <a:pt x="536" y="577"/>
                    <a:pt x="543" y="585"/>
                  </a:cubicBezTo>
                  <a:cubicBezTo>
                    <a:pt x="548" y="591"/>
                    <a:pt x="561" y="594"/>
                    <a:pt x="562" y="598"/>
                  </a:cubicBezTo>
                  <a:cubicBezTo>
                    <a:pt x="569" y="615"/>
                    <a:pt x="604" y="633"/>
                    <a:pt x="606" y="647"/>
                  </a:cubicBezTo>
                  <a:cubicBezTo>
                    <a:pt x="608" y="659"/>
                    <a:pt x="621" y="661"/>
                    <a:pt x="614" y="674"/>
                  </a:cubicBezTo>
                  <a:cubicBezTo>
                    <a:pt x="610" y="680"/>
                    <a:pt x="627" y="693"/>
                    <a:pt x="632" y="696"/>
                  </a:cubicBezTo>
                  <a:cubicBezTo>
                    <a:pt x="642" y="701"/>
                    <a:pt x="648" y="696"/>
                    <a:pt x="656" y="707"/>
                  </a:cubicBezTo>
                  <a:cubicBezTo>
                    <a:pt x="660" y="711"/>
                    <a:pt x="681" y="714"/>
                    <a:pt x="689" y="717"/>
                  </a:cubicBezTo>
                  <a:cubicBezTo>
                    <a:pt x="698" y="720"/>
                    <a:pt x="707" y="729"/>
                    <a:pt x="714" y="717"/>
                  </a:cubicBezTo>
                  <a:cubicBezTo>
                    <a:pt x="719" y="710"/>
                    <a:pt x="735" y="721"/>
                    <a:pt x="737" y="728"/>
                  </a:cubicBezTo>
                  <a:cubicBezTo>
                    <a:pt x="742" y="740"/>
                    <a:pt x="781" y="747"/>
                    <a:pt x="790" y="745"/>
                  </a:cubicBezTo>
                  <a:cubicBezTo>
                    <a:pt x="796" y="757"/>
                    <a:pt x="810" y="769"/>
                    <a:pt x="810" y="783"/>
                  </a:cubicBezTo>
                  <a:cubicBezTo>
                    <a:pt x="814" y="779"/>
                    <a:pt x="812" y="784"/>
                    <a:pt x="814" y="779"/>
                  </a:cubicBezTo>
                  <a:cubicBezTo>
                    <a:pt x="821" y="782"/>
                    <a:pt x="833" y="786"/>
                    <a:pt x="835" y="795"/>
                  </a:cubicBezTo>
                  <a:cubicBezTo>
                    <a:pt x="834" y="794"/>
                    <a:pt x="853" y="803"/>
                    <a:pt x="857" y="809"/>
                  </a:cubicBezTo>
                  <a:cubicBezTo>
                    <a:pt x="858" y="799"/>
                    <a:pt x="862" y="806"/>
                    <a:pt x="858" y="798"/>
                  </a:cubicBezTo>
                  <a:cubicBezTo>
                    <a:pt x="892" y="772"/>
                    <a:pt x="880" y="828"/>
                    <a:pt x="890" y="840"/>
                  </a:cubicBezTo>
                  <a:cubicBezTo>
                    <a:pt x="882" y="848"/>
                    <a:pt x="834" y="910"/>
                    <a:pt x="867" y="902"/>
                  </a:cubicBezTo>
                  <a:cubicBezTo>
                    <a:pt x="853" y="918"/>
                    <a:pt x="848" y="920"/>
                    <a:pt x="860" y="942"/>
                  </a:cubicBezTo>
                  <a:cubicBezTo>
                    <a:pt x="869" y="955"/>
                    <a:pt x="877" y="968"/>
                    <a:pt x="885" y="984"/>
                  </a:cubicBezTo>
                  <a:cubicBezTo>
                    <a:pt x="892" y="998"/>
                    <a:pt x="897" y="1016"/>
                    <a:pt x="907" y="1029"/>
                  </a:cubicBezTo>
                  <a:cubicBezTo>
                    <a:pt x="918" y="1041"/>
                    <a:pt x="934" y="1044"/>
                    <a:pt x="947" y="1053"/>
                  </a:cubicBezTo>
                  <a:cubicBezTo>
                    <a:pt x="975" y="1071"/>
                    <a:pt x="960" y="1118"/>
                    <a:pt x="955" y="1143"/>
                  </a:cubicBezTo>
                  <a:cubicBezTo>
                    <a:pt x="951" y="1159"/>
                    <a:pt x="946" y="1177"/>
                    <a:pt x="945" y="1193"/>
                  </a:cubicBezTo>
                  <a:cubicBezTo>
                    <a:pt x="945" y="1201"/>
                    <a:pt x="951" y="1212"/>
                    <a:pt x="950" y="1219"/>
                  </a:cubicBezTo>
                  <a:cubicBezTo>
                    <a:pt x="949" y="1229"/>
                    <a:pt x="941" y="1230"/>
                    <a:pt x="945" y="1242"/>
                  </a:cubicBezTo>
                  <a:cubicBezTo>
                    <a:pt x="932" y="1244"/>
                    <a:pt x="932" y="1273"/>
                    <a:pt x="930" y="1287"/>
                  </a:cubicBezTo>
                  <a:cubicBezTo>
                    <a:pt x="930" y="1288"/>
                    <a:pt x="926" y="1305"/>
                    <a:pt x="927" y="1314"/>
                  </a:cubicBezTo>
                  <a:cubicBezTo>
                    <a:pt x="926" y="1313"/>
                    <a:pt x="926" y="1312"/>
                    <a:pt x="925" y="1311"/>
                  </a:cubicBezTo>
                  <a:cubicBezTo>
                    <a:pt x="924" y="1315"/>
                    <a:pt x="922" y="1318"/>
                    <a:pt x="921" y="1322"/>
                  </a:cubicBezTo>
                  <a:cubicBezTo>
                    <a:pt x="923" y="1326"/>
                    <a:pt x="922" y="1330"/>
                    <a:pt x="928" y="1331"/>
                  </a:cubicBezTo>
                  <a:cubicBezTo>
                    <a:pt x="929" y="1326"/>
                    <a:pt x="929" y="1322"/>
                    <a:pt x="928" y="1318"/>
                  </a:cubicBezTo>
                  <a:cubicBezTo>
                    <a:pt x="930" y="1319"/>
                    <a:pt x="932" y="1319"/>
                    <a:pt x="936" y="1316"/>
                  </a:cubicBezTo>
                  <a:cubicBezTo>
                    <a:pt x="939" y="1334"/>
                    <a:pt x="935" y="1356"/>
                    <a:pt x="928" y="1373"/>
                  </a:cubicBezTo>
                  <a:cubicBezTo>
                    <a:pt x="926" y="1370"/>
                    <a:pt x="921" y="1368"/>
                    <a:pt x="918" y="1365"/>
                  </a:cubicBezTo>
                  <a:cubicBezTo>
                    <a:pt x="916" y="1367"/>
                    <a:pt x="914" y="1368"/>
                    <a:pt x="913" y="1369"/>
                  </a:cubicBezTo>
                  <a:cubicBezTo>
                    <a:pt x="930" y="1382"/>
                    <a:pt x="906" y="1395"/>
                    <a:pt x="913" y="1412"/>
                  </a:cubicBezTo>
                  <a:cubicBezTo>
                    <a:pt x="917" y="1424"/>
                    <a:pt x="926" y="1442"/>
                    <a:pt x="928" y="1451"/>
                  </a:cubicBezTo>
                  <a:cubicBezTo>
                    <a:pt x="925" y="1453"/>
                    <a:pt x="922" y="1455"/>
                    <a:pt x="920" y="1457"/>
                  </a:cubicBezTo>
                  <a:cubicBezTo>
                    <a:pt x="926" y="1467"/>
                    <a:pt x="933" y="1463"/>
                    <a:pt x="941" y="1468"/>
                  </a:cubicBezTo>
                  <a:cubicBezTo>
                    <a:pt x="947" y="1472"/>
                    <a:pt x="953" y="1479"/>
                    <a:pt x="963" y="1483"/>
                  </a:cubicBezTo>
                  <a:cubicBezTo>
                    <a:pt x="975" y="1489"/>
                    <a:pt x="973" y="1491"/>
                    <a:pt x="987" y="1489"/>
                  </a:cubicBezTo>
                  <a:cubicBezTo>
                    <a:pt x="996" y="1489"/>
                    <a:pt x="1004" y="1487"/>
                    <a:pt x="1012" y="1485"/>
                  </a:cubicBezTo>
                  <a:cubicBezTo>
                    <a:pt x="1000" y="1476"/>
                    <a:pt x="994" y="1477"/>
                    <a:pt x="985" y="1464"/>
                  </a:cubicBezTo>
                  <a:cubicBezTo>
                    <a:pt x="981" y="1459"/>
                    <a:pt x="969" y="1437"/>
                    <a:pt x="970" y="1433"/>
                  </a:cubicBezTo>
                  <a:cubicBezTo>
                    <a:pt x="972" y="1419"/>
                    <a:pt x="988" y="1423"/>
                    <a:pt x="991" y="1414"/>
                  </a:cubicBezTo>
                  <a:cubicBezTo>
                    <a:pt x="994" y="1403"/>
                    <a:pt x="999" y="1395"/>
                    <a:pt x="1008" y="1389"/>
                  </a:cubicBezTo>
                  <a:cubicBezTo>
                    <a:pt x="1003" y="1386"/>
                    <a:pt x="992" y="1379"/>
                    <a:pt x="992" y="1374"/>
                  </a:cubicBezTo>
                  <a:cubicBezTo>
                    <a:pt x="991" y="1360"/>
                    <a:pt x="994" y="1365"/>
                    <a:pt x="1000" y="1356"/>
                  </a:cubicBezTo>
                  <a:cubicBezTo>
                    <a:pt x="1006" y="1345"/>
                    <a:pt x="1012" y="1338"/>
                    <a:pt x="1016" y="1328"/>
                  </a:cubicBezTo>
                  <a:cubicBezTo>
                    <a:pt x="1024" y="1326"/>
                    <a:pt x="1020" y="1327"/>
                    <a:pt x="1023" y="1322"/>
                  </a:cubicBezTo>
                  <a:cubicBezTo>
                    <a:pt x="1022" y="1324"/>
                    <a:pt x="1020" y="1325"/>
                    <a:pt x="1019" y="1326"/>
                  </a:cubicBezTo>
                  <a:cubicBezTo>
                    <a:pt x="1016" y="1321"/>
                    <a:pt x="1009" y="1310"/>
                    <a:pt x="1012" y="1307"/>
                  </a:cubicBezTo>
                  <a:cubicBezTo>
                    <a:pt x="1019" y="1298"/>
                    <a:pt x="1024" y="1316"/>
                    <a:pt x="1030" y="1313"/>
                  </a:cubicBezTo>
                  <a:cubicBezTo>
                    <a:pt x="1049" y="1304"/>
                    <a:pt x="1030" y="1287"/>
                    <a:pt x="1056" y="1282"/>
                  </a:cubicBezTo>
                  <a:cubicBezTo>
                    <a:pt x="1075" y="1278"/>
                    <a:pt x="1075" y="1281"/>
                    <a:pt x="1089" y="1267"/>
                  </a:cubicBezTo>
                  <a:cubicBezTo>
                    <a:pt x="1104" y="1252"/>
                    <a:pt x="1082" y="1246"/>
                    <a:pt x="1080" y="1231"/>
                  </a:cubicBezTo>
                  <a:cubicBezTo>
                    <a:pt x="1096" y="1235"/>
                    <a:pt x="1118" y="1244"/>
                    <a:pt x="1130" y="1225"/>
                  </a:cubicBezTo>
                  <a:cubicBezTo>
                    <a:pt x="1140" y="1209"/>
                    <a:pt x="1151" y="1192"/>
                    <a:pt x="1159" y="1180"/>
                  </a:cubicBezTo>
                  <a:cubicBezTo>
                    <a:pt x="1162" y="1176"/>
                    <a:pt x="1172" y="1162"/>
                    <a:pt x="1171" y="1159"/>
                  </a:cubicBezTo>
                  <a:cubicBezTo>
                    <a:pt x="1171" y="1154"/>
                    <a:pt x="1172" y="1134"/>
                    <a:pt x="1175" y="1130"/>
                  </a:cubicBezTo>
                  <a:cubicBezTo>
                    <a:pt x="1180" y="1122"/>
                    <a:pt x="1212" y="1105"/>
                    <a:pt x="1221" y="1103"/>
                  </a:cubicBezTo>
                  <a:cubicBezTo>
                    <a:pt x="1233" y="1100"/>
                    <a:pt x="1235" y="1110"/>
                    <a:pt x="1247" y="1097"/>
                  </a:cubicBezTo>
                  <a:cubicBezTo>
                    <a:pt x="1249" y="1094"/>
                    <a:pt x="1245" y="1090"/>
                    <a:pt x="1248" y="1086"/>
                  </a:cubicBezTo>
                  <a:cubicBezTo>
                    <a:pt x="1252" y="1082"/>
                    <a:pt x="1259" y="1077"/>
                    <a:pt x="1261" y="1072"/>
                  </a:cubicBezTo>
                  <a:cubicBezTo>
                    <a:pt x="1265" y="1064"/>
                    <a:pt x="1252" y="1054"/>
                    <a:pt x="1266" y="1048"/>
                  </a:cubicBezTo>
                  <a:cubicBezTo>
                    <a:pt x="1274" y="1045"/>
                    <a:pt x="1268" y="1029"/>
                    <a:pt x="1268" y="1022"/>
                  </a:cubicBezTo>
                  <a:cubicBezTo>
                    <a:pt x="1269" y="1010"/>
                    <a:pt x="1268" y="1011"/>
                    <a:pt x="1275" y="1000"/>
                  </a:cubicBezTo>
                  <a:cubicBezTo>
                    <a:pt x="1277" y="996"/>
                    <a:pt x="1289" y="980"/>
                    <a:pt x="1294" y="978"/>
                  </a:cubicBezTo>
                  <a:cubicBezTo>
                    <a:pt x="1307" y="973"/>
                    <a:pt x="1319" y="932"/>
                    <a:pt x="1301" y="925"/>
                  </a:cubicBezTo>
                  <a:close/>
                  <a:moveTo>
                    <a:pt x="832" y="437"/>
                  </a:moveTo>
                  <a:cubicBezTo>
                    <a:pt x="843" y="436"/>
                    <a:pt x="851" y="425"/>
                    <a:pt x="862" y="431"/>
                  </a:cubicBezTo>
                  <a:cubicBezTo>
                    <a:pt x="856" y="438"/>
                    <a:pt x="837" y="448"/>
                    <a:pt x="832" y="437"/>
                  </a:cubicBezTo>
                  <a:close/>
                  <a:moveTo>
                    <a:pt x="868" y="418"/>
                  </a:moveTo>
                  <a:cubicBezTo>
                    <a:pt x="880" y="412"/>
                    <a:pt x="889" y="413"/>
                    <a:pt x="901" y="410"/>
                  </a:cubicBezTo>
                  <a:cubicBezTo>
                    <a:pt x="890" y="421"/>
                    <a:pt x="874" y="427"/>
                    <a:pt x="860" y="420"/>
                  </a:cubicBezTo>
                  <a:cubicBezTo>
                    <a:pt x="863" y="419"/>
                    <a:pt x="865" y="419"/>
                    <a:pt x="868" y="418"/>
                  </a:cubicBezTo>
                  <a:close/>
                  <a:moveTo>
                    <a:pt x="769" y="359"/>
                  </a:moveTo>
                  <a:cubicBezTo>
                    <a:pt x="776" y="358"/>
                    <a:pt x="779" y="360"/>
                    <a:pt x="784" y="353"/>
                  </a:cubicBezTo>
                  <a:cubicBezTo>
                    <a:pt x="786" y="356"/>
                    <a:pt x="790" y="358"/>
                    <a:pt x="792" y="361"/>
                  </a:cubicBezTo>
                  <a:cubicBezTo>
                    <a:pt x="791" y="358"/>
                    <a:pt x="791" y="355"/>
                    <a:pt x="791" y="352"/>
                  </a:cubicBezTo>
                  <a:cubicBezTo>
                    <a:pt x="798" y="357"/>
                    <a:pt x="806" y="360"/>
                    <a:pt x="813" y="367"/>
                  </a:cubicBezTo>
                  <a:cubicBezTo>
                    <a:pt x="821" y="375"/>
                    <a:pt x="819" y="384"/>
                    <a:pt x="833" y="388"/>
                  </a:cubicBezTo>
                  <a:cubicBezTo>
                    <a:pt x="842" y="391"/>
                    <a:pt x="852" y="383"/>
                    <a:pt x="859" y="392"/>
                  </a:cubicBezTo>
                  <a:cubicBezTo>
                    <a:pt x="867" y="403"/>
                    <a:pt x="857" y="406"/>
                    <a:pt x="848" y="401"/>
                  </a:cubicBezTo>
                  <a:cubicBezTo>
                    <a:pt x="848" y="409"/>
                    <a:pt x="845" y="416"/>
                    <a:pt x="839" y="420"/>
                  </a:cubicBezTo>
                  <a:cubicBezTo>
                    <a:pt x="834" y="410"/>
                    <a:pt x="836" y="412"/>
                    <a:pt x="828" y="411"/>
                  </a:cubicBezTo>
                  <a:cubicBezTo>
                    <a:pt x="840" y="388"/>
                    <a:pt x="801" y="387"/>
                    <a:pt x="796" y="413"/>
                  </a:cubicBezTo>
                  <a:cubicBezTo>
                    <a:pt x="795" y="416"/>
                    <a:pt x="794" y="457"/>
                    <a:pt x="784" y="432"/>
                  </a:cubicBezTo>
                  <a:cubicBezTo>
                    <a:pt x="781" y="424"/>
                    <a:pt x="792" y="405"/>
                    <a:pt x="793" y="397"/>
                  </a:cubicBezTo>
                  <a:cubicBezTo>
                    <a:pt x="790" y="399"/>
                    <a:pt x="787" y="400"/>
                    <a:pt x="784" y="402"/>
                  </a:cubicBezTo>
                  <a:cubicBezTo>
                    <a:pt x="795" y="387"/>
                    <a:pt x="804" y="380"/>
                    <a:pt x="823" y="387"/>
                  </a:cubicBezTo>
                  <a:cubicBezTo>
                    <a:pt x="819" y="375"/>
                    <a:pt x="811" y="381"/>
                    <a:pt x="802" y="379"/>
                  </a:cubicBezTo>
                  <a:cubicBezTo>
                    <a:pt x="794" y="378"/>
                    <a:pt x="795" y="390"/>
                    <a:pt x="790" y="379"/>
                  </a:cubicBezTo>
                  <a:cubicBezTo>
                    <a:pt x="785" y="371"/>
                    <a:pt x="786" y="377"/>
                    <a:pt x="779" y="379"/>
                  </a:cubicBezTo>
                  <a:cubicBezTo>
                    <a:pt x="781" y="375"/>
                    <a:pt x="783" y="371"/>
                    <a:pt x="785" y="367"/>
                  </a:cubicBezTo>
                  <a:cubicBezTo>
                    <a:pt x="772" y="381"/>
                    <a:pt x="758" y="376"/>
                    <a:pt x="743" y="379"/>
                  </a:cubicBezTo>
                  <a:cubicBezTo>
                    <a:pt x="752" y="372"/>
                    <a:pt x="761" y="367"/>
                    <a:pt x="769" y="359"/>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57" name="Freeform 153"/>
            <p:cNvSpPr>
              <a:spLocks/>
            </p:cNvSpPr>
            <p:nvPr/>
          </p:nvSpPr>
          <p:spPr bwMode="auto">
            <a:xfrm>
              <a:off x="1258" y="1051"/>
              <a:ext cx="19" cy="11"/>
            </a:xfrm>
            <a:custGeom>
              <a:avLst/>
              <a:gdLst>
                <a:gd name="T0" fmla="*/ 11 w 11"/>
                <a:gd name="T1" fmla="*/ 6 h 6"/>
                <a:gd name="T2" fmla="*/ 0 w 11"/>
                <a:gd name="T3" fmla="*/ 0 h 6"/>
                <a:gd name="T4" fmla="*/ 11 w 11"/>
                <a:gd name="T5" fmla="*/ 6 h 6"/>
              </a:gdLst>
              <a:ahLst/>
              <a:cxnLst>
                <a:cxn ang="0">
                  <a:pos x="T0" y="T1"/>
                </a:cxn>
                <a:cxn ang="0">
                  <a:pos x="T2" y="T3"/>
                </a:cxn>
                <a:cxn ang="0">
                  <a:pos x="T4" y="T5"/>
                </a:cxn>
              </a:cxnLst>
              <a:rect l="0" t="0" r="r" b="b"/>
              <a:pathLst>
                <a:path w="11" h="6">
                  <a:moveTo>
                    <a:pt x="11" y="6"/>
                  </a:moveTo>
                  <a:cubicBezTo>
                    <a:pt x="8" y="0"/>
                    <a:pt x="5" y="2"/>
                    <a:pt x="0" y="0"/>
                  </a:cubicBezTo>
                  <a:cubicBezTo>
                    <a:pt x="2" y="2"/>
                    <a:pt x="5" y="6"/>
                    <a:pt x="11" y="6"/>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58" name="Freeform 154"/>
            <p:cNvSpPr>
              <a:spLocks/>
            </p:cNvSpPr>
            <p:nvPr/>
          </p:nvSpPr>
          <p:spPr bwMode="auto">
            <a:xfrm>
              <a:off x="449" y="1106"/>
              <a:ext cx="82" cy="57"/>
            </a:xfrm>
            <a:custGeom>
              <a:avLst/>
              <a:gdLst>
                <a:gd name="T0" fmla="*/ 0 w 46"/>
                <a:gd name="T1" fmla="*/ 4 h 32"/>
                <a:gd name="T2" fmla="*/ 6 w 46"/>
                <a:gd name="T3" fmla="*/ 5 h 32"/>
                <a:gd name="T4" fmla="*/ 3 w 46"/>
                <a:gd name="T5" fmla="*/ 8 h 32"/>
                <a:gd name="T6" fmla="*/ 21 w 46"/>
                <a:gd name="T7" fmla="*/ 16 h 32"/>
                <a:gd name="T8" fmla="*/ 46 w 46"/>
                <a:gd name="T9" fmla="*/ 32 h 32"/>
                <a:gd name="T10" fmla="*/ 0 w 46"/>
                <a:gd name="T11" fmla="*/ 4 h 32"/>
              </a:gdLst>
              <a:ahLst/>
              <a:cxnLst>
                <a:cxn ang="0">
                  <a:pos x="T0" y="T1"/>
                </a:cxn>
                <a:cxn ang="0">
                  <a:pos x="T2" y="T3"/>
                </a:cxn>
                <a:cxn ang="0">
                  <a:pos x="T4" y="T5"/>
                </a:cxn>
                <a:cxn ang="0">
                  <a:pos x="T6" y="T7"/>
                </a:cxn>
                <a:cxn ang="0">
                  <a:pos x="T8" y="T9"/>
                </a:cxn>
                <a:cxn ang="0">
                  <a:pos x="T10" y="T11"/>
                </a:cxn>
              </a:cxnLst>
              <a:rect l="0" t="0" r="r" b="b"/>
              <a:pathLst>
                <a:path w="46" h="32">
                  <a:moveTo>
                    <a:pt x="0" y="4"/>
                  </a:moveTo>
                  <a:cubicBezTo>
                    <a:pt x="2" y="4"/>
                    <a:pt x="4" y="4"/>
                    <a:pt x="6" y="5"/>
                  </a:cubicBezTo>
                  <a:cubicBezTo>
                    <a:pt x="5" y="6"/>
                    <a:pt x="4" y="7"/>
                    <a:pt x="3" y="8"/>
                  </a:cubicBezTo>
                  <a:cubicBezTo>
                    <a:pt x="9" y="12"/>
                    <a:pt x="13" y="15"/>
                    <a:pt x="21" y="16"/>
                  </a:cubicBezTo>
                  <a:cubicBezTo>
                    <a:pt x="17" y="24"/>
                    <a:pt x="35" y="31"/>
                    <a:pt x="46" y="32"/>
                  </a:cubicBezTo>
                  <a:cubicBezTo>
                    <a:pt x="41" y="19"/>
                    <a:pt x="14" y="0"/>
                    <a:pt x="0" y="4"/>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59" name="Freeform 155"/>
            <p:cNvSpPr>
              <a:spLocks/>
            </p:cNvSpPr>
            <p:nvPr/>
          </p:nvSpPr>
          <p:spPr bwMode="auto">
            <a:xfrm>
              <a:off x="366" y="1032"/>
              <a:ext cx="25" cy="42"/>
            </a:xfrm>
            <a:custGeom>
              <a:avLst/>
              <a:gdLst>
                <a:gd name="T0" fmla="*/ 6 w 14"/>
                <a:gd name="T1" fmla="*/ 7 h 24"/>
                <a:gd name="T2" fmla="*/ 0 w 14"/>
                <a:gd name="T3" fmla="*/ 0 h 24"/>
                <a:gd name="T4" fmla="*/ 5 w 14"/>
                <a:gd name="T5" fmla="*/ 9 h 24"/>
                <a:gd name="T6" fmla="*/ 14 w 14"/>
                <a:gd name="T7" fmla="*/ 24 h 24"/>
                <a:gd name="T8" fmla="*/ 11 w 14"/>
                <a:gd name="T9" fmla="*/ 3 h 24"/>
                <a:gd name="T10" fmla="*/ 6 w 14"/>
                <a:gd name="T11" fmla="*/ 7 h 24"/>
              </a:gdLst>
              <a:ahLst/>
              <a:cxnLst>
                <a:cxn ang="0">
                  <a:pos x="T0" y="T1"/>
                </a:cxn>
                <a:cxn ang="0">
                  <a:pos x="T2" y="T3"/>
                </a:cxn>
                <a:cxn ang="0">
                  <a:pos x="T4" y="T5"/>
                </a:cxn>
                <a:cxn ang="0">
                  <a:pos x="T6" y="T7"/>
                </a:cxn>
                <a:cxn ang="0">
                  <a:pos x="T8" y="T9"/>
                </a:cxn>
                <a:cxn ang="0">
                  <a:pos x="T10" y="T11"/>
                </a:cxn>
              </a:cxnLst>
              <a:rect l="0" t="0" r="r" b="b"/>
              <a:pathLst>
                <a:path w="14" h="24">
                  <a:moveTo>
                    <a:pt x="6" y="7"/>
                  </a:moveTo>
                  <a:cubicBezTo>
                    <a:pt x="4" y="3"/>
                    <a:pt x="9" y="5"/>
                    <a:pt x="0" y="0"/>
                  </a:cubicBezTo>
                  <a:cubicBezTo>
                    <a:pt x="1" y="4"/>
                    <a:pt x="3" y="6"/>
                    <a:pt x="5" y="9"/>
                  </a:cubicBezTo>
                  <a:cubicBezTo>
                    <a:pt x="9" y="15"/>
                    <a:pt x="11" y="17"/>
                    <a:pt x="14" y="24"/>
                  </a:cubicBezTo>
                  <a:cubicBezTo>
                    <a:pt x="11" y="17"/>
                    <a:pt x="11" y="11"/>
                    <a:pt x="11" y="3"/>
                  </a:cubicBezTo>
                  <a:cubicBezTo>
                    <a:pt x="9" y="4"/>
                    <a:pt x="8" y="5"/>
                    <a:pt x="6" y="7"/>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60" name="Freeform 156"/>
            <p:cNvSpPr>
              <a:spLocks/>
            </p:cNvSpPr>
            <p:nvPr/>
          </p:nvSpPr>
          <p:spPr bwMode="auto">
            <a:xfrm>
              <a:off x="-15" y="939"/>
              <a:ext cx="53" cy="31"/>
            </a:xfrm>
            <a:custGeom>
              <a:avLst/>
              <a:gdLst>
                <a:gd name="T0" fmla="*/ 21 w 30"/>
                <a:gd name="T1" fmla="*/ 0 h 17"/>
                <a:gd name="T2" fmla="*/ 12 w 30"/>
                <a:gd name="T3" fmla="*/ 14 h 17"/>
                <a:gd name="T4" fmla="*/ 21 w 30"/>
                <a:gd name="T5" fmla="*/ 0 h 17"/>
              </a:gdLst>
              <a:ahLst/>
              <a:cxnLst>
                <a:cxn ang="0">
                  <a:pos x="T0" y="T1"/>
                </a:cxn>
                <a:cxn ang="0">
                  <a:pos x="T2" y="T3"/>
                </a:cxn>
                <a:cxn ang="0">
                  <a:pos x="T4" y="T5"/>
                </a:cxn>
              </a:cxnLst>
              <a:rect l="0" t="0" r="r" b="b"/>
              <a:pathLst>
                <a:path w="30" h="17">
                  <a:moveTo>
                    <a:pt x="21" y="0"/>
                  </a:moveTo>
                  <a:cubicBezTo>
                    <a:pt x="9" y="1"/>
                    <a:pt x="0" y="17"/>
                    <a:pt x="12" y="14"/>
                  </a:cubicBezTo>
                  <a:cubicBezTo>
                    <a:pt x="19" y="13"/>
                    <a:pt x="30" y="4"/>
                    <a:pt x="21" y="0"/>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61" name="Freeform 157"/>
            <p:cNvSpPr>
              <a:spLocks/>
            </p:cNvSpPr>
            <p:nvPr/>
          </p:nvSpPr>
          <p:spPr bwMode="auto">
            <a:xfrm>
              <a:off x="2899" y="1376"/>
              <a:ext cx="48" cy="39"/>
            </a:xfrm>
            <a:custGeom>
              <a:avLst/>
              <a:gdLst>
                <a:gd name="T0" fmla="*/ 27 w 27"/>
                <a:gd name="T1" fmla="*/ 0 h 22"/>
                <a:gd name="T2" fmla="*/ 0 w 27"/>
                <a:gd name="T3" fmla="*/ 2 h 22"/>
                <a:gd name="T4" fmla="*/ 27 w 27"/>
                <a:gd name="T5" fmla="*/ 0 h 22"/>
              </a:gdLst>
              <a:ahLst/>
              <a:cxnLst>
                <a:cxn ang="0">
                  <a:pos x="T0" y="T1"/>
                </a:cxn>
                <a:cxn ang="0">
                  <a:pos x="T2" y="T3"/>
                </a:cxn>
                <a:cxn ang="0">
                  <a:pos x="T4" y="T5"/>
                </a:cxn>
              </a:cxnLst>
              <a:rect l="0" t="0" r="r" b="b"/>
              <a:pathLst>
                <a:path w="27" h="22">
                  <a:moveTo>
                    <a:pt x="27" y="0"/>
                  </a:moveTo>
                  <a:cubicBezTo>
                    <a:pt x="18" y="4"/>
                    <a:pt x="8" y="2"/>
                    <a:pt x="0" y="2"/>
                  </a:cubicBezTo>
                  <a:cubicBezTo>
                    <a:pt x="11" y="15"/>
                    <a:pt x="25" y="22"/>
                    <a:pt x="27" y="0"/>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62" name="Freeform 158"/>
            <p:cNvSpPr>
              <a:spLocks/>
            </p:cNvSpPr>
            <p:nvPr/>
          </p:nvSpPr>
          <p:spPr bwMode="auto">
            <a:xfrm>
              <a:off x="2836" y="1277"/>
              <a:ext cx="12" cy="32"/>
            </a:xfrm>
            <a:custGeom>
              <a:avLst/>
              <a:gdLst>
                <a:gd name="T0" fmla="*/ 6 w 7"/>
                <a:gd name="T1" fmla="*/ 0 h 18"/>
                <a:gd name="T2" fmla="*/ 0 w 7"/>
                <a:gd name="T3" fmla="*/ 4 h 18"/>
                <a:gd name="T4" fmla="*/ 4 w 7"/>
                <a:gd name="T5" fmla="*/ 18 h 18"/>
                <a:gd name="T6" fmla="*/ 6 w 7"/>
                <a:gd name="T7" fmla="*/ 0 h 18"/>
              </a:gdLst>
              <a:ahLst/>
              <a:cxnLst>
                <a:cxn ang="0">
                  <a:pos x="T0" y="T1"/>
                </a:cxn>
                <a:cxn ang="0">
                  <a:pos x="T2" y="T3"/>
                </a:cxn>
                <a:cxn ang="0">
                  <a:pos x="T4" y="T5"/>
                </a:cxn>
                <a:cxn ang="0">
                  <a:pos x="T6" y="T7"/>
                </a:cxn>
              </a:cxnLst>
              <a:rect l="0" t="0" r="r" b="b"/>
              <a:pathLst>
                <a:path w="7" h="18">
                  <a:moveTo>
                    <a:pt x="6" y="0"/>
                  </a:moveTo>
                  <a:cubicBezTo>
                    <a:pt x="4" y="2"/>
                    <a:pt x="2" y="3"/>
                    <a:pt x="0" y="4"/>
                  </a:cubicBezTo>
                  <a:cubicBezTo>
                    <a:pt x="0" y="7"/>
                    <a:pt x="0" y="12"/>
                    <a:pt x="4" y="18"/>
                  </a:cubicBezTo>
                  <a:cubicBezTo>
                    <a:pt x="7" y="12"/>
                    <a:pt x="7" y="6"/>
                    <a:pt x="6" y="0"/>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63" name="Freeform 159"/>
            <p:cNvSpPr>
              <a:spLocks/>
            </p:cNvSpPr>
            <p:nvPr/>
          </p:nvSpPr>
          <p:spPr bwMode="auto">
            <a:xfrm>
              <a:off x="2816" y="1293"/>
              <a:ext cx="69" cy="65"/>
            </a:xfrm>
            <a:custGeom>
              <a:avLst/>
              <a:gdLst>
                <a:gd name="T0" fmla="*/ 10 w 39"/>
                <a:gd name="T1" fmla="*/ 23 h 37"/>
                <a:gd name="T2" fmla="*/ 11 w 39"/>
                <a:gd name="T3" fmla="*/ 37 h 37"/>
                <a:gd name="T4" fmla="*/ 10 w 39"/>
                <a:gd name="T5" fmla="*/ 23 h 37"/>
              </a:gdLst>
              <a:ahLst/>
              <a:cxnLst>
                <a:cxn ang="0">
                  <a:pos x="T0" y="T1"/>
                </a:cxn>
                <a:cxn ang="0">
                  <a:pos x="T2" y="T3"/>
                </a:cxn>
                <a:cxn ang="0">
                  <a:pos x="T4" y="T5"/>
                </a:cxn>
              </a:cxnLst>
              <a:rect l="0" t="0" r="r" b="b"/>
              <a:pathLst>
                <a:path w="39" h="37">
                  <a:moveTo>
                    <a:pt x="10" y="23"/>
                  </a:moveTo>
                  <a:cubicBezTo>
                    <a:pt x="8" y="29"/>
                    <a:pt x="8" y="32"/>
                    <a:pt x="11" y="37"/>
                  </a:cubicBezTo>
                  <a:cubicBezTo>
                    <a:pt x="39" y="25"/>
                    <a:pt x="0" y="0"/>
                    <a:pt x="10" y="23"/>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64" name="Freeform 160"/>
            <p:cNvSpPr>
              <a:spLocks/>
            </p:cNvSpPr>
            <p:nvPr/>
          </p:nvSpPr>
          <p:spPr bwMode="auto">
            <a:xfrm>
              <a:off x="2729" y="1337"/>
              <a:ext cx="13" cy="16"/>
            </a:xfrm>
            <a:custGeom>
              <a:avLst/>
              <a:gdLst>
                <a:gd name="T0" fmla="*/ 7 w 7"/>
                <a:gd name="T1" fmla="*/ 6 h 9"/>
                <a:gd name="T2" fmla="*/ 0 w 7"/>
                <a:gd name="T3" fmla="*/ 4 h 9"/>
                <a:gd name="T4" fmla="*/ 7 w 7"/>
                <a:gd name="T5" fmla="*/ 6 h 9"/>
              </a:gdLst>
              <a:ahLst/>
              <a:cxnLst>
                <a:cxn ang="0">
                  <a:pos x="T0" y="T1"/>
                </a:cxn>
                <a:cxn ang="0">
                  <a:pos x="T2" y="T3"/>
                </a:cxn>
                <a:cxn ang="0">
                  <a:pos x="T4" y="T5"/>
                </a:cxn>
              </a:cxnLst>
              <a:rect l="0" t="0" r="r" b="b"/>
              <a:pathLst>
                <a:path w="7" h="9">
                  <a:moveTo>
                    <a:pt x="7" y="6"/>
                  </a:moveTo>
                  <a:cubicBezTo>
                    <a:pt x="4" y="5"/>
                    <a:pt x="6" y="0"/>
                    <a:pt x="0" y="4"/>
                  </a:cubicBezTo>
                  <a:cubicBezTo>
                    <a:pt x="3" y="9"/>
                    <a:pt x="5" y="5"/>
                    <a:pt x="7" y="6"/>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65" name="Freeform 161"/>
            <p:cNvSpPr>
              <a:spLocks/>
            </p:cNvSpPr>
            <p:nvPr/>
          </p:nvSpPr>
          <p:spPr bwMode="auto">
            <a:xfrm>
              <a:off x="2855" y="989"/>
              <a:ext cx="18" cy="14"/>
            </a:xfrm>
            <a:custGeom>
              <a:avLst/>
              <a:gdLst>
                <a:gd name="T0" fmla="*/ 8 w 10"/>
                <a:gd name="T1" fmla="*/ 8 h 8"/>
                <a:gd name="T2" fmla="*/ 0 w 10"/>
                <a:gd name="T3" fmla="*/ 0 h 8"/>
                <a:gd name="T4" fmla="*/ 8 w 10"/>
                <a:gd name="T5" fmla="*/ 8 h 8"/>
              </a:gdLst>
              <a:ahLst/>
              <a:cxnLst>
                <a:cxn ang="0">
                  <a:pos x="T0" y="T1"/>
                </a:cxn>
                <a:cxn ang="0">
                  <a:pos x="T2" y="T3"/>
                </a:cxn>
                <a:cxn ang="0">
                  <a:pos x="T4" y="T5"/>
                </a:cxn>
              </a:cxnLst>
              <a:rect l="0" t="0" r="r" b="b"/>
              <a:pathLst>
                <a:path w="10" h="8">
                  <a:moveTo>
                    <a:pt x="8" y="8"/>
                  </a:moveTo>
                  <a:cubicBezTo>
                    <a:pt x="10" y="7"/>
                    <a:pt x="8" y="3"/>
                    <a:pt x="0" y="0"/>
                  </a:cubicBezTo>
                  <a:cubicBezTo>
                    <a:pt x="1" y="5"/>
                    <a:pt x="4" y="4"/>
                    <a:pt x="8" y="8"/>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66" name="Freeform 162"/>
            <p:cNvSpPr>
              <a:spLocks/>
            </p:cNvSpPr>
            <p:nvPr/>
          </p:nvSpPr>
          <p:spPr bwMode="auto">
            <a:xfrm>
              <a:off x="2997" y="925"/>
              <a:ext cx="14" cy="23"/>
            </a:xfrm>
            <a:custGeom>
              <a:avLst/>
              <a:gdLst>
                <a:gd name="T0" fmla="*/ 8 w 8"/>
                <a:gd name="T1" fmla="*/ 0 h 13"/>
                <a:gd name="T2" fmla="*/ 0 w 8"/>
                <a:gd name="T3" fmla="*/ 13 h 13"/>
                <a:gd name="T4" fmla="*/ 5 w 8"/>
                <a:gd name="T5" fmla="*/ 5 h 13"/>
                <a:gd name="T6" fmla="*/ 8 w 8"/>
                <a:gd name="T7" fmla="*/ 0 h 13"/>
              </a:gdLst>
              <a:ahLst/>
              <a:cxnLst>
                <a:cxn ang="0">
                  <a:pos x="T0" y="T1"/>
                </a:cxn>
                <a:cxn ang="0">
                  <a:pos x="T2" y="T3"/>
                </a:cxn>
                <a:cxn ang="0">
                  <a:pos x="T4" y="T5"/>
                </a:cxn>
                <a:cxn ang="0">
                  <a:pos x="T6" y="T7"/>
                </a:cxn>
              </a:cxnLst>
              <a:rect l="0" t="0" r="r" b="b"/>
              <a:pathLst>
                <a:path w="8" h="13">
                  <a:moveTo>
                    <a:pt x="8" y="0"/>
                  </a:moveTo>
                  <a:cubicBezTo>
                    <a:pt x="3" y="6"/>
                    <a:pt x="2" y="8"/>
                    <a:pt x="0" y="13"/>
                  </a:cubicBezTo>
                  <a:cubicBezTo>
                    <a:pt x="2" y="11"/>
                    <a:pt x="3" y="8"/>
                    <a:pt x="5" y="5"/>
                  </a:cubicBezTo>
                  <a:cubicBezTo>
                    <a:pt x="6" y="3"/>
                    <a:pt x="7" y="2"/>
                    <a:pt x="8" y="0"/>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67" name="Freeform 163"/>
            <p:cNvSpPr>
              <a:spLocks/>
            </p:cNvSpPr>
            <p:nvPr/>
          </p:nvSpPr>
          <p:spPr bwMode="auto">
            <a:xfrm>
              <a:off x="3098" y="1431"/>
              <a:ext cx="39" cy="7"/>
            </a:xfrm>
            <a:custGeom>
              <a:avLst/>
              <a:gdLst>
                <a:gd name="T0" fmla="*/ 22 w 22"/>
                <a:gd name="T1" fmla="*/ 3 h 4"/>
                <a:gd name="T2" fmla="*/ 0 w 22"/>
                <a:gd name="T3" fmla="*/ 1 h 4"/>
                <a:gd name="T4" fmla="*/ 22 w 22"/>
                <a:gd name="T5" fmla="*/ 3 h 4"/>
              </a:gdLst>
              <a:ahLst/>
              <a:cxnLst>
                <a:cxn ang="0">
                  <a:pos x="T0" y="T1"/>
                </a:cxn>
                <a:cxn ang="0">
                  <a:pos x="T2" y="T3"/>
                </a:cxn>
                <a:cxn ang="0">
                  <a:pos x="T4" y="T5"/>
                </a:cxn>
              </a:cxnLst>
              <a:rect l="0" t="0" r="r" b="b"/>
              <a:pathLst>
                <a:path w="22" h="4">
                  <a:moveTo>
                    <a:pt x="22" y="3"/>
                  </a:moveTo>
                  <a:cubicBezTo>
                    <a:pt x="14" y="1"/>
                    <a:pt x="7" y="0"/>
                    <a:pt x="0" y="1"/>
                  </a:cubicBezTo>
                  <a:cubicBezTo>
                    <a:pt x="7" y="3"/>
                    <a:pt x="14" y="4"/>
                    <a:pt x="22" y="3"/>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68" name="Freeform 164"/>
            <p:cNvSpPr>
              <a:spLocks/>
            </p:cNvSpPr>
            <p:nvPr/>
          </p:nvSpPr>
          <p:spPr bwMode="auto">
            <a:xfrm>
              <a:off x="3245" y="1426"/>
              <a:ext cx="36" cy="17"/>
            </a:xfrm>
            <a:custGeom>
              <a:avLst/>
              <a:gdLst>
                <a:gd name="T0" fmla="*/ 20 w 20"/>
                <a:gd name="T1" fmla="*/ 0 h 10"/>
                <a:gd name="T2" fmla="*/ 0 w 20"/>
                <a:gd name="T3" fmla="*/ 7 h 10"/>
                <a:gd name="T4" fmla="*/ 4 w 20"/>
                <a:gd name="T5" fmla="*/ 10 h 10"/>
                <a:gd name="T6" fmla="*/ 20 w 20"/>
                <a:gd name="T7" fmla="*/ 0 h 10"/>
              </a:gdLst>
              <a:ahLst/>
              <a:cxnLst>
                <a:cxn ang="0">
                  <a:pos x="T0" y="T1"/>
                </a:cxn>
                <a:cxn ang="0">
                  <a:pos x="T2" y="T3"/>
                </a:cxn>
                <a:cxn ang="0">
                  <a:pos x="T4" y="T5"/>
                </a:cxn>
                <a:cxn ang="0">
                  <a:pos x="T6" y="T7"/>
                </a:cxn>
              </a:cxnLst>
              <a:rect l="0" t="0" r="r" b="b"/>
              <a:pathLst>
                <a:path w="20" h="10">
                  <a:moveTo>
                    <a:pt x="20" y="0"/>
                  </a:moveTo>
                  <a:cubicBezTo>
                    <a:pt x="13" y="1"/>
                    <a:pt x="6" y="4"/>
                    <a:pt x="0" y="7"/>
                  </a:cubicBezTo>
                  <a:cubicBezTo>
                    <a:pt x="1" y="8"/>
                    <a:pt x="3" y="9"/>
                    <a:pt x="4" y="10"/>
                  </a:cubicBezTo>
                  <a:cubicBezTo>
                    <a:pt x="11" y="8"/>
                    <a:pt x="16" y="5"/>
                    <a:pt x="20" y="0"/>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69" name="Freeform 165"/>
            <p:cNvSpPr>
              <a:spLocks/>
            </p:cNvSpPr>
            <p:nvPr/>
          </p:nvSpPr>
          <p:spPr bwMode="auto">
            <a:xfrm>
              <a:off x="3609" y="1857"/>
              <a:ext cx="17" cy="9"/>
            </a:xfrm>
            <a:custGeom>
              <a:avLst/>
              <a:gdLst>
                <a:gd name="T0" fmla="*/ 10 w 10"/>
                <a:gd name="T1" fmla="*/ 0 h 5"/>
                <a:gd name="T2" fmla="*/ 0 w 10"/>
                <a:gd name="T3" fmla="*/ 2 h 5"/>
                <a:gd name="T4" fmla="*/ 10 w 10"/>
                <a:gd name="T5" fmla="*/ 0 h 5"/>
              </a:gdLst>
              <a:ahLst/>
              <a:cxnLst>
                <a:cxn ang="0">
                  <a:pos x="T0" y="T1"/>
                </a:cxn>
                <a:cxn ang="0">
                  <a:pos x="T2" y="T3"/>
                </a:cxn>
                <a:cxn ang="0">
                  <a:pos x="T4" y="T5"/>
                </a:cxn>
              </a:cxnLst>
              <a:rect l="0" t="0" r="r" b="b"/>
              <a:pathLst>
                <a:path w="10" h="5">
                  <a:moveTo>
                    <a:pt x="10" y="0"/>
                  </a:moveTo>
                  <a:cubicBezTo>
                    <a:pt x="6" y="0"/>
                    <a:pt x="3" y="1"/>
                    <a:pt x="0" y="2"/>
                  </a:cubicBezTo>
                  <a:cubicBezTo>
                    <a:pt x="4" y="2"/>
                    <a:pt x="5" y="5"/>
                    <a:pt x="10" y="0"/>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70" name="Freeform 166"/>
            <p:cNvSpPr>
              <a:spLocks/>
            </p:cNvSpPr>
            <p:nvPr/>
          </p:nvSpPr>
          <p:spPr bwMode="auto">
            <a:xfrm>
              <a:off x="3499" y="602"/>
              <a:ext cx="55" cy="36"/>
            </a:xfrm>
            <a:custGeom>
              <a:avLst/>
              <a:gdLst>
                <a:gd name="T0" fmla="*/ 13 w 31"/>
                <a:gd name="T1" fmla="*/ 3 h 20"/>
                <a:gd name="T2" fmla="*/ 29 w 31"/>
                <a:gd name="T3" fmla="*/ 9 h 20"/>
                <a:gd name="T4" fmla="*/ 13 w 31"/>
                <a:gd name="T5" fmla="*/ 3 h 20"/>
              </a:gdLst>
              <a:ahLst/>
              <a:cxnLst>
                <a:cxn ang="0">
                  <a:pos x="T0" y="T1"/>
                </a:cxn>
                <a:cxn ang="0">
                  <a:pos x="T2" y="T3"/>
                </a:cxn>
                <a:cxn ang="0">
                  <a:pos x="T4" y="T5"/>
                </a:cxn>
              </a:cxnLst>
              <a:rect l="0" t="0" r="r" b="b"/>
              <a:pathLst>
                <a:path w="31" h="20">
                  <a:moveTo>
                    <a:pt x="13" y="3"/>
                  </a:moveTo>
                  <a:cubicBezTo>
                    <a:pt x="0" y="20"/>
                    <a:pt x="28" y="15"/>
                    <a:pt x="29" y="9"/>
                  </a:cubicBezTo>
                  <a:cubicBezTo>
                    <a:pt x="31" y="0"/>
                    <a:pt x="18" y="0"/>
                    <a:pt x="13" y="3"/>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71" name="Freeform 167"/>
            <p:cNvSpPr>
              <a:spLocks/>
            </p:cNvSpPr>
            <p:nvPr/>
          </p:nvSpPr>
          <p:spPr bwMode="auto">
            <a:xfrm>
              <a:off x="3697" y="577"/>
              <a:ext cx="30" cy="22"/>
            </a:xfrm>
            <a:custGeom>
              <a:avLst/>
              <a:gdLst>
                <a:gd name="T0" fmla="*/ 0 w 17"/>
                <a:gd name="T1" fmla="*/ 2 h 12"/>
                <a:gd name="T2" fmla="*/ 17 w 17"/>
                <a:gd name="T3" fmla="*/ 9 h 12"/>
                <a:gd name="T4" fmla="*/ 0 w 17"/>
                <a:gd name="T5" fmla="*/ 2 h 12"/>
              </a:gdLst>
              <a:ahLst/>
              <a:cxnLst>
                <a:cxn ang="0">
                  <a:pos x="T0" y="T1"/>
                </a:cxn>
                <a:cxn ang="0">
                  <a:pos x="T2" y="T3"/>
                </a:cxn>
                <a:cxn ang="0">
                  <a:pos x="T4" y="T5"/>
                </a:cxn>
              </a:cxnLst>
              <a:rect l="0" t="0" r="r" b="b"/>
              <a:pathLst>
                <a:path w="17" h="12">
                  <a:moveTo>
                    <a:pt x="0" y="2"/>
                  </a:moveTo>
                  <a:cubicBezTo>
                    <a:pt x="4" y="9"/>
                    <a:pt x="10" y="12"/>
                    <a:pt x="17" y="9"/>
                  </a:cubicBezTo>
                  <a:cubicBezTo>
                    <a:pt x="13" y="2"/>
                    <a:pt x="7" y="0"/>
                    <a:pt x="0" y="2"/>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72" name="Freeform 168"/>
            <p:cNvSpPr>
              <a:spLocks/>
            </p:cNvSpPr>
            <p:nvPr/>
          </p:nvSpPr>
          <p:spPr bwMode="auto">
            <a:xfrm>
              <a:off x="5233" y="396"/>
              <a:ext cx="78" cy="39"/>
            </a:xfrm>
            <a:custGeom>
              <a:avLst/>
              <a:gdLst>
                <a:gd name="T0" fmla="*/ 44 w 44"/>
                <a:gd name="T1" fmla="*/ 10 h 22"/>
                <a:gd name="T2" fmla="*/ 0 w 44"/>
                <a:gd name="T3" fmla="*/ 0 h 22"/>
                <a:gd name="T4" fmla="*/ 44 w 44"/>
                <a:gd name="T5" fmla="*/ 10 h 22"/>
              </a:gdLst>
              <a:ahLst/>
              <a:cxnLst>
                <a:cxn ang="0">
                  <a:pos x="T0" y="T1"/>
                </a:cxn>
                <a:cxn ang="0">
                  <a:pos x="T2" y="T3"/>
                </a:cxn>
                <a:cxn ang="0">
                  <a:pos x="T4" y="T5"/>
                </a:cxn>
              </a:cxnLst>
              <a:rect l="0" t="0" r="r" b="b"/>
              <a:pathLst>
                <a:path w="44" h="22">
                  <a:moveTo>
                    <a:pt x="44" y="10"/>
                  </a:moveTo>
                  <a:cubicBezTo>
                    <a:pt x="33" y="2"/>
                    <a:pt x="14" y="4"/>
                    <a:pt x="0" y="0"/>
                  </a:cubicBezTo>
                  <a:cubicBezTo>
                    <a:pt x="9" y="14"/>
                    <a:pt x="30" y="22"/>
                    <a:pt x="44" y="10"/>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73" name="Freeform 169"/>
            <p:cNvSpPr>
              <a:spLocks/>
            </p:cNvSpPr>
            <p:nvPr/>
          </p:nvSpPr>
          <p:spPr bwMode="auto">
            <a:xfrm>
              <a:off x="5121" y="446"/>
              <a:ext cx="18" cy="12"/>
            </a:xfrm>
            <a:custGeom>
              <a:avLst/>
              <a:gdLst>
                <a:gd name="T0" fmla="*/ 10 w 10"/>
                <a:gd name="T1" fmla="*/ 0 h 7"/>
                <a:gd name="T2" fmla="*/ 0 w 10"/>
                <a:gd name="T3" fmla="*/ 0 h 7"/>
                <a:gd name="T4" fmla="*/ 10 w 10"/>
                <a:gd name="T5" fmla="*/ 0 h 7"/>
              </a:gdLst>
              <a:ahLst/>
              <a:cxnLst>
                <a:cxn ang="0">
                  <a:pos x="T0" y="T1"/>
                </a:cxn>
                <a:cxn ang="0">
                  <a:pos x="T2" y="T3"/>
                </a:cxn>
                <a:cxn ang="0">
                  <a:pos x="T4" y="T5"/>
                </a:cxn>
              </a:cxnLst>
              <a:rect l="0" t="0" r="r" b="b"/>
              <a:pathLst>
                <a:path w="10" h="7">
                  <a:moveTo>
                    <a:pt x="10" y="0"/>
                  </a:moveTo>
                  <a:cubicBezTo>
                    <a:pt x="0" y="0"/>
                    <a:pt x="0" y="0"/>
                    <a:pt x="0" y="0"/>
                  </a:cubicBezTo>
                  <a:cubicBezTo>
                    <a:pt x="5" y="7"/>
                    <a:pt x="5" y="1"/>
                    <a:pt x="10" y="0"/>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74" name="Freeform 170"/>
            <p:cNvSpPr>
              <a:spLocks/>
            </p:cNvSpPr>
            <p:nvPr/>
          </p:nvSpPr>
          <p:spPr bwMode="auto">
            <a:xfrm>
              <a:off x="1564" y="1126"/>
              <a:ext cx="45" cy="19"/>
            </a:xfrm>
            <a:custGeom>
              <a:avLst/>
              <a:gdLst>
                <a:gd name="T0" fmla="*/ 0 w 25"/>
                <a:gd name="T1" fmla="*/ 1 h 11"/>
                <a:gd name="T2" fmla="*/ 20 w 25"/>
                <a:gd name="T3" fmla="*/ 11 h 11"/>
                <a:gd name="T4" fmla="*/ 25 w 25"/>
                <a:gd name="T5" fmla="*/ 9 h 11"/>
                <a:gd name="T6" fmla="*/ 0 w 25"/>
                <a:gd name="T7" fmla="*/ 1 h 11"/>
              </a:gdLst>
              <a:ahLst/>
              <a:cxnLst>
                <a:cxn ang="0">
                  <a:pos x="T0" y="T1"/>
                </a:cxn>
                <a:cxn ang="0">
                  <a:pos x="T2" y="T3"/>
                </a:cxn>
                <a:cxn ang="0">
                  <a:pos x="T4" y="T5"/>
                </a:cxn>
                <a:cxn ang="0">
                  <a:pos x="T6" y="T7"/>
                </a:cxn>
              </a:cxnLst>
              <a:rect l="0" t="0" r="r" b="b"/>
              <a:pathLst>
                <a:path w="25" h="11">
                  <a:moveTo>
                    <a:pt x="0" y="1"/>
                  </a:moveTo>
                  <a:cubicBezTo>
                    <a:pt x="6" y="6"/>
                    <a:pt x="13" y="9"/>
                    <a:pt x="20" y="11"/>
                  </a:cubicBezTo>
                  <a:cubicBezTo>
                    <a:pt x="21" y="11"/>
                    <a:pt x="23" y="10"/>
                    <a:pt x="25" y="9"/>
                  </a:cubicBezTo>
                  <a:cubicBezTo>
                    <a:pt x="18" y="4"/>
                    <a:pt x="9" y="0"/>
                    <a:pt x="0" y="1"/>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75" name="Freeform 171"/>
            <p:cNvSpPr>
              <a:spLocks/>
            </p:cNvSpPr>
            <p:nvPr/>
          </p:nvSpPr>
          <p:spPr bwMode="auto">
            <a:xfrm>
              <a:off x="1570" y="1193"/>
              <a:ext cx="32" cy="29"/>
            </a:xfrm>
            <a:custGeom>
              <a:avLst/>
              <a:gdLst>
                <a:gd name="T0" fmla="*/ 0 w 18"/>
                <a:gd name="T1" fmla="*/ 0 h 16"/>
                <a:gd name="T2" fmla="*/ 18 w 18"/>
                <a:gd name="T3" fmla="*/ 6 h 16"/>
                <a:gd name="T4" fmla="*/ 0 w 18"/>
                <a:gd name="T5" fmla="*/ 0 h 16"/>
              </a:gdLst>
              <a:ahLst/>
              <a:cxnLst>
                <a:cxn ang="0">
                  <a:pos x="T0" y="T1"/>
                </a:cxn>
                <a:cxn ang="0">
                  <a:pos x="T2" y="T3"/>
                </a:cxn>
                <a:cxn ang="0">
                  <a:pos x="T4" y="T5"/>
                </a:cxn>
              </a:cxnLst>
              <a:rect l="0" t="0" r="r" b="b"/>
              <a:pathLst>
                <a:path w="18" h="16">
                  <a:moveTo>
                    <a:pt x="0" y="0"/>
                  </a:moveTo>
                  <a:cubicBezTo>
                    <a:pt x="1" y="8"/>
                    <a:pt x="13" y="16"/>
                    <a:pt x="18" y="6"/>
                  </a:cubicBezTo>
                  <a:cubicBezTo>
                    <a:pt x="10" y="7"/>
                    <a:pt x="7" y="4"/>
                    <a:pt x="0" y="0"/>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76" name="Freeform 172"/>
            <p:cNvSpPr>
              <a:spLocks/>
            </p:cNvSpPr>
            <p:nvPr/>
          </p:nvSpPr>
          <p:spPr bwMode="auto">
            <a:xfrm>
              <a:off x="1610" y="1195"/>
              <a:ext cx="31" cy="37"/>
            </a:xfrm>
            <a:custGeom>
              <a:avLst/>
              <a:gdLst>
                <a:gd name="T0" fmla="*/ 17 w 17"/>
                <a:gd name="T1" fmla="*/ 8 h 21"/>
                <a:gd name="T2" fmla="*/ 12 w 17"/>
                <a:gd name="T3" fmla="*/ 0 h 21"/>
                <a:gd name="T4" fmla="*/ 17 w 17"/>
                <a:gd name="T5" fmla="*/ 8 h 21"/>
              </a:gdLst>
              <a:ahLst/>
              <a:cxnLst>
                <a:cxn ang="0">
                  <a:pos x="T0" y="T1"/>
                </a:cxn>
                <a:cxn ang="0">
                  <a:pos x="T2" y="T3"/>
                </a:cxn>
                <a:cxn ang="0">
                  <a:pos x="T4" y="T5"/>
                </a:cxn>
              </a:cxnLst>
              <a:rect l="0" t="0" r="r" b="b"/>
              <a:pathLst>
                <a:path w="17" h="21">
                  <a:moveTo>
                    <a:pt x="17" y="8"/>
                  </a:moveTo>
                  <a:cubicBezTo>
                    <a:pt x="16" y="5"/>
                    <a:pt x="14" y="2"/>
                    <a:pt x="12" y="0"/>
                  </a:cubicBezTo>
                  <a:cubicBezTo>
                    <a:pt x="0" y="8"/>
                    <a:pt x="7" y="21"/>
                    <a:pt x="17" y="8"/>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77" name="Freeform 173"/>
            <p:cNvSpPr>
              <a:spLocks/>
            </p:cNvSpPr>
            <p:nvPr/>
          </p:nvSpPr>
          <p:spPr bwMode="auto">
            <a:xfrm>
              <a:off x="-226" y="872"/>
              <a:ext cx="28" cy="14"/>
            </a:xfrm>
            <a:custGeom>
              <a:avLst/>
              <a:gdLst>
                <a:gd name="T0" fmla="*/ 6 w 16"/>
                <a:gd name="T1" fmla="*/ 5 h 8"/>
                <a:gd name="T2" fmla="*/ 0 w 16"/>
                <a:gd name="T3" fmla="*/ 5 h 8"/>
                <a:gd name="T4" fmla="*/ 16 w 16"/>
                <a:gd name="T5" fmla="*/ 8 h 8"/>
                <a:gd name="T6" fmla="*/ 6 w 16"/>
                <a:gd name="T7" fmla="*/ 5 h 8"/>
              </a:gdLst>
              <a:ahLst/>
              <a:cxnLst>
                <a:cxn ang="0">
                  <a:pos x="T0" y="T1"/>
                </a:cxn>
                <a:cxn ang="0">
                  <a:pos x="T2" y="T3"/>
                </a:cxn>
                <a:cxn ang="0">
                  <a:pos x="T4" y="T5"/>
                </a:cxn>
                <a:cxn ang="0">
                  <a:pos x="T6" y="T7"/>
                </a:cxn>
              </a:cxnLst>
              <a:rect l="0" t="0" r="r" b="b"/>
              <a:pathLst>
                <a:path w="16" h="8">
                  <a:moveTo>
                    <a:pt x="6" y="5"/>
                  </a:moveTo>
                  <a:cubicBezTo>
                    <a:pt x="4" y="5"/>
                    <a:pt x="2" y="5"/>
                    <a:pt x="0" y="5"/>
                  </a:cubicBezTo>
                  <a:cubicBezTo>
                    <a:pt x="6" y="8"/>
                    <a:pt x="9" y="8"/>
                    <a:pt x="16" y="8"/>
                  </a:cubicBezTo>
                  <a:cubicBezTo>
                    <a:pt x="12" y="0"/>
                    <a:pt x="11" y="5"/>
                    <a:pt x="6" y="5"/>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78" name="Freeform 174"/>
            <p:cNvSpPr>
              <a:spLocks/>
            </p:cNvSpPr>
            <p:nvPr/>
          </p:nvSpPr>
          <p:spPr bwMode="auto">
            <a:xfrm>
              <a:off x="-22" y="1742"/>
              <a:ext cx="14" cy="19"/>
            </a:xfrm>
            <a:custGeom>
              <a:avLst/>
              <a:gdLst>
                <a:gd name="T0" fmla="*/ 8 w 8"/>
                <a:gd name="T1" fmla="*/ 3 h 11"/>
                <a:gd name="T2" fmla="*/ 0 w 8"/>
                <a:gd name="T3" fmla="*/ 0 h 11"/>
                <a:gd name="T4" fmla="*/ 8 w 8"/>
                <a:gd name="T5" fmla="*/ 3 h 11"/>
              </a:gdLst>
              <a:ahLst/>
              <a:cxnLst>
                <a:cxn ang="0">
                  <a:pos x="T0" y="T1"/>
                </a:cxn>
                <a:cxn ang="0">
                  <a:pos x="T2" y="T3"/>
                </a:cxn>
                <a:cxn ang="0">
                  <a:pos x="T4" y="T5"/>
                </a:cxn>
              </a:cxnLst>
              <a:rect l="0" t="0" r="r" b="b"/>
              <a:pathLst>
                <a:path w="8" h="11">
                  <a:moveTo>
                    <a:pt x="8" y="3"/>
                  </a:moveTo>
                  <a:cubicBezTo>
                    <a:pt x="5" y="2"/>
                    <a:pt x="2" y="1"/>
                    <a:pt x="0" y="0"/>
                  </a:cubicBezTo>
                  <a:cubicBezTo>
                    <a:pt x="0" y="11"/>
                    <a:pt x="3" y="5"/>
                    <a:pt x="8" y="3"/>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79" name="Freeform 175"/>
            <p:cNvSpPr>
              <a:spLocks/>
            </p:cNvSpPr>
            <p:nvPr/>
          </p:nvSpPr>
          <p:spPr bwMode="auto">
            <a:xfrm>
              <a:off x="-35" y="1722"/>
              <a:ext cx="9" cy="4"/>
            </a:xfrm>
            <a:custGeom>
              <a:avLst/>
              <a:gdLst>
                <a:gd name="T0" fmla="*/ 5 w 5"/>
                <a:gd name="T1" fmla="*/ 2 h 2"/>
                <a:gd name="T2" fmla="*/ 0 w 5"/>
                <a:gd name="T3" fmla="*/ 0 h 2"/>
                <a:gd name="T4" fmla="*/ 5 w 5"/>
                <a:gd name="T5" fmla="*/ 2 h 2"/>
              </a:gdLst>
              <a:ahLst/>
              <a:cxnLst>
                <a:cxn ang="0">
                  <a:pos x="T0" y="T1"/>
                </a:cxn>
                <a:cxn ang="0">
                  <a:pos x="T2" y="T3"/>
                </a:cxn>
                <a:cxn ang="0">
                  <a:pos x="T4" y="T5"/>
                </a:cxn>
              </a:cxnLst>
              <a:rect l="0" t="0" r="r" b="b"/>
              <a:pathLst>
                <a:path w="5" h="2">
                  <a:moveTo>
                    <a:pt x="5" y="2"/>
                  </a:moveTo>
                  <a:cubicBezTo>
                    <a:pt x="3" y="1"/>
                    <a:pt x="2" y="1"/>
                    <a:pt x="0" y="0"/>
                  </a:cubicBezTo>
                  <a:cubicBezTo>
                    <a:pt x="1" y="2"/>
                    <a:pt x="3" y="2"/>
                    <a:pt x="5" y="2"/>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80" name="Freeform 176"/>
            <p:cNvSpPr>
              <a:spLocks/>
            </p:cNvSpPr>
            <p:nvPr/>
          </p:nvSpPr>
          <p:spPr bwMode="auto">
            <a:xfrm>
              <a:off x="-51" y="1715"/>
              <a:ext cx="13" cy="9"/>
            </a:xfrm>
            <a:custGeom>
              <a:avLst/>
              <a:gdLst>
                <a:gd name="T0" fmla="*/ 7 w 7"/>
                <a:gd name="T1" fmla="*/ 0 h 5"/>
                <a:gd name="T2" fmla="*/ 0 w 7"/>
                <a:gd name="T3" fmla="*/ 0 h 5"/>
                <a:gd name="T4" fmla="*/ 7 w 7"/>
                <a:gd name="T5" fmla="*/ 0 h 5"/>
              </a:gdLst>
              <a:ahLst/>
              <a:cxnLst>
                <a:cxn ang="0">
                  <a:pos x="T0" y="T1"/>
                </a:cxn>
                <a:cxn ang="0">
                  <a:pos x="T2" y="T3"/>
                </a:cxn>
                <a:cxn ang="0">
                  <a:pos x="T4" y="T5"/>
                </a:cxn>
              </a:cxnLst>
              <a:rect l="0" t="0" r="r" b="b"/>
              <a:pathLst>
                <a:path w="7" h="5">
                  <a:moveTo>
                    <a:pt x="7" y="0"/>
                  </a:moveTo>
                  <a:cubicBezTo>
                    <a:pt x="5" y="0"/>
                    <a:pt x="3" y="0"/>
                    <a:pt x="0" y="0"/>
                  </a:cubicBezTo>
                  <a:cubicBezTo>
                    <a:pt x="3" y="5"/>
                    <a:pt x="3" y="1"/>
                    <a:pt x="7" y="0"/>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81" name="Freeform 177"/>
            <p:cNvSpPr>
              <a:spLocks/>
            </p:cNvSpPr>
            <p:nvPr/>
          </p:nvSpPr>
          <p:spPr bwMode="auto">
            <a:xfrm>
              <a:off x="-65" y="1703"/>
              <a:ext cx="11" cy="10"/>
            </a:xfrm>
            <a:custGeom>
              <a:avLst/>
              <a:gdLst>
                <a:gd name="T0" fmla="*/ 2 w 6"/>
                <a:gd name="T1" fmla="*/ 4 h 6"/>
                <a:gd name="T2" fmla="*/ 5 w 6"/>
                <a:gd name="T3" fmla="*/ 5 h 6"/>
                <a:gd name="T4" fmla="*/ 2 w 6"/>
                <a:gd name="T5" fmla="*/ 4 h 6"/>
              </a:gdLst>
              <a:ahLst/>
              <a:cxnLst>
                <a:cxn ang="0">
                  <a:pos x="T0" y="T1"/>
                </a:cxn>
                <a:cxn ang="0">
                  <a:pos x="T2" y="T3"/>
                </a:cxn>
                <a:cxn ang="0">
                  <a:pos x="T4" y="T5"/>
                </a:cxn>
              </a:cxnLst>
              <a:rect l="0" t="0" r="r" b="b"/>
              <a:pathLst>
                <a:path w="6" h="6">
                  <a:moveTo>
                    <a:pt x="2" y="4"/>
                  </a:moveTo>
                  <a:cubicBezTo>
                    <a:pt x="2" y="3"/>
                    <a:pt x="0" y="6"/>
                    <a:pt x="5" y="5"/>
                  </a:cubicBezTo>
                  <a:cubicBezTo>
                    <a:pt x="6" y="0"/>
                    <a:pt x="4" y="5"/>
                    <a:pt x="2" y="4"/>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82" name="Freeform 178"/>
            <p:cNvSpPr>
              <a:spLocks/>
            </p:cNvSpPr>
            <p:nvPr/>
          </p:nvSpPr>
          <p:spPr bwMode="auto">
            <a:xfrm>
              <a:off x="-90" y="1690"/>
              <a:ext cx="9" cy="16"/>
            </a:xfrm>
            <a:custGeom>
              <a:avLst/>
              <a:gdLst>
                <a:gd name="T0" fmla="*/ 0 w 5"/>
                <a:gd name="T1" fmla="*/ 4 h 9"/>
                <a:gd name="T2" fmla="*/ 5 w 5"/>
                <a:gd name="T3" fmla="*/ 4 h 9"/>
                <a:gd name="T4" fmla="*/ 0 w 5"/>
                <a:gd name="T5" fmla="*/ 4 h 9"/>
              </a:gdLst>
              <a:ahLst/>
              <a:cxnLst>
                <a:cxn ang="0">
                  <a:pos x="T0" y="T1"/>
                </a:cxn>
                <a:cxn ang="0">
                  <a:pos x="T2" y="T3"/>
                </a:cxn>
                <a:cxn ang="0">
                  <a:pos x="T4" y="T5"/>
                </a:cxn>
              </a:cxnLst>
              <a:rect l="0" t="0" r="r" b="b"/>
              <a:pathLst>
                <a:path w="5" h="9">
                  <a:moveTo>
                    <a:pt x="0" y="4"/>
                  </a:moveTo>
                  <a:cubicBezTo>
                    <a:pt x="4" y="9"/>
                    <a:pt x="4" y="4"/>
                    <a:pt x="5" y="4"/>
                  </a:cubicBezTo>
                  <a:cubicBezTo>
                    <a:pt x="2" y="5"/>
                    <a:pt x="3" y="0"/>
                    <a:pt x="0" y="4"/>
                  </a:cubicBez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3200"/>
            </a:p>
          </p:txBody>
        </p:sp>
      </p:grpSp>
      <p:sp>
        <p:nvSpPr>
          <p:cNvPr id="183" name="Title 182">
            <a:extLst>
              <a:ext uri="{FF2B5EF4-FFF2-40B4-BE49-F238E27FC236}">
                <a16:creationId xmlns:a16="http://schemas.microsoft.com/office/drawing/2014/main" id="{17C8A0F4-9E90-98A8-56F6-6ADECA59A625}"/>
              </a:ext>
            </a:extLst>
          </p:cNvPr>
          <p:cNvSpPr>
            <a:spLocks noGrp="1"/>
          </p:cNvSpPr>
          <p:nvPr>
            <p:ph type="title"/>
          </p:nvPr>
        </p:nvSpPr>
        <p:spPr/>
        <p:txBody>
          <a:bodyPr/>
          <a:lstStyle/>
          <a:p>
            <a:r>
              <a:rPr lang="en-US"/>
              <a:t>Click to edit Master title style</a:t>
            </a:r>
          </a:p>
        </p:txBody>
      </p:sp>
      <p:sp>
        <p:nvSpPr>
          <p:cNvPr id="184" name="Date Placeholder 183">
            <a:extLst>
              <a:ext uri="{FF2B5EF4-FFF2-40B4-BE49-F238E27FC236}">
                <a16:creationId xmlns:a16="http://schemas.microsoft.com/office/drawing/2014/main" id="{13CBC23A-AFB1-CF6C-BF2B-02D6A08B6C1A}"/>
              </a:ext>
            </a:extLst>
          </p:cNvPr>
          <p:cNvSpPr>
            <a:spLocks noGrp="1"/>
          </p:cNvSpPr>
          <p:nvPr>
            <p:ph type="dt" sz="half" idx="10"/>
          </p:nvPr>
        </p:nvSpPr>
        <p:spPr/>
        <p:txBody>
          <a:bodyPr/>
          <a:lstStyle>
            <a:lvl1pPr>
              <a:defRPr>
                <a:solidFill>
                  <a:schemeClr val="tx2"/>
                </a:solidFill>
              </a:defRPr>
            </a:lvl1pPr>
          </a:lstStyle>
          <a:p>
            <a:r>
              <a:rPr lang="en-US"/>
              <a:t>© 2025 KBR, Inc.</a:t>
            </a:r>
          </a:p>
        </p:txBody>
      </p:sp>
      <p:sp>
        <p:nvSpPr>
          <p:cNvPr id="185" name="Footer Placeholder 184">
            <a:extLst>
              <a:ext uri="{FF2B5EF4-FFF2-40B4-BE49-F238E27FC236}">
                <a16:creationId xmlns:a16="http://schemas.microsoft.com/office/drawing/2014/main" id="{B71C11A6-8EF8-2FCF-681D-6E05B65D910C}"/>
              </a:ext>
            </a:extLst>
          </p:cNvPr>
          <p:cNvSpPr>
            <a:spLocks noGrp="1"/>
          </p:cNvSpPr>
          <p:nvPr>
            <p:ph type="ftr" sz="quarter" idx="11"/>
          </p:nvPr>
        </p:nvSpPr>
        <p:spPr/>
        <p:txBody>
          <a:bodyPr/>
          <a:lstStyle>
            <a:lvl1pPr>
              <a:defRPr>
                <a:solidFill>
                  <a:schemeClr val="tx2"/>
                </a:solidFill>
              </a:defRPr>
            </a:lvl1pPr>
          </a:lstStyle>
          <a:p>
            <a:r>
              <a:rPr lang="en-US"/>
              <a:t>KBR CONFIDENTIAL</a:t>
            </a:r>
          </a:p>
        </p:txBody>
      </p:sp>
      <p:sp>
        <p:nvSpPr>
          <p:cNvPr id="186" name="Slide Number Placeholder 185">
            <a:extLst>
              <a:ext uri="{FF2B5EF4-FFF2-40B4-BE49-F238E27FC236}">
                <a16:creationId xmlns:a16="http://schemas.microsoft.com/office/drawing/2014/main" id="{EABFD7F5-1D3E-47ED-91BD-C10085D203CC}"/>
              </a:ext>
            </a:extLst>
          </p:cNvPr>
          <p:cNvSpPr>
            <a:spLocks noGrp="1"/>
          </p:cNvSpPr>
          <p:nvPr>
            <p:ph type="sldNum" sz="quarter" idx="12"/>
          </p:nvPr>
        </p:nvSpPr>
        <p:spPr/>
        <p:txBody>
          <a:bodyPr/>
          <a:lstStyle>
            <a:lvl1pPr>
              <a:defRPr>
                <a:solidFill>
                  <a:schemeClr val="tx2"/>
                </a:solidFill>
              </a:defRPr>
            </a:lvl1pPr>
          </a:lstStyle>
          <a:p>
            <a:fld id="{B9FA9544-3EC5-4578-B16B-9495070B2365}" type="slidenum">
              <a:rPr lang="en-US" smtClean="0"/>
              <a:pPr/>
              <a:t>‹#›</a:t>
            </a:fld>
            <a:endParaRPr lang="en-US"/>
          </a:p>
        </p:txBody>
      </p:sp>
    </p:spTree>
    <p:extLst>
      <p:ext uri="{BB962C8B-B14F-4D97-AF65-F5344CB8AC3E}">
        <p14:creationId xmlns:p14="http://schemas.microsoft.com/office/powerpoint/2010/main" val="1643848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am with Twelve">
    <p:spTree>
      <p:nvGrpSpPr>
        <p:cNvPr id="1" name=""/>
        <p:cNvGrpSpPr/>
        <p:nvPr/>
      </p:nvGrpSpPr>
      <p:grpSpPr>
        <a:xfrm>
          <a:off x="0" y="0"/>
          <a:ext cx="0" cy="0"/>
          <a:chOff x="0" y="0"/>
          <a:chExt cx="0" cy="0"/>
        </a:xfrm>
      </p:grpSpPr>
      <p:sp>
        <p:nvSpPr>
          <p:cNvPr id="49" name="Text Placeholder 4"/>
          <p:cNvSpPr>
            <a:spLocks noGrp="1"/>
          </p:cNvSpPr>
          <p:nvPr>
            <p:ph type="body" sz="quarter" idx="41" hasCustomPrompt="1"/>
          </p:nvPr>
        </p:nvSpPr>
        <p:spPr>
          <a:xfrm>
            <a:off x="457199" y="933450"/>
            <a:ext cx="11248909" cy="406400"/>
          </a:xfrm>
          <a:prstGeom prst="rect">
            <a:avLst/>
          </a:prstGeom>
        </p:spPr>
        <p:txBody>
          <a:bodyPr>
            <a:noAutofit/>
          </a:bodyPr>
          <a:lstStyle>
            <a:lvl1pPr marL="0" indent="0" algn="l">
              <a:lnSpc>
                <a:spcPct val="80000"/>
              </a:lnSpc>
              <a:spcBef>
                <a:spcPts val="0"/>
              </a:spcBef>
              <a:buNone/>
              <a:defRPr sz="2000" baseline="0"/>
            </a:lvl1pPr>
          </a:lstStyle>
          <a:p>
            <a:pPr lvl="0"/>
            <a:r>
              <a:rPr lang="en-US"/>
              <a:t>Click here to edit subtitle</a:t>
            </a:r>
          </a:p>
        </p:txBody>
      </p:sp>
      <p:sp>
        <p:nvSpPr>
          <p:cNvPr id="9" name="Picture Placeholder 3">
            <a:extLst>
              <a:ext uri="{FF2B5EF4-FFF2-40B4-BE49-F238E27FC236}">
                <a16:creationId xmlns:a16="http://schemas.microsoft.com/office/drawing/2014/main" id="{DEEEF926-49C7-5287-77C7-420756D2E88A}"/>
              </a:ext>
            </a:extLst>
          </p:cNvPr>
          <p:cNvSpPr>
            <a:spLocks noGrp="1"/>
          </p:cNvSpPr>
          <p:nvPr>
            <p:ph type="pic" sz="quarter" idx="23"/>
          </p:nvPr>
        </p:nvSpPr>
        <p:spPr>
          <a:xfrm>
            <a:off x="9118833" y="1639789"/>
            <a:ext cx="995255" cy="995255"/>
          </a:xfrm>
          <a:prstGeom prst="rect">
            <a:avLst/>
          </a:prstGeom>
          <a:blipFill>
            <a:blip r:embed="rId2"/>
            <a:stretch>
              <a:fillRect/>
            </a:stretch>
          </a:blipFill>
          <a:ln w="3175">
            <a:noFill/>
          </a:ln>
          <a:effectLst/>
        </p:spPr>
        <p:txBody>
          <a:bodyPr lIns="91440" tIns="91440" anchor="t" anchorCtr="0">
            <a:normAutofit/>
          </a:bodyPr>
          <a:lstStyle>
            <a:lvl1pPr marL="0" indent="0" algn="l">
              <a:lnSpc>
                <a:spcPct val="90000"/>
              </a:lnSpc>
              <a:buNone/>
              <a:defRPr sz="1100"/>
            </a:lvl1pPr>
          </a:lstStyle>
          <a:p>
            <a:endParaRPr lang="en-US"/>
          </a:p>
        </p:txBody>
      </p:sp>
      <p:sp>
        <p:nvSpPr>
          <p:cNvPr id="21" name="Picture Placeholder 3">
            <a:extLst>
              <a:ext uri="{FF2B5EF4-FFF2-40B4-BE49-F238E27FC236}">
                <a16:creationId xmlns:a16="http://schemas.microsoft.com/office/drawing/2014/main" id="{25128A51-05F0-3DBC-9775-F077C453864A}"/>
              </a:ext>
            </a:extLst>
          </p:cNvPr>
          <p:cNvSpPr>
            <a:spLocks noGrp="1"/>
          </p:cNvSpPr>
          <p:nvPr>
            <p:ph type="pic" sz="quarter" idx="43"/>
          </p:nvPr>
        </p:nvSpPr>
        <p:spPr>
          <a:xfrm>
            <a:off x="9118833" y="3149807"/>
            <a:ext cx="995255" cy="995255"/>
          </a:xfrm>
          <a:prstGeom prst="rect">
            <a:avLst/>
          </a:prstGeom>
          <a:blipFill>
            <a:blip r:embed="rId2"/>
            <a:stretch>
              <a:fillRect/>
            </a:stretch>
          </a:blipFill>
          <a:ln w="3175">
            <a:noFill/>
          </a:ln>
          <a:effectLst/>
        </p:spPr>
        <p:txBody>
          <a:bodyPr lIns="91440" tIns="91440" anchor="t" anchorCtr="0">
            <a:normAutofit/>
          </a:bodyPr>
          <a:lstStyle>
            <a:lvl1pPr marL="0" indent="0" algn="l">
              <a:lnSpc>
                <a:spcPct val="90000"/>
              </a:lnSpc>
              <a:buNone/>
              <a:defRPr sz="1100"/>
            </a:lvl1pPr>
          </a:lstStyle>
          <a:p>
            <a:endParaRPr lang="en-US"/>
          </a:p>
        </p:txBody>
      </p:sp>
      <p:sp>
        <p:nvSpPr>
          <p:cNvPr id="23" name="Picture Placeholder 3">
            <a:extLst>
              <a:ext uri="{FF2B5EF4-FFF2-40B4-BE49-F238E27FC236}">
                <a16:creationId xmlns:a16="http://schemas.microsoft.com/office/drawing/2014/main" id="{399CCBA5-B1C2-0CC3-C1A1-449B5013CFC5}"/>
              </a:ext>
            </a:extLst>
          </p:cNvPr>
          <p:cNvSpPr>
            <a:spLocks noGrp="1"/>
          </p:cNvSpPr>
          <p:nvPr>
            <p:ph type="pic" sz="quarter" idx="45"/>
          </p:nvPr>
        </p:nvSpPr>
        <p:spPr>
          <a:xfrm>
            <a:off x="9118833" y="4676604"/>
            <a:ext cx="995255" cy="995255"/>
          </a:xfrm>
          <a:prstGeom prst="rect">
            <a:avLst/>
          </a:prstGeom>
          <a:blipFill>
            <a:blip r:embed="rId2"/>
            <a:stretch>
              <a:fillRect/>
            </a:stretch>
          </a:blipFill>
          <a:ln w="3175">
            <a:noFill/>
          </a:ln>
          <a:effectLst/>
        </p:spPr>
        <p:txBody>
          <a:bodyPr lIns="91440" tIns="91440" anchor="t" anchorCtr="0">
            <a:normAutofit/>
          </a:bodyPr>
          <a:lstStyle>
            <a:lvl1pPr marL="0" indent="0" algn="l">
              <a:lnSpc>
                <a:spcPct val="90000"/>
              </a:lnSpc>
              <a:buNone/>
              <a:defRPr sz="1100"/>
            </a:lvl1pPr>
          </a:lstStyle>
          <a:p>
            <a:endParaRPr lang="en-US"/>
          </a:p>
        </p:txBody>
      </p:sp>
      <p:sp>
        <p:nvSpPr>
          <p:cNvPr id="25" name="Picture Placeholder 3">
            <a:extLst>
              <a:ext uri="{FF2B5EF4-FFF2-40B4-BE49-F238E27FC236}">
                <a16:creationId xmlns:a16="http://schemas.microsoft.com/office/drawing/2014/main" id="{467C80A4-CC13-19CE-301A-155B4FF7C5FE}"/>
              </a:ext>
            </a:extLst>
          </p:cNvPr>
          <p:cNvSpPr>
            <a:spLocks noGrp="1"/>
          </p:cNvSpPr>
          <p:nvPr>
            <p:ph type="pic" sz="quarter" idx="47"/>
          </p:nvPr>
        </p:nvSpPr>
        <p:spPr>
          <a:xfrm>
            <a:off x="6224631" y="1639789"/>
            <a:ext cx="995255" cy="995255"/>
          </a:xfrm>
          <a:prstGeom prst="rect">
            <a:avLst/>
          </a:prstGeom>
          <a:blipFill>
            <a:blip r:embed="rId2"/>
            <a:stretch>
              <a:fillRect/>
            </a:stretch>
          </a:blipFill>
          <a:ln w="3175">
            <a:noFill/>
          </a:ln>
          <a:effectLst/>
        </p:spPr>
        <p:txBody>
          <a:bodyPr lIns="91440" tIns="91440" anchor="t" anchorCtr="0">
            <a:normAutofit/>
          </a:bodyPr>
          <a:lstStyle>
            <a:lvl1pPr marL="0" indent="0" algn="l">
              <a:lnSpc>
                <a:spcPct val="90000"/>
              </a:lnSpc>
              <a:buNone/>
              <a:defRPr sz="1100"/>
            </a:lvl1pPr>
          </a:lstStyle>
          <a:p>
            <a:endParaRPr lang="en-US"/>
          </a:p>
        </p:txBody>
      </p:sp>
      <p:sp>
        <p:nvSpPr>
          <p:cNvPr id="27" name="Picture Placeholder 3">
            <a:extLst>
              <a:ext uri="{FF2B5EF4-FFF2-40B4-BE49-F238E27FC236}">
                <a16:creationId xmlns:a16="http://schemas.microsoft.com/office/drawing/2014/main" id="{DDBAB23C-75A9-A9CA-D939-D1BEA30C0EC7}"/>
              </a:ext>
            </a:extLst>
          </p:cNvPr>
          <p:cNvSpPr>
            <a:spLocks noGrp="1"/>
          </p:cNvSpPr>
          <p:nvPr>
            <p:ph type="pic" sz="quarter" idx="49"/>
          </p:nvPr>
        </p:nvSpPr>
        <p:spPr>
          <a:xfrm>
            <a:off x="6224631" y="3149807"/>
            <a:ext cx="995255" cy="995255"/>
          </a:xfrm>
          <a:prstGeom prst="rect">
            <a:avLst/>
          </a:prstGeom>
          <a:blipFill>
            <a:blip r:embed="rId2"/>
            <a:stretch>
              <a:fillRect/>
            </a:stretch>
          </a:blipFill>
          <a:ln w="3175">
            <a:noFill/>
          </a:ln>
          <a:effectLst>
            <a:outerShdw dist="25400" dir="5400000" algn="t" rotWithShape="0">
              <a:schemeClr val="bg2"/>
            </a:outerShdw>
          </a:effectLst>
        </p:spPr>
        <p:txBody>
          <a:bodyPr lIns="91440" tIns="91440" anchor="t" anchorCtr="0">
            <a:normAutofit/>
          </a:bodyPr>
          <a:lstStyle>
            <a:lvl1pPr marL="0" indent="0" algn="l">
              <a:lnSpc>
                <a:spcPct val="90000"/>
              </a:lnSpc>
              <a:buNone/>
              <a:defRPr sz="1100"/>
            </a:lvl1pPr>
          </a:lstStyle>
          <a:p>
            <a:endParaRPr lang="en-US"/>
          </a:p>
        </p:txBody>
      </p:sp>
      <p:sp>
        <p:nvSpPr>
          <p:cNvPr id="31" name="Picture Placeholder 3">
            <a:extLst>
              <a:ext uri="{FF2B5EF4-FFF2-40B4-BE49-F238E27FC236}">
                <a16:creationId xmlns:a16="http://schemas.microsoft.com/office/drawing/2014/main" id="{577A7754-7619-C831-42F6-3ED6C3A4F750}"/>
              </a:ext>
            </a:extLst>
          </p:cNvPr>
          <p:cNvSpPr>
            <a:spLocks noGrp="1"/>
          </p:cNvSpPr>
          <p:nvPr>
            <p:ph type="pic" sz="quarter" idx="51"/>
          </p:nvPr>
        </p:nvSpPr>
        <p:spPr>
          <a:xfrm>
            <a:off x="6224631" y="4676604"/>
            <a:ext cx="995255" cy="995255"/>
          </a:xfrm>
          <a:prstGeom prst="rect">
            <a:avLst/>
          </a:prstGeom>
          <a:blipFill>
            <a:blip r:embed="rId2"/>
            <a:stretch>
              <a:fillRect/>
            </a:stretch>
          </a:blipFill>
          <a:ln w="3175">
            <a:noFill/>
          </a:ln>
          <a:effectLst/>
        </p:spPr>
        <p:txBody>
          <a:bodyPr lIns="91440" tIns="91440" anchor="t" anchorCtr="0">
            <a:normAutofit/>
          </a:bodyPr>
          <a:lstStyle>
            <a:lvl1pPr marL="0" indent="0" algn="l">
              <a:lnSpc>
                <a:spcPct val="90000"/>
              </a:lnSpc>
              <a:buNone/>
              <a:defRPr sz="1100"/>
            </a:lvl1pPr>
          </a:lstStyle>
          <a:p>
            <a:endParaRPr lang="en-US"/>
          </a:p>
        </p:txBody>
      </p:sp>
      <p:sp>
        <p:nvSpPr>
          <p:cNvPr id="35" name="Picture Placeholder 3">
            <a:extLst>
              <a:ext uri="{FF2B5EF4-FFF2-40B4-BE49-F238E27FC236}">
                <a16:creationId xmlns:a16="http://schemas.microsoft.com/office/drawing/2014/main" id="{604E72C5-05F9-19B1-5D27-F363F248A178}"/>
              </a:ext>
            </a:extLst>
          </p:cNvPr>
          <p:cNvSpPr>
            <a:spLocks noGrp="1"/>
          </p:cNvSpPr>
          <p:nvPr>
            <p:ph type="pic" sz="quarter" idx="53"/>
          </p:nvPr>
        </p:nvSpPr>
        <p:spPr>
          <a:xfrm>
            <a:off x="3355596" y="1639789"/>
            <a:ext cx="995255" cy="995255"/>
          </a:xfrm>
          <a:prstGeom prst="rect">
            <a:avLst/>
          </a:prstGeom>
          <a:blipFill>
            <a:blip r:embed="rId2"/>
            <a:stretch>
              <a:fillRect/>
            </a:stretch>
          </a:blipFill>
          <a:ln w="3175">
            <a:noFill/>
          </a:ln>
          <a:effectLst/>
        </p:spPr>
        <p:txBody>
          <a:bodyPr lIns="91440" tIns="91440" anchor="t" anchorCtr="0">
            <a:normAutofit/>
          </a:bodyPr>
          <a:lstStyle>
            <a:lvl1pPr marL="0" indent="0" algn="l">
              <a:lnSpc>
                <a:spcPct val="90000"/>
              </a:lnSpc>
              <a:buNone/>
              <a:defRPr sz="1100"/>
            </a:lvl1pPr>
          </a:lstStyle>
          <a:p>
            <a:endParaRPr lang="en-US"/>
          </a:p>
        </p:txBody>
      </p:sp>
      <p:sp>
        <p:nvSpPr>
          <p:cNvPr id="39" name="Picture Placeholder 3">
            <a:extLst>
              <a:ext uri="{FF2B5EF4-FFF2-40B4-BE49-F238E27FC236}">
                <a16:creationId xmlns:a16="http://schemas.microsoft.com/office/drawing/2014/main" id="{F2CF0DF0-2C8F-FEB6-F203-7C32B8F95E4A}"/>
              </a:ext>
            </a:extLst>
          </p:cNvPr>
          <p:cNvSpPr>
            <a:spLocks noGrp="1"/>
          </p:cNvSpPr>
          <p:nvPr>
            <p:ph type="pic" sz="quarter" idx="55"/>
          </p:nvPr>
        </p:nvSpPr>
        <p:spPr>
          <a:xfrm>
            <a:off x="3355596" y="3149807"/>
            <a:ext cx="995255" cy="995255"/>
          </a:xfrm>
          <a:prstGeom prst="rect">
            <a:avLst/>
          </a:prstGeom>
          <a:blipFill>
            <a:blip r:embed="rId2"/>
            <a:stretch>
              <a:fillRect/>
            </a:stretch>
          </a:blipFill>
          <a:ln w="3175">
            <a:noFill/>
          </a:ln>
          <a:effectLst/>
        </p:spPr>
        <p:txBody>
          <a:bodyPr lIns="91440" tIns="91440" anchor="t" anchorCtr="0">
            <a:normAutofit/>
          </a:bodyPr>
          <a:lstStyle>
            <a:lvl1pPr marL="0" indent="0" algn="l">
              <a:lnSpc>
                <a:spcPct val="90000"/>
              </a:lnSpc>
              <a:buNone/>
              <a:defRPr sz="1100"/>
            </a:lvl1pPr>
          </a:lstStyle>
          <a:p>
            <a:endParaRPr lang="en-US"/>
          </a:p>
        </p:txBody>
      </p:sp>
      <p:sp>
        <p:nvSpPr>
          <p:cNvPr id="43" name="Picture Placeholder 3">
            <a:extLst>
              <a:ext uri="{FF2B5EF4-FFF2-40B4-BE49-F238E27FC236}">
                <a16:creationId xmlns:a16="http://schemas.microsoft.com/office/drawing/2014/main" id="{8A9946D5-000B-C1A7-D807-E6CAB33E85F8}"/>
              </a:ext>
            </a:extLst>
          </p:cNvPr>
          <p:cNvSpPr>
            <a:spLocks noGrp="1"/>
          </p:cNvSpPr>
          <p:nvPr>
            <p:ph type="pic" sz="quarter" idx="57"/>
          </p:nvPr>
        </p:nvSpPr>
        <p:spPr>
          <a:xfrm>
            <a:off x="3355596" y="4676604"/>
            <a:ext cx="995255" cy="995255"/>
          </a:xfrm>
          <a:prstGeom prst="rect">
            <a:avLst/>
          </a:prstGeom>
          <a:blipFill>
            <a:blip r:embed="rId2"/>
            <a:stretch>
              <a:fillRect/>
            </a:stretch>
          </a:blipFill>
          <a:ln w="3175">
            <a:noFill/>
          </a:ln>
          <a:effectLst/>
        </p:spPr>
        <p:txBody>
          <a:bodyPr lIns="91440" tIns="91440" anchor="t" anchorCtr="0">
            <a:normAutofit/>
          </a:bodyPr>
          <a:lstStyle>
            <a:lvl1pPr marL="0" indent="0" algn="l">
              <a:lnSpc>
                <a:spcPct val="90000"/>
              </a:lnSpc>
              <a:buNone/>
              <a:defRPr sz="1100"/>
            </a:lvl1pPr>
          </a:lstStyle>
          <a:p>
            <a:endParaRPr lang="en-US"/>
          </a:p>
        </p:txBody>
      </p:sp>
      <p:sp>
        <p:nvSpPr>
          <p:cNvPr id="47" name="Picture Placeholder 3">
            <a:extLst>
              <a:ext uri="{FF2B5EF4-FFF2-40B4-BE49-F238E27FC236}">
                <a16:creationId xmlns:a16="http://schemas.microsoft.com/office/drawing/2014/main" id="{105F4D7E-CC72-3E96-E134-365F6A498815}"/>
              </a:ext>
            </a:extLst>
          </p:cNvPr>
          <p:cNvSpPr>
            <a:spLocks noGrp="1"/>
          </p:cNvSpPr>
          <p:nvPr>
            <p:ph type="pic" sz="quarter" idx="59"/>
          </p:nvPr>
        </p:nvSpPr>
        <p:spPr>
          <a:xfrm>
            <a:off x="461394" y="1639789"/>
            <a:ext cx="995255" cy="995255"/>
          </a:xfrm>
          <a:prstGeom prst="rect">
            <a:avLst/>
          </a:prstGeom>
          <a:blipFill>
            <a:blip r:embed="rId2"/>
            <a:stretch>
              <a:fillRect/>
            </a:stretch>
          </a:blipFill>
          <a:ln w="3175">
            <a:noFill/>
          </a:ln>
          <a:effectLst/>
        </p:spPr>
        <p:txBody>
          <a:bodyPr lIns="91440" tIns="91440" anchor="t" anchorCtr="0">
            <a:normAutofit/>
          </a:bodyPr>
          <a:lstStyle>
            <a:lvl1pPr marL="0" indent="0" algn="l">
              <a:lnSpc>
                <a:spcPct val="90000"/>
              </a:lnSpc>
              <a:buNone/>
              <a:defRPr sz="1100"/>
            </a:lvl1pPr>
          </a:lstStyle>
          <a:p>
            <a:endParaRPr lang="en-US"/>
          </a:p>
        </p:txBody>
      </p:sp>
      <p:sp>
        <p:nvSpPr>
          <p:cNvPr id="51" name="Picture Placeholder 3">
            <a:extLst>
              <a:ext uri="{FF2B5EF4-FFF2-40B4-BE49-F238E27FC236}">
                <a16:creationId xmlns:a16="http://schemas.microsoft.com/office/drawing/2014/main" id="{0931E330-AC04-2F09-AE69-2B6285897921}"/>
              </a:ext>
            </a:extLst>
          </p:cNvPr>
          <p:cNvSpPr>
            <a:spLocks noGrp="1"/>
          </p:cNvSpPr>
          <p:nvPr>
            <p:ph type="pic" sz="quarter" idx="61"/>
          </p:nvPr>
        </p:nvSpPr>
        <p:spPr>
          <a:xfrm>
            <a:off x="461394" y="3149807"/>
            <a:ext cx="995255" cy="995255"/>
          </a:xfrm>
          <a:prstGeom prst="rect">
            <a:avLst/>
          </a:prstGeom>
          <a:blipFill>
            <a:blip r:embed="rId2"/>
            <a:stretch>
              <a:fillRect/>
            </a:stretch>
          </a:blipFill>
          <a:ln w="3175">
            <a:noFill/>
          </a:ln>
          <a:effectLst/>
        </p:spPr>
        <p:txBody>
          <a:bodyPr lIns="91440" tIns="91440" anchor="t" anchorCtr="0">
            <a:normAutofit/>
          </a:bodyPr>
          <a:lstStyle>
            <a:lvl1pPr marL="0" indent="0" algn="l">
              <a:lnSpc>
                <a:spcPct val="90000"/>
              </a:lnSpc>
              <a:buNone/>
              <a:defRPr sz="1100"/>
            </a:lvl1pPr>
          </a:lstStyle>
          <a:p>
            <a:endParaRPr lang="en-US"/>
          </a:p>
        </p:txBody>
      </p:sp>
      <p:sp>
        <p:nvSpPr>
          <p:cNvPr id="53" name="Picture Placeholder 3">
            <a:extLst>
              <a:ext uri="{FF2B5EF4-FFF2-40B4-BE49-F238E27FC236}">
                <a16:creationId xmlns:a16="http://schemas.microsoft.com/office/drawing/2014/main" id="{9E8BA63F-97C0-8B03-5438-EB76639B72E7}"/>
              </a:ext>
            </a:extLst>
          </p:cNvPr>
          <p:cNvSpPr>
            <a:spLocks noGrp="1"/>
          </p:cNvSpPr>
          <p:nvPr>
            <p:ph type="pic" sz="quarter" idx="63"/>
          </p:nvPr>
        </p:nvSpPr>
        <p:spPr>
          <a:xfrm>
            <a:off x="461394" y="4676604"/>
            <a:ext cx="995255" cy="995255"/>
          </a:xfrm>
          <a:prstGeom prst="rect">
            <a:avLst/>
          </a:prstGeom>
          <a:blipFill>
            <a:blip r:embed="rId2"/>
            <a:stretch>
              <a:fillRect/>
            </a:stretch>
          </a:blipFill>
          <a:ln w="3175">
            <a:noFill/>
          </a:ln>
          <a:effectLst/>
        </p:spPr>
        <p:txBody>
          <a:bodyPr lIns="91440" tIns="91440" anchor="t" anchorCtr="0">
            <a:normAutofit/>
          </a:bodyPr>
          <a:lstStyle>
            <a:lvl1pPr marL="0" indent="0" algn="l">
              <a:lnSpc>
                <a:spcPct val="90000"/>
              </a:lnSpc>
              <a:buNone/>
              <a:defRPr sz="1100"/>
            </a:lvl1pPr>
          </a:lstStyle>
          <a:p>
            <a:endParaRPr lang="en-US"/>
          </a:p>
        </p:txBody>
      </p:sp>
      <p:sp>
        <p:nvSpPr>
          <p:cNvPr id="54" name="Text Placeholder 2">
            <a:extLst>
              <a:ext uri="{FF2B5EF4-FFF2-40B4-BE49-F238E27FC236}">
                <a16:creationId xmlns:a16="http://schemas.microsoft.com/office/drawing/2014/main" id="{E1BB21A6-2D73-4058-1326-8B9419F1AE41}"/>
              </a:ext>
            </a:extLst>
          </p:cNvPr>
          <p:cNvSpPr>
            <a:spLocks noGrp="1"/>
          </p:cNvSpPr>
          <p:nvPr>
            <p:ph type="body" idx="68" hasCustomPrompt="1"/>
          </p:nvPr>
        </p:nvSpPr>
        <p:spPr>
          <a:xfrm>
            <a:off x="1625017" y="1639789"/>
            <a:ext cx="1440431" cy="172232"/>
          </a:xfrm>
          <a:prstGeom prst="rect">
            <a:avLst/>
          </a:prstGeom>
          <a:noFill/>
        </p:spPr>
        <p:txBody>
          <a:bodyPr lIns="0" tIns="0" rIns="0" bIns="0" anchor="t" anchorCtr="0"/>
          <a:lstStyle>
            <a:lvl1pPr marL="0" indent="0" algn="l">
              <a:lnSpc>
                <a:spcPct val="90000"/>
              </a:lnSpc>
              <a:buNone/>
              <a:defRPr sz="1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First </a:t>
            </a:r>
            <a:r>
              <a:rPr lang="en-US" err="1"/>
              <a:t>Lastname</a:t>
            </a:r>
            <a:endParaRPr lang="en-US"/>
          </a:p>
        </p:txBody>
      </p:sp>
      <p:sp>
        <p:nvSpPr>
          <p:cNvPr id="56" name="Text Placeholder 2">
            <a:extLst>
              <a:ext uri="{FF2B5EF4-FFF2-40B4-BE49-F238E27FC236}">
                <a16:creationId xmlns:a16="http://schemas.microsoft.com/office/drawing/2014/main" id="{C838A05E-D960-CFA8-22A4-055637BAAFB4}"/>
              </a:ext>
            </a:extLst>
          </p:cNvPr>
          <p:cNvSpPr>
            <a:spLocks noGrp="1"/>
          </p:cNvSpPr>
          <p:nvPr>
            <p:ph type="body" idx="70" hasCustomPrompt="1"/>
          </p:nvPr>
        </p:nvSpPr>
        <p:spPr>
          <a:xfrm>
            <a:off x="1625017" y="3149808"/>
            <a:ext cx="1440431" cy="172232"/>
          </a:xfrm>
          <a:prstGeom prst="rect">
            <a:avLst/>
          </a:prstGeom>
          <a:noFill/>
        </p:spPr>
        <p:txBody>
          <a:bodyPr lIns="0" tIns="0" rIns="0" bIns="0" anchor="t" anchorCtr="0"/>
          <a:lstStyle>
            <a:lvl1pPr marL="0" indent="0" algn="l">
              <a:lnSpc>
                <a:spcPct val="90000"/>
              </a:lnSpc>
              <a:buNone/>
              <a:defRPr sz="1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First </a:t>
            </a:r>
            <a:r>
              <a:rPr lang="en-US" err="1"/>
              <a:t>Lastname</a:t>
            </a:r>
            <a:endParaRPr lang="en-US"/>
          </a:p>
        </p:txBody>
      </p:sp>
      <p:sp>
        <p:nvSpPr>
          <p:cNvPr id="58" name="Text Placeholder 2">
            <a:extLst>
              <a:ext uri="{FF2B5EF4-FFF2-40B4-BE49-F238E27FC236}">
                <a16:creationId xmlns:a16="http://schemas.microsoft.com/office/drawing/2014/main" id="{612A1570-39D8-2CA6-024B-4264C005D9CA}"/>
              </a:ext>
            </a:extLst>
          </p:cNvPr>
          <p:cNvSpPr>
            <a:spLocks noGrp="1"/>
          </p:cNvSpPr>
          <p:nvPr>
            <p:ph type="body" idx="72" hasCustomPrompt="1"/>
          </p:nvPr>
        </p:nvSpPr>
        <p:spPr>
          <a:xfrm>
            <a:off x="1625017" y="4693382"/>
            <a:ext cx="1440431" cy="172232"/>
          </a:xfrm>
          <a:prstGeom prst="rect">
            <a:avLst/>
          </a:prstGeom>
          <a:noFill/>
        </p:spPr>
        <p:txBody>
          <a:bodyPr lIns="0" tIns="0" rIns="0" bIns="0" anchor="t" anchorCtr="0"/>
          <a:lstStyle>
            <a:lvl1pPr marL="0" indent="0" algn="l">
              <a:lnSpc>
                <a:spcPct val="90000"/>
              </a:lnSpc>
              <a:buNone/>
              <a:defRPr sz="1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First </a:t>
            </a:r>
            <a:r>
              <a:rPr lang="en-US" err="1"/>
              <a:t>Lastname</a:t>
            </a:r>
            <a:endParaRPr lang="en-US"/>
          </a:p>
        </p:txBody>
      </p:sp>
      <p:sp>
        <p:nvSpPr>
          <p:cNvPr id="60" name="Text Placeholder 2">
            <a:extLst>
              <a:ext uri="{FF2B5EF4-FFF2-40B4-BE49-F238E27FC236}">
                <a16:creationId xmlns:a16="http://schemas.microsoft.com/office/drawing/2014/main" id="{39AFE1F4-098B-69C2-2C4D-D554E97B2646}"/>
              </a:ext>
            </a:extLst>
          </p:cNvPr>
          <p:cNvSpPr>
            <a:spLocks noGrp="1"/>
          </p:cNvSpPr>
          <p:nvPr>
            <p:ph type="body" idx="74" hasCustomPrompt="1"/>
          </p:nvPr>
        </p:nvSpPr>
        <p:spPr>
          <a:xfrm>
            <a:off x="4502441" y="1639789"/>
            <a:ext cx="1440431" cy="172232"/>
          </a:xfrm>
          <a:prstGeom prst="rect">
            <a:avLst/>
          </a:prstGeom>
          <a:noFill/>
        </p:spPr>
        <p:txBody>
          <a:bodyPr lIns="0" tIns="0" rIns="0" bIns="0" anchor="t" anchorCtr="0"/>
          <a:lstStyle>
            <a:lvl1pPr marL="0" indent="0" algn="l">
              <a:lnSpc>
                <a:spcPct val="90000"/>
              </a:lnSpc>
              <a:buNone/>
              <a:defRPr sz="1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First </a:t>
            </a:r>
            <a:r>
              <a:rPr lang="en-US" err="1"/>
              <a:t>Lastname</a:t>
            </a:r>
            <a:endParaRPr lang="en-US"/>
          </a:p>
        </p:txBody>
      </p:sp>
      <p:sp>
        <p:nvSpPr>
          <p:cNvPr id="62" name="Text Placeholder 2">
            <a:extLst>
              <a:ext uri="{FF2B5EF4-FFF2-40B4-BE49-F238E27FC236}">
                <a16:creationId xmlns:a16="http://schemas.microsoft.com/office/drawing/2014/main" id="{338A7EC9-0F93-A4B3-06CD-A144DD3B6B5F}"/>
              </a:ext>
            </a:extLst>
          </p:cNvPr>
          <p:cNvSpPr>
            <a:spLocks noGrp="1"/>
          </p:cNvSpPr>
          <p:nvPr>
            <p:ph type="body" idx="76" hasCustomPrompt="1"/>
          </p:nvPr>
        </p:nvSpPr>
        <p:spPr>
          <a:xfrm>
            <a:off x="4502441" y="3149808"/>
            <a:ext cx="1440431" cy="172232"/>
          </a:xfrm>
          <a:prstGeom prst="rect">
            <a:avLst/>
          </a:prstGeom>
          <a:noFill/>
        </p:spPr>
        <p:txBody>
          <a:bodyPr lIns="0" tIns="0" rIns="0" bIns="0" anchor="t" anchorCtr="0"/>
          <a:lstStyle>
            <a:lvl1pPr marL="0" indent="0" algn="l">
              <a:lnSpc>
                <a:spcPct val="90000"/>
              </a:lnSpc>
              <a:buNone/>
              <a:defRPr sz="1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First </a:t>
            </a:r>
            <a:r>
              <a:rPr lang="en-US" err="1"/>
              <a:t>Lastname</a:t>
            </a:r>
            <a:endParaRPr lang="en-US"/>
          </a:p>
        </p:txBody>
      </p:sp>
      <p:sp>
        <p:nvSpPr>
          <p:cNvPr id="64" name="Text Placeholder 2">
            <a:extLst>
              <a:ext uri="{FF2B5EF4-FFF2-40B4-BE49-F238E27FC236}">
                <a16:creationId xmlns:a16="http://schemas.microsoft.com/office/drawing/2014/main" id="{ECD6AF05-10FA-5EF9-9A5F-605AFB68D786}"/>
              </a:ext>
            </a:extLst>
          </p:cNvPr>
          <p:cNvSpPr>
            <a:spLocks noGrp="1"/>
          </p:cNvSpPr>
          <p:nvPr>
            <p:ph type="body" idx="78" hasCustomPrompt="1"/>
          </p:nvPr>
        </p:nvSpPr>
        <p:spPr>
          <a:xfrm>
            <a:off x="4502441" y="4693382"/>
            <a:ext cx="1440431" cy="172232"/>
          </a:xfrm>
          <a:prstGeom prst="rect">
            <a:avLst/>
          </a:prstGeom>
          <a:noFill/>
        </p:spPr>
        <p:txBody>
          <a:bodyPr lIns="0" tIns="0" rIns="0" bIns="0" anchor="t" anchorCtr="0"/>
          <a:lstStyle>
            <a:lvl1pPr marL="0" indent="0" algn="l">
              <a:lnSpc>
                <a:spcPct val="90000"/>
              </a:lnSpc>
              <a:buNone/>
              <a:defRPr sz="1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First </a:t>
            </a:r>
            <a:r>
              <a:rPr lang="en-US" err="1"/>
              <a:t>Lastname</a:t>
            </a:r>
            <a:endParaRPr lang="en-US"/>
          </a:p>
        </p:txBody>
      </p:sp>
      <p:sp>
        <p:nvSpPr>
          <p:cNvPr id="66" name="Text Placeholder 2">
            <a:extLst>
              <a:ext uri="{FF2B5EF4-FFF2-40B4-BE49-F238E27FC236}">
                <a16:creationId xmlns:a16="http://schemas.microsoft.com/office/drawing/2014/main" id="{0F8D50A2-2EF9-3EF5-C431-CFD7F702841A}"/>
              </a:ext>
            </a:extLst>
          </p:cNvPr>
          <p:cNvSpPr>
            <a:spLocks noGrp="1"/>
          </p:cNvSpPr>
          <p:nvPr>
            <p:ph type="body" idx="80" hasCustomPrompt="1"/>
          </p:nvPr>
        </p:nvSpPr>
        <p:spPr>
          <a:xfrm>
            <a:off x="7363087" y="1639789"/>
            <a:ext cx="1440431" cy="172232"/>
          </a:xfrm>
          <a:prstGeom prst="rect">
            <a:avLst/>
          </a:prstGeom>
          <a:noFill/>
        </p:spPr>
        <p:txBody>
          <a:bodyPr lIns="0" tIns="0" rIns="0" bIns="0" anchor="t" anchorCtr="0"/>
          <a:lstStyle>
            <a:lvl1pPr marL="0" indent="0" algn="l">
              <a:lnSpc>
                <a:spcPct val="90000"/>
              </a:lnSpc>
              <a:buNone/>
              <a:defRPr sz="1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First </a:t>
            </a:r>
            <a:r>
              <a:rPr lang="en-US" err="1"/>
              <a:t>Lastname</a:t>
            </a:r>
            <a:endParaRPr lang="en-US"/>
          </a:p>
        </p:txBody>
      </p:sp>
      <p:sp>
        <p:nvSpPr>
          <p:cNvPr id="68" name="Text Placeholder 2">
            <a:extLst>
              <a:ext uri="{FF2B5EF4-FFF2-40B4-BE49-F238E27FC236}">
                <a16:creationId xmlns:a16="http://schemas.microsoft.com/office/drawing/2014/main" id="{C7496DC8-746D-49C1-EB55-F90D4B9AD2D5}"/>
              </a:ext>
            </a:extLst>
          </p:cNvPr>
          <p:cNvSpPr>
            <a:spLocks noGrp="1"/>
          </p:cNvSpPr>
          <p:nvPr>
            <p:ph type="body" idx="82" hasCustomPrompt="1"/>
          </p:nvPr>
        </p:nvSpPr>
        <p:spPr>
          <a:xfrm>
            <a:off x="7363087" y="3149808"/>
            <a:ext cx="1440431" cy="172232"/>
          </a:xfrm>
          <a:prstGeom prst="rect">
            <a:avLst/>
          </a:prstGeom>
          <a:noFill/>
        </p:spPr>
        <p:txBody>
          <a:bodyPr lIns="0" tIns="0" rIns="0" bIns="0" anchor="t" anchorCtr="0"/>
          <a:lstStyle>
            <a:lvl1pPr marL="0" indent="0" algn="l">
              <a:lnSpc>
                <a:spcPct val="90000"/>
              </a:lnSpc>
              <a:buNone/>
              <a:defRPr sz="1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First </a:t>
            </a:r>
            <a:r>
              <a:rPr lang="en-US" err="1"/>
              <a:t>Lastname</a:t>
            </a:r>
            <a:endParaRPr lang="en-US"/>
          </a:p>
        </p:txBody>
      </p:sp>
      <p:sp>
        <p:nvSpPr>
          <p:cNvPr id="70" name="Text Placeholder 2">
            <a:extLst>
              <a:ext uri="{FF2B5EF4-FFF2-40B4-BE49-F238E27FC236}">
                <a16:creationId xmlns:a16="http://schemas.microsoft.com/office/drawing/2014/main" id="{28620D23-D2E2-2812-F78E-8DE9DEE2B059}"/>
              </a:ext>
            </a:extLst>
          </p:cNvPr>
          <p:cNvSpPr>
            <a:spLocks noGrp="1"/>
          </p:cNvSpPr>
          <p:nvPr>
            <p:ph type="body" idx="84" hasCustomPrompt="1"/>
          </p:nvPr>
        </p:nvSpPr>
        <p:spPr>
          <a:xfrm>
            <a:off x="7363087" y="4693382"/>
            <a:ext cx="1440431" cy="172232"/>
          </a:xfrm>
          <a:prstGeom prst="rect">
            <a:avLst/>
          </a:prstGeom>
          <a:noFill/>
        </p:spPr>
        <p:txBody>
          <a:bodyPr lIns="0" tIns="0" rIns="0" bIns="0" anchor="t" anchorCtr="0"/>
          <a:lstStyle>
            <a:lvl1pPr marL="0" indent="0" algn="l">
              <a:lnSpc>
                <a:spcPct val="90000"/>
              </a:lnSpc>
              <a:buNone/>
              <a:defRPr sz="1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First </a:t>
            </a:r>
            <a:r>
              <a:rPr lang="en-US" err="1"/>
              <a:t>Lastname</a:t>
            </a:r>
            <a:endParaRPr lang="en-US"/>
          </a:p>
        </p:txBody>
      </p:sp>
      <p:sp>
        <p:nvSpPr>
          <p:cNvPr id="72" name="Text Placeholder 2">
            <a:extLst>
              <a:ext uri="{FF2B5EF4-FFF2-40B4-BE49-F238E27FC236}">
                <a16:creationId xmlns:a16="http://schemas.microsoft.com/office/drawing/2014/main" id="{8EEED1C7-73D5-82E4-DDC0-B38C8022294B}"/>
              </a:ext>
            </a:extLst>
          </p:cNvPr>
          <p:cNvSpPr>
            <a:spLocks noGrp="1"/>
          </p:cNvSpPr>
          <p:nvPr>
            <p:ph type="body" idx="86" hasCustomPrompt="1"/>
          </p:nvPr>
        </p:nvSpPr>
        <p:spPr>
          <a:xfrm>
            <a:off x="10265678" y="1639789"/>
            <a:ext cx="1440431" cy="172232"/>
          </a:xfrm>
          <a:prstGeom prst="rect">
            <a:avLst/>
          </a:prstGeom>
          <a:noFill/>
        </p:spPr>
        <p:txBody>
          <a:bodyPr lIns="0" tIns="0" rIns="0" bIns="0" anchor="t" anchorCtr="0"/>
          <a:lstStyle>
            <a:lvl1pPr marL="0" indent="0" algn="l">
              <a:lnSpc>
                <a:spcPct val="90000"/>
              </a:lnSpc>
              <a:buNone/>
              <a:defRPr sz="1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First </a:t>
            </a:r>
            <a:r>
              <a:rPr lang="en-US" err="1"/>
              <a:t>Lastname</a:t>
            </a:r>
            <a:endParaRPr lang="en-US"/>
          </a:p>
        </p:txBody>
      </p:sp>
      <p:sp>
        <p:nvSpPr>
          <p:cNvPr id="74" name="Text Placeholder 2">
            <a:extLst>
              <a:ext uri="{FF2B5EF4-FFF2-40B4-BE49-F238E27FC236}">
                <a16:creationId xmlns:a16="http://schemas.microsoft.com/office/drawing/2014/main" id="{8823CD2A-A8C0-66E6-834A-6F1B0C1E8F0B}"/>
              </a:ext>
            </a:extLst>
          </p:cNvPr>
          <p:cNvSpPr>
            <a:spLocks noGrp="1"/>
          </p:cNvSpPr>
          <p:nvPr>
            <p:ph type="body" idx="88" hasCustomPrompt="1"/>
          </p:nvPr>
        </p:nvSpPr>
        <p:spPr>
          <a:xfrm>
            <a:off x="10265678" y="3149808"/>
            <a:ext cx="1440431" cy="172232"/>
          </a:xfrm>
          <a:prstGeom prst="rect">
            <a:avLst/>
          </a:prstGeom>
          <a:noFill/>
        </p:spPr>
        <p:txBody>
          <a:bodyPr lIns="0" tIns="0" rIns="0" bIns="0" anchor="t" anchorCtr="0"/>
          <a:lstStyle>
            <a:lvl1pPr marL="0" indent="0" algn="l">
              <a:lnSpc>
                <a:spcPct val="90000"/>
              </a:lnSpc>
              <a:buNone/>
              <a:defRPr sz="1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First </a:t>
            </a:r>
            <a:r>
              <a:rPr lang="en-US" err="1"/>
              <a:t>Lastname</a:t>
            </a:r>
            <a:endParaRPr lang="en-US"/>
          </a:p>
        </p:txBody>
      </p:sp>
      <p:sp>
        <p:nvSpPr>
          <p:cNvPr id="76" name="Text Placeholder 2">
            <a:extLst>
              <a:ext uri="{FF2B5EF4-FFF2-40B4-BE49-F238E27FC236}">
                <a16:creationId xmlns:a16="http://schemas.microsoft.com/office/drawing/2014/main" id="{61D5341A-B56F-2D4B-8EED-21BFD49F5219}"/>
              </a:ext>
            </a:extLst>
          </p:cNvPr>
          <p:cNvSpPr>
            <a:spLocks noGrp="1"/>
          </p:cNvSpPr>
          <p:nvPr>
            <p:ph type="body" idx="90" hasCustomPrompt="1"/>
          </p:nvPr>
        </p:nvSpPr>
        <p:spPr>
          <a:xfrm>
            <a:off x="10265678" y="4693382"/>
            <a:ext cx="1440431" cy="172232"/>
          </a:xfrm>
          <a:prstGeom prst="rect">
            <a:avLst/>
          </a:prstGeom>
          <a:noFill/>
        </p:spPr>
        <p:txBody>
          <a:bodyPr lIns="0" tIns="0" rIns="0" bIns="0" anchor="t" anchorCtr="0"/>
          <a:lstStyle>
            <a:lvl1pPr marL="0" indent="0" algn="l">
              <a:lnSpc>
                <a:spcPct val="90000"/>
              </a:lnSpc>
              <a:buNone/>
              <a:defRPr sz="1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First </a:t>
            </a:r>
            <a:r>
              <a:rPr lang="en-US" err="1"/>
              <a:t>Lastname</a:t>
            </a:r>
            <a:endParaRPr lang="en-US"/>
          </a:p>
        </p:txBody>
      </p:sp>
      <p:sp>
        <p:nvSpPr>
          <p:cNvPr id="85" name="Text Placeholder 2">
            <a:extLst>
              <a:ext uri="{FF2B5EF4-FFF2-40B4-BE49-F238E27FC236}">
                <a16:creationId xmlns:a16="http://schemas.microsoft.com/office/drawing/2014/main" id="{A2944876-3D43-5687-C01B-8A7A74DB0CD1}"/>
              </a:ext>
            </a:extLst>
          </p:cNvPr>
          <p:cNvSpPr>
            <a:spLocks noGrp="1"/>
          </p:cNvSpPr>
          <p:nvPr>
            <p:ph type="body" idx="99" hasCustomPrompt="1"/>
          </p:nvPr>
        </p:nvSpPr>
        <p:spPr>
          <a:xfrm>
            <a:off x="1625017" y="1866292"/>
            <a:ext cx="1440431" cy="781076"/>
          </a:xfrm>
          <a:prstGeom prst="rect">
            <a:avLst/>
          </a:prstGeom>
          <a:noFill/>
        </p:spPr>
        <p:txBody>
          <a:bodyPr lIns="0" tIns="0" rIns="0" bIns="0" anchor="t" anchorCtr="0"/>
          <a:lstStyle>
            <a:lvl1pPr marL="0" indent="0" algn="l">
              <a:lnSpc>
                <a:spcPct val="90000"/>
              </a:lnSpc>
              <a:spcBef>
                <a:spcPts val="0"/>
              </a:spcBef>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Title</a:t>
            </a:r>
          </a:p>
          <a:p>
            <a:pPr lvl="0"/>
            <a:r>
              <a:rPr lang="en-US"/>
              <a:t>Description</a:t>
            </a:r>
          </a:p>
        </p:txBody>
      </p:sp>
      <p:sp>
        <p:nvSpPr>
          <p:cNvPr id="86" name="Text Placeholder 2">
            <a:extLst>
              <a:ext uri="{FF2B5EF4-FFF2-40B4-BE49-F238E27FC236}">
                <a16:creationId xmlns:a16="http://schemas.microsoft.com/office/drawing/2014/main" id="{7D0385C7-391C-F7E4-B536-8D9CE5ADAF45}"/>
              </a:ext>
            </a:extLst>
          </p:cNvPr>
          <p:cNvSpPr>
            <a:spLocks noGrp="1"/>
          </p:cNvSpPr>
          <p:nvPr>
            <p:ph type="body" idx="100" hasCustomPrompt="1"/>
          </p:nvPr>
        </p:nvSpPr>
        <p:spPr>
          <a:xfrm>
            <a:off x="1625017" y="3376310"/>
            <a:ext cx="1440431" cy="781076"/>
          </a:xfrm>
          <a:prstGeom prst="rect">
            <a:avLst/>
          </a:prstGeom>
          <a:noFill/>
        </p:spPr>
        <p:txBody>
          <a:bodyPr lIns="0" tIns="0" rIns="0" bIns="0" anchor="t" anchorCtr="0"/>
          <a:lstStyle>
            <a:lvl1pPr marL="0" indent="0" algn="l">
              <a:lnSpc>
                <a:spcPct val="90000"/>
              </a:lnSpc>
              <a:spcBef>
                <a:spcPts val="0"/>
              </a:spcBef>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Title</a:t>
            </a:r>
          </a:p>
          <a:p>
            <a:pPr lvl="0"/>
            <a:r>
              <a:rPr lang="en-US"/>
              <a:t>Description</a:t>
            </a:r>
          </a:p>
        </p:txBody>
      </p:sp>
      <p:sp>
        <p:nvSpPr>
          <p:cNvPr id="87" name="Text Placeholder 2">
            <a:extLst>
              <a:ext uri="{FF2B5EF4-FFF2-40B4-BE49-F238E27FC236}">
                <a16:creationId xmlns:a16="http://schemas.microsoft.com/office/drawing/2014/main" id="{43BAD3A8-E8A1-36FC-3C2A-C538D0D4D4E4}"/>
              </a:ext>
            </a:extLst>
          </p:cNvPr>
          <p:cNvSpPr>
            <a:spLocks noGrp="1"/>
          </p:cNvSpPr>
          <p:nvPr>
            <p:ph type="body" idx="101" hasCustomPrompt="1"/>
          </p:nvPr>
        </p:nvSpPr>
        <p:spPr>
          <a:xfrm>
            <a:off x="1625017" y="4911495"/>
            <a:ext cx="1440431" cy="781076"/>
          </a:xfrm>
          <a:prstGeom prst="rect">
            <a:avLst/>
          </a:prstGeom>
          <a:noFill/>
        </p:spPr>
        <p:txBody>
          <a:bodyPr lIns="0" tIns="0" rIns="0" bIns="0" anchor="t" anchorCtr="0"/>
          <a:lstStyle>
            <a:lvl1pPr marL="0" indent="0" algn="l">
              <a:lnSpc>
                <a:spcPct val="90000"/>
              </a:lnSpc>
              <a:spcBef>
                <a:spcPts val="0"/>
              </a:spcBef>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Title</a:t>
            </a:r>
          </a:p>
          <a:p>
            <a:pPr lvl="0"/>
            <a:r>
              <a:rPr lang="en-US"/>
              <a:t>Description</a:t>
            </a:r>
          </a:p>
        </p:txBody>
      </p:sp>
      <p:sp>
        <p:nvSpPr>
          <p:cNvPr id="88" name="Text Placeholder 2">
            <a:extLst>
              <a:ext uri="{FF2B5EF4-FFF2-40B4-BE49-F238E27FC236}">
                <a16:creationId xmlns:a16="http://schemas.microsoft.com/office/drawing/2014/main" id="{41679ECA-153E-7F58-F839-92B1F5B3C5E5}"/>
              </a:ext>
            </a:extLst>
          </p:cNvPr>
          <p:cNvSpPr>
            <a:spLocks noGrp="1"/>
          </p:cNvSpPr>
          <p:nvPr>
            <p:ph type="body" idx="102" hasCustomPrompt="1"/>
          </p:nvPr>
        </p:nvSpPr>
        <p:spPr>
          <a:xfrm>
            <a:off x="4502441" y="1866292"/>
            <a:ext cx="1440431" cy="781076"/>
          </a:xfrm>
          <a:prstGeom prst="rect">
            <a:avLst/>
          </a:prstGeom>
          <a:noFill/>
        </p:spPr>
        <p:txBody>
          <a:bodyPr lIns="0" tIns="0" rIns="0" bIns="0" anchor="t" anchorCtr="0"/>
          <a:lstStyle>
            <a:lvl1pPr marL="0" indent="0" algn="l">
              <a:lnSpc>
                <a:spcPct val="90000"/>
              </a:lnSpc>
              <a:spcBef>
                <a:spcPts val="0"/>
              </a:spcBef>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Title</a:t>
            </a:r>
          </a:p>
          <a:p>
            <a:pPr lvl="0"/>
            <a:r>
              <a:rPr lang="en-US"/>
              <a:t>Description</a:t>
            </a:r>
          </a:p>
        </p:txBody>
      </p:sp>
      <p:sp>
        <p:nvSpPr>
          <p:cNvPr id="89" name="Text Placeholder 2">
            <a:extLst>
              <a:ext uri="{FF2B5EF4-FFF2-40B4-BE49-F238E27FC236}">
                <a16:creationId xmlns:a16="http://schemas.microsoft.com/office/drawing/2014/main" id="{08339FE5-3739-9ED4-8025-CE64F1F9D82F}"/>
              </a:ext>
            </a:extLst>
          </p:cNvPr>
          <p:cNvSpPr>
            <a:spLocks noGrp="1"/>
          </p:cNvSpPr>
          <p:nvPr>
            <p:ph type="body" idx="103" hasCustomPrompt="1"/>
          </p:nvPr>
        </p:nvSpPr>
        <p:spPr>
          <a:xfrm>
            <a:off x="4502441" y="3376310"/>
            <a:ext cx="1440431" cy="781076"/>
          </a:xfrm>
          <a:prstGeom prst="rect">
            <a:avLst/>
          </a:prstGeom>
          <a:noFill/>
        </p:spPr>
        <p:txBody>
          <a:bodyPr lIns="0" tIns="0" rIns="0" bIns="0" anchor="t" anchorCtr="0"/>
          <a:lstStyle>
            <a:lvl1pPr marL="0" indent="0" algn="l">
              <a:lnSpc>
                <a:spcPct val="90000"/>
              </a:lnSpc>
              <a:spcBef>
                <a:spcPts val="0"/>
              </a:spcBef>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Title</a:t>
            </a:r>
          </a:p>
          <a:p>
            <a:pPr lvl="0"/>
            <a:r>
              <a:rPr lang="en-US"/>
              <a:t>Description</a:t>
            </a:r>
          </a:p>
        </p:txBody>
      </p:sp>
      <p:sp>
        <p:nvSpPr>
          <p:cNvPr id="90" name="Text Placeholder 2">
            <a:extLst>
              <a:ext uri="{FF2B5EF4-FFF2-40B4-BE49-F238E27FC236}">
                <a16:creationId xmlns:a16="http://schemas.microsoft.com/office/drawing/2014/main" id="{CD1AF914-1E98-96B0-241D-4C55E8F6F366}"/>
              </a:ext>
            </a:extLst>
          </p:cNvPr>
          <p:cNvSpPr>
            <a:spLocks noGrp="1"/>
          </p:cNvSpPr>
          <p:nvPr>
            <p:ph type="body" idx="104" hasCustomPrompt="1"/>
          </p:nvPr>
        </p:nvSpPr>
        <p:spPr>
          <a:xfrm>
            <a:off x="4502441" y="4911495"/>
            <a:ext cx="1440431" cy="781076"/>
          </a:xfrm>
          <a:prstGeom prst="rect">
            <a:avLst/>
          </a:prstGeom>
          <a:noFill/>
        </p:spPr>
        <p:txBody>
          <a:bodyPr lIns="0" tIns="0" rIns="0" bIns="0" anchor="t" anchorCtr="0"/>
          <a:lstStyle>
            <a:lvl1pPr marL="0" indent="0" algn="l">
              <a:lnSpc>
                <a:spcPct val="90000"/>
              </a:lnSpc>
              <a:spcBef>
                <a:spcPts val="0"/>
              </a:spcBef>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Title</a:t>
            </a:r>
          </a:p>
          <a:p>
            <a:pPr lvl="0"/>
            <a:r>
              <a:rPr lang="en-US"/>
              <a:t>Description</a:t>
            </a:r>
          </a:p>
        </p:txBody>
      </p:sp>
      <p:sp>
        <p:nvSpPr>
          <p:cNvPr id="91" name="Text Placeholder 2">
            <a:extLst>
              <a:ext uri="{FF2B5EF4-FFF2-40B4-BE49-F238E27FC236}">
                <a16:creationId xmlns:a16="http://schemas.microsoft.com/office/drawing/2014/main" id="{CB31A326-31B9-70D8-54B4-21B88F461D22}"/>
              </a:ext>
            </a:extLst>
          </p:cNvPr>
          <p:cNvSpPr>
            <a:spLocks noGrp="1"/>
          </p:cNvSpPr>
          <p:nvPr>
            <p:ph type="body" idx="105" hasCustomPrompt="1"/>
          </p:nvPr>
        </p:nvSpPr>
        <p:spPr>
          <a:xfrm>
            <a:off x="7363087" y="1866292"/>
            <a:ext cx="1440431" cy="781076"/>
          </a:xfrm>
          <a:prstGeom prst="rect">
            <a:avLst/>
          </a:prstGeom>
          <a:noFill/>
        </p:spPr>
        <p:txBody>
          <a:bodyPr lIns="0" tIns="0" rIns="0" bIns="0" anchor="t" anchorCtr="0"/>
          <a:lstStyle>
            <a:lvl1pPr marL="0" indent="0" algn="l">
              <a:lnSpc>
                <a:spcPct val="90000"/>
              </a:lnSpc>
              <a:spcBef>
                <a:spcPts val="0"/>
              </a:spcBef>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Title</a:t>
            </a:r>
          </a:p>
          <a:p>
            <a:pPr lvl="0"/>
            <a:r>
              <a:rPr lang="en-US"/>
              <a:t>Description</a:t>
            </a:r>
          </a:p>
        </p:txBody>
      </p:sp>
      <p:sp>
        <p:nvSpPr>
          <p:cNvPr id="92" name="Text Placeholder 2">
            <a:extLst>
              <a:ext uri="{FF2B5EF4-FFF2-40B4-BE49-F238E27FC236}">
                <a16:creationId xmlns:a16="http://schemas.microsoft.com/office/drawing/2014/main" id="{469F96A1-D4CE-8540-E121-CF69A1B3E933}"/>
              </a:ext>
            </a:extLst>
          </p:cNvPr>
          <p:cNvSpPr>
            <a:spLocks noGrp="1"/>
          </p:cNvSpPr>
          <p:nvPr>
            <p:ph type="body" idx="106" hasCustomPrompt="1"/>
          </p:nvPr>
        </p:nvSpPr>
        <p:spPr>
          <a:xfrm>
            <a:off x="7363087" y="3376310"/>
            <a:ext cx="1440431" cy="781076"/>
          </a:xfrm>
          <a:prstGeom prst="rect">
            <a:avLst/>
          </a:prstGeom>
          <a:noFill/>
        </p:spPr>
        <p:txBody>
          <a:bodyPr lIns="0" tIns="0" rIns="0" bIns="0" anchor="t" anchorCtr="0"/>
          <a:lstStyle>
            <a:lvl1pPr marL="0" indent="0" algn="l">
              <a:lnSpc>
                <a:spcPct val="90000"/>
              </a:lnSpc>
              <a:spcBef>
                <a:spcPts val="0"/>
              </a:spcBef>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Title</a:t>
            </a:r>
          </a:p>
          <a:p>
            <a:pPr lvl="0"/>
            <a:r>
              <a:rPr lang="en-US"/>
              <a:t>Description</a:t>
            </a:r>
          </a:p>
        </p:txBody>
      </p:sp>
      <p:sp>
        <p:nvSpPr>
          <p:cNvPr id="93" name="Text Placeholder 2">
            <a:extLst>
              <a:ext uri="{FF2B5EF4-FFF2-40B4-BE49-F238E27FC236}">
                <a16:creationId xmlns:a16="http://schemas.microsoft.com/office/drawing/2014/main" id="{0D05DD49-269F-A06A-E0EE-3666E3541129}"/>
              </a:ext>
            </a:extLst>
          </p:cNvPr>
          <p:cNvSpPr>
            <a:spLocks noGrp="1"/>
          </p:cNvSpPr>
          <p:nvPr>
            <p:ph type="body" idx="107" hasCustomPrompt="1"/>
          </p:nvPr>
        </p:nvSpPr>
        <p:spPr>
          <a:xfrm>
            <a:off x="7363087" y="4911495"/>
            <a:ext cx="1440431" cy="781076"/>
          </a:xfrm>
          <a:prstGeom prst="rect">
            <a:avLst/>
          </a:prstGeom>
          <a:noFill/>
        </p:spPr>
        <p:txBody>
          <a:bodyPr lIns="0" tIns="0" rIns="0" bIns="0" anchor="t" anchorCtr="0"/>
          <a:lstStyle>
            <a:lvl1pPr marL="0" indent="0" algn="l">
              <a:lnSpc>
                <a:spcPct val="90000"/>
              </a:lnSpc>
              <a:spcBef>
                <a:spcPts val="0"/>
              </a:spcBef>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Title</a:t>
            </a:r>
          </a:p>
          <a:p>
            <a:pPr lvl="0"/>
            <a:r>
              <a:rPr lang="en-US"/>
              <a:t>Description</a:t>
            </a:r>
          </a:p>
        </p:txBody>
      </p:sp>
      <p:sp>
        <p:nvSpPr>
          <p:cNvPr id="94" name="Text Placeholder 2">
            <a:extLst>
              <a:ext uri="{FF2B5EF4-FFF2-40B4-BE49-F238E27FC236}">
                <a16:creationId xmlns:a16="http://schemas.microsoft.com/office/drawing/2014/main" id="{C2ABFE7C-2812-7251-E03B-BA2627F3E5C4}"/>
              </a:ext>
            </a:extLst>
          </p:cNvPr>
          <p:cNvSpPr>
            <a:spLocks noGrp="1"/>
          </p:cNvSpPr>
          <p:nvPr>
            <p:ph type="body" idx="108" hasCustomPrompt="1"/>
          </p:nvPr>
        </p:nvSpPr>
        <p:spPr>
          <a:xfrm>
            <a:off x="10265678" y="1866292"/>
            <a:ext cx="1440431" cy="781076"/>
          </a:xfrm>
          <a:prstGeom prst="rect">
            <a:avLst/>
          </a:prstGeom>
          <a:noFill/>
        </p:spPr>
        <p:txBody>
          <a:bodyPr lIns="0" tIns="0" rIns="0" bIns="0" anchor="t" anchorCtr="0"/>
          <a:lstStyle>
            <a:lvl1pPr marL="0" indent="0" algn="l">
              <a:lnSpc>
                <a:spcPct val="90000"/>
              </a:lnSpc>
              <a:spcBef>
                <a:spcPts val="0"/>
              </a:spcBef>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Title</a:t>
            </a:r>
          </a:p>
          <a:p>
            <a:pPr lvl="0"/>
            <a:r>
              <a:rPr lang="en-US"/>
              <a:t>Description</a:t>
            </a:r>
          </a:p>
        </p:txBody>
      </p:sp>
      <p:sp>
        <p:nvSpPr>
          <p:cNvPr id="95" name="Text Placeholder 2">
            <a:extLst>
              <a:ext uri="{FF2B5EF4-FFF2-40B4-BE49-F238E27FC236}">
                <a16:creationId xmlns:a16="http://schemas.microsoft.com/office/drawing/2014/main" id="{3233C0D2-BA22-6D2D-A0EC-E5CFA19050C7}"/>
              </a:ext>
            </a:extLst>
          </p:cNvPr>
          <p:cNvSpPr>
            <a:spLocks noGrp="1"/>
          </p:cNvSpPr>
          <p:nvPr>
            <p:ph type="body" idx="109" hasCustomPrompt="1"/>
          </p:nvPr>
        </p:nvSpPr>
        <p:spPr>
          <a:xfrm>
            <a:off x="10265678" y="3376310"/>
            <a:ext cx="1440431" cy="781076"/>
          </a:xfrm>
          <a:prstGeom prst="rect">
            <a:avLst/>
          </a:prstGeom>
          <a:noFill/>
        </p:spPr>
        <p:txBody>
          <a:bodyPr lIns="0" tIns="0" rIns="0" bIns="0" anchor="t" anchorCtr="0"/>
          <a:lstStyle>
            <a:lvl1pPr marL="0" indent="0" algn="l">
              <a:lnSpc>
                <a:spcPct val="90000"/>
              </a:lnSpc>
              <a:spcBef>
                <a:spcPts val="0"/>
              </a:spcBef>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Title</a:t>
            </a:r>
          </a:p>
          <a:p>
            <a:pPr lvl="0"/>
            <a:r>
              <a:rPr lang="en-US"/>
              <a:t>Description</a:t>
            </a:r>
          </a:p>
        </p:txBody>
      </p:sp>
      <p:sp>
        <p:nvSpPr>
          <p:cNvPr id="96" name="Text Placeholder 2">
            <a:extLst>
              <a:ext uri="{FF2B5EF4-FFF2-40B4-BE49-F238E27FC236}">
                <a16:creationId xmlns:a16="http://schemas.microsoft.com/office/drawing/2014/main" id="{60E79298-939C-333C-0676-04F895498F4A}"/>
              </a:ext>
            </a:extLst>
          </p:cNvPr>
          <p:cNvSpPr>
            <a:spLocks noGrp="1"/>
          </p:cNvSpPr>
          <p:nvPr>
            <p:ph type="body" idx="110" hasCustomPrompt="1"/>
          </p:nvPr>
        </p:nvSpPr>
        <p:spPr>
          <a:xfrm>
            <a:off x="10265678" y="4911495"/>
            <a:ext cx="1440431" cy="781076"/>
          </a:xfrm>
          <a:prstGeom prst="rect">
            <a:avLst/>
          </a:prstGeom>
          <a:noFill/>
        </p:spPr>
        <p:txBody>
          <a:bodyPr lIns="0" tIns="0" rIns="0" bIns="0" anchor="t" anchorCtr="0"/>
          <a:lstStyle>
            <a:lvl1pPr marL="0" indent="0" algn="l">
              <a:lnSpc>
                <a:spcPct val="90000"/>
              </a:lnSpc>
              <a:spcBef>
                <a:spcPts val="0"/>
              </a:spcBef>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Title</a:t>
            </a:r>
          </a:p>
          <a:p>
            <a:pPr lvl="0"/>
            <a:r>
              <a:rPr lang="en-US"/>
              <a:t>Description</a:t>
            </a:r>
          </a:p>
        </p:txBody>
      </p:sp>
      <p:sp>
        <p:nvSpPr>
          <p:cNvPr id="10" name="Title 9">
            <a:extLst>
              <a:ext uri="{FF2B5EF4-FFF2-40B4-BE49-F238E27FC236}">
                <a16:creationId xmlns:a16="http://schemas.microsoft.com/office/drawing/2014/main" id="{0896F606-9727-4088-84E3-B191CCC2E4CC}"/>
              </a:ext>
            </a:extLst>
          </p:cNvPr>
          <p:cNvSpPr>
            <a:spLocks noGrp="1"/>
          </p:cNvSpPr>
          <p:nvPr>
            <p:ph type="title"/>
          </p:nvPr>
        </p:nvSpPr>
        <p:spPr/>
        <p:txBody>
          <a:bodyPr/>
          <a:lstStyle/>
          <a:p>
            <a:r>
              <a:rPr lang="en-US"/>
              <a:t>Click to edit Master title style</a:t>
            </a:r>
          </a:p>
        </p:txBody>
      </p:sp>
      <p:sp>
        <p:nvSpPr>
          <p:cNvPr id="11" name="Date Placeholder 10">
            <a:extLst>
              <a:ext uri="{FF2B5EF4-FFF2-40B4-BE49-F238E27FC236}">
                <a16:creationId xmlns:a16="http://schemas.microsoft.com/office/drawing/2014/main" id="{A0A550B9-A3E4-171E-41AE-CFEAD2AE93AE}"/>
              </a:ext>
            </a:extLst>
          </p:cNvPr>
          <p:cNvSpPr>
            <a:spLocks noGrp="1"/>
          </p:cNvSpPr>
          <p:nvPr>
            <p:ph type="dt" sz="half" idx="111"/>
          </p:nvPr>
        </p:nvSpPr>
        <p:spPr/>
        <p:txBody>
          <a:bodyPr/>
          <a:lstStyle/>
          <a:p>
            <a:r>
              <a:rPr lang="en-US"/>
              <a:t>© 2025 KBR, Inc.</a:t>
            </a:r>
          </a:p>
        </p:txBody>
      </p:sp>
      <p:sp>
        <p:nvSpPr>
          <p:cNvPr id="12" name="Footer Placeholder 11">
            <a:extLst>
              <a:ext uri="{FF2B5EF4-FFF2-40B4-BE49-F238E27FC236}">
                <a16:creationId xmlns:a16="http://schemas.microsoft.com/office/drawing/2014/main" id="{7AFAE3B6-7D99-4543-1BA2-DB10E43C965A}"/>
              </a:ext>
            </a:extLst>
          </p:cNvPr>
          <p:cNvSpPr>
            <a:spLocks noGrp="1"/>
          </p:cNvSpPr>
          <p:nvPr>
            <p:ph type="ftr" sz="quarter" idx="112"/>
          </p:nvPr>
        </p:nvSpPr>
        <p:spPr/>
        <p:txBody>
          <a:bodyPr/>
          <a:lstStyle/>
          <a:p>
            <a:r>
              <a:rPr lang="en-US"/>
              <a:t>KBR CONFIDENTIAL</a:t>
            </a:r>
          </a:p>
        </p:txBody>
      </p:sp>
      <p:sp>
        <p:nvSpPr>
          <p:cNvPr id="13" name="Slide Number Placeholder 12">
            <a:extLst>
              <a:ext uri="{FF2B5EF4-FFF2-40B4-BE49-F238E27FC236}">
                <a16:creationId xmlns:a16="http://schemas.microsoft.com/office/drawing/2014/main" id="{F5277525-3236-DC4F-D78E-8FECE29244DD}"/>
              </a:ext>
            </a:extLst>
          </p:cNvPr>
          <p:cNvSpPr>
            <a:spLocks noGrp="1"/>
          </p:cNvSpPr>
          <p:nvPr>
            <p:ph type="sldNum" sz="quarter" idx="113"/>
          </p:nvPr>
        </p:nvSpPr>
        <p:spPr/>
        <p:txBody>
          <a:bodyPr/>
          <a:lstStyle/>
          <a:p>
            <a:fld id="{B9FA9544-3EC5-4578-B16B-9495070B2365}" type="slidenum">
              <a:rPr lang="en-US" smtClean="0"/>
              <a:pPr/>
              <a:t>‹#›</a:t>
            </a:fld>
            <a:endParaRPr lang="en-US"/>
          </a:p>
        </p:txBody>
      </p:sp>
    </p:spTree>
    <p:extLst>
      <p:ext uri="{BB962C8B-B14F-4D97-AF65-F5344CB8AC3E}">
        <p14:creationId xmlns:p14="http://schemas.microsoft.com/office/powerpoint/2010/main" val="4166695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eam with Nine">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39FF1F6-D663-61B3-87D2-DF6384199DBF}"/>
              </a:ext>
            </a:extLst>
          </p:cNvPr>
          <p:cNvSpPr/>
          <p:nvPr userDrawn="1"/>
        </p:nvSpPr>
        <p:spPr>
          <a:xfrm>
            <a:off x="0" y="6309359"/>
            <a:ext cx="12192000" cy="5486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21" name="Freeform: Shape 20">
            <a:extLst>
              <a:ext uri="{FF2B5EF4-FFF2-40B4-BE49-F238E27FC236}">
                <a16:creationId xmlns:a16="http://schemas.microsoft.com/office/drawing/2014/main" id="{FE269821-DEE6-798B-5200-40BFA8AE7026}"/>
              </a:ext>
            </a:extLst>
          </p:cNvPr>
          <p:cNvSpPr>
            <a:spLocks noChangeAspect="1"/>
          </p:cNvSpPr>
          <p:nvPr userDrawn="1"/>
        </p:nvSpPr>
        <p:spPr>
          <a:xfrm>
            <a:off x="6390638" y="6308078"/>
            <a:ext cx="5801358" cy="549921"/>
          </a:xfrm>
          <a:custGeom>
            <a:avLst/>
            <a:gdLst>
              <a:gd name="connsiteX0" fmla="*/ 318955 w 5801358"/>
              <a:gd name="connsiteY0" fmla="*/ 0 h 549921"/>
              <a:gd name="connsiteX1" fmla="*/ 318955 w 5801358"/>
              <a:gd name="connsiteY1" fmla="*/ 2 h 549921"/>
              <a:gd name="connsiteX2" fmla="*/ 318955 w 5801358"/>
              <a:gd name="connsiteY2" fmla="*/ 0 h 549921"/>
              <a:gd name="connsiteX3" fmla="*/ 2193219 w 5801358"/>
              <a:gd name="connsiteY3" fmla="*/ 0 h 549921"/>
              <a:gd name="connsiteX4" fmla="*/ 2193220 w 5801358"/>
              <a:gd name="connsiteY4" fmla="*/ 0 h 549921"/>
              <a:gd name="connsiteX5" fmla="*/ 3927093 w 5801358"/>
              <a:gd name="connsiteY5" fmla="*/ 0 h 549921"/>
              <a:gd name="connsiteX6" fmla="*/ 5801358 w 5801358"/>
              <a:gd name="connsiteY6" fmla="*/ 0 h 549921"/>
              <a:gd name="connsiteX7" fmla="*/ 5801358 w 5801358"/>
              <a:gd name="connsiteY7" fmla="*/ 549921 h 549921"/>
              <a:gd name="connsiteX8" fmla="*/ 3927093 w 5801358"/>
              <a:gd name="connsiteY8" fmla="*/ 549921 h 549921"/>
              <a:gd name="connsiteX9" fmla="*/ 2512173 w 5801358"/>
              <a:gd name="connsiteY9" fmla="*/ 549921 h 549921"/>
              <a:gd name="connsiteX10" fmla="*/ 2193220 w 5801358"/>
              <a:gd name="connsiteY10" fmla="*/ 549921 h 549921"/>
              <a:gd name="connsiteX11" fmla="*/ 1874265 w 5801358"/>
              <a:gd name="connsiteY11" fmla="*/ 549921 h 549921"/>
              <a:gd name="connsiteX12" fmla="*/ 637908 w 5801358"/>
              <a:gd name="connsiteY12" fmla="*/ 549921 h 549921"/>
              <a:gd name="connsiteX13" fmla="*/ 318955 w 5801358"/>
              <a:gd name="connsiteY13" fmla="*/ 549921 h 549921"/>
              <a:gd name="connsiteX14" fmla="*/ 0 w 5801358"/>
              <a:gd name="connsiteY14" fmla="*/ 549921 h 549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01358" h="549921">
                <a:moveTo>
                  <a:pt x="318955" y="0"/>
                </a:moveTo>
                <a:lnTo>
                  <a:pt x="318955" y="2"/>
                </a:lnTo>
                <a:lnTo>
                  <a:pt x="318955" y="0"/>
                </a:lnTo>
                <a:lnTo>
                  <a:pt x="2193219" y="0"/>
                </a:lnTo>
                <a:lnTo>
                  <a:pt x="2193220" y="0"/>
                </a:lnTo>
                <a:lnTo>
                  <a:pt x="3927093" y="0"/>
                </a:lnTo>
                <a:lnTo>
                  <a:pt x="5801358" y="0"/>
                </a:lnTo>
                <a:lnTo>
                  <a:pt x="5801358" y="549921"/>
                </a:lnTo>
                <a:lnTo>
                  <a:pt x="3927093" y="549921"/>
                </a:lnTo>
                <a:lnTo>
                  <a:pt x="2512173" y="549921"/>
                </a:lnTo>
                <a:lnTo>
                  <a:pt x="2193220" y="549921"/>
                </a:lnTo>
                <a:lnTo>
                  <a:pt x="1874265" y="549921"/>
                </a:lnTo>
                <a:lnTo>
                  <a:pt x="637908" y="549921"/>
                </a:lnTo>
                <a:lnTo>
                  <a:pt x="318955" y="549921"/>
                </a:lnTo>
                <a:lnTo>
                  <a:pt x="0" y="54992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lumMod val="75000"/>
                  <a:lumOff val="25000"/>
                </a:schemeClr>
              </a:solidFill>
            </a:endParaRPr>
          </a:p>
        </p:txBody>
      </p:sp>
      <p:pic>
        <p:nvPicPr>
          <p:cNvPr id="13" name="Graphic 12">
            <a:extLst>
              <a:ext uri="{FF2B5EF4-FFF2-40B4-BE49-F238E27FC236}">
                <a16:creationId xmlns:a16="http://schemas.microsoft.com/office/drawing/2014/main" id="{7C7631C9-1915-B790-01BB-0AC4C7DC814E}"/>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7733611" y="6524384"/>
            <a:ext cx="3248025" cy="161925"/>
          </a:xfrm>
          <a:prstGeom prst="rect">
            <a:avLst/>
          </a:prstGeom>
        </p:spPr>
      </p:pic>
      <p:sp>
        <p:nvSpPr>
          <p:cNvPr id="2" name="Title 1"/>
          <p:cNvSpPr>
            <a:spLocks noGrp="1"/>
          </p:cNvSpPr>
          <p:nvPr>
            <p:ph type="title" hasCustomPrompt="1"/>
          </p:nvPr>
        </p:nvSpPr>
        <p:spPr>
          <a:xfrm>
            <a:off x="457200" y="122663"/>
            <a:ext cx="10363200" cy="624469"/>
          </a:xfrm>
        </p:spPr>
        <p:txBody>
          <a:bodyPr/>
          <a:lstStyle>
            <a:lvl1pPr>
              <a:defRPr>
                <a:solidFill>
                  <a:schemeClr val="bg1"/>
                </a:solidFill>
              </a:defRPr>
            </a:lvl1pPr>
          </a:lstStyle>
          <a:p>
            <a:r>
              <a:rPr lang="en-US"/>
              <a:t>Nine Team Layout - Dark</a:t>
            </a:r>
          </a:p>
        </p:txBody>
      </p:sp>
      <p:sp>
        <p:nvSpPr>
          <p:cNvPr id="49" name="Text Placeholder 4"/>
          <p:cNvSpPr>
            <a:spLocks noGrp="1"/>
          </p:cNvSpPr>
          <p:nvPr>
            <p:ph type="body" sz="quarter" idx="41" hasCustomPrompt="1"/>
          </p:nvPr>
        </p:nvSpPr>
        <p:spPr>
          <a:xfrm>
            <a:off x="457200" y="933450"/>
            <a:ext cx="11278076" cy="406400"/>
          </a:xfrm>
          <a:prstGeom prst="rect">
            <a:avLst/>
          </a:prstGeom>
        </p:spPr>
        <p:txBody>
          <a:bodyPr>
            <a:noAutofit/>
          </a:bodyPr>
          <a:lstStyle>
            <a:lvl1pPr marL="0" indent="0" algn="l">
              <a:lnSpc>
                <a:spcPct val="80000"/>
              </a:lnSpc>
              <a:spcBef>
                <a:spcPts val="0"/>
              </a:spcBef>
              <a:buNone/>
              <a:defRPr sz="2000" baseline="0">
                <a:solidFill>
                  <a:schemeClr val="accent6"/>
                </a:solidFill>
              </a:defRPr>
            </a:lvl1pPr>
          </a:lstStyle>
          <a:p>
            <a:pPr lvl="0"/>
            <a:r>
              <a:rPr lang="en-US"/>
              <a:t>Click here to edit subtitle</a:t>
            </a:r>
          </a:p>
        </p:txBody>
      </p:sp>
      <p:pic>
        <p:nvPicPr>
          <p:cNvPr id="7" name="Picture 6">
            <a:extLst>
              <a:ext uri="{FF2B5EF4-FFF2-40B4-BE49-F238E27FC236}">
                <a16:creationId xmlns:a16="http://schemas.microsoft.com/office/drawing/2014/main" id="{6AEEB517-7782-E515-DB86-E8C82D643DA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930096" y="172419"/>
            <a:ext cx="805180" cy="445270"/>
          </a:xfrm>
          <a:prstGeom prst="rect">
            <a:avLst/>
          </a:prstGeom>
        </p:spPr>
      </p:pic>
      <p:cxnSp>
        <p:nvCxnSpPr>
          <p:cNvPr id="8" name="Straight Connector 7">
            <a:extLst>
              <a:ext uri="{FF2B5EF4-FFF2-40B4-BE49-F238E27FC236}">
                <a16:creationId xmlns:a16="http://schemas.microsoft.com/office/drawing/2014/main" id="{3B3BEAFD-3BF0-887D-E7F8-D3DFE2E5E37C}"/>
              </a:ext>
            </a:extLst>
          </p:cNvPr>
          <p:cNvCxnSpPr>
            <a:cxnSpLocks/>
          </p:cNvCxnSpPr>
          <p:nvPr userDrawn="1"/>
        </p:nvCxnSpPr>
        <p:spPr>
          <a:xfrm>
            <a:off x="456724" y="759460"/>
            <a:ext cx="11278552"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90DEE1A1-6745-B688-CBBB-14CD4AE765EC}"/>
              </a:ext>
            </a:extLst>
          </p:cNvPr>
          <p:cNvSpPr>
            <a:spLocks noGrp="1"/>
          </p:cNvSpPr>
          <p:nvPr>
            <p:ph type="dt" sz="half" idx="117"/>
          </p:nvPr>
        </p:nvSpPr>
        <p:spPr/>
        <p:txBody>
          <a:bodyPr/>
          <a:lstStyle/>
          <a:p>
            <a:r>
              <a:rPr lang="en-US"/>
              <a:t>© 2025 KBR, Inc.</a:t>
            </a:r>
          </a:p>
        </p:txBody>
      </p:sp>
      <p:sp>
        <p:nvSpPr>
          <p:cNvPr id="5" name="Footer Placeholder 4">
            <a:extLst>
              <a:ext uri="{FF2B5EF4-FFF2-40B4-BE49-F238E27FC236}">
                <a16:creationId xmlns:a16="http://schemas.microsoft.com/office/drawing/2014/main" id="{A4871178-918C-746E-6BFF-3E076530F918}"/>
              </a:ext>
            </a:extLst>
          </p:cNvPr>
          <p:cNvSpPr>
            <a:spLocks noGrp="1"/>
          </p:cNvSpPr>
          <p:nvPr>
            <p:ph type="ftr" sz="quarter" idx="118"/>
          </p:nvPr>
        </p:nvSpPr>
        <p:spPr/>
        <p:txBody>
          <a:bodyPr/>
          <a:lstStyle/>
          <a:p>
            <a:r>
              <a:rPr lang="en-US"/>
              <a:t>KBR CONFIDENTIAL</a:t>
            </a:r>
          </a:p>
        </p:txBody>
      </p:sp>
      <p:sp>
        <p:nvSpPr>
          <p:cNvPr id="6" name="Slide Number Placeholder 5">
            <a:extLst>
              <a:ext uri="{FF2B5EF4-FFF2-40B4-BE49-F238E27FC236}">
                <a16:creationId xmlns:a16="http://schemas.microsoft.com/office/drawing/2014/main" id="{DBB8AC14-C218-BEED-3230-9E67A4088602}"/>
              </a:ext>
            </a:extLst>
          </p:cNvPr>
          <p:cNvSpPr>
            <a:spLocks noGrp="1"/>
          </p:cNvSpPr>
          <p:nvPr>
            <p:ph type="sldNum" sz="quarter" idx="119"/>
          </p:nvPr>
        </p:nvSpPr>
        <p:spPr/>
        <p:txBody>
          <a:bodyPr/>
          <a:lstStyle/>
          <a:p>
            <a:fld id="{B9FA9544-3EC5-4578-B16B-9495070B2365}" type="slidenum">
              <a:rPr lang="en-US" smtClean="0"/>
              <a:pPr/>
              <a:t>‹#›</a:t>
            </a:fld>
            <a:endParaRPr lang="en-US"/>
          </a:p>
        </p:txBody>
      </p:sp>
      <p:sp>
        <p:nvSpPr>
          <p:cNvPr id="93" name="Picture Placeholder 134">
            <a:extLst>
              <a:ext uri="{FF2B5EF4-FFF2-40B4-BE49-F238E27FC236}">
                <a16:creationId xmlns:a16="http://schemas.microsoft.com/office/drawing/2014/main" id="{5A5B027A-C2E5-7646-7635-A38052BBA233}"/>
              </a:ext>
            </a:extLst>
          </p:cNvPr>
          <p:cNvSpPr>
            <a:spLocks noGrp="1"/>
          </p:cNvSpPr>
          <p:nvPr>
            <p:ph type="pic" sz="quarter" idx="59"/>
          </p:nvPr>
        </p:nvSpPr>
        <p:spPr>
          <a:xfrm>
            <a:off x="469783" y="1639789"/>
            <a:ext cx="995255" cy="995255"/>
          </a:xfrm>
          <a:blipFill>
            <a:blip r:embed="rId4"/>
            <a:stretch>
              <a:fillRect/>
            </a:stretch>
          </a:blipFill>
        </p:spPr>
        <p:txBody>
          <a:bodyPr lIns="91440" tIns="91440"/>
          <a:lstStyle>
            <a:lvl1pPr marL="0" indent="0">
              <a:buFontTx/>
              <a:buNone/>
              <a:defRPr sz="1100"/>
            </a:lvl1pPr>
          </a:lstStyle>
          <a:p>
            <a:endParaRPr lang="en-US"/>
          </a:p>
        </p:txBody>
      </p:sp>
      <p:sp>
        <p:nvSpPr>
          <p:cNvPr id="94" name="Picture Placeholder 135">
            <a:extLst>
              <a:ext uri="{FF2B5EF4-FFF2-40B4-BE49-F238E27FC236}">
                <a16:creationId xmlns:a16="http://schemas.microsoft.com/office/drawing/2014/main" id="{910B3301-0B7F-FC2C-0640-4B88BF3B9E72}"/>
              </a:ext>
            </a:extLst>
          </p:cNvPr>
          <p:cNvSpPr>
            <a:spLocks noGrp="1"/>
          </p:cNvSpPr>
          <p:nvPr>
            <p:ph type="pic" sz="quarter" idx="61"/>
          </p:nvPr>
        </p:nvSpPr>
        <p:spPr>
          <a:xfrm>
            <a:off x="469783" y="3149807"/>
            <a:ext cx="995255" cy="995255"/>
          </a:xfrm>
          <a:blipFill>
            <a:blip r:embed="rId4"/>
            <a:stretch>
              <a:fillRect/>
            </a:stretch>
          </a:blipFill>
        </p:spPr>
        <p:txBody>
          <a:bodyPr lIns="91440" tIns="91440"/>
          <a:lstStyle>
            <a:lvl1pPr marL="0" indent="0">
              <a:buFontTx/>
              <a:buNone/>
              <a:defRPr sz="1100"/>
            </a:lvl1pPr>
          </a:lstStyle>
          <a:p>
            <a:endParaRPr lang="en-US"/>
          </a:p>
        </p:txBody>
      </p:sp>
      <p:sp>
        <p:nvSpPr>
          <p:cNvPr id="95" name="Picture Placeholder 136">
            <a:extLst>
              <a:ext uri="{FF2B5EF4-FFF2-40B4-BE49-F238E27FC236}">
                <a16:creationId xmlns:a16="http://schemas.microsoft.com/office/drawing/2014/main" id="{5A022FFB-A85D-90D2-01E5-4D06C7C98DC1}"/>
              </a:ext>
            </a:extLst>
          </p:cNvPr>
          <p:cNvSpPr>
            <a:spLocks noGrp="1"/>
          </p:cNvSpPr>
          <p:nvPr>
            <p:ph type="pic" sz="quarter" idx="63"/>
          </p:nvPr>
        </p:nvSpPr>
        <p:spPr>
          <a:xfrm>
            <a:off x="469783" y="4676604"/>
            <a:ext cx="995255" cy="995255"/>
          </a:xfrm>
          <a:blipFill>
            <a:blip r:embed="rId4"/>
            <a:stretch>
              <a:fillRect/>
            </a:stretch>
          </a:blipFill>
        </p:spPr>
        <p:txBody>
          <a:bodyPr lIns="91440" tIns="91440"/>
          <a:lstStyle>
            <a:lvl1pPr marL="0" indent="0">
              <a:buFontTx/>
              <a:buNone/>
              <a:defRPr sz="1100"/>
            </a:lvl1pPr>
          </a:lstStyle>
          <a:p>
            <a:endParaRPr lang="en-US"/>
          </a:p>
        </p:txBody>
      </p:sp>
      <p:sp>
        <p:nvSpPr>
          <p:cNvPr id="96" name="Picture Placeholder 138">
            <a:extLst>
              <a:ext uri="{FF2B5EF4-FFF2-40B4-BE49-F238E27FC236}">
                <a16:creationId xmlns:a16="http://schemas.microsoft.com/office/drawing/2014/main" id="{C2191152-9221-4485-269D-85D1D2D68B05}"/>
              </a:ext>
            </a:extLst>
          </p:cNvPr>
          <p:cNvSpPr>
            <a:spLocks noGrp="1"/>
          </p:cNvSpPr>
          <p:nvPr>
            <p:ph type="pic" sz="quarter" idx="73"/>
          </p:nvPr>
        </p:nvSpPr>
        <p:spPr>
          <a:xfrm>
            <a:off x="4305494" y="1639789"/>
            <a:ext cx="995255" cy="995255"/>
          </a:xfrm>
          <a:blipFill>
            <a:blip r:embed="rId4"/>
            <a:stretch>
              <a:fillRect/>
            </a:stretch>
          </a:blipFill>
        </p:spPr>
        <p:txBody>
          <a:bodyPr lIns="91440" tIns="91440"/>
          <a:lstStyle>
            <a:lvl1pPr marL="0" indent="0">
              <a:buFontTx/>
              <a:buNone/>
              <a:defRPr sz="1100"/>
            </a:lvl1pPr>
          </a:lstStyle>
          <a:p>
            <a:endParaRPr lang="en-US"/>
          </a:p>
        </p:txBody>
      </p:sp>
      <p:sp>
        <p:nvSpPr>
          <p:cNvPr id="97" name="Picture Placeholder 139">
            <a:extLst>
              <a:ext uri="{FF2B5EF4-FFF2-40B4-BE49-F238E27FC236}">
                <a16:creationId xmlns:a16="http://schemas.microsoft.com/office/drawing/2014/main" id="{2F172D83-B8AF-8405-2C8E-9D54F114ADE6}"/>
              </a:ext>
            </a:extLst>
          </p:cNvPr>
          <p:cNvSpPr>
            <a:spLocks noGrp="1"/>
          </p:cNvSpPr>
          <p:nvPr>
            <p:ph type="pic" sz="quarter" idx="74"/>
          </p:nvPr>
        </p:nvSpPr>
        <p:spPr>
          <a:xfrm>
            <a:off x="4305494" y="3149807"/>
            <a:ext cx="995255" cy="995255"/>
          </a:xfrm>
          <a:blipFill>
            <a:blip r:embed="rId4"/>
            <a:stretch>
              <a:fillRect/>
            </a:stretch>
          </a:blipFill>
        </p:spPr>
        <p:txBody>
          <a:bodyPr lIns="91440" tIns="91440"/>
          <a:lstStyle>
            <a:lvl1pPr marL="0" indent="0">
              <a:buFontTx/>
              <a:buNone/>
              <a:defRPr sz="1100"/>
            </a:lvl1pPr>
          </a:lstStyle>
          <a:p>
            <a:endParaRPr lang="en-US"/>
          </a:p>
        </p:txBody>
      </p:sp>
      <p:sp>
        <p:nvSpPr>
          <p:cNvPr id="98" name="Picture Placeholder 140">
            <a:extLst>
              <a:ext uri="{FF2B5EF4-FFF2-40B4-BE49-F238E27FC236}">
                <a16:creationId xmlns:a16="http://schemas.microsoft.com/office/drawing/2014/main" id="{D6EA41A3-B85E-C4A3-1847-C3BF46550447}"/>
              </a:ext>
            </a:extLst>
          </p:cNvPr>
          <p:cNvSpPr>
            <a:spLocks noGrp="1"/>
          </p:cNvSpPr>
          <p:nvPr>
            <p:ph type="pic" sz="quarter" idx="75"/>
          </p:nvPr>
        </p:nvSpPr>
        <p:spPr>
          <a:xfrm>
            <a:off x="4305494" y="4676604"/>
            <a:ext cx="995255" cy="995255"/>
          </a:xfrm>
          <a:blipFill>
            <a:blip r:embed="rId4"/>
            <a:stretch>
              <a:fillRect/>
            </a:stretch>
          </a:blipFill>
        </p:spPr>
        <p:txBody>
          <a:bodyPr lIns="91440" tIns="91440"/>
          <a:lstStyle>
            <a:lvl1pPr marL="0" indent="0">
              <a:buFontTx/>
              <a:buNone/>
              <a:defRPr sz="1100"/>
            </a:lvl1pPr>
          </a:lstStyle>
          <a:p>
            <a:endParaRPr lang="en-US"/>
          </a:p>
        </p:txBody>
      </p:sp>
      <p:sp>
        <p:nvSpPr>
          <p:cNvPr id="99" name="Picture Placeholder 141">
            <a:extLst>
              <a:ext uri="{FF2B5EF4-FFF2-40B4-BE49-F238E27FC236}">
                <a16:creationId xmlns:a16="http://schemas.microsoft.com/office/drawing/2014/main" id="{7B074F95-E158-1B01-D902-6AEFF3054ECF}"/>
              </a:ext>
            </a:extLst>
          </p:cNvPr>
          <p:cNvSpPr>
            <a:spLocks noGrp="1"/>
          </p:cNvSpPr>
          <p:nvPr>
            <p:ph type="pic" sz="quarter" idx="79"/>
          </p:nvPr>
        </p:nvSpPr>
        <p:spPr>
          <a:xfrm>
            <a:off x="8163168" y="1639789"/>
            <a:ext cx="995255" cy="995255"/>
          </a:xfrm>
          <a:blipFill>
            <a:blip r:embed="rId4"/>
            <a:stretch>
              <a:fillRect/>
            </a:stretch>
          </a:blipFill>
        </p:spPr>
        <p:txBody>
          <a:bodyPr lIns="91440" tIns="91440"/>
          <a:lstStyle>
            <a:lvl1pPr marL="0" indent="0">
              <a:buFontTx/>
              <a:buNone/>
              <a:defRPr sz="1100"/>
            </a:lvl1pPr>
          </a:lstStyle>
          <a:p>
            <a:endParaRPr lang="en-US"/>
          </a:p>
        </p:txBody>
      </p:sp>
      <p:sp>
        <p:nvSpPr>
          <p:cNvPr id="100" name="Picture Placeholder 142">
            <a:extLst>
              <a:ext uri="{FF2B5EF4-FFF2-40B4-BE49-F238E27FC236}">
                <a16:creationId xmlns:a16="http://schemas.microsoft.com/office/drawing/2014/main" id="{109C6593-2E27-E0DF-A67A-0E1F95642CEC}"/>
              </a:ext>
            </a:extLst>
          </p:cNvPr>
          <p:cNvSpPr>
            <a:spLocks noGrp="1"/>
          </p:cNvSpPr>
          <p:nvPr>
            <p:ph type="pic" sz="quarter" idx="80"/>
          </p:nvPr>
        </p:nvSpPr>
        <p:spPr>
          <a:xfrm>
            <a:off x="8163168" y="3149807"/>
            <a:ext cx="995255" cy="995255"/>
          </a:xfrm>
          <a:blipFill>
            <a:blip r:embed="rId4"/>
            <a:stretch>
              <a:fillRect/>
            </a:stretch>
          </a:blipFill>
        </p:spPr>
        <p:txBody>
          <a:bodyPr lIns="91440" tIns="91440"/>
          <a:lstStyle>
            <a:lvl1pPr marL="0" indent="0">
              <a:buFontTx/>
              <a:buNone/>
              <a:defRPr sz="1100"/>
            </a:lvl1pPr>
          </a:lstStyle>
          <a:p>
            <a:endParaRPr lang="en-US"/>
          </a:p>
        </p:txBody>
      </p:sp>
      <p:sp>
        <p:nvSpPr>
          <p:cNvPr id="101" name="Picture Placeholder 143">
            <a:extLst>
              <a:ext uri="{FF2B5EF4-FFF2-40B4-BE49-F238E27FC236}">
                <a16:creationId xmlns:a16="http://schemas.microsoft.com/office/drawing/2014/main" id="{CC0DF26C-64D4-1C3A-DF02-081481C58A81}"/>
              </a:ext>
            </a:extLst>
          </p:cNvPr>
          <p:cNvSpPr>
            <a:spLocks noGrp="1"/>
          </p:cNvSpPr>
          <p:nvPr>
            <p:ph type="pic" sz="quarter" idx="81"/>
          </p:nvPr>
        </p:nvSpPr>
        <p:spPr>
          <a:xfrm>
            <a:off x="8163168" y="4676604"/>
            <a:ext cx="995255" cy="995255"/>
          </a:xfrm>
          <a:blipFill>
            <a:blip r:embed="rId4"/>
            <a:stretch>
              <a:fillRect/>
            </a:stretch>
          </a:blipFill>
        </p:spPr>
        <p:txBody>
          <a:bodyPr lIns="91440" tIns="91440"/>
          <a:lstStyle>
            <a:lvl1pPr marL="0" indent="0">
              <a:buFontTx/>
              <a:buNone/>
              <a:defRPr sz="1100"/>
            </a:lvl1pPr>
          </a:lstStyle>
          <a:p>
            <a:endParaRPr lang="en-US"/>
          </a:p>
        </p:txBody>
      </p:sp>
      <p:sp>
        <p:nvSpPr>
          <p:cNvPr id="102" name="Text Placeholder 137">
            <a:extLst>
              <a:ext uri="{FF2B5EF4-FFF2-40B4-BE49-F238E27FC236}">
                <a16:creationId xmlns:a16="http://schemas.microsoft.com/office/drawing/2014/main" id="{5BEF1DA3-02AD-670B-8824-A99BBF1A2871}"/>
              </a:ext>
            </a:extLst>
          </p:cNvPr>
          <p:cNvSpPr>
            <a:spLocks noGrp="1"/>
          </p:cNvSpPr>
          <p:nvPr>
            <p:ph type="body" idx="68"/>
          </p:nvPr>
        </p:nvSpPr>
        <p:spPr>
          <a:xfrm>
            <a:off x="1625017" y="1639789"/>
            <a:ext cx="2413192" cy="172232"/>
          </a:xfrm>
        </p:spPr>
        <p:txBody>
          <a:bodyPr/>
          <a:lstStyle>
            <a:lvl1pPr marL="0" indent="0">
              <a:spcBef>
                <a:spcPts val="0"/>
              </a:spcBef>
              <a:buFontTx/>
              <a:buNone/>
              <a:defRPr sz="1600" b="0" i="0">
                <a:solidFill>
                  <a:schemeClr val="bg1"/>
                </a:solidFill>
              </a:defRPr>
            </a:lvl1pPr>
          </a:lstStyle>
          <a:p>
            <a:endParaRPr lang="en-US" b="1"/>
          </a:p>
        </p:txBody>
      </p:sp>
      <p:sp>
        <p:nvSpPr>
          <p:cNvPr id="103" name="Text Placeholder 144">
            <a:extLst>
              <a:ext uri="{FF2B5EF4-FFF2-40B4-BE49-F238E27FC236}">
                <a16:creationId xmlns:a16="http://schemas.microsoft.com/office/drawing/2014/main" id="{CAFC699E-2202-6CFE-82CB-5C0993CA4747}"/>
              </a:ext>
            </a:extLst>
          </p:cNvPr>
          <p:cNvSpPr>
            <a:spLocks noGrp="1"/>
          </p:cNvSpPr>
          <p:nvPr>
            <p:ph type="body" idx="82"/>
          </p:nvPr>
        </p:nvSpPr>
        <p:spPr>
          <a:xfrm>
            <a:off x="1625017" y="3149808"/>
            <a:ext cx="2413192" cy="172232"/>
          </a:xfrm>
        </p:spPr>
        <p:txBody>
          <a:bodyPr/>
          <a:lstStyle>
            <a:lvl1pPr marL="0" indent="0">
              <a:spcBef>
                <a:spcPts val="0"/>
              </a:spcBef>
              <a:buFontTx/>
              <a:buNone/>
              <a:defRPr sz="1600" b="0" i="0">
                <a:solidFill>
                  <a:schemeClr val="bg1"/>
                </a:solidFill>
              </a:defRPr>
            </a:lvl1pPr>
          </a:lstStyle>
          <a:p>
            <a:endParaRPr lang="en-US" b="1"/>
          </a:p>
        </p:txBody>
      </p:sp>
      <p:sp>
        <p:nvSpPr>
          <p:cNvPr id="104" name="Text Placeholder 145">
            <a:extLst>
              <a:ext uri="{FF2B5EF4-FFF2-40B4-BE49-F238E27FC236}">
                <a16:creationId xmlns:a16="http://schemas.microsoft.com/office/drawing/2014/main" id="{02033E10-36E8-D208-EAAE-F141E31E25B5}"/>
              </a:ext>
            </a:extLst>
          </p:cNvPr>
          <p:cNvSpPr>
            <a:spLocks noGrp="1"/>
          </p:cNvSpPr>
          <p:nvPr>
            <p:ph type="body" idx="83"/>
          </p:nvPr>
        </p:nvSpPr>
        <p:spPr>
          <a:xfrm>
            <a:off x="1625017" y="4693382"/>
            <a:ext cx="2413192" cy="172232"/>
          </a:xfrm>
        </p:spPr>
        <p:txBody>
          <a:bodyPr/>
          <a:lstStyle>
            <a:lvl1pPr marL="0" indent="0">
              <a:spcBef>
                <a:spcPts val="0"/>
              </a:spcBef>
              <a:buFontTx/>
              <a:buNone/>
              <a:defRPr sz="1600" b="0" i="0">
                <a:solidFill>
                  <a:schemeClr val="bg1"/>
                </a:solidFill>
              </a:defRPr>
            </a:lvl1pPr>
          </a:lstStyle>
          <a:p>
            <a:endParaRPr lang="en-US" b="1"/>
          </a:p>
        </p:txBody>
      </p:sp>
      <p:sp>
        <p:nvSpPr>
          <p:cNvPr id="105" name="Text Placeholder 146">
            <a:extLst>
              <a:ext uri="{FF2B5EF4-FFF2-40B4-BE49-F238E27FC236}">
                <a16:creationId xmlns:a16="http://schemas.microsoft.com/office/drawing/2014/main" id="{6D7BFE21-E960-D100-E874-908734010C16}"/>
              </a:ext>
            </a:extLst>
          </p:cNvPr>
          <p:cNvSpPr>
            <a:spLocks noGrp="1"/>
          </p:cNvSpPr>
          <p:nvPr>
            <p:ph type="body" idx="97"/>
          </p:nvPr>
        </p:nvSpPr>
        <p:spPr>
          <a:xfrm>
            <a:off x="5460729" y="1639789"/>
            <a:ext cx="2413192" cy="172232"/>
          </a:xfrm>
        </p:spPr>
        <p:txBody>
          <a:bodyPr/>
          <a:lstStyle>
            <a:lvl1pPr marL="0" indent="0">
              <a:spcBef>
                <a:spcPts val="0"/>
              </a:spcBef>
              <a:buFontTx/>
              <a:buNone/>
              <a:defRPr sz="1600" b="0" i="0">
                <a:solidFill>
                  <a:schemeClr val="bg1"/>
                </a:solidFill>
              </a:defRPr>
            </a:lvl1pPr>
          </a:lstStyle>
          <a:p>
            <a:endParaRPr lang="en-US" b="1"/>
          </a:p>
        </p:txBody>
      </p:sp>
      <p:sp>
        <p:nvSpPr>
          <p:cNvPr id="106" name="Text Placeholder 147">
            <a:extLst>
              <a:ext uri="{FF2B5EF4-FFF2-40B4-BE49-F238E27FC236}">
                <a16:creationId xmlns:a16="http://schemas.microsoft.com/office/drawing/2014/main" id="{25AB41DA-616C-CB5E-956B-13726528CC3C}"/>
              </a:ext>
            </a:extLst>
          </p:cNvPr>
          <p:cNvSpPr>
            <a:spLocks noGrp="1"/>
          </p:cNvSpPr>
          <p:nvPr>
            <p:ph type="body" idx="98"/>
          </p:nvPr>
        </p:nvSpPr>
        <p:spPr>
          <a:xfrm>
            <a:off x="5460729" y="3149808"/>
            <a:ext cx="2413192" cy="172232"/>
          </a:xfrm>
        </p:spPr>
        <p:txBody>
          <a:bodyPr/>
          <a:lstStyle>
            <a:lvl1pPr marL="0" indent="0">
              <a:spcBef>
                <a:spcPts val="0"/>
              </a:spcBef>
              <a:buFontTx/>
              <a:buNone/>
              <a:defRPr sz="1600" b="0" i="0">
                <a:solidFill>
                  <a:schemeClr val="bg1"/>
                </a:solidFill>
              </a:defRPr>
            </a:lvl1pPr>
          </a:lstStyle>
          <a:p>
            <a:endParaRPr lang="en-US" b="1"/>
          </a:p>
        </p:txBody>
      </p:sp>
      <p:sp>
        <p:nvSpPr>
          <p:cNvPr id="107" name="Text Placeholder 148">
            <a:extLst>
              <a:ext uri="{FF2B5EF4-FFF2-40B4-BE49-F238E27FC236}">
                <a16:creationId xmlns:a16="http://schemas.microsoft.com/office/drawing/2014/main" id="{CD5BC70D-F380-3391-5E10-DCD248F143FC}"/>
              </a:ext>
            </a:extLst>
          </p:cNvPr>
          <p:cNvSpPr>
            <a:spLocks noGrp="1"/>
          </p:cNvSpPr>
          <p:nvPr>
            <p:ph type="body" idx="99"/>
          </p:nvPr>
        </p:nvSpPr>
        <p:spPr>
          <a:xfrm>
            <a:off x="5460729" y="4693382"/>
            <a:ext cx="2413192" cy="172232"/>
          </a:xfrm>
        </p:spPr>
        <p:txBody>
          <a:bodyPr/>
          <a:lstStyle>
            <a:lvl1pPr marL="0" indent="0">
              <a:spcBef>
                <a:spcPts val="0"/>
              </a:spcBef>
              <a:buFontTx/>
              <a:buNone/>
              <a:defRPr sz="1600" b="0" i="0">
                <a:solidFill>
                  <a:schemeClr val="bg1"/>
                </a:solidFill>
              </a:defRPr>
            </a:lvl1pPr>
          </a:lstStyle>
          <a:p>
            <a:endParaRPr lang="en-US" b="1"/>
          </a:p>
        </p:txBody>
      </p:sp>
      <p:sp>
        <p:nvSpPr>
          <p:cNvPr id="108" name="Text Placeholder 149">
            <a:extLst>
              <a:ext uri="{FF2B5EF4-FFF2-40B4-BE49-F238E27FC236}">
                <a16:creationId xmlns:a16="http://schemas.microsoft.com/office/drawing/2014/main" id="{E66CC0F3-7390-F028-5747-689059242A90}"/>
              </a:ext>
            </a:extLst>
          </p:cNvPr>
          <p:cNvSpPr>
            <a:spLocks noGrp="1"/>
          </p:cNvSpPr>
          <p:nvPr>
            <p:ph type="body" idx="103"/>
          </p:nvPr>
        </p:nvSpPr>
        <p:spPr>
          <a:xfrm>
            <a:off x="9296442" y="1639789"/>
            <a:ext cx="2400611" cy="172232"/>
          </a:xfrm>
        </p:spPr>
        <p:txBody>
          <a:bodyPr/>
          <a:lstStyle>
            <a:lvl1pPr marL="0" indent="0">
              <a:spcBef>
                <a:spcPts val="0"/>
              </a:spcBef>
              <a:buFontTx/>
              <a:buNone/>
              <a:defRPr sz="1600" b="0" i="0">
                <a:solidFill>
                  <a:schemeClr val="bg1"/>
                </a:solidFill>
              </a:defRPr>
            </a:lvl1pPr>
          </a:lstStyle>
          <a:p>
            <a:endParaRPr lang="en-US" b="1"/>
          </a:p>
        </p:txBody>
      </p:sp>
      <p:sp>
        <p:nvSpPr>
          <p:cNvPr id="109" name="Text Placeholder 150">
            <a:extLst>
              <a:ext uri="{FF2B5EF4-FFF2-40B4-BE49-F238E27FC236}">
                <a16:creationId xmlns:a16="http://schemas.microsoft.com/office/drawing/2014/main" id="{A8E73567-B8DF-B6A5-A0E1-4B0486AE9069}"/>
              </a:ext>
            </a:extLst>
          </p:cNvPr>
          <p:cNvSpPr>
            <a:spLocks noGrp="1"/>
          </p:cNvSpPr>
          <p:nvPr>
            <p:ph type="body" idx="104"/>
          </p:nvPr>
        </p:nvSpPr>
        <p:spPr>
          <a:xfrm>
            <a:off x="9296442" y="3149808"/>
            <a:ext cx="2400611" cy="172232"/>
          </a:xfrm>
        </p:spPr>
        <p:txBody>
          <a:bodyPr/>
          <a:lstStyle>
            <a:lvl1pPr marL="0" indent="0">
              <a:spcBef>
                <a:spcPts val="0"/>
              </a:spcBef>
              <a:buFontTx/>
              <a:buNone/>
              <a:defRPr sz="1600" b="0" i="0">
                <a:solidFill>
                  <a:schemeClr val="bg1"/>
                </a:solidFill>
              </a:defRPr>
            </a:lvl1pPr>
          </a:lstStyle>
          <a:p>
            <a:endParaRPr lang="en-US" b="1"/>
          </a:p>
        </p:txBody>
      </p:sp>
      <p:sp>
        <p:nvSpPr>
          <p:cNvPr id="110" name="Text Placeholder 151">
            <a:extLst>
              <a:ext uri="{FF2B5EF4-FFF2-40B4-BE49-F238E27FC236}">
                <a16:creationId xmlns:a16="http://schemas.microsoft.com/office/drawing/2014/main" id="{67569889-2A00-01DA-7CF5-9B435DEE1BD4}"/>
              </a:ext>
            </a:extLst>
          </p:cNvPr>
          <p:cNvSpPr>
            <a:spLocks noGrp="1"/>
          </p:cNvSpPr>
          <p:nvPr>
            <p:ph type="body" idx="105"/>
          </p:nvPr>
        </p:nvSpPr>
        <p:spPr>
          <a:xfrm>
            <a:off x="9296442" y="4693382"/>
            <a:ext cx="2400611" cy="172232"/>
          </a:xfrm>
        </p:spPr>
        <p:txBody>
          <a:bodyPr/>
          <a:lstStyle>
            <a:lvl1pPr marL="0" indent="0">
              <a:spcBef>
                <a:spcPts val="0"/>
              </a:spcBef>
              <a:buFontTx/>
              <a:buNone/>
              <a:defRPr sz="1600" b="0" i="0">
                <a:solidFill>
                  <a:schemeClr val="bg1"/>
                </a:solidFill>
              </a:defRPr>
            </a:lvl1pPr>
          </a:lstStyle>
          <a:p>
            <a:endParaRPr lang="en-US" b="1"/>
          </a:p>
        </p:txBody>
      </p:sp>
      <p:sp>
        <p:nvSpPr>
          <p:cNvPr id="111" name="Text Placeholder 152">
            <a:extLst>
              <a:ext uri="{FF2B5EF4-FFF2-40B4-BE49-F238E27FC236}">
                <a16:creationId xmlns:a16="http://schemas.microsoft.com/office/drawing/2014/main" id="{ED310E6E-FCB5-CD95-F535-943B1336CD3F}"/>
              </a:ext>
            </a:extLst>
          </p:cNvPr>
          <p:cNvSpPr>
            <a:spLocks noGrp="1"/>
          </p:cNvSpPr>
          <p:nvPr>
            <p:ph type="body" idx="108"/>
          </p:nvPr>
        </p:nvSpPr>
        <p:spPr>
          <a:xfrm>
            <a:off x="1625017" y="1866292"/>
            <a:ext cx="2413192" cy="781076"/>
          </a:xfrm>
        </p:spPr>
        <p:txBody>
          <a:bodyPr/>
          <a:lstStyle>
            <a:lvl1pPr marL="0" indent="0">
              <a:spcBef>
                <a:spcPts val="0"/>
              </a:spcBef>
              <a:buFontTx/>
              <a:buNone/>
              <a:defRPr sz="1400">
                <a:solidFill>
                  <a:schemeClr val="accent6"/>
                </a:solidFill>
              </a:defRPr>
            </a:lvl1pPr>
          </a:lstStyle>
          <a:p>
            <a:endParaRPr lang="en-US"/>
          </a:p>
        </p:txBody>
      </p:sp>
      <p:sp>
        <p:nvSpPr>
          <p:cNvPr id="112" name="Text Placeholder 153">
            <a:extLst>
              <a:ext uri="{FF2B5EF4-FFF2-40B4-BE49-F238E27FC236}">
                <a16:creationId xmlns:a16="http://schemas.microsoft.com/office/drawing/2014/main" id="{317B5C43-39A9-DD1D-54B3-CEF0955F6286}"/>
              </a:ext>
            </a:extLst>
          </p:cNvPr>
          <p:cNvSpPr>
            <a:spLocks noGrp="1"/>
          </p:cNvSpPr>
          <p:nvPr>
            <p:ph type="body" idx="109"/>
          </p:nvPr>
        </p:nvSpPr>
        <p:spPr>
          <a:xfrm>
            <a:off x="1625017" y="3376310"/>
            <a:ext cx="2413192" cy="781076"/>
          </a:xfrm>
        </p:spPr>
        <p:txBody>
          <a:bodyPr/>
          <a:lstStyle>
            <a:lvl1pPr marL="0" indent="0">
              <a:spcBef>
                <a:spcPts val="0"/>
              </a:spcBef>
              <a:buFontTx/>
              <a:buNone/>
              <a:defRPr sz="1400">
                <a:solidFill>
                  <a:schemeClr val="accent6"/>
                </a:solidFill>
              </a:defRPr>
            </a:lvl1pPr>
          </a:lstStyle>
          <a:p>
            <a:endParaRPr lang="en-US"/>
          </a:p>
        </p:txBody>
      </p:sp>
      <p:sp>
        <p:nvSpPr>
          <p:cNvPr id="113" name="Text Placeholder 154">
            <a:extLst>
              <a:ext uri="{FF2B5EF4-FFF2-40B4-BE49-F238E27FC236}">
                <a16:creationId xmlns:a16="http://schemas.microsoft.com/office/drawing/2014/main" id="{3BD18121-E97B-60A2-7179-984F94EEAFFA}"/>
              </a:ext>
            </a:extLst>
          </p:cNvPr>
          <p:cNvSpPr>
            <a:spLocks noGrp="1"/>
          </p:cNvSpPr>
          <p:nvPr>
            <p:ph type="body" idx="110"/>
          </p:nvPr>
        </p:nvSpPr>
        <p:spPr>
          <a:xfrm>
            <a:off x="1625017" y="4911495"/>
            <a:ext cx="2413192" cy="781076"/>
          </a:xfrm>
        </p:spPr>
        <p:txBody>
          <a:bodyPr/>
          <a:lstStyle>
            <a:lvl1pPr marL="0" indent="0">
              <a:spcBef>
                <a:spcPts val="0"/>
              </a:spcBef>
              <a:buFontTx/>
              <a:buNone/>
              <a:defRPr sz="1400">
                <a:solidFill>
                  <a:schemeClr val="accent6"/>
                </a:solidFill>
              </a:defRPr>
            </a:lvl1pPr>
          </a:lstStyle>
          <a:p>
            <a:endParaRPr lang="en-US"/>
          </a:p>
        </p:txBody>
      </p:sp>
      <p:sp>
        <p:nvSpPr>
          <p:cNvPr id="114" name="Text Placeholder 155">
            <a:extLst>
              <a:ext uri="{FF2B5EF4-FFF2-40B4-BE49-F238E27FC236}">
                <a16:creationId xmlns:a16="http://schemas.microsoft.com/office/drawing/2014/main" id="{45700D4C-67DB-9E86-2D97-6F7B7C217ED8}"/>
              </a:ext>
            </a:extLst>
          </p:cNvPr>
          <p:cNvSpPr>
            <a:spLocks noGrp="1"/>
          </p:cNvSpPr>
          <p:nvPr>
            <p:ph type="body" idx="111"/>
          </p:nvPr>
        </p:nvSpPr>
        <p:spPr>
          <a:xfrm>
            <a:off x="5460729" y="1866292"/>
            <a:ext cx="2413192" cy="781076"/>
          </a:xfrm>
        </p:spPr>
        <p:txBody>
          <a:bodyPr/>
          <a:lstStyle>
            <a:lvl1pPr marL="0" indent="0">
              <a:spcBef>
                <a:spcPts val="0"/>
              </a:spcBef>
              <a:buFontTx/>
              <a:buNone/>
              <a:defRPr sz="1400">
                <a:solidFill>
                  <a:schemeClr val="accent6"/>
                </a:solidFill>
              </a:defRPr>
            </a:lvl1pPr>
          </a:lstStyle>
          <a:p>
            <a:endParaRPr lang="en-US"/>
          </a:p>
        </p:txBody>
      </p:sp>
      <p:sp>
        <p:nvSpPr>
          <p:cNvPr id="115" name="Text Placeholder 156">
            <a:extLst>
              <a:ext uri="{FF2B5EF4-FFF2-40B4-BE49-F238E27FC236}">
                <a16:creationId xmlns:a16="http://schemas.microsoft.com/office/drawing/2014/main" id="{8E3FE7DA-CB79-41A3-9CAE-7C746FB267D5}"/>
              </a:ext>
            </a:extLst>
          </p:cNvPr>
          <p:cNvSpPr>
            <a:spLocks noGrp="1"/>
          </p:cNvSpPr>
          <p:nvPr>
            <p:ph type="body" idx="112"/>
          </p:nvPr>
        </p:nvSpPr>
        <p:spPr>
          <a:xfrm>
            <a:off x="5460729" y="3376310"/>
            <a:ext cx="2413192" cy="781076"/>
          </a:xfrm>
        </p:spPr>
        <p:txBody>
          <a:bodyPr/>
          <a:lstStyle>
            <a:lvl1pPr marL="0" indent="0">
              <a:spcBef>
                <a:spcPts val="0"/>
              </a:spcBef>
              <a:buFontTx/>
              <a:buNone/>
              <a:defRPr sz="1400">
                <a:solidFill>
                  <a:schemeClr val="accent6"/>
                </a:solidFill>
              </a:defRPr>
            </a:lvl1pPr>
          </a:lstStyle>
          <a:p>
            <a:endParaRPr lang="en-US"/>
          </a:p>
        </p:txBody>
      </p:sp>
      <p:sp>
        <p:nvSpPr>
          <p:cNvPr id="116" name="Text Placeholder 157">
            <a:extLst>
              <a:ext uri="{FF2B5EF4-FFF2-40B4-BE49-F238E27FC236}">
                <a16:creationId xmlns:a16="http://schemas.microsoft.com/office/drawing/2014/main" id="{C8BC7AC0-11C5-1682-F624-B82735DE33F3}"/>
              </a:ext>
            </a:extLst>
          </p:cNvPr>
          <p:cNvSpPr>
            <a:spLocks noGrp="1"/>
          </p:cNvSpPr>
          <p:nvPr>
            <p:ph type="body" idx="113"/>
          </p:nvPr>
        </p:nvSpPr>
        <p:spPr>
          <a:xfrm>
            <a:off x="5460729" y="4911495"/>
            <a:ext cx="2413192" cy="781076"/>
          </a:xfrm>
        </p:spPr>
        <p:txBody>
          <a:bodyPr/>
          <a:lstStyle>
            <a:lvl1pPr marL="0" indent="0">
              <a:spcBef>
                <a:spcPts val="0"/>
              </a:spcBef>
              <a:buFontTx/>
              <a:buNone/>
              <a:defRPr sz="1400">
                <a:solidFill>
                  <a:schemeClr val="accent6"/>
                </a:solidFill>
              </a:defRPr>
            </a:lvl1pPr>
          </a:lstStyle>
          <a:p>
            <a:endParaRPr lang="en-US"/>
          </a:p>
        </p:txBody>
      </p:sp>
      <p:sp>
        <p:nvSpPr>
          <p:cNvPr id="117" name="Text Placeholder 158">
            <a:extLst>
              <a:ext uri="{FF2B5EF4-FFF2-40B4-BE49-F238E27FC236}">
                <a16:creationId xmlns:a16="http://schemas.microsoft.com/office/drawing/2014/main" id="{5A994CD3-6920-08CE-D6A2-30779D7F951C}"/>
              </a:ext>
            </a:extLst>
          </p:cNvPr>
          <p:cNvSpPr>
            <a:spLocks noGrp="1"/>
          </p:cNvSpPr>
          <p:nvPr>
            <p:ph type="body" idx="114"/>
          </p:nvPr>
        </p:nvSpPr>
        <p:spPr>
          <a:xfrm>
            <a:off x="9296441" y="1866292"/>
            <a:ext cx="2400611" cy="781076"/>
          </a:xfrm>
        </p:spPr>
        <p:txBody>
          <a:bodyPr/>
          <a:lstStyle>
            <a:lvl1pPr marL="0" indent="0">
              <a:spcBef>
                <a:spcPts val="0"/>
              </a:spcBef>
              <a:buFontTx/>
              <a:buNone/>
              <a:defRPr sz="1400">
                <a:solidFill>
                  <a:schemeClr val="accent6"/>
                </a:solidFill>
              </a:defRPr>
            </a:lvl1pPr>
          </a:lstStyle>
          <a:p>
            <a:endParaRPr lang="en-US"/>
          </a:p>
        </p:txBody>
      </p:sp>
      <p:sp>
        <p:nvSpPr>
          <p:cNvPr id="118" name="Text Placeholder 159">
            <a:extLst>
              <a:ext uri="{FF2B5EF4-FFF2-40B4-BE49-F238E27FC236}">
                <a16:creationId xmlns:a16="http://schemas.microsoft.com/office/drawing/2014/main" id="{0B9FF4BB-9E7A-9B87-9FBB-395FAEAFA308}"/>
              </a:ext>
            </a:extLst>
          </p:cNvPr>
          <p:cNvSpPr>
            <a:spLocks noGrp="1"/>
          </p:cNvSpPr>
          <p:nvPr>
            <p:ph type="body" idx="115"/>
          </p:nvPr>
        </p:nvSpPr>
        <p:spPr>
          <a:xfrm>
            <a:off x="9296441" y="3376310"/>
            <a:ext cx="2400611" cy="781076"/>
          </a:xfrm>
        </p:spPr>
        <p:txBody>
          <a:bodyPr/>
          <a:lstStyle>
            <a:lvl1pPr marL="0" indent="0">
              <a:spcBef>
                <a:spcPts val="0"/>
              </a:spcBef>
              <a:buFontTx/>
              <a:buNone/>
              <a:defRPr sz="1400">
                <a:solidFill>
                  <a:schemeClr val="accent6"/>
                </a:solidFill>
              </a:defRPr>
            </a:lvl1pPr>
          </a:lstStyle>
          <a:p>
            <a:endParaRPr lang="en-US"/>
          </a:p>
        </p:txBody>
      </p:sp>
      <p:sp>
        <p:nvSpPr>
          <p:cNvPr id="119" name="Text Placeholder 160">
            <a:extLst>
              <a:ext uri="{FF2B5EF4-FFF2-40B4-BE49-F238E27FC236}">
                <a16:creationId xmlns:a16="http://schemas.microsoft.com/office/drawing/2014/main" id="{5CFCF7E7-9CB6-3B28-4706-880C68EB53C6}"/>
              </a:ext>
            </a:extLst>
          </p:cNvPr>
          <p:cNvSpPr>
            <a:spLocks noGrp="1"/>
          </p:cNvSpPr>
          <p:nvPr>
            <p:ph type="body" idx="116"/>
          </p:nvPr>
        </p:nvSpPr>
        <p:spPr>
          <a:xfrm>
            <a:off x="9296441" y="4911495"/>
            <a:ext cx="2400611" cy="781076"/>
          </a:xfrm>
        </p:spPr>
        <p:txBody>
          <a:bodyPr/>
          <a:lstStyle>
            <a:lvl1pPr marL="0" indent="0">
              <a:spcBef>
                <a:spcPts val="0"/>
              </a:spcBef>
              <a:buFontTx/>
              <a:buNone/>
              <a:defRPr sz="1400">
                <a:solidFill>
                  <a:schemeClr val="accent6"/>
                </a:solidFill>
              </a:defRPr>
            </a:lvl1pPr>
          </a:lstStyle>
          <a:p>
            <a:endParaRPr lang="en-US"/>
          </a:p>
        </p:txBody>
      </p:sp>
    </p:spTree>
    <p:extLst>
      <p:ext uri="{BB962C8B-B14F-4D97-AF65-F5344CB8AC3E}">
        <p14:creationId xmlns:p14="http://schemas.microsoft.com/office/powerpoint/2010/main" val="32025703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48E79BF-D7A2-03A1-6234-78F4D185A5BE}"/>
              </a:ext>
            </a:extLst>
          </p:cNvPr>
          <p:cNvSpPr>
            <a:spLocks noGrp="1"/>
          </p:cNvSpPr>
          <p:nvPr>
            <p:ph type="dt" sz="half" idx="10"/>
          </p:nvPr>
        </p:nvSpPr>
        <p:spPr/>
        <p:txBody>
          <a:bodyPr/>
          <a:lstStyle>
            <a:lvl1pPr>
              <a:defRPr>
                <a:solidFill>
                  <a:schemeClr val="accent6">
                    <a:alpha val="0"/>
                  </a:schemeClr>
                </a:solidFill>
              </a:defRPr>
            </a:lvl1pPr>
          </a:lstStyle>
          <a:p>
            <a:r>
              <a:rPr lang="en-US"/>
              <a:t>© 2025 KBR, Inc.</a:t>
            </a:r>
          </a:p>
        </p:txBody>
      </p:sp>
      <p:sp>
        <p:nvSpPr>
          <p:cNvPr id="6" name="Footer Placeholder 5">
            <a:extLst>
              <a:ext uri="{FF2B5EF4-FFF2-40B4-BE49-F238E27FC236}">
                <a16:creationId xmlns:a16="http://schemas.microsoft.com/office/drawing/2014/main" id="{E8C58D24-758C-BA23-D9DD-932EDB555C57}"/>
              </a:ext>
            </a:extLst>
          </p:cNvPr>
          <p:cNvSpPr>
            <a:spLocks noGrp="1"/>
          </p:cNvSpPr>
          <p:nvPr>
            <p:ph type="ftr" sz="quarter" idx="11"/>
          </p:nvPr>
        </p:nvSpPr>
        <p:spPr/>
        <p:txBody>
          <a:bodyPr/>
          <a:lstStyle>
            <a:lvl1pPr>
              <a:defRPr>
                <a:solidFill>
                  <a:schemeClr val="accent6">
                    <a:alpha val="0"/>
                  </a:schemeClr>
                </a:solidFill>
              </a:defRPr>
            </a:lvl1pPr>
          </a:lstStyle>
          <a:p>
            <a:r>
              <a:rPr lang="en-US"/>
              <a:t>KBR CONFIDENTIAL</a:t>
            </a:r>
          </a:p>
        </p:txBody>
      </p:sp>
      <p:sp>
        <p:nvSpPr>
          <p:cNvPr id="7" name="Slide Number Placeholder 6">
            <a:extLst>
              <a:ext uri="{FF2B5EF4-FFF2-40B4-BE49-F238E27FC236}">
                <a16:creationId xmlns:a16="http://schemas.microsoft.com/office/drawing/2014/main" id="{711DFE48-5D7B-2B0D-1156-47AECA56E79E}"/>
              </a:ext>
            </a:extLst>
          </p:cNvPr>
          <p:cNvSpPr>
            <a:spLocks noGrp="1"/>
          </p:cNvSpPr>
          <p:nvPr>
            <p:ph type="sldNum" sz="quarter" idx="12"/>
          </p:nvPr>
        </p:nvSpPr>
        <p:spPr/>
        <p:txBody>
          <a:bodyPr/>
          <a:lstStyle>
            <a:lvl1pPr>
              <a:defRPr>
                <a:solidFill>
                  <a:schemeClr val="bg1">
                    <a:alpha val="0"/>
                  </a:schemeClr>
                </a:solidFill>
              </a:defRPr>
            </a:lvl1pPr>
          </a:lstStyle>
          <a:p>
            <a:fld id="{B9FA9544-3EC5-4578-B16B-9495070B2365}" type="slidenum">
              <a:rPr lang="en-US" smtClean="0"/>
              <a:pPr/>
              <a:t>‹#›</a:t>
            </a:fld>
            <a:endParaRPr lang="en-US"/>
          </a:p>
        </p:txBody>
      </p:sp>
    </p:spTree>
    <p:extLst>
      <p:ext uri="{BB962C8B-B14F-4D97-AF65-F5344CB8AC3E}">
        <p14:creationId xmlns:p14="http://schemas.microsoft.com/office/powerpoint/2010/main" val="42309584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End Slide with Legal">
    <p:bg>
      <p:bgPr>
        <a:solidFill>
          <a:schemeClr val="accent1"/>
        </a:solidFill>
        <a:effectLst/>
      </p:bgPr>
    </p:bg>
    <p:spTree>
      <p:nvGrpSpPr>
        <p:cNvPr id="1" name=""/>
        <p:cNvGrpSpPr/>
        <p:nvPr/>
      </p:nvGrpSpPr>
      <p:grpSpPr>
        <a:xfrm>
          <a:off x="0" y="0"/>
          <a:ext cx="0" cy="0"/>
          <a:chOff x="0" y="0"/>
          <a:chExt cx="0" cy="0"/>
        </a:xfrm>
      </p:grpSpPr>
      <p:sp>
        <p:nvSpPr>
          <p:cNvPr id="6" name="Parallelogram 5">
            <a:extLst>
              <a:ext uri="{FF2B5EF4-FFF2-40B4-BE49-F238E27FC236}">
                <a16:creationId xmlns:a16="http://schemas.microsoft.com/office/drawing/2014/main" id="{A3B33AF0-0430-40C9-9764-953E63DFBEB3}"/>
              </a:ext>
            </a:extLst>
          </p:cNvPr>
          <p:cNvSpPr/>
          <p:nvPr userDrawn="1"/>
        </p:nvSpPr>
        <p:spPr>
          <a:xfrm>
            <a:off x="6613341" y="2942124"/>
            <a:ext cx="4019004" cy="3915875"/>
          </a:xfrm>
          <a:prstGeom prst="parallelogram">
            <a:avLst>
              <a:gd name="adj" fmla="val 5772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2" name="Title 1">
            <a:extLst>
              <a:ext uri="{FF2B5EF4-FFF2-40B4-BE49-F238E27FC236}">
                <a16:creationId xmlns:a16="http://schemas.microsoft.com/office/drawing/2014/main" id="{734DE016-794D-A731-1727-A6814BC6E338}"/>
              </a:ext>
            </a:extLst>
          </p:cNvPr>
          <p:cNvSpPr>
            <a:spLocks noGrp="1"/>
          </p:cNvSpPr>
          <p:nvPr>
            <p:ph type="title" hasCustomPrompt="1"/>
          </p:nvPr>
        </p:nvSpPr>
        <p:spPr>
          <a:xfrm>
            <a:off x="468948" y="1571105"/>
            <a:ext cx="4493750" cy="1795550"/>
          </a:xfrm>
        </p:spPr>
        <p:txBody>
          <a:bodyPr/>
          <a:lstStyle>
            <a:lvl1pPr>
              <a:defRPr sz="4000">
                <a:solidFill>
                  <a:schemeClr val="bg1"/>
                </a:solidFill>
              </a:defRPr>
            </a:lvl1pPr>
          </a:lstStyle>
          <a:p>
            <a:r>
              <a:rPr lang="en-US"/>
              <a:t>Thank You</a:t>
            </a:r>
          </a:p>
        </p:txBody>
      </p:sp>
      <p:sp>
        <p:nvSpPr>
          <p:cNvPr id="9" name="Title 16">
            <a:extLst>
              <a:ext uri="{FF2B5EF4-FFF2-40B4-BE49-F238E27FC236}">
                <a16:creationId xmlns:a16="http://schemas.microsoft.com/office/drawing/2014/main" id="{E21F4F6A-78B5-0AC2-69A2-36DE5EE2FEF5}"/>
              </a:ext>
            </a:extLst>
          </p:cNvPr>
          <p:cNvSpPr txBox="1">
            <a:spLocks/>
          </p:cNvSpPr>
          <p:nvPr userDrawn="1"/>
        </p:nvSpPr>
        <p:spPr>
          <a:xfrm>
            <a:off x="466344" y="4375282"/>
            <a:ext cx="3444753" cy="1808235"/>
          </a:xfrm>
          <a:prstGeom prst="rect">
            <a:avLst/>
          </a:prstGeom>
          <a:noFill/>
        </p:spPr>
        <p:txBody>
          <a:bodyPr wrap="square" lIns="0" tIns="91440" rIns="182880" bIns="91440" anchor="t">
            <a:noAutofit/>
          </a:bodyPr>
          <a:lstStyle>
            <a:lvl1pPr>
              <a:lnSpc>
                <a:spcPct val="90000"/>
              </a:lnSpc>
              <a:defRPr sz="2600" b="0" i="0">
                <a:solidFill>
                  <a:srgbClr val="182857"/>
                </a:solidFill>
                <a:latin typeface="Calibri Light"/>
                <a:ea typeface="+mj-ea"/>
                <a:cs typeface="Calibri Light"/>
              </a:defRPr>
            </a:lvl1pPr>
          </a:lstStyle>
          <a:p>
            <a:pPr>
              <a:lnSpc>
                <a:spcPct val="100000"/>
              </a:lnSpc>
              <a:spcBef>
                <a:spcPts val="600"/>
              </a:spcBef>
            </a:pPr>
            <a:r>
              <a:rPr lang="en-US" sz="1200" b="1" kern="0" baseline="0">
                <a:solidFill>
                  <a:srgbClr val="FFFFFF"/>
                </a:solidFill>
                <a:latin typeface="+mn-lt"/>
              </a:rPr>
              <a:t>LEGAL NOTICE:</a:t>
            </a:r>
          </a:p>
          <a:p>
            <a:pPr>
              <a:lnSpc>
                <a:spcPct val="100000"/>
              </a:lnSpc>
              <a:spcBef>
                <a:spcPts val="600"/>
              </a:spcBef>
            </a:pPr>
            <a:r>
              <a:rPr lang="en-US" sz="1100" kern="0" baseline="0">
                <a:solidFill>
                  <a:schemeClr val="bg2"/>
                </a:solidFill>
                <a:latin typeface="+mn-lt"/>
              </a:rPr>
              <a:t>KBR proprietary and confidential information for the sole use of KBR. Any reproduction, copy, photograph, screenshot, review, use, distribution, or disclosure by others is strictly prohibited. Disclosure by KBR via electronic means (including by virtual meeting) does not waive, negate, or lessen this prohibition. All </a:t>
            </a:r>
            <a:br>
              <a:rPr lang="en-US" sz="1100" kern="0" baseline="0">
                <a:solidFill>
                  <a:schemeClr val="bg2"/>
                </a:solidFill>
                <a:latin typeface="+mn-lt"/>
              </a:rPr>
            </a:br>
            <a:r>
              <a:rPr lang="en-US" sz="1100" kern="0" baseline="0">
                <a:solidFill>
                  <a:schemeClr val="bg2"/>
                </a:solidFill>
                <a:latin typeface="+mn-lt"/>
              </a:rPr>
              <a:t>rights reserved.</a:t>
            </a:r>
          </a:p>
        </p:txBody>
      </p:sp>
      <p:pic>
        <p:nvPicPr>
          <p:cNvPr id="10" name="Graphic 9">
            <a:extLst>
              <a:ext uri="{FF2B5EF4-FFF2-40B4-BE49-F238E27FC236}">
                <a16:creationId xmlns:a16="http://schemas.microsoft.com/office/drawing/2014/main" id="{0F6D9DD4-9489-7E58-D73B-D44F5F001BF3}"/>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684632" y="5878157"/>
            <a:ext cx="1126367" cy="620406"/>
          </a:xfrm>
          <a:prstGeom prst="rect">
            <a:avLst/>
          </a:prstGeom>
        </p:spPr>
      </p:pic>
      <p:sp>
        <p:nvSpPr>
          <p:cNvPr id="8" name="Parallelogram 7">
            <a:extLst>
              <a:ext uri="{FF2B5EF4-FFF2-40B4-BE49-F238E27FC236}">
                <a16:creationId xmlns:a16="http://schemas.microsoft.com/office/drawing/2014/main" id="{F84707FE-CB06-4A67-CB1F-DB362D273F5B}"/>
              </a:ext>
            </a:extLst>
          </p:cNvPr>
          <p:cNvSpPr/>
          <p:nvPr userDrawn="1"/>
        </p:nvSpPr>
        <p:spPr>
          <a:xfrm>
            <a:off x="5820204" y="1"/>
            <a:ext cx="1995561" cy="1965600"/>
          </a:xfrm>
          <a:prstGeom prst="parallelogram">
            <a:avLst>
              <a:gd name="adj" fmla="val 5772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3" name="Picture Placeholder 2">
            <a:extLst>
              <a:ext uri="{FF2B5EF4-FFF2-40B4-BE49-F238E27FC236}">
                <a16:creationId xmlns:a16="http://schemas.microsoft.com/office/drawing/2014/main" id="{D06787B9-F392-D54E-7F64-79243422EE91}"/>
              </a:ext>
            </a:extLst>
          </p:cNvPr>
          <p:cNvSpPr>
            <a:spLocks noGrp="1"/>
          </p:cNvSpPr>
          <p:nvPr>
            <p:ph type="pic" sz="quarter" idx="60"/>
          </p:nvPr>
        </p:nvSpPr>
        <p:spPr>
          <a:xfrm>
            <a:off x="3564366" y="-2"/>
            <a:ext cx="8477739" cy="6858001"/>
          </a:xfrm>
          <a:custGeom>
            <a:avLst/>
            <a:gdLst>
              <a:gd name="connsiteX0" fmla="*/ 3952472 w 8477739"/>
              <a:gd name="connsiteY0" fmla="*/ 0 h 6858001"/>
              <a:gd name="connsiteX1" fmla="*/ 8477739 w 8477739"/>
              <a:gd name="connsiteY1" fmla="*/ 0 h 6858001"/>
              <a:gd name="connsiteX2" fmla="*/ 4525267 w 8477739"/>
              <a:gd name="connsiteY2" fmla="*/ 6858001 h 6858001"/>
              <a:gd name="connsiteX3" fmla="*/ 0 w 8477739"/>
              <a:gd name="connsiteY3" fmla="*/ 6858001 h 6858001"/>
              <a:gd name="connsiteX4" fmla="*/ 2819637 w 8477739"/>
              <a:gd name="connsiteY4" fmla="*/ 1965602 h 6858001"/>
              <a:gd name="connsiteX5" fmla="*/ 3108009 w 8477739"/>
              <a:gd name="connsiteY5" fmla="*/ 1965602 h 6858001"/>
              <a:gd name="connsiteX6" fmla="*/ 4242691 w 8477739"/>
              <a:gd name="connsiteY6" fmla="*/ 2 h 6858001"/>
              <a:gd name="connsiteX7" fmla="*/ 3952471 w 8477739"/>
              <a:gd name="connsiteY7" fmla="*/ 2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77739" h="6858001">
                <a:moveTo>
                  <a:pt x="3952472" y="0"/>
                </a:moveTo>
                <a:lnTo>
                  <a:pt x="8477739" y="0"/>
                </a:lnTo>
                <a:lnTo>
                  <a:pt x="4525267" y="6858001"/>
                </a:lnTo>
                <a:lnTo>
                  <a:pt x="0" y="6858001"/>
                </a:lnTo>
                <a:lnTo>
                  <a:pt x="2819637" y="1965602"/>
                </a:lnTo>
                <a:lnTo>
                  <a:pt x="3108009" y="1965602"/>
                </a:lnTo>
                <a:lnTo>
                  <a:pt x="4242691" y="2"/>
                </a:lnTo>
                <a:lnTo>
                  <a:pt x="3952471" y="2"/>
                </a:lnTo>
                <a:close/>
              </a:path>
            </a:pathLst>
          </a:custGeom>
          <a:solidFill>
            <a:schemeClr val="bg2"/>
          </a:solidFill>
          <a:ln w="3175">
            <a:noFill/>
          </a:ln>
          <a:effectLst/>
        </p:spPr>
        <p:txBody>
          <a:bodyPr wrap="square" tIns="2834640" anchor="t" anchorCtr="0">
            <a:noAutofit/>
          </a:bodyPr>
          <a:lstStyle>
            <a:lvl1pPr marL="0" indent="0" algn="ctr">
              <a:buNone/>
              <a:defRPr sz="1050"/>
            </a:lvl1pPr>
          </a:lstStyle>
          <a:p>
            <a:endParaRPr lang="en-US"/>
          </a:p>
        </p:txBody>
      </p:sp>
      <p:sp>
        <p:nvSpPr>
          <p:cNvPr id="14" name="Date Placeholder 13">
            <a:extLst>
              <a:ext uri="{FF2B5EF4-FFF2-40B4-BE49-F238E27FC236}">
                <a16:creationId xmlns:a16="http://schemas.microsoft.com/office/drawing/2014/main" id="{F011107B-43A8-F393-96A5-D3EDD75B986B}"/>
              </a:ext>
            </a:extLst>
          </p:cNvPr>
          <p:cNvSpPr>
            <a:spLocks noGrp="1"/>
          </p:cNvSpPr>
          <p:nvPr>
            <p:ph type="dt" sz="half" idx="61"/>
          </p:nvPr>
        </p:nvSpPr>
        <p:spPr/>
        <p:txBody>
          <a:bodyPr/>
          <a:lstStyle/>
          <a:p>
            <a:r>
              <a:rPr lang="en-US"/>
              <a:t>© 2025 KBR, Inc.</a:t>
            </a:r>
          </a:p>
        </p:txBody>
      </p:sp>
      <p:sp>
        <p:nvSpPr>
          <p:cNvPr id="15" name="Footer Placeholder 14">
            <a:extLst>
              <a:ext uri="{FF2B5EF4-FFF2-40B4-BE49-F238E27FC236}">
                <a16:creationId xmlns:a16="http://schemas.microsoft.com/office/drawing/2014/main" id="{0C89D06E-4C48-4ADD-FA0F-96D46F2EE087}"/>
              </a:ext>
            </a:extLst>
          </p:cNvPr>
          <p:cNvSpPr>
            <a:spLocks noGrp="1"/>
          </p:cNvSpPr>
          <p:nvPr>
            <p:ph type="ftr" sz="quarter" idx="62"/>
          </p:nvPr>
        </p:nvSpPr>
        <p:spPr/>
        <p:txBody>
          <a:bodyPr/>
          <a:lstStyle/>
          <a:p>
            <a:r>
              <a:rPr lang="en-US"/>
              <a:t>KBR CONFIDENTIAL</a:t>
            </a:r>
          </a:p>
        </p:txBody>
      </p:sp>
      <p:sp>
        <p:nvSpPr>
          <p:cNvPr id="16" name="Slide Number Placeholder 15">
            <a:extLst>
              <a:ext uri="{FF2B5EF4-FFF2-40B4-BE49-F238E27FC236}">
                <a16:creationId xmlns:a16="http://schemas.microsoft.com/office/drawing/2014/main" id="{11F77BBA-2753-652E-DD48-669E1E9CBDAA}"/>
              </a:ext>
            </a:extLst>
          </p:cNvPr>
          <p:cNvSpPr>
            <a:spLocks noGrp="1"/>
          </p:cNvSpPr>
          <p:nvPr>
            <p:ph type="sldNum" sz="quarter" idx="63"/>
          </p:nvPr>
        </p:nvSpPr>
        <p:spPr/>
        <p:txBody>
          <a:bodyPr/>
          <a:lstStyle>
            <a:lvl1pPr>
              <a:defRPr>
                <a:solidFill>
                  <a:schemeClr val="bg1">
                    <a:alpha val="0"/>
                  </a:schemeClr>
                </a:solidFill>
              </a:defRPr>
            </a:lvl1pPr>
          </a:lstStyle>
          <a:p>
            <a:fld id="{B9FA9544-3EC5-4578-B16B-9495070B2365}" type="slidenum">
              <a:rPr lang="en-US" smtClean="0"/>
              <a:pPr/>
              <a:t>‹#›</a:t>
            </a:fld>
            <a:endParaRPr lang="en-US"/>
          </a:p>
        </p:txBody>
      </p:sp>
    </p:spTree>
    <p:extLst>
      <p:ext uri="{BB962C8B-B14F-4D97-AF65-F5344CB8AC3E}">
        <p14:creationId xmlns:p14="http://schemas.microsoft.com/office/powerpoint/2010/main" val="4085687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Opt4">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36996-F404-6F88-22B4-BB5736FA46E4}"/>
              </a:ext>
            </a:extLst>
          </p:cNvPr>
          <p:cNvSpPr>
            <a:spLocks noGrp="1"/>
          </p:cNvSpPr>
          <p:nvPr>
            <p:ph type="ctrTitle" hasCustomPrompt="1"/>
          </p:nvPr>
        </p:nvSpPr>
        <p:spPr>
          <a:xfrm>
            <a:off x="419075" y="750197"/>
            <a:ext cx="5045081" cy="1954090"/>
          </a:xfrm>
          <a:prstGeom prst="rect">
            <a:avLst/>
          </a:prstGeom>
        </p:spPr>
        <p:txBody>
          <a:bodyPr tIns="0" rIns="0" bIns="0" anchor="b">
            <a:normAutofit/>
          </a:bodyPr>
          <a:lstStyle>
            <a:lvl1pPr algn="l">
              <a:defRPr sz="5400">
                <a:solidFill>
                  <a:schemeClr val="bg1"/>
                </a:solidFill>
                <a:latin typeface="+mj-lt"/>
              </a:defRPr>
            </a:lvl1pPr>
          </a:lstStyle>
          <a:p>
            <a:pPr>
              <a:lnSpc>
                <a:spcPct val="80000"/>
              </a:lnSpc>
            </a:pPr>
            <a:r>
              <a:rPr lang="en-US" sz="6000" b="1" kern="0" spc="-80">
                <a:latin typeface="Tenorite" panose="00000500000000000000" pitchFamily="2" charset="0"/>
              </a:rPr>
              <a:t>Title Area</a:t>
            </a:r>
          </a:p>
        </p:txBody>
      </p:sp>
      <p:sp>
        <p:nvSpPr>
          <p:cNvPr id="3" name="Subtitle 2">
            <a:extLst>
              <a:ext uri="{FF2B5EF4-FFF2-40B4-BE49-F238E27FC236}">
                <a16:creationId xmlns:a16="http://schemas.microsoft.com/office/drawing/2014/main" id="{69EE0FA4-0953-3F69-4F17-E863908C6ECB}"/>
              </a:ext>
            </a:extLst>
          </p:cNvPr>
          <p:cNvSpPr>
            <a:spLocks noGrp="1"/>
          </p:cNvSpPr>
          <p:nvPr>
            <p:ph type="subTitle" idx="1" hasCustomPrompt="1"/>
          </p:nvPr>
        </p:nvSpPr>
        <p:spPr>
          <a:xfrm>
            <a:off x="419074" y="2872059"/>
            <a:ext cx="4546180" cy="953702"/>
          </a:xfrm>
          <a:prstGeom prst="rect">
            <a:avLst/>
          </a:prstGeom>
        </p:spPr>
        <p:txBody>
          <a:bodyPr/>
          <a:lstStyle>
            <a:lvl1pPr marL="0" indent="0" algn="l">
              <a:spcBef>
                <a:spcPts val="0"/>
              </a:spcBef>
              <a:buNone/>
              <a:defRPr sz="2800" b="1">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Area</a:t>
            </a:r>
          </a:p>
        </p:txBody>
      </p:sp>
      <p:pic>
        <p:nvPicPr>
          <p:cNvPr id="11" name="Picture 10">
            <a:extLst>
              <a:ext uri="{FF2B5EF4-FFF2-40B4-BE49-F238E27FC236}">
                <a16:creationId xmlns:a16="http://schemas.microsoft.com/office/drawing/2014/main" id="{68CC6AB7-6BE8-1DB3-C61D-BD36EF07787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684633" y="371683"/>
            <a:ext cx="1126367" cy="622889"/>
          </a:xfrm>
          <a:prstGeom prst="rect">
            <a:avLst/>
          </a:prstGeom>
        </p:spPr>
      </p:pic>
      <p:sp>
        <p:nvSpPr>
          <p:cNvPr id="13" name="Parallelogram 12">
            <a:extLst>
              <a:ext uri="{FF2B5EF4-FFF2-40B4-BE49-F238E27FC236}">
                <a16:creationId xmlns:a16="http://schemas.microsoft.com/office/drawing/2014/main" id="{F3D70136-5909-C416-3094-B3723E333C12}"/>
              </a:ext>
            </a:extLst>
          </p:cNvPr>
          <p:cNvSpPr/>
          <p:nvPr userDrawn="1"/>
        </p:nvSpPr>
        <p:spPr>
          <a:xfrm>
            <a:off x="8377386" y="1471210"/>
            <a:ext cx="1700608" cy="974891"/>
          </a:xfrm>
          <a:prstGeom prst="parallelogram">
            <a:avLst>
              <a:gd name="adj" fmla="val 5772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15" name="Parallelogram 14">
            <a:extLst>
              <a:ext uri="{FF2B5EF4-FFF2-40B4-BE49-F238E27FC236}">
                <a16:creationId xmlns:a16="http://schemas.microsoft.com/office/drawing/2014/main" id="{05214212-C7CD-2657-6272-257A06B328ED}"/>
              </a:ext>
            </a:extLst>
          </p:cNvPr>
          <p:cNvSpPr/>
          <p:nvPr userDrawn="1"/>
        </p:nvSpPr>
        <p:spPr>
          <a:xfrm>
            <a:off x="6401713" y="3429000"/>
            <a:ext cx="4232089" cy="1469758"/>
          </a:xfrm>
          <a:prstGeom prst="parallelogram">
            <a:avLst>
              <a:gd name="adj" fmla="val 5772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7" name="Parallelogram 6">
            <a:extLst>
              <a:ext uri="{FF2B5EF4-FFF2-40B4-BE49-F238E27FC236}">
                <a16:creationId xmlns:a16="http://schemas.microsoft.com/office/drawing/2014/main" id="{6351C42C-6196-3F98-5486-FFB2F8C56C68}"/>
              </a:ext>
            </a:extLst>
          </p:cNvPr>
          <p:cNvSpPr/>
          <p:nvPr userDrawn="1"/>
        </p:nvSpPr>
        <p:spPr>
          <a:xfrm>
            <a:off x="10077994" y="1961259"/>
            <a:ext cx="849086" cy="486747"/>
          </a:xfrm>
          <a:prstGeom prst="parallelogram">
            <a:avLst>
              <a:gd name="adj" fmla="val 5772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8" name="Picture Placeholder 3">
            <a:extLst>
              <a:ext uri="{FF2B5EF4-FFF2-40B4-BE49-F238E27FC236}">
                <a16:creationId xmlns:a16="http://schemas.microsoft.com/office/drawing/2014/main" id="{D25EB1E1-026D-8292-7387-91A33135BF3A}"/>
              </a:ext>
            </a:extLst>
          </p:cNvPr>
          <p:cNvSpPr>
            <a:spLocks noGrp="1"/>
          </p:cNvSpPr>
          <p:nvPr>
            <p:ph type="pic" sz="quarter" idx="59"/>
          </p:nvPr>
        </p:nvSpPr>
        <p:spPr>
          <a:xfrm>
            <a:off x="5724150" y="2446100"/>
            <a:ext cx="4353844" cy="1972379"/>
          </a:xfrm>
          <a:prstGeom prst="parallelogram">
            <a:avLst>
              <a:gd name="adj" fmla="val 56899"/>
            </a:avLst>
          </a:prstGeom>
          <a:solidFill>
            <a:schemeClr val="bg2"/>
          </a:solidFill>
          <a:ln w="3175">
            <a:noFill/>
          </a:ln>
          <a:effectLst/>
        </p:spPr>
        <p:txBody>
          <a:bodyPr tIns="182880" anchor="t" anchorCtr="0">
            <a:normAutofit/>
          </a:bodyPr>
          <a:lstStyle>
            <a:lvl1pPr marL="0" indent="0" algn="ctr">
              <a:buNone/>
              <a:defRPr sz="1050"/>
            </a:lvl1pPr>
          </a:lstStyle>
          <a:p>
            <a:endParaRPr lang="en-US"/>
          </a:p>
        </p:txBody>
      </p:sp>
      <p:sp>
        <p:nvSpPr>
          <p:cNvPr id="9" name="Picture Placeholder 3">
            <a:extLst>
              <a:ext uri="{FF2B5EF4-FFF2-40B4-BE49-F238E27FC236}">
                <a16:creationId xmlns:a16="http://schemas.microsoft.com/office/drawing/2014/main" id="{95FE7554-EE81-7E2F-DBE1-69070EC937B9}"/>
              </a:ext>
            </a:extLst>
          </p:cNvPr>
          <p:cNvSpPr>
            <a:spLocks noGrp="1"/>
          </p:cNvSpPr>
          <p:nvPr>
            <p:ph type="pic" sz="quarter" idx="60"/>
          </p:nvPr>
        </p:nvSpPr>
        <p:spPr>
          <a:xfrm>
            <a:off x="6947582" y="505089"/>
            <a:ext cx="3171209" cy="1439997"/>
          </a:xfrm>
          <a:prstGeom prst="parallelogram">
            <a:avLst>
              <a:gd name="adj" fmla="val 56899"/>
            </a:avLst>
          </a:prstGeom>
          <a:solidFill>
            <a:schemeClr val="bg2"/>
          </a:solidFill>
          <a:ln w="3175">
            <a:noFill/>
          </a:ln>
          <a:effectLst/>
        </p:spPr>
        <p:txBody>
          <a:bodyPr tIns="0" anchor="t" anchorCtr="0">
            <a:normAutofit/>
          </a:bodyPr>
          <a:lstStyle>
            <a:lvl1pPr marL="0" indent="0" algn="ctr">
              <a:buNone/>
              <a:defRPr sz="1050"/>
            </a:lvl1pPr>
          </a:lstStyle>
          <a:p>
            <a:endParaRPr lang="en-US"/>
          </a:p>
        </p:txBody>
      </p:sp>
      <p:sp>
        <p:nvSpPr>
          <p:cNvPr id="10" name="Picture Placeholder 3">
            <a:extLst>
              <a:ext uri="{FF2B5EF4-FFF2-40B4-BE49-F238E27FC236}">
                <a16:creationId xmlns:a16="http://schemas.microsoft.com/office/drawing/2014/main" id="{AFE5EEAC-F606-1DD1-F65D-81A38D1DAA42}"/>
              </a:ext>
            </a:extLst>
          </p:cNvPr>
          <p:cNvSpPr>
            <a:spLocks noGrp="1"/>
          </p:cNvSpPr>
          <p:nvPr>
            <p:ph type="pic" sz="quarter" idx="61"/>
          </p:nvPr>
        </p:nvSpPr>
        <p:spPr>
          <a:xfrm>
            <a:off x="7833931" y="4422092"/>
            <a:ext cx="4498781" cy="1972379"/>
          </a:xfrm>
          <a:prstGeom prst="parallelogram">
            <a:avLst>
              <a:gd name="adj" fmla="val 56899"/>
            </a:avLst>
          </a:prstGeom>
          <a:solidFill>
            <a:schemeClr val="bg2"/>
          </a:solidFill>
          <a:ln w="3175">
            <a:noFill/>
          </a:ln>
          <a:effectLst/>
        </p:spPr>
        <p:txBody>
          <a:bodyPr tIns="182880" anchor="t" anchorCtr="0">
            <a:normAutofit/>
          </a:bodyPr>
          <a:lstStyle>
            <a:lvl1pPr marL="0" indent="0" algn="ctr">
              <a:buNone/>
              <a:defRPr sz="1050"/>
            </a:lvl1pPr>
          </a:lstStyle>
          <a:p>
            <a:endParaRPr lang="en-US"/>
          </a:p>
        </p:txBody>
      </p:sp>
      <p:sp>
        <p:nvSpPr>
          <p:cNvPr id="17" name="Date Placeholder 16">
            <a:extLst>
              <a:ext uri="{FF2B5EF4-FFF2-40B4-BE49-F238E27FC236}">
                <a16:creationId xmlns:a16="http://schemas.microsoft.com/office/drawing/2014/main" id="{3BF89410-2D5C-53E8-44D9-606FF6D5946C}"/>
              </a:ext>
            </a:extLst>
          </p:cNvPr>
          <p:cNvSpPr>
            <a:spLocks noGrp="1"/>
          </p:cNvSpPr>
          <p:nvPr>
            <p:ph type="dt" sz="half" idx="62"/>
          </p:nvPr>
        </p:nvSpPr>
        <p:spPr/>
        <p:txBody>
          <a:bodyPr/>
          <a:lstStyle/>
          <a:p>
            <a:r>
              <a:rPr lang="en-US"/>
              <a:t>© 2025 KBR, Inc.</a:t>
            </a:r>
          </a:p>
        </p:txBody>
      </p:sp>
      <p:sp>
        <p:nvSpPr>
          <p:cNvPr id="18" name="Footer Placeholder 17">
            <a:extLst>
              <a:ext uri="{FF2B5EF4-FFF2-40B4-BE49-F238E27FC236}">
                <a16:creationId xmlns:a16="http://schemas.microsoft.com/office/drawing/2014/main" id="{1C60B155-A945-2465-D181-CBE6695F3B57}"/>
              </a:ext>
            </a:extLst>
          </p:cNvPr>
          <p:cNvSpPr>
            <a:spLocks noGrp="1"/>
          </p:cNvSpPr>
          <p:nvPr>
            <p:ph type="ftr" sz="quarter" idx="63"/>
          </p:nvPr>
        </p:nvSpPr>
        <p:spPr/>
        <p:txBody>
          <a:bodyPr/>
          <a:lstStyle/>
          <a:p>
            <a:r>
              <a:rPr lang="en-US"/>
              <a:t>KBR CONFIDENTIAL</a:t>
            </a:r>
          </a:p>
        </p:txBody>
      </p:sp>
      <p:sp>
        <p:nvSpPr>
          <p:cNvPr id="19" name="Slide Number Placeholder 18">
            <a:extLst>
              <a:ext uri="{FF2B5EF4-FFF2-40B4-BE49-F238E27FC236}">
                <a16:creationId xmlns:a16="http://schemas.microsoft.com/office/drawing/2014/main" id="{5042A27C-8938-81B5-B64E-4063D2C61967}"/>
              </a:ext>
            </a:extLst>
          </p:cNvPr>
          <p:cNvSpPr>
            <a:spLocks noGrp="1"/>
          </p:cNvSpPr>
          <p:nvPr>
            <p:ph type="sldNum" sz="quarter" idx="64"/>
          </p:nvPr>
        </p:nvSpPr>
        <p:spPr/>
        <p:txBody>
          <a:bodyPr/>
          <a:lstStyle>
            <a:lvl1pPr>
              <a:defRPr>
                <a:solidFill>
                  <a:schemeClr val="accent6"/>
                </a:solidFill>
              </a:defRPr>
            </a:lvl1pPr>
          </a:lstStyle>
          <a:p>
            <a:fld id="{B9FA9544-3EC5-4578-B16B-9495070B2365}" type="slidenum">
              <a:rPr lang="en-US" smtClean="0"/>
              <a:pPr/>
              <a:t>‹#›</a:t>
            </a:fld>
            <a:endParaRPr lang="en-US"/>
          </a:p>
        </p:txBody>
      </p:sp>
    </p:spTree>
    <p:extLst>
      <p:ext uri="{BB962C8B-B14F-4D97-AF65-F5344CB8AC3E}">
        <p14:creationId xmlns:p14="http://schemas.microsoft.com/office/powerpoint/2010/main" val="29009403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_End Slide with Legal">
    <p:bg>
      <p:bgPr>
        <a:solidFill>
          <a:schemeClr val="bg1"/>
        </a:solidFill>
        <a:effectLst/>
      </p:bgPr>
    </p:bg>
    <p:spTree>
      <p:nvGrpSpPr>
        <p:cNvPr id="1" name=""/>
        <p:cNvGrpSpPr/>
        <p:nvPr/>
      </p:nvGrpSpPr>
      <p:grpSpPr>
        <a:xfrm>
          <a:off x="0" y="0"/>
          <a:ext cx="0" cy="0"/>
          <a:chOff x="0" y="0"/>
          <a:chExt cx="0" cy="0"/>
        </a:xfrm>
      </p:grpSpPr>
      <p:sp>
        <p:nvSpPr>
          <p:cNvPr id="6" name="Parallelogram 5">
            <a:extLst>
              <a:ext uri="{FF2B5EF4-FFF2-40B4-BE49-F238E27FC236}">
                <a16:creationId xmlns:a16="http://schemas.microsoft.com/office/drawing/2014/main" id="{A3B33AF0-0430-40C9-9764-953E63DFBEB3}"/>
              </a:ext>
            </a:extLst>
          </p:cNvPr>
          <p:cNvSpPr/>
          <p:nvPr userDrawn="1"/>
        </p:nvSpPr>
        <p:spPr>
          <a:xfrm>
            <a:off x="6613341" y="2942124"/>
            <a:ext cx="4019004" cy="3915875"/>
          </a:xfrm>
          <a:prstGeom prst="parallelogram">
            <a:avLst>
              <a:gd name="adj" fmla="val 5772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2" name="Title 1">
            <a:extLst>
              <a:ext uri="{FF2B5EF4-FFF2-40B4-BE49-F238E27FC236}">
                <a16:creationId xmlns:a16="http://schemas.microsoft.com/office/drawing/2014/main" id="{734DE016-794D-A731-1727-A6814BC6E338}"/>
              </a:ext>
            </a:extLst>
          </p:cNvPr>
          <p:cNvSpPr>
            <a:spLocks noGrp="1"/>
          </p:cNvSpPr>
          <p:nvPr>
            <p:ph type="title" hasCustomPrompt="1"/>
          </p:nvPr>
        </p:nvSpPr>
        <p:spPr>
          <a:xfrm>
            <a:off x="468948" y="1571105"/>
            <a:ext cx="4493750" cy="1795550"/>
          </a:xfrm>
        </p:spPr>
        <p:txBody>
          <a:bodyPr/>
          <a:lstStyle>
            <a:lvl1pPr>
              <a:defRPr sz="4000">
                <a:solidFill>
                  <a:schemeClr val="tx1"/>
                </a:solidFill>
              </a:defRPr>
            </a:lvl1pPr>
          </a:lstStyle>
          <a:p>
            <a:r>
              <a:rPr lang="en-US"/>
              <a:t>Thank You</a:t>
            </a:r>
          </a:p>
        </p:txBody>
      </p:sp>
      <p:sp>
        <p:nvSpPr>
          <p:cNvPr id="9" name="Title 16">
            <a:extLst>
              <a:ext uri="{FF2B5EF4-FFF2-40B4-BE49-F238E27FC236}">
                <a16:creationId xmlns:a16="http://schemas.microsoft.com/office/drawing/2014/main" id="{E21F4F6A-78B5-0AC2-69A2-36DE5EE2FEF5}"/>
              </a:ext>
            </a:extLst>
          </p:cNvPr>
          <p:cNvSpPr txBox="1">
            <a:spLocks/>
          </p:cNvSpPr>
          <p:nvPr userDrawn="1"/>
        </p:nvSpPr>
        <p:spPr>
          <a:xfrm>
            <a:off x="466344" y="4375282"/>
            <a:ext cx="3444753" cy="1808235"/>
          </a:xfrm>
          <a:prstGeom prst="rect">
            <a:avLst/>
          </a:prstGeom>
          <a:noFill/>
        </p:spPr>
        <p:txBody>
          <a:bodyPr wrap="square" lIns="0" tIns="91440" rIns="182880" bIns="91440" anchor="t">
            <a:noAutofit/>
          </a:bodyPr>
          <a:lstStyle>
            <a:lvl1pPr>
              <a:lnSpc>
                <a:spcPct val="90000"/>
              </a:lnSpc>
              <a:defRPr sz="2600" b="0" i="0">
                <a:solidFill>
                  <a:srgbClr val="182857"/>
                </a:solidFill>
                <a:latin typeface="Calibri Light"/>
                <a:ea typeface="+mj-ea"/>
                <a:cs typeface="Calibri Light"/>
              </a:defRPr>
            </a:lvl1pPr>
          </a:lstStyle>
          <a:p>
            <a:pPr>
              <a:lnSpc>
                <a:spcPct val="100000"/>
              </a:lnSpc>
              <a:spcBef>
                <a:spcPts val="600"/>
              </a:spcBef>
            </a:pPr>
            <a:r>
              <a:rPr lang="en-US" sz="1200" b="1" kern="0" baseline="0">
                <a:solidFill>
                  <a:schemeClr val="tx2"/>
                </a:solidFill>
                <a:latin typeface="+mn-lt"/>
              </a:rPr>
              <a:t>LEGAL NOTICE:</a:t>
            </a:r>
          </a:p>
          <a:p>
            <a:pPr>
              <a:lnSpc>
                <a:spcPct val="100000"/>
              </a:lnSpc>
              <a:spcBef>
                <a:spcPts val="600"/>
              </a:spcBef>
            </a:pPr>
            <a:r>
              <a:rPr lang="en-US" sz="1100" kern="0" baseline="0">
                <a:solidFill>
                  <a:schemeClr val="tx2"/>
                </a:solidFill>
                <a:latin typeface="+mn-lt"/>
              </a:rPr>
              <a:t>KBR proprietary and confidential information for the sole use of KBR. Any reproduction, copy, photograph, screenshot, review, use, distribution, or disclosure by others is strictly prohibited. Disclosure by KBR via electronic means (including by virtual meeting) does not waive, negate, or lessen this prohibition. All </a:t>
            </a:r>
            <a:br>
              <a:rPr lang="en-US" sz="1100" kern="0" baseline="0">
                <a:solidFill>
                  <a:schemeClr val="tx2"/>
                </a:solidFill>
                <a:latin typeface="+mn-lt"/>
              </a:rPr>
            </a:br>
            <a:r>
              <a:rPr lang="en-US" sz="1100" kern="0" baseline="0">
                <a:solidFill>
                  <a:schemeClr val="tx2"/>
                </a:solidFill>
                <a:latin typeface="+mn-lt"/>
              </a:rPr>
              <a:t>rights reserved.</a:t>
            </a:r>
          </a:p>
        </p:txBody>
      </p:sp>
      <p:pic>
        <p:nvPicPr>
          <p:cNvPr id="10" name="Graphic 9">
            <a:extLst>
              <a:ext uri="{FF2B5EF4-FFF2-40B4-BE49-F238E27FC236}">
                <a16:creationId xmlns:a16="http://schemas.microsoft.com/office/drawing/2014/main" id="{0F6D9DD4-9489-7E58-D73B-D44F5F001B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87449" y="5878157"/>
            <a:ext cx="1120733" cy="620406"/>
          </a:xfrm>
          <a:prstGeom prst="rect">
            <a:avLst/>
          </a:prstGeom>
        </p:spPr>
      </p:pic>
      <p:sp>
        <p:nvSpPr>
          <p:cNvPr id="8" name="Parallelogram 7">
            <a:extLst>
              <a:ext uri="{FF2B5EF4-FFF2-40B4-BE49-F238E27FC236}">
                <a16:creationId xmlns:a16="http://schemas.microsoft.com/office/drawing/2014/main" id="{F84707FE-CB06-4A67-CB1F-DB362D273F5B}"/>
              </a:ext>
            </a:extLst>
          </p:cNvPr>
          <p:cNvSpPr/>
          <p:nvPr userDrawn="1"/>
        </p:nvSpPr>
        <p:spPr>
          <a:xfrm>
            <a:off x="5820204" y="1"/>
            <a:ext cx="1995561" cy="1965600"/>
          </a:xfrm>
          <a:prstGeom prst="parallelogram">
            <a:avLst>
              <a:gd name="adj" fmla="val 5772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3" name="Picture Placeholder 2">
            <a:extLst>
              <a:ext uri="{FF2B5EF4-FFF2-40B4-BE49-F238E27FC236}">
                <a16:creationId xmlns:a16="http://schemas.microsoft.com/office/drawing/2014/main" id="{D06787B9-F392-D54E-7F64-79243422EE91}"/>
              </a:ext>
            </a:extLst>
          </p:cNvPr>
          <p:cNvSpPr>
            <a:spLocks noGrp="1"/>
          </p:cNvSpPr>
          <p:nvPr>
            <p:ph type="pic" sz="quarter" idx="60"/>
          </p:nvPr>
        </p:nvSpPr>
        <p:spPr>
          <a:xfrm>
            <a:off x="3564366" y="-2"/>
            <a:ext cx="8477739" cy="6858001"/>
          </a:xfrm>
          <a:custGeom>
            <a:avLst/>
            <a:gdLst>
              <a:gd name="connsiteX0" fmla="*/ 3952472 w 8477739"/>
              <a:gd name="connsiteY0" fmla="*/ 0 h 6858001"/>
              <a:gd name="connsiteX1" fmla="*/ 8477739 w 8477739"/>
              <a:gd name="connsiteY1" fmla="*/ 0 h 6858001"/>
              <a:gd name="connsiteX2" fmla="*/ 4525267 w 8477739"/>
              <a:gd name="connsiteY2" fmla="*/ 6858001 h 6858001"/>
              <a:gd name="connsiteX3" fmla="*/ 0 w 8477739"/>
              <a:gd name="connsiteY3" fmla="*/ 6858001 h 6858001"/>
              <a:gd name="connsiteX4" fmla="*/ 2819637 w 8477739"/>
              <a:gd name="connsiteY4" fmla="*/ 1965602 h 6858001"/>
              <a:gd name="connsiteX5" fmla="*/ 3108009 w 8477739"/>
              <a:gd name="connsiteY5" fmla="*/ 1965602 h 6858001"/>
              <a:gd name="connsiteX6" fmla="*/ 4242691 w 8477739"/>
              <a:gd name="connsiteY6" fmla="*/ 2 h 6858001"/>
              <a:gd name="connsiteX7" fmla="*/ 3952471 w 8477739"/>
              <a:gd name="connsiteY7" fmla="*/ 2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77739" h="6858001">
                <a:moveTo>
                  <a:pt x="3952472" y="0"/>
                </a:moveTo>
                <a:lnTo>
                  <a:pt x="8477739" y="0"/>
                </a:lnTo>
                <a:lnTo>
                  <a:pt x="4525267" y="6858001"/>
                </a:lnTo>
                <a:lnTo>
                  <a:pt x="0" y="6858001"/>
                </a:lnTo>
                <a:lnTo>
                  <a:pt x="2819637" y="1965602"/>
                </a:lnTo>
                <a:lnTo>
                  <a:pt x="3108009" y="1965602"/>
                </a:lnTo>
                <a:lnTo>
                  <a:pt x="4242691" y="2"/>
                </a:lnTo>
                <a:lnTo>
                  <a:pt x="3952471" y="2"/>
                </a:lnTo>
                <a:close/>
              </a:path>
            </a:pathLst>
          </a:custGeom>
          <a:solidFill>
            <a:schemeClr val="bg2"/>
          </a:solidFill>
          <a:ln w="3175">
            <a:noFill/>
          </a:ln>
          <a:effectLst/>
        </p:spPr>
        <p:txBody>
          <a:bodyPr wrap="square" tIns="2834640" anchor="t" anchorCtr="0">
            <a:noAutofit/>
          </a:bodyPr>
          <a:lstStyle>
            <a:lvl1pPr marL="0" indent="0" algn="ctr">
              <a:buNone/>
              <a:defRPr sz="1050"/>
            </a:lvl1pPr>
          </a:lstStyle>
          <a:p>
            <a:endParaRPr lang="en-US"/>
          </a:p>
        </p:txBody>
      </p:sp>
      <p:sp>
        <p:nvSpPr>
          <p:cNvPr id="16" name="Slide Number Placeholder 15">
            <a:extLst>
              <a:ext uri="{FF2B5EF4-FFF2-40B4-BE49-F238E27FC236}">
                <a16:creationId xmlns:a16="http://schemas.microsoft.com/office/drawing/2014/main" id="{11F77BBA-2753-652E-DD48-669E1E9CBDAA}"/>
              </a:ext>
            </a:extLst>
          </p:cNvPr>
          <p:cNvSpPr>
            <a:spLocks noGrp="1"/>
          </p:cNvSpPr>
          <p:nvPr>
            <p:ph type="sldNum" sz="quarter" idx="63"/>
          </p:nvPr>
        </p:nvSpPr>
        <p:spPr/>
        <p:txBody>
          <a:bodyPr/>
          <a:lstStyle>
            <a:lvl1pPr>
              <a:defRPr>
                <a:solidFill>
                  <a:schemeClr val="bg1">
                    <a:alpha val="0"/>
                  </a:schemeClr>
                </a:solidFill>
              </a:defRPr>
            </a:lvl1pPr>
          </a:lstStyle>
          <a:p>
            <a:fld id="{B9FA9544-3EC5-4578-B16B-9495070B2365}" type="slidenum">
              <a:rPr lang="en-US" smtClean="0"/>
              <a:pPr/>
              <a:t>‹#›</a:t>
            </a:fld>
            <a:endParaRPr lang="en-US"/>
          </a:p>
        </p:txBody>
      </p:sp>
      <p:sp>
        <p:nvSpPr>
          <p:cNvPr id="4" name="Date Placeholder 183">
            <a:extLst>
              <a:ext uri="{FF2B5EF4-FFF2-40B4-BE49-F238E27FC236}">
                <a16:creationId xmlns:a16="http://schemas.microsoft.com/office/drawing/2014/main" id="{889FC57D-5F6F-1B26-446E-7CD7FD9559D7}"/>
              </a:ext>
            </a:extLst>
          </p:cNvPr>
          <p:cNvSpPr>
            <a:spLocks noGrp="1"/>
          </p:cNvSpPr>
          <p:nvPr>
            <p:ph type="dt" sz="half" idx="10"/>
          </p:nvPr>
        </p:nvSpPr>
        <p:spPr>
          <a:xfrm>
            <a:off x="381003" y="6381064"/>
            <a:ext cx="1274802" cy="365125"/>
          </a:xfrm>
        </p:spPr>
        <p:txBody>
          <a:bodyPr/>
          <a:lstStyle>
            <a:lvl1pPr>
              <a:defRPr>
                <a:solidFill>
                  <a:schemeClr val="tx2"/>
                </a:solidFill>
              </a:defRPr>
            </a:lvl1pPr>
          </a:lstStyle>
          <a:p>
            <a:r>
              <a:rPr lang="en-US"/>
              <a:t>© 2025 KBR, Inc.</a:t>
            </a:r>
          </a:p>
        </p:txBody>
      </p:sp>
      <p:sp>
        <p:nvSpPr>
          <p:cNvPr id="5" name="Footer Placeholder 184">
            <a:extLst>
              <a:ext uri="{FF2B5EF4-FFF2-40B4-BE49-F238E27FC236}">
                <a16:creationId xmlns:a16="http://schemas.microsoft.com/office/drawing/2014/main" id="{4F55EA2C-9E75-7E57-8D77-C522242F8C41}"/>
              </a:ext>
            </a:extLst>
          </p:cNvPr>
          <p:cNvSpPr>
            <a:spLocks noGrp="1"/>
          </p:cNvSpPr>
          <p:nvPr>
            <p:ph type="ftr" sz="quarter" idx="11"/>
          </p:nvPr>
        </p:nvSpPr>
        <p:spPr>
          <a:xfrm>
            <a:off x="1703169" y="6381064"/>
            <a:ext cx="1723764" cy="365125"/>
          </a:xfrm>
        </p:spPr>
        <p:txBody>
          <a:bodyPr/>
          <a:lstStyle>
            <a:lvl1pPr>
              <a:defRPr>
                <a:solidFill>
                  <a:schemeClr val="tx2"/>
                </a:solidFill>
              </a:defRPr>
            </a:lvl1pPr>
          </a:lstStyle>
          <a:p>
            <a:r>
              <a:rPr lang="en-US"/>
              <a:t>KBR CONFIDENTIAL</a:t>
            </a:r>
          </a:p>
        </p:txBody>
      </p:sp>
    </p:spTree>
    <p:extLst>
      <p:ext uri="{BB962C8B-B14F-4D97-AF65-F5344CB8AC3E}">
        <p14:creationId xmlns:p14="http://schemas.microsoft.com/office/powerpoint/2010/main" val="12257570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Content with Picture 17">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7E5B7CC-9F32-A84F-4D05-B86C282FB097}"/>
              </a:ext>
            </a:extLst>
          </p:cNvPr>
          <p:cNvSpPr>
            <a:spLocks noGrp="1"/>
          </p:cNvSpPr>
          <p:nvPr>
            <p:ph type="title"/>
          </p:nvPr>
        </p:nvSpPr>
        <p:spPr>
          <a:xfrm>
            <a:off x="612649" y="685801"/>
            <a:ext cx="4117614" cy="914400"/>
          </a:xfrm>
          <a:prstGeom prst="rect">
            <a:avLst/>
          </a:prstGeom>
        </p:spPr>
        <p:txBody>
          <a:bodyPr anchor="b"/>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616838" y="2208518"/>
            <a:ext cx="4113426" cy="3963682"/>
          </a:xfrm>
          <a:prstGeom prst="roundRect">
            <a:avLst/>
          </a:prstGeom>
          <a:blipFill>
            <a:blip r:embed="rId2">
              <a:alphaModFix amt="60000"/>
            </a:blip>
            <a:stretch>
              <a:fillRect/>
            </a:stretch>
          </a:blipFill>
        </p:spPr>
        <p:txBody>
          <a:bodyPr/>
          <a:lstStyle>
            <a:lvl1pPr marL="0" indent="0">
              <a:buNone/>
              <a:defRPr/>
            </a:lvl1pPr>
          </a:lstStyle>
          <a:p>
            <a:endParaRPr lang="en-US"/>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5636303" y="685800"/>
            <a:ext cx="5946098" cy="5486401"/>
          </a:xfrm>
        </p:spPr>
        <p:txBody>
          <a:bodyPr anchor="t"/>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Presentation title</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F408420A-C5F3-4FE3-ACD1-3579886DBD1C}" type="datetime4">
              <a:rPr lang="en-US" smtClean="0"/>
              <a:t>April 27, 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37162780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Content with Picture 15">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D7B64117-148B-10E8-7721-A4C85F0BDEAD}"/>
              </a:ext>
            </a:extLst>
          </p:cNvPr>
          <p:cNvSpPr>
            <a:spLocks noGrp="1"/>
          </p:cNvSpPr>
          <p:nvPr>
            <p:ph type="title"/>
          </p:nvPr>
        </p:nvSpPr>
        <p:spPr>
          <a:xfrm>
            <a:off x="4724401" y="685801"/>
            <a:ext cx="6857999" cy="914400"/>
          </a:xfrm>
          <a:prstGeom prst="rect">
            <a:avLst/>
          </a:prstGeom>
        </p:spPr>
        <p:txBody>
          <a:bodyPr anchor="b"/>
          <a:lstStyle/>
          <a:p>
            <a:r>
              <a:rPr lang="en-US"/>
              <a:t>Click to edit Master title style</a:t>
            </a:r>
          </a:p>
        </p:txBody>
      </p:sp>
      <p:sp>
        <p:nvSpPr>
          <p:cNvPr id="13" name="Footer Placeholder 3">
            <a:extLst>
              <a:ext uri="{FF2B5EF4-FFF2-40B4-BE49-F238E27FC236}">
                <a16:creationId xmlns:a16="http://schemas.microsoft.com/office/drawing/2014/main" id="{4CBD105E-D67D-27B0-8BC2-513D1405095C}"/>
              </a:ext>
            </a:extLst>
          </p:cNvPr>
          <p:cNvSpPr>
            <a:spLocks noGrp="1"/>
          </p:cNvSpPr>
          <p:nvPr>
            <p:ph type="ftr" sz="quarter" idx="11"/>
          </p:nvPr>
        </p:nvSpPr>
        <p:spPr>
          <a:xfrm>
            <a:off x="612647" y="194458"/>
            <a:ext cx="2805405" cy="365125"/>
          </a:xfrm>
        </p:spPr>
        <p:txBody>
          <a:bodyPr/>
          <a:lstStyle>
            <a:lvl1pPr>
              <a:defRPr>
                <a:solidFill>
                  <a:schemeClr val="tx2"/>
                </a:solidFill>
              </a:defRPr>
            </a:lvl1pPr>
          </a:lstStyle>
          <a:p>
            <a:r>
              <a:rPr lang="en-US"/>
              <a:t>Presentation title</a:t>
            </a:r>
          </a:p>
        </p:txBody>
      </p:sp>
      <p:sp>
        <p:nvSpPr>
          <p:cNvPr id="2" name="Picture Placeholder 10">
            <a:extLst>
              <a:ext uri="{FF2B5EF4-FFF2-40B4-BE49-F238E27FC236}">
                <a16:creationId xmlns:a16="http://schemas.microsoft.com/office/drawing/2014/main" id="{2AEAABD4-89DB-E133-9ED6-70DB4F37EAC0}"/>
              </a:ext>
            </a:extLst>
          </p:cNvPr>
          <p:cNvSpPr>
            <a:spLocks noGrp="1"/>
          </p:cNvSpPr>
          <p:nvPr>
            <p:ph type="pic" sz="quarter" idx="15"/>
          </p:nvPr>
        </p:nvSpPr>
        <p:spPr>
          <a:xfrm>
            <a:off x="609600" y="685801"/>
            <a:ext cx="3196492" cy="5486398"/>
          </a:xfrm>
          <a:prstGeom prst="roundRect">
            <a:avLst/>
          </a:prstGeom>
          <a:blipFill>
            <a:blip r:embed="rId2">
              <a:alphaModFix amt="60000"/>
            </a:blip>
            <a:stretch>
              <a:fillRect/>
            </a:stretch>
          </a:blipFill>
        </p:spPr>
        <p:txBody>
          <a:bodyPr/>
          <a:lstStyle>
            <a:lvl1pPr marL="0" indent="0">
              <a:buNone/>
              <a:defRPr/>
            </a:lvl1pPr>
          </a:lstStyle>
          <a:p>
            <a:endParaRPr lang="en-US"/>
          </a:p>
        </p:txBody>
      </p:sp>
      <p:sp>
        <p:nvSpPr>
          <p:cNvPr id="7" name="Content Placeholder 7">
            <a:extLst>
              <a:ext uri="{FF2B5EF4-FFF2-40B4-BE49-F238E27FC236}">
                <a16:creationId xmlns:a16="http://schemas.microsoft.com/office/drawing/2014/main" id="{679495B1-3D42-5CC6-1177-BBB5CCDEF14A}"/>
              </a:ext>
            </a:extLst>
          </p:cNvPr>
          <p:cNvSpPr>
            <a:spLocks noGrp="1"/>
          </p:cNvSpPr>
          <p:nvPr>
            <p:ph sz="quarter" idx="14"/>
          </p:nvPr>
        </p:nvSpPr>
        <p:spPr>
          <a:xfrm>
            <a:off x="4724400" y="1834003"/>
            <a:ext cx="6858000" cy="4343400"/>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4">
            <a:extLst>
              <a:ext uri="{FF2B5EF4-FFF2-40B4-BE49-F238E27FC236}">
                <a16:creationId xmlns:a16="http://schemas.microsoft.com/office/drawing/2014/main" id="{46379BDE-081E-7FD8-6882-06A79163451F}"/>
              </a:ext>
            </a:extLst>
          </p:cNvPr>
          <p:cNvSpPr>
            <a:spLocks noGrp="1"/>
          </p:cNvSpPr>
          <p:nvPr>
            <p:ph type="dt" sz="half" idx="10"/>
          </p:nvPr>
        </p:nvSpPr>
        <p:spPr>
          <a:xfrm>
            <a:off x="8893929" y="6343955"/>
            <a:ext cx="2202644" cy="365125"/>
          </a:xfrm>
        </p:spPr>
        <p:txBody>
          <a:bodyPr/>
          <a:lstStyle/>
          <a:p>
            <a:fld id="{2358D2CD-B61D-4AC6-BFCE-2AC2ADF5E434}" type="datetime4">
              <a:rPr lang="en-US" smtClean="0"/>
              <a:t>April 27, 2026</a:t>
            </a:fld>
            <a:endParaRPr lang="en-US"/>
          </a:p>
        </p:txBody>
      </p:sp>
      <p:sp>
        <p:nvSpPr>
          <p:cNvPr id="5" name="Slide Number Placeholder 6">
            <a:extLst>
              <a:ext uri="{FF2B5EF4-FFF2-40B4-BE49-F238E27FC236}">
                <a16:creationId xmlns:a16="http://schemas.microsoft.com/office/drawing/2014/main" id="{ED4BFD15-D4FC-285C-9858-EC05031CFB4C}"/>
              </a:ext>
            </a:extLst>
          </p:cNvPr>
          <p:cNvSpPr>
            <a:spLocks noGrp="1"/>
          </p:cNvSpPr>
          <p:nvPr>
            <p:ph type="sldNum" sz="quarter" idx="12"/>
          </p:nvPr>
        </p:nvSpPr>
        <p:spPr>
          <a:xfrm>
            <a:off x="11147096" y="6343955"/>
            <a:ext cx="429207" cy="365125"/>
          </a:xfrm>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14503188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Content with Picture 16">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4A406FC-7D60-AEE9-52FC-13CF6B14D987}"/>
              </a:ext>
            </a:extLst>
          </p:cNvPr>
          <p:cNvSpPr>
            <a:spLocks noGrp="1"/>
          </p:cNvSpPr>
          <p:nvPr>
            <p:ph type="title"/>
          </p:nvPr>
        </p:nvSpPr>
        <p:spPr>
          <a:xfrm>
            <a:off x="612648" y="685801"/>
            <a:ext cx="6857999" cy="914400"/>
          </a:xfrm>
          <a:prstGeom prst="rect">
            <a:avLst/>
          </a:prstGeom>
        </p:spPr>
        <p:txBody>
          <a:bodyPr anchor="b"/>
          <a:lstStyle/>
          <a:p>
            <a:r>
              <a:rPr lang="en-US"/>
              <a:t>Click to edit Master title style</a:t>
            </a:r>
          </a:p>
        </p:txBody>
      </p:sp>
      <p:sp>
        <p:nvSpPr>
          <p:cNvPr id="4" name="Content Placeholder 7">
            <a:extLst>
              <a:ext uri="{FF2B5EF4-FFF2-40B4-BE49-F238E27FC236}">
                <a16:creationId xmlns:a16="http://schemas.microsoft.com/office/drawing/2014/main" id="{1FF1CD72-F22C-1AA9-3BE7-29372CE38950}"/>
              </a:ext>
            </a:extLst>
          </p:cNvPr>
          <p:cNvSpPr>
            <a:spLocks noGrp="1"/>
          </p:cNvSpPr>
          <p:nvPr>
            <p:ph sz="quarter" idx="14"/>
          </p:nvPr>
        </p:nvSpPr>
        <p:spPr>
          <a:xfrm>
            <a:off x="612647" y="1834003"/>
            <a:ext cx="6858000" cy="4343400"/>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Picture Placeholder 10">
            <a:extLst>
              <a:ext uri="{FF2B5EF4-FFF2-40B4-BE49-F238E27FC236}">
                <a16:creationId xmlns:a16="http://schemas.microsoft.com/office/drawing/2014/main" id="{92C4F401-6C4E-D88C-28E2-BAE59CC7F8A0}"/>
              </a:ext>
            </a:extLst>
          </p:cNvPr>
          <p:cNvSpPr>
            <a:spLocks noGrp="1"/>
          </p:cNvSpPr>
          <p:nvPr>
            <p:ph type="pic" sz="quarter" idx="15"/>
          </p:nvPr>
        </p:nvSpPr>
        <p:spPr>
          <a:xfrm>
            <a:off x="8379811" y="685801"/>
            <a:ext cx="3196492" cy="5486398"/>
          </a:xfrm>
          <a:prstGeom prst="roundRect">
            <a:avLst/>
          </a:prstGeom>
          <a:blipFill>
            <a:blip r:embed="rId2">
              <a:alphaModFix amt="60000"/>
            </a:blip>
            <a:stretch>
              <a:fillRect/>
            </a:stretch>
          </a:blipFill>
        </p:spPr>
        <p:txBody>
          <a:bodyPr/>
          <a:lstStyle>
            <a:lvl1pPr marL="0" indent="0">
              <a:buNone/>
              <a:defRPr/>
            </a:lvl1pPr>
          </a:lstStyle>
          <a:p>
            <a:endParaRPr lang="en-US"/>
          </a:p>
        </p:txBody>
      </p:sp>
      <p:sp>
        <p:nvSpPr>
          <p:cNvPr id="7" name="Footer Placeholder 5">
            <a:extLst>
              <a:ext uri="{FF2B5EF4-FFF2-40B4-BE49-F238E27FC236}">
                <a16:creationId xmlns:a16="http://schemas.microsoft.com/office/drawing/2014/main" id="{70483B7B-F0B2-DE38-D790-80FC056F3530}"/>
              </a:ext>
            </a:extLst>
          </p:cNvPr>
          <p:cNvSpPr>
            <a:spLocks noGrp="1"/>
          </p:cNvSpPr>
          <p:nvPr>
            <p:ph type="ftr" sz="quarter" idx="11"/>
          </p:nvPr>
        </p:nvSpPr>
        <p:spPr>
          <a:xfrm>
            <a:off x="612647" y="6343955"/>
            <a:ext cx="2805405" cy="365125"/>
          </a:xfrm>
        </p:spPr>
        <p:txBody>
          <a:bodyPr/>
          <a:lstStyle/>
          <a:p>
            <a:r>
              <a:rPr lang="en-US"/>
              <a:t>Presentation title</a:t>
            </a:r>
          </a:p>
        </p:txBody>
      </p:sp>
      <p:sp>
        <p:nvSpPr>
          <p:cNvPr id="6" name="Date Placeholder 4">
            <a:extLst>
              <a:ext uri="{FF2B5EF4-FFF2-40B4-BE49-F238E27FC236}">
                <a16:creationId xmlns:a16="http://schemas.microsoft.com/office/drawing/2014/main" id="{CC30E34F-B355-58B9-96FF-E17E20795AFA}"/>
              </a:ext>
            </a:extLst>
          </p:cNvPr>
          <p:cNvSpPr>
            <a:spLocks noGrp="1"/>
          </p:cNvSpPr>
          <p:nvPr>
            <p:ph type="dt" sz="half" idx="10"/>
          </p:nvPr>
        </p:nvSpPr>
        <p:spPr>
          <a:xfrm>
            <a:off x="8893929" y="6343955"/>
            <a:ext cx="2202644" cy="365125"/>
          </a:xfrm>
        </p:spPr>
        <p:txBody>
          <a:bodyPr/>
          <a:lstStyle/>
          <a:p>
            <a:fld id="{DC47CF7F-A551-4146-BBE0-408292180B52}" type="datetime4">
              <a:rPr lang="en-US" smtClean="0"/>
              <a:t>April 27, 2026</a:t>
            </a:fld>
            <a:endParaRPr lang="en-US"/>
          </a:p>
        </p:txBody>
      </p:sp>
      <p:sp>
        <p:nvSpPr>
          <p:cNvPr id="12" name="Slide Number Placeholder 6">
            <a:extLst>
              <a:ext uri="{FF2B5EF4-FFF2-40B4-BE49-F238E27FC236}">
                <a16:creationId xmlns:a16="http://schemas.microsoft.com/office/drawing/2014/main" id="{A3D51968-AEFF-7C0A-D745-6C578AD455AE}"/>
              </a:ext>
            </a:extLst>
          </p:cNvPr>
          <p:cNvSpPr>
            <a:spLocks noGrp="1"/>
          </p:cNvSpPr>
          <p:nvPr>
            <p:ph type="sldNum" sz="quarter" idx="12"/>
          </p:nvPr>
        </p:nvSpPr>
        <p:spPr>
          <a:xfrm>
            <a:off x="11147096" y="6343955"/>
            <a:ext cx="429207" cy="365125"/>
          </a:xfrm>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29530521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612648" y="685800"/>
            <a:ext cx="3654552" cy="1601061"/>
          </a:xfrm>
          <a:prstGeom prst="rect">
            <a:avLst/>
          </a:prstGeom>
        </p:spPr>
        <p:txBody>
          <a:bodyPr anchor="t">
            <a:normAutofit/>
          </a:bodyPr>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612648" y="2458616"/>
            <a:ext cx="3654552" cy="3713584"/>
          </a:xfrm>
        </p:spPr>
        <p:txBody>
          <a:bodyPr anchor="t">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81600" y="685800"/>
            <a:ext cx="6393366" cy="5486400"/>
          </a:xfrm>
        </p:spPr>
        <p:txBody>
          <a:bodyPr vert="horz" lIns="91440" tIns="45720" rIns="91440" bIns="45720" rtlCol="0">
            <a:normAutofit/>
          </a:bodyPr>
          <a:lstStyle>
            <a:lvl1pPr>
              <a:defRPr lang="en-US" b="0"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r>
              <a:rPr lang="en-US"/>
              <a:t>Presentation title</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3B23CF30-0B6F-4CF6-BA3C-C7CD1758D39E}" type="datetime4">
              <a:rPr lang="en-US" smtClean="0"/>
              <a:t>April 27, 2026</a:t>
            </a:fld>
            <a:endParaRPr lang="en-US"/>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1943941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Content with Picture 4">
    <p:spTree>
      <p:nvGrpSpPr>
        <p:cNvPr id="1" name=""/>
        <p:cNvGrpSpPr/>
        <p:nvPr/>
      </p:nvGrpSpPr>
      <p:grpSpPr>
        <a:xfrm>
          <a:off x="0" y="0"/>
          <a:ext cx="0" cy="0"/>
          <a:chOff x="0" y="0"/>
          <a:chExt cx="0" cy="0"/>
        </a:xfrm>
      </p:grpSpPr>
      <p:pic>
        <p:nvPicPr>
          <p:cNvPr id="11" name="Picture 10" descr="A yellow curved object on a black background&#10;&#10;AI-generated content may be incorrect.">
            <a:extLst>
              <a:ext uri="{FF2B5EF4-FFF2-40B4-BE49-F238E27FC236}">
                <a16:creationId xmlns:a16="http://schemas.microsoft.com/office/drawing/2014/main" id="{8240E7FA-9934-7D1B-7A79-38722DDDEC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343275" cy="6858000"/>
          </a:xfrm>
          <a:prstGeom prst="rect">
            <a:avLst/>
          </a:prstGeom>
        </p:spPr>
      </p:pic>
      <p:sp>
        <p:nvSpPr>
          <p:cNvPr id="2" name="Title 1">
            <a:extLst>
              <a:ext uri="{FF2B5EF4-FFF2-40B4-BE49-F238E27FC236}">
                <a16:creationId xmlns:a16="http://schemas.microsoft.com/office/drawing/2014/main" id="{1EE7D1B2-B9D8-3AD1-27F4-4C4D79C78839}"/>
              </a:ext>
            </a:extLst>
          </p:cNvPr>
          <p:cNvSpPr>
            <a:spLocks noGrp="1"/>
          </p:cNvSpPr>
          <p:nvPr>
            <p:ph type="title"/>
          </p:nvPr>
        </p:nvSpPr>
        <p:spPr>
          <a:xfrm>
            <a:off x="7928689" y="685799"/>
            <a:ext cx="3651503" cy="1386997"/>
          </a:xfrm>
          <a:prstGeom prst="rect">
            <a:avLst/>
          </a:prstGeom>
        </p:spPr>
        <p:txBody>
          <a:bodyPr anchor="b">
            <a:normAutofit/>
          </a:bodyPr>
          <a:lstStyle>
            <a:lvl1pPr>
              <a:defRPr sz="2800"/>
            </a:lvl1pPr>
          </a:lstStyle>
          <a:p>
            <a:r>
              <a:rPr lang="en-US"/>
              <a:t>Click to edit Master title style</a:t>
            </a:r>
          </a:p>
        </p:txBody>
      </p:sp>
      <p:sp>
        <p:nvSpPr>
          <p:cNvPr id="10" name="Picture Placeholder 9">
            <a:extLst>
              <a:ext uri="{FF2B5EF4-FFF2-40B4-BE49-F238E27FC236}">
                <a16:creationId xmlns:a16="http://schemas.microsoft.com/office/drawing/2014/main" id="{64830C48-FAC6-91D4-25D8-4C42B21ED30C}"/>
              </a:ext>
            </a:extLst>
          </p:cNvPr>
          <p:cNvSpPr>
            <a:spLocks noGrp="1"/>
          </p:cNvSpPr>
          <p:nvPr>
            <p:ph type="pic" sz="quarter" idx="13"/>
          </p:nvPr>
        </p:nvSpPr>
        <p:spPr>
          <a:xfrm>
            <a:off x="611808" y="685801"/>
            <a:ext cx="6400800" cy="5486399"/>
          </a:xfrm>
          <a:custGeom>
            <a:avLst/>
            <a:gdLst>
              <a:gd name="csX0" fmla="*/ 1033932 w 6400800"/>
              <a:gd name="csY0" fmla="*/ 4493780 h 5486399"/>
              <a:gd name="csX1" fmla="*/ 1056545 w 6400800"/>
              <a:gd name="csY1" fmla="*/ 4493856 h 5486399"/>
              <a:gd name="csX2" fmla="*/ 1077170 w 6400800"/>
              <a:gd name="csY2" fmla="*/ 4494802 h 5486399"/>
              <a:gd name="csX3" fmla="*/ 1095559 w 6400800"/>
              <a:gd name="csY3" fmla="*/ 4496485 h 5486399"/>
              <a:gd name="csX4" fmla="*/ 1111695 w 6400800"/>
              <a:gd name="csY4" fmla="*/ 4498803 h 5486399"/>
              <a:gd name="csX5" fmla="*/ 1125137 w 6400800"/>
              <a:gd name="csY5" fmla="*/ 4501508 h 5486399"/>
              <a:gd name="csX6" fmla="*/ 1136218 w 6400800"/>
              <a:gd name="csY6" fmla="*/ 4504454 h 5486399"/>
              <a:gd name="csX7" fmla="*/ 1144740 w 6400800"/>
              <a:gd name="csY7" fmla="*/ 4507331 h 5486399"/>
              <a:gd name="csX8" fmla="*/ 1150753 w 6400800"/>
              <a:gd name="csY8" fmla="*/ 4509865 h 5486399"/>
              <a:gd name="csX9" fmla="*/ 1154944 w 6400800"/>
              <a:gd name="csY9" fmla="*/ 4512004 h 5486399"/>
              <a:gd name="csX10" fmla="*/ 1158005 w 6400800"/>
              <a:gd name="csY10" fmla="*/ 4513890 h 5486399"/>
              <a:gd name="csX11" fmla="*/ 1160920 w 6400800"/>
              <a:gd name="csY11" fmla="*/ 4516018 h 5486399"/>
              <a:gd name="csX12" fmla="*/ 1164273 w 6400800"/>
              <a:gd name="csY12" fmla="*/ 4518875 h 5486399"/>
              <a:gd name="csX13" fmla="*/ 1168394 w 6400800"/>
              <a:gd name="csY13" fmla="*/ 4522996 h 5486399"/>
              <a:gd name="csX14" fmla="*/ 1173137 w 6400800"/>
              <a:gd name="csY14" fmla="*/ 4528508 h 5486399"/>
              <a:gd name="csX15" fmla="*/ 1178903 w 6400800"/>
              <a:gd name="csY15" fmla="*/ 4536230 h 5486399"/>
              <a:gd name="csX16" fmla="*/ 1185240 w 6400800"/>
              <a:gd name="csY16" fmla="*/ 4545990 h 5486399"/>
              <a:gd name="csX17" fmla="*/ 1192124 w 6400800"/>
              <a:gd name="csY17" fmla="*/ 4558137 h 5486399"/>
              <a:gd name="csX18" fmla="*/ 1199559 w 6400800"/>
              <a:gd name="csY18" fmla="*/ 4573129 h 5486399"/>
              <a:gd name="csX19" fmla="*/ 1206125 w 6400800"/>
              <a:gd name="csY19" fmla="*/ 4588312 h 5486399"/>
              <a:gd name="csX20" fmla="*/ 1211332 w 6400800"/>
              <a:gd name="csY20" fmla="*/ 4602384 h 5486399"/>
              <a:gd name="csX21" fmla="*/ 1215168 w 6400800"/>
              <a:gd name="csY21" fmla="*/ 4614913 h 5486399"/>
              <a:gd name="csX22" fmla="*/ 1217676 w 6400800"/>
              <a:gd name="csY22" fmla="*/ 4625371 h 5486399"/>
              <a:gd name="csX23" fmla="*/ 1219257 w 6400800"/>
              <a:gd name="csY23" fmla="*/ 4634629 h 5486399"/>
              <a:gd name="csX24" fmla="*/ 1219994 w 6400800"/>
              <a:gd name="csY24" fmla="*/ 4642040 h 5486399"/>
              <a:gd name="csX25" fmla="*/ 1220191 w 6400800"/>
              <a:gd name="csY25" fmla="*/ 4648967 h 5486399"/>
              <a:gd name="csX26" fmla="*/ 1219873 w 6400800"/>
              <a:gd name="csY26" fmla="*/ 4655908 h 5486399"/>
              <a:gd name="csX27" fmla="*/ 1219086 w 6400800"/>
              <a:gd name="csY27" fmla="*/ 4662512 h 5486399"/>
              <a:gd name="csX28" fmla="*/ 1217530 w 6400800"/>
              <a:gd name="csY28" fmla="*/ 4670577 h 5486399"/>
              <a:gd name="csX29" fmla="*/ 1215174 w 6400800"/>
              <a:gd name="csY29" fmla="*/ 4679454 h 5486399"/>
              <a:gd name="csX30" fmla="*/ 1211612 w 6400800"/>
              <a:gd name="csY30" fmla="*/ 4689982 h 5486399"/>
              <a:gd name="csX31" fmla="*/ 1206773 w 6400800"/>
              <a:gd name="csY31" fmla="*/ 4701780 h 5486399"/>
              <a:gd name="csX32" fmla="*/ 1200321 w 6400800"/>
              <a:gd name="csY32" fmla="*/ 4715242 h 5486399"/>
              <a:gd name="csX33" fmla="*/ 1192206 w 6400800"/>
              <a:gd name="csY33" fmla="*/ 4730089 h 5486399"/>
              <a:gd name="csX34" fmla="*/ 1182516 w 6400800"/>
              <a:gd name="csY34" fmla="*/ 4745951 h 5486399"/>
              <a:gd name="csX35" fmla="*/ 1170464 w 6400800"/>
              <a:gd name="csY35" fmla="*/ 4763820 h 5486399"/>
              <a:gd name="csX36" fmla="*/ 1156907 w 6400800"/>
              <a:gd name="csY36" fmla="*/ 4782267 h 5486399"/>
              <a:gd name="csX37" fmla="*/ 1141419 w 6400800"/>
              <a:gd name="csY37" fmla="*/ 4801825 h 5486399"/>
              <a:gd name="csX38" fmla="*/ 1124350 w 6400800"/>
              <a:gd name="csY38" fmla="*/ 4821942 h 5486399"/>
              <a:gd name="csX39" fmla="*/ 1105554 w 6400800"/>
              <a:gd name="csY39" fmla="*/ 4842839 h 5486399"/>
              <a:gd name="csX40" fmla="*/ 1085336 w 6400800"/>
              <a:gd name="csY40" fmla="*/ 4864118 h 5486399"/>
              <a:gd name="csX41" fmla="*/ 1063943 w 6400800"/>
              <a:gd name="csY41" fmla="*/ 4885562 h 5486399"/>
              <a:gd name="csX42" fmla="*/ 1041286 w 6400800"/>
              <a:gd name="csY42" fmla="*/ 4907298 h 5486399"/>
              <a:gd name="csX43" fmla="*/ 1017454 w 6400800"/>
              <a:gd name="csY43" fmla="*/ 4929269 h 5486399"/>
              <a:gd name="csX44" fmla="*/ 992569 w 6400800"/>
              <a:gd name="csY44" fmla="*/ 4951393 h 5486399"/>
              <a:gd name="csX45" fmla="*/ 966813 w 6400800"/>
              <a:gd name="csY45" fmla="*/ 4973548 h 5486399"/>
              <a:gd name="csX46" fmla="*/ 940118 w 6400800"/>
              <a:gd name="csY46" fmla="*/ 4995849 h 5486399"/>
              <a:gd name="csX47" fmla="*/ 912609 w 6400800"/>
              <a:gd name="csY47" fmla="*/ 5018220 h 5486399"/>
              <a:gd name="csX48" fmla="*/ 884472 w 6400800"/>
              <a:gd name="csY48" fmla="*/ 5040547 h 5486399"/>
              <a:gd name="csX49" fmla="*/ 855866 w 6400800"/>
              <a:gd name="csY49" fmla="*/ 5062753 h 5486399"/>
              <a:gd name="csX50" fmla="*/ 826179 w 6400800"/>
              <a:gd name="csY50" fmla="*/ 5085359 h 5486399"/>
              <a:gd name="csX51" fmla="*/ 796087 w 6400800"/>
              <a:gd name="csY51" fmla="*/ 5107876 h 5486399"/>
              <a:gd name="csX52" fmla="*/ 765569 w 6400800"/>
              <a:gd name="csY52" fmla="*/ 5130361 h 5486399"/>
              <a:gd name="csX53" fmla="*/ 734492 w 6400800"/>
              <a:gd name="csY53" fmla="*/ 5152948 h 5486399"/>
              <a:gd name="csX54" fmla="*/ 702989 w 6400800"/>
              <a:gd name="csY54" fmla="*/ 5175579 h 5486399"/>
              <a:gd name="csX55" fmla="*/ 670903 w 6400800"/>
              <a:gd name="csY55" fmla="*/ 5198401 h 5486399"/>
              <a:gd name="csX56" fmla="*/ 638785 w 6400800"/>
              <a:gd name="csY56" fmla="*/ 5221065 h 5486399"/>
              <a:gd name="csX57" fmla="*/ 605916 w 6400800"/>
              <a:gd name="csY57" fmla="*/ 5244096 h 5486399"/>
              <a:gd name="csX58" fmla="*/ 573025 w 6400800"/>
              <a:gd name="csY58" fmla="*/ 5267032 h 5486399"/>
              <a:gd name="csX59" fmla="*/ 539614 w 6400800"/>
              <a:gd name="csY59" fmla="*/ 5290248 h 5486399"/>
              <a:gd name="csX60" fmla="*/ 505953 w 6400800"/>
              <a:gd name="csY60" fmla="*/ 5313603 h 5486399"/>
              <a:gd name="csX61" fmla="*/ 472120 w 6400800"/>
              <a:gd name="csY61" fmla="*/ 5337054 h 5486399"/>
              <a:gd name="csX62" fmla="*/ 437610 w 6400800"/>
              <a:gd name="csY62" fmla="*/ 5361025 h 5486399"/>
              <a:gd name="csX63" fmla="*/ 404099 w 6400800"/>
              <a:gd name="csY63" fmla="*/ 5384323 h 5486399"/>
              <a:gd name="csX64" fmla="*/ 6176 w 6400800"/>
              <a:gd name="csY64" fmla="*/ 4792122 h 5486399"/>
              <a:gd name="csX65" fmla="*/ 44338 w 6400800"/>
              <a:gd name="csY65" fmla="*/ 4777841 h 5486399"/>
              <a:gd name="csX66" fmla="*/ 83065 w 6400800"/>
              <a:gd name="csY66" fmla="*/ 4763363 h 5486399"/>
              <a:gd name="csX67" fmla="*/ 121599 w 6400800"/>
              <a:gd name="csY67" fmla="*/ 4748955 h 5486399"/>
              <a:gd name="csX68" fmla="*/ 159711 w 6400800"/>
              <a:gd name="csY68" fmla="*/ 4734724 h 5486399"/>
              <a:gd name="csX69" fmla="*/ 197873 w 6400800"/>
              <a:gd name="csY69" fmla="*/ 4720532 h 5486399"/>
              <a:gd name="csX70" fmla="*/ 235465 w 6400800"/>
              <a:gd name="csY70" fmla="*/ 4706607 h 5486399"/>
              <a:gd name="csX71" fmla="*/ 273131 w 6400800"/>
              <a:gd name="csY71" fmla="*/ 4692770 h 5486399"/>
              <a:gd name="csX72" fmla="*/ 310511 w 6400800"/>
              <a:gd name="csY72" fmla="*/ 4679143 h 5486399"/>
              <a:gd name="csX73" fmla="*/ 347595 w 6400800"/>
              <a:gd name="csY73" fmla="*/ 4665770 h 5486399"/>
              <a:gd name="csX74" fmla="*/ 384479 w 6400800"/>
              <a:gd name="csY74" fmla="*/ 4652632 h 5486399"/>
              <a:gd name="csX75" fmla="*/ 421183 w 6400800"/>
              <a:gd name="csY75" fmla="*/ 4639760 h 5486399"/>
              <a:gd name="csX76" fmla="*/ 457491 w 6400800"/>
              <a:gd name="csY76" fmla="*/ 4627238 h 5486399"/>
              <a:gd name="csX77" fmla="*/ 493601 w 6400800"/>
              <a:gd name="csY77" fmla="*/ 4615033 h 5486399"/>
              <a:gd name="csX78" fmla="*/ 529636 w 6400800"/>
              <a:gd name="csY78" fmla="*/ 4603140 h 5486399"/>
              <a:gd name="csX79" fmla="*/ 565045 w 6400800"/>
              <a:gd name="csY79" fmla="*/ 4591735 h 5486399"/>
              <a:gd name="csX80" fmla="*/ 600466 w 6400800"/>
              <a:gd name="csY80" fmla="*/ 4580674 h 5486399"/>
              <a:gd name="csX81" fmla="*/ 635394 w 6400800"/>
              <a:gd name="csY81" fmla="*/ 4570126 h 5486399"/>
              <a:gd name="csX82" fmla="*/ 670077 w 6400800"/>
              <a:gd name="csY82" fmla="*/ 4560042 h 5486399"/>
              <a:gd name="csX83" fmla="*/ 704348 w 6400800"/>
              <a:gd name="csY83" fmla="*/ 4550498 h 5486399"/>
              <a:gd name="csX84" fmla="*/ 737997 w 6400800"/>
              <a:gd name="csY84" fmla="*/ 4541589 h 5486399"/>
              <a:gd name="csX85" fmla="*/ 771265 w 6400800"/>
              <a:gd name="csY85" fmla="*/ 4533277 h 5486399"/>
              <a:gd name="csX86" fmla="*/ 803840 w 6400800"/>
              <a:gd name="csY86" fmla="*/ 4525663 h 5486399"/>
              <a:gd name="csX87" fmla="*/ 836155 w 6400800"/>
              <a:gd name="csY87" fmla="*/ 4518685 h 5486399"/>
              <a:gd name="csX88" fmla="*/ 867397 w 6400800"/>
              <a:gd name="csY88" fmla="*/ 4512544 h 5486399"/>
              <a:gd name="csX89" fmla="*/ 897839 w 6400800"/>
              <a:gd name="csY89" fmla="*/ 4507204 h 5486399"/>
              <a:gd name="csX90" fmla="*/ 927570 w 6400800"/>
              <a:gd name="csY90" fmla="*/ 4502683 h 5486399"/>
              <a:gd name="csX91" fmla="*/ 956170 w 6400800"/>
              <a:gd name="csY91" fmla="*/ 4499063 h 5486399"/>
              <a:gd name="csX92" fmla="*/ 983520 w 6400800"/>
              <a:gd name="csY92" fmla="*/ 4496364 h 5486399"/>
              <a:gd name="csX93" fmla="*/ 1009631 w 6400800"/>
              <a:gd name="csY93" fmla="*/ 4494599 h 5486399"/>
              <a:gd name="csX94" fmla="*/ 1033932 w 6400800"/>
              <a:gd name="csY94" fmla="*/ 4493780 h 5486399"/>
              <a:gd name="csX95" fmla="*/ 793731 w 6400800"/>
              <a:gd name="csY95" fmla="*/ 0 h 5486399"/>
              <a:gd name="csX96" fmla="*/ 5607070 w 6400800"/>
              <a:gd name="csY96" fmla="*/ 0 h 5486399"/>
              <a:gd name="csX97" fmla="*/ 5688207 w 6400800"/>
              <a:gd name="csY97" fmla="*/ 4097 h 5486399"/>
              <a:gd name="csX98" fmla="*/ 6400800 w 6400800"/>
              <a:gd name="csY98" fmla="*/ 793749 h 5486399"/>
              <a:gd name="csX99" fmla="*/ 6400800 w 6400800"/>
              <a:gd name="csY99" fmla="*/ 4692649 h 5486399"/>
              <a:gd name="csX100" fmla="*/ 5607050 w 6400800"/>
              <a:gd name="csY100" fmla="*/ 5486399 h 5486399"/>
              <a:gd name="csX101" fmla="*/ 1792383 w 6400800"/>
              <a:gd name="csY101" fmla="*/ 5486399 h 5486399"/>
              <a:gd name="csX102" fmla="*/ 1795424 w 6400800"/>
              <a:gd name="csY102" fmla="*/ 5482830 h 5486399"/>
              <a:gd name="csX103" fmla="*/ 1831791 w 6400800"/>
              <a:gd name="csY103" fmla="*/ 5442445 h 5486399"/>
              <a:gd name="csX104" fmla="*/ 1867992 w 6400800"/>
              <a:gd name="csY104" fmla="*/ 5399722 h 5486399"/>
              <a:gd name="csX105" fmla="*/ 1903622 w 6400800"/>
              <a:gd name="csY105" fmla="*/ 5354764 h 5486399"/>
              <a:gd name="csX106" fmla="*/ 1938858 w 6400800"/>
              <a:gd name="csY106" fmla="*/ 5306783 h 5486399"/>
              <a:gd name="csX107" fmla="*/ 1972926 w 6400800"/>
              <a:gd name="csY107" fmla="*/ 5256263 h 5486399"/>
              <a:gd name="csX108" fmla="*/ 1996643 w 6400800"/>
              <a:gd name="csY108" fmla="*/ 5219255 h 5486399"/>
              <a:gd name="csX109" fmla="*/ 2006168 w 6400800"/>
              <a:gd name="csY109" fmla="*/ 5201913 h 5486399"/>
              <a:gd name="csX110" fmla="*/ 2017306 w 6400800"/>
              <a:gd name="csY110" fmla="*/ 5183606 h 5486399"/>
              <a:gd name="csX111" fmla="*/ 2037563 w 6400800"/>
              <a:gd name="csY111" fmla="*/ 5144433 h 5486399"/>
              <a:gd name="csX112" fmla="*/ 2066677 w 6400800"/>
              <a:gd name="csY112" fmla="*/ 5083663 h 5486399"/>
              <a:gd name="csX113" fmla="*/ 2093100 w 6400800"/>
              <a:gd name="csY113" fmla="*/ 5019173 h 5486399"/>
              <a:gd name="csX114" fmla="*/ 2115954 w 6400800"/>
              <a:gd name="csY114" fmla="*/ 4951672 h 5486399"/>
              <a:gd name="csX115" fmla="*/ 2134756 w 6400800"/>
              <a:gd name="csY115" fmla="*/ 4881022 h 5486399"/>
              <a:gd name="csX116" fmla="*/ 2148815 w 6400800"/>
              <a:gd name="csY116" fmla="*/ 4808162 h 5486399"/>
              <a:gd name="csX117" fmla="*/ 2157755 w 6400800"/>
              <a:gd name="csY117" fmla="*/ 4732921 h 5486399"/>
              <a:gd name="csX118" fmla="*/ 2161127 w 6400800"/>
              <a:gd name="csY118" fmla="*/ 4657635 h 5486399"/>
              <a:gd name="csX119" fmla="*/ 2159019 w 6400800"/>
              <a:gd name="csY119" fmla="*/ 4582299 h 5486399"/>
              <a:gd name="csX120" fmla="*/ 2151526 w 6400800"/>
              <a:gd name="csY120" fmla="*/ 4507782 h 5486399"/>
              <a:gd name="csX121" fmla="*/ 2139214 w 6400800"/>
              <a:gd name="csY121" fmla="*/ 4435849 h 5486399"/>
              <a:gd name="csX122" fmla="*/ 2122526 w 6400800"/>
              <a:gd name="csY122" fmla="*/ 4366208 h 5486399"/>
              <a:gd name="csX123" fmla="*/ 2102244 w 6400800"/>
              <a:gd name="csY123" fmla="*/ 4299984 h 5486399"/>
              <a:gd name="csX124" fmla="*/ 2078857 w 6400800"/>
              <a:gd name="csY124" fmla="*/ 4236821 h 5486399"/>
              <a:gd name="csX125" fmla="*/ 2052720 w 6400800"/>
              <a:gd name="csY125" fmla="*/ 4176388 h 5486399"/>
              <a:gd name="csX126" fmla="*/ 2023497 w 6400800"/>
              <a:gd name="csY126" fmla="*/ 4117479 h 5486399"/>
              <a:gd name="csX127" fmla="*/ 1989760 w 6400800"/>
              <a:gd name="csY127" fmla="*/ 4057922 h 5486399"/>
              <a:gd name="csX128" fmla="*/ 1951241 w 6400800"/>
              <a:gd name="csY128" fmla="*/ 3998626 h 5486399"/>
              <a:gd name="csX129" fmla="*/ 1907819 w 6400800"/>
              <a:gd name="csY129" fmla="*/ 3940435 h 5486399"/>
              <a:gd name="csX130" fmla="*/ 1858797 w 6400800"/>
              <a:gd name="csY130" fmla="*/ 3883526 h 5486399"/>
              <a:gd name="csX131" fmla="*/ 1804664 w 6400800"/>
              <a:gd name="csY131" fmla="*/ 3829386 h 5486399"/>
              <a:gd name="csX132" fmla="*/ 1745425 w 6400800"/>
              <a:gd name="csY132" fmla="*/ 3778636 h 5486399"/>
              <a:gd name="csX133" fmla="*/ 1681887 w 6400800"/>
              <a:gd name="csY133" fmla="*/ 3732377 h 5486399"/>
              <a:gd name="csX134" fmla="*/ 1638230 w 6400800"/>
              <a:gd name="csY134" fmla="*/ 3703884 h 5486399"/>
              <a:gd name="csX135" fmla="*/ 1614723 w 6400800"/>
              <a:gd name="csY135" fmla="*/ 3691178 h 5486399"/>
              <a:gd name="csX136" fmla="*/ 1602289 w 6400800"/>
              <a:gd name="csY136" fmla="*/ 3683742 h 5486399"/>
              <a:gd name="csX137" fmla="*/ 1545565 w 6400800"/>
              <a:gd name="csY137" fmla="*/ 3655840 h 5486399"/>
              <a:gd name="csX138" fmla="*/ 1475645 w 6400800"/>
              <a:gd name="csY138" fmla="*/ 3626497 h 5486399"/>
              <a:gd name="csX139" fmla="*/ 1406131 w 6400800"/>
              <a:gd name="csY139" fmla="*/ 3602976 h 5486399"/>
              <a:gd name="csX140" fmla="*/ 1337621 w 6400800"/>
              <a:gd name="csY140" fmla="*/ 3584752 h 5486399"/>
              <a:gd name="csX141" fmla="*/ 1270286 w 6400800"/>
              <a:gd name="csY141" fmla="*/ 3571207 h 5486399"/>
              <a:gd name="csX142" fmla="*/ 1204855 w 6400800"/>
              <a:gd name="csY142" fmla="*/ 3561809 h 5486399"/>
              <a:gd name="csX143" fmla="*/ 1141235 w 6400800"/>
              <a:gd name="csY143" fmla="*/ 3555961 h 5486399"/>
              <a:gd name="csX144" fmla="*/ 1079583 w 6400800"/>
              <a:gd name="csY144" fmla="*/ 3553161 h 5486399"/>
              <a:gd name="csX145" fmla="*/ 1019829 w 6400800"/>
              <a:gd name="csY145" fmla="*/ 3552926 h 5486399"/>
              <a:gd name="csX146" fmla="*/ 961701 w 6400800"/>
              <a:gd name="csY146" fmla="*/ 3554894 h 5486399"/>
              <a:gd name="csX147" fmla="*/ 905650 w 6400800"/>
              <a:gd name="csY147" fmla="*/ 3558704 h 5486399"/>
              <a:gd name="csX148" fmla="*/ 851014 w 6400800"/>
              <a:gd name="csY148" fmla="*/ 3564083 h 5486399"/>
              <a:gd name="csX149" fmla="*/ 797922 w 6400800"/>
              <a:gd name="csY149" fmla="*/ 3570801 h 5486399"/>
              <a:gd name="csX150" fmla="*/ 746157 w 6400800"/>
              <a:gd name="csY150" fmla="*/ 3578662 h 5486399"/>
              <a:gd name="csX151" fmla="*/ 695408 w 6400800"/>
              <a:gd name="csY151" fmla="*/ 3587565 h 5486399"/>
              <a:gd name="csX152" fmla="*/ 645833 w 6400800"/>
              <a:gd name="csY152" fmla="*/ 3597312 h 5486399"/>
              <a:gd name="csX153" fmla="*/ 597483 w 6400800"/>
              <a:gd name="csY153" fmla="*/ 3607745 h 5486399"/>
              <a:gd name="csX154" fmla="*/ 549871 w 6400800"/>
              <a:gd name="csY154" fmla="*/ 3618877 h 5486399"/>
              <a:gd name="csX155" fmla="*/ 503238 w 6400800"/>
              <a:gd name="csY155" fmla="*/ 3630535 h 5486399"/>
              <a:gd name="csX156" fmla="*/ 457187 w 6400800"/>
              <a:gd name="csY156" fmla="*/ 3642728 h 5486399"/>
              <a:gd name="csX157" fmla="*/ 412049 w 6400800"/>
              <a:gd name="csY157" fmla="*/ 3655300 h 5486399"/>
              <a:gd name="csX158" fmla="*/ 367630 w 6400800"/>
              <a:gd name="csY158" fmla="*/ 3668216 h 5486399"/>
              <a:gd name="csX159" fmla="*/ 323639 w 6400800"/>
              <a:gd name="csY159" fmla="*/ 3681507 h 5486399"/>
              <a:gd name="csX160" fmla="*/ 280423 w 6400800"/>
              <a:gd name="csY160" fmla="*/ 3695007 h 5486399"/>
              <a:gd name="csX161" fmla="*/ 237387 w 6400800"/>
              <a:gd name="csY161" fmla="*/ 3708850 h 5486399"/>
              <a:gd name="csX162" fmla="*/ 195157 w 6400800"/>
              <a:gd name="csY162" fmla="*/ 3722807 h 5486399"/>
              <a:gd name="csX163" fmla="*/ 153151 w 6400800"/>
              <a:gd name="csY163" fmla="*/ 3736993 h 5486399"/>
              <a:gd name="csX164" fmla="*/ 111528 w 6400800"/>
              <a:gd name="csY164" fmla="*/ 3751350 h 5486399"/>
              <a:gd name="csX165" fmla="*/ 70451 w 6400800"/>
              <a:gd name="csY165" fmla="*/ 3765752 h 5486399"/>
              <a:gd name="csX166" fmla="*/ 29679 w 6400800"/>
              <a:gd name="csY166" fmla="*/ 3780275 h 5486399"/>
              <a:gd name="csX167" fmla="*/ 0 w 6400800"/>
              <a:gd name="csY167" fmla="*/ 3790568 h 5486399"/>
              <a:gd name="csX168" fmla="*/ 0 w 6400800"/>
              <a:gd name="csY168" fmla="*/ 3073628 h 5486399"/>
              <a:gd name="csX169" fmla="*/ 38360 w 6400800"/>
              <a:gd name="csY169" fmla="*/ 3041979 h 5486399"/>
              <a:gd name="csX170" fmla="*/ 77942 w 6400800"/>
              <a:gd name="csY170" fmla="*/ 3007912 h 5486399"/>
              <a:gd name="csX171" fmla="*/ 117711 w 6400800"/>
              <a:gd name="csY171" fmla="*/ 2971907 h 5486399"/>
              <a:gd name="csX172" fmla="*/ 157212 w 6400800"/>
              <a:gd name="csY172" fmla="*/ 2934080 h 5486399"/>
              <a:gd name="csX173" fmla="*/ 196912 w 6400800"/>
              <a:gd name="csY173" fmla="*/ 2893624 h 5486399"/>
              <a:gd name="csX174" fmla="*/ 236277 w 6400800"/>
              <a:gd name="csY174" fmla="*/ 2850628 h 5486399"/>
              <a:gd name="csX175" fmla="*/ 275326 w 6400800"/>
              <a:gd name="csY175" fmla="*/ 2804508 h 5486399"/>
              <a:gd name="csX176" fmla="*/ 313680 w 6400800"/>
              <a:gd name="csY176" fmla="*/ 2754978 h 5486399"/>
              <a:gd name="csX177" fmla="*/ 350943 w 6400800"/>
              <a:gd name="csY177" fmla="*/ 2701803 h 5486399"/>
              <a:gd name="csX178" fmla="*/ 378457 w 6400800"/>
              <a:gd name="csY178" fmla="*/ 2659500 h 5486399"/>
              <a:gd name="csX179" fmla="*/ 387003 w 6400800"/>
              <a:gd name="csY179" fmla="*/ 2644025 h 5486399"/>
              <a:gd name="csX180" fmla="*/ 399269 w 6400800"/>
              <a:gd name="csY180" fmla="*/ 2623953 h 5486399"/>
              <a:gd name="csX181" fmla="*/ 420569 w 6400800"/>
              <a:gd name="csY181" fmla="*/ 2582481 h 5486399"/>
              <a:gd name="csX182" fmla="*/ 451272 w 6400800"/>
              <a:gd name="csY182" fmla="*/ 2516568 h 5486399"/>
              <a:gd name="csX183" fmla="*/ 477986 w 6400800"/>
              <a:gd name="csY183" fmla="*/ 2447092 h 5486399"/>
              <a:gd name="csX184" fmla="*/ 500013 w 6400800"/>
              <a:gd name="csY184" fmla="*/ 2374474 h 5486399"/>
              <a:gd name="csX185" fmla="*/ 516849 w 6400800"/>
              <a:gd name="csY185" fmla="*/ 2298610 h 5486399"/>
              <a:gd name="csX186" fmla="*/ 527689 w 6400800"/>
              <a:gd name="csY186" fmla="*/ 2221585 h 5486399"/>
              <a:gd name="csX187" fmla="*/ 532495 w 6400800"/>
              <a:gd name="csY187" fmla="*/ 2143962 h 5486399"/>
              <a:gd name="csX188" fmla="*/ 531341 w 6400800"/>
              <a:gd name="csY188" fmla="*/ 2067273 h 5486399"/>
              <a:gd name="csX189" fmla="*/ 524582 w 6400800"/>
              <a:gd name="csY189" fmla="*/ 1991943 h 5486399"/>
              <a:gd name="csX190" fmla="*/ 512818 w 6400800"/>
              <a:gd name="csY190" fmla="*/ 1919248 h 5486399"/>
              <a:gd name="csX191" fmla="*/ 496950 w 6400800"/>
              <a:gd name="csY191" fmla="*/ 1850230 h 5486399"/>
              <a:gd name="csX192" fmla="*/ 477378 w 6400800"/>
              <a:gd name="csY192" fmla="*/ 1783949 h 5486399"/>
              <a:gd name="csX193" fmla="*/ 454943 w 6400800"/>
              <a:gd name="csY193" fmla="*/ 1721217 h 5486399"/>
              <a:gd name="csX194" fmla="*/ 428538 w 6400800"/>
              <a:gd name="csY194" fmla="*/ 1658498 h 5486399"/>
              <a:gd name="csX195" fmla="*/ 397241 w 6400800"/>
              <a:gd name="csY195" fmla="*/ 1595068 h 5486399"/>
              <a:gd name="csX196" fmla="*/ 360226 w 6400800"/>
              <a:gd name="csY196" fmla="*/ 1531105 h 5486399"/>
              <a:gd name="csX197" fmla="*/ 316880 w 6400800"/>
              <a:gd name="csY197" fmla="*/ 1467433 h 5486399"/>
              <a:gd name="csX198" fmla="*/ 266694 w 6400800"/>
              <a:gd name="csY198" fmla="*/ 1405076 h 5486399"/>
              <a:gd name="csX199" fmla="*/ 209507 w 6400800"/>
              <a:gd name="csY199" fmla="*/ 1345374 h 5486399"/>
              <a:gd name="csX200" fmla="*/ 145771 w 6400800"/>
              <a:gd name="csY200" fmla="*/ 1289894 h 5486399"/>
              <a:gd name="csX201" fmla="*/ 76324 w 6400800"/>
              <a:gd name="csY201" fmla="*/ 1240002 h 5486399"/>
              <a:gd name="csX202" fmla="*/ 37933 w 6400800"/>
              <a:gd name="csY202" fmla="*/ 1215319 h 5486399"/>
              <a:gd name="csX203" fmla="*/ 2611 w 6400800"/>
              <a:gd name="csY203" fmla="*/ 1196847 h 5486399"/>
              <a:gd name="csX204" fmla="*/ 1445 w 6400800"/>
              <a:gd name="csY204" fmla="*/ 1196168 h 5486399"/>
              <a:gd name="csX205" fmla="*/ 0 w 6400800"/>
              <a:gd name="csY205" fmla="*/ 1195342 h 5486399"/>
              <a:gd name="csX206" fmla="*/ 0 w 6400800"/>
              <a:gd name="csY206" fmla="*/ 793749 h 5486399"/>
              <a:gd name="csX207" fmla="*/ 712594 w 6400800"/>
              <a:gd name="csY207" fmla="*/ 4097 h 548639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 ang="0">
                <a:pos x="csX157" y="csY157"/>
              </a:cxn>
              <a:cxn ang="0">
                <a:pos x="csX158" y="csY158"/>
              </a:cxn>
              <a:cxn ang="0">
                <a:pos x="csX159" y="csY159"/>
              </a:cxn>
              <a:cxn ang="0">
                <a:pos x="csX160" y="csY160"/>
              </a:cxn>
              <a:cxn ang="0">
                <a:pos x="csX161" y="csY161"/>
              </a:cxn>
              <a:cxn ang="0">
                <a:pos x="csX162" y="csY162"/>
              </a:cxn>
              <a:cxn ang="0">
                <a:pos x="csX163" y="csY163"/>
              </a:cxn>
              <a:cxn ang="0">
                <a:pos x="csX164" y="csY164"/>
              </a:cxn>
              <a:cxn ang="0">
                <a:pos x="csX165" y="csY165"/>
              </a:cxn>
              <a:cxn ang="0">
                <a:pos x="csX166" y="csY166"/>
              </a:cxn>
              <a:cxn ang="0">
                <a:pos x="csX167" y="csY167"/>
              </a:cxn>
              <a:cxn ang="0">
                <a:pos x="csX168" y="csY168"/>
              </a:cxn>
              <a:cxn ang="0">
                <a:pos x="csX169" y="csY169"/>
              </a:cxn>
              <a:cxn ang="0">
                <a:pos x="csX170" y="csY170"/>
              </a:cxn>
              <a:cxn ang="0">
                <a:pos x="csX171" y="csY171"/>
              </a:cxn>
              <a:cxn ang="0">
                <a:pos x="csX172" y="csY172"/>
              </a:cxn>
              <a:cxn ang="0">
                <a:pos x="csX173" y="csY173"/>
              </a:cxn>
              <a:cxn ang="0">
                <a:pos x="csX174" y="csY174"/>
              </a:cxn>
              <a:cxn ang="0">
                <a:pos x="csX175" y="csY175"/>
              </a:cxn>
              <a:cxn ang="0">
                <a:pos x="csX176" y="csY176"/>
              </a:cxn>
              <a:cxn ang="0">
                <a:pos x="csX177" y="csY177"/>
              </a:cxn>
              <a:cxn ang="0">
                <a:pos x="csX178" y="csY178"/>
              </a:cxn>
              <a:cxn ang="0">
                <a:pos x="csX179" y="csY179"/>
              </a:cxn>
              <a:cxn ang="0">
                <a:pos x="csX180" y="csY180"/>
              </a:cxn>
              <a:cxn ang="0">
                <a:pos x="csX181" y="csY181"/>
              </a:cxn>
              <a:cxn ang="0">
                <a:pos x="csX182" y="csY182"/>
              </a:cxn>
              <a:cxn ang="0">
                <a:pos x="csX183" y="csY183"/>
              </a:cxn>
              <a:cxn ang="0">
                <a:pos x="csX184" y="csY184"/>
              </a:cxn>
              <a:cxn ang="0">
                <a:pos x="csX185" y="csY185"/>
              </a:cxn>
              <a:cxn ang="0">
                <a:pos x="csX186" y="csY186"/>
              </a:cxn>
              <a:cxn ang="0">
                <a:pos x="csX187" y="csY187"/>
              </a:cxn>
              <a:cxn ang="0">
                <a:pos x="csX188" y="csY188"/>
              </a:cxn>
              <a:cxn ang="0">
                <a:pos x="csX189" y="csY189"/>
              </a:cxn>
              <a:cxn ang="0">
                <a:pos x="csX190" y="csY190"/>
              </a:cxn>
              <a:cxn ang="0">
                <a:pos x="csX191" y="csY191"/>
              </a:cxn>
              <a:cxn ang="0">
                <a:pos x="csX192" y="csY192"/>
              </a:cxn>
              <a:cxn ang="0">
                <a:pos x="csX193" y="csY193"/>
              </a:cxn>
              <a:cxn ang="0">
                <a:pos x="csX194" y="csY194"/>
              </a:cxn>
              <a:cxn ang="0">
                <a:pos x="csX195" y="csY195"/>
              </a:cxn>
              <a:cxn ang="0">
                <a:pos x="csX196" y="csY196"/>
              </a:cxn>
              <a:cxn ang="0">
                <a:pos x="csX197" y="csY197"/>
              </a:cxn>
              <a:cxn ang="0">
                <a:pos x="csX198" y="csY198"/>
              </a:cxn>
              <a:cxn ang="0">
                <a:pos x="csX199" y="csY199"/>
              </a:cxn>
              <a:cxn ang="0">
                <a:pos x="csX200" y="csY200"/>
              </a:cxn>
              <a:cxn ang="0">
                <a:pos x="csX201" y="csY201"/>
              </a:cxn>
              <a:cxn ang="0">
                <a:pos x="csX202" y="csY202"/>
              </a:cxn>
              <a:cxn ang="0">
                <a:pos x="csX203" y="csY203"/>
              </a:cxn>
              <a:cxn ang="0">
                <a:pos x="csX204" y="csY204"/>
              </a:cxn>
              <a:cxn ang="0">
                <a:pos x="csX205" y="csY205"/>
              </a:cxn>
              <a:cxn ang="0">
                <a:pos x="csX206" y="csY206"/>
              </a:cxn>
              <a:cxn ang="0">
                <a:pos x="csX207" y="csY207"/>
              </a:cxn>
            </a:cxnLst>
            <a:rect l="l" t="t" r="r" b="b"/>
            <a:pathLst>
              <a:path w="6400800" h="5486399">
                <a:moveTo>
                  <a:pt x="1033932" y="4493780"/>
                </a:moveTo>
                <a:cubicBezTo>
                  <a:pt x="1041476" y="4493990"/>
                  <a:pt x="1049014" y="4494009"/>
                  <a:pt x="1056545" y="4493856"/>
                </a:cubicBezTo>
                <a:cubicBezTo>
                  <a:pt x="1063422" y="4494326"/>
                  <a:pt x="1070299" y="4494637"/>
                  <a:pt x="1077170" y="4494802"/>
                </a:cubicBezTo>
                <a:cubicBezTo>
                  <a:pt x="1083297" y="4495488"/>
                  <a:pt x="1089431" y="4496047"/>
                  <a:pt x="1095559" y="4496485"/>
                </a:cubicBezTo>
                <a:cubicBezTo>
                  <a:pt x="1100931" y="4497355"/>
                  <a:pt x="1106316" y="4498124"/>
                  <a:pt x="1111695" y="4498803"/>
                </a:cubicBezTo>
                <a:cubicBezTo>
                  <a:pt x="1116171" y="4499768"/>
                  <a:pt x="1120648" y="4500676"/>
                  <a:pt x="1125137" y="4501508"/>
                </a:cubicBezTo>
                <a:cubicBezTo>
                  <a:pt x="1128821" y="4502543"/>
                  <a:pt x="1132516" y="4503521"/>
                  <a:pt x="1136218" y="4504454"/>
                </a:cubicBezTo>
                <a:cubicBezTo>
                  <a:pt x="1139050" y="4505445"/>
                  <a:pt x="1141895" y="4506404"/>
                  <a:pt x="1144740" y="4507331"/>
                </a:cubicBezTo>
                <a:cubicBezTo>
                  <a:pt x="1146740" y="4508188"/>
                  <a:pt x="1148747" y="4509039"/>
                  <a:pt x="1150753" y="4509865"/>
                </a:cubicBezTo>
                <a:cubicBezTo>
                  <a:pt x="1152144" y="4510588"/>
                  <a:pt x="1153547" y="4511293"/>
                  <a:pt x="1154944" y="4512004"/>
                </a:cubicBezTo>
                <a:cubicBezTo>
                  <a:pt x="1155960" y="4512633"/>
                  <a:pt x="1156983" y="4513262"/>
                  <a:pt x="1158005" y="4513890"/>
                </a:cubicBezTo>
                <a:cubicBezTo>
                  <a:pt x="1158977" y="4514602"/>
                  <a:pt x="1159948" y="4515313"/>
                  <a:pt x="1160920" y="4516018"/>
                </a:cubicBezTo>
                <a:cubicBezTo>
                  <a:pt x="1162031" y="4516977"/>
                  <a:pt x="1163149" y="4517923"/>
                  <a:pt x="1164273" y="4518875"/>
                </a:cubicBezTo>
                <a:cubicBezTo>
                  <a:pt x="1165638" y="4520253"/>
                  <a:pt x="1167009" y="4521631"/>
                  <a:pt x="1168394" y="4522996"/>
                </a:cubicBezTo>
                <a:cubicBezTo>
                  <a:pt x="1169962" y="4524844"/>
                  <a:pt x="1171537" y="4526686"/>
                  <a:pt x="1173137" y="4528508"/>
                </a:cubicBezTo>
                <a:cubicBezTo>
                  <a:pt x="1175030" y="4531105"/>
                  <a:pt x="1176954" y="4533677"/>
                  <a:pt x="1178903" y="4536230"/>
                </a:cubicBezTo>
                <a:cubicBezTo>
                  <a:pt x="1180973" y="4539506"/>
                  <a:pt x="1183088" y="4542764"/>
                  <a:pt x="1185240" y="4545990"/>
                </a:cubicBezTo>
                <a:cubicBezTo>
                  <a:pt x="1187475" y="4550073"/>
                  <a:pt x="1189768" y="4554124"/>
                  <a:pt x="1192124" y="4558137"/>
                </a:cubicBezTo>
                <a:cubicBezTo>
                  <a:pt x="1194511" y="4563173"/>
                  <a:pt x="1196994" y="4568170"/>
                  <a:pt x="1199559" y="4573129"/>
                </a:cubicBezTo>
                <a:cubicBezTo>
                  <a:pt x="1201661" y="4578222"/>
                  <a:pt x="1203852" y="4583290"/>
                  <a:pt x="1206125" y="4588312"/>
                </a:cubicBezTo>
                <a:cubicBezTo>
                  <a:pt x="1207789" y="4593031"/>
                  <a:pt x="1209523" y="4597723"/>
                  <a:pt x="1211332" y="4602384"/>
                </a:cubicBezTo>
                <a:cubicBezTo>
                  <a:pt x="1212552" y="4606575"/>
                  <a:pt x="1213834" y="4610753"/>
                  <a:pt x="1215168" y="4614913"/>
                </a:cubicBezTo>
                <a:cubicBezTo>
                  <a:pt x="1215968" y="4618405"/>
                  <a:pt x="1216800" y="4621897"/>
                  <a:pt x="1217676" y="4625371"/>
                </a:cubicBezTo>
                <a:cubicBezTo>
                  <a:pt x="1218171" y="4628464"/>
                  <a:pt x="1218698" y="4631549"/>
                  <a:pt x="1219257" y="4634629"/>
                </a:cubicBezTo>
                <a:cubicBezTo>
                  <a:pt x="1219486" y="4637106"/>
                  <a:pt x="1219727" y="4639576"/>
                  <a:pt x="1219994" y="4642040"/>
                </a:cubicBezTo>
                <a:cubicBezTo>
                  <a:pt x="1220045" y="4644351"/>
                  <a:pt x="1220108" y="4646663"/>
                  <a:pt x="1220191" y="4648967"/>
                </a:cubicBezTo>
                <a:cubicBezTo>
                  <a:pt x="1220070" y="4651279"/>
                  <a:pt x="1219962" y="4653597"/>
                  <a:pt x="1219873" y="4655908"/>
                </a:cubicBezTo>
                <a:cubicBezTo>
                  <a:pt x="1219600" y="4658105"/>
                  <a:pt x="1219333" y="4660309"/>
                  <a:pt x="1219086" y="4662512"/>
                </a:cubicBezTo>
                <a:cubicBezTo>
                  <a:pt x="1218546" y="4665198"/>
                  <a:pt x="1218025" y="4667891"/>
                  <a:pt x="1217530" y="4670577"/>
                </a:cubicBezTo>
                <a:cubicBezTo>
                  <a:pt x="1216717" y="4673536"/>
                  <a:pt x="1215930" y="4676489"/>
                  <a:pt x="1215174" y="4679454"/>
                </a:cubicBezTo>
                <a:cubicBezTo>
                  <a:pt x="1213942" y="4682953"/>
                  <a:pt x="1212755" y="4686464"/>
                  <a:pt x="1211612" y="4689982"/>
                </a:cubicBezTo>
                <a:cubicBezTo>
                  <a:pt x="1209942" y="4693907"/>
                  <a:pt x="1208329" y="4697837"/>
                  <a:pt x="1206773" y="4701780"/>
                </a:cubicBezTo>
                <a:cubicBezTo>
                  <a:pt x="1204544" y="4706251"/>
                  <a:pt x="1202398" y="4710734"/>
                  <a:pt x="1200321" y="4715242"/>
                </a:cubicBezTo>
                <a:cubicBezTo>
                  <a:pt x="1197521" y="4720164"/>
                  <a:pt x="1194816" y="4725110"/>
                  <a:pt x="1192206" y="4730089"/>
                </a:cubicBezTo>
                <a:cubicBezTo>
                  <a:pt x="1188885" y="4735290"/>
                  <a:pt x="1185659" y="4740579"/>
                  <a:pt x="1182516" y="4745951"/>
                </a:cubicBezTo>
                <a:cubicBezTo>
                  <a:pt x="1178382" y="4751787"/>
                  <a:pt x="1174363" y="4757743"/>
                  <a:pt x="1170464" y="4763820"/>
                </a:cubicBezTo>
                <a:cubicBezTo>
                  <a:pt x="1165822" y="4769834"/>
                  <a:pt x="1161294" y="4775980"/>
                  <a:pt x="1156907" y="4782267"/>
                </a:cubicBezTo>
                <a:cubicBezTo>
                  <a:pt x="1151598" y="4788623"/>
                  <a:pt x="1146435" y="4795145"/>
                  <a:pt x="1141419" y="4801825"/>
                </a:cubicBezTo>
                <a:cubicBezTo>
                  <a:pt x="1135571" y="4808346"/>
                  <a:pt x="1129875" y="4815046"/>
                  <a:pt x="1124350" y="4821942"/>
                </a:cubicBezTo>
                <a:cubicBezTo>
                  <a:pt x="1117905" y="4828685"/>
                  <a:pt x="1111637" y="4835658"/>
                  <a:pt x="1105554" y="4842839"/>
                </a:cubicBezTo>
                <a:cubicBezTo>
                  <a:pt x="1098620" y="4849691"/>
                  <a:pt x="1091876" y="4856784"/>
                  <a:pt x="1085336" y="4864118"/>
                </a:cubicBezTo>
                <a:cubicBezTo>
                  <a:pt x="1078008" y="4871008"/>
                  <a:pt x="1070864" y="4878152"/>
                  <a:pt x="1063943" y="4885562"/>
                </a:cubicBezTo>
                <a:cubicBezTo>
                  <a:pt x="1056176" y="4892522"/>
                  <a:pt x="1048626" y="4899773"/>
                  <a:pt x="1041286" y="4907298"/>
                </a:cubicBezTo>
                <a:cubicBezTo>
                  <a:pt x="1033120" y="4914315"/>
                  <a:pt x="1025169" y="4921643"/>
                  <a:pt x="1017454" y="4929269"/>
                </a:cubicBezTo>
                <a:cubicBezTo>
                  <a:pt x="1008926" y="4936318"/>
                  <a:pt x="1000627" y="4943696"/>
                  <a:pt x="992569" y="4951393"/>
                </a:cubicBezTo>
                <a:cubicBezTo>
                  <a:pt x="983748" y="4958441"/>
                  <a:pt x="975157" y="4965826"/>
                  <a:pt x="966813" y="4973548"/>
                </a:cubicBezTo>
                <a:cubicBezTo>
                  <a:pt x="957675" y="4980622"/>
                  <a:pt x="948766" y="4988058"/>
                  <a:pt x="940118" y="4995849"/>
                </a:cubicBezTo>
                <a:cubicBezTo>
                  <a:pt x="930700" y="5002929"/>
                  <a:pt x="921525" y="5010384"/>
                  <a:pt x="912609" y="5018220"/>
                </a:cubicBezTo>
                <a:cubicBezTo>
                  <a:pt x="902983" y="5025275"/>
                  <a:pt x="893591" y="5032717"/>
                  <a:pt x="884472" y="5040547"/>
                </a:cubicBezTo>
                <a:cubicBezTo>
                  <a:pt x="874687" y="5047551"/>
                  <a:pt x="865143" y="5054961"/>
                  <a:pt x="855866" y="5062753"/>
                </a:cubicBezTo>
                <a:cubicBezTo>
                  <a:pt x="845706" y="5069865"/>
                  <a:pt x="835806" y="5077408"/>
                  <a:pt x="826179" y="5085359"/>
                </a:cubicBezTo>
                <a:cubicBezTo>
                  <a:pt x="815886" y="5092433"/>
                  <a:pt x="805847" y="5099938"/>
                  <a:pt x="796087" y="5107876"/>
                </a:cubicBezTo>
                <a:cubicBezTo>
                  <a:pt x="785654" y="5114930"/>
                  <a:pt x="775468" y="5122430"/>
                  <a:pt x="765569" y="5130361"/>
                </a:cubicBezTo>
                <a:cubicBezTo>
                  <a:pt x="754945" y="5137441"/>
                  <a:pt x="744569" y="5144972"/>
                  <a:pt x="734492" y="5152948"/>
                </a:cubicBezTo>
                <a:cubicBezTo>
                  <a:pt x="723716" y="5160035"/>
                  <a:pt x="713207" y="5167578"/>
                  <a:pt x="702989" y="5175579"/>
                </a:cubicBezTo>
                <a:cubicBezTo>
                  <a:pt x="692017" y="5182710"/>
                  <a:pt x="681304" y="5190318"/>
                  <a:pt x="670903" y="5198401"/>
                </a:cubicBezTo>
                <a:cubicBezTo>
                  <a:pt x="659917" y="5205482"/>
                  <a:pt x="649199" y="5213038"/>
                  <a:pt x="638785" y="5221065"/>
                </a:cubicBezTo>
                <a:cubicBezTo>
                  <a:pt x="627540" y="5228246"/>
                  <a:pt x="616572" y="5235923"/>
                  <a:pt x="605916" y="5244096"/>
                </a:cubicBezTo>
                <a:cubicBezTo>
                  <a:pt x="594666" y="5251246"/>
                  <a:pt x="583691" y="5258898"/>
                  <a:pt x="573025" y="5267032"/>
                </a:cubicBezTo>
                <a:cubicBezTo>
                  <a:pt x="561593" y="5274258"/>
                  <a:pt x="550445" y="5282006"/>
                  <a:pt x="539614" y="5290248"/>
                </a:cubicBezTo>
                <a:cubicBezTo>
                  <a:pt x="528095" y="5297512"/>
                  <a:pt x="516864" y="5305310"/>
                  <a:pt x="505953" y="5313603"/>
                </a:cubicBezTo>
                <a:cubicBezTo>
                  <a:pt x="494375" y="5320899"/>
                  <a:pt x="483085" y="5328722"/>
                  <a:pt x="472120" y="5337054"/>
                </a:cubicBezTo>
                <a:cubicBezTo>
                  <a:pt x="460303" y="5344502"/>
                  <a:pt x="448788" y="5352497"/>
                  <a:pt x="437610" y="5361025"/>
                </a:cubicBezTo>
                <a:cubicBezTo>
                  <a:pt x="426143" y="5368277"/>
                  <a:pt x="414962" y="5376049"/>
                  <a:pt x="404099" y="5384323"/>
                </a:cubicBezTo>
                <a:cubicBezTo>
                  <a:pt x="190257" y="5263597"/>
                  <a:pt x="37990" y="5046579"/>
                  <a:pt x="6176" y="4792122"/>
                </a:cubicBezTo>
                <a:cubicBezTo>
                  <a:pt x="19086" y="4787912"/>
                  <a:pt x="31819" y="4783150"/>
                  <a:pt x="44338" y="4777841"/>
                </a:cubicBezTo>
                <a:cubicBezTo>
                  <a:pt x="57442" y="4773586"/>
                  <a:pt x="70363" y="4768754"/>
                  <a:pt x="83065" y="4763363"/>
                </a:cubicBezTo>
                <a:cubicBezTo>
                  <a:pt x="96101" y="4759121"/>
                  <a:pt x="108960" y="4754320"/>
                  <a:pt x="121599" y="4748955"/>
                </a:cubicBezTo>
                <a:cubicBezTo>
                  <a:pt x="134492" y="4744764"/>
                  <a:pt x="147207" y="4740014"/>
                  <a:pt x="159711" y="4734724"/>
                </a:cubicBezTo>
                <a:cubicBezTo>
                  <a:pt x="172620" y="4730546"/>
                  <a:pt x="185353" y="4725809"/>
                  <a:pt x="197873" y="4720532"/>
                </a:cubicBezTo>
                <a:cubicBezTo>
                  <a:pt x="210586" y="4716430"/>
                  <a:pt x="223126" y="4711776"/>
                  <a:pt x="235465" y="4706607"/>
                </a:cubicBezTo>
                <a:cubicBezTo>
                  <a:pt x="248201" y="4702530"/>
                  <a:pt x="260768" y="4697913"/>
                  <a:pt x="273131" y="4692770"/>
                </a:cubicBezTo>
                <a:cubicBezTo>
                  <a:pt x="285767" y="4688757"/>
                  <a:pt x="298239" y="4684210"/>
                  <a:pt x="310511" y="4679143"/>
                </a:cubicBezTo>
                <a:cubicBezTo>
                  <a:pt x="323045" y="4675206"/>
                  <a:pt x="335416" y="4670742"/>
                  <a:pt x="347595" y="4665770"/>
                </a:cubicBezTo>
                <a:cubicBezTo>
                  <a:pt x="360058" y="4661903"/>
                  <a:pt x="372363" y="4657521"/>
                  <a:pt x="384479" y="4652632"/>
                </a:cubicBezTo>
                <a:cubicBezTo>
                  <a:pt x="396878" y="4648847"/>
                  <a:pt x="409124" y="4644555"/>
                  <a:pt x="421183" y="4639760"/>
                </a:cubicBezTo>
                <a:cubicBezTo>
                  <a:pt x="433444" y="4636083"/>
                  <a:pt x="445557" y="4631905"/>
                  <a:pt x="457491" y="4627238"/>
                </a:cubicBezTo>
                <a:cubicBezTo>
                  <a:pt x="469682" y="4623663"/>
                  <a:pt x="481727" y="4619586"/>
                  <a:pt x="493601" y="4615033"/>
                </a:cubicBezTo>
                <a:cubicBezTo>
                  <a:pt x="505760" y="4611553"/>
                  <a:pt x="517784" y="4607591"/>
                  <a:pt x="529636" y="4603140"/>
                </a:cubicBezTo>
                <a:cubicBezTo>
                  <a:pt x="541580" y="4599812"/>
                  <a:pt x="553390" y="4596002"/>
                  <a:pt x="565045" y="4591735"/>
                </a:cubicBezTo>
                <a:cubicBezTo>
                  <a:pt x="576988" y="4588516"/>
                  <a:pt x="588804" y="4584826"/>
                  <a:pt x="600466" y="4580674"/>
                </a:cubicBezTo>
                <a:cubicBezTo>
                  <a:pt x="612235" y="4577606"/>
                  <a:pt x="623887" y="4574095"/>
                  <a:pt x="635394" y="4570126"/>
                </a:cubicBezTo>
                <a:cubicBezTo>
                  <a:pt x="647078" y="4567205"/>
                  <a:pt x="658647" y="4563846"/>
                  <a:pt x="670077" y="4560042"/>
                </a:cubicBezTo>
                <a:cubicBezTo>
                  <a:pt x="681615" y="4557293"/>
                  <a:pt x="693052" y="4554111"/>
                  <a:pt x="704348" y="4550498"/>
                </a:cubicBezTo>
                <a:cubicBezTo>
                  <a:pt x="715670" y="4547939"/>
                  <a:pt x="726891" y="4544974"/>
                  <a:pt x="737997" y="4541589"/>
                </a:cubicBezTo>
                <a:cubicBezTo>
                  <a:pt x="749179" y="4539221"/>
                  <a:pt x="760279" y="4536452"/>
                  <a:pt x="771265" y="4533277"/>
                </a:cubicBezTo>
                <a:cubicBezTo>
                  <a:pt x="782212" y="4531124"/>
                  <a:pt x="793077" y="4528584"/>
                  <a:pt x="803840" y="4525663"/>
                </a:cubicBezTo>
                <a:cubicBezTo>
                  <a:pt x="814692" y="4523714"/>
                  <a:pt x="825468" y="4521390"/>
                  <a:pt x="836155" y="4518685"/>
                </a:cubicBezTo>
                <a:cubicBezTo>
                  <a:pt x="846639" y="4516989"/>
                  <a:pt x="857060" y="4514938"/>
                  <a:pt x="867397" y="4512544"/>
                </a:cubicBezTo>
                <a:cubicBezTo>
                  <a:pt x="877602" y="4511096"/>
                  <a:pt x="887755" y="4509312"/>
                  <a:pt x="897839" y="4507204"/>
                </a:cubicBezTo>
                <a:cubicBezTo>
                  <a:pt x="907802" y="4506010"/>
                  <a:pt x="917715" y="4504499"/>
                  <a:pt x="927570" y="4502683"/>
                </a:cubicBezTo>
                <a:cubicBezTo>
                  <a:pt x="937146" y="4501768"/>
                  <a:pt x="946683" y="4500556"/>
                  <a:pt x="956170" y="4499063"/>
                </a:cubicBezTo>
                <a:cubicBezTo>
                  <a:pt x="965321" y="4498428"/>
                  <a:pt x="974439" y="4497526"/>
                  <a:pt x="983520" y="4496364"/>
                </a:cubicBezTo>
                <a:cubicBezTo>
                  <a:pt x="992245" y="4496015"/>
                  <a:pt x="1000957" y="4495424"/>
                  <a:pt x="1009631" y="4494599"/>
                </a:cubicBezTo>
                <a:cubicBezTo>
                  <a:pt x="1017746" y="4494529"/>
                  <a:pt x="1025849" y="4494263"/>
                  <a:pt x="1033932" y="4493780"/>
                </a:cubicBezTo>
                <a:close/>
                <a:moveTo>
                  <a:pt x="793731" y="0"/>
                </a:moveTo>
                <a:lnTo>
                  <a:pt x="5607070" y="0"/>
                </a:lnTo>
                <a:lnTo>
                  <a:pt x="5688207" y="4097"/>
                </a:lnTo>
                <a:cubicBezTo>
                  <a:pt x="6088462" y="44745"/>
                  <a:pt x="6400800" y="382772"/>
                  <a:pt x="6400800" y="793749"/>
                </a:cubicBezTo>
                <a:lnTo>
                  <a:pt x="6400800" y="4692649"/>
                </a:lnTo>
                <a:cubicBezTo>
                  <a:pt x="6400800" y="5131028"/>
                  <a:pt x="6045429" y="5486399"/>
                  <a:pt x="5607050" y="5486399"/>
                </a:cubicBezTo>
                <a:lnTo>
                  <a:pt x="1792383" y="5486399"/>
                </a:lnTo>
                <a:cubicBezTo>
                  <a:pt x="1793405" y="5485218"/>
                  <a:pt x="1794415" y="5484024"/>
                  <a:pt x="1795424" y="5482830"/>
                </a:cubicBezTo>
                <a:cubicBezTo>
                  <a:pt x="1808213" y="5470188"/>
                  <a:pt x="1820361" y="5456719"/>
                  <a:pt x="1831791" y="5442445"/>
                </a:cubicBezTo>
                <a:cubicBezTo>
                  <a:pt x="1844580" y="5429065"/>
                  <a:pt x="1856677" y="5414809"/>
                  <a:pt x="1867992" y="5399722"/>
                </a:cubicBezTo>
                <a:cubicBezTo>
                  <a:pt x="1880641" y="5385619"/>
                  <a:pt x="1892554" y="5370626"/>
                  <a:pt x="1903622" y="5354764"/>
                </a:cubicBezTo>
                <a:cubicBezTo>
                  <a:pt x="1916227" y="5339702"/>
                  <a:pt x="1928000" y="5323699"/>
                  <a:pt x="1938858" y="5306783"/>
                </a:cubicBezTo>
                <a:cubicBezTo>
                  <a:pt x="1951133" y="5290895"/>
                  <a:pt x="1962525" y="5274042"/>
                  <a:pt x="1972926" y="5256263"/>
                </a:cubicBezTo>
                <a:cubicBezTo>
                  <a:pt x="1981314" y="5244407"/>
                  <a:pt x="1989239" y="5232075"/>
                  <a:pt x="1996643" y="5219255"/>
                </a:cubicBezTo>
                <a:cubicBezTo>
                  <a:pt x="1999952" y="5213514"/>
                  <a:pt x="2003120" y="5207729"/>
                  <a:pt x="2006168" y="5201913"/>
                </a:cubicBezTo>
                <a:cubicBezTo>
                  <a:pt x="2009991" y="5195925"/>
                  <a:pt x="2013712" y="5189829"/>
                  <a:pt x="2017306" y="5183606"/>
                </a:cubicBezTo>
                <a:cubicBezTo>
                  <a:pt x="2024729" y="5170741"/>
                  <a:pt x="2031473" y="5157672"/>
                  <a:pt x="2037563" y="5144433"/>
                </a:cubicBezTo>
                <a:cubicBezTo>
                  <a:pt x="2048853" y="5124608"/>
                  <a:pt x="2058543" y="5104301"/>
                  <a:pt x="2066677" y="5083663"/>
                </a:cubicBezTo>
                <a:cubicBezTo>
                  <a:pt x="2077199" y="5062569"/>
                  <a:pt x="2085994" y="5041017"/>
                  <a:pt x="2093100" y="5019173"/>
                </a:cubicBezTo>
                <a:cubicBezTo>
                  <a:pt x="2102523" y="4997024"/>
                  <a:pt x="2110124" y="4974462"/>
                  <a:pt x="2115954" y="4951672"/>
                </a:cubicBezTo>
                <a:cubicBezTo>
                  <a:pt x="2124132" y="4928412"/>
                  <a:pt x="2130381" y="4904796"/>
                  <a:pt x="2134756" y="4881022"/>
                </a:cubicBezTo>
                <a:cubicBezTo>
                  <a:pt x="2141417" y="4856943"/>
                  <a:pt x="2146084" y="4832584"/>
                  <a:pt x="2148815" y="4808162"/>
                </a:cubicBezTo>
                <a:cubicBezTo>
                  <a:pt x="2153857" y="4783194"/>
                  <a:pt x="2156816" y="4758035"/>
                  <a:pt x="2157755" y="4732921"/>
                </a:cubicBezTo>
                <a:cubicBezTo>
                  <a:pt x="2160911" y="4707826"/>
                  <a:pt x="2162016" y="4682655"/>
                  <a:pt x="2161127" y="4657635"/>
                </a:cubicBezTo>
                <a:cubicBezTo>
                  <a:pt x="2162442" y="4632413"/>
                  <a:pt x="2161724" y="4607223"/>
                  <a:pt x="2159019" y="4582299"/>
                </a:cubicBezTo>
                <a:cubicBezTo>
                  <a:pt x="2158498" y="4557242"/>
                  <a:pt x="2155977" y="4532318"/>
                  <a:pt x="2151526" y="4507782"/>
                </a:cubicBezTo>
                <a:cubicBezTo>
                  <a:pt x="2149278" y="4483493"/>
                  <a:pt x="2145151" y="4459439"/>
                  <a:pt x="2139214" y="4435849"/>
                </a:cubicBezTo>
                <a:cubicBezTo>
                  <a:pt x="2135410" y="4412240"/>
                  <a:pt x="2129835" y="4388954"/>
                  <a:pt x="2122526" y="4366208"/>
                </a:cubicBezTo>
                <a:cubicBezTo>
                  <a:pt x="2117395" y="4343679"/>
                  <a:pt x="2110613" y="4321542"/>
                  <a:pt x="2102244" y="4299984"/>
                </a:cubicBezTo>
                <a:cubicBezTo>
                  <a:pt x="2095964" y="4278432"/>
                  <a:pt x="2088153" y="4257318"/>
                  <a:pt x="2078857" y="4236821"/>
                </a:cubicBezTo>
                <a:cubicBezTo>
                  <a:pt x="2071567" y="4216139"/>
                  <a:pt x="2062848" y="4195933"/>
                  <a:pt x="2052720" y="4176388"/>
                </a:cubicBezTo>
                <a:cubicBezTo>
                  <a:pt x="2044383" y="4156150"/>
                  <a:pt x="2034629" y="4136465"/>
                  <a:pt x="2023497" y="4117479"/>
                </a:cubicBezTo>
                <a:cubicBezTo>
                  <a:pt x="2013750" y="4096911"/>
                  <a:pt x="2002485" y="4076998"/>
                  <a:pt x="1989760" y="4057922"/>
                </a:cubicBezTo>
                <a:cubicBezTo>
                  <a:pt x="1978482" y="4037316"/>
                  <a:pt x="1965623" y="4017492"/>
                  <a:pt x="1951241" y="3998626"/>
                </a:cubicBezTo>
                <a:cubicBezTo>
                  <a:pt x="1938376" y="3978268"/>
                  <a:pt x="1923885" y="3958799"/>
                  <a:pt x="1907819" y="3940435"/>
                </a:cubicBezTo>
                <a:cubicBezTo>
                  <a:pt x="1893151" y="3920343"/>
                  <a:pt x="1876787" y="3901299"/>
                  <a:pt x="1858797" y="3883526"/>
                </a:cubicBezTo>
                <a:cubicBezTo>
                  <a:pt x="1842427" y="3864228"/>
                  <a:pt x="1824368" y="3846099"/>
                  <a:pt x="1804664" y="3829386"/>
                </a:cubicBezTo>
                <a:cubicBezTo>
                  <a:pt x="1786592" y="3811085"/>
                  <a:pt x="1766830" y="3794080"/>
                  <a:pt x="1745425" y="3778636"/>
                </a:cubicBezTo>
                <a:cubicBezTo>
                  <a:pt x="1725873" y="3761733"/>
                  <a:pt x="1704670" y="3746232"/>
                  <a:pt x="1681887" y="3732377"/>
                </a:cubicBezTo>
                <a:cubicBezTo>
                  <a:pt x="1668024" y="3722204"/>
                  <a:pt x="1653470" y="3712679"/>
                  <a:pt x="1638230" y="3703884"/>
                </a:cubicBezTo>
                <a:cubicBezTo>
                  <a:pt x="1630471" y="3699401"/>
                  <a:pt x="1622628" y="3695172"/>
                  <a:pt x="1614723" y="3691178"/>
                </a:cubicBezTo>
                <a:cubicBezTo>
                  <a:pt x="1610633" y="3688651"/>
                  <a:pt x="1606487" y="3686168"/>
                  <a:pt x="1602289" y="3683742"/>
                </a:cubicBezTo>
                <a:cubicBezTo>
                  <a:pt x="1583766" y="3673049"/>
                  <a:pt x="1564812" y="3663765"/>
                  <a:pt x="1545565" y="3655840"/>
                </a:cubicBezTo>
                <a:cubicBezTo>
                  <a:pt x="1522743" y="3644029"/>
                  <a:pt x="1499368" y="3634263"/>
                  <a:pt x="1475645" y="3626497"/>
                </a:cubicBezTo>
                <a:cubicBezTo>
                  <a:pt x="1452848" y="3616737"/>
                  <a:pt x="1429614" y="3608914"/>
                  <a:pt x="1406131" y="3602976"/>
                </a:cubicBezTo>
                <a:cubicBezTo>
                  <a:pt x="1383570" y="3595103"/>
                  <a:pt x="1360672" y="3589044"/>
                  <a:pt x="1337621" y="3584752"/>
                </a:cubicBezTo>
                <a:cubicBezTo>
                  <a:pt x="1315364" y="3578542"/>
                  <a:pt x="1292860" y="3574046"/>
                  <a:pt x="1270286" y="3571207"/>
                </a:cubicBezTo>
                <a:cubicBezTo>
                  <a:pt x="1248588" y="3566502"/>
                  <a:pt x="1226725" y="3563384"/>
                  <a:pt x="1204855" y="3561809"/>
                </a:cubicBezTo>
                <a:cubicBezTo>
                  <a:pt x="1183697" y="3558393"/>
                  <a:pt x="1162437" y="3556463"/>
                  <a:pt x="1141235" y="3555961"/>
                </a:cubicBezTo>
                <a:cubicBezTo>
                  <a:pt x="1120680" y="3553662"/>
                  <a:pt x="1100087" y="3552742"/>
                  <a:pt x="1079583" y="3553161"/>
                </a:cubicBezTo>
                <a:cubicBezTo>
                  <a:pt x="1059618" y="3551808"/>
                  <a:pt x="1039660" y="3551738"/>
                  <a:pt x="1019829" y="3552926"/>
                </a:cubicBezTo>
                <a:cubicBezTo>
                  <a:pt x="1000373" y="3552380"/>
                  <a:pt x="980961" y="3553046"/>
                  <a:pt x="961701" y="3554894"/>
                </a:cubicBezTo>
                <a:cubicBezTo>
                  <a:pt x="942918" y="3555046"/>
                  <a:pt x="924198" y="3556329"/>
                  <a:pt x="905650" y="3558704"/>
                </a:cubicBezTo>
                <a:cubicBezTo>
                  <a:pt x="887317" y="3559441"/>
                  <a:pt x="869074" y="3561238"/>
                  <a:pt x="851014" y="3564083"/>
                </a:cubicBezTo>
                <a:cubicBezTo>
                  <a:pt x="833177" y="3565321"/>
                  <a:pt x="815454" y="3567569"/>
                  <a:pt x="797922" y="3570801"/>
                </a:cubicBezTo>
                <a:cubicBezTo>
                  <a:pt x="780517" y="3572465"/>
                  <a:pt x="763232" y="3575094"/>
                  <a:pt x="746157" y="3578662"/>
                </a:cubicBezTo>
                <a:cubicBezTo>
                  <a:pt x="729075" y="3580707"/>
                  <a:pt x="712134" y="3583685"/>
                  <a:pt x="695408" y="3587565"/>
                </a:cubicBezTo>
                <a:cubicBezTo>
                  <a:pt x="678707" y="3589927"/>
                  <a:pt x="662159" y="3593185"/>
                  <a:pt x="645833" y="3597312"/>
                </a:cubicBezTo>
                <a:cubicBezTo>
                  <a:pt x="629539" y="3599948"/>
                  <a:pt x="613398" y="3603427"/>
                  <a:pt x="597483" y="3607745"/>
                </a:cubicBezTo>
                <a:cubicBezTo>
                  <a:pt x="581427" y="3610635"/>
                  <a:pt x="565534" y="3614356"/>
                  <a:pt x="549871" y="3618877"/>
                </a:cubicBezTo>
                <a:cubicBezTo>
                  <a:pt x="534137" y="3621976"/>
                  <a:pt x="518572" y="3625868"/>
                  <a:pt x="503238" y="3630535"/>
                </a:cubicBezTo>
                <a:cubicBezTo>
                  <a:pt x="487694" y="3633831"/>
                  <a:pt x="472321" y="3637895"/>
                  <a:pt x="457187" y="3642728"/>
                </a:cubicBezTo>
                <a:cubicBezTo>
                  <a:pt x="441946" y="3646175"/>
                  <a:pt x="426879" y="3650367"/>
                  <a:pt x="412049" y="3655300"/>
                </a:cubicBezTo>
                <a:cubicBezTo>
                  <a:pt x="397045" y="3658882"/>
                  <a:pt x="382219" y="3663187"/>
                  <a:pt x="367630" y="3668216"/>
                </a:cubicBezTo>
                <a:cubicBezTo>
                  <a:pt x="352765" y="3671931"/>
                  <a:pt x="338082" y="3676363"/>
                  <a:pt x="323639" y="3681507"/>
                </a:cubicBezTo>
                <a:cubicBezTo>
                  <a:pt x="309033" y="3685311"/>
                  <a:pt x="294610" y="3689819"/>
                  <a:pt x="280423" y="3695007"/>
                </a:cubicBezTo>
                <a:cubicBezTo>
                  <a:pt x="265873" y="3698931"/>
                  <a:pt x="251510" y="3703554"/>
                  <a:pt x="237387" y="3708850"/>
                </a:cubicBezTo>
                <a:cubicBezTo>
                  <a:pt x="223107" y="3712831"/>
                  <a:pt x="209015" y="3717492"/>
                  <a:pt x="195157" y="3722807"/>
                </a:cubicBezTo>
                <a:cubicBezTo>
                  <a:pt x="180950" y="3726871"/>
                  <a:pt x="166931" y="3731609"/>
                  <a:pt x="153151" y="3736993"/>
                </a:cubicBezTo>
                <a:cubicBezTo>
                  <a:pt x="139070" y="3741127"/>
                  <a:pt x="125181" y="3745921"/>
                  <a:pt x="111528" y="3751350"/>
                </a:cubicBezTo>
                <a:cubicBezTo>
                  <a:pt x="97633" y="3755516"/>
                  <a:pt x="83923" y="3760317"/>
                  <a:pt x="70451" y="3765752"/>
                </a:cubicBezTo>
                <a:cubicBezTo>
                  <a:pt x="56656" y="3769969"/>
                  <a:pt x="43050" y="3774814"/>
                  <a:pt x="29679" y="3780275"/>
                </a:cubicBezTo>
                <a:cubicBezTo>
                  <a:pt x="19679" y="3783380"/>
                  <a:pt x="9780" y="3786809"/>
                  <a:pt x="0" y="3790568"/>
                </a:cubicBezTo>
                <a:lnTo>
                  <a:pt x="0" y="3073628"/>
                </a:lnTo>
                <a:cubicBezTo>
                  <a:pt x="13272" y="3063817"/>
                  <a:pt x="26080" y="3053257"/>
                  <a:pt x="38360" y="3041979"/>
                </a:cubicBezTo>
                <a:cubicBezTo>
                  <a:pt x="52101" y="3031426"/>
                  <a:pt x="65321" y="3020066"/>
                  <a:pt x="77942" y="3007912"/>
                </a:cubicBezTo>
                <a:cubicBezTo>
                  <a:pt x="91789" y="2996748"/>
                  <a:pt x="105075" y="2984740"/>
                  <a:pt x="117711" y="2971907"/>
                </a:cubicBezTo>
                <a:cubicBezTo>
                  <a:pt x="131510" y="2960160"/>
                  <a:pt x="144704" y="2947542"/>
                  <a:pt x="157212" y="2934080"/>
                </a:cubicBezTo>
                <a:cubicBezTo>
                  <a:pt x="171143" y="2921507"/>
                  <a:pt x="184407" y="2908013"/>
                  <a:pt x="196912" y="2893624"/>
                </a:cubicBezTo>
                <a:cubicBezTo>
                  <a:pt x="210793" y="2880245"/>
                  <a:pt x="223950" y="2865900"/>
                  <a:pt x="236277" y="2850628"/>
                </a:cubicBezTo>
                <a:cubicBezTo>
                  <a:pt x="250132" y="2836252"/>
                  <a:pt x="263190" y="2820872"/>
                  <a:pt x="275326" y="2804508"/>
                </a:cubicBezTo>
                <a:cubicBezTo>
                  <a:pt x="289044" y="2789053"/>
                  <a:pt x="301863" y="2772523"/>
                  <a:pt x="313680" y="2754978"/>
                </a:cubicBezTo>
                <a:cubicBezTo>
                  <a:pt x="327130" y="2738354"/>
                  <a:pt x="339595" y="2720612"/>
                  <a:pt x="350943" y="2701803"/>
                </a:cubicBezTo>
                <a:cubicBezTo>
                  <a:pt x="360747" y="2688348"/>
                  <a:pt x="369945" y="2674244"/>
                  <a:pt x="378457" y="2659500"/>
                </a:cubicBezTo>
                <a:cubicBezTo>
                  <a:pt x="381417" y="2654375"/>
                  <a:pt x="384258" y="2649213"/>
                  <a:pt x="387003" y="2644025"/>
                </a:cubicBezTo>
                <a:cubicBezTo>
                  <a:pt x="391230" y="2637472"/>
                  <a:pt x="395326" y="2630779"/>
                  <a:pt x="399269" y="2623953"/>
                </a:cubicBezTo>
                <a:cubicBezTo>
                  <a:pt x="407125" y="2610344"/>
                  <a:pt x="414213" y="2596501"/>
                  <a:pt x="420569" y="2582481"/>
                </a:cubicBezTo>
                <a:cubicBezTo>
                  <a:pt x="432653" y="2560999"/>
                  <a:pt x="442872" y="2538964"/>
                  <a:pt x="451272" y="2516568"/>
                </a:cubicBezTo>
                <a:cubicBezTo>
                  <a:pt x="462140" y="2493841"/>
                  <a:pt x="471026" y="2470619"/>
                  <a:pt x="477986" y="2447092"/>
                </a:cubicBezTo>
                <a:cubicBezTo>
                  <a:pt x="487390" y="2423248"/>
                  <a:pt x="494708" y="2398966"/>
                  <a:pt x="500013" y="2374474"/>
                </a:cubicBezTo>
                <a:cubicBezTo>
                  <a:pt x="507792" y="2349455"/>
                  <a:pt x="513388" y="2324086"/>
                  <a:pt x="516849" y="2298610"/>
                </a:cubicBezTo>
                <a:cubicBezTo>
                  <a:pt x="522643" y="2273090"/>
                  <a:pt x="526225" y="2247328"/>
                  <a:pt x="527689" y="2221585"/>
                </a:cubicBezTo>
                <a:cubicBezTo>
                  <a:pt x="531458" y="2195740"/>
                  <a:pt x="533041" y="2169781"/>
                  <a:pt x="532495" y="2143962"/>
                </a:cubicBezTo>
                <a:cubicBezTo>
                  <a:pt x="534205" y="2118308"/>
                  <a:pt x="533801" y="2092654"/>
                  <a:pt x="531341" y="2067273"/>
                </a:cubicBezTo>
                <a:cubicBezTo>
                  <a:pt x="531109" y="2041956"/>
                  <a:pt x="528831" y="2016765"/>
                  <a:pt x="524582" y="1991943"/>
                </a:cubicBezTo>
                <a:cubicBezTo>
                  <a:pt x="522556" y="1967413"/>
                  <a:pt x="518610" y="1943099"/>
                  <a:pt x="512818" y="1919248"/>
                </a:cubicBezTo>
                <a:cubicBezTo>
                  <a:pt x="509257" y="1895868"/>
                  <a:pt x="503951" y="1872792"/>
                  <a:pt x="496950" y="1850230"/>
                </a:cubicBezTo>
                <a:cubicBezTo>
                  <a:pt x="492055" y="1827700"/>
                  <a:pt x="485506" y="1805539"/>
                  <a:pt x="477378" y="1783949"/>
                </a:cubicBezTo>
                <a:cubicBezTo>
                  <a:pt x="471391" y="1762562"/>
                  <a:pt x="463893" y="1741595"/>
                  <a:pt x="454943" y="1721217"/>
                </a:cubicBezTo>
                <a:cubicBezTo>
                  <a:pt x="447672" y="1699742"/>
                  <a:pt x="438856" y="1678774"/>
                  <a:pt x="428538" y="1658498"/>
                </a:cubicBezTo>
                <a:cubicBezTo>
                  <a:pt x="419734" y="1636667"/>
                  <a:pt x="409280" y="1615458"/>
                  <a:pt x="397241" y="1595068"/>
                </a:cubicBezTo>
                <a:cubicBezTo>
                  <a:pt x="386643" y="1572907"/>
                  <a:pt x="374283" y="1551507"/>
                  <a:pt x="360226" y="1531105"/>
                </a:cubicBezTo>
                <a:cubicBezTo>
                  <a:pt x="347619" y="1508861"/>
                  <a:pt x="333149" y="1487550"/>
                  <a:pt x="316880" y="1467433"/>
                </a:cubicBezTo>
                <a:cubicBezTo>
                  <a:pt x="302080" y="1445424"/>
                  <a:pt x="285326" y="1424552"/>
                  <a:pt x="266694" y="1405076"/>
                </a:cubicBezTo>
                <a:cubicBezTo>
                  <a:pt x="249613" y="1383753"/>
                  <a:pt x="230522" y="1363751"/>
                  <a:pt x="209507" y="1345374"/>
                </a:cubicBezTo>
                <a:cubicBezTo>
                  <a:pt x="190236" y="1325269"/>
                  <a:pt x="168967" y="1306670"/>
                  <a:pt x="145771" y="1289894"/>
                </a:cubicBezTo>
                <a:cubicBezTo>
                  <a:pt x="124539" y="1271504"/>
                  <a:pt x="101363" y="1254772"/>
                  <a:pt x="76324" y="1240002"/>
                </a:cubicBezTo>
                <a:cubicBezTo>
                  <a:pt x="64052" y="1231258"/>
                  <a:pt x="51252" y="1223009"/>
                  <a:pt x="37933" y="1215319"/>
                </a:cubicBezTo>
                <a:cubicBezTo>
                  <a:pt x="26316" y="1208614"/>
                  <a:pt x="14530" y="1202460"/>
                  <a:pt x="2611" y="1196847"/>
                </a:cubicBezTo>
                <a:cubicBezTo>
                  <a:pt x="2222" y="1196625"/>
                  <a:pt x="1835" y="1196390"/>
                  <a:pt x="1445" y="1196168"/>
                </a:cubicBezTo>
                <a:cubicBezTo>
                  <a:pt x="964" y="1195888"/>
                  <a:pt x="481" y="1195622"/>
                  <a:pt x="0" y="1195342"/>
                </a:cubicBezTo>
                <a:lnTo>
                  <a:pt x="0" y="793749"/>
                </a:lnTo>
                <a:cubicBezTo>
                  <a:pt x="0" y="382772"/>
                  <a:pt x="312341" y="44745"/>
                  <a:pt x="712594" y="4097"/>
                </a:cubicBezTo>
                <a:close/>
              </a:path>
            </a:pathLst>
          </a:custGeom>
          <a:blipFill>
            <a:blip r:embed="rId3">
              <a:alphaModFix amt="60000"/>
            </a:blip>
            <a:stretch>
              <a:fillRect/>
            </a:stretch>
          </a:blipFill>
        </p:spPr>
        <p:txBody>
          <a:bodyPr wrap="square">
            <a:noAutofit/>
          </a:bodyPr>
          <a:lstStyle>
            <a:lvl1pPr marL="0" indent="0">
              <a:buNone/>
              <a:defRPr/>
            </a:lvl1pPr>
          </a:lstStyle>
          <a:p>
            <a:endParaRPr lang="en-US"/>
          </a:p>
        </p:txBody>
      </p:sp>
      <p:sp>
        <p:nvSpPr>
          <p:cNvPr id="5" name="Content Placeholder 7">
            <a:extLst>
              <a:ext uri="{FF2B5EF4-FFF2-40B4-BE49-F238E27FC236}">
                <a16:creationId xmlns:a16="http://schemas.microsoft.com/office/drawing/2014/main" id="{C8445A35-FB03-D828-D87E-A268F3E1E0A3}"/>
              </a:ext>
            </a:extLst>
          </p:cNvPr>
          <p:cNvSpPr>
            <a:spLocks noGrp="1"/>
          </p:cNvSpPr>
          <p:nvPr>
            <p:ph sz="quarter" idx="14"/>
          </p:nvPr>
        </p:nvSpPr>
        <p:spPr>
          <a:xfrm>
            <a:off x="7928817" y="2315569"/>
            <a:ext cx="3651375" cy="3856631"/>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8">
            <a:extLst>
              <a:ext uri="{FF2B5EF4-FFF2-40B4-BE49-F238E27FC236}">
                <a16:creationId xmlns:a16="http://schemas.microsoft.com/office/drawing/2014/main" id="{AF0EABC9-86BA-DDCF-A091-AB6C3E9C93F9}"/>
              </a:ext>
            </a:extLst>
          </p:cNvPr>
          <p:cNvSpPr>
            <a:spLocks noGrp="1"/>
          </p:cNvSpPr>
          <p:nvPr>
            <p:ph type="ftr" sz="quarter" idx="16"/>
          </p:nvPr>
        </p:nvSpPr>
        <p:spPr>
          <a:xfrm>
            <a:off x="7928690" y="6343955"/>
            <a:ext cx="1637337" cy="365125"/>
          </a:xfrm>
        </p:spPr>
        <p:txBody>
          <a:bodyPr/>
          <a:lstStyle/>
          <a:p>
            <a:r>
              <a:rPr lang="en-US"/>
              <a:t>Presentation title</a:t>
            </a:r>
          </a:p>
        </p:txBody>
      </p:sp>
      <p:sp>
        <p:nvSpPr>
          <p:cNvPr id="7" name="Date Placeholder 3">
            <a:extLst>
              <a:ext uri="{FF2B5EF4-FFF2-40B4-BE49-F238E27FC236}">
                <a16:creationId xmlns:a16="http://schemas.microsoft.com/office/drawing/2014/main" id="{30915B74-DE73-85C6-5754-84F12F96E928}"/>
              </a:ext>
            </a:extLst>
          </p:cNvPr>
          <p:cNvSpPr>
            <a:spLocks noGrp="1"/>
          </p:cNvSpPr>
          <p:nvPr>
            <p:ph type="dt" sz="half" idx="15"/>
          </p:nvPr>
        </p:nvSpPr>
        <p:spPr>
          <a:xfrm>
            <a:off x="9753600" y="6343955"/>
            <a:ext cx="1404759" cy="365125"/>
          </a:xfrm>
        </p:spPr>
        <p:txBody>
          <a:bodyPr/>
          <a:lstStyle/>
          <a:p>
            <a:fld id="{4D1C313A-D6A3-44AA-9DF4-5EBFAA3BEEE5}" type="datetime4">
              <a:rPr lang="en-US" smtClean="0"/>
              <a:t>April 27, 2026</a:t>
            </a:fld>
            <a:endParaRPr lang="en-US"/>
          </a:p>
        </p:txBody>
      </p:sp>
      <p:sp>
        <p:nvSpPr>
          <p:cNvPr id="12" name="Slide Number Placeholder 9">
            <a:extLst>
              <a:ext uri="{FF2B5EF4-FFF2-40B4-BE49-F238E27FC236}">
                <a16:creationId xmlns:a16="http://schemas.microsoft.com/office/drawing/2014/main" id="{C5C69391-C5F6-E4C0-A8D2-D378757ACC43}"/>
              </a:ext>
            </a:extLst>
          </p:cNvPr>
          <p:cNvSpPr>
            <a:spLocks noGrp="1"/>
          </p:cNvSpPr>
          <p:nvPr>
            <p:ph type="sldNum" sz="quarter" idx="17"/>
          </p:nvPr>
        </p:nvSpPr>
        <p:spPr>
          <a:xfrm>
            <a:off x="11158359" y="6343955"/>
            <a:ext cx="429207" cy="365125"/>
          </a:xfrm>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7637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739E2-428C-C26F-C78E-244E57C7CC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588672-F028-C03D-9724-3405B8E378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5C365D12-F6A5-0CDA-969F-3E3D222AFC2A}"/>
              </a:ext>
            </a:extLst>
          </p:cNvPr>
          <p:cNvSpPr>
            <a:spLocks noGrp="1"/>
          </p:cNvSpPr>
          <p:nvPr>
            <p:ph type="dt" sz="half" idx="10"/>
          </p:nvPr>
        </p:nvSpPr>
        <p:spPr/>
        <p:txBody>
          <a:bodyPr/>
          <a:lstStyle/>
          <a:p>
            <a:r>
              <a:rPr lang="en-US"/>
              <a:t>© 2025 KBR, Inc.</a:t>
            </a:r>
          </a:p>
        </p:txBody>
      </p:sp>
      <p:sp>
        <p:nvSpPr>
          <p:cNvPr id="11" name="Footer Placeholder 10">
            <a:extLst>
              <a:ext uri="{FF2B5EF4-FFF2-40B4-BE49-F238E27FC236}">
                <a16:creationId xmlns:a16="http://schemas.microsoft.com/office/drawing/2014/main" id="{2A080A46-CB9E-4851-E727-6B6C1198F099}"/>
              </a:ext>
            </a:extLst>
          </p:cNvPr>
          <p:cNvSpPr>
            <a:spLocks noGrp="1"/>
          </p:cNvSpPr>
          <p:nvPr>
            <p:ph type="ftr" sz="quarter" idx="11"/>
          </p:nvPr>
        </p:nvSpPr>
        <p:spPr/>
        <p:txBody>
          <a:bodyPr/>
          <a:lstStyle/>
          <a:p>
            <a:r>
              <a:rPr lang="en-US"/>
              <a:t>KBR CONFIDENTIAL</a:t>
            </a:r>
          </a:p>
        </p:txBody>
      </p:sp>
      <p:sp>
        <p:nvSpPr>
          <p:cNvPr id="12" name="Slide Number Placeholder 11">
            <a:extLst>
              <a:ext uri="{FF2B5EF4-FFF2-40B4-BE49-F238E27FC236}">
                <a16:creationId xmlns:a16="http://schemas.microsoft.com/office/drawing/2014/main" id="{299F2D97-D1D8-ACEA-2DCA-F60ADFCF94B2}"/>
              </a:ext>
            </a:extLst>
          </p:cNvPr>
          <p:cNvSpPr>
            <a:spLocks noGrp="1"/>
          </p:cNvSpPr>
          <p:nvPr>
            <p:ph type="sldNum" sz="quarter" idx="12"/>
          </p:nvPr>
        </p:nvSpPr>
        <p:spPr/>
        <p:txBody>
          <a:bodyPr/>
          <a:lstStyle/>
          <a:p>
            <a:fld id="{B9FA9544-3EC5-4578-B16B-9495070B2365}" type="slidenum">
              <a:rPr lang="en-US" smtClean="0"/>
              <a:pPr/>
              <a:t>‹#›</a:t>
            </a:fld>
            <a:endParaRPr lang="en-US"/>
          </a:p>
        </p:txBody>
      </p:sp>
    </p:spTree>
    <p:extLst>
      <p:ext uri="{BB962C8B-B14F-4D97-AF65-F5344CB8AC3E}">
        <p14:creationId xmlns:p14="http://schemas.microsoft.com/office/powerpoint/2010/main" val="3275968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040E2C-59F0-0209-109C-6AD5B99ADA94}"/>
              </a:ext>
            </a:extLst>
          </p:cNvPr>
          <p:cNvSpPr/>
          <p:nvPr userDrawn="1"/>
        </p:nvSpPr>
        <p:spPr>
          <a:xfrm>
            <a:off x="8150575" y="4765461"/>
            <a:ext cx="3575368" cy="96395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AB7A72B2-270C-8443-0381-BD1C6ED4C5AB}"/>
              </a:ext>
            </a:extLst>
          </p:cNvPr>
          <p:cNvCxnSpPr>
            <a:cxnSpLocks/>
          </p:cNvCxnSpPr>
          <p:nvPr userDrawn="1"/>
        </p:nvCxnSpPr>
        <p:spPr>
          <a:xfrm flipV="1">
            <a:off x="9053691" y="4860387"/>
            <a:ext cx="0" cy="79668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E39E3241-7ECD-AE66-69D1-FCF533E729DA}"/>
              </a:ext>
            </a:extLst>
          </p:cNvPr>
          <p:cNvGrpSpPr/>
          <p:nvPr userDrawn="1"/>
        </p:nvGrpSpPr>
        <p:grpSpPr>
          <a:xfrm>
            <a:off x="8150575" y="3602706"/>
            <a:ext cx="3575368" cy="963958"/>
            <a:chOff x="8150575" y="3602706"/>
            <a:chExt cx="3575368" cy="963958"/>
          </a:xfrm>
        </p:grpSpPr>
        <p:sp>
          <p:nvSpPr>
            <p:cNvPr id="10" name="Rectangle 9">
              <a:extLst>
                <a:ext uri="{FF2B5EF4-FFF2-40B4-BE49-F238E27FC236}">
                  <a16:creationId xmlns:a16="http://schemas.microsoft.com/office/drawing/2014/main" id="{5DD8E916-9A10-4338-7A78-6F9940C25FD0}"/>
                </a:ext>
              </a:extLst>
            </p:cNvPr>
            <p:cNvSpPr/>
            <p:nvPr/>
          </p:nvSpPr>
          <p:spPr>
            <a:xfrm>
              <a:off x="8150575" y="3602706"/>
              <a:ext cx="3575368" cy="96395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52DBA189-2A0A-48D4-02DB-80D74A3D7B6A}"/>
                </a:ext>
              </a:extLst>
            </p:cNvPr>
            <p:cNvCxnSpPr>
              <a:cxnSpLocks/>
            </p:cNvCxnSpPr>
            <p:nvPr/>
          </p:nvCxnSpPr>
          <p:spPr>
            <a:xfrm flipV="1">
              <a:off x="9053691" y="3697632"/>
              <a:ext cx="0" cy="79668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6" name="Rectangle 15">
            <a:extLst>
              <a:ext uri="{FF2B5EF4-FFF2-40B4-BE49-F238E27FC236}">
                <a16:creationId xmlns:a16="http://schemas.microsoft.com/office/drawing/2014/main" id="{6CD27ECF-BFDC-BD52-94DF-6559653DE60A}"/>
              </a:ext>
            </a:extLst>
          </p:cNvPr>
          <p:cNvSpPr/>
          <p:nvPr userDrawn="1"/>
        </p:nvSpPr>
        <p:spPr>
          <a:xfrm>
            <a:off x="8150575" y="2439950"/>
            <a:ext cx="3575368" cy="96395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B7A26363-F7C1-8CE9-9BBB-981E41AA641A}"/>
              </a:ext>
            </a:extLst>
          </p:cNvPr>
          <p:cNvCxnSpPr>
            <a:cxnSpLocks/>
          </p:cNvCxnSpPr>
          <p:nvPr userDrawn="1"/>
        </p:nvCxnSpPr>
        <p:spPr>
          <a:xfrm flipV="1">
            <a:off x="9053691" y="2534876"/>
            <a:ext cx="0" cy="79668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89DBB640-B966-7A85-37D7-7935D62BF498}"/>
              </a:ext>
            </a:extLst>
          </p:cNvPr>
          <p:cNvGrpSpPr/>
          <p:nvPr userDrawn="1"/>
        </p:nvGrpSpPr>
        <p:grpSpPr>
          <a:xfrm>
            <a:off x="8150575" y="1299772"/>
            <a:ext cx="3575368" cy="963958"/>
            <a:chOff x="8150575" y="1299772"/>
            <a:chExt cx="3575368" cy="963958"/>
          </a:xfrm>
        </p:grpSpPr>
        <p:sp>
          <p:nvSpPr>
            <p:cNvPr id="34" name="Rectangle 33">
              <a:extLst>
                <a:ext uri="{FF2B5EF4-FFF2-40B4-BE49-F238E27FC236}">
                  <a16:creationId xmlns:a16="http://schemas.microsoft.com/office/drawing/2014/main" id="{5586A464-C67B-250A-78C9-F6DFB54A4561}"/>
                </a:ext>
              </a:extLst>
            </p:cNvPr>
            <p:cNvSpPr/>
            <p:nvPr/>
          </p:nvSpPr>
          <p:spPr>
            <a:xfrm>
              <a:off x="8150575" y="1299772"/>
              <a:ext cx="3575368" cy="96395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A71E8CFA-79D8-AD68-9C32-DDFBBADE03CA}"/>
                </a:ext>
              </a:extLst>
            </p:cNvPr>
            <p:cNvCxnSpPr>
              <a:cxnSpLocks/>
            </p:cNvCxnSpPr>
            <p:nvPr/>
          </p:nvCxnSpPr>
          <p:spPr>
            <a:xfrm flipV="1">
              <a:off x="9053691" y="1394698"/>
              <a:ext cx="0" cy="79668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ED30A3B-B9ED-6855-0784-514333CA4EBB}"/>
              </a:ext>
            </a:extLst>
          </p:cNvPr>
          <p:cNvGrpSpPr/>
          <p:nvPr userDrawn="1"/>
        </p:nvGrpSpPr>
        <p:grpSpPr>
          <a:xfrm>
            <a:off x="4312352" y="4765461"/>
            <a:ext cx="3575368" cy="963958"/>
            <a:chOff x="4312352" y="4765461"/>
            <a:chExt cx="3575368" cy="963958"/>
          </a:xfrm>
        </p:grpSpPr>
        <p:sp>
          <p:nvSpPr>
            <p:cNvPr id="37" name="Rectangle 36">
              <a:extLst>
                <a:ext uri="{FF2B5EF4-FFF2-40B4-BE49-F238E27FC236}">
                  <a16:creationId xmlns:a16="http://schemas.microsoft.com/office/drawing/2014/main" id="{B7956257-689F-7C35-81ED-652317680CF2}"/>
                </a:ext>
              </a:extLst>
            </p:cNvPr>
            <p:cNvSpPr/>
            <p:nvPr/>
          </p:nvSpPr>
          <p:spPr>
            <a:xfrm>
              <a:off x="4312352" y="4765461"/>
              <a:ext cx="3575368" cy="96395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4174A85B-5904-4E9E-5727-979918B914F0}"/>
                </a:ext>
              </a:extLst>
            </p:cNvPr>
            <p:cNvCxnSpPr>
              <a:cxnSpLocks/>
            </p:cNvCxnSpPr>
            <p:nvPr/>
          </p:nvCxnSpPr>
          <p:spPr>
            <a:xfrm flipV="1">
              <a:off x="5215468" y="4860387"/>
              <a:ext cx="0" cy="79668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2D98C610-439C-60AC-50DC-F57C2EAE9ABA}"/>
              </a:ext>
            </a:extLst>
          </p:cNvPr>
          <p:cNvGrpSpPr/>
          <p:nvPr userDrawn="1"/>
        </p:nvGrpSpPr>
        <p:grpSpPr>
          <a:xfrm>
            <a:off x="4312352" y="3602706"/>
            <a:ext cx="3575368" cy="963958"/>
            <a:chOff x="4312352" y="3602706"/>
            <a:chExt cx="3575368" cy="963958"/>
          </a:xfrm>
        </p:grpSpPr>
        <p:sp>
          <p:nvSpPr>
            <p:cNvPr id="40" name="Rectangle 39">
              <a:extLst>
                <a:ext uri="{FF2B5EF4-FFF2-40B4-BE49-F238E27FC236}">
                  <a16:creationId xmlns:a16="http://schemas.microsoft.com/office/drawing/2014/main" id="{1C158474-7808-6881-E043-7080B7EDC578}"/>
                </a:ext>
              </a:extLst>
            </p:cNvPr>
            <p:cNvSpPr/>
            <p:nvPr/>
          </p:nvSpPr>
          <p:spPr>
            <a:xfrm>
              <a:off x="4312352" y="3602706"/>
              <a:ext cx="3575368" cy="96395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a:extLst>
                <a:ext uri="{FF2B5EF4-FFF2-40B4-BE49-F238E27FC236}">
                  <a16:creationId xmlns:a16="http://schemas.microsoft.com/office/drawing/2014/main" id="{07FD31F4-57FF-79B1-B020-8C06E28AC3E3}"/>
                </a:ext>
              </a:extLst>
            </p:cNvPr>
            <p:cNvCxnSpPr>
              <a:cxnSpLocks/>
            </p:cNvCxnSpPr>
            <p:nvPr/>
          </p:nvCxnSpPr>
          <p:spPr>
            <a:xfrm flipV="1">
              <a:off x="5215468" y="3697632"/>
              <a:ext cx="0" cy="79668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63538E73-7035-90A7-0C16-4DCC7DF7FF9E}"/>
              </a:ext>
            </a:extLst>
          </p:cNvPr>
          <p:cNvGrpSpPr/>
          <p:nvPr userDrawn="1"/>
        </p:nvGrpSpPr>
        <p:grpSpPr>
          <a:xfrm>
            <a:off x="4312352" y="2439950"/>
            <a:ext cx="3575368" cy="963958"/>
            <a:chOff x="4312352" y="2439950"/>
            <a:chExt cx="3575368" cy="963958"/>
          </a:xfrm>
        </p:grpSpPr>
        <p:sp>
          <p:nvSpPr>
            <p:cNvPr id="43" name="Rectangle 42">
              <a:extLst>
                <a:ext uri="{FF2B5EF4-FFF2-40B4-BE49-F238E27FC236}">
                  <a16:creationId xmlns:a16="http://schemas.microsoft.com/office/drawing/2014/main" id="{4BE5A52E-11CB-23D3-95D2-1F311E824B23}"/>
                </a:ext>
              </a:extLst>
            </p:cNvPr>
            <p:cNvSpPr/>
            <p:nvPr/>
          </p:nvSpPr>
          <p:spPr>
            <a:xfrm>
              <a:off x="4312352" y="2439950"/>
              <a:ext cx="3575368" cy="96395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id="{18D6221C-ED9C-C17D-2133-FEEE241FA89D}"/>
                </a:ext>
              </a:extLst>
            </p:cNvPr>
            <p:cNvCxnSpPr>
              <a:cxnSpLocks/>
            </p:cNvCxnSpPr>
            <p:nvPr/>
          </p:nvCxnSpPr>
          <p:spPr>
            <a:xfrm flipV="1">
              <a:off x="5215468" y="2534876"/>
              <a:ext cx="0" cy="79668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5D36A37-D6FB-615C-2542-D073EACA0EB0}"/>
              </a:ext>
            </a:extLst>
          </p:cNvPr>
          <p:cNvGrpSpPr/>
          <p:nvPr userDrawn="1"/>
        </p:nvGrpSpPr>
        <p:grpSpPr>
          <a:xfrm>
            <a:off x="4312352" y="1299772"/>
            <a:ext cx="3575368" cy="963958"/>
            <a:chOff x="4312352" y="1299772"/>
            <a:chExt cx="3575368" cy="963958"/>
          </a:xfrm>
        </p:grpSpPr>
        <p:sp>
          <p:nvSpPr>
            <p:cNvPr id="46" name="Rectangle 45">
              <a:extLst>
                <a:ext uri="{FF2B5EF4-FFF2-40B4-BE49-F238E27FC236}">
                  <a16:creationId xmlns:a16="http://schemas.microsoft.com/office/drawing/2014/main" id="{DD3BD8BB-D2D7-8E77-5DBB-BA1D78DBC29A}"/>
                </a:ext>
              </a:extLst>
            </p:cNvPr>
            <p:cNvSpPr/>
            <p:nvPr/>
          </p:nvSpPr>
          <p:spPr>
            <a:xfrm>
              <a:off x="4312352" y="1299772"/>
              <a:ext cx="3575368" cy="96395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FE46AF79-EE78-1749-C066-D40BE89E292A}"/>
                </a:ext>
              </a:extLst>
            </p:cNvPr>
            <p:cNvCxnSpPr>
              <a:cxnSpLocks/>
            </p:cNvCxnSpPr>
            <p:nvPr/>
          </p:nvCxnSpPr>
          <p:spPr>
            <a:xfrm flipV="1">
              <a:off x="5215468" y="1394698"/>
              <a:ext cx="0" cy="79668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21EFFB65-6611-01C3-7B7A-8ADB502EA058}"/>
              </a:ext>
            </a:extLst>
          </p:cNvPr>
          <p:cNvGrpSpPr/>
          <p:nvPr userDrawn="1"/>
        </p:nvGrpSpPr>
        <p:grpSpPr>
          <a:xfrm>
            <a:off x="462842" y="4765461"/>
            <a:ext cx="3575368" cy="963958"/>
            <a:chOff x="462842" y="4765461"/>
            <a:chExt cx="3575368" cy="963958"/>
          </a:xfrm>
        </p:grpSpPr>
        <p:sp>
          <p:nvSpPr>
            <p:cNvPr id="49" name="Rectangle 48">
              <a:extLst>
                <a:ext uri="{FF2B5EF4-FFF2-40B4-BE49-F238E27FC236}">
                  <a16:creationId xmlns:a16="http://schemas.microsoft.com/office/drawing/2014/main" id="{3CA7F36C-7DB7-CECD-C2B6-CE238B6732B4}"/>
                </a:ext>
              </a:extLst>
            </p:cNvPr>
            <p:cNvSpPr/>
            <p:nvPr/>
          </p:nvSpPr>
          <p:spPr>
            <a:xfrm>
              <a:off x="462842" y="4765461"/>
              <a:ext cx="3575368" cy="96395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id="{0454A5B1-D598-D4A2-BC9D-B5E14A9C1CCF}"/>
                </a:ext>
              </a:extLst>
            </p:cNvPr>
            <p:cNvCxnSpPr>
              <a:cxnSpLocks/>
            </p:cNvCxnSpPr>
            <p:nvPr/>
          </p:nvCxnSpPr>
          <p:spPr>
            <a:xfrm flipV="1">
              <a:off x="1365958" y="4860387"/>
              <a:ext cx="0" cy="79668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1" name="Group 50">
            <a:extLst>
              <a:ext uri="{FF2B5EF4-FFF2-40B4-BE49-F238E27FC236}">
                <a16:creationId xmlns:a16="http://schemas.microsoft.com/office/drawing/2014/main" id="{161FDB7D-3A96-B792-FAB1-484646FC7289}"/>
              </a:ext>
            </a:extLst>
          </p:cNvPr>
          <p:cNvGrpSpPr/>
          <p:nvPr userDrawn="1"/>
        </p:nvGrpSpPr>
        <p:grpSpPr>
          <a:xfrm>
            <a:off x="462842" y="3602706"/>
            <a:ext cx="3575368" cy="963958"/>
            <a:chOff x="462842" y="3602706"/>
            <a:chExt cx="3575368" cy="963958"/>
          </a:xfrm>
        </p:grpSpPr>
        <p:sp>
          <p:nvSpPr>
            <p:cNvPr id="52" name="Rectangle 51">
              <a:extLst>
                <a:ext uri="{FF2B5EF4-FFF2-40B4-BE49-F238E27FC236}">
                  <a16:creationId xmlns:a16="http://schemas.microsoft.com/office/drawing/2014/main" id="{B10BC01B-99E8-63FF-2F4D-22E40FAB9D21}"/>
                </a:ext>
              </a:extLst>
            </p:cNvPr>
            <p:cNvSpPr/>
            <p:nvPr/>
          </p:nvSpPr>
          <p:spPr>
            <a:xfrm>
              <a:off x="462842" y="3602706"/>
              <a:ext cx="3575368" cy="96395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a:extLst>
                <a:ext uri="{FF2B5EF4-FFF2-40B4-BE49-F238E27FC236}">
                  <a16:creationId xmlns:a16="http://schemas.microsoft.com/office/drawing/2014/main" id="{FB5552A0-99A1-969B-54CE-C03D42A7C1C4}"/>
                </a:ext>
              </a:extLst>
            </p:cNvPr>
            <p:cNvCxnSpPr>
              <a:cxnSpLocks/>
            </p:cNvCxnSpPr>
            <p:nvPr/>
          </p:nvCxnSpPr>
          <p:spPr>
            <a:xfrm flipV="1">
              <a:off x="1365958" y="3697632"/>
              <a:ext cx="0" cy="79668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4D524289-2A9F-09A1-196D-2654CDDCE4E7}"/>
              </a:ext>
            </a:extLst>
          </p:cNvPr>
          <p:cNvGrpSpPr/>
          <p:nvPr userDrawn="1"/>
        </p:nvGrpSpPr>
        <p:grpSpPr>
          <a:xfrm>
            <a:off x="462842" y="2439950"/>
            <a:ext cx="3575368" cy="963958"/>
            <a:chOff x="462842" y="2439950"/>
            <a:chExt cx="3575368" cy="963958"/>
          </a:xfrm>
        </p:grpSpPr>
        <p:sp>
          <p:nvSpPr>
            <p:cNvPr id="55" name="Rectangle 54">
              <a:extLst>
                <a:ext uri="{FF2B5EF4-FFF2-40B4-BE49-F238E27FC236}">
                  <a16:creationId xmlns:a16="http://schemas.microsoft.com/office/drawing/2014/main" id="{82D528FD-51DD-997E-85C5-E9FFE498511E}"/>
                </a:ext>
              </a:extLst>
            </p:cNvPr>
            <p:cNvSpPr/>
            <p:nvPr/>
          </p:nvSpPr>
          <p:spPr>
            <a:xfrm>
              <a:off x="462842" y="2439950"/>
              <a:ext cx="3575368" cy="96395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a:extLst>
                <a:ext uri="{FF2B5EF4-FFF2-40B4-BE49-F238E27FC236}">
                  <a16:creationId xmlns:a16="http://schemas.microsoft.com/office/drawing/2014/main" id="{738938EE-4D32-6C7F-5D28-F0072EE8BF66}"/>
                </a:ext>
              </a:extLst>
            </p:cNvPr>
            <p:cNvCxnSpPr>
              <a:cxnSpLocks/>
            </p:cNvCxnSpPr>
            <p:nvPr/>
          </p:nvCxnSpPr>
          <p:spPr>
            <a:xfrm flipV="1">
              <a:off x="1365958" y="2534876"/>
              <a:ext cx="0" cy="79668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id="{E9ED56C6-E9FD-C564-3B32-796797D435AA}"/>
              </a:ext>
            </a:extLst>
          </p:cNvPr>
          <p:cNvGrpSpPr/>
          <p:nvPr userDrawn="1"/>
        </p:nvGrpSpPr>
        <p:grpSpPr>
          <a:xfrm>
            <a:off x="462842" y="1299772"/>
            <a:ext cx="3575368" cy="963958"/>
            <a:chOff x="462842" y="1299772"/>
            <a:chExt cx="3575368" cy="963958"/>
          </a:xfrm>
        </p:grpSpPr>
        <p:sp>
          <p:nvSpPr>
            <p:cNvPr id="58" name="Rectangle 57">
              <a:extLst>
                <a:ext uri="{FF2B5EF4-FFF2-40B4-BE49-F238E27FC236}">
                  <a16:creationId xmlns:a16="http://schemas.microsoft.com/office/drawing/2014/main" id="{564AC2B6-211A-E493-B006-F651158D0D68}"/>
                </a:ext>
              </a:extLst>
            </p:cNvPr>
            <p:cNvSpPr/>
            <p:nvPr/>
          </p:nvSpPr>
          <p:spPr>
            <a:xfrm>
              <a:off x="462842" y="1299772"/>
              <a:ext cx="3575368" cy="96395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6D3DBFAF-76AC-BDA0-E356-5FD39E767D65}"/>
                </a:ext>
              </a:extLst>
            </p:cNvPr>
            <p:cNvCxnSpPr>
              <a:cxnSpLocks/>
            </p:cNvCxnSpPr>
            <p:nvPr/>
          </p:nvCxnSpPr>
          <p:spPr>
            <a:xfrm flipV="1">
              <a:off x="1365958" y="1394698"/>
              <a:ext cx="0" cy="79668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pic>
        <p:nvPicPr>
          <p:cNvPr id="24" name="Graphic 23">
            <a:extLst>
              <a:ext uri="{FF2B5EF4-FFF2-40B4-BE49-F238E27FC236}">
                <a16:creationId xmlns:a16="http://schemas.microsoft.com/office/drawing/2014/main" id="{A273FA4A-DA6F-C943-A2DD-AC7E67F5A1CA}"/>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9839977" y="5601455"/>
            <a:ext cx="2359769" cy="718190"/>
          </a:xfrm>
          <a:prstGeom prst="rect">
            <a:avLst/>
          </a:prstGeom>
        </p:spPr>
      </p:pic>
      <p:sp>
        <p:nvSpPr>
          <p:cNvPr id="11" name="Title 10">
            <a:extLst>
              <a:ext uri="{FF2B5EF4-FFF2-40B4-BE49-F238E27FC236}">
                <a16:creationId xmlns:a16="http://schemas.microsoft.com/office/drawing/2014/main" id="{DA076337-40FD-2E89-9A31-15071C0D63B0}"/>
              </a:ext>
            </a:extLst>
          </p:cNvPr>
          <p:cNvSpPr>
            <a:spLocks noGrp="1"/>
          </p:cNvSpPr>
          <p:nvPr userDrawn="1">
            <p:ph type="title"/>
          </p:nvPr>
        </p:nvSpPr>
        <p:spPr/>
        <p:txBody>
          <a:bodyPr/>
          <a:lstStyle/>
          <a:p>
            <a:r>
              <a:rPr lang="en-US"/>
              <a:t>Click to edit Master title style</a:t>
            </a:r>
          </a:p>
        </p:txBody>
      </p:sp>
      <p:sp>
        <p:nvSpPr>
          <p:cNvPr id="30" name="Date Placeholder 29">
            <a:extLst>
              <a:ext uri="{FF2B5EF4-FFF2-40B4-BE49-F238E27FC236}">
                <a16:creationId xmlns:a16="http://schemas.microsoft.com/office/drawing/2014/main" id="{C2061A83-7202-8326-D71E-BCBFFEE2148C}"/>
              </a:ext>
            </a:extLst>
          </p:cNvPr>
          <p:cNvSpPr>
            <a:spLocks noGrp="1"/>
          </p:cNvSpPr>
          <p:nvPr userDrawn="1">
            <p:ph type="dt" sz="half" idx="132"/>
          </p:nvPr>
        </p:nvSpPr>
        <p:spPr/>
        <p:txBody>
          <a:bodyPr/>
          <a:lstStyle/>
          <a:p>
            <a:r>
              <a:rPr lang="en-US"/>
              <a:t>© 2025 KBR, Inc.</a:t>
            </a:r>
          </a:p>
        </p:txBody>
      </p:sp>
      <p:sp>
        <p:nvSpPr>
          <p:cNvPr id="32" name="Footer Placeholder 31">
            <a:extLst>
              <a:ext uri="{FF2B5EF4-FFF2-40B4-BE49-F238E27FC236}">
                <a16:creationId xmlns:a16="http://schemas.microsoft.com/office/drawing/2014/main" id="{98FC2006-DBCE-B189-D8B7-0ADB69F45BA4}"/>
              </a:ext>
            </a:extLst>
          </p:cNvPr>
          <p:cNvSpPr>
            <a:spLocks noGrp="1"/>
          </p:cNvSpPr>
          <p:nvPr userDrawn="1">
            <p:ph type="ftr" sz="quarter" idx="133"/>
          </p:nvPr>
        </p:nvSpPr>
        <p:spPr/>
        <p:txBody>
          <a:bodyPr/>
          <a:lstStyle/>
          <a:p>
            <a:r>
              <a:rPr lang="en-US"/>
              <a:t>KBR CONFIDENTIAL</a:t>
            </a:r>
          </a:p>
        </p:txBody>
      </p:sp>
      <p:sp>
        <p:nvSpPr>
          <p:cNvPr id="33" name="Slide Number Placeholder 32">
            <a:extLst>
              <a:ext uri="{FF2B5EF4-FFF2-40B4-BE49-F238E27FC236}">
                <a16:creationId xmlns:a16="http://schemas.microsoft.com/office/drawing/2014/main" id="{1E6C281E-0C27-FCA6-6205-8E1F1AF7ED27}"/>
              </a:ext>
            </a:extLst>
          </p:cNvPr>
          <p:cNvSpPr>
            <a:spLocks noGrp="1"/>
          </p:cNvSpPr>
          <p:nvPr userDrawn="1">
            <p:ph type="sldNum" sz="quarter" idx="134"/>
          </p:nvPr>
        </p:nvSpPr>
        <p:spPr/>
        <p:txBody>
          <a:bodyPr/>
          <a:lstStyle/>
          <a:p>
            <a:fld id="{B9FA9544-3EC5-4578-B16B-9495070B2365}" type="slidenum">
              <a:rPr lang="en-US" smtClean="0"/>
              <a:pPr/>
              <a:t>‹#›</a:t>
            </a:fld>
            <a:endParaRPr lang="en-US"/>
          </a:p>
        </p:txBody>
      </p:sp>
      <p:sp>
        <p:nvSpPr>
          <p:cNvPr id="104" name="Text Placeholder 2">
            <a:extLst>
              <a:ext uri="{FF2B5EF4-FFF2-40B4-BE49-F238E27FC236}">
                <a16:creationId xmlns:a16="http://schemas.microsoft.com/office/drawing/2014/main" id="{759A8F8A-9EB3-A74A-88D0-8E48B1DE592C}"/>
              </a:ext>
            </a:extLst>
          </p:cNvPr>
          <p:cNvSpPr>
            <a:spLocks noGrp="1"/>
          </p:cNvSpPr>
          <p:nvPr>
            <p:ph type="body" idx="141" hasCustomPrompt="1"/>
          </p:nvPr>
        </p:nvSpPr>
        <p:spPr>
          <a:xfrm>
            <a:off x="4378091" y="1304977"/>
            <a:ext cx="785054" cy="932614"/>
          </a:xfrm>
          <a:prstGeom prst="rect">
            <a:avLst/>
          </a:prstGeom>
          <a:noFill/>
        </p:spPr>
        <p:txBody>
          <a:bodyPr lIns="0" tIns="91440" rIns="0" bIns="0" anchor="ctr" anchorCtr="0"/>
          <a:lstStyle>
            <a:lvl1pPr marL="0" indent="0" algn="ctr">
              <a:lnSpc>
                <a:spcPct val="90000"/>
              </a:lnSpc>
              <a:buNone/>
              <a:defRPr sz="32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05</a:t>
            </a:r>
          </a:p>
        </p:txBody>
      </p:sp>
      <p:sp>
        <p:nvSpPr>
          <p:cNvPr id="105" name="Text Placeholder 2">
            <a:extLst>
              <a:ext uri="{FF2B5EF4-FFF2-40B4-BE49-F238E27FC236}">
                <a16:creationId xmlns:a16="http://schemas.microsoft.com/office/drawing/2014/main" id="{AFD60B19-8FA6-22EB-CAD8-9B30961499EB}"/>
              </a:ext>
            </a:extLst>
          </p:cNvPr>
          <p:cNvSpPr>
            <a:spLocks noGrp="1"/>
          </p:cNvSpPr>
          <p:nvPr>
            <p:ph type="body" idx="142" hasCustomPrompt="1"/>
          </p:nvPr>
        </p:nvSpPr>
        <p:spPr>
          <a:xfrm>
            <a:off x="5257799" y="1288483"/>
            <a:ext cx="2584937" cy="493443"/>
          </a:xfrm>
          <a:prstGeom prst="rect">
            <a:avLst/>
          </a:prstGeom>
          <a:noFill/>
        </p:spPr>
        <p:txBody>
          <a:bodyPr lIns="91440" tIns="0" rIns="91440" bIns="45720" anchor="b" anchorCtr="0"/>
          <a:lstStyle>
            <a:lvl1pPr marL="0" indent="0" algn="l">
              <a:lnSpc>
                <a:spcPct val="90000"/>
              </a:lnSpc>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a:t>
            </a:r>
          </a:p>
        </p:txBody>
      </p:sp>
      <p:sp>
        <p:nvSpPr>
          <p:cNvPr id="106" name="Text Placeholder 2">
            <a:extLst>
              <a:ext uri="{FF2B5EF4-FFF2-40B4-BE49-F238E27FC236}">
                <a16:creationId xmlns:a16="http://schemas.microsoft.com/office/drawing/2014/main" id="{5902AA82-DE48-B131-D73B-56B3A6D063EF}"/>
              </a:ext>
            </a:extLst>
          </p:cNvPr>
          <p:cNvSpPr>
            <a:spLocks noGrp="1"/>
          </p:cNvSpPr>
          <p:nvPr>
            <p:ph type="body" idx="143" hasCustomPrompt="1"/>
          </p:nvPr>
        </p:nvSpPr>
        <p:spPr>
          <a:xfrm>
            <a:off x="5257799" y="1832443"/>
            <a:ext cx="2584937" cy="404057"/>
          </a:xfrm>
          <a:prstGeom prst="rect">
            <a:avLst/>
          </a:prstGeom>
          <a:noFill/>
        </p:spPr>
        <p:txBody>
          <a:bodyPr lIns="91440" tIns="0" rIns="91440" bIns="0" anchor="t" anchorCtr="0"/>
          <a:lstStyle>
            <a:lvl1pPr marL="0" indent="0" algn="l">
              <a:lnSpc>
                <a:spcPct val="90000"/>
              </a:lnSpc>
              <a:spcBef>
                <a:spcPts val="0"/>
              </a:spcBef>
              <a:buNone/>
              <a:defRPr sz="1400" b="0" i="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Subtext</a:t>
            </a:r>
          </a:p>
        </p:txBody>
      </p:sp>
      <p:sp>
        <p:nvSpPr>
          <p:cNvPr id="107" name="Text Placeholder 2">
            <a:extLst>
              <a:ext uri="{FF2B5EF4-FFF2-40B4-BE49-F238E27FC236}">
                <a16:creationId xmlns:a16="http://schemas.microsoft.com/office/drawing/2014/main" id="{0E7A22D8-06F0-C746-7074-A81E8EF3D9E4}"/>
              </a:ext>
            </a:extLst>
          </p:cNvPr>
          <p:cNvSpPr>
            <a:spLocks noGrp="1"/>
          </p:cNvSpPr>
          <p:nvPr>
            <p:ph type="body" idx="144" hasCustomPrompt="1"/>
          </p:nvPr>
        </p:nvSpPr>
        <p:spPr>
          <a:xfrm>
            <a:off x="4378091" y="2439028"/>
            <a:ext cx="785054" cy="932614"/>
          </a:xfrm>
          <a:prstGeom prst="rect">
            <a:avLst/>
          </a:prstGeom>
          <a:noFill/>
        </p:spPr>
        <p:txBody>
          <a:bodyPr lIns="0" tIns="91440" rIns="0" bIns="0" anchor="ctr" anchorCtr="0"/>
          <a:lstStyle>
            <a:lvl1pPr marL="0" indent="0" algn="ctr">
              <a:lnSpc>
                <a:spcPct val="90000"/>
              </a:lnSpc>
              <a:buNone/>
              <a:defRPr sz="32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06</a:t>
            </a:r>
          </a:p>
        </p:txBody>
      </p:sp>
      <p:sp>
        <p:nvSpPr>
          <p:cNvPr id="108" name="Text Placeholder 2">
            <a:extLst>
              <a:ext uri="{FF2B5EF4-FFF2-40B4-BE49-F238E27FC236}">
                <a16:creationId xmlns:a16="http://schemas.microsoft.com/office/drawing/2014/main" id="{D5B11623-9740-2871-78AB-BF5D11C3A18E}"/>
              </a:ext>
            </a:extLst>
          </p:cNvPr>
          <p:cNvSpPr>
            <a:spLocks noGrp="1"/>
          </p:cNvSpPr>
          <p:nvPr>
            <p:ph type="body" idx="145" hasCustomPrompt="1"/>
          </p:nvPr>
        </p:nvSpPr>
        <p:spPr>
          <a:xfrm>
            <a:off x="4378091" y="4778018"/>
            <a:ext cx="785054" cy="932614"/>
          </a:xfrm>
          <a:prstGeom prst="rect">
            <a:avLst/>
          </a:prstGeom>
          <a:noFill/>
        </p:spPr>
        <p:txBody>
          <a:bodyPr lIns="0" tIns="91440" rIns="0" bIns="0" anchor="ctr" anchorCtr="0"/>
          <a:lstStyle>
            <a:lvl1pPr marL="0" indent="0" algn="ctr">
              <a:lnSpc>
                <a:spcPct val="90000"/>
              </a:lnSpc>
              <a:buNone/>
              <a:defRPr sz="32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08</a:t>
            </a:r>
          </a:p>
        </p:txBody>
      </p:sp>
      <p:sp>
        <p:nvSpPr>
          <p:cNvPr id="109" name="Text Placeholder 2">
            <a:extLst>
              <a:ext uri="{FF2B5EF4-FFF2-40B4-BE49-F238E27FC236}">
                <a16:creationId xmlns:a16="http://schemas.microsoft.com/office/drawing/2014/main" id="{2C07758A-3830-02D2-6D0C-A398FF66166C}"/>
              </a:ext>
            </a:extLst>
          </p:cNvPr>
          <p:cNvSpPr>
            <a:spLocks noGrp="1"/>
          </p:cNvSpPr>
          <p:nvPr>
            <p:ph type="body" idx="146" hasCustomPrompt="1"/>
          </p:nvPr>
        </p:nvSpPr>
        <p:spPr>
          <a:xfrm>
            <a:off x="5257799" y="2431483"/>
            <a:ext cx="2584937" cy="493443"/>
          </a:xfrm>
          <a:prstGeom prst="rect">
            <a:avLst/>
          </a:prstGeom>
          <a:noFill/>
        </p:spPr>
        <p:txBody>
          <a:bodyPr lIns="91440" tIns="0" rIns="91440" bIns="45720" anchor="b" anchorCtr="0"/>
          <a:lstStyle>
            <a:lvl1pPr marL="0" indent="0" algn="l">
              <a:lnSpc>
                <a:spcPct val="90000"/>
              </a:lnSpc>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a:t>
            </a:r>
          </a:p>
        </p:txBody>
      </p:sp>
      <p:sp>
        <p:nvSpPr>
          <p:cNvPr id="110" name="Text Placeholder 2">
            <a:extLst>
              <a:ext uri="{FF2B5EF4-FFF2-40B4-BE49-F238E27FC236}">
                <a16:creationId xmlns:a16="http://schemas.microsoft.com/office/drawing/2014/main" id="{554D92DA-C03D-EF7B-09A9-5A47B6C3D5CE}"/>
              </a:ext>
            </a:extLst>
          </p:cNvPr>
          <p:cNvSpPr>
            <a:spLocks noGrp="1"/>
          </p:cNvSpPr>
          <p:nvPr>
            <p:ph type="body" idx="147" hasCustomPrompt="1"/>
          </p:nvPr>
        </p:nvSpPr>
        <p:spPr>
          <a:xfrm>
            <a:off x="5257799" y="2975443"/>
            <a:ext cx="2584937" cy="404057"/>
          </a:xfrm>
          <a:prstGeom prst="rect">
            <a:avLst/>
          </a:prstGeom>
          <a:noFill/>
        </p:spPr>
        <p:txBody>
          <a:bodyPr lIns="91440" tIns="0" rIns="91440" bIns="0" anchor="t" anchorCtr="0"/>
          <a:lstStyle>
            <a:lvl1pPr marL="0" indent="0" algn="l">
              <a:lnSpc>
                <a:spcPct val="90000"/>
              </a:lnSpc>
              <a:spcBef>
                <a:spcPts val="0"/>
              </a:spcBef>
              <a:buNone/>
              <a:defRPr sz="1400" b="0" i="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Subtext</a:t>
            </a:r>
          </a:p>
        </p:txBody>
      </p:sp>
      <p:sp>
        <p:nvSpPr>
          <p:cNvPr id="111" name="Text Placeholder 2">
            <a:extLst>
              <a:ext uri="{FF2B5EF4-FFF2-40B4-BE49-F238E27FC236}">
                <a16:creationId xmlns:a16="http://schemas.microsoft.com/office/drawing/2014/main" id="{A33731EC-9D26-BE8A-73C0-792CA79AC1C9}"/>
              </a:ext>
            </a:extLst>
          </p:cNvPr>
          <p:cNvSpPr>
            <a:spLocks noGrp="1"/>
          </p:cNvSpPr>
          <p:nvPr>
            <p:ph type="body" idx="148" hasCustomPrompt="1"/>
          </p:nvPr>
        </p:nvSpPr>
        <p:spPr>
          <a:xfrm>
            <a:off x="5257799" y="3609653"/>
            <a:ext cx="2584937" cy="493443"/>
          </a:xfrm>
          <a:prstGeom prst="rect">
            <a:avLst/>
          </a:prstGeom>
          <a:noFill/>
        </p:spPr>
        <p:txBody>
          <a:bodyPr lIns="91440" tIns="0" rIns="91440" bIns="45720" anchor="b" anchorCtr="0"/>
          <a:lstStyle>
            <a:lvl1pPr marL="0" indent="0" algn="l">
              <a:lnSpc>
                <a:spcPct val="90000"/>
              </a:lnSpc>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a:t>
            </a:r>
          </a:p>
        </p:txBody>
      </p:sp>
      <p:sp>
        <p:nvSpPr>
          <p:cNvPr id="112" name="Text Placeholder 2">
            <a:extLst>
              <a:ext uri="{FF2B5EF4-FFF2-40B4-BE49-F238E27FC236}">
                <a16:creationId xmlns:a16="http://schemas.microsoft.com/office/drawing/2014/main" id="{BBFC00A1-1F19-F23E-108C-F538719F7492}"/>
              </a:ext>
            </a:extLst>
          </p:cNvPr>
          <p:cNvSpPr>
            <a:spLocks noGrp="1"/>
          </p:cNvSpPr>
          <p:nvPr>
            <p:ph type="body" idx="149" hasCustomPrompt="1"/>
          </p:nvPr>
        </p:nvSpPr>
        <p:spPr>
          <a:xfrm>
            <a:off x="5257799" y="4153613"/>
            <a:ext cx="2584937" cy="404057"/>
          </a:xfrm>
          <a:prstGeom prst="rect">
            <a:avLst/>
          </a:prstGeom>
          <a:noFill/>
        </p:spPr>
        <p:txBody>
          <a:bodyPr lIns="91440" tIns="0" rIns="91440" bIns="0" anchor="t" anchorCtr="0"/>
          <a:lstStyle>
            <a:lvl1pPr marL="0" indent="0" algn="l">
              <a:lnSpc>
                <a:spcPct val="90000"/>
              </a:lnSpc>
              <a:spcBef>
                <a:spcPts val="0"/>
              </a:spcBef>
              <a:buNone/>
              <a:defRPr sz="1400" b="0" i="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Subtext</a:t>
            </a:r>
          </a:p>
        </p:txBody>
      </p:sp>
      <p:sp>
        <p:nvSpPr>
          <p:cNvPr id="113" name="Text Placeholder 2">
            <a:extLst>
              <a:ext uri="{FF2B5EF4-FFF2-40B4-BE49-F238E27FC236}">
                <a16:creationId xmlns:a16="http://schemas.microsoft.com/office/drawing/2014/main" id="{E1634DBF-93DD-0683-6890-E744B6296040}"/>
              </a:ext>
            </a:extLst>
          </p:cNvPr>
          <p:cNvSpPr>
            <a:spLocks noGrp="1"/>
          </p:cNvSpPr>
          <p:nvPr>
            <p:ph type="body" idx="150" hasCustomPrompt="1"/>
          </p:nvPr>
        </p:nvSpPr>
        <p:spPr>
          <a:xfrm>
            <a:off x="5257799" y="4770237"/>
            <a:ext cx="2584937" cy="493443"/>
          </a:xfrm>
          <a:prstGeom prst="rect">
            <a:avLst/>
          </a:prstGeom>
          <a:noFill/>
        </p:spPr>
        <p:txBody>
          <a:bodyPr lIns="91440" tIns="0" rIns="91440" bIns="45720" anchor="b" anchorCtr="0"/>
          <a:lstStyle>
            <a:lvl1pPr marL="0" indent="0" algn="l">
              <a:lnSpc>
                <a:spcPct val="90000"/>
              </a:lnSpc>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a:t>
            </a:r>
          </a:p>
        </p:txBody>
      </p:sp>
      <p:sp>
        <p:nvSpPr>
          <p:cNvPr id="114" name="Text Placeholder 2">
            <a:extLst>
              <a:ext uri="{FF2B5EF4-FFF2-40B4-BE49-F238E27FC236}">
                <a16:creationId xmlns:a16="http://schemas.microsoft.com/office/drawing/2014/main" id="{58DB90EC-3335-EC68-5044-50168AB56903}"/>
              </a:ext>
            </a:extLst>
          </p:cNvPr>
          <p:cNvSpPr>
            <a:spLocks noGrp="1"/>
          </p:cNvSpPr>
          <p:nvPr>
            <p:ph type="body" idx="151" hasCustomPrompt="1"/>
          </p:nvPr>
        </p:nvSpPr>
        <p:spPr>
          <a:xfrm>
            <a:off x="5257799" y="5314197"/>
            <a:ext cx="2584937" cy="404057"/>
          </a:xfrm>
          <a:prstGeom prst="rect">
            <a:avLst/>
          </a:prstGeom>
          <a:noFill/>
        </p:spPr>
        <p:txBody>
          <a:bodyPr lIns="91440" tIns="0" rIns="91440" bIns="0" anchor="t" anchorCtr="0"/>
          <a:lstStyle>
            <a:lvl1pPr marL="0" indent="0" algn="l">
              <a:lnSpc>
                <a:spcPct val="90000"/>
              </a:lnSpc>
              <a:spcBef>
                <a:spcPts val="0"/>
              </a:spcBef>
              <a:buNone/>
              <a:defRPr sz="1400" b="0" i="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Subtext</a:t>
            </a:r>
          </a:p>
        </p:txBody>
      </p:sp>
      <p:sp>
        <p:nvSpPr>
          <p:cNvPr id="116" name="Text Placeholder 2">
            <a:extLst>
              <a:ext uri="{FF2B5EF4-FFF2-40B4-BE49-F238E27FC236}">
                <a16:creationId xmlns:a16="http://schemas.microsoft.com/office/drawing/2014/main" id="{85C98826-8466-BC45-1D3D-2E5A19BFDFAE}"/>
              </a:ext>
            </a:extLst>
          </p:cNvPr>
          <p:cNvSpPr>
            <a:spLocks noGrp="1"/>
          </p:cNvSpPr>
          <p:nvPr>
            <p:ph type="body" idx="152" hasCustomPrompt="1"/>
          </p:nvPr>
        </p:nvSpPr>
        <p:spPr>
          <a:xfrm>
            <a:off x="535850" y="1304977"/>
            <a:ext cx="785054" cy="932614"/>
          </a:xfrm>
          <a:prstGeom prst="rect">
            <a:avLst/>
          </a:prstGeom>
          <a:noFill/>
        </p:spPr>
        <p:txBody>
          <a:bodyPr lIns="0" tIns="91440" rIns="0" bIns="0" anchor="ctr" anchorCtr="0"/>
          <a:lstStyle>
            <a:lvl1pPr marL="0" indent="0" algn="ctr">
              <a:lnSpc>
                <a:spcPct val="90000"/>
              </a:lnSpc>
              <a:buNone/>
              <a:defRPr sz="32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01</a:t>
            </a:r>
          </a:p>
        </p:txBody>
      </p:sp>
      <p:sp>
        <p:nvSpPr>
          <p:cNvPr id="117" name="Text Placeholder 2">
            <a:extLst>
              <a:ext uri="{FF2B5EF4-FFF2-40B4-BE49-F238E27FC236}">
                <a16:creationId xmlns:a16="http://schemas.microsoft.com/office/drawing/2014/main" id="{A7875935-3ABF-FC83-493D-B95E32CD78D6}"/>
              </a:ext>
            </a:extLst>
          </p:cNvPr>
          <p:cNvSpPr>
            <a:spLocks noGrp="1"/>
          </p:cNvSpPr>
          <p:nvPr>
            <p:ph type="body" idx="153" hasCustomPrompt="1"/>
          </p:nvPr>
        </p:nvSpPr>
        <p:spPr>
          <a:xfrm>
            <a:off x="1415558" y="1288483"/>
            <a:ext cx="2584937" cy="493443"/>
          </a:xfrm>
          <a:prstGeom prst="rect">
            <a:avLst/>
          </a:prstGeom>
          <a:noFill/>
        </p:spPr>
        <p:txBody>
          <a:bodyPr lIns="91440" tIns="0" rIns="91440" bIns="45720" anchor="b" anchorCtr="0"/>
          <a:lstStyle>
            <a:lvl1pPr marL="0" indent="0" algn="l">
              <a:lnSpc>
                <a:spcPct val="90000"/>
              </a:lnSpc>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a:t>
            </a:r>
          </a:p>
        </p:txBody>
      </p:sp>
      <p:sp>
        <p:nvSpPr>
          <p:cNvPr id="118" name="Text Placeholder 2">
            <a:extLst>
              <a:ext uri="{FF2B5EF4-FFF2-40B4-BE49-F238E27FC236}">
                <a16:creationId xmlns:a16="http://schemas.microsoft.com/office/drawing/2014/main" id="{02704E23-9208-E25E-CF81-90BDCFBE37E1}"/>
              </a:ext>
            </a:extLst>
          </p:cNvPr>
          <p:cNvSpPr>
            <a:spLocks noGrp="1"/>
          </p:cNvSpPr>
          <p:nvPr>
            <p:ph type="body" idx="154" hasCustomPrompt="1"/>
          </p:nvPr>
        </p:nvSpPr>
        <p:spPr>
          <a:xfrm>
            <a:off x="1415558" y="1832443"/>
            <a:ext cx="2584937" cy="404057"/>
          </a:xfrm>
          <a:prstGeom prst="rect">
            <a:avLst/>
          </a:prstGeom>
          <a:noFill/>
        </p:spPr>
        <p:txBody>
          <a:bodyPr lIns="91440" tIns="0" rIns="91440" bIns="0" anchor="t" anchorCtr="0"/>
          <a:lstStyle>
            <a:lvl1pPr marL="0" indent="0" algn="l">
              <a:lnSpc>
                <a:spcPct val="90000"/>
              </a:lnSpc>
              <a:spcBef>
                <a:spcPts val="0"/>
              </a:spcBef>
              <a:buNone/>
              <a:defRPr sz="1400" b="0" i="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Subtext</a:t>
            </a:r>
          </a:p>
        </p:txBody>
      </p:sp>
      <p:sp>
        <p:nvSpPr>
          <p:cNvPr id="119" name="Text Placeholder 2">
            <a:extLst>
              <a:ext uri="{FF2B5EF4-FFF2-40B4-BE49-F238E27FC236}">
                <a16:creationId xmlns:a16="http://schemas.microsoft.com/office/drawing/2014/main" id="{CC8A5F8C-A071-7288-FA42-FC8305CFB17E}"/>
              </a:ext>
            </a:extLst>
          </p:cNvPr>
          <p:cNvSpPr>
            <a:spLocks noGrp="1"/>
          </p:cNvSpPr>
          <p:nvPr>
            <p:ph type="body" idx="155" hasCustomPrompt="1"/>
          </p:nvPr>
        </p:nvSpPr>
        <p:spPr>
          <a:xfrm>
            <a:off x="535850" y="2439028"/>
            <a:ext cx="785054" cy="932614"/>
          </a:xfrm>
          <a:prstGeom prst="rect">
            <a:avLst/>
          </a:prstGeom>
          <a:noFill/>
        </p:spPr>
        <p:txBody>
          <a:bodyPr lIns="0" tIns="91440" rIns="0" bIns="0" anchor="ctr" anchorCtr="0"/>
          <a:lstStyle>
            <a:lvl1pPr marL="0" indent="0" algn="ctr">
              <a:lnSpc>
                <a:spcPct val="90000"/>
              </a:lnSpc>
              <a:buNone/>
              <a:defRPr sz="32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02</a:t>
            </a:r>
          </a:p>
        </p:txBody>
      </p:sp>
      <p:sp>
        <p:nvSpPr>
          <p:cNvPr id="120" name="Text Placeholder 2">
            <a:extLst>
              <a:ext uri="{FF2B5EF4-FFF2-40B4-BE49-F238E27FC236}">
                <a16:creationId xmlns:a16="http://schemas.microsoft.com/office/drawing/2014/main" id="{B2EA562B-BD19-5903-7A2A-DA2A37128EAA}"/>
              </a:ext>
            </a:extLst>
          </p:cNvPr>
          <p:cNvSpPr>
            <a:spLocks noGrp="1"/>
          </p:cNvSpPr>
          <p:nvPr>
            <p:ph type="body" idx="156" hasCustomPrompt="1"/>
          </p:nvPr>
        </p:nvSpPr>
        <p:spPr>
          <a:xfrm>
            <a:off x="535850" y="4778018"/>
            <a:ext cx="785054" cy="932614"/>
          </a:xfrm>
          <a:prstGeom prst="rect">
            <a:avLst/>
          </a:prstGeom>
          <a:noFill/>
        </p:spPr>
        <p:txBody>
          <a:bodyPr lIns="0" tIns="91440" rIns="0" bIns="0" anchor="ctr" anchorCtr="0"/>
          <a:lstStyle>
            <a:lvl1pPr marL="0" indent="0" algn="ctr">
              <a:lnSpc>
                <a:spcPct val="90000"/>
              </a:lnSpc>
              <a:buNone/>
              <a:defRPr sz="32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04</a:t>
            </a:r>
          </a:p>
        </p:txBody>
      </p:sp>
      <p:sp>
        <p:nvSpPr>
          <p:cNvPr id="121" name="Text Placeholder 2">
            <a:extLst>
              <a:ext uri="{FF2B5EF4-FFF2-40B4-BE49-F238E27FC236}">
                <a16:creationId xmlns:a16="http://schemas.microsoft.com/office/drawing/2014/main" id="{11FFFB57-53B6-A500-9280-0B64C82ECC32}"/>
              </a:ext>
            </a:extLst>
          </p:cNvPr>
          <p:cNvSpPr>
            <a:spLocks noGrp="1"/>
          </p:cNvSpPr>
          <p:nvPr>
            <p:ph type="body" idx="157" hasCustomPrompt="1"/>
          </p:nvPr>
        </p:nvSpPr>
        <p:spPr>
          <a:xfrm>
            <a:off x="1415558" y="2431483"/>
            <a:ext cx="2584937" cy="493443"/>
          </a:xfrm>
          <a:prstGeom prst="rect">
            <a:avLst/>
          </a:prstGeom>
          <a:noFill/>
        </p:spPr>
        <p:txBody>
          <a:bodyPr lIns="91440" tIns="0" rIns="91440" bIns="45720" anchor="b" anchorCtr="0"/>
          <a:lstStyle>
            <a:lvl1pPr marL="0" indent="0" algn="l">
              <a:lnSpc>
                <a:spcPct val="90000"/>
              </a:lnSpc>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a:t>
            </a:r>
          </a:p>
        </p:txBody>
      </p:sp>
      <p:sp>
        <p:nvSpPr>
          <p:cNvPr id="122" name="Text Placeholder 2">
            <a:extLst>
              <a:ext uri="{FF2B5EF4-FFF2-40B4-BE49-F238E27FC236}">
                <a16:creationId xmlns:a16="http://schemas.microsoft.com/office/drawing/2014/main" id="{3D20DBCE-295E-B458-460E-E7C555A260BD}"/>
              </a:ext>
            </a:extLst>
          </p:cNvPr>
          <p:cNvSpPr>
            <a:spLocks noGrp="1"/>
          </p:cNvSpPr>
          <p:nvPr>
            <p:ph type="body" idx="158" hasCustomPrompt="1"/>
          </p:nvPr>
        </p:nvSpPr>
        <p:spPr>
          <a:xfrm>
            <a:off x="1415558" y="2975443"/>
            <a:ext cx="2584937" cy="404057"/>
          </a:xfrm>
          <a:prstGeom prst="rect">
            <a:avLst/>
          </a:prstGeom>
          <a:noFill/>
        </p:spPr>
        <p:txBody>
          <a:bodyPr lIns="91440" tIns="0" rIns="91440" bIns="0" anchor="t" anchorCtr="0"/>
          <a:lstStyle>
            <a:lvl1pPr marL="0" indent="0" algn="l">
              <a:lnSpc>
                <a:spcPct val="90000"/>
              </a:lnSpc>
              <a:spcBef>
                <a:spcPts val="0"/>
              </a:spcBef>
              <a:buNone/>
              <a:defRPr sz="1400" b="0" i="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Subtext</a:t>
            </a:r>
          </a:p>
        </p:txBody>
      </p:sp>
      <p:sp>
        <p:nvSpPr>
          <p:cNvPr id="123" name="Text Placeholder 2">
            <a:extLst>
              <a:ext uri="{FF2B5EF4-FFF2-40B4-BE49-F238E27FC236}">
                <a16:creationId xmlns:a16="http://schemas.microsoft.com/office/drawing/2014/main" id="{B208A07C-8763-ACED-9FBC-42043286824A}"/>
              </a:ext>
            </a:extLst>
          </p:cNvPr>
          <p:cNvSpPr>
            <a:spLocks noGrp="1"/>
          </p:cNvSpPr>
          <p:nvPr>
            <p:ph type="body" idx="159" hasCustomPrompt="1"/>
          </p:nvPr>
        </p:nvSpPr>
        <p:spPr>
          <a:xfrm>
            <a:off x="1415558" y="3609653"/>
            <a:ext cx="2584937" cy="493443"/>
          </a:xfrm>
          <a:prstGeom prst="rect">
            <a:avLst/>
          </a:prstGeom>
          <a:noFill/>
        </p:spPr>
        <p:txBody>
          <a:bodyPr lIns="91440" tIns="0" rIns="91440" bIns="45720" anchor="b" anchorCtr="0"/>
          <a:lstStyle>
            <a:lvl1pPr marL="0" indent="0" algn="l">
              <a:lnSpc>
                <a:spcPct val="90000"/>
              </a:lnSpc>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a:t>
            </a:r>
          </a:p>
        </p:txBody>
      </p:sp>
      <p:sp>
        <p:nvSpPr>
          <p:cNvPr id="124" name="Text Placeholder 2">
            <a:extLst>
              <a:ext uri="{FF2B5EF4-FFF2-40B4-BE49-F238E27FC236}">
                <a16:creationId xmlns:a16="http://schemas.microsoft.com/office/drawing/2014/main" id="{83756943-A5B4-1DFA-1177-D884305591FC}"/>
              </a:ext>
            </a:extLst>
          </p:cNvPr>
          <p:cNvSpPr>
            <a:spLocks noGrp="1"/>
          </p:cNvSpPr>
          <p:nvPr>
            <p:ph type="body" idx="160" hasCustomPrompt="1"/>
          </p:nvPr>
        </p:nvSpPr>
        <p:spPr>
          <a:xfrm>
            <a:off x="1415558" y="4153613"/>
            <a:ext cx="2584937" cy="404057"/>
          </a:xfrm>
          <a:prstGeom prst="rect">
            <a:avLst/>
          </a:prstGeom>
          <a:noFill/>
        </p:spPr>
        <p:txBody>
          <a:bodyPr lIns="91440" tIns="0" rIns="91440" bIns="0" anchor="t" anchorCtr="0"/>
          <a:lstStyle>
            <a:lvl1pPr marL="0" indent="0" algn="l">
              <a:lnSpc>
                <a:spcPct val="90000"/>
              </a:lnSpc>
              <a:spcBef>
                <a:spcPts val="0"/>
              </a:spcBef>
              <a:buNone/>
              <a:defRPr sz="1400" b="0" i="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Subtext</a:t>
            </a:r>
          </a:p>
        </p:txBody>
      </p:sp>
      <p:sp>
        <p:nvSpPr>
          <p:cNvPr id="125" name="Text Placeholder 2">
            <a:extLst>
              <a:ext uri="{FF2B5EF4-FFF2-40B4-BE49-F238E27FC236}">
                <a16:creationId xmlns:a16="http://schemas.microsoft.com/office/drawing/2014/main" id="{D6371317-939D-B06A-A100-2BA38E78903D}"/>
              </a:ext>
            </a:extLst>
          </p:cNvPr>
          <p:cNvSpPr>
            <a:spLocks noGrp="1"/>
          </p:cNvSpPr>
          <p:nvPr>
            <p:ph type="body" idx="161" hasCustomPrompt="1"/>
          </p:nvPr>
        </p:nvSpPr>
        <p:spPr>
          <a:xfrm>
            <a:off x="1415558" y="4770237"/>
            <a:ext cx="2584937" cy="493443"/>
          </a:xfrm>
          <a:prstGeom prst="rect">
            <a:avLst/>
          </a:prstGeom>
          <a:noFill/>
        </p:spPr>
        <p:txBody>
          <a:bodyPr lIns="91440" tIns="0" rIns="91440" bIns="45720" anchor="b" anchorCtr="0"/>
          <a:lstStyle>
            <a:lvl1pPr marL="0" indent="0" algn="l">
              <a:lnSpc>
                <a:spcPct val="90000"/>
              </a:lnSpc>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a:t>
            </a:r>
          </a:p>
        </p:txBody>
      </p:sp>
      <p:sp>
        <p:nvSpPr>
          <p:cNvPr id="126" name="Text Placeholder 2">
            <a:extLst>
              <a:ext uri="{FF2B5EF4-FFF2-40B4-BE49-F238E27FC236}">
                <a16:creationId xmlns:a16="http://schemas.microsoft.com/office/drawing/2014/main" id="{552FC13A-D48F-A7B7-DBDA-F6922A10B877}"/>
              </a:ext>
            </a:extLst>
          </p:cNvPr>
          <p:cNvSpPr>
            <a:spLocks noGrp="1"/>
          </p:cNvSpPr>
          <p:nvPr>
            <p:ph type="body" idx="162" hasCustomPrompt="1"/>
          </p:nvPr>
        </p:nvSpPr>
        <p:spPr>
          <a:xfrm>
            <a:off x="1415558" y="5314197"/>
            <a:ext cx="2584937" cy="404057"/>
          </a:xfrm>
          <a:prstGeom prst="rect">
            <a:avLst/>
          </a:prstGeom>
          <a:noFill/>
        </p:spPr>
        <p:txBody>
          <a:bodyPr lIns="91440" tIns="0" rIns="91440" bIns="0" anchor="t" anchorCtr="0"/>
          <a:lstStyle>
            <a:lvl1pPr marL="0" indent="0" algn="l">
              <a:lnSpc>
                <a:spcPct val="90000"/>
              </a:lnSpc>
              <a:spcBef>
                <a:spcPts val="0"/>
              </a:spcBef>
              <a:buNone/>
              <a:defRPr sz="1400" b="0" i="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Subtext</a:t>
            </a:r>
          </a:p>
        </p:txBody>
      </p:sp>
      <p:sp>
        <p:nvSpPr>
          <p:cNvPr id="128" name="Text Placeholder 2">
            <a:extLst>
              <a:ext uri="{FF2B5EF4-FFF2-40B4-BE49-F238E27FC236}">
                <a16:creationId xmlns:a16="http://schemas.microsoft.com/office/drawing/2014/main" id="{815C4E09-FFA6-BBA5-0F5F-E20E04E4488D}"/>
              </a:ext>
            </a:extLst>
          </p:cNvPr>
          <p:cNvSpPr>
            <a:spLocks noGrp="1"/>
          </p:cNvSpPr>
          <p:nvPr>
            <p:ph type="body" idx="163" hasCustomPrompt="1"/>
          </p:nvPr>
        </p:nvSpPr>
        <p:spPr>
          <a:xfrm>
            <a:off x="8229119" y="1304977"/>
            <a:ext cx="785054" cy="932614"/>
          </a:xfrm>
          <a:prstGeom prst="rect">
            <a:avLst/>
          </a:prstGeom>
          <a:noFill/>
        </p:spPr>
        <p:txBody>
          <a:bodyPr lIns="0" tIns="91440" rIns="0" bIns="0" anchor="ctr" anchorCtr="0"/>
          <a:lstStyle>
            <a:lvl1pPr marL="0" indent="0" algn="ctr">
              <a:lnSpc>
                <a:spcPct val="90000"/>
              </a:lnSpc>
              <a:buNone/>
              <a:defRPr sz="32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09</a:t>
            </a:r>
          </a:p>
        </p:txBody>
      </p:sp>
      <p:sp>
        <p:nvSpPr>
          <p:cNvPr id="129" name="Text Placeholder 2">
            <a:extLst>
              <a:ext uri="{FF2B5EF4-FFF2-40B4-BE49-F238E27FC236}">
                <a16:creationId xmlns:a16="http://schemas.microsoft.com/office/drawing/2014/main" id="{1CEF1A2F-FC19-D262-10E4-DAACE43C74B1}"/>
              </a:ext>
            </a:extLst>
          </p:cNvPr>
          <p:cNvSpPr>
            <a:spLocks noGrp="1"/>
          </p:cNvSpPr>
          <p:nvPr>
            <p:ph type="body" idx="164" hasCustomPrompt="1"/>
          </p:nvPr>
        </p:nvSpPr>
        <p:spPr>
          <a:xfrm>
            <a:off x="9108827" y="1288483"/>
            <a:ext cx="2584937" cy="493443"/>
          </a:xfrm>
          <a:prstGeom prst="rect">
            <a:avLst/>
          </a:prstGeom>
          <a:noFill/>
        </p:spPr>
        <p:txBody>
          <a:bodyPr lIns="91440" tIns="0" rIns="91440" bIns="45720" anchor="b" anchorCtr="0"/>
          <a:lstStyle>
            <a:lvl1pPr marL="0" indent="0" algn="l">
              <a:lnSpc>
                <a:spcPct val="90000"/>
              </a:lnSpc>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a:t>
            </a:r>
          </a:p>
        </p:txBody>
      </p:sp>
      <p:sp>
        <p:nvSpPr>
          <p:cNvPr id="130" name="Text Placeholder 2">
            <a:extLst>
              <a:ext uri="{FF2B5EF4-FFF2-40B4-BE49-F238E27FC236}">
                <a16:creationId xmlns:a16="http://schemas.microsoft.com/office/drawing/2014/main" id="{C47E913C-8693-6ACB-763E-07CB24CE06CE}"/>
              </a:ext>
            </a:extLst>
          </p:cNvPr>
          <p:cNvSpPr>
            <a:spLocks noGrp="1"/>
          </p:cNvSpPr>
          <p:nvPr>
            <p:ph type="body" idx="165" hasCustomPrompt="1"/>
          </p:nvPr>
        </p:nvSpPr>
        <p:spPr>
          <a:xfrm>
            <a:off x="9108827" y="1832443"/>
            <a:ext cx="2584937" cy="404057"/>
          </a:xfrm>
          <a:prstGeom prst="rect">
            <a:avLst/>
          </a:prstGeom>
          <a:noFill/>
        </p:spPr>
        <p:txBody>
          <a:bodyPr lIns="91440" tIns="0" rIns="91440" bIns="0" anchor="t" anchorCtr="0"/>
          <a:lstStyle>
            <a:lvl1pPr marL="0" indent="0" algn="l">
              <a:lnSpc>
                <a:spcPct val="90000"/>
              </a:lnSpc>
              <a:spcBef>
                <a:spcPts val="0"/>
              </a:spcBef>
              <a:buNone/>
              <a:defRPr sz="1400" b="0" i="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Subtext</a:t>
            </a:r>
          </a:p>
        </p:txBody>
      </p:sp>
      <p:sp>
        <p:nvSpPr>
          <p:cNvPr id="131" name="Text Placeholder 2">
            <a:extLst>
              <a:ext uri="{FF2B5EF4-FFF2-40B4-BE49-F238E27FC236}">
                <a16:creationId xmlns:a16="http://schemas.microsoft.com/office/drawing/2014/main" id="{31B6AE53-805A-1F78-6C74-6E77BE8BD161}"/>
              </a:ext>
            </a:extLst>
          </p:cNvPr>
          <p:cNvSpPr>
            <a:spLocks noGrp="1"/>
          </p:cNvSpPr>
          <p:nvPr>
            <p:ph type="body" idx="166" hasCustomPrompt="1"/>
          </p:nvPr>
        </p:nvSpPr>
        <p:spPr>
          <a:xfrm>
            <a:off x="8229119" y="2439028"/>
            <a:ext cx="785054" cy="932614"/>
          </a:xfrm>
          <a:prstGeom prst="rect">
            <a:avLst/>
          </a:prstGeom>
          <a:noFill/>
        </p:spPr>
        <p:txBody>
          <a:bodyPr lIns="0" tIns="91440" rIns="0" bIns="0" anchor="ctr" anchorCtr="0"/>
          <a:lstStyle>
            <a:lvl1pPr marL="0" indent="0" algn="ctr">
              <a:lnSpc>
                <a:spcPct val="90000"/>
              </a:lnSpc>
              <a:buNone/>
              <a:defRPr sz="32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10</a:t>
            </a:r>
          </a:p>
        </p:txBody>
      </p:sp>
      <p:sp>
        <p:nvSpPr>
          <p:cNvPr id="132" name="Text Placeholder 2">
            <a:extLst>
              <a:ext uri="{FF2B5EF4-FFF2-40B4-BE49-F238E27FC236}">
                <a16:creationId xmlns:a16="http://schemas.microsoft.com/office/drawing/2014/main" id="{65AFE1E2-EDD7-1921-92E5-7A508F01A31D}"/>
              </a:ext>
            </a:extLst>
          </p:cNvPr>
          <p:cNvSpPr>
            <a:spLocks noGrp="1"/>
          </p:cNvSpPr>
          <p:nvPr>
            <p:ph type="body" idx="167" hasCustomPrompt="1"/>
          </p:nvPr>
        </p:nvSpPr>
        <p:spPr>
          <a:xfrm>
            <a:off x="8229119" y="4778018"/>
            <a:ext cx="785054" cy="932614"/>
          </a:xfrm>
          <a:prstGeom prst="rect">
            <a:avLst/>
          </a:prstGeom>
          <a:noFill/>
        </p:spPr>
        <p:txBody>
          <a:bodyPr lIns="0" tIns="91440" rIns="0" bIns="0" anchor="ctr" anchorCtr="0"/>
          <a:lstStyle>
            <a:lvl1pPr marL="0" indent="0" algn="ctr">
              <a:lnSpc>
                <a:spcPct val="90000"/>
              </a:lnSpc>
              <a:buNone/>
              <a:defRPr sz="32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12</a:t>
            </a:r>
          </a:p>
        </p:txBody>
      </p:sp>
      <p:sp>
        <p:nvSpPr>
          <p:cNvPr id="133" name="Text Placeholder 2">
            <a:extLst>
              <a:ext uri="{FF2B5EF4-FFF2-40B4-BE49-F238E27FC236}">
                <a16:creationId xmlns:a16="http://schemas.microsoft.com/office/drawing/2014/main" id="{1478EADF-FD80-FAB0-F781-C99C70ABAD6D}"/>
              </a:ext>
            </a:extLst>
          </p:cNvPr>
          <p:cNvSpPr>
            <a:spLocks noGrp="1"/>
          </p:cNvSpPr>
          <p:nvPr>
            <p:ph type="body" idx="168" hasCustomPrompt="1"/>
          </p:nvPr>
        </p:nvSpPr>
        <p:spPr>
          <a:xfrm>
            <a:off x="9108827" y="2431483"/>
            <a:ext cx="2584937" cy="493443"/>
          </a:xfrm>
          <a:prstGeom prst="rect">
            <a:avLst/>
          </a:prstGeom>
          <a:noFill/>
        </p:spPr>
        <p:txBody>
          <a:bodyPr lIns="91440" tIns="0" rIns="91440" bIns="45720" anchor="b" anchorCtr="0"/>
          <a:lstStyle>
            <a:lvl1pPr marL="0" indent="0" algn="l">
              <a:lnSpc>
                <a:spcPct val="90000"/>
              </a:lnSpc>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a:t>
            </a:r>
          </a:p>
        </p:txBody>
      </p:sp>
      <p:sp>
        <p:nvSpPr>
          <p:cNvPr id="134" name="Text Placeholder 2">
            <a:extLst>
              <a:ext uri="{FF2B5EF4-FFF2-40B4-BE49-F238E27FC236}">
                <a16:creationId xmlns:a16="http://schemas.microsoft.com/office/drawing/2014/main" id="{4E2F3599-1423-B9D0-6363-8E5F90B34C4D}"/>
              </a:ext>
            </a:extLst>
          </p:cNvPr>
          <p:cNvSpPr>
            <a:spLocks noGrp="1"/>
          </p:cNvSpPr>
          <p:nvPr>
            <p:ph type="body" idx="169" hasCustomPrompt="1"/>
          </p:nvPr>
        </p:nvSpPr>
        <p:spPr>
          <a:xfrm>
            <a:off x="9108827" y="2975443"/>
            <a:ext cx="2584937" cy="404057"/>
          </a:xfrm>
          <a:prstGeom prst="rect">
            <a:avLst/>
          </a:prstGeom>
          <a:noFill/>
        </p:spPr>
        <p:txBody>
          <a:bodyPr lIns="91440" tIns="0" rIns="91440" bIns="0" anchor="t" anchorCtr="0"/>
          <a:lstStyle>
            <a:lvl1pPr marL="0" indent="0" algn="l">
              <a:lnSpc>
                <a:spcPct val="90000"/>
              </a:lnSpc>
              <a:spcBef>
                <a:spcPts val="0"/>
              </a:spcBef>
              <a:buNone/>
              <a:defRPr sz="1400" b="0" i="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Subtext</a:t>
            </a:r>
          </a:p>
        </p:txBody>
      </p:sp>
      <p:sp>
        <p:nvSpPr>
          <p:cNvPr id="135" name="Text Placeholder 2">
            <a:extLst>
              <a:ext uri="{FF2B5EF4-FFF2-40B4-BE49-F238E27FC236}">
                <a16:creationId xmlns:a16="http://schemas.microsoft.com/office/drawing/2014/main" id="{E25DB690-3038-0B2B-909D-447F11B905B3}"/>
              </a:ext>
            </a:extLst>
          </p:cNvPr>
          <p:cNvSpPr>
            <a:spLocks noGrp="1"/>
          </p:cNvSpPr>
          <p:nvPr>
            <p:ph type="body" idx="170" hasCustomPrompt="1"/>
          </p:nvPr>
        </p:nvSpPr>
        <p:spPr>
          <a:xfrm>
            <a:off x="9108827" y="3609653"/>
            <a:ext cx="2584937" cy="493443"/>
          </a:xfrm>
          <a:prstGeom prst="rect">
            <a:avLst/>
          </a:prstGeom>
          <a:noFill/>
        </p:spPr>
        <p:txBody>
          <a:bodyPr lIns="91440" tIns="0" rIns="91440" bIns="45720" anchor="b" anchorCtr="0"/>
          <a:lstStyle>
            <a:lvl1pPr marL="0" indent="0" algn="l">
              <a:lnSpc>
                <a:spcPct val="90000"/>
              </a:lnSpc>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a:t>
            </a:r>
          </a:p>
        </p:txBody>
      </p:sp>
      <p:sp>
        <p:nvSpPr>
          <p:cNvPr id="136" name="Text Placeholder 2">
            <a:extLst>
              <a:ext uri="{FF2B5EF4-FFF2-40B4-BE49-F238E27FC236}">
                <a16:creationId xmlns:a16="http://schemas.microsoft.com/office/drawing/2014/main" id="{4E3C78B8-3A40-A223-D440-15690F975A2A}"/>
              </a:ext>
            </a:extLst>
          </p:cNvPr>
          <p:cNvSpPr>
            <a:spLocks noGrp="1"/>
          </p:cNvSpPr>
          <p:nvPr>
            <p:ph type="body" idx="171" hasCustomPrompt="1"/>
          </p:nvPr>
        </p:nvSpPr>
        <p:spPr>
          <a:xfrm>
            <a:off x="9108827" y="4153613"/>
            <a:ext cx="2584937" cy="404057"/>
          </a:xfrm>
          <a:prstGeom prst="rect">
            <a:avLst/>
          </a:prstGeom>
          <a:noFill/>
        </p:spPr>
        <p:txBody>
          <a:bodyPr lIns="91440" tIns="0" rIns="91440" bIns="0" anchor="t" anchorCtr="0"/>
          <a:lstStyle>
            <a:lvl1pPr marL="0" indent="0" algn="l">
              <a:lnSpc>
                <a:spcPct val="90000"/>
              </a:lnSpc>
              <a:spcBef>
                <a:spcPts val="0"/>
              </a:spcBef>
              <a:buNone/>
              <a:defRPr sz="1400" b="0" i="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Subtext</a:t>
            </a:r>
          </a:p>
        </p:txBody>
      </p:sp>
      <p:sp>
        <p:nvSpPr>
          <p:cNvPr id="137" name="Text Placeholder 2">
            <a:extLst>
              <a:ext uri="{FF2B5EF4-FFF2-40B4-BE49-F238E27FC236}">
                <a16:creationId xmlns:a16="http://schemas.microsoft.com/office/drawing/2014/main" id="{BD35B4D8-3CEC-72E4-3D4D-832EF0A22A0B}"/>
              </a:ext>
            </a:extLst>
          </p:cNvPr>
          <p:cNvSpPr>
            <a:spLocks noGrp="1"/>
          </p:cNvSpPr>
          <p:nvPr>
            <p:ph type="body" idx="172" hasCustomPrompt="1"/>
          </p:nvPr>
        </p:nvSpPr>
        <p:spPr>
          <a:xfrm>
            <a:off x="9108827" y="4770237"/>
            <a:ext cx="2584937" cy="493443"/>
          </a:xfrm>
          <a:prstGeom prst="rect">
            <a:avLst/>
          </a:prstGeom>
          <a:noFill/>
        </p:spPr>
        <p:txBody>
          <a:bodyPr lIns="91440" tIns="0" rIns="91440" bIns="45720" anchor="b" anchorCtr="0"/>
          <a:lstStyle>
            <a:lvl1pPr marL="0" indent="0" algn="l">
              <a:lnSpc>
                <a:spcPct val="90000"/>
              </a:lnSpc>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a:t>
            </a:r>
          </a:p>
        </p:txBody>
      </p:sp>
      <p:sp>
        <p:nvSpPr>
          <p:cNvPr id="138" name="Text Placeholder 2">
            <a:extLst>
              <a:ext uri="{FF2B5EF4-FFF2-40B4-BE49-F238E27FC236}">
                <a16:creationId xmlns:a16="http://schemas.microsoft.com/office/drawing/2014/main" id="{A652BEB3-BD17-29B0-71E5-DCF2883906A3}"/>
              </a:ext>
            </a:extLst>
          </p:cNvPr>
          <p:cNvSpPr>
            <a:spLocks noGrp="1"/>
          </p:cNvSpPr>
          <p:nvPr>
            <p:ph type="body" idx="173" hasCustomPrompt="1"/>
          </p:nvPr>
        </p:nvSpPr>
        <p:spPr>
          <a:xfrm>
            <a:off x="9108827" y="5314197"/>
            <a:ext cx="2584937" cy="404057"/>
          </a:xfrm>
          <a:prstGeom prst="rect">
            <a:avLst/>
          </a:prstGeom>
          <a:noFill/>
        </p:spPr>
        <p:txBody>
          <a:bodyPr lIns="91440" tIns="0" rIns="91440" bIns="0" anchor="t" anchorCtr="0"/>
          <a:lstStyle>
            <a:lvl1pPr marL="0" indent="0" algn="l">
              <a:lnSpc>
                <a:spcPct val="90000"/>
              </a:lnSpc>
              <a:spcBef>
                <a:spcPts val="0"/>
              </a:spcBef>
              <a:buNone/>
              <a:defRPr sz="1400" b="0" i="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Subtext</a:t>
            </a:r>
          </a:p>
        </p:txBody>
      </p:sp>
      <p:sp>
        <p:nvSpPr>
          <p:cNvPr id="139" name="Text Placeholder 2">
            <a:extLst>
              <a:ext uri="{FF2B5EF4-FFF2-40B4-BE49-F238E27FC236}">
                <a16:creationId xmlns:a16="http://schemas.microsoft.com/office/drawing/2014/main" id="{9CB7B5D3-FAD7-DA95-8597-DBD8B62455BC}"/>
              </a:ext>
            </a:extLst>
          </p:cNvPr>
          <p:cNvSpPr>
            <a:spLocks noGrp="1"/>
          </p:cNvSpPr>
          <p:nvPr>
            <p:ph type="body" idx="174" hasCustomPrompt="1"/>
          </p:nvPr>
        </p:nvSpPr>
        <p:spPr>
          <a:xfrm>
            <a:off x="4378091" y="3608641"/>
            <a:ext cx="785054" cy="932614"/>
          </a:xfrm>
          <a:prstGeom prst="rect">
            <a:avLst/>
          </a:prstGeom>
          <a:noFill/>
        </p:spPr>
        <p:txBody>
          <a:bodyPr lIns="0" tIns="91440" rIns="0" bIns="0" anchor="ctr" anchorCtr="0"/>
          <a:lstStyle>
            <a:lvl1pPr marL="0" indent="0" algn="ctr">
              <a:lnSpc>
                <a:spcPct val="90000"/>
              </a:lnSpc>
              <a:buNone/>
              <a:defRPr sz="32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07</a:t>
            </a:r>
          </a:p>
        </p:txBody>
      </p:sp>
      <p:sp>
        <p:nvSpPr>
          <p:cNvPr id="140" name="Text Placeholder 2">
            <a:extLst>
              <a:ext uri="{FF2B5EF4-FFF2-40B4-BE49-F238E27FC236}">
                <a16:creationId xmlns:a16="http://schemas.microsoft.com/office/drawing/2014/main" id="{0B52E9E9-CE3A-0ACA-78AD-3E2AE6E26457}"/>
              </a:ext>
            </a:extLst>
          </p:cNvPr>
          <p:cNvSpPr>
            <a:spLocks noGrp="1"/>
          </p:cNvSpPr>
          <p:nvPr>
            <p:ph type="body" idx="175" hasCustomPrompt="1"/>
          </p:nvPr>
        </p:nvSpPr>
        <p:spPr>
          <a:xfrm>
            <a:off x="535850" y="3608641"/>
            <a:ext cx="785054" cy="932614"/>
          </a:xfrm>
          <a:prstGeom prst="rect">
            <a:avLst/>
          </a:prstGeom>
          <a:noFill/>
        </p:spPr>
        <p:txBody>
          <a:bodyPr lIns="0" tIns="91440" rIns="0" bIns="0" anchor="ctr" anchorCtr="0"/>
          <a:lstStyle>
            <a:lvl1pPr marL="0" indent="0" algn="ctr">
              <a:lnSpc>
                <a:spcPct val="90000"/>
              </a:lnSpc>
              <a:buNone/>
              <a:defRPr sz="32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03</a:t>
            </a:r>
          </a:p>
        </p:txBody>
      </p:sp>
      <p:sp>
        <p:nvSpPr>
          <p:cNvPr id="141" name="Text Placeholder 2">
            <a:extLst>
              <a:ext uri="{FF2B5EF4-FFF2-40B4-BE49-F238E27FC236}">
                <a16:creationId xmlns:a16="http://schemas.microsoft.com/office/drawing/2014/main" id="{4E0AB9EA-3A75-5A71-93B1-C1529C730EEF}"/>
              </a:ext>
            </a:extLst>
          </p:cNvPr>
          <p:cNvSpPr>
            <a:spLocks noGrp="1"/>
          </p:cNvSpPr>
          <p:nvPr>
            <p:ph type="body" idx="176" hasCustomPrompt="1"/>
          </p:nvPr>
        </p:nvSpPr>
        <p:spPr>
          <a:xfrm>
            <a:off x="8229119" y="3608641"/>
            <a:ext cx="785054" cy="932614"/>
          </a:xfrm>
          <a:prstGeom prst="rect">
            <a:avLst/>
          </a:prstGeom>
          <a:noFill/>
        </p:spPr>
        <p:txBody>
          <a:bodyPr lIns="0" tIns="91440" rIns="0" bIns="0" anchor="ctr" anchorCtr="0"/>
          <a:lstStyle>
            <a:lvl1pPr marL="0" indent="0" algn="ctr">
              <a:lnSpc>
                <a:spcPct val="90000"/>
              </a:lnSpc>
              <a:buNone/>
              <a:defRPr sz="32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11</a:t>
            </a:r>
          </a:p>
        </p:txBody>
      </p:sp>
    </p:spTree>
    <p:extLst>
      <p:ext uri="{BB962C8B-B14F-4D97-AF65-F5344CB8AC3E}">
        <p14:creationId xmlns:p14="http://schemas.microsoft.com/office/powerpoint/2010/main" val="1249018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genda - Opt2">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921B918-29CF-6F46-73E7-28AFBE4D099D}"/>
              </a:ext>
            </a:extLst>
          </p:cNvPr>
          <p:cNvSpPr/>
          <p:nvPr userDrawn="1"/>
        </p:nvSpPr>
        <p:spPr>
          <a:xfrm>
            <a:off x="0" y="-61547"/>
            <a:ext cx="3332285"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2577793B-F88F-2799-8BB3-6410B2A94EA4}"/>
              </a:ext>
            </a:extLst>
          </p:cNvPr>
          <p:cNvGrpSpPr/>
          <p:nvPr userDrawn="1"/>
        </p:nvGrpSpPr>
        <p:grpSpPr>
          <a:xfrm>
            <a:off x="0" y="6311607"/>
            <a:ext cx="12192000" cy="549314"/>
            <a:chOff x="0" y="6308685"/>
            <a:chExt cx="12192000" cy="549314"/>
          </a:xfrm>
        </p:grpSpPr>
        <p:sp>
          <p:nvSpPr>
            <p:cNvPr id="11" name="Rectangle 10">
              <a:extLst>
                <a:ext uri="{FF2B5EF4-FFF2-40B4-BE49-F238E27FC236}">
                  <a16:creationId xmlns:a16="http://schemas.microsoft.com/office/drawing/2014/main" id="{58B72E51-7BEC-66E3-4D18-6A5031BB2369}"/>
                </a:ext>
              </a:extLst>
            </p:cNvPr>
            <p:cNvSpPr/>
            <p:nvPr userDrawn="1"/>
          </p:nvSpPr>
          <p:spPr>
            <a:xfrm>
              <a:off x="0" y="6308685"/>
              <a:ext cx="12192000" cy="5486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12" name="Freeform: Shape 11">
              <a:extLst>
                <a:ext uri="{FF2B5EF4-FFF2-40B4-BE49-F238E27FC236}">
                  <a16:creationId xmlns:a16="http://schemas.microsoft.com/office/drawing/2014/main" id="{6C90EEA9-D8E1-0452-4463-1732C98E8872}"/>
                </a:ext>
              </a:extLst>
            </p:cNvPr>
            <p:cNvSpPr>
              <a:spLocks noChangeAspect="1"/>
            </p:cNvSpPr>
            <p:nvPr userDrawn="1"/>
          </p:nvSpPr>
          <p:spPr>
            <a:xfrm>
              <a:off x="6397037" y="6308685"/>
              <a:ext cx="5794958" cy="549314"/>
            </a:xfrm>
            <a:custGeom>
              <a:avLst/>
              <a:gdLst>
                <a:gd name="connsiteX0" fmla="*/ 318955 w 5801358"/>
                <a:gd name="connsiteY0" fmla="*/ 0 h 549921"/>
                <a:gd name="connsiteX1" fmla="*/ 318955 w 5801358"/>
                <a:gd name="connsiteY1" fmla="*/ 2 h 549921"/>
                <a:gd name="connsiteX2" fmla="*/ 318955 w 5801358"/>
                <a:gd name="connsiteY2" fmla="*/ 0 h 549921"/>
                <a:gd name="connsiteX3" fmla="*/ 2193219 w 5801358"/>
                <a:gd name="connsiteY3" fmla="*/ 0 h 549921"/>
                <a:gd name="connsiteX4" fmla="*/ 2193220 w 5801358"/>
                <a:gd name="connsiteY4" fmla="*/ 0 h 549921"/>
                <a:gd name="connsiteX5" fmla="*/ 3927093 w 5801358"/>
                <a:gd name="connsiteY5" fmla="*/ 0 h 549921"/>
                <a:gd name="connsiteX6" fmla="*/ 5801358 w 5801358"/>
                <a:gd name="connsiteY6" fmla="*/ 0 h 549921"/>
                <a:gd name="connsiteX7" fmla="*/ 5801358 w 5801358"/>
                <a:gd name="connsiteY7" fmla="*/ 549921 h 549921"/>
                <a:gd name="connsiteX8" fmla="*/ 3927093 w 5801358"/>
                <a:gd name="connsiteY8" fmla="*/ 549921 h 549921"/>
                <a:gd name="connsiteX9" fmla="*/ 2512173 w 5801358"/>
                <a:gd name="connsiteY9" fmla="*/ 549921 h 549921"/>
                <a:gd name="connsiteX10" fmla="*/ 2193220 w 5801358"/>
                <a:gd name="connsiteY10" fmla="*/ 549921 h 549921"/>
                <a:gd name="connsiteX11" fmla="*/ 1874265 w 5801358"/>
                <a:gd name="connsiteY11" fmla="*/ 549921 h 549921"/>
                <a:gd name="connsiteX12" fmla="*/ 637908 w 5801358"/>
                <a:gd name="connsiteY12" fmla="*/ 549921 h 549921"/>
                <a:gd name="connsiteX13" fmla="*/ 318955 w 5801358"/>
                <a:gd name="connsiteY13" fmla="*/ 549921 h 549921"/>
                <a:gd name="connsiteX14" fmla="*/ 0 w 5801358"/>
                <a:gd name="connsiteY14" fmla="*/ 549921 h 549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01358" h="549921">
                  <a:moveTo>
                    <a:pt x="318955" y="0"/>
                  </a:moveTo>
                  <a:lnTo>
                    <a:pt x="318955" y="2"/>
                  </a:lnTo>
                  <a:lnTo>
                    <a:pt x="318955" y="0"/>
                  </a:lnTo>
                  <a:lnTo>
                    <a:pt x="2193219" y="0"/>
                  </a:lnTo>
                  <a:lnTo>
                    <a:pt x="2193220" y="0"/>
                  </a:lnTo>
                  <a:lnTo>
                    <a:pt x="3927093" y="0"/>
                  </a:lnTo>
                  <a:lnTo>
                    <a:pt x="5801358" y="0"/>
                  </a:lnTo>
                  <a:lnTo>
                    <a:pt x="5801358" y="549921"/>
                  </a:lnTo>
                  <a:lnTo>
                    <a:pt x="3927093" y="549921"/>
                  </a:lnTo>
                  <a:lnTo>
                    <a:pt x="2512173" y="549921"/>
                  </a:lnTo>
                  <a:lnTo>
                    <a:pt x="2193220" y="549921"/>
                  </a:lnTo>
                  <a:lnTo>
                    <a:pt x="1874265" y="549921"/>
                  </a:lnTo>
                  <a:lnTo>
                    <a:pt x="637908" y="549921"/>
                  </a:lnTo>
                  <a:lnTo>
                    <a:pt x="318955" y="549921"/>
                  </a:lnTo>
                  <a:lnTo>
                    <a:pt x="0" y="54992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lumMod val="75000"/>
                    <a:lumOff val="25000"/>
                  </a:schemeClr>
                </a:solidFill>
              </a:endParaRPr>
            </a:p>
          </p:txBody>
        </p:sp>
      </p:grpSp>
      <p:pic>
        <p:nvPicPr>
          <p:cNvPr id="13" name="Graphic 12">
            <a:extLst>
              <a:ext uri="{FF2B5EF4-FFF2-40B4-BE49-F238E27FC236}">
                <a16:creationId xmlns:a16="http://schemas.microsoft.com/office/drawing/2014/main" id="{079831E2-16EF-427E-5207-5E54ECF0B0F6}"/>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7733611" y="6524384"/>
            <a:ext cx="3248025" cy="161925"/>
          </a:xfrm>
          <a:prstGeom prst="rect">
            <a:avLst/>
          </a:prstGeom>
        </p:spPr>
      </p:pic>
      <p:sp>
        <p:nvSpPr>
          <p:cNvPr id="2" name="Title 1">
            <a:extLst>
              <a:ext uri="{FF2B5EF4-FFF2-40B4-BE49-F238E27FC236}">
                <a16:creationId xmlns:a16="http://schemas.microsoft.com/office/drawing/2014/main" id="{377D1D56-ABC3-7668-FAC5-D0F3F6D3BD9C}"/>
              </a:ext>
            </a:extLst>
          </p:cNvPr>
          <p:cNvSpPr>
            <a:spLocks noGrp="1"/>
          </p:cNvSpPr>
          <p:nvPr>
            <p:ph type="title" hasCustomPrompt="1"/>
          </p:nvPr>
        </p:nvSpPr>
        <p:spPr>
          <a:xfrm>
            <a:off x="468948" y="1186961"/>
            <a:ext cx="2425144" cy="483577"/>
          </a:xfrm>
          <a:prstGeom prst="rect">
            <a:avLst/>
          </a:prstGeom>
        </p:spPr>
        <p:txBody>
          <a:bodyPr anchor="t"/>
          <a:lstStyle>
            <a:lvl1pPr>
              <a:defRPr sz="3600">
                <a:solidFill>
                  <a:schemeClr val="bg1"/>
                </a:solidFill>
              </a:defRPr>
            </a:lvl1pPr>
          </a:lstStyle>
          <a:p>
            <a:r>
              <a:rPr lang="en-US"/>
              <a:t>Agenda</a:t>
            </a:r>
          </a:p>
        </p:txBody>
      </p:sp>
      <p:sp>
        <p:nvSpPr>
          <p:cNvPr id="3" name="Date Placeholder 2">
            <a:extLst>
              <a:ext uri="{FF2B5EF4-FFF2-40B4-BE49-F238E27FC236}">
                <a16:creationId xmlns:a16="http://schemas.microsoft.com/office/drawing/2014/main" id="{C3CE0E84-4099-3D47-1E3D-38CEAAAC1F20}"/>
              </a:ext>
            </a:extLst>
          </p:cNvPr>
          <p:cNvSpPr>
            <a:spLocks noGrp="1"/>
          </p:cNvSpPr>
          <p:nvPr>
            <p:ph type="dt" sz="half" idx="10"/>
          </p:nvPr>
        </p:nvSpPr>
        <p:spPr/>
        <p:txBody>
          <a:bodyPr/>
          <a:lstStyle/>
          <a:p>
            <a:r>
              <a:rPr lang="en-US"/>
              <a:t>© 2025 KBR, Inc.</a:t>
            </a:r>
          </a:p>
        </p:txBody>
      </p:sp>
      <p:sp>
        <p:nvSpPr>
          <p:cNvPr id="4" name="Footer Placeholder 3">
            <a:extLst>
              <a:ext uri="{FF2B5EF4-FFF2-40B4-BE49-F238E27FC236}">
                <a16:creationId xmlns:a16="http://schemas.microsoft.com/office/drawing/2014/main" id="{631CFAB9-57B8-1DCB-6726-F6CD860B2D05}"/>
              </a:ext>
            </a:extLst>
          </p:cNvPr>
          <p:cNvSpPr>
            <a:spLocks noGrp="1"/>
          </p:cNvSpPr>
          <p:nvPr>
            <p:ph type="ftr" sz="quarter" idx="11"/>
          </p:nvPr>
        </p:nvSpPr>
        <p:spPr/>
        <p:txBody>
          <a:bodyPr/>
          <a:lstStyle/>
          <a:p>
            <a:r>
              <a:rPr lang="en-US"/>
              <a:t>KBR CONFIDENTIAL</a:t>
            </a:r>
          </a:p>
        </p:txBody>
      </p:sp>
      <p:sp>
        <p:nvSpPr>
          <p:cNvPr id="5" name="Slide Number Placeholder 4">
            <a:extLst>
              <a:ext uri="{FF2B5EF4-FFF2-40B4-BE49-F238E27FC236}">
                <a16:creationId xmlns:a16="http://schemas.microsoft.com/office/drawing/2014/main" id="{02110969-3A63-3755-5F52-260C7D30A566}"/>
              </a:ext>
            </a:extLst>
          </p:cNvPr>
          <p:cNvSpPr>
            <a:spLocks noGrp="1"/>
          </p:cNvSpPr>
          <p:nvPr>
            <p:ph type="sldNum" sz="quarter" idx="12"/>
          </p:nvPr>
        </p:nvSpPr>
        <p:spPr/>
        <p:txBody>
          <a:bodyPr/>
          <a:lstStyle/>
          <a:p>
            <a:fld id="{B9FA9544-3EC5-4578-B16B-9495070B2365}" type="slidenum">
              <a:rPr lang="en-US" smtClean="0"/>
              <a:pPr/>
              <a:t>‹#›</a:t>
            </a:fld>
            <a:endParaRPr lang="en-US"/>
          </a:p>
        </p:txBody>
      </p:sp>
      <p:sp>
        <p:nvSpPr>
          <p:cNvPr id="8" name="Text Placeholder 2">
            <a:extLst>
              <a:ext uri="{FF2B5EF4-FFF2-40B4-BE49-F238E27FC236}">
                <a16:creationId xmlns:a16="http://schemas.microsoft.com/office/drawing/2014/main" id="{E3D3E20B-AED5-A461-2A15-0AA4EB81AEDC}"/>
              </a:ext>
            </a:extLst>
          </p:cNvPr>
          <p:cNvSpPr>
            <a:spLocks noGrp="1"/>
          </p:cNvSpPr>
          <p:nvPr>
            <p:ph type="body" idx="1" hasCustomPrompt="1"/>
          </p:nvPr>
        </p:nvSpPr>
        <p:spPr>
          <a:xfrm>
            <a:off x="459146" y="1754925"/>
            <a:ext cx="2433524" cy="1115459"/>
          </a:xfrm>
          <a:prstGeom prst="rect">
            <a:avLst/>
          </a:prstGeom>
        </p:spPr>
        <p:txBody>
          <a:bodyPr/>
          <a:lstStyle>
            <a:lvl1pPr marL="0" indent="0">
              <a:buNone/>
              <a:defRPr sz="2000" baseline="0">
                <a:solidFill>
                  <a:schemeClr val="accent6"/>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Date</a:t>
            </a:r>
          </a:p>
        </p:txBody>
      </p:sp>
      <p:sp>
        <p:nvSpPr>
          <p:cNvPr id="14" name="Content Placeholder 3">
            <a:extLst>
              <a:ext uri="{FF2B5EF4-FFF2-40B4-BE49-F238E27FC236}">
                <a16:creationId xmlns:a16="http://schemas.microsoft.com/office/drawing/2014/main" id="{B726B234-5805-B68B-D25E-E1401B2C60E3}"/>
              </a:ext>
            </a:extLst>
          </p:cNvPr>
          <p:cNvSpPr>
            <a:spLocks noGrp="1"/>
          </p:cNvSpPr>
          <p:nvPr>
            <p:ph sz="half" idx="69"/>
          </p:nvPr>
        </p:nvSpPr>
        <p:spPr>
          <a:xfrm>
            <a:off x="4510454" y="1186962"/>
            <a:ext cx="7224820" cy="4929139"/>
          </a:xfrm>
        </p:spPr>
        <p:txBody>
          <a:bodyPr/>
          <a:lstStyle>
            <a:lvl1pPr marL="0" indent="0">
              <a:buNone/>
              <a:defRPr sz="2000" b="1">
                <a:solidFill>
                  <a:schemeClr val="tx1"/>
                </a:solidFill>
              </a:defRPr>
            </a:lvl1pPr>
            <a:lvl2pPr marL="274320">
              <a:defRPr/>
            </a:lvl2pPr>
            <a:lvl3pPr marL="548640">
              <a:defRPr/>
            </a:lvl3pPr>
            <a:lvl4pPr marL="822960">
              <a:defRPr/>
            </a:lvl4pPr>
            <a:lvl5pPr marL="109728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descr="Logo&#10;&#10;Description automatically generated">
            <a:extLst>
              <a:ext uri="{FF2B5EF4-FFF2-40B4-BE49-F238E27FC236}">
                <a16:creationId xmlns:a16="http://schemas.microsoft.com/office/drawing/2014/main" id="{A5CFC7A3-63D8-6BF3-0089-7046DC51514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0096" y="172081"/>
            <a:ext cx="805180" cy="445946"/>
          </a:xfrm>
          <a:prstGeom prst="rect">
            <a:avLst/>
          </a:prstGeom>
        </p:spPr>
      </p:pic>
    </p:spTree>
    <p:extLst>
      <p:ext uri="{BB962C8B-B14F-4D97-AF65-F5344CB8AC3E}">
        <p14:creationId xmlns:p14="http://schemas.microsoft.com/office/powerpoint/2010/main" val="2026277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A93DEC3A-0A95-2E9E-075C-0C1D930E7915}"/>
              </a:ext>
            </a:extLst>
          </p:cNvPr>
          <p:cNvGrpSpPr/>
          <p:nvPr userDrawn="1"/>
        </p:nvGrpSpPr>
        <p:grpSpPr>
          <a:xfrm>
            <a:off x="0" y="6311607"/>
            <a:ext cx="12192000" cy="549314"/>
            <a:chOff x="0" y="6308685"/>
            <a:chExt cx="12192000" cy="549314"/>
          </a:xfrm>
        </p:grpSpPr>
        <p:sp>
          <p:nvSpPr>
            <p:cNvPr id="12" name="Rectangle 11">
              <a:extLst>
                <a:ext uri="{FF2B5EF4-FFF2-40B4-BE49-F238E27FC236}">
                  <a16:creationId xmlns:a16="http://schemas.microsoft.com/office/drawing/2014/main" id="{F4C32549-99ED-1C30-2A06-9C388CEA32B6}"/>
                </a:ext>
              </a:extLst>
            </p:cNvPr>
            <p:cNvSpPr/>
            <p:nvPr userDrawn="1"/>
          </p:nvSpPr>
          <p:spPr>
            <a:xfrm>
              <a:off x="0" y="6308685"/>
              <a:ext cx="12192000" cy="5486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13" name="Freeform: Shape 12">
              <a:extLst>
                <a:ext uri="{FF2B5EF4-FFF2-40B4-BE49-F238E27FC236}">
                  <a16:creationId xmlns:a16="http://schemas.microsoft.com/office/drawing/2014/main" id="{D9DA3A0C-C170-6ABF-EE20-AFD2C32A9FFE}"/>
                </a:ext>
              </a:extLst>
            </p:cNvPr>
            <p:cNvSpPr>
              <a:spLocks noChangeAspect="1"/>
            </p:cNvSpPr>
            <p:nvPr userDrawn="1"/>
          </p:nvSpPr>
          <p:spPr>
            <a:xfrm>
              <a:off x="6397037" y="6308685"/>
              <a:ext cx="5794958" cy="549314"/>
            </a:xfrm>
            <a:custGeom>
              <a:avLst/>
              <a:gdLst>
                <a:gd name="connsiteX0" fmla="*/ 318955 w 5801358"/>
                <a:gd name="connsiteY0" fmla="*/ 0 h 549921"/>
                <a:gd name="connsiteX1" fmla="*/ 318955 w 5801358"/>
                <a:gd name="connsiteY1" fmla="*/ 2 h 549921"/>
                <a:gd name="connsiteX2" fmla="*/ 318955 w 5801358"/>
                <a:gd name="connsiteY2" fmla="*/ 0 h 549921"/>
                <a:gd name="connsiteX3" fmla="*/ 2193219 w 5801358"/>
                <a:gd name="connsiteY3" fmla="*/ 0 h 549921"/>
                <a:gd name="connsiteX4" fmla="*/ 2193220 w 5801358"/>
                <a:gd name="connsiteY4" fmla="*/ 0 h 549921"/>
                <a:gd name="connsiteX5" fmla="*/ 3927093 w 5801358"/>
                <a:gd name="connsiteY5" fmla="*/ 0 h 549921"/>
                <a:gd name="connsiteX6" fmla="*/ 5801358 w 5801358"/>
                <a:gd name="connsiteY6" fmla="*/ 0 h 549921"/>
                <a:gd name="connsiteX7" fmla="*/ 5801358 w 5801358"/>
                <a:gd name="connsiteY7" fmla="*/ 549921 h 549921"/>
                <a:gd name="connsiteX8" fmla="*/ 3927093 w 5801358"/>
                <a:gd name="connsiteY8" fmla="*/ 549921 h 549921"/>
                <a:gd name="connsiteX9" fmla="*/ 2512173 w 5801358"/>
                <a:gd name="connsiteY9" fmla="*/ 549921 h 549921"/>
                <a:gd name="connsiteX10" fmla="*/ 2193220 w 5801358"/>
                <a:gd name="connsiteY10" fmla="*/ 549921 h 549921"/>
                <a:gd name="connsiteX11" fmla="*/ 1874265 w 5801358"/>
                <a:gd name="connsiteY11" fmla="*/ 549921 h 549921"/>
                <a:gd name="connsiteX12" fmla="*/ 637908 w 5801358"/>
                <a:gd name="connsiteY12" fmla="*/ 549921 h 549921"/>
                <a:gd name="connsiteX13" fmla="*/ 318955 w 5801358"/>
                <a:gd name="connsiteY13" fmla="*/ 549921 h 549921"/>
                <a:gd name="connsiteX14" fmla="*/ 0 w 5801358"/>
                <a:gd name="connsiteY14" fmla="*/ 549921 h 549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01358" h="549921">
                  <a:moveTo>
                    <a:pt x="318955" y="0"/>
                  </a:moveTo>
                  <a:lnTo>
                    <a:pt x="318955" y="2"/>
                  </a:lnTo>
                  <a:lnTo>
                    <a:pt x="318955" y="0"/>
                  </a:lnTo>
                  <a:lnTo>
                    <a:pt x="2193219" y="0"/>
                  </a:lnTo>
                  <a:lnTo>
                    <a:pt x="2193220" y="0"/>
                  </a:lnTo>
                  <a:lnTo>
                    <a:pt x="3927093" y="0"/>
                  </a:lnTo>
                  <a:lnTo>
                    <a:pt x="5801358" y="0"/>
                  </a:lnTo>
                  <a:lnTo>
                    <a:pt x="5801358" y="549921"/>
                  </a:lnTo>
                  <a:lnTo>
                    <a:pt x="3927093" y="549921"/>
                  </a:lnTo>
                  <a:lnTo>
                    <a:pt x="2512173" y="549921"/>
                  </a:lnTo>
                  <a:lnTo>
                    <a:pt x="2193220" y="549921"/>
                  </a:lnTo>
                  <a:lnTo>
                    <a:pt x="1874265" y="549921"/>
                  </a:lnTo>
                  <a:lnTo>
                    <a:pt x="637908" y="549921"/>
                  </a:lnTo>
                  <a:lnTo>
                    <a:pt x="318955" y="549921"/>
                  </a:lnTo>
                  <a:lnTo>
                    <a:pt x="0" y="54992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lumMod val="75000"/>
                    <a:lumOff val="25000"/>
                  </a:schemeClr>
                </a:solidFill>
              </a:endParaRPr>
            </a:p>
          </p:txBody>
        </p:sp>
      </p:grpSp>
      <p:pic>
        <p:nvPicPr>
          <p:cNvPr id="14" name="Graphic 13">
            <a:extLst>
              <a:ext uri="{FF2B5EF4-FFF2-40B4-BE49-F238E27FC236}">
                <a16:creationId xmlns:a16="http://schemas.microsoft.com/office/drawing/2014/main" id="{9E3D434E-D959-D386-A4CA-680E61CC70FE}"/>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7733611" y="6524384"/>
            <a:ext cx="3248025" cy="161925"/>
          </a:xfrm>
          <a:prstGeom prst="rect">
            <a:avLst/>
          </a:prstGeom>
        </p:spPr>
      </p:pic>
      <p:sp>
        <p:nvSpPr>
          <p:cNvPr id="2" name="Title 1">
            <a:extLst>
              <a:ext uri="{FF2B5EF4-FFF2-40B4-BE49-F238E27FC236}">
                <a16:creationId xmlns:a16="http://schemas.microsoft.com/office/drawing/2014/main" id="{377D1D56-ABC3-7668-FAC5-D0F3F6D3BD9C}"/>
              </a:ext>
            </a:extLst>
          </p:cNvPr>
          <p:cNvSpPr>
            <a:spLocks noGrp="1"/>
          </p:cNvSpPr>
          <p:nvPr>
            <p:ph type="title"/>
          </p:nvPr>
        </p:nvSpPr>
        <p:spPr>
          <a:xfrm>
            <a:off x="468948" y="165637"/>
            <a:ext cx="10260012" cy="587767"/>
          </a:xfrm>
          <a:prstGeom prst="rect">
            <a:avLst/>
          </a:prstGeom>
        </p:spPr>
        <p:txBody>
          <a:bodyPr/>
          <a:lstStyle/>
          <a:p>
            <a:r>
              <a:rPr lang="en-US"/>
              <a:t>Click to edit Master title style</a:t>
            </a:r>
          </a:p>
        </p:txBody>
      </p:sp>
      <p:cxnSp>
        <p:nvCxnSpPr>
          <p:cNvPr id="7" name="Straight Connector 6">
            <a:extLst>
              <a:ext uri="{FF2B5EF4-FFF2-40B4-BE49-F238E27FC236}">
                <a16:creationId xmlns:a16="http://schemas.microsoft.com/office/drawing/2014/main" id="{D082F153-C2A6-D2C3-9B34-37688E437044}"/>
              </a:ext>
            </a:extLst>
          </p:cNvPr>
          <p:cNvCxnSpPr>
            <a:cxnSpLocks/>
          </p:cNvCxnSpPr>
          <p:nvPr userDrawn="1"/>
        </p:nvCxnSpPr>
        <p:spPr>
          <a:xfrm>
            <a:off x="456724" y="759460"/>
            <a:ext cx="11278552"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Picture 7" descr="Logo&#10;&#10;Description automatically generated">
            <a:extLst>
              <a:ext uri="{FF2B5EF4-FFF2-40B4-BE49-F238E27FC236}">
                <a16:creationId xmlns:a16="http://schemas.microsoft.com/office/drawing/2014/main" id="{A6F8D798-03AD-E5D2-B0AE-057F1BFFF63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0096" y="172081"/>
            <a:ext cx="805180" cy="445946"/>
          </a:xfrm>
          <a:prstGeom prst="rect">
            <a:avLst/>
          </a:prstGeom>
        </p:spPr>
      </p:pic>
      <p:sp>
        <p:nvSpPr>
          <p:cNvPr id="3" name="Date Placeholder 2">
            <a:extLst>
              <a:ext uri="{FF2B5EF4-FFF2-40B4-BE49-F238E27FC236}">
                <a16:creationId xmlns:a16="http://schemas.microsoft.com/office/drawing/2014/main" id="{25E5E754-6DBF-91CB-D422-240684A2DDCC}"/>
              </a:ext>
            </a:extLst>
          </p:cNvPr>
          <p:cNvSpPr>
            <a:spLocks noGrp="1"/>
          </p:cNvSpPr>
          <p:nvPr>
            <p:ph type="dt" sz="half" idx="10"/>
          </p:nvPr>
        </p:nvSpPr>
        <p:spPr/>
        <p:txBody>
          <a:bodyPr/>
          <a:lstStyle/>
          <a:p>
            <a:r>
              <a:rPr lang="en-US"/>
              <a:t>© 2025 KBR, Inc.</a:t>
            </a:r>
          </a:p>
        </p:txBody>
      </p:sp>
      <p:sp>
        <p:nvSpPr>
          <p:cNvPr id="4" name="Footer Placeholder 3">
            <a:extLst>
              <a:ext uri="{FF2B5EF4-FFF2-40B4-BE49-F238E27FC236}">
                <a16:creationId xmlns:a16="http://schemas.microsoft.com/office/drawing/2014/main" id="{5D11F419-BBB7-155F-CFD3-D9951499DECA}"/>
              </a:ext>
            </a:extLst>
          </p:cNvPr>
          <p:cNvSpPr>
            <a:spLocks noGrp="1"/>
          </p:cNvSpPr>
          <p:nvPr>
            <p:ph type="ftr" sz="quarter" idx="11"/>
          </p:nvPr>
        </p:nvSpPr>
        <p:spPr/>
        <p:txBody>
          <a:bodyPr/>
          <a:lstStyle/>
          <a:p>
            <a:r>
              <a:rPr lang="en-US"/>
              <a:t>KBR CONFIDENTIAL</a:t>
            </a:r>
          </a:p>
        </p:txBody>
      </p:sp>
      <p:sp>
        <p:nvSpPr>
          <p:cNvPr id="5" name="Slide Number Placeholder 4">
            <a:extLst>
              <a:ext uri="{FF2B5EF4-FFF2-40B4-BE49-F238E27FC236}">
                <a16:creationId xmlns:a16="http://schemas.microsoft.com/office/drawing/2014/main" id="{0C645E71-7DB0-77EA-01E1-21652335A224}"/>
              </a:ext>
            </a:extLst>
          </p:cNvPr>
          <p:cNvSpPr>
            <a:spLocks noGrp="1"/>
          </p:cNvSpPr>
          <p:nvPr>
            <p:ph type="sldNum" sz="quarter" idx="12"/>
          </p:nvPr>
        </p:nvSpPr>
        <p:spPr/>
        <p:txBody>
          <a:bodyPr/>
          <a:lstStyle/>
          <a:p>
            <a:fld id="{B9FA9544-3EC5-4578-B16B-9495070B2365}" type="slidenum">
              <a:rPr lang="en-US" smtClean="0"/>
              <a:pPr/>
              <a:t>‹#›</a:t>
            </a:fld>
            <a:endParaRPr lang="en-US"/>
          </a:p>
        </p:txBody>
      </p:sp>
    </p:spTree>
    <p:extLst>
      <p:ext uri="{BB962C8B-B14F-4D97-AF65-F5344CB8AC3E}">
        <p14:creationId xmlns:p14="http://schemas.microsoft.com/office/powerpoint/2010/main" val="451937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 Opt2">
    <p:bg>
      <p:bgPr>
        <a:solidFill>
          <a:schemeClr val="accent1"/>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DA076337-40FD-2E89-9A31-15071C0D63B0}"/>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19" name="Date Placeholder 18">
            <a:extLst>
              <a:ext uri="{FF2B5EF4-FFF2-40B4-BE49-F238E27FC236}">
                <a16:creationId xmlns:a16="http://schemas.microsoft.com/office/drawing/2014/main" id="{0FBDB862-93D2-7A29-B959-95E98A533B47}"/>
              </a:ext>
            </a:extLst>
          </p:cNvPr>
          <p:cNvSpPr>
            <a:spLocks noGrp="1"/>
          </p:cNvSpPr>
          <p:nvPr>
            <p:ph type="dt" sz="half" idx="132"/>
          </p:nvPr>
        </p:nvSpPr>
        <p:spPr/>
        <p:txBody>
          <a:bodyPr/>
          <a:lstStyle/>
          <a:p>
            <a:r>
              <a:rPr lang="en-US"/>
              <a:t>© 2025 KBR, Inc.</a:t>
            </a:r>
          </a:p>
        </p:txBody>
      </p:sp>
      <p:sp>
        <p:nvSpPr>
          <p:cNvPr id="25" name="Footer Placeholder 24">
            <a:extLst>
              <a:ext uri="{FF2B5EF4-FFF2-40B4-BE49-F238E27FC236}">
                <a16:creationId xmlns:a16="http://schemas.microsoft.com/office/drawing/2014/main" id="{77E84E79-CCFD-9947-B5B4-1D6CA18700FC}"/>
              </a:ext>
            </a:extLst>
          </p:cNvPr>
          <p:cNvSpPr>
            <a:spLocks noGrp="1"/>
          </p:cNvSpPr>
          <p:nvPr>
            <p:ph type="ftr" sz="quarter" idx="133"/>
          </p:nvPr>
        </p:nvSpPr>
        <p:spPr/>
        <p:txBody>
          <a:bodyPr/>
          <a:lstStyle/>
          <a:p>
            <a:r>
              <a:rPr lang="en-US"/>
              <a:t>KBR CONFIDENTIAL</a:t>
            </a:r>
          </a:p>
        </p:txBody>
      </p:sp>
      <p:sp>
        <p:nvSpPr>
          <p:cNvPr id="30" name="Slide Number Placeholder 29">
            <a:extLst>
              <a:ext uri="{FF2B5EF4-FFF2-40B4-BE49-F238E27FC236}">
                <a16:creationId xmlns:a16="http://schemas.microsoft.com/office/drawing/2014/main" id="{FCA73EF9-04BE-5668-2937-762343E80BCF}"/>
              </a:ext>
            </a:extLst>
          </p:cNvPr>
          <p:cNvSpPr>
            <a:spLocks noGrp="1"/>
          </p:cNvSpPr>
          <p:nvPr>
            <p:ph type="sldNum" sz="quarter" idx="134"/>
          </p:nvPr>
        </p:nvSpPr>
        <p:spPr/>
        <p:txBody>
          <a:bodyPr/>
          <a:lstStyle/>
          <a:p>
            <a:fld id="{B9FA9544-3EC5-4578-B16B-9495070B2365}" type="slidenum">
              <a:rPr lang="en-US" smtClean="0"/>
              <a:pPr/>
              <a:t>‹#›</a:t>
            </a:fld>
            <a:endParaRPr lang="en-US"/>
          </a:p>
        </p:txBody>
      </p:sp>
      <p:pic>
        <p:nvPicPr>
          <p:cNvPr id="2" name="Picture 1">
            <a:extLst>
              <a:ext uri="{FF2B5EF4-FFF2-40B4-BE49-F238E27FC236}">
                <a16:creationId xmlns:a16="http://schemas.microsoft.com/office/drawing/2014/main" id="{32877747-05D8-1AA6-7853-EF67C51B0CC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930096" y="172419"/>
            <a:ext cx="805180" cy="445270"/>
          </a:xfrm>
          <a:prstGeom prst="rect">
            <a:avLst/>
          </a:prstGeom>
        </p:spPr>
      </p:pic>
    </p:spTree>
    <p:extLst>
      <p:ext uri="{BB962C8B-B14F-4D97-AF65-F5344CB8AC3E}">
        <p14:creationId xmlns:p14="http://schemas.microsoft.com/office/powerpoint/2010/main" val="248709835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2.sv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2EC52F39-4E5B-C9BD-0C5B-5ED5D87FC4AB}"/>
              </a:ext>
            </a:extLst>
          </p:cNvPr>
          <p:cNvCxnSpPr>
            <a:cxnSpLocks/>
          </p:cNvCxnSpPr>
          <p:nvPr userDrawn="1"/>
        </p:nvCxnSpPr>
        <p:spPr>
          <a:xfrm>
            <a:off x="456724" y="759460"/>
            <a:ext cx="11278552"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Logo&#10;&#10;Description automatically generated">
            <a:extLst>
              <a:ext uri="{FF2B5EF4-FFF2-40B4-BE49-F238E27FC236}">
                <a16:creationId xmlns:a16="http://schemas.microsoft.com/office/drawing/2014/main" id="{66EA1D9D-A765-8EDB-327E-E15DE5F792A9}"/>
              </a:ext>
            </a:extLst>
          </p:cNvPr>
          <p:cNvPicPr>
            <a:picLocks noChangeAspect="1"/>
          </p:cNvPicPr>
          <p:nvPr userDrawn="1"/>
        </p:nvPicPr>
        <p:blipFill>
          <a:blip r:embed="rId47" cstate="print">
            <a:extLst>
              <a:ext uri="{28A0092B-C50C-407E-A947-70E740481C1C}">
                <a14:useLocalDpi xmlns:a14="http://schemas.microsoft.com/office/drawing/2010/main" val="0"/>
              </a:ext>
            </a:extLst>
          </a:blip>
          <a:stretch>
            <a:fillRect/>
          </a:stretch>
        </p:blipFill>
        <p:spPr>
          <a:xfrm>
            <a:off x="10930096" y="172081"/>
            <a:ext cx="805180" cy="445946"/>
          </a:xfrm>
          <a:prstGeom prst="rect">
            <a:avLst/>
          </a:prstGeom>
        </p:spPr>
      </p:pic>
      <p:grpSp>
        <p:nvGrpSpPr>
          <p:cNvPr id="12" name="Group 11">
            <a:extLst>
              <a:ext uri="{FF2B5EF4-FFF2-40B4-BE49-F238E27FC236}">
                <a16:creationId xmlns:a16="http://schemas.microsoft.com/office/drawing/2014/main" id="{05D95350-9C43-4883-32E3-18441CCF2EE3}"/>
              </a:ext>
            </a:extLst>
          </p:cNvPr>
          <p:cNvGrpSpPr/>
          <p:nvPr userDrawn="1"/>
        </p:nvGrpSpPr>
        <p:grpSpPr>
          <a:xfrm>
            <a:off x="0" y="6311607"/>
            <a:ext cx="12192000" cy="549314"/>
            <a:chOff x="0" y="6308685"/>
            <a:chExt cx="12192000" cy="549314"/>
          </a:xfrm>
        </p:grpSpPr>
        <p:sp>
          <p:nvSpPr>
            <p:cNvPr id="7" name="Rectangle 6">
              <a:extLst>
                <a:ext uri="{FF2B5EF4-FFF2-40B4-BE49-F238E27FC236}">
                  <a16:creationId xmlns:a16="http://schemas.microsoft.com/office/drawing/2014/main" id="{7E7E7A66-DFB5-0937-F5F7-FE726B4C65F4}"/>
                </a:ext>
              </a:extLst>
            </p:cNvPr>
            <p:cNvSpPr/>
            <p:nvPr userDrawn="1"/>
          </p:nvSpPr>
          <p:spPr>
            <a:xfrm>
              <a:off x="0" y="6308685"/>
              <a:ext cx="12192000" cy="5486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10" name="Freeform: Shape 9">
              <a:extLst>
                <a:ext uri="{FF2B5EF4-FFF2-40B4-BE49-F238E27FC236}">
                  <a16:creationId xmlns:a16="http://schemas.microsoft.com/office/drawing/2014/main" id="{5FC99E81-4D57-3EFA-2FE6-FED0E4E286D7}"/>
                </a:ext>
              </a:extLst>
            </p:cNvPr>
            <p:cNvSpPr>
              <a:spLocks noChangeAspect="1"/>
            </p:cNvSpPr>
            <p:nvPr userDrawn="1"/>
          </p:nvSpPr>
          <p:spPr>
            <a:xfrm>
              <a:off x="6397037" y="6308685"/>
              <a:ext cx="5794958" cy="549314"/>
            </a:xfrm>
            <a:custGeom>
              <a:avLst/>
              <a:gdLst>
                <a:gd name="connsiteX0" fmla="*/ 318955 w 5801358"/>
                <a:gd name="connsiteY0" fmla="*/ 0 h 549921"/>
                <a:gd name="connsiteX1" fmla="*/ 318955 w 5801358"/>
                <a:gd name="connsiteY1" fmla="*/ 2 h 549921"/>
                <a:gd name="connsiteX2" fmla="*/ 318955 w 5801358"/>
                <a:gd name="connsiteY2" fmla="*/ 0 h 549921"/>
                <a:gd name="connsiteX3" fmla="*/ 2193219 w 5801358"/>
                <a:gd name="connsiteY3" fmla="*/ 0 h 549921"/>
                <a:gd name="connsiteX4" fmla="*/ 2193220 w 5801358"/>
                <a:gd name="connsiteY4" fmla="*/ 0 h 549921"/>
                <a:gd name="connsiteX5" fmla="*/ 3927093 w 5801358"/>
                <a:gd name="connsiteY5" fmla="*/ 0 h 549921"/>
                <a:gd name="connsiteX6" fmla="*/ 5801358 w 5801358"/>
                <a:gd name="connsiteY6" fmla="*/ 0 h 549921"/>
                <a:gd name="connsiteX7" fmla="*/ 5801358 w 5801358"/>
                <a:gd name="connsiteY7" fmla="*/ 549921 h 549921"/>
                <a:gd name="connsiteX8" fmla="*/ 3927093 w 5801358"/>
                <a:gd name="connsiteY8" fmla="*/ 549921 h 549921"/>
                <a:gd name="connsiteX9" fmla="*/ 2512173 w 5801358"/>
                <a:gd name="connsiteY9" fmla="*/ 549921 h 549921"/>
                <a:gd name="connsiteX10" fmla="*/ 2193220 w 5801358"/>
                <a:gd name="connsiteY10" fmla="*/ 549921 h 549921"/>
                <a:gd name="connsiteX11" fmla="*/ 1874265 w 5801358"/>
                <a:gd name="connsiteY11" fmla="*/ 549921 h 549921"/>
                <a:gd name="connsiteX12" fmla="*/ 637908 w 5801358"/>
                <a:gd name="connsiteY12" fmla="*/ 549921 h 549921"/>
                <a:gd name="connsiteX13" fmla="*/ 318955 w 5801358"/>
                <a:gd name="connsiteY13" fmla="*/ 549921 h 549921"/>
                <a:gd name="connsiteX14" fmla="*/ 0 w 5801358"/>
                <a:gd name="connsiteY14" fmla="*/ 549921 h 549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01358" h="549921">
                  <a:moveTo>
                    <a:pt x="318955" y="0"/>
                  </a:moveTo>
                  <a:lnTo>
                    <a:pt x="318955" y="2"/>
                  </a:lnTo>
                  <a:lnTo>
                    <a:pt x="318955" y="0"/>
                  </a:lnTo>
                  <a:lnTo>
                    <a:pt x="2193219" y="0"/>
                  </a:lnTo>
                  <a:lnTo>
                    <a:pt x="2193220" y="0"/>
                  </a:lnTo>
                  <a:lnTo>
                    <a:pt x="3927093" y="0"/>
                  </a:lnTo>
                  <a:lnTo>
                    <a:pt x="5801358" y="0"/>
                  </a:lnTo>
                  <a:lnTo>
                    <a:pt x="5801358" y="549921"/>
                  </a:lnTo>
                  <a:lnTo>
                    <a:pt x="3927093" y="549921"/>
                  </a:lnTo>
                  <a:lnTo>
                    <a:pt x="2512173" y="549921"/>
                  </a:lnTo>
                  <a:lnTo>
                    <a:pt x="2193220" y="549921"/>
                  </a:lnTo>
                  <a:lnTo>
                    <a:pt x="1874265" y="549921"/>
                  </a:lnTo>
                  <a:lnTo>
                    <a:pt x="637908" y="549921"/>
                  </a:lnTo>
                  <a:lnTo>
                    <a:pt x="318955" y="549921"/>
                  </a:lnTo>
                  <a:lnTo>
                    <a:pt x="0" y="54992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lumMod val="75000"/>
                    <a:lumOff val="25000"/>
                  </a:schemeClr>
                </a:solidFill>
              </a:endParaRPr>
            </a:p>
          </p:txBody>
        </p:sp>
      </p:grpSp>
      <p:pic>
        <p:nvPicPr>
          <p:cNvPr id="11" name="Graphic 10">
            <a:extLst>
              <a:ext uri="{FF2B5EF4-FFF2-40B4-BE49-F238E27FC236}">
                <a16:creationId xmlns:a16="http://schemas.microsoft.com/office/drawing/2014/main" id="{60CE2F4A-1924-47C7-9405-EEEF4DA525FF}"/>
              </a:ext>
            </a:extLst>
          </p:cNvPr>
          <p:cNvPicPr>
            <a:picLocks noChangeAspect="1"/>
          </p:cNvPicPr>
          <p:nvPr userDrawn="1"/>
        </p:nvPicPr>
        <p:blipFill>
          <a:blip>
            <a:extLst>
              <a:ext uri="{96DAC541-7B7A-43D3-8B79-37D633B846F1}">
                <asvg:svgBlip xmlns:asvg="http://schemas.microsoft.com/office/drawing/2016/SVG/main" r:embed="rId48"/>
              </a:ext>
            </a:extLst>
          </a:blip>
          <a:stretch>
            <a:fillRect/>
          </a:stretch>
        </p:blipFill>
        <p:spPr>
          <a:xfrm>
            <a:off x="7733611" y="6524384"/>
            <a:ext cx="3248025" cy="161925"/>
          </a:xfrm>
          <a:prstGeom prst="rect">
            <a:avLst/>
          </a:prstGeom>
        </p:spPr>
      </p:pic>
      <p:sp>
        <p:nvSpPr>
          <p:cNvPr id="2" name="Title Placeholder 1">
            <a:extLst>
              <a:ext uri="{FF2B5EF4-FFF2-40B4-BE49-F238E27FC236}">
                <a16:creationId xmlns:a16="http://schemas.microsoft.com/office/drawing/2014/main" id="{E260ADE8-7797-DCE6-5063-9B5309EC1018}"/>
              </a:ext>
            </a:extLst>
          </p:cNvPr>
          <p:cNvSpPr>
            <a:spLocks noGrp="1"/>
          </p:cNvSpPr>
          <p:nvPr>
            <p:ph type="title"/>
          </p:nvPr>
        </p:nvSpPr>
        <p:spPr>
          <a:xfrm>
            <a:off x="456724" y="39812"/>
            <a:ext cx="10349022" cy="708763"/>
          </a:xfrm>
          <a:prstGeom prst="rect">
            <a:avLst/>
          </a:prstGeom>
        </p:spPr>
        <p:txBody>
          <a:bodyPr vert="horz" lIns="0" tIns="0" rIns="0" bIns="0" rtlCol="0" anchor="b">
            <a:noAutofit/>
          </a:bodyPr>
          <a:lstStyle/>
          <a:p>
            <a:r>
              <a:rPr lang="en-US"/>
              <a:t>Click to edit Master title style</a:t>
            </a:r>
          </a:p>
        </p:txBody>
      </p:sp>
      <p:sp>
        <p:nvSpPr>
          <p:cNvPr id="3" name="Text Placeholder 2">
            <a:extLst>
              <a:ext uri="{FF2B5EF4-FFF2-40B4-BE49-F238E27FC236}">
                <a16:creationId xmlns:a16="http://schemas.microsoft.com/office/drawing/2014/main" id="{7D316DBC-FC66-EF33-7FCE-50C984D18429}"/>
              </a:ext>
            </a:extLst>
          </p:cNvPr>
          <p:cNvSpPr>
            <a:spLocks noGrp="1"/>
          </p:cNvSpPr>
          <p:nvPr>
            <p:ph type="body" idx="1"/>
          </p:nvPr>
        </p:nvSpPr>
        <p:spPr>
          <a:xfrm>
            <a:off x="456723" y="963599"/>
            <a:ext cx="11278551" cy="5172789"/>
          </a:xfrm>
          <a:prstGeom prst="rect">
            <a:avLst/>
          </a:prstGeom>
        </p:spPr>
        <p:txBody>
          <a:bodyPr vert="horz" lIns="0" tIns="0" rIns="18288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3">
            <a:extLst>
              <a:ext uri="{FF2B5EF4-FFF2-40B4-BE49-F238E27FC236}">
                <a16:creationId xmlns:a16="http://schemas.microsoft.com/office/drawing/2014/main" id="{AC7E67EF-4B52-6013-9FF4-2ED2D6BDCDAB}"/>
              </a:ext>
            </a:extLst>
          </p:cNvPr>
          <p:cNvSpPr>
            <a:spLocks noGrp="1"/>
          </p:cNvSpPr>
          <p:nvPr>
            <p:ph type="dt" sz="half" idx="2"/>
          </p:nvPr>
        </p:nvSpPr>
        <p:spPr>
          <a:xfrm>
            <a:off x="381003" y="6381064"/>
            <a:ext cx="1274802" cy="365125"/>
          </a:xfrm>
          <a:prstGeom prst="rect">
            <a:avLst/>
          </a:prstGeom>
        </p:spPr>
        <p:txBody>
          <a:bodyPr vert="horz" lIns="91440" tIns="45720" rIns="91440" bIns="45720" rtlCol="0" anchor="ctr"/>
          <a:lstStyle>
            <a:lvl1pPr algn="l">
              <a:defRPr sz="1000">
                <a:solidFill>
                  <a:schemeClr val="accent6"/>
                </a:solidFill>
              </a:defRPr>
            </a:lvl1pPr>
          </a:lstStyle>
          <a:p>
            <a:r>
              <a:rPr lang="en-US"/>
              <a:t>© 2025 KBR, Inc.</a:t>
            </a:r>
          </a:p>
        </p:txBody>
      </p:sp>
      <p:sp>
        <p:nvSpPr>
          <p:cNvPr id="14" name="Footer Placeholder 4">
            <a:extLst>
              <a:ext uri="{FF2B5EF4-FFF2-40B4-BE49-F238E27FC236}">
                <a16:creationId xmlns:a16="http://schemas.microsoft.com/office/drawing/2014/main" id="{FA4A30D5-0E47-7999-089E-3D60406AE527}"/>
              </a:ext>
            </a:extLst>
          </p:cNvPr>
          <p:cNvSpPr>
            <a:spLocks noGrp="1"/>
          </p:cNvSpPr>
          <p:nvPr>
            <p:ph type="ftr" sz="quarter" idx="3"/>
          </p:nvPr>
        </p:nvSpPr>
        <p:spPr>
          <a:xfrm>
            <a:off x="1703169" y="6381064"/>
            <a:ext cx="1723764" cy="365125"/>
          </a:xfrm>
          <a:prstGeom prst="rect">
            <a:avLst/>
          </a:prstGeom>
        </p:spPr>
        <p:txBody>
          <a:bodyPr vert="horz" lIns="91440" tIns="45720" rIns="91440" bIns="45720" rtlCol="0" anchor="ctr"/>
          <a:lstStyle>
            <a:lvl1pPr algn="l">
              <a:defRPr sz="1000">
                <a:solidFill>
                  <a:schemeClr val="accent6"/>
                </a:solidFill>
              </a:defRPr>
            </a:lvl1pPr>
          </a:lstStyle>
          <a:p>
            <a:r>
              <a:rPr lang="en-US"/>
              <a:t>KBR CONFIDENTIAL</a:t>
            </a:r>
          </a:p>
        </p:txBody>
      </p:sp>
      <p:sp>
        <p:nvSpPr>
          <p:cNvPr id="15" name="Slide Number Placeholder 5">
            <a:extLst>
              <a:ext uri="{FF2B5EF4-FFF2-40B4-BE49-F238E27FC236}">
                <a16:creationId xmlns:a16="http://schemas.microsoft.com/office/drawing/2014/main" id="{32A71728-B6F8-A029-02A2-679C8AA96155}"/>
              </a:ext>
            </a:extLst>
          </p:cNvPr>
          <p:cNvSpPr>
            <a:spLocks noGrp="1"/>
          </p:cNvSpPr>
          <p:nvPr>
            <p:ph type="sldNum" sz="quarter" idx="4"/>
          </p:nvPr>
        </p:nvSpPr>
        <p:spPr>
          <a:xfrm>
            <a:off x="11308256" y="6381064"/>
            <a:ext cx="548054" cy="365125"/>
          </a:xfrm>
          <a:prstGeom prst="rect">
            <a:avLst/>
          </a:prstGeom>
        </p:spPr>
        <p:txBody>
          <a:bodyPr vert="horz" lIns="91440" tIns="45720" rIns="91440" bIns="45720" rtlCol="0" anchor="ctr"/>
          <a:lstStyle>
            <a:lvl1pPr algn="r">
              <a:defRPr sz="1000">
                <a:solidFill>
                  <a:schemeClr val="bg1"/>
                </a:solidFill>
              </a:defRPr>
            </a:lvl1pPr>
          </a:lstStyle>
          <a:p>
            <a:fld id="{B9FA9544-3EC5-4578-B16B-9495070B2365}" type="slidenum">
              <a:rPr lang="en-US" smtClean="0"/>
              <a:pPr/>
              <a:t>‹#›</a:t>
            </a:fld>
            <a:endParaRPr lang="en-US"/>
          </a:p>
        </p:txBody>
      </p:sp>
    </p:spTree>
    <p:extLst>
      <p:ext uri="{BB962C8B-B14F-4D97-AF65-F5344CB8AC3E}">
        <p14:creationId xmlns:p14="http://schemas.microsoft.com/office/powerpoint/2010/main" val="1998973991"/>
      </p:ext>
    </p:extLst>
  </p:cSld>
  <p:clrMap bg1="lt1" tx1="dk1" bg2="lt2" tx2="dk2" accent1="accent1" accent2="accent2" accent3="accent3" accent4="accent4" accent5="accent5" accent6="accent6" hlink="hlink" folHlink="folHlink"/>
  <p:sldLayoutIdLst>
    <p:sldLayoutId id="2147483660" r:id="rId1"/>
    <p:sldLayoutId id="2147483710" r:id="rId2"/>
    <p:sldLayoutId id="2147483662" r:id="rId3"/>
    <p:sldLayoutId id="2147483663" r:id="rId4"/>
    <p:sldLayoutId id="2147483650" r:id="rId5"/>
    <p:sldLayoutId id="2147483699" r:id="rId6"/>
    <p:sldLayoutId id="2147483683" r:id="rId7"/>
    <p:sldLayoutId id="2147483682" r:id="rId8"/>
    <p:sldLayoutId id="2147483701" r:id="rId9"/>
    <p:sldLayoutId id="2147483664" r:id="rId10"/>
    <p:sldLayoutId id="2147483665" r:id="rId11"/>
    <p:sldLayoutId id="2147483666" r:id="rId12"/>
    <p:sldLayoutId id="2147483667" r:id="rId13"/>
    <p:sldLayoutId id="2147483668" r:id="rId14"/>
    <p:sldLayoutId id="2147483696" r:id="rId15"/>
    <p:sldLayoutId id="2147483702" r:id="rId16"/>
    <p:sldLayoutId id="2147483652" r:id="rId17"/>
    <p:sldLayoutId id="2147483707" r:id="rId18"/>
    <p:sldLayoutId id="2147483670" r:id="rId19"/>
    <p:sldLayoutId id="2147483671" r:id="rId20"/>
    <p:sldLayoutId id="2147483653" r:id="rId21"/>
    <p:sldLayoutId id="2147483673" r:id="rId22"/>
    <p:sldLayoutId id="2147483674" r:id="rId23"/>
    <p:sldLayoutId id="2147483675" r:id="rId24"/>
    <p:sldLayoutId id="2147483676" r:id="rId25"/>
    <p:sldLayoutId id="2147483677" r:id="rId26"/>
    <p:sldLayoutId id="2147483678" r:id="rId27"/>
    <p:sldLayoutId id="2147483709" r:id="rId28"/>
    <p:sldLayoutId id="2147483708" r:id="rId29"/>
    <p:sldLayoutId id="2147483679" r:id="rId30"/>
    <p:sldLayoutId id="2147483706" r:id="rId31"/>
    <p:sldLayoutId id="2147483680" r:id="rId32"/>
    <p:sldLayoutId id="2147483705" r:id="rId33"/>
    <p:sldLayoutId id="2147483681" r:id="rId34"/>
    <p:sldLayoutId id="2147483684" r:id="rId35"/>
    <p:sldLayoutId id="2147483685" r:id="rId36"/>
    <p:sldLayoutId id="2147483686" r:id="rId37"/>
    <p:sldLayoutId id="2147483687" r:id="rId38"/>
    <p:sldLayoutId id="2147483689" r:id="rId39"/>
    <p:sldLayoutId id="2147483711" r:id="rId40"/>
    <p:sldLayoutId id="2147483713" r:id="rId41"/>
    <p:sldLayoutId id="2147483714" r:id="rId42"/>
    <p:sldLayoutId id="2147483715" r:id="rId43"/>
    <p:sldLayoutId id="2147483716" r:id="rId44"/>
    <p:sldLayoutId id="2147483717" r:id="rId45"/>
  </p:sldLayoutIdLst>
  <p:hf hdr="0"/>
  <p:txStyles>
    <p:titleStyle>
      <a:lvl1pPr algn="l" defTabSz="914400" rtl="0" eaLnBrk="1" latinLnBrk="0" hangingPunct="1">
        <a:lnSpc>
          <a:spcPct val="80000"/>
        </a:lnSpc>
        <a:spcBef>
          <a:spcPct val="0"/>
        </a:spcBef>
        <a:buNone/>
        <a:defRPr sz="2600" b="1" kern="1200">
          <a:solidFill>
            <a:schemeClr val="tx1"/>
          </a:solidFill>
          <a:latin typeface="Tenorite" panose="00000500000000000000" pitchFamily="2" charset="0"/>
          <a:ea typeface="+mj-ea"/>
          <a:cs typeface="+mj-cs"/>
        </a:defRPr>
      </a:lvl1pPr>
    </p:titleStyle>
    <p:bodyStyle>
      <a:lvl1pPr marL="274320" indent="-274320"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2"/>
          </a:solidFill>
          <a:latin typeface="Tenorite" panose="00000500000000000000" pitchFamily="2" charset="0"/>
          <a:ea typeface="+mn-ea"/>
          <a:cs typeface="+mn-cs"/>
        </a:defRPr>
      </a:lvl1pPr>
      <a:lvl2pPr marL="548640" indent="-274320"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2"/>
          </a:solidFill>
          <a:latin typeface="Tenorite" panose="00000500000000000000" pitchFamily="2" charset="0"/>
          <a:ea typeface="+mn-ea"/>
          <a:cs typeface="+mn-cs"/>
        </a:defRPr>
      </a:lvl2pPr>
      <a:lvl3pPr marL="822960" indent="-274320"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2"/>
          </a:solidFill>
          <a:latin typeface="Tenorite" panose="00000500000000000000" pitchFamily="2" charset="0"/>
          <a:ea typeface="+mn-ea"/>
          <a:cs typeface="+mn-cs"/>
        </a:defRPr>
      </a:lvl3pPr>
      <a:lvl4pPr marL="1097280" indent="-274320" algn="l" defTabSz="914400" rtl="0" eaLnBrk="1" latinLnBrk="0" hangingPunct="1">
        <a:lnSpc>
          <a:spcPct val="100000"/>
        </a:lnSpc>
        <a:spcBef>
          <a:spcPts val="0"/>
        </a:spcBef>
        <a:buClr>
          <a:schemeClr val="accent2"/>
        </a:buClr>
        <a:buFont typeface="Arial" panose="020B0604020202020204" pitchFamily="34" charset="0"/>
        <a:buChar char="•"/>
        <a:defRPr sz="1600" kern="1200">
          <a:solidFill>
            <a:schemeClr val="tx2"/>
          </a:solidFill>
          <a:latin typeface="Tenorite" panose="00000500000000000000" pitchFamily="2" charset="0"/>
          <a:ea typeface="+mn-ea"/>
          <a:cs typeface="+mn-cs"/>
        </a:defRPr>
      </a:lvl4pPr>
      <a:lvl5pPr marL="1371600" indent="-274320" algn="l" defTabSz="914400" rtl="0" eaLnBrk="1" latinLnBrk="0" hangingPunct="1">
        <a:lnSpc>
          <a:spcPct val="100000"/>
        </a:lnSpc>
        <a:spcBef>
          <a:spcPts val="0"/>
        </a:spcBef>
        <a:buClr>
          <a:schemeClr val="accent2"/>
        </a:buClr>
        <a:buFont typeface="Arial" panose="020B0604020202020204" pitchFamily="34" charset="0"/>
        <a:buChar char="•"/>
        <a:defRPr sz="1600" kern="1200">
          <a:solidFill>
            <a:schemeClr val="tx2"/>
          </a:solidFill>
          <a:latin typeface="Tenorite"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39.png"/><Relationship Id="rId7"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41.png"/><Relationship Id="rId5" Type="http://schemas.openxmlformats.org/officeDocument/2006/relationships/image" Target="../media/image45.png"/><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xml"/><Relationship Id="rId1" Type="http://schemas.openxmlformats.org/officeDocument/2006/relationships/slideLayout" Target="../slideLayouts/slideLayout30.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8.xml"/><Relationship Id="rId4" Type="http://schemas.openxmlformats.org/officeDocument/2006/relationships/image" Target="../media/image54.png"/></Relationships>
</file>

<file path=ppt/slides/_rels/slide1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3.png"/><Relationship Id="rId1" Type="http://schemas.openxmlformats.org/officeDocument/2006/relationships/slideLayout" Target="../slideLayouts/slideLayout26.xml"/><Relationship Id="rId5" Type="http://schemas.openxmlformats.org/officeDocument/2006/relationships/image" Target="../media/image35.png"/><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microsoft.com/office/2018/10/relationships/comments" Target="../comments/modernComment_A03_C3F6DC72.xml"/><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30.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B5FC39-C9A8-AC11-FC55-DB0BEECA1AF3}"/>
            </a:ext>
          </a:extLst>
        </p:cNvPr>
        <p:cNvGrpSpPr/>
        <p:nvPr/>
      </p:nvGrpSpPr>
      <p:grpSpPr>
        <a:xfrm>
          <a:off x="0" y="0"/>
          <a:ext cx="0" cy="0"/>
          <a:chOff x="0" y="0"/>
          <a:chExt cx="0" cy="0"/>
        </a:xfrm>
      </p:grpSpPr>
      <p:sp>
        <p:nvSpPr>
          <p:cNvPr id="21" name="Title 20">
            <a:extLst>
              <a:ext uri="{FF2B5EF4-FFF2-40B4-BE49-F238E27FC236}">
                <a16:creationId xmlns:a16="http://schemas.microsoft.com/office/drawing/2014/main" id="{2D40EC26-DBB3-3CDE-8589-18AC0AE9A2F1}"/>
              </a:ext>
            </a:extLst>
          </p:cNvPr>
          <p:cNvSpPr>
            <a:spLocks noGrp="1"/>
          </p:cNvSpPr>
          <p:nvPr>
            <p:ph type="ctrTitle"/>
          </p:nvPr>
        </p:nvSpPr>
        <p:spPr>
          <a:xfrm>
            <a:off x="291961" y="750197"/>
            <a:ext cx="6171470" cy="1954090"/>
          </a:xfrm>
        </p:spPr>
        <p:txBody>
          <a:bodyPr>
            <a:normAutofit/>
          </a:bodyPr>
          <a:lstStyle/>
          <a:p>
            <a:r>
              <a:rPr lang="en-US" sz="4400"/>
              <a:t>Model-Based </a:t>
            </a:r>
            <a:br>
              <a:rPr lang="en-US" sz="4400" dirty="0"/>
            </a:br>
            <a:r>
              <a:rPr lang="en-US" sz="4400" dirty="0"/>
              <a:t>Systems Engineering</a:t>
            </a:r>
          </a:p>
        </p:txBody>
      </p:sp>
      <p:sp>
        <p:nvSpPr>
          <p:cNvPr id="43" name="Subtitle 42">
            <a:extLst>
              <a:ext uri="{FF2B5EF4-FFF2-40B4-BE49-F238E27FC236}">
                <a16:creationId xmlns:a16="http://schemas.microsoft.com/office/drawing/2014/main" id="{ABC1C6B7-212F-C403-1087-A6D41F9FABE6}"/>
              </a:ext>
            </a:extLst>
          </p:cNvPr>
          <p:cNvSpPr>
            <a:spLocks noGrp="1"/>
          </p:cNvSpPr>
          <p:nvPr>
            <p:ph type="subTitle" idx="1"/>
          </p:nvPr>
        </p:nvSpPr>
        <p:spPr>
          <a:xfrm>
            <a:off x="291960" y="2946110"/>
            <a:ext cx="5357277" cy="953702"/>
          </a:xfrm>
        </p:spPr>
        <p:txBody>
          <a:bodyPr/>
          <a:lstStyle/>
          <a:p>
            <a:r>
              <a:rPr lang="en-US" b="0"/>
              <a:t>Accelerating system design through model-based methods</a:t>
            </a:r>
            <a:endParaRPr lang="en-US"/>
          </a:p>
        </p:txBody>
      </p:sp>
      <p:pic>
        <p:nvPicPr>
          <p:cNvPr id="19" name="Picture Placeholder 18">
            <a:extLst>
              <a:ext uri="{FF2B5EF4-FFF2-40B4-BE49-F238E27FC236}">
                <a16:creationId xmlns:a16="http://schemas.microsoft.com/office/drawing/2014/main" id="{0781D3F4-4EC1-BBBF-8A3D-3B0B7B97AE5F}"/>
              </a:ext>
              <a:ext uri="{C183D7F6-B498-43B3-948B-1728B52AA6E4}">
                <adec:decorative xmlns:adec="http://schemas.microsoft.com/office/drawing/2017/decorative" val="1"/>
              </a:ext>
            </a:extLst>
          </p:cNvPr>
          <p:cNvPicPr>
            <a:picLocks noGrp="1" noChangeAspect="1"/>
          </p:cNvPicPr>
          <p:nvPr>
            <p:ph type="pic" sz="quarter" idx="60"/>
          </p:nvPr>
        </p:nvPicPr>
        <p:blipFill>
          <a:blip r:embed="rId2">
            <a:extLst>
              <a:ext uri="{28A0092B-C50C-407E-A947-70E740481C1C}">
                <a14:useLocalDpi xmlns:a14="http://schemas.microsoft.com/office/drawing/2010/main" val="0"/>
              </a:ext>
            </a:extLst>
          </a:blip>
          <a:srcRect l="1562" r="24091"/>
          <a:stretch/>
        </p:blipFill>
        <p:spPr>
          <a:xfrm>
            <a:off x="4412807" y="-8238"/>
            <a:ext cx="7653017" cy="6862398"/>
          </a:xfrm>
        </p:spPr>
      </p:pic>
      <p:sp>
        <p:nvSpPr>
          <p:cNvPr id="29" name="Date Placeholder 28">
            <a:extLst>
              <a:ext uri="{FF2B5EF4-FFF2-40B4-BE49-F238E27FC236}">
                <a16:creationId xmlns:a16="http://schemas.microsoft.com/office/drawing/2014/main" id="{D1CBC644-176B-8E61-71A4-30FDF2F46889}"/>
              </a:ext>
            </a:extLst>
          </p:cNvPr>
          <p:cNvSpPr>
            <a:spLocks noGrp="1"/>
          </p:cNvSpPr>
          <p:nvPr>
            <p:ph type="dt" sz="half" idx="61"/>
          </p:nvPr>
        </p:nvSpPr>
        <p:spPr/>
        <p:txBody>
          <a:bodyPr/>
          <a:lstStyle/>
          <a:p>
            <a:r>
              <a:rPr lang="en-US" dirty="0"/>
              <a:t>© 2026 KBR, Inc.</a:t>
            </a:r>
          </a:p>
        </p:txBody>
      </p:sp>
      <p:sp>
        <p:nvSpPr>
          <p:cNvPr id="30" name="Footer Placeholder 29">
            <a:extLst>
              <a:ext uri="{FF2B5EF4-FFF2-40B4-BE49-F238E27FC236}">
                <a16:creationId xmlns:a16="http://schemas.microsoft.com/office/drawing/2014/main" id="{72F47653-007D-65F5-ADCF-0A645B78151A}"/>
              </a:ext>
            </a:extLst>
          </p:cNvPr>
          <p:cNvSpPr>
            <a:spLocks noGrp="1"/>
          </p:cNvSpPr>
          <p:nvPr>
            <p:ph type="ftr" sz="quarter" idx="62"/>
          </p:nvPr>
        </p:nvSpPr>
        <p:spPr/>
        <p:txBody>
          <a:bodyPr/>
          <a:lstStyle/>
          <a:p>
            <a:r>
              <a:rPr lang="en-US"/>
              <a:t>KBR CONFIDENTIAL</a:t>
            </a:r>
          </a:p>
        </p:txBody>
      </p:sp>
      <p:sp>
        <p:nvSpPr>
          <p:cNvPr id="31" name="Slide Number Placeholder 30">
            <a:extLst>
              <a:ext uri="{FF2B5EF4-FFF2-40B4-BE49-F238E27FC236}">
                <a16:creationId xmlns:a16="http://schemas.microsoft.com/office/drawing/2014/main" id="{83B1CC6E-8594-C5F1-59DC-BE7089688E5D}"/>
              </a:ext>
            </a:extLst>
          </p:cNvPr>
          <p:cNvSpPr>
            <a:spLocks noGrp="1"/>
          </p:cNvSpPr>
          <p:nvPr>
            <p:ph type="sldNum" sz="quarter" idx="63"/>
          </p:nvPr>
        </p:nvSpPr>
        <p:spPr/>
        <p:txBody>
          <a:bodyPr/>
          <a:lstStyle/>
          <a:p>
            <a:fld id="{B9FA9544-3EC5-4578-B16B-9495070B2365}" type="slidenum">
              <a:rPr lang="en-US" smtClean="0"/>
              <a:pPr/>
              <a:t>1</a:t>
            </a:fld>
            <a:endParaRPr lang="en-US"/>
          </a:p>
        </p:txBody>
      </p:sp>
    </p:spTree>
    <p:extLst>
      <p:ext uri="{BB962C8B-B14F-4D97-AF65-F5344CB8AC3E}">
        <p14:creationId xmlns:p14="http://schemas.microsoft.com/office/powerpoint/2010/main" val="423120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C1E3A-FBDC-63E1-111C-DDEF2248EFDC}"/>
              </a:ext>
            </a:extLst>
          </p:cNvPr>
          <p:cNvSpPr>
            <a:spLocks noGrp="1"/>
          </p:cNvSpPr>
          <p:nvPr>
            <p:ph type="title"/>
          </p:nvPr>
        </p:nvSpPr>
        <p:spPr>
          <a:xfrm>
            <a:off x="456724" y="39812"/>
            <a:ext cx="10349022" cy="708763"/>
          </a:xfrm>
        </p:spPr>
        <p:txBody>
          <a:bodyPr anchor="b">
            <a:normAutofit/>
          </a:bodyPr>
          <a:lstStyle/>
          <a:p>
            <a:r>
              <a:rPr lang="en-US"/>
              <a:t>Why Rapid Prototyping Demands a Model-Based Foundation</a:t>
            </a:r>
          </a:p>
        </p:txBody>
      </p:sp>
      <p:sp>
        <p:nvSpPr>
          <p:cNvPr id="4" name="Content Placeholder 3">
            <a:extLst>
              <a:ext uri="{FF2B5EF4-FFF2-40B4-BE49-F238E27FC236}">
                <a16:creationId xmlns:a16="http://schemas.microsoft.com/office/drawing/2014/main" id="{1FA0D812-A009-415D-41D7-FA10778149F2}"/>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3311610" y="2272121"/>
            <a:ext cx="8423664" cy="1208635"/>
          </a:xfrm>
        </p:spPr>
        <p:txBody>
          <a:bodyPr>
            <a:normAutofit/>
          </a:bodyPr>
          <a:lstStyle/>
          <a:p>
            <a:pPr marL="0" indent="0">
              <a:buNone/>
            </a:pPr>
            <a:r>
              <a:rPr lang="en-US" sz="2000" b="1" dirty="0">
                <a:solidFill>
                  <a:schemeClr val="accent2"/>
                </a:solidFill>
              </a:rPr>
              <a:t>MBSE Enables Impact Assessment</a:t>
            </a:r>
            <a:br>
              <a:rPr lang="en-US" sz="2000" b="1" dirty="0">
                <a:solidFill>
                  <a:schemeClr val="accent2"/>
                </a:solidFill>
              </a:rPr>
            </a:br>
            <a:r>
              <a:rPr lang="en-US" dirty="0"/>
              <a:t>MBSE links requirements, architecture and verification, enabling immediate impact analysis of changes.</a:t>
            </a:r>
          </a:p>
        </p:txBody>
      </p:sp>
      <p:sp>
        <p:nvSpPr>
          <p:cNvPr id="6" name="Date Placeholder 5">
            <a:extLst>
              <a:ext uri="{FF2B5EF4-FFF2-40B4-BE49-F238E27FC236}">
                <a16:creationId xmlns:a16="http://schemas.microsoft.com/office/drawing/2014/main" id="{1077FF50-4CDC-9DB9-088E-F80AA146FDED}"/>
              </a:ext>
            </a:extLst>
          </p:cNvPr>
          <p:cNvSpPr>
            <a:spLocks noGrp="1"/>
          </p:cNvSpPr>
          <p:nvPr>
            <p:ph type="dt" sz="half" idx="10"/>
          </p:nvPr>
        </p:nvSpPr>
        <p:spPr>
          <a:xfrm>
            <a:off x="381003" y="6381064"/>
            <a:ext cx="1274802" cy="365125"/>
          </a:xfrm>
        </p:spPr>
        <p:txBody>
          <a:bodyPr anchor="ctr">
            <a:normAutofit/>
          </a:bodyPr>
          <a:lstStyle/>
          <a:p>
            <a:r>
              <a:rPr lang="en-US" dirty="0"/>
              <a:t>© 2026 KBR, Inc.</a:t>
            </a:r>
          </a:p>
        </p:txBody>
      </p:sp>
      <p:sp>
        <p:nvSpPr>
          <p:cNvPr id="5" name="Footer Placeholder 4">
            <a:extLst>
              <a:ext uri="{FF2B5EF4-FFF2-40B4-BE49-F238E27FC236}">
                <a16:creationId xmlns:a16="http://schemas.microsoft.com/office/drawing/2014/main" id="{A32B5370-8964-3969-E242-53681293CE10}"/>
              </a:ext>
            </a:extLst>
          </p:cNvPr>
          <p:cNvSpPr>
            <a:spLocks noGrp="1"/>
          </p:cNvSpPr>
          <p:nvPr>
            <p:ph type="ftr" sz="quarter" idx="11"/>
          </p:nvPr>
        </p:nvSpPr>
        <p:spPr>
          <a:xfrm>
            <a:off x="1703169" y="6381064"/>
            <a:ext cx="1723764" cy="365125"/>
          </a:xfrm>
        </p:spPr>
        <p:txBody>
          <a:bodyPr anchor="ctr">
            <a:normAutofit/>
          </a:bodyPr>
          <a:lstStyle/>
          <a:p>
            <a:pPr>
              <a:spcAft>
                <a:spcPts val="600"/>
              </a:spcAft>
            </a:pPr>
            <a:r>
              <a:rPr lang="en-US"/>
              <a:t>KBR CONFIDENTIAL</a:t>
            </a:r>
          </a:p>
        </p:txBody>
      </p:sp>
      <p:sp>
        <p:nvSpPr>
          <p:cNvPr id="7" name="Slide Number Placeholder 6">
            <a:extLst>
              <a:ext uri="{FF2B5EF4-FFF2-40B4-BE49-F238E27FC236}">
                <a16:creationId xmlns:a16="http://schemas.microsoft.com/office/drawing/2014/main" id="{EFF4950C-C317-14B2-F6B2-DD970503A0E8}"/>
              </a:ext>
            </a:extLst>
          </p:cNvPr>
          <p:cNvSpPr>
            <a:spLocks noGrp="1"/>
          </p:cNvSpPr>
          <p:nvPr>
            <p:ph type="sldNum" sz="quarter" idx="12"/>
          </p:nvPr>
        </p:nvSpPr>
        <p:spPr>
          <a:xfrm>
            <a:off x="11308256" y="6381064"/>
            <a:ext cx="548054" cy="365125"/>
          </a:xfrm>
        </p:spPr>
        <p:txBody>
          <a:bodyPr anchor="ctr">
            <a:normAutofit/>
          </a:bodyPr>
          <a:lstStyle/>
          <a:p>
            <a:fld id="{AEAA3239-9EA4-4A65-A281-97F994456D9F}" type="slidenum">
              <a:rPr lang="en-US" smtClean="0"/>
              <a:pPr/>
              <a:t>10</a:t>
            </a:fld>
            <a:endParaRPr lang="en-US"/>
          </a:p>
        </p:txBody>
      </p:sp>
      <p:pic>
        <p:nvPicPr>
          <p:cNvPr id="8" name="Picture 7">
            <a:extLst>
              <a:ext uri="{FF2B5EF4-FFF2-40B4-BE49-F238E27FC236}">
                <a16:creationId xmlns:a16="http://schemas.microsoft.com/office/drawing/2014/main" id="{652E2049-0608-79A0-1757-1545B65856AA}"/>
              </a:ext>
            </a:extLst>
          </p:cNvPr>
          <p:cNvPicPr>
            <a:picLocks noChangeAspect="1"/>
          </p:cNvPicPr>
          <p:nvPr/>
        </p:nvPicPr>
        <p:blipFill>
          <a:blip r:embed="rId3">
            <a:extLst>
              <a:ext uri="{28A0092B-C50C-407E-A947-70E740481C1C}">
                <a14:useLocalDpi xmlns:a14="http://schemas.microsoft.com/office/drawing/2010/main" val="0"/>
              </a:ext>
            </a:extLst>
          </a:blip>
          <a:srcRect l="36877" r="-695"/>
          <a:stretch>
            <a:fillRect/>
          </a:stretch>
        </p:blipFill>
        <p:spPr>
          <a:xfrm>
            <a:off x="118453" y="656275"/>
            <a:ext cx="3074704" cy="5667768"/>
          </a:xfrm>
          <a:prstGeom prst="rect">
            <a:avLst/>
          </a:prstGeom>
        </p:spPr>
      </p:pic>
      <p:pic>
        <p:nvPicPr>
          <p:cNvPr id="13" name="Picture 12">
            <a:extLst>
              <a:ext uri="{FF2B5EF4-FFF2-40B4-BE49-F238E27FC236}">
                <a16:creationId xmlns:a16="http://schemas.microsoft.com/office/drawing/2014/main" id="{9A477B26-D6BD-8CFD-5670-B3121045795C}"/>
              </a:ext>
            </a:extLst>
          </p:cNvPr>
          <p:cNvPicPr>
            <a:picLocks noChangeAspect="1"/>
          </p:cNvPicPr>
          <p:nvPr/>
        </p:nvPicPr>
        <p:blipFill>
          <a:blip r:embed="rId4">
            <a:extLst>
              <a:ext uri="{28A0092B-C50C-407E-A947-70E740481C1C}">
                <a14:useLocalDpi xmlns:a14="http://schemas.microsoft.com/office/drawing/2010/main" val="0"/>
              </a:ext>
            </a:extLst>
          </a:blip>
          <a:srcRect l="44956"/>
          <a:stretch>
            <a:fillRect/>
          </a:stretch>
        </p:blipFill>
        <p:spPr>
          <a:xfrm>
            <a:off x="0" y="1769795"/>
            <a:ext cx="1969566" cy="3560395"/>
          </a:xfrm>
          <a:prstGeom prst="rect">
            <a:avLst/>
          </a:prstGeom>
        </p:spPr>
      </p:pic>
      <p:sp>
        <p:nvSpPr>
          <p:cNvPr id="14" name="Content Placeholder 3">
            <a:extLst>
              <a:ext uri="{FF2B5EF4-FFF2-40B4-BE49-F238E27FC236}">
                <a16:creationId xmlns:a16="http://schemas.microsoft.com/office/drawing/2014/main" id="{E6A80AB5-0654-C6D3-28D4-AC6E805D526D}"/>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3013788" y="1021649"/>
            <a:ext cx="8721486" cy="1020966"/>
          </a:xfrm>
          <a:prstGeom prst="rect">
            <a:avLst/>
          </a:prstGeom>
        </p:spPr>
        <p:txBody>
          <a:bodyPr vert="horz" lIns="0" tIns="0" rIns="182880" bIns="0" rtlCol="0">
            <a:normAutofit/>
          </a:bodyPr>
          <a:lstStyle>
            <a:lvl1pPr marL="274320" indent="-274320"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2"/>
                </a:solidFill>
                <a:latin typeface="Tenorite" panose="00000500000000000000" pitchFamily="2" charset="0"/>
                <a:ea typeface="+mn-ea"/>
                <a:cs typeface="+mn-cs"/>
              </a:defRPr>
            </a:lvl1pPr>
            <a:lvl2pPr marL="548640" indent="-274320"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2"/>
                </a:solidFill>
                <a:latin typeface="Tenorite" panose="00000500000000000000" pitchFamily="2" charset="0"/>
                <a:ea typeface="+mn-ea"/>
                <a:cs typeface="+mn-cs"/>
              </a:defRPr>
            </a:lvl2pPr>
            <a:lvl3pPr marL="822960" indent="-274320"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2"/>
                </a:solidFill>
                <a:latin typeface="Tenorite" panose="00000500000000000000" pitchFamily="2" charset="0"/>
                <a:ea typeface="+mn-ea"/>
                <a:cs typeface="+mn-cs"/>
              </a:defRPr>
            </a:lvl3pPr>
            <a:lvl4pPr marL="1097280" indent="-274320" algn="l" defTabSz="914400" rtl="0" eaLnBrk="1" latinLnBrk="0" hangingPunct="1">
              <a:lnSpc>
                <a:spcPct val="100000"/>
              </a:lnSpc>
              <a:spcBef>
                <a:spcPts val="0"/>
              </a:spcBef>
              <a:buClr>
                <a:schemeClr val="accent2"/>
              </a:buClr>
              <a:buFont typeface="Arial" panose="020B0604020202020204" pitchFamily="34" charset="0"/>
              <a:buChar char="•"/>
              <a:defRPr sz="1600" kern="1200">
                <a:solidFill>
                  <a:schemeClr val="tx2"/>
                </a:solidFill>
                <a:latin typeface="Tenorite" panose="00000500000000000000" pitchFamily="2" charset="0"/>
                <a:ea typeface="+mn-ea"/>
                <a:cs typeface="+mn-cs"/>
              </a:defRPr>
            </a:lvl4pPr>
            <a:lvl5pPr marL="1371600" indent="-274320" algn="l" defTabSz="914400" rtl="0" eaLnBrk="1" latinLnBrk="0" hangingPunct="1">
              <a:lnSpc>
                <a:spcPct val="100000"/>
              </a:lnSpc>
              <a:spcBef>
                <a:spcPts val="0"/>
              </a:spcBef>
              <a:buClr>
                <a:schemeClr val="accent2"/>
              </a:buClr>
              <a:buFont typeface="Arial" panose="020B0604020202020204" pitchFamily="34" charset="0"/>
              <a:buChar char="•"/>
              <a:defRPr sz="1600" kern="1200">
                <a:solidFill>
                  <a:schemeClr val="tx2"/>
                </a:solidFill>
                <a:latin typeface="Tenorite"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a:solidFill>
                  <a:schemeClr val="accent2"/>
                </a:solidFill>
              </a:rPr>
              <a:t>Challenges of Traditional Approaches</a:t>
            </a:r>
            <a:br>
              <a:rPr lang="en-US" sz="2000" b="1">
                <a:solidFill>
                  <a:schemeClr val="accent2"/>
                </a:solidFill>
              </a:rPr>
            </a:br>
            <a:r>
              <a:rPr lang="en-US"/>
              <a:t>Document-centric methods cause inconsistent change ripple effects, leading to unnoticed issues during integration or testing phases.</a:t>
            </a:r>
          </a:p>
        </p:txBody>
      </p:sp>
      <p:sp>
        <p:nvSpPr>
          <p:cNvPr id="15" name="Content Placeholder 3">
            <a:extLst>
              <a:ext uri="{FF2B5EF4-FFF2-40B4-BE49-F238E27FC236}">
                <a16:creationId xmlns:a16="http://schemas.microsoft.com/office/drawing/2014/main" id="{C639673E-FC50-17D6-172E-046F153DF4F7}"/>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3311610" y="3662131"/>
            <a:ext cx="8423664" cy="1113448"/>
          </a:xfrm>
          <a:prstGeom prst="rect">
            <a:avLst/>
          </a:prstGeom>
        </p:spPr>
        <p:txBody>
          <a:bodyPr vert="horz" lIns="0" tIns="0" rIns="182880" bIns="0" rtlCol="0">
            <a:normAutofit/>
          </a:bodyPr>
          <a:lstStyle>
            <a:lvl1pPr marL="274320" indent="-274320"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2"/>
                </a:solidFill>
                <a:latin typeface="Tenorite" panose="00000500000000000000" pitchFamily="2" charset="0"/>
                <a:ea typeface="+mn-ea"/>
                <a:cs typeface="+mn-cs"/>
              </a:defRPr>
            </a:lvl1pPr>
            <a:lvl2pPr marL="548640" indent="-274320"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2"/>
                </a:solidFill>
                <a:latin typeface="Tenorite" panose="00000500000000000000" pitchFamily="2" charset="0"/>
                <a:ea typeface="+mn-ea"/>
                <a:cs typeface="+mn-cs"/>
              </a:defRPr>
            </a:lvl2pPr>
            <a:lvl3pPr marL="822960" indent="-274320"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2"/>
                </a:solidFill>
                <a:latin typeface="Tenorite" panose="00000500000000000000" pitchFamily="2" charset="0"/>
                <a:ea typeface="+mn-ea"/>
                <a:cs typeface="+mn-cs"/>
              </a:defRPr>
            </a:lvl3pPr>
            <a:lvl4pPr marL="1097280" indent="-274320" algn="l" defTabSz="914400" rtl="0" eaLnBrk="1" latinLnBrk="0" hangingPunct="1">
              <a:lnSpc>
                <a:spcPct val="100000"/>
              </a:lnSpc>
              <a:spcBef>
                <a:spcPts val="0"/>
              </a:spcBef>
              <a:buClr>
                <a:schemeClr val="accent2"/>
              </a:buClr>
              <a:buFont typeface="Arial" panose="020B0604020202020204" pitchFamily="34" charset="0"/>
              <a:buChar char="•"/>
              <a:defRPr sz="1600" kern="1200">
                <a:solidFill>
                  <a:schemeClr val="tx2"/>
                </a:solidFill>
                <a:latin typeface="Tenorite" panose="00000500000000000000" pitchFamily="2" charset="0"/>
                <a:ea typeface="+mn-ea"/>
                <a:cs typeface="+mn-cs"/>
              </a:defRPr>
            </a:lvl4pPr>
            <a:lvl5pPr marL="1371600" indent="-274320" algn="l" defTabSz="914400" rtl="0" eaLnBrk="1" latinLnBrk="0" hangingPunct="1">
              <a:lnSpc>
                <a:spcPct val="100000"/>
              </a:lnSpc>
              <a:spcBef>
                <a:spcPts val="0"/>
              </a:spcBef>
              <a:buClr>
                <a:schemeClr val="accent2"/>
              </a:buClr>
              <a:buFont typeface="Arial" panose="020B0604020202020204" pitchFamily="34" charset="0"/>
              <a:buChar char="•"/>
              <a:defRPr sz="1600" kern="1200">
                <a:solidFill>
                  <a:schemeClr val="tx2"/>
                </a:solidFill>
                <a:latin typeface="Tenorite"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a:solidFill>
                  <a:schemeClr val="accent2"/>
                </a:solidFill>
              </a:rPr>
              <a:t>Support for Parallel Prototyping</a:t>
            </a:r>
            <a:br>
              <a:rPr lang="en-US" sz="2000" b="1">
                <a:solidFill>
                  <a:schemeClr val="accent2"/>
                </a:solidFill>
              </a:rPr>
            </a:br>
            <a:r>
              <a:rPr lang="en-US"/>
              <a:t>MBSE defines system boundaries early, allowing multiple teams to prototype simultaneously without conflicts or assumptions overlap.</a:t>
            </a:r>
          </a:p>
        </p:txBody>
      </p:sp>
      <p:sp>
        <p:nvSpPr>
          <p:cNvPr id="16" name="Content Placeholder 3">
            <a:extLst>
              <a:ext uri="{FF2B5EF4-FFF2-40B4-BE49-F238E27FC236}">
                <a16:creationId xmlns:a16="http://schemas.microsoft.com/office/drawing/2014/main" id="{B9A086CB-3536-B960-12FB-B5477FD8AD1D}"/>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3013788" y="4957648"/>
            <a:ext cx="8721486" cy="1244077"/>
          </a:xfrm>
          <a:prstGeom prst="rect">
            <a:avLst/>
          </a:prstGeom>
        </p:spPr>
        <p:txBody>
          <a:bodyPr vert="horz" lIns="0" tIns="0" rIns="182880" bIns="0" rtlCol="0">
            <a:normAutofit/>
          </a:bodyPr>
          <a:lstStyle>
            <a:lvl1pPr marL="274320" indent="-274320"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2"/>
                </a:solidFill>
                <a:latin typeface="Tenorite" panose="00000500000000000000" pitchFamily="2" charset="0"/>
                <a:ea typeface="+mn-ea"/>
                <a:cs typeface="+mn-cs"/>
              </a:defRPr>
            </a:lvl1pPr>
            <a:lvl2pPr marL="548640" indent="-274320"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2"/>
                </a:solidFill>
                <a:latin typeface="Tenorite" panose="00000500000000000000" pitchFamily="2" charset="0"/>
                <a:ea typeface="+mn-ea"/>
                <a:cs typeface="+mn-cs"/>
              </a:defRPr>
            </a:lvl2pPr>
            <a:lvl3pPr marL="822960" indent="-274320"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2"/>
                </a:solidFill>
                <a:latin typeface="Tenorite" panose="00000500000000000000" pitchFamily="2" charset="0"/>
                <a:ea typeface="+mn-ea"/>
                <a:cs typeface="+mn-cs"/>
              </a:defRPr>
            </a:lvl3pPr>
            <a:lvl4pPr marL="1097280" indent="-274320" algn="l" defTabSz="914400" rtl="0" eaLnBrk="1" latinLnBrk="0" hangingPunct="1">
              <a:lnSpc>
                <a:spcPct val="100000"/>
              </a:lnSpc>
              <a:spcBef>
                <a:spcPts val="0"/>
              </a:spcBef>
              <a:buClr>
                <a:schemeClr val="accent2"/>
              </a:buClr>
              <a:buFont typeface="Arial" panose="020B0604020202020204" pitchFamily="34" charset="0"/>
              <a:buChar char="•"/>
              <a:defRPr sz="1600" kern="1200">
                <a:solidFill>
                  <a:schemeClr val="tx2"/>
                </a:solidFill>
                <a:latin typeface="Tenorite" panose="00000500000000000000" pitchFamily="2" charset="0"/>
                <a:ea typeface="+mn-ea"/>
                <a:cs typeface="+mn-cs"/>
              </a:defRPr>
            </a:lvl4pPr>
            <a:lvl5pPr marL="1371600" indent="-274320" algn="l" defTabSz="914400" rtl="0" eaLnBrk="1" latinLnBrk="0" hangingPunct="1">
              <a:lnSpc>
                <a:spcPct val="100000"/>
              </a:lnSpc>
              <a:spcBef>
                <a:spcPts val="0"/>
              </a:spcBef>
              <a:buClr>
                <a:schemeClr val="accent2"/>
              </a:buClr>
              <a:buFont typeface="Arial" panose="020B0604020202020204" pitchFamily="34" charset="0"/>
              <a:buChar char="•"/>
              <a:defRPr sz="1600" kern="1200">
                <a:solidFill>
                  <a:schemeClr val="tx2"/>
                </a:solidFill>
                <a:latin typeface="Tenorite"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a:solidFill>
                  <a:schemeClr val="accent2"/>
                </a:solidFill>
              </a:rPr>
              <a:t>Faster, Risk-Reduced Prototyping</a:t>
            </a:r>
          </a:p>
          <a:p>
            <a:pPr marL="0" indent="0">
              <a:buNone/>
            </a:pPr>
            <a:r>
              <a:rPr lang="en-US"/>
              <a:t>Using MBSE accelerates prototyping cycles with less integration risk and better alignment with mission goals.</a:t>
            </a:r>
          </a:p>
        </p:txBody>
      </p:sp>
      <p:pic>
        <p:nvPicPr>
          <p:cNvPr id="20" name="Picture 19">
            <a:extLst>
              <a:ext uri="{FF2B5EF4-FFF2-40B4-BE49-F238E27FC236}">
                <a16:creationId xmlns:a16="http://schemas.microsoft.com/office/drawing/2014/main" id="{3FFAB88B-9CFA-3628-F6CC-AB6A234000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1663" y="1238445"/>
            <a:ext cx="715627" cy="715627"/>
          </a:xfrm>
          <a:prstGeom prst="rect">
            <a:avLst/>
          </a:prstGeom>
        </p:spPr>
      </p:pic>
      <p:cxnSp>
        <p:nvCxnSpPr>
          <p:cNvPr id="26" name="Straight Connector 25">
            <a:extLst>
              <a:ext uri="{FF2B5EF4-FFF2-40B4-BE49-F238E27FC236}">
                <a16:creationId xmlns:a16="http://schemas.microsoft.com/office/drawing/2014/main" id="{8092A1B3-742B-31AF-D159-B6FF041CAABE}"/>
              </a:ext>
            </a:extLst>
          </p:cNvPr>
          <p:cNvCxnSpPr>
            <a:cxnSpLocks/>
          </p:cNvCxnSpPr>
          <p:nvPr/>
        </p:nvCxnSpPr>
        <p:spPr>
          <a:xfrm>
            <a:off x="2389517" y="1172003"/>
            <a:ext cx="439947"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762A0CE2-CE3D-365F-6032-38A5DAA38DEC}"/>
              </a:ext>
            </a:extLst>
          </p:cNvPr>
          <p:cNvCxnSpPr>
            <a:cxnSpLocks/>
          </p:cNvCxnSpPr>
          <p:nvPr/>
        </p:nvCxnSpPr>
        <p:spPr>
          <a:xfrm flipV="1">
            <a:off x="1751238" y="1170318"/>
            <a:ext cx="638279" cy="171439"/>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2905B289-2E9E-8CB8-CCB3-17D1E76819D7}"/>
              </a:ext>
            </a:extLst>
          </p:cNvPr>
          <p:cNvCxnSpPr>
            <a:cxnSpLocks/>
          </p:cNvCxnSpPr>
          <p:nvPr/>
        </p:nvCxnSpPr>
        <p:spPr>
          <a:xfrm>
            <a:off x="2609490" y="2428584"/>
            <a:ext cx="439947" cy="0"/>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95897973-8CA1-C2E8-9FEA-C0C5194014A7}"/>
              </a:ext>
            </a:extLst>
          </p:cNvPr>
          <p:cNvCxnSpPr>
            <a:cxnSpLocks/>
          </p:cNvCxnSpPr>
          <p:nvPr/>
        </p:nvCxnSpPr>
        <p:spPr>
          <a:xfrm>
            <a:off x="2609490" y="4201603"/>
            <a:ext cx="439947"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F03FE89A-95FB-1DB0-5D55-05C12F00FC0A}"/>
              </a:ext>
            </a:extLst>
          </p:cNvPr>
          <p:cNvCxnSpPr>
            <a:cxnSpLocks/>
          </p:cNvCxnSpPr>
          <p:nvPr/>
        </p:nvCxnSpPr>
        <p:spPr>
          <a:xfrm>
            <a:off x="2389517" y="5411900"/>
            <a:ext cx="439947"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54214F58-E7F4-1E9E-88BF-B686EA132386}"/>
              </a:ext>
            </a:extLst>
          </p:cNvPr>
          <p:cNvCxnSpPr>
            <a:cxnSpLocks/>
          </p:cNvCxnSpPr>
          <p:nvPr/>
        </p:nvCxnSpPr>
        <p:spPr>
          <a:xfrm>
            <a:off x="1751238" y="5318535"/>
            <a:ext cx="638279" cy="88861"/>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37" name="Oval 36">
            <a:extLst>
              <a:ext uri="{FF2B5EF4-FFF2-40B4-BE49-F238E27FC236}">
                <a16:creationId xmlns:a16="http://schemas.microsoft.com/office/drawing/2014/main" id="{93D0C3E6-D050-A50C-598B-6303B4E2ED38}"/>
              </a:ext>
            </a:extLst>
          </p:cNvPr>
          <p:cNvSpPr/>
          <p:nvPr/>
        </p:nvSpPr>
        <p:spPr>
          <a:xfrm>
            <a:off x="2728821" y="1095554"/>
            <a:ext cx="152397" cy="152397"/>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4EAE3A62-72B8-B8D3-2837-487911E73504}"/>
              </a:ext>
            </a:extLst>
          </p:cNvPr>
          <p:cNvSpPr/>
          <p:nvPr/>
        </p:nvSpPr>
        <p:spPr>
          <a:xfrm>
            <a:off x="2956266" y="2356606"/>
            <a:ext cx="152397" cy="152397"/>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E5776CE-E089-1762-F7F5-D4133E3BE7EA}"/>
              </a:ext>
            </a:extLst>
          </p:cNvPr>
          <p:cNvSpPr/>
          <p:nvPr/>
        </p:nvSpPr>
        <p:spPr>
          <a:xfrm>
            <a:off x="2968900" y="4125404"/>
            <a:ext cx="152397" cy="152397"/>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0465A66-38FB-D2E3-49B8-1219780751A0}"/>
              </a:ext>
            </a:extLst>
          </p:cNvPr>
          <p:cNvSpPr/>
          <p:nvPr/>
        </p:nvSpPr>
        <p:spPr>
          <a:xfrm>
            <a:off x="2741733" y="5327161"/>
            <a:ext cx="152397" cy="152397"/>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a:extLst>
              <a:ext uri="{FF2B5EF4-FFF2-40B4-BE49-F238E27FC236}">
                <a16:creationId xmlns:a16="http://schemas.microsoft.com/office/drawing/2014/main" id="{692A0FC1-5FD4-9895-E814-76DDD80171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19470" y="2479945"/>
            <a:ext cx="715627" cy="715627"/>
          </a:xfrm>
          <a:prstGeom prst="rect">
            <a:avLst/>
          </a:prstGeom>
        </p:spPr>
      </p:pic>
      <p:pic>
        <p:nvPicPr>
          <p:cNvPr id="44" name="Picture 43">
            <a:extLst>
              <a:ext uri="{FF2B5EF4-FFF2-40B4-BE49-F238E27FC236}">
                <a16:creationId xmlns:a16="http://schemas.microsoft.com/office/drawing/2014/main" id="{6E742BE0-42D4-0DEC-E3A6-8E4531BA1D3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9625" y="4960722"/>
            <a:ext cx="715627" cy="715627"/>
          </a:xfrm>
          <a:prstGeom prst="rect">
            <a:avLst/>
          </a:prstGeom>
        </p:spPr>
      </p:pic>
      <p:pic>
        <p:nvPicPr>
          <p:cNvPr id="46" name="Picture 45">
            <a:extLst>
              <a:ext uri="{FF2B5EF4-FFF2-40B4-BE49-F238E27FC236}">
                <a16:creationId xmlns:a16="http://schemas.microsoft.com/office/drawing/2014/main" id="{8A909827-0FA1-32CE-D59E-3FA6ED73378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64243" y="3885398"/>
            <a:ext cx="650570" cy="650570"/>
          </a:xfrm>
          <a:prstGeom prst="rect">
            <a:avLst/>
          </a:prstGeom>
        </p:spPr>
      </p:pic>
    </p:spTree>
    <p:extLst>
      <p:ext uri="{BB962C8B-B14F-4D97-AF65-F5344CB8AC3E}">
        <p14:creationId xmlns:p14="http://schemas.microsoft.com/office/powerpoint/2010/main" val="39910678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iterate>
                                    <p:tmPct val="10000"/>
                                  </p:iterate>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anim calcmode="lin" valueType="num">
                                      <p:cBhvr>
                                        <p:cTn id="13" dur="250" fill="hold"/>
                                        <p:tgtEl>
                                          <p:spTgt spid="14"/>
                                        </p:tgtEl>
                                        <p:attrNameLst>
                                          <p:attrName>ppt_x</p:attrName>
                                        </p:attrNameLst>
                                      </p:cBhvr>
                                      <p:tavLst>
                                        <p:tav tm="0">
                                          <p:val>
                                            <p:strVal val="#ppt_x"/>
                                          </p:val>
                                        </p:tav>
                                        <p:tav tm="100000">
                                          <p:val>
                                            <p:strVal val="#ppt_x"/>
                                          </p:val>
                                        </p:tav>
                                      </p:tavLst>
                                    </p:anim>
                                    <p:anim calcmode="lin" valueType="num">
                                      <p:cBhvr>
                                        <p:cTn id="14" dur="25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50"/>
                                  </p:stCondLst>
                                  <p:iterate>
                                    <p:tmPct val="10000"/>
                                  </p:iterate>
                                  <p:childTnLst>
                                    <p:set>
                                      <p:cBhvr>
                                        <p:cTn id="16" dur="1" fill="hold">
                                          <p:stCondLst>
                                            <p:cond delay="0"/>
                                          </p:stCondLst>
                                        </p:cTn>
                                        <p:tgtEl>
                                          <p:spTgt spid="15"/>
                                        </p:tgtEl>
                                        <p:attrNameLst>
                                          <p:attrName>style.visibility</p:attrName>
                                        </p:attrNameLst>
                                      </p:cBhvr>
                                      <p:to>
                                        <p:strVal val="visible"/>
                                      </p:to>
                                    </p:set>
                                    <p:animEffect transition="in" filter="fade">
                                      <p:cBhvr>
                                        <p:cTn id="17" dur="250"/>
                                        <p:tgtEl>
                                          <p:spTgt spid="15"/>
                                        </p:tgtEl>
                                      </p:cBhvr>
                                    </p:animEffect>
                                    <p:anim calcmode="lin" valueType="num">
                                      <p:cBhvr>
                                        <p:cTn id="18" dur="250" fill="hold"/>
                                        <p:tgtEl>
                                          <p:spTgt spid="15"/>
                                        </p:tgtEl>
                                        <p:attrNameLst>
                                          <p:attrName>ppt_x</p:attrName>
                                        </p:attrNameLst>
                                      </p:cBhvr>
                                      <p:tavLst>
                                        <p:tav tm="0">
                                          <p:val>
                                            <p:strVal val="#ppt_x"/>
                                          </p:val>
                                        </p:tav>
                                        <p:tav tm="100000">
                                          <p:val>
                                            <p:strVal val="#ppt_x"/>
                                          </p:val>
                                        </p:tav>
                                      </p:tavLst>
                                    </p:anim>
                                    <p:anim calcmode="lin" valueType="num">
                                      <p:cBhvr>
                                        <p:cTn id="19" dur="25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50"/>
                                  </p:stCondLst>
                                  <p:iterate>
                                    <p:tmPct val="10000"/>
                                  </p:iterate>
                                  <p:childTnLst>
                                    <p:set>
                                      <p:cBhvr>
                                        <p:cTn id="21" dur="1" fill="hold">
                                          <p:stCondLst>
                                            <p:cond delay="0"/>
                                          </p:stCondLst>
                                        </p:cTn>
                                        <p:tgtEl>
                                          <p:spTgt spid="16"/>
                                        </p:tgtEl>
                                        <p:attrNameLst>
                                          <p:attrName>style.visibility</p:attrName>
                                        </p:attrNameLst>
                                      </p:cBhvr>
                                      <p:to>
                                        <p:strVal val="visible"/>
                                      </p:to>
                                    </p:set>
                                    <p:animEffect transition="in" filter="fade">
                                      <p:cBhvr>
                                        <p:cTn id="22" dur="250"/>
                                        <p:tgtEl>
                                          <p:spTgt spid="16"/>
                                        </p:tgtEl>
                                      </p:cBhvr>
                                    </p:animEffect>
                                    <p:anim calcmode="lin" valueType="num">
                                      <p:cBhvr>
                                        <p:cTn id="23" dur="250" fill="hold"/>
                                        <p:tgtEl>
                                          <p:spTgt spid="16"/>
                                        </p:tgtEl>
                                        <p:attrNameLst>
                                          <p:attrName>ppt_x</p:attrName>
                                        </p:attrNameLst>
                                      </p:cBhvr>
                                      <p:tavLst>
                                        <p:tav tm="0">
                                          <p:val>
                                            <p:strVal val="#ppt_x"/>
                                          </p:val>
                                        </p:tav>
                                        <p:tav tm="100000">
                                          <p:val>
                                            <p:strVal val="#ppt_x"/>
                                          </p:val>
                                        </p:tav>
                                      </p:tavLst>
                                    </p:anim>
                                    <p:anim calcmode="lin" valueType="num">
                                      <p:cBhvr>
                                        <p:cTn id="24" dur="25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E14917-9ABE-475F-95AA-1335863134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2CA06F-37D8-E4BC-DAF7-D4ABBDF14DAD}"/>
              </a:ext>
            </a:extLst>
          </p:cNvPr>
          <p:cNvSpPr>
            <a:spLocks noGrp="1"/>
          </p:cNvSpPr>
          <p:nvPr>
            <p:ph type="title"/>
          </p:nvPr>
        </p:nvSpPr>
        <p:spPr>
          <a:xfrm>
            <a:off x="456724" y="39812"/>
            <a:ext cx="10349022" cy="708763"/>
          </a:xfrm>
        </p:spPr>
        <p:txBody>
          <a:bodyPr anchor="b">
            <a:normAutofit/>
          </a:bodyPr>
          <a:lstStyle/>
          <a:p>
            <a:r>
              <a:rPr lang="en-US"/>
              <a:t>Capabilities as the Anchor for MVP Prototypes</a:t>
            </a:r>
          </a:p>
        </p:txBody>
      </p:sp>
      <p:sp>
        <p:nvSpPr>
          <p:cNvPr id="4" name="Content Placeholder 3">
            <a:extLst>
              <a:ext uri="{FF2B5EF4-FFF2-40B4-BE49-F238E27FC236}">
                <a16:creationId xmlns:a16="http://schemas.microsoft.com/office/drawing/2014/main" id="{F369FFC0-C4A3-640F-3608-4193064ED3C6}"/>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3311610" y="2272121"/>
            <a:ext cx="8423664" cy="1208635"/>
          </a:xfrm>
        </p:spPr>
        <p:txBody>
          <a:bodyPr>
            <a:normAutofit/>
          </a:bodyPr>
          <a:lstStyle/>
          <a:p>
            <a:pPr marL="0" indent="0">
              <a:buNone/>
            </a:pPr>
            <a:r>
              <a:rPr lang="en-US" sz="2000" b="1">
                <a:solidFill>
                  <a:schemeClr val="accent2"/>
                </a:solidFill>
              </a:rPr>
              <a:t>Mapping Capabilities to Releases</a:t>
            </a:r>
            <a:br>
              <a:rPr lang="en-US" sz="2000" b="1">
                <a:solidFill>
                  <a:schemeClr val="accent2"/>
                </a:solidFill>
              </a:rPr>
            </a:br>
            <a:r>
              <a:rPr lang="en-US"/>
              <a:t>Capability models help map objectives to release plans and prototype iterations clearly and effectively.</a:t>
            </a:r>
            <a:endParaRPr lang="en-US" sz="2000"/>
          </a:p>
        </p:txBody>
      </p:sp>
      <p:sp>
        <p:nvSpPr>
          <p:cNvPr id="6" name="Date Placeholder 5">
            <a:extLst>
              <a:ext uri="{FF2B5EF4-FFF2-40B4-BE49-F238E27FC236}">
                <a16:creationId xmlns:a16="http://schemas.microsoft.com/office/drawing/2014/main" id="{9A6AA854-01E7-F667-BE72-53BAAE65A0C5}"/>
              </a:ext>
            </a:extLst>
          </p:cNvPr>
          <p:cNvSpPr>
            <a:spLocks noGrp="1"/>
          </p:cNvSpPr>
          <p:nvPr>
            <p:ph type="dt" sz="half" idx="10"/>
          </p:nvPr>
        </p:nvSpPr>
        <p:spPr>
          <a:xfrm>
            <a:off x="381003" y="6381064"/>
            <a:ext cx="1274802" cy="365125"/>
          </a:xfrm>
        </p:spPr>
        <p:txBody>
          <a:bodyPr anchor="ctr">
            <a:normAutofit/>
          </a:bodyPr>
          <a:lstStyle/>
          <a:p>
            <a:r>
              <a:rPr lang="en-US" dirty="0"/>
              <a:t>© 2026 KBR, Inc.</a:t>
            </a:r>
          </a:p>
        </p:txBody>
      </p:sp>
      <p:sp>
        <p:nvSpPr>
          <p:cNvPr id="5" name="Footer Placeholder 4">
            <a:extLst>
              <a:ext uri="{FF2B5EF4-FFF2-40B4-BE49-F238E27FC236}">
                <a16:creationId xmlns:a16="http://schemas.microsoft.com/office/drawing/2014/main" id="{0D5D6C3F-AD28-6C03-311C-B6EC99871ACD}"/>
              </a:ext>
            </a:extLst>
          </p:cNvPr>
          <p:cNvSpPr>
            <a:spLocks noGrp="1"/>
          </p:cNvSpPr>
          <p:nvPr>
            <p:ph type="ftr" sz="quarter" idx="11"/>
          </p:nvPr>
        </p:nvSpPr>
        <p:spPr>
          <a:xfrm>
            <a:off x="1703169" y="6381064"/>
            <a:ext cx="1723764" cy="365125"/>
          </a:xfrm>
        </p:spPr>
        <p:txBody>
          <a:bodyPr anchor="ctr">
            <a:normAutofit/>
          </a:bodyPr>
          <a:lstStyle/>
          <a:p>
            <a:pPr>
              <a:spcAft>
                <a:spcPts val="600"/>
              </a:spcAft>
            </a:pPr>
            <a:r>
              <a:rPr lang="en-US"/>
              <a:t>KBR CONFIDENTIAL</a:t>
            </a:r>
          </a:p>
        </p:txBody>
      </p:sp>
      <p:sp>
        <p:nvSpPr>
          <p:cNvPr id="7" name="Slide Number Placeholder 6">
            <a:extLst>
              <a:ext uri="{FF2B5EF4-FFF2-40B4-BE49-F238E27FC236}">
                <a16:creationId xmlns:a16="http://schemas.microsoft.com/office/drawing/2014/main" id="{6177C9E1-EC2E-B8FB-3AC7-046825AC7AC2}"/>
              </a:ext>
            </a:extLst>
          </p:cNvPr>
          <p:cNvSpPr>
            <a:spLocks noGrp="1"/>
          </p:cNvSpPr>
          <p:nvPr>
            <p:ph type="sldNum" sz="quarter" idx="12"/>
          </p:nvPr>
        </p:nvSpPr>
        <p:spPr>
          <a:xfrm>
            <a:off x="11308256" y="6381064"/>
            <a:ext cx="548054" cy="365125"/>
          </a:xfrm>
        </p:spPr>
        <p:txBody>
          <a:bodyPr anchor="ctr">
            <a:normAutofit/>
          </a:bodyPr>
          <a:lstStyle/>
          <a:p>
            <a:fld id="{AEAA3239-9EA4-4A65-A281-97F994456D9F}" type="slidenum">
              <a:rPr lang="en-US" smtClean="0"/>
              <a:pPr/>
              <a:t>11</a:t>
            </a:fld>
            <a:endParaRPr lang="en-US"/>
          </a:p>
        </p:txBody>
      </p:sp>
      <p:pic>
        <p:nvPicPr>
          <p:cNvPr id="8" name="Picture 7">
            <a:extLst>
              <a:ext uri="{FF2B5EF4-FFF2-40B4-BE49-F238E27FC236}">
                <a16:creationId xmlns:a16="http://schemas.microsoft.com/office/drawing/2014/main" id="{2DBBE4B8-E8F0-20CA-BBEB-E954E7080B75}"/>
              </a:ext>
            </a:extLst>
          </p:cNvPr>
          <p:cNvPicPr>
            <a:picLocks noChangeAspect="1"/>
          </p:cNvPicPr>
          <p:nvPr/>
        </p:nvPicPr>
        <p:blipFill>
          <a:blip r:embed="rId3">
            <a:extLst>
              <a:ext uri="{28A0092B-C50C-407E-A947-70E740481C1C}">
                <a14:useLocalDpi xmlns:a14="http://schemas.microsoft.com/office/drawing/2010/main" val="0"/>
              </a:ext>
            </a:extLst>
          </a:blip>
          <a:srcRect l="36877" r="-695"/>
          <a:stretch>
            <a:fillRect/>
          </a:stretch>
        </p:blipFill>
        <p:spPr>
          <a:xfrm>
            <a:off x="118453" y="656275"/>
            <a:ext cx="3074704" cy="5667768"/>
          </a:xfrm>
          <a:prstGeom prst="rect">
            <a:avLst/>
          </a:prstGeom>
        </p:spPr>
      </p:pic>
      <p:pic>
        <p:nvPicPr>
          <p:cNvPr id="13" name="Picture 12">
            <a:extLst>
              <a:ext uri="{FF2B5EF4-FFF2-40B4-BE49-F238E27FC236}">
                <a16:creationId xmlns:a16="http://schemas.microsoft.com/office/drawing/2014/main" id="{F2A668A3-FA4E-A3A0-DA1C-B39016A65C92}"/>
              </a:ext>
            </a:extLst>
          </p:cNvPr>
          <p:cNvPicPr>
            <a:picLocks noChangeAspect="1"/>
          </p:cNvPicPr>
          <p:nvPr/>
        </p:nvPicPr>
        <p:blipFill>
          <a:blip r:embed="rId4">
            <a:extLst>
              <a:ext uri="{28A0092B-C50C-407E-A947-70E740481C1C}">
                <a14:useLocalDpi xmlns:a14="http://schemas.microsoft.com/office/drawing/2010/main" val="0"/>
              </a:ext>
            </a:extLst>
          </a:blip>
          <a:srcRect l="44956"/>
          <a:stretch>
            <a:fillRect/>
          </a:stretch>
        </p:blipFill>
        <p:spPr>
          <a:xfrm>
            <a:off x="0" y="1769795"/>
            <a:ext cx="1969566" cy="3560395"/>
          </a:xfrm>
          <a:prstGeom prst="rect">
            <a:avLst/>
          </a:prstGeom>
        </p:spPr>
      </p:pic>
      <p:sp>
        <p:nvSpPr>
          <p:cNvPr id="14" name="Content Placeholder 3">
            <a:extLst>
              <a:ext uri="{FF2B5EF4-FFF2-40B4-BE49-F238E27FC236}">
                <a16:creationId xmlns:a16="http://schemas.microsoft.com/office/drawing/2014/main" id="{0526A8DF-B406-2F08-95C9-BF3AB9AF9E52}"/>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3013788" y="1021649"/>
            <a:ext cx="8721486" cy="1020966"/>
          </a:xfrm>
          <a:prstGeom prst="rect">
            <a:avLst/>
          </a:prstGeom>
        </p:spPr>
        <p:txBody>
          <a:bodyPr vert="horz" lIns="0" tIns="0" rIns="182880" bIns="0" rtlCol="0">
            <a:normAutofit/>
          </a:bodyPr>
          <a:lstStyle>
            <a:lvl1pPr marL="274320" indent="-274320"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2"/>
                </a:solidFill>
                <a:latin typeface="Tenorite" panose="00000500000000000000" pitchFamily="2" charset="0"/>
                <a:ea typeface="+mn-ea"/>
                <a:cs typeface="+mn-cs"/>
              </a:defRPr>
            </a:lvl1pPr>
            <a:lvl2pPr marL="548640" indent="-274320"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2"/>
                </a:solidFill>
                <a:latin typeface="Tenorite" panose="00000500000000000000" pitchFamily="2" charset="0"/>
                <a:ea typeface="+mn-ea"/>
                <a:cs typeface="+mn-cs"/>
              </a:defRPr>
            </a:lvl2pPr>
            <a:lvl3pPr marL="822960" indent="-274320"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2"/>
                </a:solidFill>
                <a:latin typeface="Tenorite" panose="00000500000000000000" pitchFamily="2" charset="0"/>
                <a:ea typeface="+mn-ea"/>
                <a:cs typeface="+mn-cs"/>
              </a:defRPr>
            </a:lvl3pPr>
            <a:lvl4pPr marL="1097280" indent="-274320" algn="l" defTabSz="914400" rtl="0" eaLnBrk="1" latinLnBrk="0" hangingPunct="1">
              <a:lnSpc>
                <a:spcPct val="100000"/>
              </a:lnSpc>
              <a:spcBef>
                <a:spcPts val="0"/>
              </a:spcBef>
              <a:buClr>
                <a:schemeClr val="accent2"/>
              </a:buClr>
              <a:buFont typeface="Arial" panose="020B0604020202020204" pitchFamily="34" charset="0"/>
              <a:buChar char="•"/>
              <a:defRPr sz="1600" kern="1200">
                <a:solidFill>
                  <a:schemeClr val="tx2"/>
                </a:solidFill>
                <a:latin typeface="Tenorite" panose="00000500000000000000" pitchFamily="2" charset="0"/>
                <a:ea typeface="+mn-ea"/>
                <a:cs typeface="+mn-cs"/>
              </a:defRPr>
            </a:lvl4pPr>
            <a:lvl5pPr marL="1371600" indent="-274320" algn="l" defTabSz="914400" rtl="0" eaLnBrk="1" latinLnBrk="0" hangingPunct="1">
              <a:lnSpc>
                <a:spcPct val="100000"/>
              </a:lnSpc>
              <a:spcBef>
                <a:spcPts val="0"/>
              </a:spcBef>
              <a:buClr>
                <a:schemeClr val="accent2"/>
              </a:buClr>
              <a:buFont typeface="Arial" panose="020B0604020202020204" pitchFamily="34" charset="0"/>
              <a:buChar char="•"/>
              <a:defRPr sz="1600" kern="1200">
                <a:solidFill>
                  <a:schemeClr val="tx2"/>
                </a:solidFill>
                <a:latin typeface="Tenorite"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a:solidFill>
                  <a:schemeClr val="accent2"/>
                </a:solidFill>
              </a:rPr>
              <a:t>Capability-Focused Prototyping</a:t>
            </a:r>
            <a:br>
              <a:rPr lang="en-US" sz="2000" b="1">
                <a:solidFill>
                  <a:schemeClr val="accent2"/>
                </a:solidFill>
              </a:rPr>
            </a:br>
            <a:r>
              <a:rPr lang="en-US"/>
              <a:t>Focusing on capabilities ensures prototypes deliver operational value instead of just technical features.</a:t>
            </a:r>
            <a:endParaRPr lang="en-US" sz="2000"/>
          </a:p>
        </p:txBody>
      </p:sp>
      <p:sp>
        <p:nvSpPr>
          <p:cNvPr id="15" name="Content Placeholder 3">
            <a:extLst>
              <a:ext uri="{FF2B5EF4-FFF2-40B4-BE49-F238E27FC236}">
                <a16:creationId xmlns:a16="http://schemas.microsoft.com/office/drawing/2014/main" id="{B34091FA-8AEE-C669-A4B4-3E001FB2B7A7}"/>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3311610" y="3662131"/>
            <a:ext cx="8423664" cy="1113448"/>
          </a:xfrm>
          <a:prstGeom prst="rect">
            <a:avLst/>
          </a:prstGeom>
        </p:spPr>
        <p:txBody>
          <a:bodyPr vert="horz" lIns="0" tIns="0" rIns="182880" bIns="0" rtlCol="0">
            <a:normAutofit/>
          </a:bodyPr>
          <a:lstStyle>
            <a:lvl1pPr marL="274320" indent="-274320"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2"/>
                </a:solidFill>
                <a:latin typeface="Tenorite" panose="00000500000000000000" pitchFamily="2" charset="0"/>
                <a:ea typeface="+mn-ea"/>
                <a:cs typeface="+mn-cs"/>
              </a:defRPr>
            </a:lvl1pPr>
            <a:lvl2pPr marL="548640" indent="-274320"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2"/>
                </a:solidFill>
                <a:latin typeface="Tenorite" panose="00000500000000000000" pitchFamily="2" charset="0"/>
                <a:ea typeface="+mn-ea"/>
                <a:cs typeface="+mn-cs"/>
              </a:defRPr>
            </a:lvl2pPr>
            <a:lvl3pPr marL="822960" indent="-274320"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2"/>
                </a:solidFill>
                <a:latin typeface="Tenorite" panose="00000500000000000000" pitchFamily="2" charset="0"/>
                <a:ea typeface="+mn-ea"/>
                <a:cs typeface="+mn-cs"/>
              </a:defRPr>
            </a:lvl3pPr>
            <a:lvl4pPr marL="1097280" indent="-274320" algn="l" defTabSz="914400" rtl="0" eaLnBrk="1" latinLnBrk="0" hangingPunct="1">
              <a:lnSpc>
                <a:spcPct val="100000"/>
              </a:lnSpc>
              <a:spcBef>
                <a:spcPts val="0"/>
              </a:spcBef>
              <a:buClr>
                <a:schemeClr val="accent2"/>
              </a:buClr>
              <a:buFont typeface="Arial" panose="020B0604020202020204" pitchFamily="34" charset="0"/>
              <a:buChar char="•"/>
              <a:defRPr sz="1600" kern="1200">
                <a:solidFill>
                  <a:schemeClr val="tx2"/>
                </a:solidFill>
                <a:latin typeface="Tenorite" panose="00000500000000000000" pitchFamily="2" charset="0"/>
                <a:ea typeface="+mn-ea"/>
                <a:cs typeface="+mn-cs"/>
              </a:defRPr>
            </a:lvl4pPr>
            <a:lvl5pPr marL="1371600" indent="-274320" algn="l" defTabSz="914400" rtl="0" eaLnBrk="1" latinLnBrk="0" hangingPunct="1">
              <a:lnSpc>
                <a:spcPct val="100000"/>
              </a:lnSpc>
              <a:spcBef>
                <a:spcPts val="0"/>
              </a:spcBef>
              <a:buClr>
                <a:schemeClr val="accent2"/>
              </a:buClr>
              <a:buFont typeface="Arial" panose="020B0604020202020204" pitchFamily="34" charset="0"/>
              <a:buChar char="•"/>
              <a:defRPr sz="1600" kern="1200">
                <a:solidFill>
                  <a:schemeClr val="tx2"/>
                </a:solidFill>
                <a:latin typeface="Tenorite"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a:solidFill>
                  <a:schemeClr val="accent2"/>
                </a:solidFill>
              </a:rPr>
              <a:t>Early Feedback and Iteration</a:t>
            </a:r>
            <a:br>
              <a:rPr lang="en-US" sz="2000" b="1">
                <a:solidFill>
                  <a:schemeClr val="accent2"/>
                </a:solidFill>
              </a:rPr>
            </a:br>
            <a:r>
              <a:rPr lang="en-US"/>
              <a:t>Prioritizing high-value capabilities enables early prototypes to gather rapid user feedback and improve designs.</a:t>
            </a:r>
            <a:endParaRPr lang="en-US" sz="2000"/>
          </a:p>
        </p:txBody>
      </p:sp>
      <p:sp>
        <p:nvSpPr>
          <p:cNvPr id="16" name="Content Placeholder 3">
            <a:extLst>
              <a:ext uri="{FF2B5EF4-FFF2-40B4-BE49-F238E27FC236}">
                <a16:creationId xmlns:a16="http://schemas.microsoft.com/office/drawing/2014/main" id="{63DCA36E-8C64-0057-63F7-4B03C2E2D0BB}"/>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3013788" y="4957648"/>
            <a:ext cx="8721486" cy="1244077"/>
          </a:xfrm>
          <a:prstGeom prst="rect">
            <a:avLst/>
          </a:prstGeom>
        </p:spPr>
        <p:txBody>
          <a:bodyPr vert="horz" lIns="0" tIns="0" rIns="182880" bIns="0" rtlCol="0">
            <a:normAutofit/>
          </a:bodyPr>
          <a:lstStyle>
            <a:lvl1pPr marL="274320" indent="-274320"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2"/>
                </a:solidFill>
                <a:latin typeface="Tenorite" panose="00000500000000000000" pitchFamily="2" charset="0"/>
                <a:ea typeface="+mn-ea"/>
                <a:cs typeface="+mn-cs"/>
              </a:defRPr>
            </a:lvl1pPr>
            <a:lvl2pPr marL="548640" indent="-274320"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2"/>
                </a:solidFill>
                <a:latin typeface="Tenorite" panose="00000500000000000000" pitchFamily="2" charset="0"/>
                <a:ea typeface="+mn-ea"/>
                <a:cs typeface="+mn-cs"/>
              </a:defRPr>
            </a:lvl2pPr>
            <a:lvl3pPr marL="822960" indent="-274320"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2"/>
                </a:solidFill>
                <a:latin typeface="Tenorite" panose="00000500000000000000" pitchFamily="2" charset="0"/>
                <a:ea typeface="+mn-ea"/>
                <a:cs typeface="+mn-cs"/>
              </a:defRPr>
            </a:lvl3pPr>
            <a:lvl4pPr marL="1097280" indent="-274320" algn="l" defTabSz="914400" rtl="0" eaLnBrk="1" latinLnBrk="0" hangingPunct="1">
              <a:lnSpc>
                <a:spcPct val="100000"/>
              </a:lnSpc>
              <a:spcBef>
                <a:spcPts val="0"/>
              </a:spcBef>
              <a:buClr>
                <a:schemeClr val="accent2"/>
              </a:buClr>
              <a:buFont typeface="Arial" panose="020B0604020202020204" pitchFamily="34" charset="0"/>
              <a:buChar char="•"/>
              <a:defRPr sz="1600" kern="1200">
                <a:solidFill>
                  <a:schemeClr val="tx2"/>
                </a:solidFill>
                <a:latin typeface="Tenorite" panose="00000500000000000000" pitchFamily="2" charset="0"/>
                <a:ea typeface="+mn-ea"/>
                <a:cs typeface="+mn-cs"/>
              </a:defRPr>
            </a:lvl4pPr>
            <a:lvl5pPr marL="1371600" indent="-274320" algn="l" defTabSz="914400" rtl="0" eaLnBrk="1" latinLnBrk="0" hangingPunct="1">
              <a:lnSpc>
                <a:spcPct val="100000"/>
              </a:lnSpc>
              <a:spcBef>
                <a:spcPts val="0"/>
              </a:spcBef>
              <a:buClr>
                <a:schemeClr val="accent2"/>
              </a:buClr>
              <a:buFont typeface="Arial" panose="020B0604020202020204" pitchFamily="34" charset="0"/>
              <a:buChar char="•"/>
              <a:defRPr sz="1600" kern="1200">
                <a:solidFill>
                  <a:schemeClr val="tx2"/>
                </a:solidFill>
                <a:latin typeface="Tenorite"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a:solidFill>
                  <a:schemeClr val="accent2"/>
                </a:solidFill>
              </a:rPr>
              <a:t>Aligning Prototypes to Mission Goals</a:t>
            </a:r>
            <a:br>
              <a:rPr lang="en-US" sz="2000" b="1">
                <a:solidFill>
                  <a:schemeClr val="accent2"/>
                </a:solidFill>
              </a:rPr>
            </a:br>
            <a:r>
              <a:rPr lang="en-US"/>
              <a:t>Clear capability tracing helps leadership understand how prototypes support broader mission objectives.</a:t>
            </a:r>
            <a:endParaRPr lang="en-US" sz="2000"/>
          </a:p>
        </p:txBody>
      </p:sp>
      <p:pic>
        <p:nvPicPr>
          <p:cNvPr id="18" name="Picture 17">
            <a:extLst>
              <a:ext uri="{FF2B5EF4-FFF2-40B4-BE49-F238E27FC236}">
                <a16:creationId xmlns:a16="http://schemas.microsoft.com/office/drawing/2014/main" id="{AE7A997F-EFB9-4723-0701-EADE631E50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8144" y="5118380"/>
            <a:ext cx="537661" cy="537661"/>
          </a:xfrm>
          <a:prstGeom prst="rect">
            <a:avLst/>
          </a:prstGeom>
        </p:spPr>
      </p:pic>
      <p:pic>
        <p:nvPicPr>
          <p:cNvPr id="20" name="Picture 19">
            <a:extLst>
              <a:ext uri="{FF2B5EF4-FFF2-40B4-BE49-F238E27FC236}">
                <a16:creationId xmlns:a16="http://schemas.microsoft.com/office/drawing/2014/main" id="{D75AE564-5A03-27C9-A242-D8E2ABA4A61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99243" y="3843790"/>
            <a:ext cx="715627" cy="715627"/>
          </a:xfrm>
          <a:prstGeom prst="rect">
            <a:avLst/>
          </a:prstGeom>
        </p:spPr>
      </p:pic>
      <p:pic>
        <p:nvPicPr>
          <p:cNvPr id="22" name="Picture 21">
            <a:extLst>
              <a:ext uri="{FF2B5EF4-FFF2-40B4-BE49-F238E27FC236}">
                <a16:creationId xmlns:a16="http://schemas.microsoft.com/office/drawing/2014/main" id="{E2DA5C9B-7162-8F00-B471-BAE2F339A60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82572" y="1348052"/>
            <a:ext cx="591427" cy="591427"/>
          </a:xfrm>
          <a:prstGeom prst="rect">
            <a:avLst/>
          </a:prstGeom>
        </p:spPr>
      </p:pic>
      <p:pic>
        <p:nvPicPr>
          <p:cNvPr id="24" name="Picture 23">
            <a:extLst>
              <a:ext uri="{FF2B5EF4-FFF2-40B4-BE49-F238E27FC236}">
                <a16:creationId xmlns:a16="http://schemas.microsoft.com/office/drawing/2014/main" id="{53576AC1-14DB-D392-F5DA-C45FB0B7989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80414" y="2526857"/>
            <a:ext cx="591427" cy="591427"/>
          </a:xfrm>
          <a:prstGeom prst="rect">
            <a:avLst/>
          </a:prstGeom>
        </p:spPr>
      </p:pic>
      <p:cxnSp>
        <p:nvCxnSpPr>
          <p:cNvPr id="26" name="Straight Connector 25">
            <a:extLst>
              <a:ext uri="{FF2B5EF4-FFF2-40B4-BE49-F238E27FC236}">
                <a16:creationId xmlns:a16="http://schemas.microsoft.com/office/drawing/2014/main" id="{EE1BEC44-7AAF-2DF8-F065-E2B18938D69C}"/>
              </a:ext>
            </a:extLst>
          </p:cNvPr>
          <p:cNvCxnSpPr>
            <a:cxnSpLocks/>
          </p:cNvCxnSpPr>
          <p:nvPr/>
        </p:nvCxnSpPr>
        <p:spPr>
          <a:xfrm>
            <a:off x="2389517" y="1172003"/>
            <a:ext cx="439947"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8DA294C8-E162-F059-C70B-BD3F2EA70147}"/>
              </a:ext>
            </a:extLst>
          </p:cNvPr>
          <p:cNvCxnSpPr>
            <a:cxnSpLocks/>
          </p:cNvCxnSpPr>
          <p:nvPr/>
        </p:nvCxnSpPr>
        <p:spPr>
          <a:xfrm flipV="1">
            <a:off x="1751238" y="1170318"/>
            <a:ext cx="638279" cy="171439"/>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6BF8E795-6A79-AC3F-FD60-96A777611064}"/>
              </a:ext>
            </a:extLst>
          </p:cNvPr>
          <p:cNvCxnSpPr>
            <a:cxnSpLocks/>
          </p:cNvCxnSpPr>
          <p:nvPr/>
        </p:nvCxnSpPr>
        <p:spPr>
          <a:xfrm>
            <a:off x="2609490" y="2428584"/>
            <a:ext cx="439947" cy="0"/>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89036767-2382-4FDF-67B1-778B572617AC}"/>
              </a:ext>
            </a:extLst>
          </p:cNvPr>
          <p:cNvCxnSpPr>
            <a:cxnSpLocks/>
          </p:cNvCxnSpPr>
          <p:nvPr/>
        </p:nvCxnSpPr>
        <p:spPr>
          <a:xfrm>
            <a:off x="2609490" y="4201603"/>
            <a:ext cx="439947"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6B1353B7-7C6F-2A45-1F0E-BBC0554B9A2D}"/>
              </a:ext>
            </a:extLst>
          </p:cNvPr>
          <p:cNvCxnSpPr>
            <a:cxnSpLocks/>
          </p:cNvCxnSpPr>
          <p:nvPr/>
        </p:nvCxnSpPr>
        <p:spPr>
          <a:xfrm>
            <a:off x="2389517" y="5411900"/>
            <a:ext cx="439947"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0036F7BB-CCA8-0794-BEB6-F4B9CA8252E6}"/>
              </a:ext>
            </a:extLst>
          </p:cNvPr>
          <p:cNvCxnSpPr>
            <a:cxnSpLocks/>
          </p:cNvCxnSpPr>
          <p:nvPr/>
        </p:nvCxnSpPr>
        <p:spPr>
          <a:xfrm>
            <a:off x="1751238" y="5318535"/>
            <a:ext cx="638279" cy="88861"/>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37" name="Oval 36">
            <a:extLst>
              <a:ext uri="{FF2B5EF4-FFF2-40B4-BE49-F238E27FC236}">
                <a16:creationId xmlns:a16="http://schemas.microsoft.com/office/drawing/2014/main" id="{C6788795-4E1C-5ECE-3591-E450285CAE3D}"/>
              </a:ext>
            </a:extLst>
          </p:cNvPr>
          <p:cNvSpPr/>
          <p:nvPr/>
        </p:nvSpPr>
        <p:spPr>
          <a:xfrm>
            <a:off x="2728821" y="1095554"/>
            <a:ext cx="152397" cy="152397"/>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ED651C0-1F85-1AF2-FA90-70EFA0C812CC}"/>
              </a:ext>
            </a:extLst>
          </p:cNvPr>
          <p:cNvSpPr/>
          <p:nvPr/>
        </p:nvSpPr>
        <p:spPr>
          <a:xfrm>
            <a:off x="2956266" y="2356606"/>
            <a:ext cx="152397" cy="152397"/>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4FAAFB89-9D36-E563-89EE-818A0571748B}"/>
              </a:ext>
            </a:extLst>
          </p:cNvPr>
          <p:cNvSpPr/>
          <p:nvPr/>
        </p:nvSpPr>
        <p:spPr>
          <a:xfrm>
            <a:off x="2968900" y="4125404"/>
            <a:ext cx="152397" cy="152397"/>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39A5089-BA79-8AA0-D7EA-865D5079C2A7}"/>
              </a:ext>
            </a:extLst>
          </p:cNvPr>
          <p:cNvSpPr/>
          <p:nvPr/>
        </p:nvSpPr>
        <p:spPr>
          <a:xfrm>
            <a:off x="2741733" y="5327161"/>
            <a:ext cx="152397" cy="152397"/>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47583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iterate>
                                    <p:tmPct val="10000"/>
                                  </p:iterate>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anim calcmode="lin" valueType="num">
                                      <p:cBhvr>
                                        <p:cTn id="13" dur="250" fill="hold"/>
                                        <p:tgtEl>
                                          <p:spTgt spid="14"/>
                                        </p:tgtEl>
                                        <p:attrNameLst>
                                          <p:attrName>ppt_x</p:attrName>
                                        </p:attrNameLst>
                                      </p:cBhvr>
                                      <p:tavLst>
                                        <p:tav tm="0">
                                          <p:val>
                                            <p:strVal val="#ppt_x"/>
                                          </p:val>
                                        </p:tav>
                                        <p:tav tm="100000">
                                          <p:val>
                                            <p:strVal val="#ppt_x"/>
                                          </p:val>
                                        </p:tav>
                                      </p:tavLst>
                                    </p:anim>
                                    <p:anim calcmode="lin" valueType="num">
                                      <p:cBhvr>
                                        <p:cTn id="14" dur="25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50"/>
                                  </p:stCondLst>
                                  <p:iterate>
                                    <p:tmPct val="10000"/>
                                  </p:iterate>
                                  <p:childTnLst>
                                    <p:set>
                                      <p:cBhvr>
                                        <p:cTn id="16" dur="1" fill="hold">
                                          <p:stCondLst>
                                            <p:cond delay="0"/>
                                          </p:stCondLst>
                                        </p:cTn>
                                        <p:tgtEl>
                                          <p:spTgt spid="15"/>
                                        </p:tgtEl>
                                        <p:attrNameLst>
                                          <p:attrName>style.visibility</p:attrName>
                                        </p:attrNameLst>
                                      </p:cBhvr>
                                      <p:to>
                                        <p:strVal val="visible"/>
                                      </p:to>
                                    </p:set>
                                    <p:animEffect transition="in" filter="fade">
                                      <p:cBhvr>
                                        <p:cTn id="17" dur="250"/>
                                        <p:tgtEl>
                                          <p:spTgt spid="15"/>
                                        </p:tgtEl>
                                      </p:cBhvr>
                                    </p:animEffect>
                                    <p:anim calcmode="lin" valueType="num">
                                      <p:cBhvr>
                                        <p:cTn id="18" dur="250" fill="hold"/>
                                        <p:tgtEl>
                                          <p:spTgt spid="15"/>
                                        </p:tgtEl>
                                        <p:attrNameLst>
                                          <p:attrName>ppt_x</p:attrName>
                                        </p:attrNameLst>
                                      </p:cBhvr>
                                      <p:tavLst>
                                        <p:tav tm="0">
                                          <p:val>
                                            <p:strVal val="#ppt_x"/>
                                          </p:val>
                                        </p:tav>
                                        <p:tav tm="100000">
                                          <p:val>
                                            <p:strVal val="#ppt_x"/>
                                          </p:val>
                                        </p:tav>
                                      </p:tavLst>
                                    </p:anim>
                                    <p:anim calcmode="lin" valueType="num">
                                      <p:cBhvr>
                                        <p:cTn id="19" dur="25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50"/>
                                  </p:stCondLst>
                                  <p:iterate>
                                    <p:tmPct val="10000"/>
                                  </p:iterate>
                                  <p:childTnLst>
                                    <p:set>
                                      <p:cBhvr>
                                        <p:cTn id="21" dur="1" fill="hold">
                                          <p:stCondLst>
                                            <p:cond delay="0"/>
                                          </p:stCondLst>
                                        </p:cTn>
                                        <p:tgtEl>
                                          <p:spTgt spid="16"/>
                                        </p:tgtEl>
                                        <p:attrNameLst>
                                          <p:attrName>style.visibility</p:attrName>
                                        </p:attrNameLst>
                                      </p:cBhvr>
                                      <p:to>
                                        <p:strVal val="visible"/>
                                      </p:to>
                                    </p:set>
                                    <p:animEffect transition="in" filter="fade">
                                      <p:cBhvr>
                                        <p:cTn id="22" dur="250"/>
                                        <p:tgtEl>
                                          <p:spTgt spid="16"/>
                                        </p:tgtEl>
                                      </p:cBhvr>
                                    </p:animEffect>
                                    <p:anim calcmode="lin" valueType="num">
                                      <p:cBhvr>
                                        <p:cTn id="23" dur="250" fill="hold"/>
                                        <p:tgtEl>
                                          <p:spTgt spid="16"/>
                                        </p:tgtEl>
                                        <p:attrNameLst>
                                          <p:attrName>ppt_x</p:attrName>
                                        </p:attrNameLst>
                                      </p:cBhvr>
                                      <p:tavLst>
                                        <p:tav tm="0">
                                          <p:val>
                                            <p:strVal val="#ppt_x"/>
                                          </p:val>
                                        </p:tav>
                                        <p:tav tm="100000">
                                          <p:val>
                                            <p:strVal val="#ppt_x"/>
                                          </p:val>
                                        </p:tav>
                                      </p:tavLst>
                                    </p:anim>
                                    <p:anim calcmode="lin" valueType="num">
                                      <p:cBhvr>
                                        <p:cTn id="24" dur="25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F440ED9-0BB8-85F7-295D-7CD14FFF24DA}"/>
              </a:ext>
            </a:extLst>
          </p:cNvPr>
          <p:cNvSpPr>
            <a:spLocks noGrp="1"/>
          </p:cNvSpPr>
          <p:nvPr>
            <p:ph type="body" idx="69"/>
          </p:nvPr>
        </p:nvSpPr>
        <p:spPr>
          <a:xfrm>
            <a:off x="3342704" y="2353986"/>
            <a:ext cx="2616929" cy="668624"/>
          </a:xfrm>
        </p:spPr>
        <p:txBody>
          <a:bodyPr/>
          <a:lstStyle/>
          <a:p>
            <a:pPr algn="ctr"/>
            <a:r>
              <a:rPr lang="en-US" dirty="0"/>
              <a:t>Verification </a:t>
            </a:r>
            <a:br>
              <a:rPr lang="en-US" dirty="0"/>
            </a:br>
            <a:r>
              <a:rPr lang="en-US" dirty="0"/>
              <a:t>in MBSE</a:t>
            </a:r>
          </a:p>
        </p:txBody>
      </p:sp>
      <p:sp>
        <p:nvSpPr>
          <p:cNvPr id="9" name="Text Placeholder 8">
            <a:extLst>
              <a:ext uri="{FF2B5EF4-FFF2-40B4-BE49-F238E27FC236}">
                <a16:creationId xmlns:a16="http://schemas.microsoft.com/office/drawing/2014/main" id="{393A9252-644B-5507-004C-7DA2D2AA50E3}"/>
              </a:ext>
            </a:extLst>
          </p:cNvPr>
          <p:cNvSpPr>
            <a:spLocks noGrp="1"/>
          </p:cNvSpPr>
          <p:nvPr>
            <p:ph type="body" idx="70"/>
          </p:nvPr>
        </p:nvSpPr>
        <p:spPr>
          <a:xfrm>
            <a:off x="6228517" y="2353986"/>
            <a:ext cx="2616929" cy="668624"/>
          </a:xfrm>
        </p:spPr>
        <p:txBody>
          <a:bodyPr/>
          <a:lstStyle/>
          <a:p>
            <a:pPr algn="ctr"/>
            <a:r>
              <a:rPr lang="en-US" dirty="0"/>
              <a:t>Rapid Prototype Validation</a:t>
            </a:r>
          </a:p>
        </p:txBody>
      </p:sp>
      <p:sp>
        <p:nvSpPr>
          <p:cNvPr id="10" name="Text Placeholder 9">
            <a:extLst>
              <a:ext uri="{FF2B5EF4-FFF2-40B4-BE49-F238E27FC236}">
                <a16:creationId xmlns:a16="http://schemas.microsoft.com/office/drawing/2014/main" id="{6919F166-77F0-B863-FF7A-694C9E156DA6}"/>
              </a:ext>
            </a:extLst>
          </p:cNvPr>
          <p:cNvSpPr>
            <a:spLocks noGrp="1"/>
          </p:cNvSpPr>
          <p:nvPr>
            <p:ph type="body" idx="71"/>
          </p:nvPr>
        </p:nvSpPr>
        <p:spPr>
          <a:xfrm>
            <a:off x="9114330" y="2353986"/>
            <a:ext cx="2616929" cy="668624"/>
          </a:xfrm>
        </p:spPr>
        <p:txBody>
          <a:bodyPr/>
          <a:lstStyle/>
          <a:p>
            <a:pPr algn="ctr"/>
            <a:r>
              <a:rPr lang="en-US" dirty="0"/>
              <a:t>Accelerated </a:t>
            </a:r>
            <a:br>
              <a:rPr lang="en-US" dirty="0"/>
            </a:br>
            <a:r>
              <a:rPr lang="en-US" dirty="0"/>
              <a:t>Learning Cycle</a:t>
            </a:r>
          </a:p>
        </p:txBody>
      </p:sp>
      <p:sp>
        <p:nvSpPr>
          <p:cNvPr id="3" name="Text Placeholder 2">
            <a:extLst>
              <a:ext uri="{FF2B5EF4-FFF2-40B4-BE49-F238E27FC236}">
                <a16:creationId xmlns:a16="http://schemas.microsoft.com/office/drawing/2014/main" id="{345E7AA1-7581-5D79-FCEA-542F27B404D8}"/>
              </a:ext>
            </a:extLst>
          </p:cNvPr>
          <p:cNvSpPr>
            <a:spLocks noGrp="1"/>
          </p:cNvSpPr>
          <p:nvPr>
            <p:ph type="body" idx="68"/>
          </p:nvPr>
        </p:nvSpPr>
        <p:spPr>
          <a:xfrm>
            <a:off x="456891" y="2353984"/>
            <a:ext cx="2616929" cy="668629"/>
          </a:xfrm>
        </p:spPr>
        <p:txBody>
          <a:bodyPr/>
          <a:lstStyle/>
          <a:p>
            <a:pPr algn="ctr"/>
            <a:r>
              <a:rPr lang="en-US" dirty="0"/>
              <a:t>Defining Success Early</a:t>
            </a:r>
          </a:p>
        </p:txBody>
      </p:sp>
      <p:sp>
        <p:nvSpPr>
          <p:cNvPr id="4" name="Content Placeholder 3">
            <a:extLst>
              <a:ext uri="{FF2B5EF4-FFF2-40B4-BE49-F238E27FC236}">
                <a16:creationId xmlns:a16="http://schemas.microsoft.com/office/drawing/2014/main" id="{2954AE59-93CF-350C-8D5B-C765BB9090D3}"/>
              </a:ext>
            </a:extLst>
          </p:cNvPr>
          <p:cNvSpPr>
            <a:spLocks noGrp="1"/>
          </p:cNvSpPr>
          <p:nvPr>
            <p:ph sz="half" idx="7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59929" y="3022608"/>
            <a:ext cx="2614381" cy="3067190"/>
          </a:xfrm>
        </p:spPr>
        <p:txBody>
          <a:bodyPr lIns="182880" rIns="182880">
            <a:normAutofit/>
          </a:bodyPr>
          <a:lstStyle/>
          <a:p>
            <a:pPr lvl="1"/>
            <a:r>
              <a:rPr lang="en-US" dirty="0"/>
              <a:t>Test-driven requirements define success criteria before implementation, enabling rapid prototype validation.</a:t>
            </a:r>
          </a:p>
        </p:txBody>
      </p:sp>
      <p:sp>
        <p:nvSpPr>
          <p:cNvPr id="11" name="Content Placeholder 10">
            <a:extLst>
              <a:ext uri="{FF2B5EF4-FFF2-40B4-BE49-F238E27FC236}">
                <a16:creationId xmlns:a16="http://schemas.microsoft.com/office/drawing/2014/main" id="{656BE498-19A0-27F3-1001-D1B0683E7323}"/>
              </a:ext>
            </a:extLst>
          </p:cNvPr>
          <p:cNvSpPr>
            <a:spLocks noGrp="1"/>
          </p:cNvSpPr>
          <p:nvPr>
            <p:ph sz="half" idx="73"/>
          </p:nvPr>
        </p:nvSpPr>
        <p:spPr>
          <a:xfrm>
            <a:off x="3348292" y="3022608"/>
            <a:ext cx="2611342" cy="3067190"/>
          </a:xfrm>
        </p:spPr>
        <p:txBody>
          <a:bodyPr lIns="182880" rIns="91440"/>
          <a:lstStyle/>
          <a:p>
            <a:r>
              <a:rPr lang="en-US" dirty="0"/>
              <a:t>MBSE explicitly assigns verification methods like test and analysis, linking requirements to verification activities.</a:t>
            </a:r>
          </a:p>
          <a:p>
            <a:endParaRPr lang="en-US" dirty="0"/>
          </a:p>
        </p:txBody>
      </p:sp>
      <p:sp>
        <p:nvSpPr>
          <p:cNvPr id="12" name="Content Placeholder 11">
            <a:extLst>
              <a:ext uri="{FF2B5EF4-FFF2-40B4-BE49-F238E27FC236}">
                <a16:creationId xmlns:a16="http://schemas.microsoft.com/office/drawing/2014/main" id="{991E7494-0054-29F4-513C-4AC92ACE90EB}"/>
              </a:ext>
            </a:extLst>
          </p:cNvPr>
          <p:cNvSpPr>
            <a:spLocks noGrp="1"/>
          </p:cNvSpPr>
          <p:nvPr>
            <p:ph sz="half" idx="74"/>
          </p:nvPr>
        </p:nvSpPr>
        <p:spPr>
          <a:xfrm>
            <a:off x="6233616" y="3022608"/>
            <a:ext cx="2610852" cy="3067190"/>
          </a:xfrm>
        </p:spPr>
        <p:txBody>
          <a:bodyPr lIns="182880" rIns="91440"/>
          <a:lstStyle/>
          <a:p>
            <a:pPr lvl="1"/>
            <a:r>
              <a:rPr lang="en-US" dirty="0"/>
              <a:t>Executing test cases during prototyping confirms capability objectives, reducing uncertainty and enabling confident iteration.</a:t>
            </a:r>
          </a:p>
          <a:p>
            <a:pPr lvl="1"/>
            <a:endParaRPr lang="en-US" dirty="0"/>
          </a:p>
          <a:p>
            <a:endParaRPr lang="en-US" dirty="0"/>
          </a:p>
        </p:txBody>
      </p:sp>
      <p:sp>
        <p:nvSpPr>
          <p:cNvPr id="13" name="Content Placeholder 12">
            <a:extLst>
              <a:ext uri="{FF2B5EF4-FFF2-40B4-BE49-F238E27FC236}">
                <a16:creationId xmlns:a16="http://schemas.microsoft.com/office/drawing/2014/main" id="{FE614B4B-C5FA-AB39-83C0-D3BEB7A3AB90}"/>
              </a:ext>
            </a:extLst>
          </p:cNvPr>
          <p:cNvSpPr>
            <a:spLocks noGrp="1"/>
          </p:cNvSpPr>
          <p:nvPr>
            <p:ph sz="half" idx="75"/>
          </p:nvPr>
        </p:nvSpPr>
        <p:spPr>
          <a:xfrm>
            <a:off x="9118939" y="3022608"/>
            <a:ext cx="2610852" cy="3067190"/>
          </a:xfrm>
        </p:spPr>
        <p:txBody>
          <a:bodyPr lIns="182880" rIns="182880"/>
          <a:lstStyle/>
          <a:p>
            <a:r>
              <a:rPr lang="en-US" dirty="0"/>
              <a:t>Integrating verification into models supports fast regression testing and accelerates learning from each iteration.</a:t>
            </a:r>
          </a:p>
          <a:p>
            <a:endParaRPr lang="en-US" dirty="0"/>
          </a:p>
        </p:txBody>
      </p:sp>
      <p:sp>
        <p:nvSpPr>
          <p:cNvPr id="2" name="Title 1">
            <a:extLst>
              <a:ext uri="{FF2B5EF4-FFF2-40B4-BE49-F238E27FC236}">
                <a16:creationId xmlns:a16="http://schemas.microsoft.com/office/drawing/2014/main" id="{9E8C2F5D-81FD-E628-A7CC-51A09006C934}"/>
              </a:ext>
            </a:extLst>
          </p:cNvPr>
          <p:cNvSpPr>
            <a:spLocks noGrp="1"/>
          </p:cNvSpPr>
          <p:nvPr>
            <p:ph type="title"/>
          </p:nvPr>
        </p:nvSpPr>
        <p:spPr>
          <a:xfrm>
            <a:off x="456724" y="39812"/>
            <a:ext cx="10349022" cy="708763"/>
          </a:xfrm>
        </p:spPr>
        <p:txBody>
          <a:bodyPr anchor="b">
            <a:normAutofit/>
          </a:bodyPr>
          <a:lstStyle/>
          <a:p>
            <a:r>
              <a:rPr lang="en-US"/>
              <a:t>Using Test-Driven Requirements to Accelerate Learning</a:t>
            </a:r>
          </a:p>
        </p:txBody>
      </p:sp>
      <p:sp>
        <p:nvSpPr>
          <p:cNvPr id="6" name="Date Placeholder 5">
            <a:extLst>
              <a:ext uri="{FF2B5EF4-FFF2-40B4-BE49-F238E27FC236}">
                <a16:creationId xmlns:a16="http://schemas.microsoft.com/office/drawing/2014/main" id="{C1B4A511-9D6C-5F27-F4BB-1673BE222C7F}"/>
              </a:ext>
            </a:extLst>
          </p:cNvPr>
          <p:cNvSpPr>
            <a:spLocks noGrp="1"/>
          </p:cNvSpPr>
          <p:nvPr>
            <p:ph type="dt" sz="half" idx="76"/>
          </p:nvPr>
        </p:nvSpPr>
        <p:spPr>
          <a:xfrm>
            <a:off x="381003" y="6381064"/>
            <a:ext cx="1274802" cy="365125"/>
          </a:xfrm>
        </p:spPr>
        <p:txBody>
          <a:bodyPr anchor="ctr">
            <a:normAutofit/>
          </a:bodyPr>
          <a:lstStyle/>
          <a:p>
            <a:r>
              <a:rPr lang="en-US" dirty="0"/>
              <a:t>© 2026 KBR, Inc.</a:t>
            </a:r>
          </a:p>
        </p:txBody>
      </p:sp>
      <p:sp>
        <p:nvSpPr>
          <p:cNvPr id="5" name="Footer Placeholder 4">
            <a:extLst>
              <a:ext uri="{FF2B5EF4-FFF2-40B4-BE49-F238E27FC236}">
                <a16:creationId xmlns:a16="http://schemas.microsoft.com/office/drawing/2014/main" id="{437B7179-E2F3-52D1-D3DE-78372484DD1E}"/>
              </a:ext>
            </a:extLst>
          </p:cNvPr>
          <p:cNvSpPr>
            <a:spLocks noGrp="1"/>
          </p:cNvSpPr>
          <p:nvPr>
            <p:ph type="ftr" sz="quarter" idx="77"/>
          </p:nvPr>
        </p:nvSpPr>
        <p:spPr>
          <a:xfrm>
            <a:off x="1703169" y="6381064"/>
            <a:ext cx="1723764" cy="365125"/>
          </a:xfrm>
        </p:spPr>
        <p:txBody>
          <a:bodyPr anchor="ctr">
            <a:normAutofit/>
          </a:bodyPr>
          <a:lstStyle/>
          <a:p>
            <a:r>
              <a:rPr lang="en-US"/>
              <a:t>KBR CONFIDENTIAL</a:t>
            </a:r>
          </a:p>
        </p:txBody>
      </p:sp>
      <p:sp>
        <p:nvSpPr>
          <p:cNvPr id="7" name="Slide Number Placeholder 6">
            <a:extLst>
              <a:ext uri="{FF2B5EF4-FFF2-40B4-BE49-F238E27FC236}">
                <a16:creationId xmlns:a16="http://schemas.microsoft.com/office/drawing/2014/main" id="{BB765A5F-5F56-E128-4FFE-2E9D7FB02674}"/>
              </a:ext>
            </a:extLst>
          </p:cNvPr>
          <p:cNvSpPr>
            <a:spLocks noGrp="1"/>
          </p:cNvSpPr>
          <p:nvPr>
            <p:ph type="sldNum" sz="quarter" idx="78"/>
          </p:nvPr>
        </p:nvSpPr>
        <p:spPr>
          <a:xfrm>
            <a:off x="11308256" y="6381064"/>
            <a:ext cx="548054" cy="365125"/>
          </a:xfrm>
        </p:spPr>
        <p:txBody>
          <a:bodyPr anchor="ctr">
            <a:normAutofit/>
          </a:bodyPr>
          <a:lstStyle/>
          <a:p>
            <a:fld id="{AEAA3239-9EA4-4A65-A281-97F994456D9F}" type="slidenum">
              <a:rPr lang="en-US" smtClean="0"/>
              <a:pPr/>
              <a:t>12</a:t>
            </a:fld>
            <a:endParaRPr lang="en-US"/>
          </a:p>
        </p:txBody>
      </p:sp>
      <p:pic>
        <p:nvPicPr>
          <p:cNvPr id="27" name="Picture 26">
            <a:extLst>
              <a:ext uri="{FF2B5EF4-FFF2-40B4-BE49-F238E27FC236}">
                <a16:creationId xmlns:a16="http://schemas.microsoft.com/office/drawing/2014/main" id="{ECC7261D-6712-CE98-CDF9-72F2EC38C6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9513" y="1255713"/>
            <a:ext cx="952500" cy="952500"/>
          </a:xfrm>
          <a:prstGeom prst="rect">
            <a:avLst/>
          </a:prstGeom>
        </p:spPr>
      </p:pic>
      <p:pic>
        <p:nvPicPr>
          <p:cNvPr id="29" name="Picture 28">
            <a:extLst>
              <a:ext uri="{FF2B5EF4-FFF2-40B4-BE49-F238E27FC236}">
                <a16:creationId xmlns:a16="http://schemas.microsoft.com/office/drawing/2014/main" id="{FBBBBD0B-59E0-4D77-96A2-5FF2230770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55107" y="1184334"/>
            <a:ext cx="952500" cy="952500"/>
          </a:xfrm>
          <a:prstGeom prst="rect">
            <a:avLst/>
          </a:prstGeom>
        </p:spPr>
      </p:pic>
      <p:pic>
        <p:nvPicPr>
          <p:cNvPr id="31" name="Picture 30">
            <a:extLst>
              <a:ext uri="{FF2B5EF4-FFF2-40B4-BE49-F238E27FC236}">
                <a16:creationId xmlns:a16="http://schemas.microsoft.com/office/drawing/2014/main" id="{F6CA9E8C-D8CB-A0C0-0AF6-49398C642D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60406" y="1247087"/>
            <a:ext cx="952500" cy="952500"/>
          </a:xfrm>
          <a:prstGeom prst="rect">
            <a:avLst/>
          </a:prstGeom>
        </p:spPr>
      </p:pic>
      <p:pic>
        <p:nvPicPr>
          <p:cNvPr id="33" name="Picture 32">
            <a:extLst>
              <a:ext uri="{FF2B5EF4-FFF2-40B4-BE49-F238E27FC236}">
                <a16:creationId xmlns:a16="http://schemas.microsoft.com/office/drawing/2014/main" id="{7B6E115C-5EF6-C11E-5ED3-5DE536619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79095" y="1192960"/>
            <a:ext cx="952500" cy="952500"/>
          </a:xfrm>
          <a:prstGeom prst="rect">
            <a:avLst/>
          </a:prstGeom>
        </p:spPr>
      </p:pic>
    </p:spTree>
    <p:extLst>
      <p:ext uri="{BB962C8B-B14F-4D97-AF65-F5344CB8AC3E}">
        <p14:creationId xmlns:p14="http://schemas.microsoft.com/office/powerpoint/2010/main" val="17116990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38ADFC-C594-54F4-BBFB-93BC0F63F6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4F31EB-8F67-69FC-0E1C-5E79319FB95B}"/>
              </a:ext>
            </a:extLst>
          </p:cNvPr>
          <p:cNvSpPr>
            <a:spLocks noGrp="1"/>
          </p:cNvSpPr>
          <p:nvPr>
            <p:ph type="title"/>
          </p:nvPr>
        </p:nvSpPr>
        <p:spPr/>
        <p:txBody>
          <a:bodyPr/>
          <a:lstStyle/>
          <a:p>
            <a:r>
              <a:rPr lang="en-US"/>
              <a:t>Designing the CBM+ monitoring with MBSE</a:t>
            </a:r>
          </a:p>
        </p:txBody>
      </p:sp>
      <p:sp>
        <p:nvSpPr>
          <p:cNvPr id="3" name="Date Placeholder 2">
            <a:extLst>
              <a:ext uri="{FF2B5EF4-FFF2-40B4-BE49-F238E27FC236}">
                <a16:creationId xmlns:a16="http://schemas.microsoft.com/office/drawing/2014/main" id="{D58DC4A7-9DEC-9FD6-6DB6-9C5EF6DCAA75}"/>
              </a:ext>
            </a:extLst>
          </p:cNvPr>
          <p:cNvSpPr>
            <a:spLocks noGrp="1"/>
          </p:cNvSpPr>
          <p:nvPr>
            <p:ph type="dt" sz="half" idx="10"/>
          </p:nvPr>
        </p:nvSpPr>
        <p:spPr/>
        <p:txBody>
          <a:bodyPr/>
          <a:lstStyle/>
          <a:p>
            <a:r>
              <a:rPr lang="en-US" dirty="0"/>
              <a:t>© 2026 KBR, Inc.</a:t>
            </a:r>
          </a:p>
        </p:txBody>
      </p:sp>
      <p:sp>
        <p:nvSpPr>
          <p:cNvPr id="4" name="Footer Placeholder 3">
            <a:extLst>
              <a:ext uri="{FF2B5EF4-FFF2-40B4-BE49-F238E27FC236}">
                <a16:creationId xmlns:a16="http://schemas.microsoft.com/office/drawing/2014/main" id="{51E351DF-66CA-9108-5416-2B51988249F8}"/>
              </a:ext>
            </a:extLst>
          </p:cNvPr>
          <p:cNvSpPr>
            <a:spLocks noGrp="1"/>
          </p:cNvSpPr>
          <p:nvPr>
            <p:ph type="ftr" sz="quarter" idx="11"/>
          </p:nvPr>
        </p:nvSpPr>
        <p:spPr/>
        <p:txBody>
          <a:bodyPr/>
          <a:lstStyle/>
          <a:p>
            <a:pPr>
              <a:spcAft>
                <a:spcPts val="600"/>
              </a:spcAft>
            </a:pPr>
            <a:r>
              <a:rPr lang="en-US"/>
              <a:t>KBR CONFIDENTIAL</a:t>
            </a:r>
          </a:p>
        </p:txBody>
      </p:sp>
      <p:sp>
        <p:nvSpPr>
          <p:cNvPr id="5" name="Slide Number Placeholder 4">
            <a:extLst>
              <a:ext uri="{FF2B5EF4-FFF2-40B4-BE49-F238E27FC236}">
                <a16:creationId xmlns:a16="http://schemas.microsoft.com/office/drawing/2014/main" id="{778B8414-4A15-7409-9A16-1EC1932F1F62}"/>
              </a:ext>
            </a:extLst>
          </p:cNvPr>
          <p:cNvSpPr>
            <a:spLocks noGrp="1"/>
          </p:cNvSpPr>
          <p:nvPr>
            <p:ph type="sldNum" sz="quarter" idx="12"/>
          </p:nvPr>
        </p:nvSpPr>
        <p:spPr/>
        <p:txBody>
          <a:bodyPr/>
          <a:lstStyle/>
          <a:p>
            <a:fld id="{B9FA9544-3EC5-4578-B16B-9495070B2365}" type="slidenum">
              <a:rPr lang="en-US" smtClean="0"/>
              <a:pPr/>
              <a:t>13</a:t>
            </a:fld>
            <a:endParaRPr lang="en-US"/>
          </a:p>
        </p:txBody>
      </p:sp>
      <p:sp>
        <p:nvSpPr>
          <p:cNvPr id="12" name="TextBox 11">
            <a:extLst>
              <a:ext uri="{FF2B5EF4-FFF2-40B4-BE49-F238E27FC236}">
                <a16:creationId xmlns:a16="http://schemas.microsoft.com/office/drawing/2014/main" id="{0A444373-ECE3-8556-5D8E-4A89451875D1}"/>
              </a:ext>
            </a:extLst>
          </p:cNvPr>
          <p:cNvSpPr txBox="1"/>
          <p:nvPr/>
        </p:nvSpPr>
        <p:spPr>
          <a:xfrm>
            <a:off x="2565051" y="5861717"/>
            <a:ext cx="6872907" cy="369332"/>
          </a:xfrm>
          <a:prstGeom prst="rect">
            <a:avLst/>
          </a:prstGeom>
          <a:noFill/>
        </p:spPr>
        <p:txBody>
          <a:bodyPr wrap="none" rtlCol="0">
            <a:spAutoFit/>
          </a:bodyPr>
          <a:lstStyle/>
          <a:p>
            <a:r>
              <a:rPr lang="en-US" i="1"/>
              <a:t>End‑to‑end traceability from mission need to monitoring capability</a:t>
            </a:r>
          </a:p>
        </p:txBody>
      </p:sp>
      <p:grpSp>
        <p:nvGrpSpPr>
          <p:cNvPr id="13" name="Group 12">
            <a:extLst>
              <a:ext uri="{FF2B5EF4-FFF2-40B4-BE49-F238E27FC236}">
                <a16:creationId xmlns:a16="http://schemas.microsoft.com/office/drawing/2014/main" id="{DFD8B420-8CDE-9811-ED73-B261621A4B46}"/>
              </a:ext>
            </a:extLst>
          </p:cNvPr>
          <p:cNvGrpSpPr/>
          <p:nvPr/>
        </p:nvGrpSpPr>
        <p:grpSpPr>
          <a:xfrm>
            <a:off x="472998" y="903419"/>
            <a:ext cx="3254787" cy="4805899"/>
            <a:chOff x="336518" y="903419"/>
            <a:chExt cx="3254787" cy="4805899"/>
          </a:xfrm>
        </p:grpSpPr>
        <p:sp>
          <p:nvSpPr>
            <p:cNvPr id="6" name="Rectangle 5">
              <a:extLst>
                <a:ext uri="{FF2B5EF4-FFF2-40B4-BE49-F238E27FC236}">
                  <a16:creationId xmlns:a16="http://schemas.microsoft.com/office/drawing/2014/main" id="{8F17CE56-2016-E224-F11B-0221D372C447}"/>
                </a:ext>
              </a:extLst>
            </p:cNvPr>
            <p:cNvSpPr/>
            <p:nvPr/>
          </p:nvSpPr>
          <p:spPr>
            <a:xfrm>
              <a:off x="336518" y="903419"/>
              <a:ext cx="3254787" cy="480589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0F0C102-01AB-C16A-0747-84EC3D80EF54}"/>
                </a:ext>
              </a:extLst>
            </p:cNvPr>
            <p:cNvPicPr>
              <a:picLocks noChangeAspect="1"/>
            </p:cNvPicPr>
            <p:nvPr/>
          </p:nvPicPr>
          <p:blipFill>
            <a:blip r:embed="rId2"/>
            <a:stretch>
              <a:fillRect/>
            </a:stretch>
          </p:blipFill>
          <p:spPr>
            <a:xfrm>
              <a:off x="1004556" y="1651593"/>
              <a:ext cx="1918710" cy="1440870"/>
            </a:xfrm>
            <a:prstGeom prst="rect">
              <a:avLst/>
            </a:prstGeom>
          </p:spPr>
        </p:pic>
        <p:sp>
          <p:nvSpPr>
            <p:cNvPr id="14" name="TextBox 13">
              <a:extLst>
                <a:ext uri="{FF2B5EF4-FFF2-40B4-BE49-F238E27FC236}">
                  <a16:creationId xmlns:a16="http://schemas.microsoft.com/office/drawing/2014/main" id="{CE85100D-6655-3C07-F288-977C5EA7318F}"/>
                </a:ext>
              </a:extLst>
            </p:cNvPr>
            <p:cNvSpPr txBox="1"/>
            <p:nvPr/>
          </p:nvSpPr>
          <p:spPr>
            <a:xfrm>
              <a:off x="913415" y="909244"/>
              <a:ext cx="2100992" cy="461665"/>
            </a:xfrm>
            <a:prstGeom prst="rect">
              <a:avLst/>
            </a:prstGeom>
            <a:noFill/>
          </p:spPr>
          <p:txBody>
            <a:bodyPr wrap="square" rtlCol="0">
              <a:spAutoFit/>
            </a:bodyPr>
            <a:lstStyle/>
            <a:p>
              <a:r>
                <a:rPr lang="en-US" sz="2400" b="1">
                  <a:solidFill>
                    <a:schemeClr val="accent2"/>
                  </a:solidFill>
                </a:rPr>
                <a:t>Requirements</a:t>
              </a:r>
            </a:p>
          </p:txBody>
        </p:sp>
        <p:sp>
          <p:nvSpPr>
            <p:cNvPr id="26" name="TextBox 25">
              <a:extLst>
                <a:ext uri="{FF2B5EF4-FFF2-40B4-BE49-F238E27FC236}">
                  <a16:creationId xmlns:a16="http://schemas.microsoft.com/office/drawing/2014/main" id="{B3995EFA-06CA-D098-E004-D0B5ADE2FCA2}"/>
                </a:ext>
              </a:extLst>
            </p:cNvPr>
            <p:cNvSpPr txBox="1"/>
            <p:nvPr/>
          </p:nvSpPr>
          <p:spPr>
            <a:xfrm>
              <a:off x="510479" y="3554938"/>
              <a:ext cx="2906864" cy="1951303"/>
            </a:xfrm>
            <a:prstGeom prst="rect">
              <a:avLst/>
            </a:prstGeom>
            <a:noFill/>
          </p:spPr>
          <p:txBody>
            <a:bodyPr wrap="square">
              <a:spAutoFit/>
            </a:bodyPr>
            <a:lstStyle/>
            <a:p>
              <a:pPr marL="137160" indent="-137160">
                <a:lnSpc>
                  <a:spcPct val="90000"/>
                </a:lnSpc>
                <a:spcAft>
                  <a:spcPts val="1200"/>
                </a:spcAft>
                <a:buClr>
                  <a:schemeClr val="accent2"/>
                </a:buClr>
                <a:buFont typeface="Arial" panose="020B0604020202020204" pitchFamily="34" charset="0"/>
                <a:buChar char="•"/>
              </a:pPr>
              <a:r>
                <a:rPr lang="en-US" sz="1400" dirty="0">
                  <a:solidFill>
                    <a:schemeClr val="tx2"/>
                  </a:solidFill>
                </a:rPr>
                <a:t>Operational and system needs captured in MBSE</a:t>
              </a:r>
            </a:p>
            <a:p>
              <a:pPr marL="137160" indent="-137160">
                <a:lnSpc>
                  <a:spcPct val="90000"/>
                </a:lnSpc>
                <a:spcAft>
                  <a:spcPts val="1200"/>
                </a:spcAft>
                <a:buClr>
                  <a:schemeClr val="accent2"/>
                </a:buClr>
                <a:buFont typeface="Arial" panose="020B0604020202020204" pitchFamily="34" charset="0"/>
                <a:buChar char="•"/>
              </a:pPr>
              <a:r>
                <a:rPr lang="en-US" sz="1400" dirty="0">
                  <a:solidFill>
                    <a:schemeClr val="tx2"/>
                  </a:solidFill>
                </a:rPr>
                <a:t>Identified requirements most feasible for MVP for </a:t>
              </a:r>
              <a:br>
                <a:rPr lang="en-US" sz="1400" dirty="0">
                  <a:solidFill>
                    <a:schemeClr val="tx2"/>
                  </a:solidFill>
                </a:rPr>
              </a:br>
              <a:r>
                <a:rPr lang="en-US" sz="1400" dirty="0">
                  <a:solidFill>
                    <a:schemeClr val="tx2"/>
                  </a:solidFill>
                </a:rPr>
                <a:t>a phased approach</a:t>
              </a:r>
            </a:p>
            <a:p>
              <a:pPr marL="137160" indent="-137160">
                <a:lnSpc>
                  <a:spcPct val="90000"/>
                </a:lnSpc>
                <a:spcAft>
                  <a:spcPts val="1200"/>
                </a:spcAft>
                <a:buClr>
                  <a:schemeClr val="accent2"/>
                </a:buClr>
                <a:buFont typeface="Arial" panose="020B0604020202020204" pitchFamily="34" charset="0"/>
                <a:buChar char="•"/>
              </a:pPr>
              <a:r>
                <a:rPr lang="en-US" sz="1400" dirty="0">
                  <a:solidFill>
                    <a:schemeClr val="tx2"/>
                  </a:solidFill>
                </a:rPr>
                <a:t>Requirements not used in phase 1 will be refined and satisfied in a later iteration</a:t>
              </a:r>
            </a:p>
          </p:txBody>
        </p:sp>
      </p:grpSp>
      <p:grpSp>
        <p:nvGrpSpPr>
          <p:cNvPr id="11" name="Group 10">
            <a:extLst>
              <a:ext uri="{FF2B5EF4-FFF2-40B4-BE49-F238E27FC236}">
                <a16:creationId xmlns:a16="http://schemas.microsoft.com/office/drawing/2014/main" id="{7777B587-529C-4E6E-281E-4B0BC8486216}"/>
              </a:ext>
            </a:extLst>
          </p:cNvPr>
          <p:cNvGrpSpPr/>
          <p:nvPr/>
        </p:nvGrpSpPr>
        <p:grpSpPr>
          <a:xfrm>
            <a:off x="8440228" y="903419"/>
            <a:ext cx="3254787" cy="4805899"/>
            <a:chOff x="8208212" y="903419"/>
            <a:chExt cx="3254787" cy="4805899"/>
          </a:xfrm>
        </p:grpSpPr>
        <p:sp>
          <p:nvSpPr>
            <p:cNvPr id="8" name="Rectangle 7">
              <a:extLst>
                <a:ext uri="{FF2B5EF4-FFF2-40B4-BE49-F238E27FC236}">
                  <a16:creationId xmlns:a16="http://schemas.microsoft.com/office/drawing/2014/main" id="{FF0D5A81-F25B-4A91-3C22-53C53527CD18}"/>
                </a:ext>
              </a:extLst>
            </p:cNvPr>
            <p:cNvSpPr/>
            <p:nvPr/>
          </p:nvSpPr>
          <p:spPr>
            <a:xfrm>
              <a:off x="8208212" y="903419"/>
              <a:ext cx="3254787" cy="480589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AC2EC05-3AD1-0C5E-DDB1-431FB9F7E7BE}"/>
                </a:ext>
              </a:extLst>
            </p:cNvPr>
            <p:cNvSpPr txBox="1"/>
            <p:nvPr/>
          </p:nvSpPr>
          <p:spPr>
            <a:xfrm>
              <a:off x="8862134" y="909244"/>
              <a:ext cx="1946943" cy="461665"/>
            </a:xfrm>
            <a:prstGeom prst="rect">
              <a:avLst/>
            </a:prstGeom>
            <a:noFill/>
          </p:spPr>
          <p:txBody>
            <a:bodyPr wrap="none" rtlCol="0">
              <a:spAutoFit/>
            </a:bodyPr>
            <a:lstStyle/>
            <a:p>
              <a:r>
                <a:rPr lang="en-US" sz="2400" b="1">
                  <a:solidFill>
                    <a:schemeClr val="accent2"/>
                  </a:solidFill>
                </a:rPr>
                <a:t>Development</a:t>
              </a:r>
            </a:p>
          </p:txBody>
        </p:sp>
        <p:pic>
          <p:nvPicPr>
            <p:cNvPr id="27" name="Picture 26">
              <a:extLst>
                <a:ext uri="{FF2B5EF4-FFF2-40B4-BE49-F238E27FC236}">
                  <a16:creationId xmlns:a16="http://schemas.microsoft.com/office/drawing/2014/main" id="{3DFFC4C5-30C6-51CA-46F4-A8CE53B73DE2}"/>
                </a:ext>
              </a:extLst>
            </p:cNvPr>
            <p:cNvPicPr>
              <a:picLocks noChangeAspect="1"/>
            </p:cNvPicPr>
            <p:nvPr/>
          </p:nvPicPr>
          <p:blipFill>
            <a:blip r:embed="rId3"/>
            <a:srcRect t="2" r="23537" b="-1064"/>
            <a:stretch>
              <a:fillRect/>
            </a:stretch>
          </p:blipFill>
          <p:spPr>
            <a:xfrm>
              <a:off x="8568635" y="1464350"/>
              <a:ext cx="2533941" cy="1769266"/>
            </a:xfrm>
            <a:prstGeom prst="rect">
              <a:avLst/>
            </a:prstGeom>
            <a:noFill/>
            <a:ln w="3175">
              <a:noFill/>
            </a:ln>
            <a:effectLst/>
          </p:spPr>
        </p:pic>
        <p:sp>
          <p:nvSpPr>
            <p:cNvPr id="29" name="TextBox 28">
              <a:extLst>
                <a:ext uri="{FF2B5EF4-FFF2-40B4-BE49-F238E27FC236}">
                  <a16:creationId xmlns:a16="http://schemas.microsoft.com/office/drawing/2014/main" id="{51E6D5D1-8E50-8F12-A1B1-21400C41E5ED}"/>
                </a:ext>
              </a:extLst>
            </p:cNvPr>
            <p:cNvSpPr txBox="1"/>
            <p:nvPr/>
          </p:nvSpPr>
          <p:spPr>
            <a:xfrm>
              <a:off x="8253953" y="3554938"/>
              <a:ext cx="3163304" cy="2145203"/>
            </a:xfrm>
            <a:prstGeom prst="rect">
              <a:avLst/>
            </a:prstGeom>
            <a:noFill/>
          </p:spPr>
          <p:txBody>
            <a:bodyPr wrap="square">
              <a:spAutoFit/>
            </a:bodyPr>
            <a:lstStyle>
              <a:defPPr>
                <a:defRPr lang="en-US"/>
              </a:defPPr>
              <a:lvl1pPr marL="137160" indent="-137160">
                <a:lnSpc>
                  <a:spcPct val="90000"/>
                </a:lnSpc>
                <a:spcAft>
                  <a:spcPts val="1200"/>
                </a:spcAft>
                <a:buClr>
                  <a:schemeClr val="accent2"/>
                </a:buClr>
                <a:buFont typeface="Arial" panose="020B0604020202020204" pitchFamily="34" charset="0"/>
                <a:buChar char="•"/>
                <a:defRPr sz="1400">
                  <a:solidFill>
                    <a:schemeClr val="tx2"/>
                  </a:solidFill>
                </a:defRPr>
              </a:lvl1pPr>
            </a:lstStyle>
            <a:p>
              <a:r>
                <a:rPr lang="en-US" dirty="0"/>
                <a:t>MVP prototype and backend work developed within five weeks</a:t>
              </a:r>
            </a:p>
            <a:p>
              <a:r>
                <a:rPr lang="en-US" dirty="0"/>
                <a:t>Requirements are linked in the Jira ticket so developers can frequently check they are building the right product</a:t>
              </a:r>
            </a:p>
            <a:p>
              <a:r>
                <a:rPr lang="en-US" dirty="0"/>
                <a:t>These same requirements will be referenced for V&amp;V during the regression sprint</a:t>
              </a:r>
            </a:p>
          </p:txBody>
        </p:sp>
      </p:grpSp>
      <p:grpSp>
        <p:nvGrpSpPr>
          <p:cNvPr id="9" name="Group 8">
            <a:extLst>
              <a:ext uri="{FF2B5EF4-FFF2-40B4-BE49-F238E27FC236}">
                <a16:creationId xmlns:a16="http://schemas.microsoft.com/office/drawing/2014/main" id="{D3908028-CF5B-36FE-1FFD-675D793E1FE6}"/>
              </a:ext>
            </a:extLst>
          </p:cNvPr>
          <p:cNvGrpSpPr/>
          <p:nvPr/>
        </p:nvGrpSpPr>
        <p:grpSpPr>
          <a:xfrm>
            <a:off x="4456613" y="903419"/>
            <a:ext cx="3254787" cy="4805899"/>
            <a:chOff x="4157893" y="903419"/>
            <a:chExt cx="3254787" cy="4805899"/>
          </a:xfrm>
        </p:grpSpPr>
        <p:sp>
          <p:nvSpPr>
            <p:cNvPr id="7" name="Rectangle 6">
              <a:extLst>
                <a:ext uri="{FF2B5EF4-FFF2-40B4-BE49-F238E27FC236}">
                  <a16:creationId xmlns:a16="http://schemas.microsoft.com/office/drawing/2014/main" id="{A084FE36-22F3-8159-C61E-99D7CAB1E808}"/>
                </a:ext>
              </a:extLst>
            </p:cNvPr>
            <p:cNvSpPr/>
            <p:nvPr/>
          </p:nvSpPr>
          <p:spPr>
            <a:xfrm>
              <a:off x="4157893" y="903419"/>
              <a:ext cx="3254787" cy="480589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A619580-6490-11A0-5983-ADFCEFB1308F}"/>
                </a:ext>
              </a:extLst>
            </p:cNvPr>
            <p:cNvSpPr txBox="1"/>
            <p:nvPr/>
          </p:nvSpPr>
          <p:spPr>
            <a:xfrm>
              <a:off x="4877794" y="909244"/>
              <a:ext cx="1814984" cy="461665"/>
            </a:xfrm>
            <a:prstGeom prst="rect">
              <a:avLst/>
            </a:prstGeom>
            <a:noFill/>
          </p:spPr>
          <p:txBody>
            <a:bodyPr wrap="none" rtlCol="0">
              <a:spAutoFit/>
            </a:bodyPr>
            <a:lstStyle/>
            <a:p>
              <a:r>
                <a:rPr lang="en-US" sz="2400" b="1">
                  <a:solidFill>
                    <a:schemeClr val="accent2"/>
                  </a:solidFill>
                </a:rPr>
                <a:t>Architecture</a:t>
              </a:r>
            </a:p>
          </p:txBody>
        </p:sp>
        <p:pic>
          <p:nvPicPr>
            <p:cNvPr id="24" name="Picture 23">
              <a:extLst>
                <a:ext uri="{FF2B5EF4-FFF2-40B4-BE49-F238E27FC236}">
                  <a16:creationId xmlns:a16="http://schemas.microsoft.com/office/drawing/2014/main" id="{888FCD57-CFDE-6193-21F6-CC0B34724B63}"/>
                </a:ext>
              </a:extLst>
            </p:cNvPr>
            <p:cNvPicPr>
              <a:picLocks noChangeAspect="1"/>
            </p:cNvPicPr>
            <p:nvPr/>
          </p:nvPicPr>
          <p:blipFill>
            <a:blip r:embed="rId4"/>
            <a:srcRect b="26381"/>
            <a:stretch>
              <a:fillRect/>
            </a:stretch>
          </p:blipFill>
          <p:spPr>
            <a:xfrm>
              <a:off x="4391619" y="1378025"/>
              <a:ext cx="2787335" cy="1988981"/>
            </a:xfrm>
            <a:prstGeom prst="rect">
              <a:avLst/>
            </a:prstGeom>
          </p:spPr>
        </p:pic>
        <p:sp>
          <p:nvSpPr>
            <p:cNvPr id="31" name="TextBox 30">
              <a:extLst>
                <a:ext uri="{FF2B5EF4-FFF2-40B4-BE49-F238E27FC236}">
                  <a16:creationId xmlns:a16="http://schemas.microsoft.com/office/drawing/2014/main" id="{1B479516-465F-1832-586D-8684EF3D1287}"/>
                </a:ext>
              </a:extLst>
            </p:cNvPr>
            <p:cNvSpPr txBox="1"/>
            <p:nvPr/>
          </p:nvSpPr>
          <p:spPr>
            <a:xfrm>
              <a:off x="4252252" y="3554938"/>
              <a:ext cx="3066069" cy="1409617"/>
            </a:xfrm>
            <a:prstGeom prst="rect">
              <a:avLst/>
            </a:prstGeom>
            <a:noFill/>
          </p:spPr>
          <p:txBody>
            <a:bodyPr wrap="square">
              <a:spAutoFit/>
            </a:bodyPr>
            <a:lstStyle>
              <a:defPPr>
                <a:defRPr lang="en-US"/>
              </a:defPPr>
              <a:lvl1pPr marL="137160" indent="-137160">
                <a:lnSpc>
                  <a:spcPct val="90000"/>
                </a:lnSpc>
                <a:spcAft>
                  <a:spcPts val="1200"/>
                </a:spcAft>
                <a:buClr>
                  <a:schemeClr val="accent2"/>
                </a:buClr>
                <a:buFont typeface="Arial" panose="020B0604020202020204" pitchFamily="34" charset="0"/>
                <a:buChar char="•"/>
                <a:defRPr sz="1400">
                  <a:solidFill>
                    <a:schemeClr val="tx2"/>
                  </a:solidFill>
                </a:defRPr>
              </a:lvl1pPr>
            </a:lstStyle>
            <a:p>
              <a:r>
                <a:rPr lang="en-US" dirty="0"/>
                <a:t>Data architecture developed to identify tables and integration challenges </a:t>
              </a:r>
            </a:p>
            <a:p>
              <a:r>
                <a:rPr lang="en-US" dirty="0"/>
                <a:t>This ensured all data was ready and available once the development sprint started </a:t>
              </a:r>
            </a:p>
          </p:txBody>
        </p:sp>
      </p:grpSp>
      <p:sp>
        <p:nvSpPr>
          <p:cNvPr id="15" name="Arrow: Right 14">
            <a:extLst>
              <a:ext uri="{FF2B5EF4-FFF2-40B4-BE49-F238E27FC236}">
                <a16:creationId xmlns:a16="http://schemas.microsoft.com/office/drawing/2014/main" id="{6A4F8BC2-4CF4-4FDB-2DC9-143ED9210AD4}"/>
              </a:ext>
            </a:extLst>
          </p:cNvPr>
          <p:cNvSpPr/>
          <p:nvPr/>
        </p:nvSpPr>
        <p:spPr>
          <a:xfrm>
            <a:off x="3853286" y="2331937"/>
            <a:ext cx="537845" cy="148491"/>
          </a:xfrm>
          <a:prstGeom prst="right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DD5B0865-A5C3-A339-B2A5-382679F63E28}"/>
              </a:ext>
            </a:extLst>
          </p:cNvPr>
          <p:cNvSpPr/>
          <p:nvPr/>
        </p:nvSpPr>
        <p:spPr>
          <a:xfrm>
            <a:off x="7803178" y="2331937"/>
            <a:ext cx="537845" cy="148491"/>
          </a:xfrm>
          <a:prstGeom prst="right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1741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91DAC-12E1-55A8-7757-D16B1ECF348C}"/>
              </a:ext>
            </a:extLst>
          </p:cNvPr>
          <p:cNvSpPr>
            <a:spLocks noGrp="1"/>
          </p:cNvSpPr>
          <p:nvPr>
            <p:ph type="title"/>
          </p:nvPr>
        </p:nvSpPr>
        <p:spPr>
          <a:xfrm>
            <a:off x="236176" y="2325880"/>
            <a:ext cx="2934424" cy="1643704"/>
          </a:xfrm>
        </p:spPr>
        <p:txBody>
          <a:bodyPr anchor="t">
            <a:normAutofit/>
          </a:bodyPr>
          <a:lstStyle/>
          <a:p>
            <a:pPr algn="ctr"/>
            <a:r>
              <a:rPr lang="en-US" sz="2400"/>
              <a:t>Key Takeaways on MBSE and Rapid Prototyping</a:t>
            </a:r>
          </a:p>
        </p:txBody>
      </p:sp>
      <p:sp>
        <p:nvSpPr>
          <p:cNvPr id="5" name="Footer Placeholder 4">
            <a:extLst>
              <a:ext uri="{FF2B5EF4-FFF2-40B4-BE49-F238E27FC236}">
                <a16:creationId xmlns:a16="http://schemas.microsoft.com/office/drawing/2014/main" id="{36A39106-A6D5-B1F5-5260-752D64763AE6}"/>
              </a:ext>
            </a:extLst>
          </p:cNvPr>
          <p:cNvSpPr>
            <a:spLocks noGrp="1"/>
          </p:cNvSpPr>
          <p:nvPr>
            <p:ph type="ftr" sz="quarter" idx="11"/>
          </p:nvPr>
        </p:nvSpPr>
        <p:spPr>
          <a:xfrm>
            <a:off x="1703169" y="6381064"/>
            <a:ext cx="1723764" cy="365125"/>
          </a:xfrm>
        </p:spPr>
        <p:txBody>
          <a:bodyPr anchor="ctr">
            <a:normAutofit/>
          </a:bodyPr>
          <a:lstStyle/>
          <a:p>
            <a:pPr>
              <a:spcAft>
                <a:spcPts val="600"/>
              </a:spcAft>
            </a:pPr>
            <a:r>
              <a:rPr lang="en-US"/>
              <a:t>KBR CONFIDENTIAL</a:t>
            </a:r>
          </a:p>
        </p:txBody>
      </p:sp>
      <p:sp>
        <p:nvSpPr>
          <p:cNvPr id="7" name="Slide Number Placeholder 6">
            <a:extLst>
              <a:ext uri="{FF2B5EF4-FFF2-40B4-BE49-F238E27FC236}">
                <a16:creationId xmlns:a16="http://schemas.microsoft.com/office/drawing/2014/main" id="{2773E59A-DE8A-9650-AF9E-3C2A2BBEDA82}"/>
              </a:ext>
            </a:extLst>
          </p:cNvPr>
          <p:cNvSpPr>
            <a:spLocks noGrp="1"/>
          </p:cNvSpPr>
          <p:nvPr>
            <p:ph type="sldNum" sz="quarter" idx="12"/>
          </p:nvPr>
        </p:nvSpPr>
        <p:spPr>
          <a:xfrm>
            <a:off x="11308256" y="6381064"/>
            <a:ext cx="548054" cy="365125"/>
          </a:xfrm>
        </p:spPr>
        <p:txBody>
          <a:bodyPr anchor="ctr">
            <a:normAutofit/>
          </a:bodyPr>
          <a:lstStyle/>
          <a:p>
            <a:pPr>
              <a:spcAft>
                <a:spcPts val="600"/>
              </a:spcAft>
            </a:pPr>
            <a:fld id="{AEAA3239-9EA4-4A65-A281-97F994456D9F}" type="slidenum">
              <a:rPr lang="en-US" smtClean="0"/>
              <a:pPr>
                <a:spcAft>
                  <a:spcPts val="600"/>
                </a:spcAft>
              </a:pPr>
              <a:t>14</a:t>
            </a:fld>
            <a:endParaRPr lang="en-US"/>
          </a:p>
        </p:txBody>
      </p:sp>
      <p:sp>
        <p:nvSpPr>
          <p:cNvPr id="4" name="Content Placeholder 3">
            <a:extLst>
              <a:ext uri="{FF2B5EF4-FFF2-40B4-BE49-F238E27FC236}">
                <a16:creationId xmlns:a16="http://schemas.microsoft.com/office/drawing/2014/main" id="{881606E2-6CE4-5A54-B858-B63886BDFC6D}"/>
              </a:ext>
            </a:extLst>
          </p:cNvPr>
          <p:cNvSpPr>
            <a:spLocks noGrp="1"/>
          </p:cNvSpPr>
          <p:nvPr>
            <p:ph sz="half" idx="69"/>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787659" y="1192696"/>
            <a:ext cx="6520103" cy="4071067"/>
          </a:xfrm>
        </p:spPr>
        <p:txBody>
          <a:bodyPr>
            <a:normAutofit/>
          </a:bodyPr>
          <a:lstStyle/>
          <a:p>
            <a:pPr marL="0" indent="0">
              <a:spcBef>
                <a:spcPts val="2500"/>
              </a:spcBef>
              <a:buNone/>
            </a:pPr>
            <a:r>
              <a:rPr lang="en-US" sz="1800" b="1" dirty="0"/>
              <a:t>Model-Based Framework</a:t>
            </a:r>
          </a:p>
          <a:p>
            <a:pPr marL="0" lvl="1" indent="0">
              <a:buNone/>
            </a:pPr>
            <a:r>
              <a:rPr lang="en-US" dirty="0"/>
              <a:t>MBSE offers a coherent, model-based approach that enhances speed, learning and confidence in rapid prototyping.</a:t>
            </a:r>
          </a:p>
          <a:p>
            <a:pPr marL="0" lvl="1" indent="0">
              <a:buNone/>
            </a:pPr>
            <a:endParaRPr lang="en-US" dirty="0"/>
          </a:p>
          <a:p>
            <a:pPr marL="0" indent="0">
              <a:spcBef>
                <a:spcPts val="2500"/>
              </a:spcBef>
              <a:buNone/>
            </a:pPr>
            <a:r>
              <a:rPr lang="en-US" sz="1800" b="1" dirty="0"/>
              <a:t>Alignment and Integration</a:t>
            </a:r>
          </a:p>
          <a:p>
            <a:pPr marL="0" lvl="1" indent="0">
              <a:buNone/>
            </a:pPr>
            <a:r>
              <a:rPr lang="en-US" dirty="0"/>
              <a:t>Synchronizing requirements</a:t>
            </a:r>
            <a:r>
              <a:rPr lang="en-US"/>
              <a:t>, architecture </a:t>
            </a:r>
            <a:r>
              <a:rPr lang="en-US" dirty="0"/>
              <a:t>and early verification supports fast iteration without losing alignment.</a:t>
            </a:r>
          </a:p>
          <a:p>
            <a:pPr marL="0" lvl="1" indent="0">
              <a:buNone/>
            </a:pPr>
            <a:endParaRPr lang="en-US" dirty="0"/>
          </a:p>
          <a:p>
            <a:pPr marL="0" indent="0">
              <a:spcBef>
                <a:spcPts val="2500"/>
              </a:spcBef>
              <a:buNone/>
            </a:pPr>
            <a:r>
              <a:rPr lang="en-US" sz="1800" b="1" dirty="0"/>
              <a:t>Strategic Enabler</a:t>
            </a:r>
          </a:p>
          <a:p>
            <a:pPr marL="0" lvl="1" indent="0">
              <a:buNone/>
            </a:pPr>
            <a:r>
              <a:rPr lang="en-US" dirty="0"/>
              <a:t>MBSE reduces technical risk and enables prototypes to evolve into production-ready systems under tight timelines.</a:t>
            </a:r>
          </a:p>
        </p:txBody>
      </p:sp>
      <p:pic>
        <p:nvPicPr>
          <p:cNvPr id="8" name="Picture 7">
            <a:extLst>
              <a:ext uri="{FF2B5EF4-FFF2-40B4-BE49-F238E27FC236}">
                <a16:creationId xmlns:a16="http://schemas.microsoft.com/office/drawing/2014/main" id="{BFD10BF2-3B2D-9548-93D4-B8681B1074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8188" y="1192696"/>
            <a:ext cx="865909" cy="865909"/>
          </a:xfrm>
          <a:prstGeom prst="rect">
            <a:avLst/>
          </a:prstGeom>
        </p:spPr>
      </p:pic>
      <p:pic>
        <p:nvPicPr>
          <p:cNvPr id="10" name="Picture 9">
            <a:extLst>
              <a:ext uri="{FF2B5EF4-FFF2-40B4-BE49-F238E27FC236}">
                <a16:creationId xmlns:a16="http://schemas.microsoft.com/office/drawing/2014/main" id="{C9AADC56-6290-0B2C-A393-AD43C055C6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3684" y="2476500"/>
            <a:ext cx="952500" cy="952500"/>
          </a:xfrm>
          <a:prstGeom prst="rect">
            <a:avLst/>
          </a:prstGeom>
        </p:spPr>
      </p:pic>
      <p:pic>
        <p:nvPicPr>
          <p:cNvPr id="12" name="Picture 11">
            <a:extLst>
              <a:ext uri="{FF2B5EF4-FFF2-40B4-BE49-F238E27FC236}">
                <a16:creationId xmlns:a16="http://schemas.microsoft.com/office/drawing/2014/main" id="{F6DD4DD9-D5DA-829C-54E3-50299E3997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32144" y="3956644"/>
            <a:ext cx="952500" cy="952500"/>
          </a:xfrm>
          <a:prstGeom prst="rect">
            <a:avLst/>
          </a:prstGeom>
        </p:spPr>
      </p:pic>
      <p:sp>
        <p:nvSpPr>
          <p:cNvPr id="3" name="Date Placeholder 2">
            <a:extLst>
              <a:ext uri="{FF2B5EF4-FFF2-40B4-BE49-F238E27FC236}">
                <a16:creationId xmlns:a16="http://schemas.microsoft.com/office/drawing/2014/main" id="{B21CABED-D25D-623C-B9EE-C19379C69A01}"/>
              </a:ext>
            </a:extLst>
          </p:cNvPr>
          <p:cNvSpPr>
            <a:spLocks noGrp="1"/>
          </p:cNvSpPr>
          <p:nvPr>
            <p:ph type="dt" sz="half" idx="10"/>
          </p:nvPr>
        </p:nvSpPr>
        <p:spPr>
          <a:xfrm>
            <a:off x="381003" y="6381064"/>
            <a:ext cx="1274802" cy="365125"/>
          </a:xfrm>
        </p:spPr>
        <p:txBody>
          <a:bodyPr/>
          <a:lstStyle/>
          <a:p>
            <a:r>
              <a:rPr lang="en-US" dirty="0"/>
              <a:t>© 2026 KBR, Inc.</a:t>
            </a:r>
          </a:p>
        </p:txBody>
      </p:sp>
    </p:spTree>
    <p:extLst>
      <p:ext uri="{BB962C8B-B14F-4D97-AF65-F5344CB8AC3E}">
        <p14:creationId xmlns:p14="http://schemas.microsoft.com/office/powerpoint/2010/main" val="2450618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F7025C0-0DDC-D4CA-3292-B99B5769156C}"/>
              </a:ext>
            </a:extLst>
          </p:cNvPr>
          <p:cNvSpPr>
            <a:spLocks noGrp="1"/>
          </p:cNvSpPr>
          <p:nvPr>
            <p:ph type="title"/>
          </p:nvPr>
        </p:nvSpPr>
        <p:spPr>
          <a:xfrm>
            <a:off x="1120134" y="2678906"/>
            <a:ext cx="4613598" cy="1500187"/>
          </a:xfrm>
        </p:spPr>
        <p:txBody>
          <a:bodyPr>
            <a:normAutofit/>
          </a:bodyPr>
          <a:lstStyle/>
          <a:p>
            <a:r>
              <a:rPr lang="en-US" sz="3200" dirty="0"/>
              <a:t>Thank you!</a:t>
            </a:r>
            <a:br>
              <a:rPr lang="en-US" sz="3200" dirty="0"/>
            </a:br>
            <a:br>
              <a:rPr lang="en-US" sz="3200" dirty="0"/>
            </a:br>
            <a:r>
              <a:rPr lang="en-US" sz="3200" dirty="0"/>
              <a:t>Questions?</a:t>
            </a:r>
          </a:p>
        </p:txBody>
      </p:sp>
      <p:sp>
        <p:nvSpPr>
          <p:cNvPr id="4" name="Date Placeholder 3">
            <a:extLst>
              <a:ext uri="{FF2B5EF4-FFF2-40B4-BE49-F238E27FC236}">
                <a16:creationId xmlns:a16="http://schemas.microsoft.com/office/drawing/2014/main" id="{8CD465A6-5FED-DBFC-8868-4F69B5B03625}"/>
              </a:ext>
            </a:extLst>
          </p:cNvPr>
          <p:cNvSpPr>
            <a:spLocks noGrp="1"/>
          </p:cNvSpPr>
          <p:nvPr>
            <p:ph type="dt" sz="half" idx="10"/>
          </p:nvPr>
        </p:nvSpPr>
        <p:spPr/>
        <p:txBody>
          <a:bodyPr/>
          <a:lstStyle/>
          <a:p>
            <a:r>
              <a:rPr lang="en-US" dirty="0"/>
              <a:t>© 2026 KBR, Inc.</a:t>
            </a:r>
          </a:p>
        </p:txBody>
      </p:sp>
      <p:sp>
        <p:nvSpPr>
          <p:cNvPr id="5" name="Footer Placeholder 4">
            <a:extLst>
              <a:ext uri="{FF2B5EF4-FFF2-40B4-BE49-F238E27FC236}">
                <a16:creationId xmlns:a16="http://schemas.microsoft.com/office/drawing/2014/main" id="{5AFA3321-6C6D-4D05-26DB-900C038A406E}"/>
              </a:ext>
            </a:extLst>
          </p:cNvPr>
          <p:cNvSpPr>
            <a:spLocks noGrp="1"/>
          </p:cNvSpPr>
          <p:nvPr>
            <p:ph type="ftr" sz="quarter" idx="11"/>
          </p:nvPr>
        </p:nvSpPr>
        <p:spPr/>
        <p:txBody>
          <a:bodyPr/>
          <a:lstStyle/>
          <a:p>
            <a:r>
              <a:rPr lang="en-US"/>
              <a:t>KBR CONFIDENTIAL</a:t>
            </a:r>
          </a:p>
        </p:txBody>
      </p:sp>
      <p:sp>
        <p:nvSpPr>
          <p:cNvPr id="6" name="Slide Number Placeholder 5">
            <a:extLst>
              <a:ext uri="{FF2B5EF4-FFF2-40B4-BE49-F238E27FC236}">
                <a16:creationId xmlns:a16="http://schemas.microsoft.com/office/drawing/2014/main" id="{3BE1A4C9-615A-E7BB-B35D-C868F74369BB}"/>
              </a:ext>
            </a:extLst>
          </p:cNvPr>
          <p:cNvSpPr>
            <a:spLocks noGrp="1"/>
          </p:cNvSpPr>
          <p:nvPr>
            <p:ph type="sldNum" sz="quarter" idx="12"/>
          </p:nvPr>
        </p:nvSpPr>
        <p:spPr/>
        <p:txBody>
          <a:bodyPr/>
          <a:lstStyle/>
          <a:p>
            <a:fld id="{B9FA9544-3EC5-4578-B16B-9495070B2365}" type="slidenum">
              <a:rPr lang="en-US" smtClean="0"/>
              <a:pPr/>
              <a:t>15</a:t>
            </a:fld>
            <a:endParaRPr lang="en-US"/>
          </a:p>
        </p:txBody>
      </p:sp>
    </p:spTree>
    <p:extLst>
      <p:ext uri="{BB962C8B-B14F-4D97-AF65-F5344CB8AC3E}">
        <p14:creationId xmlns:p14="http://schemas.microsoft.com/office/powerpoint/2010/main" val="1809530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29B8163-33DB-5747-290C-3294F2A1CEE4}"/>
              </a:ext>
            </a:extLst>
          </p:cNvPr>
          <p:cNvSpPr>
            <a:spLocks noGrp="1"/>
          </p:cNvSpPr>
          <p:nvPr>
            <p:ph type="title"/>
          </p:nvPr>
        </p:nvSpPr>
        <p:spPr/>
        <p:txBody>
          <a:bodyPr/>
          <a:lstStyle/>
          <a:p>
            <a:r>
              <a:rPr lang="en-US"/>
              <a:t>Rapid Prototyping Is Working — But Measurement Gaps Remain</a:t>
            </a:r>
          </a:p>
        </p:txBody>
      </p:sp>
      <p:sp>
        <p:nvSpPr>
          <p:cNvPr id="5" name="Date Placeholder 4">
            <a:extLst>
              <a:ext uri="{FF2B5EF4-FFF2-40B4-BE49-F238E27FC236}">
                <a16:creationId xmlns:a16="http://schemas.microsoft.com/office/drawing/2014/main" id="{466A29D6-2EAE-4CAF-D33C-B030877F6DB2}"/>
              </a:ext>
            </a:extLst>
          </p:cNvPr>
          <p:cNvSpPr>
            <a:spLocks noGrp="1"/>
          </p:cNvSpPr>
          <p:nvPr>
            <p:ph type="dt" sz="half" idx="10"/>
          </p:nvPr>
        </p:nvSpPr>
        <p:spPr/>
        <p:txBody>
          <a:bodyPr/>
          <a:lstStyle/>
          <a:p>
            <a:r>
              <a:rPr lang="en-US" dirty="0"/>
              <a:t>© 2026 KBR, Inc.</a:t>
            </a:r>
          </a:p>
        </p:txBody>
      </p:sp>
      <p:sp>
        <p:nvSpPr>
          <p:cNvPr id="6" name="Footer Placeholder 5">
            <a:extLst>
              <a:ext uri="{FF2B5EF4-FFF2-40B4-BE49-F238E27FC236}">
                <a16:creationId xmlns:a16="http://schemas.microsoft.com/office/drawing/2014/main" id="{4279D99D-96AF-9BD7-CEB7-5129EFF73862}"/>
              </a:ext>
            </a:extLst>
          </p:cNvPr>
          <p:cNvSpPr>
            <a:spLocks noGrp="1"/>
          </p:cNvSpPr>
          <p:nvPr>
            <p:ph type="ftr" sz="quarter" idx="11"/>
          </p:nvPr>
        </p:nvSpPr>
        <p:spPr/>
        <p:txBody>
          <a:bodyPr/>
          <a:lstStyle/>
          <a:p>
            <a:r>
              <a:rPr lang="en-US"/>
              <a:t>KBR CONFIDENTIAL</a:t>
            </a:r>
          </a:p>
        </p:txBody>
      </p:sp>
      <p:sp>
        <p:nvSpPr>
          <p:cNvPr id="7" name="Slide Number Placeholder 6">
            <a:extLst>
              <a:ext uri="{FF2B5EF4-FFF2-40B4-BE49-F238E27FC236}">
                <a16:creationId xmlns:a16="http://schemas.microsoft.com/office/drawing/2014/main" id="{B87FFE0D-7D46-B2DD-9EC7-8BEC15BA7EF0}"/>
              </a:ext>
            </a:extLst>
          </p:cNvPr>
          <p:cNvSpPr>
            <a:spLocks noGrp="1"/>
          </p:cNvSpPr>
          <p:nvPr>
            <p:ph type="sldNum" sz="quarter" idx="12"/>
          </p:nvPr>
        </p:nvSpPr>
        <p:spPr/>
        <p:txBody>
          <a:bodyPr/>
          <a:lstStyle/>
          <a:p>
            <a:fld id="{B9FA9544-3EC5-4578-B16B-9495070B2365}" type="slidenum">
              <a:rPr lang="en-US" smtClean="0"/>
              <a:pPr/>
              <a:t>2</a:t>
            </a:fld>
            <a:endParaRPr lang="en-US"/>
          </a:p>
        </p:txBody>
      </p:sp>
      <p:pic>
        <p:nvPicPr>
          <p:cNvPr id="4" name="Picture 3">
            <a:extLst>
              <a:ext uri="{FF2B5EF4-FFF2-40B4-BE49-F238E27FC236}">
                <a16:creationId xmlns:a16="http://schemas.microsoft.com/office/drawing/2014/main" id="{8FF13CC7-A0B2-ED7B-31F4-082D5104189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686175" y="744412"/>
            <a:ext cx="6505825" cy="4754256"/>
          </a:xfrm>
          <a:prstGeom prst="rect">
            <a:avLst/>
          </a:prstGeom>
          <a:solidFill>
            <a:schemeClr val="bg1"/>
          </a:solidFill>
          <a:ln>
            <a:noFill/>
          </a:ln>
          <a:effectLst/>
        </p:spPr>
      </p:pic>
      <p:sp>
        <p:nvSpPr>
          <p:cNvPr id="3" name="Rectangle 2">
            <a:extLst>
              <a:ext uri="{FF2B5EF4-FFF2-40B4-BE49-F238E27FC236}">
                <a16:creationId xmlns:a16="http://schemas.microsoft.com/office/drawing/2014/main" id="{6E7234A1-C06D-3E02-2CB7-8BE762048BF9}"/>
              </a:ext>
            </a:extLst>
          </p:cNvPr>
          <p:cNvSpPr/>
          <p:nvPr/>
        </p:nvSpPr>
        <p:spPr>
          <a:xfrm>
            <a:off x="0" y="4779818"/>
            <a:ext cx="12192000" cy="1524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1688091-2B7B-ED14-5DD0-90D22DD7016D}"/>
              </a:ext>
            </a:extLst>
          </p:cNvPr>
          <p:cNvSpPr txBox="1"/>
          <p:nvPr/>
        </p:nvSpPr>
        <p:spPr>
          <a:xfrm>
            <a:off x="656493" y="5029649"/>
            <a:ext cx="11123425" cy="954107"/>
          </a:xfrm>
          <a:prstGeom prst="rect">
            <a:avLst/>
          </a:prstGeom>
          <a:noFill/>
        </p:spPr>
        <p:txBody>
          <a:bodyPr wrap="square" lIns="91440" tIns="45720" rIns="91440" bIns="45720" anchor="t">
            <a:spAutoFit/>
          </a:bodyPr>
          <a:lstStyle/>
          <a:p>
            <a:pPr algn="ctr"/>
            <a:r>
              <a:rPr lang="en-US" sz="2800" b="1">
                <a:solidFill>
                  <a:schemeClr val="bg1"/>
                </a:solidFill>
              </a:rPr>
              <a:t>NDIA/GMU research highlights that many prototypes fail to scale due to lack of outcome‑focused measurement, not lack of innovation.</a:t>
            </a:r>
          </a:p>
        </p:txBody>
      </p:sp>
      <p:sp>
        <p:nvSpPr>
          <p:cNvPr id="9" name="Content Placeholder 8">
            <a:extLst>
              <a:ext uri="{FF2B5EF4-FFF2-40B4-BE49-F238E27FC236}">
                <a16:creationId xmlns:a16="http://schemas.microsoft.com/office/drawing/2014/main" id="{C2A81E84-4A81-F477-01B8-917BE5760F7A}"/>
              </a:ext>
            </a:extLst>
          </p:cNvPr>
          <p:cNvSpPr>
            <a:spLocks noGrp="1"/>
          </p:cNvSpPr>
          <p:nvPr>
            <p:ph idx="1"/>
          </p:nvPr>
        </p:nvSpPr>
        <p:spPr>
          <a:xfrm>
            <a:off x="456723" y="963600"/>
            <a:ext cx="8659285" cy="3580962"/>
          </a:xfrm>
        </p:spPr>
        <p:txBody>
          <a:bodyPr/>
          <a:lstStyle/>
          <a:p>
            <a:r>
              <a:rPr lang="en-US" dirty="0"/>
              <a:t>GAO and </a:t>
            </a:r>
            <a:r>
              <a:rPr lang="en-US" dirty="0" err="1"/>
              <a:t>DoW</a:t>
            </a:r>
            <a:r>
              <a:rPr lang="en-US" dirty="0"/>
              <a:t> confirm that Middle Tier of Acquisition (MTA) and Software Acquisition Pathways can deliver capability in 2–5 years when used correctly.</a:t>
            </a:r>
            <a:br>
              <a:rPr lang="en-US" dirty="0"/>
            </a:br>
            <a:endParaRPr lang="en-US" dirty="0"/>
          </a:p>
          <a:p>
            <a:r>
              <a:rPr lang="en-US" dirty="0"/>
              <a:t>GAO found limited visibility into technical health, architecture maturity and software quality across rapid prototyping efforts, reducing data‑driven oversight.</a:t>
            </a:r>
            <a:br>
              <a:rPr lang="en-US" dirty="0"/>
            </a:br>
            <a:endParaRPr lang="en-US" dirty="0"/>
          </a:p>
          <a:p>
            <a:r>
              <a:rPr lang="en-US" dirty="0"/>
              <a:t>RAND and GAO report that cost, schedule and transition challenges persist </a:t>
            </a:r>
            <a:br>
              <a:rPr lang="en-US" dirty="0"/>
            </a:br>
            <a:r>
              <a:rPr lang="en-US" dirty="0"/>
              <a:t>when programs lack early, continuous technical insight.</a:t>
            </a:r>
            <a:br>
              <a:rPr lang="en-US" dirty="0"/>
            </a:br>
            <a:endParaRPr lang="en-US" dirty="0"/>
          </a:p>
          <a:p>
            <a:r>
              <a:rPr lang="en-US" dirty="0"/>
              <a:t>DoDI 5000.87 requires programs to track performance, speed, </a:t>
            </a:r>
            <a:br>
              <a:rPr lang="en-US" dirty="0"/>
            </a:br>
            <a:r>
              <a:rPr lang="en-US" dirty="0"/>
              <a:t>cybersecurity and quality metrics using automated tools to inform </a:t>
            </a:r>
            <a:br>
              <a:rPr lang="en-US" dirty="0"/>
            </a:br>
            <a:r>
              <a:rPr lang="en-US" dirty="0"/>
              <a:t>decisions—not just compliance.</a:t>
            </a:r>
          </a:p>
        </p:txBody>
      </p:sp>
    </p:spTree>
    <p:extLst>
      <p:ext uri="{BB962C8B-B14F-4D97-AF65-F5344CB8AC3E}">
        <p14:creationId xmlns:p14="http://schemas.microsoft.com/office/powerpoint/2010/main" val="3743272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arallelogram 14">
            <a:extLst>
              <a:ext uri="{FF2B5EF4-FFF2-40B4-BE49-F238E27FC236}">
                <a16:creationId xmlns:a16="http://schemas.microsoft.com/office/drawing/2014/main" id="{2BDCDE6D-6F4A-B382-9169-66A72032D2AE}"/>
              </a:ext>
            </a:extLst>
          </p:cNvPr>
          <p:cNvSpPr/>
          <p:nvPr/>
        </p:nvSpPr>
        <p:spPr>
          <a:xfrm>
            <a:off x="6312879" y="4070305"/>
            <a:ext cx="1959704" cy="2238297"/>
          </a:xfrm>
          <a:prstGeom prst="parallelogram">
            <a:avLst>
              <a:gd name="adj" fmla="val 6560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FED46292-C263-2542-BBAD-54D94225763A}"/>
              </a:ext>
            </a:extLst>
          </p:cNvPr>
          <p:cNvPicPr>
            <a:picLocks noChangeAspect="1"/>
          </p:cNvPicPr>
          <p:nvPr/>
        </p:nvPicPr>
        <p:blipFill>
          <a:blip r:embed="rId3">
            <a:alphaModFix amt="46000"/>
            <a:extLst>
              <a:ext uri="{28A0092B-C50C-407E-A947-70E740481C1C}">
                <a14:useLocalDpi xmlns:a14="http://schemas.microsoft.com/office/drawing/2010/main" val="0"/>
              </a:ext>
            </a:extLst>
          </a:blip>
          <a:srcRect l="14561" t="4769" r="24225" b="43555"/>
          <a:stretch>
            <a:fillRect/>
          </a:stretch>
        </p:blipFill>
        <p:spPr>
          <a:xfrm>
            <a:off x="6748405" y="3121340"/>
            <a:ext cx="5446716" cy="3224737"/>
          </a:xfrm>
          <a:custGeom>
            <a:avLst/>
            <a:gdLst>
              <a:gd name="csX0" fmla="*/ 1804106 w 5469869"/>
              <a:gd name="csY0" fmla="*/ 0 h 3139213"/>
              <a:gd name="csX1" fmla="*/ 5469869 w 5469869"/>
              <a:gd name="csY1" fmla="*/ 0 h 3139213"/>
              <a:gd name="csX2" fmla="*/ 5469869 w 5469869"/>
              <a:gd name="csY2" fmla="*/ 3139213 h 3139213"/>
              <a:gd name="csX3" fmla="*/ 0 w 5469869"/>
              <a:gd name="csY3" fmla="*/ 3139213 h 3139213"/>
            </a:gdLst>
            <a:ahLst/>
            <a:cxnLst>
              <a:cxn ang="0">
                <a:pos x="csX0" y="csY0"/>
              </a:cxn>
              <a:cxn ang="0">
                <a:pos x="csX1" y="csY1"/>
              </a:cxn>
              <a:cxn ang="0">
                <a:pos x="csX2" y="csY2"/>
              </a:cxn>
              <a:cxn ang="0">
                <a:pos x="csX3" y="csY3"/>
              </a:cxn>
            </a:cxnLst>
            <a:rect l="l" t="t" r="r" b="b"/>
            <a:pathLst>
              <a:path w="5469869" h="3139213">
                <a:moveTo>
                  <a:pt x="1804106" y="0"/>
                </a:moveTo>
                <a:lnTo>
                  <a:pt x="5469869" y="0"/>
                </a:lnTo>
                <a:lnTo>
                  <a:pt x="5469869" y="3139213"/>
                </a:lnTo>
                <a:lnTo>
                  <a:pt x="0" y="3139213"/>
                </a:lnTo>
                <a:close/>
              </a:path>
            </a:pathLst>
          </a:custGeom>
          <a:solidFill>
            <a:schemeClr val="accent2"/>
          </a:solidFill>
        </p:spPr>
      </p:pic>
      <p:sp>
        <p:nvSpPr>
          <p:cNvPr id="9" name="Rectangle 8">
            <a:extLst>
              <a:ext uri="{FF2B5EF4-FFF2-40B4-BE49-F238E27FC236}">
                <a16:creationId xmlns:a16="http://schemas.microsoft.com/office/drawing/2014/main" id="{87B82CD3-C7CC-F99C-0E92-776F6F74B89E}"/>
              </a:ext>
            </a:extLst>
          </p:cNvPr>
          <p:cNvSpPr/>
          <p:nvPr/>
        </p:nvSpPr>
        <p:spPr>
          <a:xfrm>
            <a:off x="1658" y="794633"/>
            <a:ext cx="12187899" cy="26358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1957240-9B35-43E6-A717-B19AE18D0396}"/>
              </a:ext>
            </a:extLst>
          </p:cNvPr>
          <p:cNvSpPr/>
          <p:nvPr/>
        </p:nvSpPr>
        <p:spPr>
          <a:xfrm>
            <a:off x="5924429" y="990477"/>
            <a:ext cx="5817296" cy="2115272"/>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3EB0DFB-2231-E227-C443-B8249068B880}"/>
              </a:ext>
            </a:extLst>
          </p:cNvPr>
          <p:cNvSpPr/>
          <p:nvPr/>
        </p:nvSpPr>
        <p:spPr>
          <a:xfrm>
            <a:off x="450271" y="990477"/>
            <a:ext cx="5357090" cy="211527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AF9FDE-9885-03FF-8D52-7DF91A6B6B64}"/>
              </a:ext>
            </a:extLst>
          </p:cNvPr>
          <p:cNvSpPr>
            <a:spLocks noGrp="1"/>
          </p:cNvSpPr>
          <p:nvPr>
            <p:ph type="title"/>
          </p:nvPr>
        </p:nvSpPr>
        <p:spPr/>
        <p:txBody>
          <a:bodyPr/>
          <a:lstStyle/>
          <a:p>
            <a:r>
              <a:rPr lang="en-US" dirty="0"/>
              <a:t>COTS is Widely Adopted — But it Changes the Problem</a:t>
            </a:r>
          </a:p>
        </p:txBody>
      </p:sp>
      <p:sp>
        <p:nvSpPr>
          <p:cNvPr id="3" name="Content Placeholder 2">
            <a:extLst>
              <a:ext uri="{FF2B5EF4-FFF2-40B4-BE49-F238E27FC236}">
                <a16:creationId xmlns:a16="http://schemas.microsoft.com/office/drawing/2014/main" id="{E4CB71E4-9860-EE40-7E8D-1033894896AF}"/>
              </a:ext>
            </a:extLst>
          </p:cNvPr>
          <p:cNvSpPr>
            <a:spLocks noGrp="1"/>
          </p:cNvSpPr>
          <p:nvPr>
            <p:ph idx="1"/>
          </p:nvPr>
        </p:nvSpPr>
        <p:spPr>
          <a:xfrm>
            <a:off x="1387220" y="1192895"/>
            <a:ext cx="4164490" cy="1423393"/>
          </a:xfrm>
        </p:spPr>
        <p:txBody>
          <a:bodyPr vert="horz" lIns="0" tIns="0" rIns="182880" bIns="0" rtlCol="0" anchor="t">
            <a:noAutofit/>
          </a:bodyPr>
          <a:lstStyle/>
          <a:p>
            <a:pPr marL="0" indent="0">
              <a:buNone/>
            </a:pPr>
            <a:r>
              <a:rPr lang="en-US" b="1" dirty="0">
                <a:solidFill>
                  <a:schemeClr val="bg1"/>
                </a:solidFill>
                <a:latin typeface="Tenorite"/>
              </a:rPr>
              <a:t>Why COTS is Attractive</a:t>
            </a:r>
            <a:br>
              <a:rPr lang="en-US" b="1" dirty="0">
                <a:solidFill>
                  <a:schemeClr val="accent2"/>
                </a:solidFill>
                <a:latin typeface="Tenorite"/>
              </a:rPr>
            </a:br>
            <a:endParaRPr lang="en-US" sz="1050" b="1" dirty="0">
              <a:solidFill>
                <a:schemeClr val="bg1"/>
              </a:solidFill>
              <a:latin typeface="Tenorite"/>
            </a:endParaRPr>
          </a:p>
          <a:p>
            <a:pPr marL="228600" lvl="1" indent="-228600"/>
            <a:r>
              <a:rPr lang="en-US" sz="1600" dirty="0">
                <a:solidFill>
                  <a:schemeClr val="bg1"/>
                </a:solidFill>
                <a:latin typeface="Tenorite"/>
              </a:rPr>
              <a:t>Faster access to mature technology</a:t>
            </a:r>
          </a:p>
          <a:p>
            <a:pPr marL="228600" lvl="1" indent="-228600"/>
            <a:r>
              <a:rPr lang="en-US" sz="1600" dirty="0">
                <a:solidFill>
                  <a:schemeClr val="bg1"/>
                </a:solidFill>
                <a:latin typeface="Tenorite"/>
              </a:rPr>
              <a:t>Reduced custom development</a:t>
            </a:r>
          </a:p>
          <a:p>
            <a:pPr marL="228600" lvl="1" indent="-228600"/>
            <a:r>
              <a:rPr lang="en-US" sz="1600" dirty="0">
                <a:solidFill>
                  <a:schemeClr val="bg1"/>
                </a:solidFill>
                <a:latin typeface="Tenorite"/>
              </a:rPr>
              <a:t>Lower upfront engineering cost</a:t>
            </a:r>
          </a:p>
          <a:p>
            <a:pPr marL="228600" lvl="1" indent="-228600"/>
            <a:r>
              <a:rPr lang="en-US" sz="1600" dirty="0">
                <a:solidFill>
                  <a:schemeClr val="bg1"/>
                </a:solidFill>
                <a:latin typeface="Tenorite"/>
              </a:rPr>
              <a:t>Strong alignment with rapid prototyping pathways</a:t>
            </a:r>
          </a:p>
        </p:txBody>
      </p:sp>
      <p:sp>
        <p:nvSpPr>
          <p:cNvPr id="4" name="Date Placeholder 3">
            <a:extLst>
              <a:ext uri="{FF2B5EF4-FFF2-40B4-BE49-F238E27FC236}">
                <a16:creationId xmlns:a16="http://schemas.microsoft.com/office/drawing/2014/main" id="{6F8661EB-1689-D92F-D8A8-2EF57B3DD46A}"/>
              </a:ext>
            </a:extLst>
          </p:cNvPr>
          <p:cNvSpPr>
            <a:spLocks noGrp="1"/>
          </p:cNvSpPr>
          <p:nvPr>
            <p:ph type="dt" sz="half" idx="10"/>
          </p:nvPr>
        </p:nvSpPr>
        <p:spPr/>
        <p:txBody>
          <a:bodyPr/>
          <a:lstStyle/>
          <a:p>
            <a:r>
              <a:rPr lang="en-US" dirty="0"/>
              <a:t>© 2026 KBR, Inc.</a:t>
            </a:r>
          </a:p>
        </p:txBody>
      </p:sp>
      <p:sp>
        <p:nvSpPr>
          <p:cNvPr id="5" name="Footer Placeholder 4">
            <a:extLst>
              <a:ext uri="{FF2B5EF4-FFF2-40B4-BE49-F238E27FC236}">
                <a16:creationId xmlns:a16="http://schemas.microsoft.com/office/drawing/2014/main" id="{97EC0170-A234-AFEF-3A5F-79E7AE8DD2F3}"/>
              </a:ext>
            </a:extLst>
          </p:cNvPr>
          <p:cNvSpPr>
            <a:spLocks noGrp="1"/>
          </p:cNvSpPr>
          <p:nvPr>
            <p:ph type="ftr" sz="quarter" idx="11"/>
          </p:nvPr>
        </p:nvSpPr>
        <p:spPr/>
        <p:txBody>
          <a:bodyPr/>
          <a:lstStyle/>
          <a:p>
            <a:r>
              <a:rPr lang="en-US"/>
              <a:t>KBR CONFIDENTIAL</a:t>
            </a:r>
          </a:p>
        </p:txBody>
      </p:sp>
      <p:sp>
        <p:nvSpPr>
          <p:cNvPr id="6" name="Slide Number Placeholder 5">
            <a:extLst>
              <a:ext uri="{FF2B5EF4-FFF2-40B4-BE49-F238E27FC236}">
                <a16:creationId xmlns:a16="http://schemas.microsoft.com/office/drawing/2014/main" id="{A2BA386E-B34A-7FF0-6415-D12F58EA27DD}"/>
              </a:ext>
            </a:extLst>
          </p:cNvPr>
          <p:cNvSpPr>
            <a:spLocks noGrp="1"/>
          </p:cNvSpPr>
          <p:nvPr>
            <p:ph type="sldNum" sz="quarter" idx="12"/>
          </p:nvPr>
        </p:nvSpPr>
        <p:spPr/>
        <p:txBody>
          <a:bodyPr/>
          <a:lstStyle/>
          <a:p>
            <a:fld id="{B9FA9544-3EC5-4578-B16B-9495070B2365}" type="slidenum">
              <a:rPr lang="en-US" smtClean="0"/>
              <a:pPr/>
              <a:t>3</a:t>
            </a:fld>
            <a:endParaRPr lang="en-US"/>
          </a:p>
        </p:txBody>
      </p:sp>
      <p:sp>
        <p:nvSpPr>
          <p:cNvPr id="10" name="TextBox 9">
            <a:extLst>
              <a:ext uri="{FF2B5EF4-FFF2-40B4-BE49-F238E27FC236}">
                <a16:creationId xmlns:a16="http://schemas.microsoft.com/office/drawing/2014/main" id="{2CB01A64-F497-91E8-98D5-AAEB8E374D29}"/>
              </a:ext>
            </a:extLst>
          </p:cNvPr>
          <p:cNvSpPr txBox="1"/>
          <p:nvPr/>
        </p:nvSpPr>
        <p:spPr>
          <a:xfrm>
            <a:off x="8448788" y="3745411"/>
            <a:ext cx="3510527" cy="2308324"/>
          </a:xfrm>
          <a:prstGeom prst="rect">
            <a:avLst/>
          </a:prstGeom>
          <a:noFill/>
        </p:spPr>
        <p:txBody>
          <a:bodyPr wrap="square" lIns="91440" tIns="45720" rIns="91440" bIns="45720" anchor="t">
            <a:spAutoFit/>
          </a:bodyPr>
          <a:lstStyle/>
          <a:p>
            <a:r>
              <a:rPr lang="en-US" sz="2400" b="1" dirty="0">
                <a:solidFill>
                  <a:schemeClr val="bg1"/>
                </a:solidFill>
              </a:rPr>
              <a:t>COTS accelerates delivery — but it does not provide system accountability, measurement </a:t>
            </a:r>
            <a:br>
              <a:rPr lang="en-US" sz="2400" b="1" dirty="0">
                <a:solidFill>
                  <a:schemeClr val="bg1"/>
                </a:solidFill>
              </a:rPr>
            </a:br>
            <a:r>
              <a:rPr lang="en-US" sz="2400" b="1" dirty="0">
                <a:solidFill>
                  <a:schemeClr val="bg1"/>
                </a:solidFill>
              </a:rPr>
              <a:t>or control.</a:t>
            </a:r>
            <a:endParaRPr lang="en-US" sz="2400" dirty="0">
              <a:solidFill>
                <a:schemeClr val="bg1"/>
              </a:solidFill>
            </a:endParaRPr>
          </a:p>
        </p:txBody>
      </p:sp>
      <p:sp>
        <p:nvSpPr>
          <p:cNvPr id="11" name="Content Placeholder 2">
            <a:extLst>
              <a:ext uri="{FF2B5EF4-FFF2-40B4-BE49-F238E27FC236}">
                <a16:creationId xmlns:a16="http://schemas.microsoft.com/office/drawing/2014/main" id="{D02F901A-6511-84E9-4111-F858948877E6}"/>
              </a:ext>
            </a:extLst>
          </p:cNvPr>
          <p:cNvSpPr txBox="1">
            <a:spLocks/>
          </p:cNvSpPr>
          <p:nvPr/>
        </p:nvSpPr>
        <p:spPr>
          <a:xfrm>
            <a:off x="6744310" y="1192895"/>
            <a:ext cx="5112000" cy="1423393"/>
          </a:xfrm>
          <a:prstGeom prst="rect">
            <a:avLst/>
          </a:prstGeom>
        </p:spPr>
        <p:txBody>
          <a:bodyPr vert="horz" lIns="0" tIns="0" rIns="182880" bIns="0" rtlCol="0" anchor="t">
            <a:noAutofit/>
          </a:bodyPr>
          <a:lstStyle>
            <a:lvl1pPr marL="274320" indent="-274320"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2"/>
                </a:solidFill>
                <a:latin typeface="Tenorite" panose="00000500000000000000" pitchFamily="2" charset="0"/>
                <a:ea typeface="+mn-ea"/>
                <a:cs typeface="+mn-cs"/>
              </a:defRPr>
            </a:lvl1pPr>
            <a:lvl2pPr marL="548640" indent="-274320"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2"/>
                </a:solidFill>
                <a:latin typeface="Tenorite" panose="00000500000000000000" pitchFamily="2" charset="0"/>
                <a:ea typeface="+mn-ea"/>
                <a:cs typeface="+mn-cs"/>
              </a:defRPr>
            </a:lvl2pPr>
            <a:lvl3pPr marL="822960" indent="-274320"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2"/>
                </a:solidFill>
                <a:latin typeface="Tenorite" panose="00000500000000000000" pitchFamily="2" charset="0"/>
                <a:ea typeface="+mn-ea"/>
                <a:cs typeface="+mn-cs"/>
              </a:defRPr>
            </a:lvl3pPr>
            <a:lvl4pPr marL="1097280" indent="-274320" algn="l" defTabSz="914400" rtl="0" eaLnBrk="1" latinLnBrk="0" hangingPunct="1">
              <a:lnSpc>
                <a:spcPct val="100000"/>
              </a:lnSpc>
              <a:spcBef>
                <a:spcPts val="0"/>
              </a:spcBef>
              <a:buClr>
                <a:schemeClr val="accent2"/>
              </a:buClr>
              <a:buFont typeface="Arial" panose="020B0604020202020204" pitchFamily="34" charset="0"/>
              <a:buChar char="•"/>
              <a:defRPr sz="1600" kern="1200">
                <a:solidFill>
                  <a:schemeClr val="tx2"/>
                </a:solidFill>
                <a:latin typeface="Tenorite" panose="00000500000000000000" pitchFamily="2" charset="0"/>
                <a:ea typeface="+mn-ea"/>
                <a:cs typeface="+mn-cs"/>
              </a:defRPr>
            </a:lvl4pPr>
            <a:lvl5pPr marL="1371600" indent="-274320" algn="l" defTabSz="914400" rtl="0" eaLnBrk="1" latinLnBrk="0" hangingPunct="1">
              <a:lnSpc>
                <a:spcPct val="100000"/>
              </a:lnSpc>
              <a:spcBef>
                <a:spcPts val="0"/>
              </a:spcBef>
              <a:buClr>
                <a:schemeClr val="accent2"/>
              </a:buClr>
              <a:buFont typeface="Arial" panose="020B0604020202020204" pitchFamily="34" charset="0"/>
              <a:buChar char="•"/>
              <a:defRPr sz="1600" kern="1200">
                <a:solidFill>
                  <a:schemeClr val="tx2"/>
                </a:solidFill>
                <a:latin typeface="Tenorite"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tx1"/>
                </a:solidFill>
                <a:latin typeface="Tenorite"/>
              </a:rPr>
              <a:t>What COTS Does Not Provide</a:t>
            </a:r>
            <a:br>
              <a:rPr lang="en-US" b="1" dirty="0">
                <a:solidFill>
                  <a:schemeClr val="tx1"/>
                </a:solidFill>
                <a:latin typeface="Tenorite"/>
              </a:rPr>
            </a:br>
            <a:endParaRPr lang="en-US" sz="1050" b="1" dirty="0">
              <a:solidFill>
                <a:schemeClr val="tx1"/>
              </a:solidFill>
              <a:latin typeface="Tenorite"/>
            </a:endParaRPr>
          </a:p>
          <a:p>
            <a:pPr marL="228600" lvl="1" indent="-228600"/>
            <a:r>
              <a:rPr lang="en-US" sz="1600" dirty="0">
                <a:solidFill>
                  <a:schemeClr val="tx1"/>
                </a:solidFill>
                <a:latin typeface="Tenorite"/>
              </a:rPr>
              <a:t>A system‑level architecture or integration view</a:t>
            </a:r>
          </a:p>
          <a:p>
            <a:pPr marL="228600" lvl="1" indent="-228600"/>
            <a:r>
              <a:rPr lang="en-US" sz="1600" dirty="0">
                <a:solidFill>
                  <a:schemeClr val="tx1"/>
                </a:solidFill>
                <a:latin typeface="Tenorite"/>
              </a:rPr>
              <a:t>Ownership of interfaces, data flows or dependencies</a:t>
            </a:r>
          </a:p>
          <a:p>
            <a:pPr marL="228600" lvl="1" indent="-228600"/>
            <a:r>
              <a:rPr lang="en-US" sz="1600" dirty="0">
                <a:solidFill>
                  <a:schemeClr val="tx1"/>
                </a:solidFill>
                <a:latin typeface="Tenorite"/>
              </a:rPr>
              <a:t>Alignment to mission outcomes beyond </a:t>
            </a:r>
            <a:br>
              <a:rPr lang="en-US" sz="1600" dirty="0">
                <a:solidFill>
                  <a:schemeClr val="tx1"/>
                </a:solidFill>
                <a:latin typeface="Tenorite"/>
              </a:rPr>
            </a:br>
            <a:r>
              <a:rPr lang="en-US" sz="1600" dirty="0">
                <a:solidFill>
                  <a:schemeClr val="tx1"/>
                </a:solidFill>
                <a:latin typeface="Tenorite"/>
              </a:rPr>
              <a:t>product features</a:t>
            </a:r>
          </a:p>
          <a:p>
            <a:pPr marL="228600" lvl="1" indent="-228600"/>
            <a:r>
              <a:rPr lang="en-US" sz="1600" dirty="0">
                <a:solidFill>
                  <a:schemeClr val="tx1"/>
                </a:solidFill>
                <a:latin typeface="Tenorite"/>
              </a:rPr>
              <a:t>Insight into how changes affect the broader system</a:t>
            </a:r>
          </a:p>
        </p:txBody>
      </p:sp>
      <p:sp>
        <p:nvSpPr>
          <p:cNvPr id="12" name="Content Placeholder 2">
            <a:extLst>
              <a:ext uri="{FF2B5EF4-FFF2-40B4-BE49-F238E27FC236}">
                <a16:creationId xmlns:a16="http://schemas.microsoft.com/office/drawing/2014/main" id="{1570D303-2363-538E-8F52-3E22F3F9E3E1}"/>
              </a:ext>
            </a:extLst>
          </p:cNvPr>
          <p:cNvSpPr txBox="1">
            <a:spLocks/>
          </p:cNvSpPr>
          <p:nvPr/>
        </p:nvSpPr>
        <p:spPr>
          <a:xfrm>
            <a:off x="543826" y="3745526"/>
            <a:ext cx="6726906" cy="1628766"/>
          </a:xfrm>
          <a:prstGeom prst="rect">
            <a:avLst/>
          </a:prstGeom>
        </p:spPr>
        <p:txBody>
          <a:bodyPr vert="horz" lIns="0" tIns="0" rIns="182880" bIns="0" rtlCol="0" anchor="t">
            <a:noAutofit/>
          </a:bodyPr>
          <a:lstStyle>
            <a:lvl1pPr marL="274320" indent="-274320"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2"/>
                </a:solidFill>
                <a:latin typeface="Tenorite" panose="00000500000000000000" pitchFamily="2" charset="0"/>
                <a:ea typeface="+mn-ea"/>
                <a:cs typeface="+mn-cs"/>
              </a:defRPr>
            </a:lvl1pPr>
            <a:lvl2pPr marL="548640" indent="-274320"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2"/>
                </a:solidFill>
                <a:latin typeface="Tenorite" panose="00000500000000000000" pitchFamily="2" charset="0"/>
                <a:ea typeface="+mn-ea"/>
                <a:cs typeface="+mn-cs"/>
              </a:defRPr>
            </a:lvl2pPr>
            <a:lvl3pPr marL="822960" indent="-274320"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2"/>
                </a:solidFill>
                <a:latin typeface="Tenorite" panose="00000500000000000000" pitchFamily="2" charset="0"/>
                <a:ea typeface="+mn-ea"/>
                <a:cs typeface="+mn-cs"/>
              </a:defRPr>
            </a:lvl3pPr>
            <a:lvl4pPr marL="1097280" indent="-274320" algn="l" defTabSz="914400" rtl="0" eaLnBrk="1" latinLnBrk="0" hangingPunct="1">
              <a:lnSpc>
                <a:spcPct val="100000"/>
              </a:lnSpc>
              <a:spcBef>
                <a:spcPts val="0"/>
              </a:spcBef>
              <a:buClr>
                <a:schemeClr val="accent2"/>
              </a:buClr>
              <a:buFont typeface="Arial" panose="020B0604020202020204" pitchFamily="34" charset="0"/>
              <a:buChar char="•"/>
              <a:defRPr sz="1600" kern="1200">
                <a:solidFill>
                  <a:schemeClr val="tx2"/>
                </a:solidFill>
                <a:latin typeface="Tenorite" panose="00000500000000000000" pitchFamily="2" charset="0"/>
                <a:ea typeface="+mn-ea"/>
                <a:cs typeface="+mn-cs"/>
              </a:defRPr>
            </a:lvl4pPr>
            <a:lvl5pPr marL="1371600" indent="-274320" algn="l" defTabSz="914400" rtl="0" eaLnBrk="1" latinLnBrk="0" hangingPunct="1">
              <a:lnSpc>
                <a:spcPct val="100000"/>
              </a:lnSpc>
              <a:spcBef>
                <a:spcPts val="0"/>
              </a:spcBef>
              <a:buClr>
                <a:schemeClr val="accent2"/>
              </a:buClr>
              <a:buFont typeface="Arial" panose="020B0604020202020204" pitchFamily="34" charset="0"/>
              <a:buChar char="•"/>
              <a:defRPr sz="1600" kern="1200">
                <a:solidFill>
                  <a:schemeClr val="tx2"/>
                </a:solidFill>
                <a:latin typeface="Tenorite"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accent2"/>
                </a:solidFill>
                <a:latin typeface="Tenorite"/>
              </a:rPr>
              <a:t>The Resulting Reality</a:t>
            </a:r>
          </a:p>
          <a:p>
            <a:pPr lvl="1"/>
            <a:r>
              <a:rPr lang="en-US" dirty="0">
                <a:solidFill>
                  <a:srgbClr val="595959"/>
                </a:solidFill>
                <a:latin typeface="Tenorite"/>
              </a:rPr>
              <a:t>Risk shifts from development to integration and sustainment</a:t>
            </a:r>
          </a:p>
          <a:p>
            <a:pPr lvl="1"/>
            <a:r>
              <a:rPr lang="en-US" dirty="0">
                <a:solidFill>
                  <a:srgbClr val="595959"/>
                </a:solidFill>
                <a:latin typeface="Tenorite"/>
              </a:rPr>
              <a:t>Prototypes demonstrate functionality, but scale is uncertain</a:t>
            </a:r>
          </a:p>
          <a:p>
            <a:pPr lvl="1"/>
            <a:r>
              <a:rPr lang="en-US" dirty="0">
                <a:solidFill>
                  <a:srgbClr val="595959"/>
                </a:solidFill>
                <a:latin typeface="Tenorite"/>
              </a:rPr>
              <a:t>Technical health becomes harder to assess using cost/schedule alone</a:t>
            </a:r>
          </a:p>
          <a:p>
            <a:pPr lvl="1"/>
            <a:r>
              <a:rPr lang="en-US" dirty="0">
                <a:solidFill>
                  <a:srgbClr val="595959"/>
                </a:solidFill>
                <a:latin typeface="Tenorite"/>
              </a:rPr>
              <a:t>Government visibility decreases as vendor complexity increases</a:t>
            </a:r>
          </a:p>
        </p:txBody>
      </p:sp>
      <p:pic>
        <p:nvPicPr>
          <p:cNvPr id="16" name="Picture 15">
            <a:extLst>
              <a:ext uri="{FF2B5EF4-FFF2-40B4-BE49-F238E27FC236}">
                <a16:creationId xmlns:a16="http://schemas.microsoft.com/office/drawing/2014/main" id="{612DF706-7B16-BF0D-19D9-8ABBF49E48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826" y="1040276"/>
            <a:ext cx="715627" cy="715627"/>
          </a:xfrm>
          <a:prstGeom prst="rect">
            <a:avLst/>
          </a:prstGeom>
        </p:spPr>
      </p:pic>
      <p:pic>
        <p:nvPicPr>
          <p:cNvPr id="18" name="Picture 17">
            <a:extLst>
              <a:ext uri="{FF2B5EF4-FFF2-40B4-BE49-F238E27FC236}">
                <a16:creationId xmlns:a16="http://schemas.microsoft.com/office/drawing/2014/main" id="{C1F123C4-DA11-B255-3360-28480032B8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90883" y="930701"/>
            <a:ext cx="715627" cy="715627"/>
          </a:xfrm>
          <a:prstGeom prst="rect">
            <a:avLst/>
          </a:prstGeom>
        </p:spPr>
      </p:pic>
    </p:spTree>
    <p:extLst>
      <p:ext uri="{BB962C8B-B14F-4D97-AF65-F5344CB8AC3E}">
        <p14:creationId xmlns:p14="http://schemas.microsoft.com/office/powerpoint/2010/main" val="4277866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rallelogram 12">
            <a:extLst>
              <a:ext uri="{FF2B5EF4-FFF2-40B4-BE49-F238E27FC236}">
                <a16:creationId xmlns:a16="http://schemas.microsoft.com/office/drawing/2014/main" id="{C2B98A0E-D447-1688-E5EE-3A3B46D244AB}"/>
              </a:ext>
            </a:extLst>
          </p:cNvPr>
          <p:cNvSpPr/>
          <p:nvPr/>
        </p:nvSpPr>
        <p:spPr>
          <a:xfrm>
            <a:off x="6198863" y="4649673"/>
            <a:ext cx="1459719" cy="1667234"/>
          </a:xfrm>
          <a:prstGeom prst="parallelogram">
            <a:avLst>
              <a:gd name="adj" fmla="val 6560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76002FAE-18B4-6036-36C1-FABC2CAFC8D7}"/>
              </a:ext>
            </a:extLst>
          </p:cNvPr>
          <p:cNvSpPr>
            <a:spLocks noGrp="1"/>
          </p:cNvSpPr>
          <p:nvPr>
            <p:ph type="title"/>
          </p:nvPr>
        </p:nvSpPr>
        <p:spPr>
          <a:xfrm>
            <a:off x="456724" y="39812"/>
            <a:ext cx="10349022" cy="708763"/>
          </a:xfrm>
        </p:spPr>
        <p:txBody>
          <a:bodyPr/>
          <a:lstStyle/>
          <a:p>
            <a:r>
              <a:rPr lang="en-US"/>
              <a:t>Why is Systems Engineering (SE) and MBSE a Solution?</a:t>
            </a:r>
          </a:p>
        </p:txBody>
      </p:sp>
      <p:sp>
        <p:nvSpPr>
          <p:cNvPr id="9" name="Content Placeholder 8">
            <a:extLst>
              <a:ext uri="{FF2B5EF4-FFF2-40B4-BE49-F238E27FC236}">
                <a16:creationId xmlns:a16="http://schemas.microsoft.com/office/drawing/2014/main" id="{2A726B81-A7AE-1BA5-E22C-982929DBCB85}"/>
              </a:ext>
            </a:extLst>
          </p:cNvPr>
          <p:cNvSpPr>
            <a:spLocks noGrp="1"/>
          </p:cNvSpPr>
          <p:nvPr>
            <p:ph idx="1"/>
          </p:nvPr>
        </p:nvSpPr>
        <p:spPr>
          <a:xfrm>
            <a:off x="456724" y="963599"/>
            <a:ext cx="7912836" cy="5172789"/>
          </a:xfrm>
        </p:spPr>
        <p:txBody>
          <a:bodyPr/>
          <a:lstStyle/>
          <a:p>
            <a:pPr>
              <a:spcAft>
                <a:spcPts val="1800"/>
              </a:spcAft>
            </a:pPr>
            <a:r>
              <a:rPr lang="en-US" sz="2000" dirty="0"/>
              <a:t>No COTS vendor owns system-level interfaces or integration quality</a:t>
            </a:r>
          </a:p>
          <a:p>
            <a:pPr>
              <a:spcAft>
                <a:spcPts val="1800"/>
              </a:spcAft>
            </a:pPr>
            <a:r>
              <a:rPr lang="en-US" sz="2000" dirty="0"/>
              <a:t>COTS shifts risk into integration and sustainment</a:t>
            </a:r>
          </a:p>
          <a:p>
            <a:pPr>
              <a:spcAft>
                <a:spcPts val="1800"/>
              </a:spcAft>
            </a:pPr>
            <a:r>
              <a:rPr lang="en-US" sz="2000" dirty="0"/>
              <a:t>Mission outcomes require system-level metrics, not product specs</a:t>
            </a:r>
          </a:p>
          <a:p>
            <a:pPr>
              <a:spcAft>
                <a:spcPts val="1800"/>
              </a:spcAft>
            </a:pPr>
            <a:r>
              <a:rPr lang="en-US" sz="2000" dirty="0"/>
              <a:t>COTS evolves independently of prototypes and mission timelines</a:t>
            </a:r>
          </a:p>
          <a:p>
            <a:pPr>
              <a:spcAft>
                <a:spcPts val="1800"/>
              </a:spcAft>
            </a:pPr>
            <a:r>
              <a:rPr lang="en-US" sz="2000" dirty="0"/>
              <a:t>Without SE and MBSE, measurement and prototypes may not scale</a:t>
            </a:r>
          </a:p>
          <a:p>
            <a:pPr>
              <a:spcAft>
                <a:spcPts val="1800"/>
              </a:spcAft>
            </a:pPr>
            <a:r>
              <a:rPr lang="en-US" sz="2000" dirty="0"/>
              <a:t>Cybersecurity and accreditation are continuous system behaviors</a:t>
            </a:r>
          </a:p>
          <a:p>
            <a:pPr>
              <a:spcAft>
                <a:spcPts val="1800"/>
              </a:spcAft>
            </a:pPr>
            <a:r>
              <a:rPr lang="en-US" sz="2000" dirty="0"/>
              <a:t>The government needs an authoritative technical and </a:t>
            </a:r>
            <a:br>
              <a:rPr lang="en-US" sz="2000" dirty="0"/>
            </a:br>
            <a:r>
              <a:rPr lang="en-US" sz="2000" dirty="0"/>
              <a:t>measurement owner</a:t>
            </a:r>
          </a:p>
        </p:txBody>
      </p:sp>
      <p:sp>
        <p:nvSpPr>
          <p:cNvPr id="5" name="Date Placeholder 4">
            <a:extLst>
              <a:ext uri="{FF2B5EF4-FFF2-40B4-BE49-F238E27FC236}">
                <a16:creationId xmlns:a16="http://schemas.microsoft.com/office/drawing/2014/main" id="{423212C1-82A7-4C3A-8860-ED5BF1D99636}"/>
              </a:ext>
            </a:extLst>
          </p:cNvPr>
          <p:cNvSpPr>
            <a:spLocks noGrp="1"/>
          </p:cNvSpPr>
          <p:nvPr>
            <p:ph type="dt" sz="half" idx="10"/>
          </p:nvPr>
        </p:nvSpPr>
        <p:spPr>
          <a:xfrm>
            <a:off x="381003" y="6381064"/>
            <a:ext cx="1274802" cy="365125"/>
          </a:xfrm>
        </p:spPr>
        <p:txBody>
          <a:bodyPr/>
          <a:lstStyle/>
          <a:p>
            <a:r>
              <a:rPr lang="en-US" dirty="0"/>
              <a:t>© 2026 KBR, Inc.</a:t>
            </a:r>
          </a:p>
        </p:txBody>
      </p:sp>
      <p:sp>
        <p:nvSpPr>
          <p:cNvPr id="6" name="Footer Placeholder 5">
            <a:extLst>
              <a:ext uri="{FF2B5EF4-FFF2-40B4-BE49-F238E27FC236}">
                <a16:creationId xmlns:a16="http://schemas.microsoft.com/office/drawing/2014/main" id="{09668D8A-CB18-E158-FC9A-565CF462FC29}"/>
              </a:ext>
            </a:extLst>
          </p:cNvPr>
          <p:cNvSpPr>
            <a:spLocks noGrp="1"/>
          </p:cNvSpPr>
          <p:nvPr>
            <p:ph type="ftr" sz="quarter" idx="11"/>
          </p:nvPr>
        </p:nvSpPr>
        <p:spPr>
          <a:xfrm>
            <a:off x="1703169" y="6381064"/>
            <a:ext cx="1723764" cy="365125"/>
          </a:xfrm>
        </p:spPr>
        <p:txBody>
          <a:bodyPr/>
          <a:lstStyle/>
          <a:p>
            <a:r>
              <a:rPr lang="en-US"/>
              <a:t>KBR CONFIDENTIAL</a:t>
            </a:r>
          </a:p>
        </p:txBody>
      </p:sp>
      <p:sp>
        <p:nvSpPr>
          <p:cNvPr id="7" name="Slide Number Placeholder 6">
            <a:extLst>
              <a:ext uri="{FF2B5EF4-FFF2-40B4-BE49-F238E27FC236}">
                <a16:creationId xmlns:a16="http://schemas.microsoft.com/office/drawing/2014/main" id="{52B82C9D-D56C-4ECE-176B-428451F98B87}"/>
              </a:ext>
            </a:extLst>
          </p:cNvPr>
          <p:cNvSpPr>
            <a:spLocks noGrp="1"/>
          </p:cNvSpPr>
          <p:nvPr>
            <p:ph type="sldNum" sz="quarter" idx="12"/>
          </p:nvPr>
        </p:nvSpPr>
        <p:spPr>
          <a:xfrm>
            <a:off x="11308256" y="6381064"/>
            <a:ext cx="548054" cy="365125"/>
          </a:xfrm>
        </p:spPr>
        <p:txBody>
          <a:bodyPr/>
          <a:lstStyle/>
          <a:p>
            <a:fld id="{B9FA9544-3EC5-4578-B16B-9495070B2365}" type="slidenum">
              <a:rPr lang="en-US" smtClean="0"/>
              <a:pPr/>
              <a:t>4</a:t>
            </a:fld>
            <a:endParaRPr lang="en-US"/>
          </a:p>
        </p:txBody>
      </p:sp>
      <p:sp>
        <p:nvSpPr>
          <p:cNvPr id="3" name="Parallelogram 2">
            <a:extLst>
              <a:ext uri="{FF2B5EF4-FFF2-40B4-BE49-F238E27FC236}">
                <a16:creationId xmlns:a16="http://schemas.microsoft.com/office/drawing/2014/main" id="{C30D58E4-1F7B-81C3-CB6D-09FDF0113870}"/>
              </a:ext>
            </a:extLst>
          </p:cNvPr>
          <p:cNvSpPr/>
          <p:nvPr/>
        </p:nvSpPr>
        <p:spPr>
          <a:xfrm>
            <a:off x="6711515" y="4660898"/>
            <a:ext cx="1459719" cy="1667234"/>
          </a:xfrm>
          <a:prstGeom prst="parallelogram">
            <a:avLst>
              <a:gd name="adj" fmla="val 69438"/>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904DEE55-FBB8-77BB-8F15-0AF4748CCBDE}"/>
              </a:ext>
            </a:extLst>
          </p:cNvPr>
          <p:cNvPicPr>
            <a:picLocks noChangeAspect="1"/>
          </p:cNvPicPr>
          <p:nvPr/>
        </p:nvPicPr>
        <p:blipFill>
          <a:blip r:embed="rId3">
            <a:alphaModFix amt="57000"/>
            <a:extLst>
              <a:ext uri="{28A0092B-C50C-407E-A947-70E740481C1C}">
                <a14:useLocalDpi xmlns:a14="http://schemas.microsoft.com/office/drawing/2010/main" val="0"/>
              </a:ext>
            </a:extLst>
          </a:blip>
          <a:srcRect l="20239" r="24319"/>
          <a:stretch>
            <a:fillRect/>
          </a:stretch>
        </p:blipFill>
        <p:spPr>
          <a:xfrm>
            <a:off x="6694423" y="751613"/>
            <a:ext cx="5497577" cy="5577663"/>
          </a:xfrm>
          <a:custGeom>
            <a:avLst/>
            <a:gdLst>
              <a:gd name="csX0" fmla="*/ 3205483 w 5497577"/>
              <a:gd name="csY0" fmla="*/ 0 h 5577663"/>
              <a:gd name="csX1" fmla="*/ 5497577 w 5497577"/>
              <a:gd name="csY1" fmla="*/ 0 h 5577663"/>
              <a:gd name="csX2" fmla="*/ 5497577 w 5497577"/>
              <a:gd name="csY2" fmla="*/ 5577663 h 5577663"/>
              <a:gd name="csX3" fmla="*/ 0 w 5497577"/>
              <a:gd name="csY3" fmla="*/ 5577663 h 5577663"/>
            </a:gdLst>
            <a:ahLst/>
            <a:cxnLst>
              <a:cxn ang="0">
                <a:pos x="csX0" y="csY0"/>
              </a:cxn>
              <a:cxn ang="0">
                <a:pos x="csX1" y="csY1"/>
              </a:cxn>
              <a:cxn ang="0">
                <a:pos x="csX2" y="csY2"/>
              </a:cxn>
              <a:cxn ang="0">
                <a:pos x="csX3" y="csY3"/>
              </a:cxn>
            </a:cxnLst>
            <a:rect l="l" t="t" r="r" b="b"/>
            <a:pathLst>
              <a:path w="5497577" h="5577663">
                <a:moveTo>
                  <a:pt x="3205483" y="0"/>
                </a:moveTo>
                <a:lnTo>
                  <a:pt x="5497577" y="0"/>
                </a:lnTo>
                <a:lnTo>
                  <a:pt x="5497577" y="5577663"/>
                </a:lnTo>
                <a:lnTo>
                  <a:pt x="0" y="5577663"/>
                </a:lnTo>
                <a:close/>
              </a:path>
            </a:pathLst>
          </a:custGeom>
          <a:solidFill>
            <a:schemeClr val="accent2"/>
          </a:solidFill>
        </p:spPr>
      </p:pic>
    </p:spTree>
    <p:extLst>
      <p:ext uri="{BB962C8B-B14F-4D97-AF65-F5344CB8AC3E}">
        <p14:creationId xmlns:p14="http://schemas.microsoft.com/office/powerpoint/2010/main" val="3118069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DD541-C0D9-C6FA-1EDF-744F4F497E0C}"/>
              </a:ext>
            </a:extLst>
          </p:cNvPr>
          <p:cNvSpPr>
            <a:spLocks noGrp="1"/>
          </p:cNvSpPr>
          <p:nvPr>
            <p:ph type="title"/>
          </p:nvPr>
        </p:nvSpPr>
        <p:spPr>
          <a:xfrm>
            <a:off x="456724" y="39812"/>
            <a:ext cx="10349022" cy="708763"/>
          </a:xfrm>
        </p:spPr>
        <p:txBody>
          <a:bodyPr anchor="b">
            <a:normAutofit/>
          </a:bodyPr>
          <a:lstStyle/>
          <a:p>
            <a:r>
              <a:rPr lang="en-US"/>
              <a:t>Perceived Challenges/Reasons against Systems Engineering</a:t>
            </a:r>
          </a:p>
        </p:txBody>
      </p:sp>
      <p:sp>
        <p:nvSpPr>
          <p:cNvPr id="4" name="Date Placeholder 3">
            <a:extLst>
              <a:ext uri="{FF2B5EF4-FFF2-40B4-BE49-F238E27FC236}">
                <a16:creationId xmlns:a16="http://schemas.microsoft.com/office/drawing/2014/main" id="{DBA3D63C-48C4-865D-29DA-5E648AF3298E}"/>
              </a:ext>
            </a:extLst>
          </p:cNvPr>
          <p:cNvSpPr>
            <a:spLocks noGrp="1"/>
          </p:cNvSpPr>
          <p:nvPr>
            <p:ph type="dt" sz="half" idx="10"/>
          </p:nvPr>
        </p:nvSpPr>
        <p:spPr>
          <a:xfrm>
            <a:off x="381003" y="6381064"/>
            <a:ext cx="1274802" cy="365125"/>
          </a:xfrm>
        </p:spPr>
        <p:txBody>
          <a:bodyPr anchor="ctr">
            <a:normAutofit/>
          </a:bodyPr>
          <a:lstStyle/>
          <a:p>
            <a:pPr>
              <a:spcAft>
                <a:spcPts val="600"/>
              </a:spcAft>
            </a:pPr>
            <a:r>
              <a:rPr lang="en-US" dirty="0"/>
              <a:t>© 2026 KBR, Inc.</a:t>
            </a:r>
          </a:p>
        </p:txBody>
      </p:sp>
      <p:sp>
        <p:nvSpPr>
          <p:cNvPr id="5" name="Footer Placeholder 4">
            <a:extLst>
              <a:ext uri="{FF2B5EF4-FFF2-40B4-BE49-F238E27FC236}">
                <a16:creationId xmlns:a16="http://schemas.microsoft.com/office/drawing/2014/main" id="{A591F911-B3AC-DE99-5D75-212A4E3DA909}"/>
              </a:ext>
            </a:extLst>
          </p:cNvPr>
          <p:cNvSpPr>
            <a:spLocks noGrp="1"/>
          </p:cNvSpPr>
          <p:nvPr>
            <p:ph type="ftr" sz="quarter" idx="11"/>
          </p:nvPr>
        </p:nvSpPr>
        <p:spPr>
          <a:xfrm>
            <a:off x="1703169" y="6381064"/>
            <a:ext cx="1723764" cy="365125"/>
          </a:xfrm>
        </p:spPr>
        <p:txBody>
          <a:bodyPr anchor="ctr">
            <a:normAutofit/>
          </a:bodyPr>
          <a:lstStyle/>
          <a:p>
            <a:pPr>
              <a:spcAft>
                <a:spcPts val="600"/>
              </a:spcAft>
            </a:pPr>
            <a:r>
              <a:rPr lang="en-US"/>
              <a:t>KBR CONFIDENTIAL</a:t>
            </a:r>
          </a:p>
        </p:txBody>
      </p:sp>
      <p:sp>
        <p:nvSpPr>
          <p:cNvPr id="6" name="Slide Number Placeholder 5">
            <a:extLst>
              <a:ext uri="{FF2B5EF4-FFF2-40B4-BE49-F238E27FC236}">
                <a16:creationId xmlns:a16="http://schemas.microsoft.com/office/drawing/2014/main" id="{E97A3E99-0E92-173E-3905-92520ADE4CBD}"/>
              </a:ext>
            </a:extLst>
          </p:cNvPr>
          <p:cNvSpPr>
            <a:spLocks noGrp="1"/>
          </p:cNvSpPr>
          <p:nvPr>
            <p:ph type="sldNum" sz="quarter" idx="12"/>
          </p:nvPr>
        </p:nvSpPr>
        <p:spPr>
          <a:xfrm>
            <a:off x="11308256" y="6381064"/>
            <a:ext cx="548054" cy="365125"/>
          </a:xfrm>
        </p:spPr>
        <p:txBody>
          <a:bodyPr anchor="ctr">
            <a:normAutofit/>
          </a:bodyPr>
          <a:lstStyle/>
          <a:p>
            <a:pPr>
              <a:spcAft>
                <a:spcPts val="600"/>
              </a:spcAft>
            </a:pPr>
            <a:fld id="{B9FA9544-3EC5-4578-B16B-9495070B2365}" type="slidenum">
              <a:rPr lang="en-US" smtClean="0"/>
              <a:pPr>
                <a:spcAft>
                  <a:spcPts val="600"/>
                </a:spcAft>
              </a:pPr>
              <a:t>5</a:t>
            </a:fld>
            <a:endParaRPr lang="en-US"/>
          </a:p>
        </p:txBody>
      </p:sp>
      <p:grpSp>
        <p:nvGrpSpPr>
          <p:cNvPr id="13" name="Group 12">
            <a:extLst>
              <a:ext uri="{FF2B5EF4-FFF2-40B4-BE49-F238E27FC236}">
                <a16:creationId xmlns:a16="http://schemas.microsoft.com/office/drawing/2014/main" id="{54A90904-1AE4-F732-4450-1EE3ADA177B1}"/>
              </a:ext>
            </a:extLst>
          </p:cNvPr>
          <p:cNvGrpSpPr/>
          <p:nvPr/>
        </p:nvGrpSpPr>
        <p:grpSpPr>
          <a:xfrm>
            <a:off x="456724" y="993251"/>
            <a:ext cx="11278551" cy="5121321"/>
            <a:chOff x="456723" y="993251"/>
            <a:chExt cx="11278551" cy="5121321"/>
          </a:xfrm>
        </p:grpSpPr>
        <p:sp>
          <p:nvSpPr>
            <p:cNvPr id="3" name="Rectangle 2">
              <a:extLst>
                <a:ext uri="{FF2B5EF4-FFF2-40B4-BE49-F238E27FC236}">
                  <a16:creationId xmlns:a16="http://schemas.microsoft.com/office/drawing/2014/main" id="{17C1B706-A439-AB8D-083A-B083726237F9}"/>
                </a:ext>
              </a:extLst>
            </p:cNvPr>
            <p:cNvSpPr/>
            <p:nvPr/>
          </p:nvSpPr>
          <p:spPr>
            <a:xfrm>
              <a:off x="456723" y="993251"/>
              <a:ext cx="11278551" cy="557291"/>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822960" rtlCol="0" anchor="ctr"/>
            <a:lstStyle/>
            <a:p>
              <a:r>
                <a:rPr lang="en-US" dirty="0">
                  <a:solidFill>
                    <a:schemeClr val="tx1"/>
                  </a:solidFill>
                </a:rPr>
                <a:t>“It slows us down.”</a:t>
              </a:r>
            </a:p>
          </p:txBody>
        </p:sp>
        <p:sp>
          <p:nvSpPr>
            <p:cNvPr id="7" name="Rectangle 6">
              <a:extLst>
                <a:ext uri="{FF2B5EF4-FFF2-40B4-BE49-F238E27FC236}">
                  <a16:creationId xmlns:a16="http://schemas.microsoft.com/office/drawing/2014/main" id="{D9F004BD-D944-6F8C-2083-D096F89D0896}"/>
                </a:ext>
              </a:extLst>
            </p:cNvPr>
            <p:cNvSpPr/>
            <p:nvPr/>
          </p:nvSpPr>
          <p:spPr>
            <a:xfrm>
              <a:off x="456723" y="1753923"/>
              <a:ext cx="11278551" cy="557291"/>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822960" rtlCol="0" anchor="ctr"/>
            <a:lstStyle/>
            <a:p>
              <a:r>
                <a:rPr lang="en-US" dirty="0">
                  <a:solidFill>
                    <a:schemeClr val="tx1"/>
                  </a:solidFill>
                </a:rPr>
                <a:t>“It creates documentation, not capability.”</a:t>
              </a:r>
            </a:p>
          </p:txBody>
        </p:sp>
        <p:sp>
          <p:nvSpPr>
            <p:cNvPr id="8" name="Rectangle 7">
              <a:extLst>
                <a:ext uri="{FF2B5EF4-FFF2-40B4-BE49-F238E27FC236}">
                  <a16:creationId xmlns:a16="http://schemas.microsoft.com/office/drawing/2014/main" id="{A1665613-8D84-9839-2A31-DB9212076B13}"/>
                </a:ext>
              </a:extLst>
            </p:cNvPr>
            <p:cNvSpPr/>
            <p:nvPr/>
          </p:nvSpPr>
          <p:spPr>
            <a:xfrm>
              <a:off x="456723" y="2514595"/>
              <a:ext cx="11278551" cy="557291"/>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822960" rtlCol="0" anchor="ctr"/>
            <a:lstStyle/>
            <a:p>
              <a:r>
                <a:rPr lang="en-US">
                  <a:solidFill>
                    <a:schemeClr val="tx1"/>
                  </a:solidFill>
                </a:rPr>
                <a:t>“We’re buying COTS – the vendors already did the engineering”</a:t>
              </a:r>
            </a:p>
          </p:txBody>
        </p:sp>
        <p:sp>
          <p:nvSpPr>
            <p:cNvPr id="9" name="Rectangle 8">
              <a:extLst>
                <a:ext uri="{FF2B5EF4-FFF2-40B4-BE49-F238E27FC236}">
                  <a16:creationId xmlns:a16="http://schemas.microsoft.com/office/drawing/2014/main" id="{3C1F7732-7A70-D002-1779-C74F46FE3FE5}"/>
                </a:ext>
              </a:extLst>
            </p:cNvPr>
            <p:cNvSpPr/>
            <p:nvPr/>
          </p:nvSpPr>
          <p:spPr>
            <a:xfrm>
              <a:off x="456723" y="4035939"/>
              <a:ext cx="11278551" cy="557291"/>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822960" rtlCol="0" anchor="ctr"/>
            <a:lstStyle/>
            <a:p>
              <a:r>
                <a:rPr lang="en-US" dirty="0">
                  <a:solidFill>
                    <a:schemeClr val="tx1"/>
                  </a:solidFill>
                </a:rPr>
                <a:t>“It feels disconnected from Agile and </a:t>
              </a:r>
              <a:r>
                <a:rPr lang="en-US" dirty="0" err="1">
                  <a:solidFill>
                    <a:schemeClr val="tx1"/>
                  </a:solidFill>
                </a:rPr>
                <a:t>DevSecOps</a:t>
              </a:r>
              <a:r>
                <a:rPr lang="en-US" dirty="0">
                  <a:solidFill>
                    <a:schemeClr val="tx1"/>
                  </a:solidFill>
                </a:rPr>
                <a:t>.”</a:t>
              </a:r>
            </a:p>
          </p:txBody>
        </p:sp>
        <p:sp>
          <p:nvSpPr>
            <p:cNvPr id="10" name="Rectangle 9">
              <a:extLst>
                <a:ext uri="{FF2B5EF4-FFF2-40B4-BE49-F238E27FC236}">
                  <a16:creationId xmlns:a16="http://schemas.microsoft.com/office/drawing/2014/main" id="{ADB62452-26AF-BE21-D009-FD2E03DF338B}"/>
                </a:ext>
              </a:extLst>
            </p:cNvPr>
            <p:cNvSpPr/>
            <p:nvPr/>
          </p:nvSpPr>
          <p:spPr>
            <a:xfrm>
              <a:off x="456723" y="4796611"/>
              <a:ext cx="11278551" cy="557291"/>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822960" rtlCol="0" anchor="ctr"/>
            <a:lstStyle/>
            <a:p>
              <a:r>
                <a:rPr lang="en-US" dirty="0">
                  <a:solidFill>
                    <a:schemeClr val="tx1"/>
                  </a:solidFill>
                </a:rPr>
                <a:t>“The value shows up too late.”</a:t>
              </a:r>
            </a:p>
          </p:txBody>
        </p:sp>
        <p:sp>
          <p:nvSpPr>
            <p:cNvPr id="11" name="Rectangle 10">
              <a:extLst>
                <a:ext uri="{FF2B5EF4-FFF2-40B4-BE49-F238E27FC236}">
                  <a16:creationId xmlns:a16="http://schemas.microsoft.com/office/drawing/2014/main" id="{4E7D82D3-2FDF-B7A9-2856-BFB4FDA09A14}"/>
                </a:ext>
              </a:extLst>
            </p:cNvPr>
            <p:cNvSpPr/>
            <p:nvPr/>
          </p:nvSpPr>
          <p:spPr>
            <a:xfrm>
              <a:off x="456723" y="5557281"/>
              <a:ext cx="11278551" cy="557291"/>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822960" rtlCol="0" anchor="ctr"/>
            <a:lstStyle/>
            <a:p>
              <a:r>
                <a:rPr lang="en-US" dirty="0">
                  <a:solidFill>
                    <a:schemeClr val="tx1"/>
                  </a:solidFill>
                </a:rPr>
                <a:t>“We’ve delivered systems before without it.”</a:t>
              </a:r>
            </a:p>
          </p:txBody>
        </p:sp>
        <p:sp>
          <p:nvSpPr>
            <p:cNvPr id="12" name="Rectangle 11">
              <a:extLst>
                <a:ext uri="{FF2B5EF4-FFF2-40B4-BE49-F238E27FC236}">
                  <a16:creationId xmlns:a16="http://schemas.microsoft.com/office/drawing/2014/main" id="{1F892961-A76E-A6EF-E444-6E4D814EDFAE}"/>
                </a:ext>
              </a:extLst>
            </p:cNvPr>
            <p:cNvSpPr/>
            <p:nvPr/>
          </p:nvSpPr>
          <p:spPr>
            <a:xfrm>
              <a:off x="456723" y="3275267"/>
              <a:ext cx="11278551" cy="557291"/>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822960" rtlCol="0" anchor="ctr"/>
            <a:lstStyle/>
            <a:p>
              <a:r>
                <a:rPr lang="en-US" dirty="0">
                  <a:solidFill>
                    <a:schemeClr val="tx1"/>
                  </a:solidFill>
                </a:rPr>
                <a:t>“It’s overhead, we can’t afford small or rapid efforts.”</a:t>
              </a:r>
            </a:p>
          </p:txBody>
        </p:sp>
      </p:grpSp>
      <p:pic>
        <p:nvPicPr>
          <p:cNvPr id="15" name="Picture 14">
            <a:extLst>
              <a:ext uri="{FF2B5EF4-FFF2-40B4-BE49-F238E27FC236}">
                <a16:creationId xmlns:a16="http://schemas.microsoft.com/office/drawing/2014/main" id="{6BE31D0D-68BE-0BC6-23E0-081FB21673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949" y="1783602"/>
            <a:ext cx="488783" cy="488783"/>
          </a:xfrm>
          <a:prstGeom prst="rect">
            <a:avLst/>
          </a:prstGeom>
        </p:spPr>
      </p:pic>
      <p:pic>
        <p:nvPicPr>
          <p:cNvPr id="17" name="Picture 16">
            <a:extLst>
              <a:ext uri="{FF2B5EF4-FFF2-40B4-BE49-F238E27FC236}">
                <a16:creationId xmlns:a16="http://schemas.microsoft.com/office/drawing/2014/main" id="{D731F4FE-97E2-8466-EB5C-FD32AEEC27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696" y="3312589"/>
            <a:ext cx="488783" cy="488783"/>
          </a:xfrm>
          <a:prstGeom prst="rect">
            <a:avLst/>
          </a:prstGeom>
        </p:spPr>
      </p:pic>
      <p:pic>
        <p:nvPicPr>
          <p:cNvPr id="20" name="Picture 19">
            <a:extLst>
              <a:ext uri="{FF2B5EF4-FFF2-40B4-BE49-F238E27FC236}">
                <a16:creationId xmlns:a16="http://schemas.microsoft.com/office/drawing/2014/main" id="{3AEE2EAF-A301-B64A-7568-015B65E1DF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697" y="2535860"/>
            <a:ext cx="488783" cy="488783"/>
          </a:xfrm>
          <a:prstGeom prst="rect">
            <a:avLst/>
          </a:prstGeom>
        </p:spPr>
      </p:pic>
      <p:pic>
        <p:nvPicPr>
          <p:cNvPr id="22" name="Picture 21">
            <a:extLst>
              <a:ext uri="{FF2B5EF4-FFF2-40B4-BE49-F238E27FC236}">
                <a16:creationId xmlns:a16="http://schemas.microsoft.com/office/drawing/2014/main" id="{CA7E01C5-1379-B671-1A55-6D36D60EEED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9400" y="4835245"/>
            <a:ext cx="488783" cy="488783"/>
          </a:xfrm>
          <a:prstGeom prst="rect">
            <a:avLst/>
          </a:prstGeom>
        </p:spPr>
      </p:pic>
      <p:pic>
        <p:nvPicPr>
          <p:cNvPr id="24" name="Picture 23">
            <a:extLst>
              <a:ext uri="{FF2B5EF4-FFF2-40B4-BE49-F238E27FC236}">
                <a16:creationId xmlns:a16="http://schemas.microsoft.com/office/drawing/2014/main" id="{0C6D807E-E2B9-CA56-65BD-C0B6C06D8CF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9621" y="1036835"/>
            <a:ext cx="488783" cy="488783"/>
          </a:xfrm>
          <a:prstGeom prst="rect">
            <a:avLst/>
          </a:prstGeom>
        </p:spPr>
      </p:pic>
      <p:pic>
        <p:nvPicPr>
          <p:cNvPr id="26" name="Picture 25">
            <a:extLst>
              <a:ext uri="{FF2B5EF4-FFF2-40B4-BE49-F238E27FC236}">
                <a16:creationId xmlns:a16="http://schemas.microsoft.com/office/drawing/2014/main" id="{BFAE9527-BF51-15FF-5600-3CE3180CE75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9400" y="5578035"/>
            <a:ext cx="488783" cy="488783"/>
          </a:xfrm>
          <a:prstGeom prst="rect">
            <a:avLst/>
          </a:prstGeom>
        </p:spPr>
      </p:pic>
      <p:pic>
        <p:nvPicPr>
          <p:cNvPr id="28" name="Picture 27">
            <a:extLst>
              <a:ext uri="{FF2B5EF4-FFF2-40B4-BE49-F238E27FC236}">
                <a16:creationId xmlns:a16="http://schemas.microsoft.com/office/drawing/2014/main" id="{505046AC-0EE5-EC72-A71E-EF4BD69F208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3982" y="4027001"/>
            <a:ext cx="551810" cy="551810"/>
          </a:xfrm>
          <a:prstGeom prst="rect">
            <a:avLst/>
          </a:prstGeom>
        </p:spPr>
      </p:pic>
    </p:spTree>
    <p:extLst>
      <p:ext uri="{BB962C8B-B14F-4D97-AF65-F5344CB8AC3E}">
        <p14:creationId xmlns:p14="http://schemas.microsoft.com/office/powerpoint/2010/main" val="2640879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BECEA6-52B3-BDB3-B0C7-E497565EB7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934E9B-82D1-0F2A-93A5-48FF0DE69277}"/>
              </a:ext>
            </a:extLst>
          </p:cNvPr>
          <p:cNvSpPr>
            <a:spLocks noGrp="1"/>
          </p:cNvSpPr>
          <p:nvPr>
            <p:ph type="title"/>
          </p:nvPr>
        </p:nvSpPr>
        <p:spPr>
          <a:xfrm>
            <a:off x="456724" y="39812"/>
            <a:ext cx="10349022" cy="708763"/>
          </a:xfrm>
        </p:spPr>
        <p:txBody>
          <a:bodyPr anchor="b">
            <a:normAutofit/>
          </a:bodyPr>
          <a:lstStyle/>
          <a:p>
            <a:r>
              <a:rPr lang="en-US" dirty="0"/>
              <a:t>Perceived Problem → How KBR Does it Differently</a:t>
            </a:r>
          </a:p>
        </p:txBody>
      </p:sp>
      <p:sp>
        <p:nvSpPr>
          <p:cNvPr id="4" name="Date Placeholder 3">
            <a:extLst>
              <a:ext uri="{FF2B5EF4-FFF2-40B4-BE49-F238E27FC236}">
                <a16:creationId xmlns:a16="http://schemas.microsoft.com/office/drawing/2014/main" id="{61D959F3-B44B-B3E2-9DA8-24470C5A7743}"/>
              </a:ext>
            </a:extLst>
          </p:cNvPr>
          <p:cNvSpPr>
            <a:spLocks noGrp="1"/>
          </p:cNvSpPr>
          <p:nvPr>
            <p:ph type="dt" sz="half" idx="10"/>
          </p:nvPr>
        </p:nvSpPr>
        <p:spPr>
          <a:xfrm>
            <a:off x="381003" y="6381064"/>
            <a:ext cx="1274802" cy="365125"/>
          </a:xfrm>
        </p:spPr>
        <p:txBody>
          <a:bodyPr anchor="ctr">
            <a:normAutofit/>
          </a:bodyPr>
          <a:lstStyle/>
          <a:p>
            <a:pPr>
              <a:spcAft>
                <a:spcPts val="600"/>
              </a:spcAft>
            </a:pPr>
            <a:r>
              <a:rPr lang="en-US" dirty="0"/>
              <a:t>© 2026 KBR, Inc.</a:t>
            </a:r>
          </a:p>
        </p:txBody>
      </p:sp>
      <p:sp>
        <p:nvSpPr>
          <p:cNvPr id="5" name="Footer Placeholder 4">
            <a:extLst>
              <a:ext uri="{FF2B5EF4-FFF2-40B4-BE49-F238E27FC236}">
                <a16:creationId xmlns:a16="http://schemas.microsoft.com/office/drawing/2014/main" id="{D0BA2CA3-B317-0A06-DE30-B2FF970FECEB}"/>
              </a:ext>
            </a:extLst>
          </p:cNvPr>
          <p:cNvSpPr>
            <a:spLocks noGrp="1"/>
          </p:cNvSpPr>
          <p:nvPr>
            <p:ph type="ftr" sz="quarter" idx="11"/>
          </p:nvPr>
        </p:nvSpPr>
        <p:spPr>
          <a:xfrm>
            <a:off x="1703169" y="6381064"/>
            <a:ext cx="1723764" cy="365125"/>
          </a:xfrm>
        </p:spPr>
        <p:txBody>
          <a:bodyPr anchor="ctr">
            <a:normAutofit/>
          </a:bodyPr>
          <a:lstStyle/>
          <a:p>
            <a:pPr>
              <a:spcAft>
                <a:spcPts val="600"/>
              </a:spcAft>
            </a:pPr>
            <a:r>
              <a:rPr lang="en-US"/>
              <a:t>KBR CONFIDENTIAL</a:t>
            </a:r>
          </a:p>
        </p:txBody>
      </p:sp>
      <p:sp>
        <p:nvSpPr>
          <p:cNvPr id="6" name="Slide Number Placeholder 5">
            <a:extLst>
              <a:ext uri="{FF2B5EF4-FFF2-40B4-BE49-F238E27FC236}">
                <a16:creationId xmlns:a16="http://schemas.microsoft.com/office/drawing/2014/main" id="{A4174B94-3F64-4AC2-B1E2-7369697D1011}"/>
              </a:ext>
            </a:extLst>
          </p:cNvPr>
          <p:cNvSpPr>
            <a:spLocks noGrp="1"/>
          </p:cNvSpPr>
          <p:nvPr>
            <p:ph type="sldNum" sz="quarter" idx="12"/>
          </p:nvPr>
        </p:nvSpPr>
        <p:spPr>
          <a:xfrm>
            <a:off x="11308256" y="6381064"/>
            <a:ext cx="548054" cy="365125"/>
          </a:xfrm>
        </p:spPr>
        <p:txBody>
          <a:bodyPr anchor="ctr">
            <a:normAutofit/>
          </a:bodyPr>
          <a:lstStyle/>
          <a:p>
            <a:pPr>
              <a:spcAft>
                <a:spcPts val="600"/>
              </a:spcAft>
            </a:pPr>
            <a:fld id="{B9FA9544-3EC5-4578-B16B-9495070B2365}" type="slidenum">
              <a:rPr lang="en-US" smtClean="0"/>
              <a:pPr>
                <a:spcAft>
                  <a:spcPts val="600"/>
                </a:spcAft>
              </a:pPr>
              <a:t>6</a:t>
            </a:fld>
            <a:endParaRPr lang="en-US"/>
          </a:p>
        </p:txBody>
      </p:sp>
      <p:sp>
        <p:nvSpPr>
          <p:cNvPr id="10" name="TextBox 9">
            <a:extLst>
              <a:ext uri="{FF2B5EF4-FFF2-40B4-BE49-F238E27FC236}">
                <a16:creationId xmlns:a16="http://schemas.microsoft.com/office/drawing/2014/main" id="{C540157D-482C-613F-6373-CFFF704C3387}"/>
              </a:ext>
            </a:extLst>
          </p:cNvPr>
          <p:cNvSpPr txBox="1"/>
          <p:nvPr/>
        </p:nvSpPr>
        <p:spPr>
          <a:xfrm>
            <a:off x="6306488" y="1195502"/>
            <a:ext cx="5001768" cy="4708981"/>
          </a:xfrm>
          <a:prstGeom prst="rect">
            <a:avLst/>
          </a:prstGeom>
          <a:noFill/>
        </p:spPr>
        <p:txBody>
          <a:bodyPr wrap="square" rtlCol="0">
            <a:spAutoFit/>
          </a:bodyPr>
          <a:lstStyle/>
          <a:p>
            <a:pPr marL="285750" indent="-285750">
              <a:buFont typeface="Arial" panose="020B0604020202020204" pitchFamily="34" charset="0"/>
              <a:buChar char="•"/>
            </a:pPr>
            <a:r>
              <a:rPr lang="en-US" sz="2000" dirty="0"/>
              <a:t>KBR uses SE and MBSE to front-load clarity, enabling faster prototyping and parallel execution</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Models and artifacts are treated as execution tools for backlog priorities, interface decisions and test planning</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Heavy focus on integration interfaces, data flows and cyber boundaries to lower risk</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Full integration of </a:t>
            </a:r>
            <a:r>
              <a:rPr lang="en-US" sz="2000" dirty="0" err="1"/>
              <a:t>DevSecOps</a:t>
            </a:r>
            <a:r>
              <a:rPr lang="en-US" sz="2000" dirty="0"/>
              <a:t> and SE team from project inception</a:t>
            </a:r>
          </a:p>
          <a:p>
            <a:pPr marL="285750" indent="-285750">
              <a:buFont typeface="Arial" panose="020B0604020202020204" pitchFamily="34" charset="0"/>
              <a:buChar char="•"/>
            </a:pPr>
            <a:endParaRPr lang="en-US" sz="2000" dirty="0"/>
          </a:p>
        </p:txBody>
      </p:sp>
      <p:sp>
        <p:nvSpPr>
          <p:cNvPr id="12" name="Right Brace 11">
            <a:extLst>
              <a:ext uri="{FF2B5EF4-FFF2-40B4-BE49-F238E27FC236}">
                <a16:creationId xmlns:a16="http://schemas.microsoft.com/office/drawing/2014/main" id="{C5580B9F-D36D-3A00-E8C6-8687C0C346D7}"/>
              </a:ext>
            </a:extLst>
          </p:cNvPr>
          <p:cNvSpPr/>
          <p:nvPr/>
        </p:nvSpPr>
        <p:spPr>
          <a:xfrm>
            <a:off x="5253697" y="1139516"/>
            <a:ext cx="883745" cy="4848682"/>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8" name="Group 7">
            <a:extLst>
              <a:ext uri="{FF2B5EF4-FFF2-40B4-BE49-F238E27FC236}">
                <a16:creationId xmlns:a16="http://schemas.microsoft.com/office/drawing/2014/main" id="{A1C69FAC-F5F5-B580-C257-B75F8573F607}"/>
              </a:ext>
            </a:extLst>
          </p:cNvPr>
          <p:cNvGrpSpPr/>
          <p:nvPr/>
        </p:nvGrpSpPr>
        <p:grpSpPr>
          <a:xfrm>
            <a:off x="456724" y="965386"/>
            <a:ext cx="4684443" cy="5177050"/>
            <a:chOff x="456723" y="965386"/>
            <a:chExt cx="11278551" cy="5177050"/>
          </a:xfrm>
        </p:grpSpPr>
        <p:sp>
          <p:nvSpPr>
            <p:cNvPr id="11" name="Rectangle 10">
              <a:extLst>
                <a:ext uri="{FF2B5EF4-FFF2-40B4-BE49-F238E27FC236}">
                  <a16:creationId xmlns:a16="http://schemas.microsoft.com/office/drawing/2014/main" id="{D510289A-EF80-09CF-596D-EDB8C0D61EA2}"/>
                </a:ext>
              </a:extLst>
            </p:cNvPr>
            <p:cNvSpPr/>
            <p:nvPr/>
          </p:nvSpPr>
          <p:spPr>
            <a:xfrm>
              <a:off x="456723" y="965386"/>
              <a:ext cx="11278551" cy="61302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822960" rtlCol="0" anchor="ctr"/>
            <a:lstStyle/>
            <a:p>
              <a:r>
                <a:rPr lang="en-US" dirty="0">
                  <a:solidFill>
                    <a:schemeClr val="tx1"/>
                  </a:solidFill>
                </a:rPr>
                <a:t>“It slows us down.”</a:t>
              </a:r>
            </a:p>
          </p:txBody>
        </p:sp>
        <p:sp>
          <p:nvSpPr>
            <p:cNvPr id="13" name="Rectangle 12">
              <a:extLst>
                <a:ext uri="{FF2B5EF4-FFF2-40B4-BE49-F238E27FC236}">
                  <a16:creationId xmlns:a16="http://schemas.microsoft.com/office/drawing/2014/main" id="{7E67C86F-0303-A5F5-F0D9-5C2E3D2841A0}"/>
                </a:ext>
              </a:extLst>
            </p:cNvPr>
            <p:cNvSpPr/>
            <p:nvPr/>
          </p:nvSpPr>
          <p:spPr>
            <a:xfrm>
              <a:off x="456723" y="1726058"/>
              <a:ext cx="11278551" cy="61302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822960" rtlCol="0" anchor="ctr"/>
            <a:lstStyle/>
            <a:p>
              <a:r>
                <a:rPr lang="en-US" dirty="0">
                  <a:solidFill>
                    <a:schemeClr val="tx1"/>
                  </a:solidFill>
                </a:rPr>
                <a:t>“It creates documentation, not capability.”</a:t>
              </a:r>
            </a:p>
          </p:txBody>
        </p:sp>
        <p:sp>
          <p:nvSpPr>
            <p:cNvPr id="14" name="Rectangle 13">
              <a:extLst>
                <a:ext uri="{FF2B5EF4-FFF2-40B4-BE49-F238E27FC236}">
                  <a16:creationId xmlns:a16="http://schemas.microsoft.com/office/drawing/2014/main" id="{AA84856A-5212-543C-982A-451CB74FABF4}"/>
                </a:ext>
              </a:extLst>
            </p:cNvPr>
            <p:cNvSpPr/>
            <p:nvPr/>
          </p:nvSpPr>
          <p:spPr>
            <a:xfrm>
              <a:off x="456723" y="2486730"/>
              <a:ext cx="11278551" cy="61302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822960" rtlCol="0" anchor="ctr"/>
            <a:lstStyle/>
            <a:p>
              <a:r>
                <a:rPr lang="en-US" dirty="0">
                  <a:solidFill>
                    <a:schemeClr val="tx1"/>
                  </a:solidFill>
                </a:rPr>
                <a:t>“We’re buying COTS – the vendors already did the engineering.”</a:t>
              </a:r>
            </a:p>
          </p:txBody>
        </p:sp>
        <p:sp>
          <p:nvSpPr>
            <p:cNvPr id="15" name="Rectangle 14">
              <a:extLst>
                <a:ext uri="{FF2B5EF4-FFF2-40B4-BE49-F238E27FC236}">
                  <a16:creationId xmlns:a16="http://schemas.microsoft.com/office/drawing/2014/main" id="{0BEAFF7B-D1E5-990C-C53C-921469231E8E}"/>
                </a:ext>
              </a:extLst>
            </p:cNvPr>
            <p:cNvSpPr/>
            <p:nvPr/>
          </p:nvSpPr>
          <p:spPr>
            <a:xfrm>
              <a:off x="456723" y="4008074"/>
              <a:ext cx="11278551" cy="61302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822960" rtlCol="0" anchor="ctr"/>
            <a:lstStyle/>
            <a:p>
              <a:r>
                <a:rPr lang="en-US" dirty="0">
                  <a:solidFill>
                    <a:schemeClr val="tx1"/>
                  </a:solidFill>
                </a:rPr>
                <a:t>“It feels disconnected from Agile </a:t>
              </a:r>
              <a:br>
                <a:rPr lang="en-US" dirty="0">
                  <a:solidFill>
                    <a:schemeClr val="tx1"/>
                  </a:solidFill>
                </a:rPr>
              </a:br>
              <a:r>
                <a:rPr lang="en-US" dirty="0">
                  <a:solidFill>
                    <a:schemeClr val="tx1"/>
                  </a:solidFill>
                </a:rPr>
                <a:t>and </a:t>
              </a:r>
              <a:r>
                <a:rPr lang="en-US" dirty="0" err="1">
                  <a:solidFill>
                    <a:schemeClr val="tx1"/>
                  </a:solidFill>
                </a:rPr>
                <a:t>DevSecOps</a:t>
              </a:r>
              <a:r>
                <a:rPr lang="en-US" dirty="0">
                  <a:solidFill>
                    <a:schemeClr val="tx1"/>
                  </a:solidFill>
                </a:rPr>
                <a:t>.”</a:t>
              </a:r>
            </a:p>
          </p:txBody>
        </p:sp>
        <p:sp>
          <p:nvSpPr>
            <p:cNvPr id="16" name="Rectangle 15">
              <a:extLst>
                <a:ext uri="{FF2B5EF4-FFF2-40B4-BE49-F238E27FC236}">
                  <a16:creationId xmlns:a16="http://schemas.microsoft.com/office/drawing/2014/main" id="{E4D734B9-C0A3-FC2D-0632-68FEDF50BE4C}"/>
                </a:ext>
              </a:extLst>
            </p:cNvPr>
            <p:cNvSpPr/>
            <p:nvPr/>
          </p:nvSpPr>
          <p:spPr>
            <a:xfrm>
              <a:off x="456723" y="4768746"/>
              <a:ext cx="11278551" cy="61302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822960" rtlCol="0" anchor="ctr"/>
            <a:lstStyle/>
            <a:p>
              <a:r>
                <a:rPr lang="en-US" dirty="0">
                  <a:solidFill>
                    <a:schemeClr val="tx1"/>
                  </a:solidFill>
                </a:rPr>
                <a:t>“The value shows up too late.”</a:t>
              </a:r>
            </a:p>
          </p:txBody>
        </p:sp>
        <p:sp>
          <p:nvSpPr>
            <p:cNvPr id="17" name="Rectangle 16">
              <a:extLst>
                <a:ext uri="{FF2B5EF4-FFF2-40B4-BE49-F238E27FC236}">
                  <a16:creationId xmlns:a16="http://schemas.microsoft.com/office/drawing/2014/main" id="{E4837BE5-68E9-BA41-72D5-8BC901108804}"/>
                </a:ext>
              </a:extLst>
            </p:cNvPr>
            <p:cNvSpPr/>
            <p:nvPr/>
          </p:nvSpPr>
          <p:spPr>
            <a:xfrm>
              <a:off x="456723" y="5529416"/>
              <a:ext cx="11278551" cy="61302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822960" rtlCol="0" anchor="ctr"/>
            <a:lstStyle/>
            <a:p>
              <a:r>
                <a:rPr lang="en-US" dirty="0">
                  <a:solidFill>
                    <a:schemeClr val="tx1"/>
                  </a:solidFill>
                </a:rPr>
                <a:t>“We’ve delivered systems before without it.”</a:t>
              </a:r>
            </a:p>
          </p:txBody>
        </p:sp>
        <p:sp>
          <p:nvSpPr>
            <p:cNvPr id="18" name="Rectangle 17">
              <a:extLst>
                <a:ext uri="{FF2B5EF4-FFF2-40B4-BE49-F238E27FC236}">
                  <a16:creationId xmlns:a16="http://schemas.microsoft.com/office/drawing/2014/main" id="{2773A2CA-5E11-A83B-4B1B-0FDDE13ECF42}"/>
                </a:ext>
              </a:extLst>
            </p:cNvPr>
            <p:cNvSpPr/>
            <p:nvPr/>
          </p:nvSpPr>
          <p:spPr>
            <a:xfrm>
              <a:off x="456723" y="3247402"/>
              <a:ext cx="11278551" cy="61302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822960" rtlCol="0" anchor="ctr"/>
            <a:lstStyle/>
            <a:p>
              <a:r>
                <a:rPr lang="en-US" dirty="0">
                  <a:solidFill>
                    <a:schemeClr val="tx1"/>
                  </a:solidFill>
                </a:rPr>
                <a:t>“It’s overhead, we can’t afford small or rapid efforts.”</a:t>
              </a:r>
            </a:p>
          </p:txBody>
        </p:sp>
      </p:grpSp>
      <p:pic>
        <p:nvPicPr>
          <p:cNvPr id="19" name="Picture 18">
            <a:extLst>
              <a:ext uri="{FF2B5EF4-FFF2-40B4-BE49-F238E27FC236}">
                <a16:creationId xmlns:a16="http://schemas.microsoft.com/office/drawing/2014/main" id="{1891F063-133F-FF67-936E-FEBC9D219B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949" y="1783602"/>
            <a:ext cx="488783" cy="488783"/>
          </a:xfrm>
          <a:prstGeom prst="rect">
            <a:avLst/>
          </a:prstGeom>
        </p:spPr>
      </p:pic>
      <p:pic>
        <p:nvPicPr>
          <p:cNvPr id="20" name="Picture 19">
            <a:extLst>
              <a:ext uri="{FF2B5EF4-FFF2-40B4-BE49-F238E27FC236}">
                <a16:creationId xmlns:a16="http://schemas.microsoft.com/office/drawing/2014/main" id="{F45DD463-8E98-A472-2408-8F2D1B596B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696" y="3312589"/>
            <a:ext cx="488783" cy="488783"/>
          </a:xfrm>
          <a:prstGeom prst="rect">
            <a:avLst/>
          </a:prstGeom>
        </p:spPr>
      </p:pic>
      <p:pic>
        <p:nvPicPr>
          <p:cNvPr id="21" name="Picture 20">
            <a:extLst>
              <a:ext uri="{FF2B5EF4-FFF2-40B4-BE49-F238E27FC236}">
                <a16:creationId xmlns:a16="http://schemas.microsoft.com/office/drawing/2014/main" id="{2DBC9986-A817-2F86-FEE6-FD4302A36B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697" y="2535860"/>
            <a:ext cx="488783" cy="488783"/>
          </a:xfrm>
          <a:prstGeom prst="rect">
            <a:avLst/>
          </a:prstGeom>
        </p:spPr>
      </p:pic>
      <p:pic>
        <p:nvPicPr>
          <p:cNvPr id="22" name="Picture 21">
            <a:extLst>
              <a:ext uri="{FF2B5EF4-FFF2-40B4-BE49-F238E27FC236}">
                <a16:creationId xmlns:a16="http://schemas.microsoft.com/office/drawing/2014/main" id="{A6DC4E58-1FF9-9E5F-D443-373C23FED8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9400" y="4835245"/>
            <a:ext cx="488783" cy="488783"/>
          </a:xfrm>
          <a:prstGeom prst="rect">
            <a:avLst/>
          </a:prstGeom>
        </p:spPr>
      </p:pic>
      <p:pic>
        <p:nvPicPr>
          <p:cNvPr id="23" name="Picture 22">
            <a:extLst>
              <a:ext uri="{FF2B5EF4-FFF2-40B4-BE49-F238E27FC236}">
                <a16:creationId xmlns:a16="http://schemas.microsoft.com/office/drawing/2014/main" id="{3F196CF3-B397-0862-1721-E07CD4F78F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9621" y="1036835"/>
            <a:ext cx="488783" cy="488783"/>
          </a:xfrm>
          <a:prstGeom prst="rect">
            <a:avLst/>
          </a:prstGeom>
        </p:spPr>
      </p:pic>
      <p:pic>
        <p:nvPicPr>
          <p:cNvPr id="24" name="Picture 23">
            <a:extLst>
              <a:ext uri="{FF2B5EF4-FFF2-40B4-BE49-F238E27FC236}">
                <a16:creationId xmlns:a16="http://schemas.microsoft.com/office/drawing/2014/main" id="{1E5C7ADD-DD68-4F31-42CE-32538B91FD8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9400" y="5578035"/>
            <a:ext cx="488783" cy="488783"/>
          </a:xfrm>
          <a:prstGeom prst="rect">
            <a:avLst/>
          </a:prstGeom>
        </p:spPr>
      </p:pic>
      <p:pic>
        <p:nvPicPr>
          <p:cNvPr id="25" name="Picture 24">
            <a:extLst>
              <a:ext uri="{FF2B5EF4-FFF2-40B4-BE49-F238E27FC236}">
                <a16:creationId xmlns:a16="http://schemas.microsoft.com/office/drawing/2014/main" id="{D95204A8-A142-9CB8-C086-7942E94F8BD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3982" y="4027001"/>
            <a:ext cx="551810" cy="551810"/>
          </a:xfrm>
          <a:prstGeom prst="rect">
            <a:avLst/>
          </a:prstGeom>
        </p:spPr>
      </p:pic>
    </p:spTree>
    <p:extLst>
      <p:ext uri="{BB962C8B-B14F-4D97-AF65-F5344CB8AC3E}">
        <p14:creationId xmlns:p14="http://schemas.microsoft.com/office/powerpoint/2010/main" val="732048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567FD81B-8AF2-9125-3417-1D2A449F3FBD}"/>
              </a:ext>
            </a:extLst>
          </p:cNvPr>
          <p:cNvSpPr/>
          <p:nvPr/>
        </p:nvSpPr>
        <p:spPr>
          <a:xfrm>
            <a:off x="456724" y="1173707"/>
            <a:ext cx="4674834" cy="476789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C051827-B1FF-6AB5-D1D8-716033677E6A}"/>
              </a:ext>
            </a:extLst>
          </p:cNvPr>
          <p:cNvSpPr/>
          <p:nvPr/>
        </p:nvSpPr>
        <p:spPr>
          <a:xfrm>
            <a:off x="7048593" y="1173707"/>
            <a:ext cx="4674834" cy="476789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96BE8488-19A4-C49B-A15B-8CF75EE3547F}"/>
              </a:ext>
            </a:extLst>
          </p:cNvPr>
          <p:cNvSpPr>
            <a:spLocks noGrp="1"/>
          </p:cNvSpPr>
          <p:nvPr>
            <p:ph type="title"/>
          </p:nvPr>
        </p:nvSpPr>
        <p:spPr>
          <a:xfrm>
            <a:off x="456724" y="39812"/>
            <a:ext cx="10349022" cy="708763"/>
          </a:xfrm>
        </p:spPr>
        <p:txBody>
          <a:bodyPr anchor="b">
            <a:normAutofit/>
          </a:bodyPr>
          <a:lstStyle/>
          <a:p>
            <a:r>
              <a:rPr lang="en-US" dirty="0"/>
              <a:t>Quality and Systems Engineering are Strongly Coupled</a:t>
            </a:r>
          </a:p>
        </p:txBody>
      </p:sp>
      <p:sp>
        <p:nvSpPr>
          <p:cNvPr id="4" name="Date Placeholder 3">
            <a:extLst>
              <a:ext uri="{FF2B5EF4-FFF2-40B4-BE49-F238E27FC236}">
                <a16:creationId xmlns:a16="http://schemas.microsoft.com/office/drawing/2014/main" id="{48C86522-28F4-4D24-E9CD-266738F4C24A}"/>
              </a:ext>
            </a:extLst>
          </p:cNvPr>
          <p:cNvSpPr>
            <a:spLocks noGrp="1"/>
          </p:cNvSpPr>
          <p:nvPr>
            <p:ph type="dt" sz="half" idx="64"/>
          </p:nvPr>
        </p:nvSpPr>
        <p:spPr>
          <a:xfrm>
            <a:off x="381003" y="6381064"/>
            <a:ext cx="1274802" cy="365125"/>
          </a:xfrm>
        </p:spPr>
        <p:txBody>
          <a:bodyPr anchor="ctr">
            <a:normAutofit/>
          </a:bodyPr>
          <a:lstStyle/>
          <a:p>
            <a:pPr>
              <a:spcAft>
                <a:spcPts val="600"/>
              </a:spcAft>
            </a:pPr>
            <a:r>
              <a:rPr lang="en-US" dirty="0"/>
              <a:t>© 2026 KBR, Inc.</a:t>
            </a:r>
          </a:p>
        </p:txBody>
      </p:sp>
      <p:sp>
        <p:nvSpPr>
          <p:cNvPr id="5" name="Footer Placeholder 4">
            <a:extLst>
              <a:ext uri="{FF2B5EF4-FFF2-40B4-BE49-F238E27FC236}">
                <a16:creationId xmlns:a16="http://schemas.microsoft.com/office/drawing/2014/main" id="{FD2850FF-9119-3974-B571-5C47AF1C00AE}"/>
              </a:ext>
            </a:extLst>
          </p:cNvPr>
          <p:cNvSpPr>
            <a:spLocks noGrp="1"/>
          </p:cNvSpPr>
          <p:nvPr>
            <p:ph type="ftr" sz="quarter" idx="65"/>
          </p:nvPr>
        </p:nvSpPr>
        <p:spPr>
          <a:xfrm>
            <a:off x="1703169" y="6381064"/>
            <a:ext cx="1723764" cy="365125"/>
          </a:xfrm>
        </p:spPr>
        <p:txBody>
          <a:bodyPr anchor="ctr">
            <a:normAutofit/>
          </a:bodyPr>
          <a:lstStyle/>
          <a:p>
            <a:pPr>
              <a:spcAft>
                <a:spcPts val="600"/>
              </a:spcAft>
            </a:pPr>
            <a:r>
              <a:rPr lang="en-US"/>
              <a:t>KBR CONFIDENTIAL</a:t>
            </a:r>
          </a:p>
        </p:txBody>
      </p:sp>
      <p:sp>
        <p:nvSpPr>
          <p:cNvPr id="6" name="Slide Number Placeholder 5">
            <a:extLst>
              <a:ext uri="{FF2B5EF4-FFF2-40B4-BE49-F238E27FC236}">
                <a16:creationId xmlns:a16="http://schemas.microsoft.com/office/drawing/2014/main" id="{504CCC07-29D3-521D-5543-6B367946EDEB}"/>
              </a:ext>
            </a:extLst>
          </p:cNvPr>
          <p:cNvSpPr>
            <a:spLocks noGrp="1"/>
          </p:cNvSpPr>
          <p:nvPr>
            <p:ph type="sldNum" sz="quarter" idx="66"/>
          </p:nvPr>
        </p:nvSpPr>
        <p:spPr>
          <a:xfrm>
            <a:off x="11308256" y="6381064"/>
            <a:ext cx="548054" cy="365125"/>
          </a:xfrm>
        </p:spPr>
        <p:txBody>
          <a:bodyPr anchor="ctr">
            <a:normAutofit/>
          </a:bodyPr>
          <a:lstStyle/>
          <a:p>
            <a:pPr>
              <a:spcAft>
                <a:spcPts val="600"/>
              </a:spcAft>
            </a:pPr>
            <a:fld id="{B9FA9544-3EC5-4578-B16B-9495070B2365}" type="slidenum">
              <a:rPr lang="en-US" smtClean="0"/>
              <a:pPr>
                <a:spcAft>
                  <a:spcPts val="600"/>
                </a:spcAft>
              </a:pPr>
              <a:t>7</a:t>
            </a:fld>
            <a:endParaRPr lang="en-US"/>
          </a:p>
        </p:txBody>
      </p:sp>
      <p:sp>
        <p:nvSpPr>
          <p:cNvPr id="2" name="Rectangle 1">
            <a:extLst>
              <a:ext uri="{FF2B5EF4-FFF2-40B4-BE49-F238E27FC236}">
                <a16:creationId xmlns:a16="http://schemas.microsoft.com/office/drawing/2014/main" id="{07BED593-9C7B-3D11-9C08-E87BE936384C}"/>
              </a:ext>
            </a:extLst>
          </p:cNvPr>
          <p:cNvSpPr/>
          <p:nvPr/>
        </p:nvSpPr>
        <p:spPr>
          <a:xfrm>
            <a:off x="638128" y="1410462"/>
            <a:ext cx="2970209" cy="55729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rtlCol="0" anchor="ctr"/>
          <a:lstStyle/>
          <a:p>
            <a:r>
              <a:rPr lang="en-US" sz="3200" b="1">
                <a:solidFill>
                  <a:schemeClr val="accent2"/>
                </a:solidFill>
              </a:rPr>
              <a:t>Quality</a:t>
            </a:r>
          </a:p>
        </p:txBody>
      </p:sp>
      <p:sp>
        <p:nvSpPr>
          <p:cNvPr id="3" name="Rectangle 2">
            <a:extLst>
              <a:ext uri="{FF2B5EF4-FFF2-40B4-BE49-F238E27FC236}">
                <a16:creationId xmlns:a16="http://schemas.microsoft.com/office/drawing/2014/main" id="{A7D74322-6072-0E9E-6A58-94BFF6B72355}"/>
              </a:ext>
            </a:extLst>
          </p:cNvPr>
          <p:cNvSpPr/>
          <p:nvPr/>
        </p:nvSpPr>
        <p:spPr>
          <a:xfrm>
            <a:off x="7435745" y="1410462"/>
            <a:ext cx="4783551" cy="55729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rtlCol="0" anchor="ctr"/>
          <a:lstStyle/>
          <a:p>
            <a:r>
              <a:rPr lang="en-US" sz="3200" b="1">
                <a:solidFill>
                  <a:schemeClr val="accent2"/>
                </a:solidFill>
              </a:rPr>
              <a:t>Systems Engineering</a:t>
            </a:r>
          </a:p>
        </p:txBody>
      </p:sp>
      <p:sp>
        <p:nvSpPr>
          <p:cNvPr id="7" name="Rectangle 6">
            <a:extLst>
              <a:ext uri="{FF2B5EF4-FFF2-40B4-BE49-F238E27FC236}">
                <a16:creationId xmlns:a16="http://schemas.microsoft.com/office/drawing/2014/main" id="{011838B3-24FE-96AD-C60E-A1577657A89E}"/>
              </a:ext>
            </a:extLst>
          </p:cNvPr>
          <p:cNvSpPr/>
          <p:nvPr/>
        </p:nvSpPr>
        <p:spPr>
          <a:xfrm>
            <a:off x="597184" y="2128566"/>
            <a:ext cx="3935733" cy="381304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rtlCol="0" anchor="t"/>
          <a:lstStyle/>
          <a:p>
            <a:pPr marL="228600" indent="-228600">
              <a:spcAft>
                <a:spcPts val="1200"/>
              </a:spcAft>
              <a:buClr>
                <a:schemeClr val="accent2"/>
              </a:buClr>
              <a:buFont typeface="Arial" panose="020B0604020202020204" pitchFamily="34" charset="0"/>
              <a:buChar char="•"/>
            </a:pPr>
            <a:r>
              <a:rPr lang="en-US" sz="2800">
                <a:solidFill>
                  <a:schemeClr val="tx2"/>
                </a:solidFill>
              </a:rPr>
              <a:t>Defined as </a:t>
            </a:r>
            <a:br>
              <a:rPr lang="en-US" sz="2800">
                <a:solidFill>
                  <a:schemeClr val="tx2"/>
                </a:solidFill>
              </a:rPr>
            </a:br>
            <a:r>
              <a:rPr lang="en-US" sz="2800">
                <a:solidFill>
                  <a:schemeClr val="tx2"/>
                </a:solidFill>
              </a:rPr>
              <a:t>engineering attribute</a:t>
            </a:r>
          </a:p>
          <a:p>
            <a:pPr marL="228600" indent="-228600">
              <a:spcAft>
                <a:spcPts val="1200"/>
              </a:spcAft>
              <a:buClr>
                <a:schemeClr val="accent2"/>
              </a:buClr>
              <a:buFont typeface="Arial" panose="020B0604020202020204" pitchFamily="34" charset="0"/>
              <a:buChar char="•"/>
            </a:pPr>
            <a:r>
              <a:rPr lang="en-US" sz="2800">
                <a:solidFill>
                  <a:schemeClr val="tx2"/>
                </a:solidFill>
              </a:rPr>
              <a:t>Measured continuously</a:t>
            </a:r>
          </a:p>
          <a:p>
            <a:pPr marL="228600" indent="-228600">
              <a:spcAft>
                <a:spcPts val="1200"/>
              </a:spcAft>
              <a:buClr>
                <a:schemeClr val="accent2"/>
              </a:buClr>
              <a:buFont typeface="Arial" panose="020B0604020202020204" pitchFamily="34" charset="0"/>
              <a:buChar char="•"/>
            </a:pPr>
            <a:r>
              <a:rPr lang="en-US" sz="2800">
                <a:solidFill>
                  <a:schemeClr val="tx2"/>
                </a:solidFill>
              </a:rPr>
              <a:t>Assesses stability, testability, evolvability</a:t>
            </a:r>
          </a:p>
        </p:txBody>
      </p:sp>
      <p:sp>
        <p:nvSpPr>
          <p:cNvPr id="9" name="Rectangle 8">
            <a:extLst>
              <a:ext uri="{FF2B5EF4-FFF2-40B4-BE49-F238E27FC236}">
                <a16:creationId xmlns:a16="http://schemas.microsoft.com/office/drawing/2014/main" id="{63BFDE7E-BCA2-2246-C310-33B410A3A70A}"/>
              </a:ext>
            </a:extLst>
          </p:cNvPr>
          <p:cNvSpPr/>
          <p:nvPr/>
        </p:nvSpPr>
        <p:spPr>
          <a:xfrm>
            <a:off x="7407415" y="2128566"/>
            <a:ext cx="3935733" cy="381304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rtlCol="0" anchor="t"/>
          <a:lstStyle/>
          <a:p>
            <a:pPr marL="228600" indent="-228600">
              <a:spcAft>
                <a:spcPts val="1200"/>
              </a:spcAft>
              <a:buClr>
                <a:schemeClr val="accent2"/>
              </a:buClr>
              <a:buFont typeface="Arial" panose="020B0604020202020204" pitchFamily="34" charset="0"/>
              <a:buChar char="•"/>
            </a:pPr>
            <a:r>
              <a:rPr lang="en-US" sz="2800">
                <a:solidFill>
                  <a:schemeClr val="tx2"/>
                </a:solidFill>
              </a:rPr>
              <a:t>Clarifies requirements and architecture</a:t>
            </a:r>
          </a:p>
          <a:p>
            <a:pPr marL="228600" indent="-228600">
              <a:spcAft>
                <a:spcPts val="1200"/>
              </a:spcAft>
              <a:buClr>
                <a:schemeClr val="accent2"/>
              </a:buClr>
              <a:buFont typeface="Arial" panose="020B0604020202020204" pitchFamily="34" charset="0"/>
              <a:buChar char="•"/>
            </a:pPr>
            <a:r>
              <a:rPr lang="en-US" sz="2800">
                <a:solidFill>
                  <a:schemeClr val="tx2"/>
                </a:solidFill>
              </a:rPr>
              <a:t>Defines interfaces </a:t>
            </a:r>
            <a:br>
              <a:rPr lang="en-US" sz="2800">
                <a:solidFill>
                  <a:schemeClr val="tx2"/>
                </a:solidFill>
              </a:rPr>
            </a:br>
            <a:r>
              <a:rPr lang="en-US" sz="2800">
                <a:solidFill>
                  <a:schemeClr val="tx2"/>
                </a:solidFill>
              </a:rPr>
              <a:t>and data flows</a:t>
            </a:r>
          </a:p>
          <a:p>
            <a:pPr marL="228600" indent="-228600">
              <a:spcAft>
                <a:spcPts val="1200"/>
              </a:spcAft>
              <a:buClr>
                <a:schemeClr val="accent2"/>
              </a:buClr>
              <a:buFont typeface="Arial" panose="020B0604020202020204" pitchFamily="34" charset="0"/>
              <a:buChar char="•"/>
            </a:pPr>
            <a:r>
              <a:rPr lang="en-US" sz="2800">
                <a:solidFill>
                  <a:schemeClr val="tx2"/>
                </a:solidFill>
              </a:rPr>
              <a:t>Reduces integration and operational risk</a:t>
            </a:r>
          </a:p>
        </p:txBody>
      </p:sp>
      <p:pic>
        <p:nvPicPr>
          <p:cNvPr id="12" name="Picture 11">
            <a:extLst>
              <a:ext uri="{FF2B5EF4-FFF2-40B4-BE49-F238E27FC236}">
                <a16:creationId xmlns:a16="http://schemas.microsoft.com/office/drawing/2014/main" id="{FDA858BA-4353-4686-9184-60B50E55AA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8523" y="1391076"/>
            <a:ext cx="1047750" cy="1047750"/>
          </a:xfrm>
          <a:prstGeom prst="rect">
            <a:avLst/>
          </a:prstGeom>
        </p:spPr>
      </p:pic>
      <p:pic>
        <p:nvPicPr>
          <p:cNvPr id="16" name="Picture 15">
            <a:extLst>
              <a:ext uri="{FF2B5EF4-FFF2-40B4-BE49-F238E27FC236}">
                <a16:creationId xmlns:a16="http://schemas.microsoft.com/office/drawing/2014/main" id="{091FB34C-6C32-4FB2-74D8-E16073B8C1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8523" y="2466961"/>
            <a:ext cx="1047750" cy="1047750"/>
          </a:xfrm>
          <a:prstGeom prst="rect">
            <a:avLst/>
          </a:prstGeom>
        </p:spPr>
      </p:pic>
      <p:pic>
        <p:nvPicPr>
          <p:cNvPr id="18" name="Picture 17">
            <a:extLst>
              <a:ext uri="{FF2B5EF4-FFF2-40B4-BE49-F238E27FC236}">
                <a16:creationId xmlns:a16="http://schemas.microsoft.com/office/drawing/2014/main" id="{1FFF0803-70F9-14E7-EC12-95D977A516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8523" y="3556494"/>
            <a:ext cx="1047750" cy="1047750"/>
          </a:xfrm>
          <a:prstGeom prst="rect">
            <a:avLst/>
          </a:prstGeom>
        </p:spPr>
      </p:pic>
      <p:pic>
        <p:nvPicPr>
          <p:cNvPr id="21" name="Picture 20">
            <a:extLst>
              <a:ext uri="{FF2B5EF4-FFF2-40B4-BE49-F238E27FC236}">
                <a16:creationId xmlns:a16="http://schemas.microsoft.com/office/drawing/2014/main" id="{8679110A-6867-D916-1B34-C37763941E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38523" y="4809803"/>
            <a:ext cx="1047750" cy="1047750"/>
          </a:xfrm>
          <a:prstGeom prst="rect">
            <a:avLst/>
          </a:prstGeom>
        </p:spPr>
      </p:pic>
    </p:spTree>
    <p:extLst>
      <p:ext uri="{BB962C8B-B14F-4D97-AF65-F5344CB8AC3E}">
        <p14:creationId xmlns:p14="http://schemas.microsoft.com/office/powerpoint/2010/main" val="3956304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BBB7EAA-B27E-1388-B55F-B21DC7801CC6}"/>
              </a:ext>
            </a:extLst>
          </p:cNvPr>
          <p:cNvSpPr/>
          <p:nvPr/>
        </p:nvSpPr>
        <p:spPr>
          <a:xfrm>
            <a:off x="5066675" y="786984"/>
            <a:ext cx="7007903" cy="55341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CF88C2-F04F-ECA4-D76C-E8B99ECEBA47}"/>
              </a:ext>
            </a:extLst>
          </p:cNvPr>
          <p:cNvSpPr>
            <a:spLocks noGrp="1"/>
          </p:cNvSpPr>
          <p:nvPr>
            <p:ph type="title"/>
          </p:nvPr>
        </p:nvSpPr>
        <p:spPr>
          <a:xfrm>
            <a:off x="457200" y="359674"/>
            <a:ext cx="10348913" cy="357877"/>
          </a:xfrm>
        </p:spPr>
        <p:txBody>
          <a:bodyPr anchor="t">
            <a:normAutofit/>
          </a:bodyPr>
          <a:lstStyle/>
          <a:p>
            <a:r>
              <a:rPr lang="en-US" dirty="0"/>
              <a:t>Results of our Approach on USMC Efforts (real example)</a:t>
            </a:r>
          </a:p>
        </p:txBody>
      </p:sp>
      <p:sp>
        <p:nvSpPr>
          <p:cNvPr id="7" name="Content Placeholder 6">
            <a:extLst>
              <a:ext uri="{FF2B5EF4-FFF2-40B4-BE49-F238E27FC236}">
                <a16:creationId xmlns:a16="http://schemas.microsoft.com/office/drawing/2014/main" id="{ECD3B84D-81FE-90C7-D0F2-091AB31CF433}"/>
              </a:ext>
            </a:extLst>
          </p:cNvPr>
          <p:cNvSpPr>
            <a:spLocks noGrp="1"/>
          </p:cNvSpPr>
          <p:nvPr>
            <p:ph idx="1"/>
          </p:nvPr>
        </p:nvSpPr>
        <p:spPr>
          <a:xfrm>
            <a:off x="457200" y="1271041"/>
            <a:ext cx="4504899" cy="4582362"/>
          </a:xfrm>
        </p:spPr>
        <p:txBody>
          <a:bodyPr anchor="t">
            <a:noAutofit/>
          </a:bodyPr>
          <a:lstStyle/>
          <a:p>
            <a:pPr>
              <a:spcAft>
                <a:spcPts val="1200"/>
              </a:spcAft>
            </a:pPr>
            <a:r>
              <a:rPr lang="en-US" sz="2000" b="1" dirty="0"/>
              <a:t>Systems engineering </a:t>
            </a:r>
            <a:r>
              <a:rPr lang="en-US" sz="2000" dirty="0"/>
              <a:t>established the baseline and structure</a:t>
            </a:r>
          </a:p>
          <a:p>
            <a:pPr>
              <a:spcAft>
                <a:spcPts val="1200"/>
              </a:spcAft>
            </a:pPr>
            <a:r>
              <a:rPr lang="en-US" sz="2000" b="1" dirty="0"/>
              <a:t>Quality metrics </a:t>
            </a:r>
            <a:r>
              <a:rPr lang="en-US" sz="2000" dirty="0"/>
              <a:t>provided continuous validation of SE decisions</a:t>
            </a:r>
          </a:p>
          <a:p>
            <a:pPr>
              <a:spcAft>
                <a:spcPts val="1200"/>
              </a:spcAft>
            </a:pPr>
            <a:r>
              <a:rPr lang="en-US" sz="2000" b="1" dirty="0"/>
              <a:t>Quality</a:t>
            </a:r>
            <a:r>
              <a:rPr lang="en-US" sz="2000" dirty="0"/>
              <a:t> was measured independently of compliance artifacts</a:t>
            </a:r>
          </a:p>
          <a:p>
            <a:pPr>
              <a:spcAft>
                <a:spcPts val="1200"/>
              </a:spcAft>
            </a:pPr>
            <a:r>
              <a:rPr lang="en-US" sz="2000" b="1" dirty="0"/>
              <a:t>Architecture improvements </a:t>
            </a:r>
            <a:r>
              <a:rPr lang="en-US" sz="2000" dirty="0"/>
              <a:t>were reflected directly in quality outcomes</a:t>
            </a:r>
          </a:p>
          <a:p>
            <a:pPr>
              <a:spcAft>
                <a:spcPts val="1200"/>
              </a:spcAft>
            </a:pPr>
            <a:r>
              <a:rPr lang="en-US" sz="2000" b="1" dirty="0"/>
              <a:t>Quality trends </a:t>
            </a:r>
            <a:r>
              <a:rPr lang="en-US" sz="2000" dirty="0"/>
              <a:t>confirmed reduced lifecycle and sustainment risk</a:t>
            </a:r>
          </a:p>
        </p:txBody>
      </p:sp>
      <p:sp>
        <p:nvSpPr>
          <p:cNvPr id="4" name="Date Placeholder 3">
            <a:extLst>
              <a:ext uri="{FF2B5EF4-FFF2-40B4-BE49-F238E27FC236}">
                <a16:creationId xmlns:a16="http://schemas.microsoft.com/office/drawing/2014/main" id="{E973C613-9B96-5F4A-3BA0-21C9FB60F72E}"/>
              </a:ext>
            </a:extLst>
          </p:cNvPr>
          <p:cNvSpPr>
            <a:spLocks noGrp="1"/>
          </p:cNvSpPr>
          <p:nvPr>
            <p:ph type="dt" sz="half" idx="10"/>
          </p:nvPr>
        </p:nvSpPr>
        <p:spPr>
          <a:xfrm>
            <a:off x="381003" y="6381064"/>
            <a:ext cx="1274802" cy="365125"/>
          </a:xfrm>
        </p:spPr>
        <p:txBody>
          <a:bodyPr anchor="ctr">
            <a:normAutofit/>
          </a:bodyPr>
          <a:lstStyle/>
          <a:p>
            <a:r>
              <a:rPr lang="en-US" dirty="0"/>
              <a:t>© 2026 KBR, Inc.</a:t>
            </a:r>
          </a:p>
        </p:txBody>
      </p:sp>
      <p:sp>
        <p:nvSpPr>
          <p:cNvPr id="5" name="Footer Placeholder 4">
            <a:extLst>
              <a:ext uri="{FF2B5EF4-FFF2-40B4-BE49-F238E27FC236}">
                <a16:creationId xmlns:a16="http://schemas.microsoft.com/office/drawing/2014/main" id="{139EA1B0-6F74-111D-4578-F0C67C8434E7}"/>
              </a:ext>
            </a:extLst>
          </p:cNvPr>
          <p:cNvSpPr>
            <a:spLocks noGrp="1"/>
          </p:cNvSpPr>
          <p:nvPr>
            <p:ph type="ftr" sz="quarter" idx="11"/>
          </p:nvPr>
        </p:nvSpPr>
        <p:spPr>
          <a:xfrm>
            <a:off x="1703169" y="6381064"/>
            <a:ext cx="1723764" cy="365125"/>
          </a:xfrm>
        </p:spPr>
        <p:txBody>
          <a:bodyPr anchor="ctr">
            <a:normAutofit/>
          </a:bodyPr>
          <a:lstStyle/>
          <a:p>
            <a:r>
              <a:rPr lang="en-US"/>
              <a:t>KBR CONFIDENTIAL</a:t>
            </a:r>
          </a:p>
        </p:txBody>
      </p:sp>
      <p:sp>
        <p:nvSpPr>
          <p:cNvPr id="6" name="Slide Number Placeholder 5">
            <a:extLst>
              <a:ext uri="{FF2B5EF4-FFF2-40B4-BE49-F238E27FC236}">
                <a16:creationId xmlns:a16="http://schemas.microsoft.com/office/drawing/2014/main" id="{9800C5D6-141C-2F37-75B6-119E2083C8D6}"/>
              </a:ext>
            </a:extLst>
          </p:cNvPr>
          <p:cNvSpPr>
            <a:spLocks noGrp="1"/>
          </p:cNvSpPr>
          <p:nvPr>
            <p:ph type="sldNum" sz="quarter" idx="12"/>
          </p:nvPr>
        </p:nvSpPr>
        <p:spPr>
          <a:xfrm>
            <a:off x="11308256" y="6381064"/>
            <a:ext cx="548054" cy="365125"/>
          </a:xfrm>
        </p:spPr>
        <p:txBody>
          <a:bodyPr anchor="ctr">
            <a:normAutofit/>
          </a:bodyPr>
          <a:lstStyle/>
          <a:p>
            <a:fld id="{B9FA9544-3EC5-4578-B16B-9495070B2365}" type="slidenum">
              <a:rPr lang="en-US" smtClean="0"/>
              <a:pPr/>
              <a:t>8</a:t>
            </a:fld>
            <a:endParaRPr lang="en-US"/>
          </a:p>
        </p:txBody>
      </p:sp>
      <p:graphicFrame>
        <p:nvGraphicFramePr>
          <p:cNvPr id="9" name="Table 8">
            <a:extLst>
              <a:ext uri="{FF2B5EF4-FFF2-40B4-BE49-F238E27FC236}">
                <a16:creationId xmlns:a16="http://schemas.microsoft.com/office/drawing/2014/main" id="{23B976DC-0DA6-D0A7-7A84-063CC1A9B7B0}"/>
              </a:ext>
            </a:extLst>
          </p:cNvPr>
          <p:cNvGraphicFramePr>
            <a:graphicFrameLocks noGrp="1"/>
          </p:cNvGraphicFramePr>
          <p:nvPr>
            <p:extLst>
              <p:ext uri="{D42A27DB-BD31-4B8C-83A1-F6EECF244321}">
                <p14:modId xmlns:p14="http://schemas.microsoft.com/office/powerpoint/2010/main" val="2597137170"/>
              </p:ext>
            </p:extLst>
          </p:nvPr>
        </p:nvGraphicFramePr>
        <p:xfrm>
          <a:off x="5128591" y="866692"/>
          <a:ext cx="6878793" cy="5391061"/>
        </p:xfrm>
        <a:graphic>
          <a:graphicData uri="http://schemas.openxmlformats.org/drawingml/2006/table">
            <a:tbl>
              <a:tblPr firstRow="1" bandRow="1">
                <a:solidFill>
                  <a:schemeClr val="bg1"/>
                </a:solidFill>
                <a:tableStyleId>{5C22544A-7EE6-4342-B048-85BDC9FD1C3A}</a:tableStyleId>
              </a:tblPr>
              <a:tblGrid>
                <a:gridCol w="3011665">
                  <a:extLst>
                    <a:ext uri="{9D8B030D-6E8A-4147-A177-3AD203B41FA5}">
                      <a16:colId xmlns:a16="http://schemas.microsoft.com/office/drawing/2014/main" val="880621592"/>
                    </a:ext>
                  </a:extLst>
                </a:gridCol>
                <a:gridCol w="1891105">
                  <a:extLst>
                    <a:ext uri="{9D8B030D-6E8A-4147-A177-3AD203B41FA5}">
                      <a16:colId xmlns:a16="http://schemas.microsoft.com/office/drawing/2014/main" val="2156984604"/>
                    </a:ext>
                  </a:extLst>
                </a:gridCol>
                <a:gridCol w="1976023">
                  <a:extLst>
                    <a:ext uri="{9D8B030D-6E8A-4147-A177-3AD203B41FA5}">
                      <a16:colId xmlns:a16="http://schemas.microsoft.com/office/drawing/2014/main" val="1684352406"/>
                    </a:ext>
                  </a:extLst>
                </a:gridCol>
              </a:tblGrid>
              <a:tr h="748507">
                <a:tc>
                  <a:txBody>
                    <a:bodyPr/>
                    <a:lstStyle/>
                    <a:p>
                      <a:pPr algn="ctr"/>
                      <a:r>
                        <a:rPr lang="en-US" sz="1900" b="0" cap="none" spc="0">
                          <a:solidFill>
                            <a:schemeClr val="bg1"/>
                          </a:solidFill>
                        </a:rPr>
                        <a:t>Metric</a:t>
                      </a:r>
                    </a:p>
                  </a:txBody>
                  <a:tcPr marL="107870" marR="82977" marT="82977" marB="82977" anchor="ctr">
                    <a:lnL w="19050" cap="flat" cmpd="sng" algn="ctr">
                      <a:solidFill>
                        <a:schemeClr val="tx1"/>
                      </a:solidFill>
                      <a:prstDash val="solid"/>
                    </a:lnL>
                    <a:lnR w="12700" cmpd="sng">
                      <a:noFill/>
                    </a:lnR>
                    <a:lnT w="19050" cap="flat" cmpd="sng" algn="ctr">
                      <a:solidFill>
                        <a:schemeClr val="tx1"/>
                      </a:solidFill>
                      <a:prstDash val="solid"/>
                    </a:lnT>
                    <a:lnB w="38100" cmpd="sng">
                      <a:noFill/>
                    </a:lnB>
                    <a:solidFill>
                      <a:schemeClr val="tx1"/>
                    </a:solidFill>
                  </a:tcPr>
                </a:tc>
                <a:tc>
                  <a:txBody>
                    <a:bodyPr/>
                    <a:lstStyle/>
                    <a:p>
                      <a:pPr algn="ctr"/>
                      <a:r>
                        <a:rPr lang="en-US" sz="1900" b="0" cap="none" spc="0">
                          <a:solidFill>
                            <a:schemeClr val="bg1"/>
                          </a:solidFill>
                        </a:rPr>
                        <a:t>Contract Award to KBR</a:t>
                      </a:r>
                    </a:p>
                  </a:txBody>
                  <a:tcPr marL="107870" marR="82977" marT="82977" marB="82977" anchor="ctr">
                    <a:lnL w="12700" cmpd="sng">
                      <a:noFill/>
                    </a:lnL>
                    <a:lnR w="12700" cmpd="sng">
                      <a:noFill/>
                    </a:lnR>
                    <a:lnT w="19050" cap="flat" cmpd="sng" algn="ctr">
                      <a:solidFill>
                        <a:schemeClr val="tx1"/>
                      </a:solidFill>
                      <a:prstDash val="solid"/>
                    </a:lnT>
                    <a:lnB w="38100" cmpd="sng">
                      <a:noFill/>
                    </a:lnB>
                    <a:solidFill>
                      <a:schemeClr val="tx1"/>
                    </a:solidFill>
                  </a:tcPr>
                </a:tc>
                <a:tc>
                  <a:txBody>
                    <a:bodyPr/>
                    <a:lstStyle/>
                    <a:p>
                      <a:pPr algn="ctr"/>
                      <a:r>
                        <a:rPr lang="en-US" sz="1900" b="0" cap="none" spc="0">
                          <a:solidFill>
                            <a:schemeClr val="bg1"/>
                          </a:solidFill>
                        </a:rPr>
                        <a:t>Approximately one year later</a:t>
                      </a:r>
                    </a:p>
                  </a:txBody>
                  <a:tcPr marL="107870" marR="82977" marT="82977" marB="82977" anchor="ctr">
                    <a:lnL w="12700" cmpd="sng">
                      <a:noFill/>
                    </a:lnL>
                    <a:lnR w="12700" cmpd="sng">
                      <a:noFill/>
                    </a:lnR>
                    <a:lnT w="19050" cap="flat" cmpd="sng" algn="ctr">
                      <a:solidFill>
                        <a:schemeClr val="tx1"/>
                      </a:solidFill>
                      <a:prstDash val="solid"/>
                    </a:lnT>
                    <a:lnB w="38100" cmpd="sng">
                      <a:noFill/>
                    </a:lnB>
                    <a:solidFill>
                      <a:schemeClr val="tx1"/>
                    </a:solidFill>
                  </a:tcPr>
                </a:tc>
                <a:extLst>
                  <a:ext uri="{0D108BD9-81ED-4DB2-BD59-A6C34878D82A}">
                    <a16:rowId xmlns:a16="http://schemas.microsoft.com/office/drawing/2014/main" val="947645423"/>
                  </a:ext>
                </a:extLst>
              </a:tr>
              <a:tr h="504018">
                <a:tc>
                  <a:txBody>
                    <a:bodyPr/>
                    <a:lstStyle/>
                    <a:p>
                      <a:r>
                        <a:rPr lang="en-US" sz="1900" b="1" cap="none" spc="0">
                          <a:solidFill>
                            <a:schemeClr val="tx1"/>
                          </a:solidFill>
                        </a:rPr>
                        <a:t>Lines of Code</a:t>
                      </a:r>
                    </a:p>
                  </a:txBody>
                  <a:tcPr marL="107870" marR="82977" marT="82977" marB="82977" anchor="ctr">
                    <a:lnL w="19050" cap="flat" cmpd="sng" algn="ctr">
                      <a:solidFill>
                        <a:schemeClr val="tx1"/>
                      </a:solidFill>
                      <a:prstDash val="solid"/>
                    </a:lnL>
                    <a:lnR w="19050" cap="flat" cmpd="sng" algn="ctr">
                      <a:solidFill>
                        <a:schemeClr val="tx1"/>
                      </a:solidFill>
                      <a:prstDash val="solid"/>
                    </a:lnR>
                    <a:lnT w="38100" cmpd="sng">
                      <a:noFill/>
                    </a:lnT>
                    <a:lnB w="6350" cap="flat" cmpd="sng" algn="ctr">
                      <a:solidFill>
                        <a:schemeClr val="tx1">
                          <a:lumMod val="50000"/>
                          <a:lumOff val="50000"/>
                        </a:schemeClr>
                      </a:solidFill>
                      <a:prstDash val="solid"/>
                    </a:lnB>
                    <a:noFill/>
                  </a:tcPr>
                </a:tc>
                <a:tc>
                  <a:txBody>
                    <a:bodyPr/>
                    <a:lstStyle/>
                    <a:p>
                      <a:pPr algn="ctr"/>
                      <a:r>
                        <a:rPr lang="en-US" sz="2100" cap="none" spc="0">
                          <a:solidFill>
                            <a:schemeClr val="tx1"/>
                          </a:solidFill>
                        </a:rPr>
                        <a:t>29,500</a:t>
                      </a:r>
                    </a:p>
                  </a:txBody>
                  <a:tcPr marL="107870" marR="82977" marT="82977" marB="82977" anchor="ctr">
                    <a:lnL w="19050" cap="flat" cmpd="sng" algn="ctr">
                      <a:solidFill>
                        <a:schemeClr val="tx1"/>
                      </a:solidFill>
                      <a:prstDash val="solid"/>
                    </a:lnL>
                    <a:lnR w="19050" cap="flat" cmpd="sng" algn="ctr">
                      <a:solidFill>
                        <a:schemeClr val="tx1"/>
                      </a:solidFill>
                      <a:prstDash val="solid"/>
                    </a:lnR>
                    <a:lnT w="38100" cmpd="sng">
                      <a:noFill/>
                    </a:lnT>
                    <a:lnB w="6350" cap="flat" cmpd="sng" algn="ctr">
                      <a:solidFill>
                        <a:schemeClr val="tx1">
                          <a:lumMod val="50000"/>
                          <a:lumOff val="50000"/>
                        </a:schemeClr>
                      </a:solidFill>
                      <a:prstDash val="solid"/>
                    </a:lnB>
                    <a:noFill/>
                  </a:tcPr>
                </a:tc>
                <a:tc>
                  <a:txBody>
                    <a:bodyPr/>
                    <a:lstStyle/>
                    <a:p>
                      <a:pPr algn="ctr"/>
                      <a:r>
                        <a:rPr lang="en-US" sz="2100" b="1" cap="none" spc="0">
                          <a:solidFill>
                            <a:schemeClr val="tx1"/>
                          </a:solidFill>
                        </a:rPr>
                        <a:t>13,100</a:t>
                      </a:r>
                    </a:p>
                  </a:txBody>
                  <a:tcPr marL="107870" marR="82977" marT="82977" marB="82977" anchor="ctr">
                    <a:lnL w="19050" cap="flat" cmpd="sng" algn="ctr">
                      <a:solidFill>
                        <a:schemeClr val="tx1"/>
                      </a:solidFill>
                      <a:prstDash val="solid"/>
                    </a:lnL>
                    <a:lnR w="19050" cap="flat" cmpd="sng" algn="ctr">
                      <a:solidFill>
                        <a:schemeClr val="tx1"/>
                      </a:solidFill>
                      <a:prstDash val="solid"/>
                    </a:lnR>
                    <a:lnT w="38100" cmpd="sng">
                      <a:noFill/>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825025992"/>
                  </a:ext>
                </a:extLst>
              </a:tr>
              <a:tr h="1023559">
                <a:tc>
                  <a:txBody>
                    <a:bodyPr/>
                    <a:lstStyle/>
                    <a:p>
                      <a:r>
                        <a:rPr lang="en-US" sz="1900" b="1" cap="none" spc="0">
                          <a:solidFill>
                            <a:schemeClr val="tx1"/>
                          </a:solidFill>
                        </a:rPr>
                        <a:t>Cyclicality</a:t>
                      </a:r>
                    </a:p>
                    <a:p>
                      <a:r>
                        <a:rPr lang="en-US" sz="1900" cap="none" spc="0">
                          <a:solidFill>
                            <a:schemeClr val="tx1"/>
                          </a:solidFill>
                        </a:rPr>
                        <a:t>Fewer architectural hotspots</a:t>
                      </a:r>
                    </a:p>
                  </a:txBody>
                  <a:tcPr marL="107870" marR="82977" marT="82977" marB="82977"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a:r>
                        <a:rPr lang="en-US" sz="2100" cap="none" spc="0">
                          <a:solidFill>
                            <a:schemeClr val="tx1"/>
                          </a:solidFill>
                        </a:rPr>
                        <a:t>72</a:t>
                      </a:r>
                    </a:p>
                  </a:txBody>
                  <a:tcPr marL="107870" marR="82977" marT="82977" marB="82977"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a:r>
                        <a:rPr lang="en-US" sz="2100" b="1" cap="none" spc="0">
                          <a:solidFill>
                            <a:schemeClr val="tx1"/>
                          </a:solidFill>
                        </a:rPr>
                        <a:t>96</a:t>
                      </a:r>
                    </a:p>
                  </a:txBody>
                  <a:tcPr marL="107870" marR="82977" marT="82977" marB="82977" anchor="ctr">
                    <a:lnL w="19050" cap="flat" cmpd="sng" algn="ctr">
                      <a:solidFill>
                        <a:schemeClr val="tx1"/>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3582423745"/>
                  </a:ext>
                </a:extLst>
              </a:tr>
              <a:tr h="1023559">
                <a:tc>
                  <a:txBody>
                    <a:bodyPr/>
                    <a:lstStyle/>
                    <a:p>
                      <a:r>
                        <a:rPr lang="en-US" sz="1900" b="1" cap="none" spc="0" dirty="0">
                          <a:solidFill>
                            <a:schemeClr val="tx1"/>
                          </a:solidFill>
                        </a:rPr>
                        <a:t>Maintainability</a:t>
                      </a:r>
                    </a:p>
                    <a:p>
                      <a:r>
                        <a:rPr lang="en-US" sz="1900" cap="none" spc="0" dirty="0">
                          <a:solidFill>
                            <a:schemeClr val="tx1"/>
                          </a:solidFill>
                        </a:rPr>
                        <a:t>Cleaner, more </a:t>
                      </a:r>
                      <a:br>
                        <a:rPr lang="en-US" sz="1900" cap="none" spc="0" dirty="0">
                          <a:solidFill>
                            <a:schemeClr val="tx1"/>
                          </a:solidFill>
                        </a:rPr>
                      </a:br>
                      <a:r>
                        <a:rPr lang="en-US" sz="1900" cap="none" spc="0" dirty="0">
                          <a:solidFill>
                            <a:schemeClr val="tx1"/>
                          </a:solidFill>
                        </a:rPr>
                        <a:t>reliable code</a:t>
                      </a:r>
                    </a:p>
                  </a:txBody>
                  <a:tcPr marL="107870" marR="82977" marT="82977" marB="82977" anchor="ctr">
                    <a:lnL w="19050" cap="flat" cmpd="sng" algn="ctr">
                      <a:solidFill>
                        <a:schemeClr val="tx1"/>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a:r>
                        <a:rPr lang="en-US" sz="2100" cap="none" spc="0">
                          <a:solidFill>
                            <a:schemeClr val="tx1"/>
                          </a:solidFill>
                        </a:rPr>
                        <a:t>73</a:t>
                      </a:r>
                    </a:p>
                  </a:txBody>
                  <a:tcPr marL="107870" marR="82977" marT="82977" marB="82977" anchor="ctr">
                    <a:lnL w="19050" cap="flat" cmpd="sng" algn="ctr">
                      <a:solidFill>
                        <a:schemeClr val="tx1"/>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a:r>
                        <a:rPr lang="en-US" sz="2100" b="1" cap="none" spc="0">
                          <a:solidFill>
                            <a:schemeClr val="tx1"/>
                          </a:solidFill>
                        </a:rPr>
                        <a:t>96</a:t>
                      </a:r>
                    </a:p>
                  </a:txBody>
                  <a:tcPr marL="107870" marR="82977" marT="82977" marB="82977" anchor="ctr">
                    <a:lnL w="19050" cap="flat" cmpd="sng" algn="ctr">
                      <a:solidFill>
                        <a:schemeClr val="tx1"/>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2799214573"/>
                  </a:ext>
                </a:extLst>
              </a:tr>
              <a:tr h="1023559">
                <a:tc>
                  <a:txBody>
                    <a:bodyPr/>
                    <a:lstStyle/>
                    <a:p>
                      <a:r>
                        <a:rPr lang="en-US" sz="1900" b="1" cap="none" spc="0">
                          <a:solidFill>
                            <a:schemeClr val="tx1"/>
                          </a:solidFill>
                        </a:rPr>
                        <a:t>Agility</a:t>
                      </a:r>
                    </a:p>
                    <a:p>
                      <a:r>
                        <a:rPr lang="en-US" sz="1900" cap="none" spc="0">
                          <a:solidFill>
                            <a:schemeClr val="tx1"/>
                          </a:solidFill>
                        </a:rPr>
                        <a:t>Faster delivery of bug-free features</a:t>
                      </a:r>
                    </a:p>
                  </a:txBody>
                  <a:tcPr marL="107870" marR="82977" marT="82977" marB="82977"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a:r>
                        <a:rPr lang="en-US" sz="2100" cap="none" spc="0">
                          <a:solidFill>
                            <a:schemeClr val="tx1"/>
                          </a:solidFill>
                        </a:rPr>
                        <a:t>35</a:t>
                      </a:r>
                    </a:p>
                  </a:txBody>
                  <a:tcPr marL="107870" marR="82977" marT="82977" marB="82977"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a:r>
                        <a:rPr lang="en-US" sz="2100" b="1" cap="none" spc="0">
                          <a:solidFill>
                            <a:schemeClr val="tx1"/>
                          </a:solidFill>
                        </a:rPr>
                        <a:t>92</a:t>
                      </a:r>
                    </a:p>
                  </a:txBody>
                  <a:tcPr marL="107870" marR="82977" marT="82977" marB="82977" anchor="ctr">
                    <a:lnL w="19050" cap="flat" cmpd="sng" algn="ctr">
                      <a:solidFill>
                        <a:schemeClr val="tx1"/>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2835110818"/>
                  </a:ext>
                </a:extLst>
              </a:tr>
              <a:tr h="1023559">
                <a:tc>
                  <a:txBody>
                    <a:bodyPr/>
                    <a:lstStyle/>
                    <a:p>
                      <a:r>
                        <a:rPr lang="en-US" sz="1900" b="1" cap="none" spc="0">
                          <a:solidFill>
                            <a:schemeClr val="tx1"/>
                          </a:solidFill>
                        </a:rPr>
                        <a:t>Risk Score</a:t>
                      </a:r>
                    </a:p>
                    <a:p>
                      <a:r>
                        <a:rPr lang="en-US" sz="1900" cap="none" spc="0">
                          <a:solidFill>
                            <a:schemeClr val="tx1"/>
                          </a:solidFill>
                          <a:effectLst/>
                        </a:rPr>
                        <a:t>Defects far less likely to reach the field</a:t>
                      </a:r>
                      <a:endParaRPr lang="en-US" sz="1900" cap="none" spc="0">
                        <a:solidFill>
                          <a:schemeClr val="tx1"/>
                        </a:solidFill>
                      </a:endParaRPr>
                    </a:p>
                  </a:txBody>
                  <a:tcPr marL="107870" marR="82977" marT="82977" marB="82977" anchor="ctr">
                    <a:lnL w="19050" cap="flat" cmpd="sng" algn="ctr">
                      <a:solidFill>
                        <a:schemeClr val="tx1"/>
                      </a:solidFill>
                      <a:prstDash val="solid"/>
                    </a:lnL>
                    <a:lnR w="19050" cap="flat" cmpd="sng" algn="ctr">
                      <a:solidFill>
                        <a:schemeClr val="tx1"/>
                      </a:solidFill>
                      <a:prstDash val="solid"/>
                    </a:lnR>
                    <a:lnT w="12700" cmpd="sng">
                      <a:noFill/>
                      <a:prstDash val="solid"/>
                    </a:lnT>
                    <a:lnB w="19050" cap="flat" cmpd="sng" algn="ctr">
                      <a:solidFill>
                        <a:schemeClr val="tx1"/>
                      </a:solidFill>
                      <a:prstDash val="solid"/>
                    </a:lnB>
                    <a:noFill/>
                  </a:tcPr>
                </a:tc>
                <a:tc>
                  <a:txBody>
                    <a:bodyPr/>
                    <a:lstStyle/>
                    <a:p>
                      <a:pPr algn="ctr"/>
                      <a:r>
                        <a:rPr lang="en-US" sz="2100" cap="none" spc="0" dirty="0">
                          <a:solidFill>
                            <a:schemeClr val="tx1"/>
                          </a:solidFill>
                        </a:rPr>
                        <a:t>59</a:t>
                      </a:r>
                    </a:p>
                  </a:txBody>
                  <a:tcPr marL="107870" marR="82977" marT="82977" marB="82977" anchor="ctr">
                    <a:lnL w="19050" cap="flat" cmpd="sng" algn="ctr">
                      <a:solidFill>
                        <a:schemeClr val="tx1"/>
                      </a:solidFill>
                      <a:prstDash val="solid"/>
                    </a:lnL>
                    <a:lnR w="19050" cap="flat" cmpd="sng" algn="ctr">
                      <a:solidFill>
                        <a:schemeClr val="tx1"/>
                      </a:solidFill>
                      <a:prstDash val="solid"/>
                    </a:lnR>
                    <a:lnT w="12700" cmpd="sng">
                      <a:noFill/>
                      <a:prstDash val="solid"/>
                    </a:lnT>
                    <a:lnB w="19050" cap="flat" cmpd="sng" algn="ctr">
                      <a:solidFill>
                        <a:schemeClr val="tx1"/>
                      </a:solidFill>
                      <a:prstDash val="solid"/>
                    </a:lnB>
                    <a:noFill/>
                  </a:tcPr>
                </a:tc>
                <a:tc>
                  <a:txBody>
                    <a:bodyPr/>
                    <a:lstStyle/>
                    <a:p>
                      <a:pPr algn="ctr"/>
                      <a:r>
                        <a:rPr lang="en-US" sz="2100" b="1" cap="none" spc="0" dirty="0">
                          <a:solidFill>
                            <a:schemeClr val="tx1"/>
                          </a:solidFill>
                        </a:rPr>
                        <a:t>92</a:t>
                      </a:r>
                    </a:p>
                  </a:txBody>
                  <a:tcPr marL="107870" marR="82977" marT="82977" marB="82977" anchor="ctr">
                    <a:lnL w="19050" cap="flat" cmpd="sng" algn="ctr">
                      <a:solidFill>
                        <a:schemeClr val="tx1"/>
                      </a:solidFill>
                      <a:prstDash val="solid"/>
                    </a:lnL>
                    <a:lnR w="19050" cap="flat" cmpd="sng" algn="ctr">
                      <a:solidFill>
                        <a:schemeClr val="tx1"/>
                      </a:solidFill>
                      <a:prstDash val="solid"/>
                    </a:lnR>
                    <a:lnT w="12700" cmpd="sng">
                      <a:noFill/>
                      <a:prstDash val="solid"/>
                    </a:lnT>
                    <a:lnB w="19050" cap="flat" cmpd="sng" algn="ctr">
                      <a:solidFill>
                        <a:schemeClr val="tx1"/>
                      </a:solidFill>
                      <a:prstDash val="solid"/>
                    </a:lnB>
                    <a:noFill/>
                  </a:tcPr>
                </a:tc>
                <a:extLst>
                  <a:ext uri="{0D108BD9-81ED-4DB2-BD59-A6C34878D82A}">
                    <a16:rowId xmlns:a16="http://schemas.microsoft.com/office/drawing/2014/main" val="1476177331"/>
                  </a:ext>
                </a:extLst>
              </a:tr>
            </a:tbl>
          </a:graphicData>
        </a:graphic>
      </p:graphicFrame>
    </p:spTree>
    <p:extLst>
      <p:ext uri="{BB962C8B-B14F-4D97-AF65-F5344CB8AC3E}">
        <p14:creationId xmlns:p14="http://schemas.microsoft.com/office/powerpoint/2010/main" val="3405887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004994B5-A0EB-80F9-6D50-5BDC6BBDA2B9}"/>
              </a:ext>
            </a:extLst>
          </p:cNvPr>
          <p:cNvSpPr>
            <a:spLocks noGrp="1"/>
          </p:cNvSpPr>
          <p:nvPr>
            <p:ph type="body" idx="69"/>
          </p:nvPr>
        </p:nvSpPr>
        <p:spPr>
          <a:xfrm>
            <a:off x="3342704" y="2353986"/>
            <a:ext cx="2616929" cy="668624"/>
          </a:xfrm>
        </p:spPr>
        <p:txBody>
          <a:bodyPr/>
          <a:lstStyle/>
          <a:p>
            <a:pPr algn="ctr"/>
            <a:r>
              <a:rPr lang="en-US" dirty="0"/>
              <a:t>Early Prototyping </a:t>
            </a:r>
            <a:br>
              <a:rPr lang="en-US" dirty="0"/>
            </a:br>
            <a:r>
              <a:rPr lang="en-US" dirty="0"/>
              <a:t>and Iteration</a:t>
            </a:r>
          </a:p>
        </p:txBody>
      </p:sp>
      <p:sp>
        <p:nvSpPr>
          <p:cNvPr id="9" name="Text Placeholder 8">
            <a:extLst>
              <a:ext uri="{FF2B5EF4-FFF2-40B4-BE49-F238E27FC236}">
                <a16:creationId xmlns:a16="http://schemas.microsoft.com/office/drawing/2014/main" id="{47705D6F-B4F2-A5E1-F3A1-BE65A3043CB6}"/>
              </a:ext>
            </a:extLst>
          </p:cNvPr>
          <p:cNvSpPr>
            <a:spLocks noGrp="1"/>
          </p:cNvSpPr>
          <p:nvPr>
            <p:ph type="body" idx="70"/>
          </p:nvPr>
        </p:nvSpPr>
        <p:spPr>
          <a:xfrm>
            <a:off x="6228517" y="2353986"/>
            <a:ext cx="2616929" cy="668624"/>
          </a:xfrm>
        </p:spPr>
        <p:txBody>
          <a:bodyPr/>
          <a:lstStyle/>
          <a:p>
            <a:pPr algn="ctr"/>
            <a:r>
              <a:rPr lang="en-US" dirty="0"/>
              <a:t>Cross-Functional Alignment</a:t>
            </a:r>
          </a:p>
        </p:txBody>
      </p:sp>
      <p:sp>
        <p:nvSpPr>
          <p:cNvPr id="10" name="Text Placeholder 9">
            <a:extLst>
              <a:ext uri="{FF2B5EF4-FFF2-40B4-BE49-F238E27FC236}">
                <a16:creationId xmlns:a16="http://schemas.microsoft.com/office/drawing/2014/main" id="{189D3921-7819-5E92-631D-D7354B2EE43C}"/>
              </a:ext>
            </a:extLst>
          </p:cNvPr>
          <p:cNvSpPr>
            <a:spLocks noGrp="1"/>
          </p:cNvSpPr>
          <p:nvPr>
            <p:ph type="body" idx="71"/>
          </p:nvPr>
        </p:nvSpPr>
        <p:spPr>
          <a:xfrm>
            <a:off x="9114330" y="2353986"/>
            <a:ext cx="2616929" cy="668624"/>
          </a:xfrm>
        </p:spPr>
        <p:txBody>
          <a:bodyPr/>
          <a:lstStyle/>
          <a:p>
            <a:pPr algn="ctr"/>
            <a:r>
              <a:rPr lang="en-US" dirty="0"/>
              <a:t>Iterative Capability Development</a:t>
            </a:r>
          </a:p>
        </p:txBody>
      </p:sp>
      <p:sp>
        <p:nvSpPr>
          <p:cNvPr id="3" name="Text Placeholder 2">
            <a:extLst>
              <a:ext uri="{FF2B5EF4-FFF2-40B4-BE49-F238E27FC236}">
                <a16:creationId xmlns:a16="http://schemas.microsoft.com/office/drawing/2014/main" id="{FA61063A-26BB-D796-2BA3-85630E0FCB31}"/>
              </a:ext>
            </a:extLst>
          </p:cNvPr>
          <p:cNvSpPr>
            <a:spLocks noGrp="1"/>
          </p:cNvSpPr>
          <p:nvPr>
            <p:ph type="body" idx="68"/>
          </p:nvPr>
        </p:nvSpPr>
        <p:spPr>
          <a:xfrm>
            <a:off x="456891" y="2353984"/>
            <a:ext cx="2616929" cy="668629"/>
          </a:xfrm>
        </p:spPr>
        <p:txBody>
          <a:bodyPr lIns="182880"/>
          <a:lstStyle/>
          <a:p>
            <a:pPr algn="ctr"/>
            <a:r>
              <a:rPr lang="en-US" dirty="0"/>
              <a:t>Digital Backbone </a:t>
            </a:r>
            <a:br>
              <a:rPr lang="en-US" dirty="0"/>
            </a:br>
            <a:r>
              <a:rPr lang="en-US" dirty="0"/>
              <a:t>for Speed</a:t>
            </a:r>
          </a:p>
        </p:txBody>
      </p:sp>
      <p:sp>
        <p:nvSpPr>
          <p:cNvPr id="4" name="Content Placeholder 3">
            <a:extLst>
              <a:ext uri="{FF2B5EF4-FFF2-40B4-BE49-F238E27FC236}">
                <a16:creationId xmlns:a16="http://schemas.microsoft.com/office/drawing/2014/main" id="{7138DF4F-6C5F-69BE-A4AF-715A4DDFC52C}"/>
              </a:ext>
            </a:extLst>
          </p:cNvPr>
          <p:cNvSpPr>
            <a:spLocks noGrp="1"/>
          </p:cNvSpPr>
          <p:nvPr>
            <p:ph sz="half" idx="7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59929" y="3022608"/>
            <a:ext cx="2614381" cy="3067190"/>
          </a:xfrm>
          <a:solidFill>
            <a:schemeClr val="accent6">
              <a:lumMod val="20000"/>
              <a:lumOff val="80000"/>
            </a:schemeClr>
          </a:solidFill>
        </p:spPr>
        <p:txBody>
          <a:bodyPr vert="horz" lIns="91440" tIns="182880" rIns="182880" bIns="182880" rtlCol="0">
            <a:noAutofit/>
          </a:bodyPr>
          <a:lstStyle/>
          <a:p>
            <a:pPr marL="91440" lvl="1" indent="0">
              <a:buNone/>
            </a:pPr>
            <a:r>
              <a:rPr lang="en-US" sz="1600" dirty="0"/>
              <a:t>MBSE acts as a digital backbone enabling faster, confident progress beyond traditional documentation timelines.</a:t>
            </a:r>
          </a:p>
        </p:txBody>
      </p:sp>
      <p:sp>
        <p:nvSpPr>
          <p:cNvPr id="11" name="Content Placeholder 10">
            <a:extLst>
              <a:ext uri="{FF2B5EF4-FFF2-40B4-BE49-F238E27FC236}">
                <a16:creationId xmlns:a16="http://schemas.microsoft.com/office/drawing/2014/main" id="{98D51E91-B545-082D-28BE-5DAE05D3624B}"/>
              </a:ext>
            </a:extLst>
          </p:cNvPr>
          <p:cNvSpPr>
            <a:spLocks noGrp="1"/>
          </p:cNvSpPr>
          <p:nvPr>
            <p:ph sz="half" idx="73"/>
          </p:nvPr>
        </p:nvSpPr>
        <p:spPr>
          <a:xfrm>
            <a:off x="3348292" y="3022608"/>
            <a:ext cx="2611342" cy="3067190"/>
          </a:xfrm>
        </p:spPr>
        <p:txBody>
          <a:bodyPr lIns="91440" rIns="91440"/>
          <a:lstStyle/>
          <a:p>
            <a:pPr marL="91440" indent="0">
              <a:buNone/>
            </a:pPr>
            <a:r>
              <a:rPr lang="en-US" sz="1600" dirty="0"/>
              <a:t>Upfront modeling supports rapid scoping of minimum viable prototypes for higher operational value first.</a:t>
            </a:r>
          </a:p>
          <a:p>
            <a:pPr marL="91440" indent="0">
              <a:buNone/>
            </a:pPr>
            <a:endParaRPr lang="en-US" sz="1600" dirty="0"/>
          </a:p>
        </p:txBody>
      </p:sp>
      <p:sp>
        <p:nvSpPr>
          <p:cNvPr id="12" name="Content Placeholder 11">
            <a:extLst>
              <a:ext uri="{FF2B5EF4-FFF2-40B4-BE49-F238E27FC236}">
                <a16:creationId xmlns:a16="http://schemas.microsoft.com/office/drawing/2014/main" id="{E77A1B9C-8B69-3E7F-022D-51AD027815E2}"/>
              </a:ext>
            </a:extLst>
          </p:cNvPr>
          <p:cNvSpPr>
            <a:spLocks noGrp="1"/>
          </p:cNvSpPr>
          <p:nvPr>
            <p:ph sz="half" idx="74"/>
          </p:nvPr>
        </p:nvSpPr>
        <p:spPr>
          <a:xfrm>
            <a:off x="6233616" y="3022608"/>
            <a:ext cx="2610852" cy="3067190"/>
          </a:xfrm>
        </p:spPr>
        <p:txBody>
          <a:bodyPr lIns="91440" rIns="91440"/>
          <a:lstStyle/>
          <a:p>
            <a:pPr marL="91440" indent="0">
              <a:buNone/>
            </a:pPr>
            <a:r>
              <a:rPr lang="en-US" sz="1600" dirty="0"/>
              <a:t>MBSE enables alignment among designers, developers and stakeholders reducing rework and shortening feedback loops.</a:t>
            </a:r>
          </a:p>
          <a:p>
            <a:pPr marL="91440" indent="0">
              <a:buNone/>
            </a:pPr>
            <a:endParaRPr lang="en-US" sz="1600" dirty="0"/>
          </a:p>
        </p:txBody>
      </p:sp>
      <p:sp>
        <p:nvSpPr>
          <p:cNvPr id="13" name="Content Placeholder 12">
            <a:extLst>
              <a:ext uri="{FF2B5EF4-FFF2-40B4-BE49-F238E27FC236}">
                <a16:creationId xmlns:a16="http://schemas.microsoft.com/office/drawing/2014/main" id="{E43298D4-8DB7-502B-1819-60B4F9457088}"/>
              </a:ext>
            </a:extLst>
          </p:cNvPr>
          <p:cNvSpPr>
            <a:spLocks noGrp="1"/>
          </p:cNvSpPr>
          <p:nvPr>
            <p:ph sz="half" idx="75"/>
          </p:nvPr>
        </p:nvSpPr>
        <p:spPr>
          <a:xfrm>
            <a:off x="9118939" y="3022608"/>
            <a:ext cx="2610852" cy="3067190"/>
          </a:xfrm>
        </p:spPr>
        <p:txBody>
          <a:bodyPr lIns="91440" rIns="91440"/>
          <a:lstStyle/>
          <a:p>
            <a:pPr marL="91440" indent="0">
              <a:buNone/>
            </a:pPr>
            <a:r>
              <a:rPr lang="en-US" sz="1600"/>
              <a:t>MBSE supports iterative, prototype-driven capability delivery with continuous learning and model-based decisions.</a:t>
            </a:r>
          </a:p>
          <a:p>
            <a:pPr marL="91440" indent="0">
              <a:buNone/>
            </a:pPr>
            <a:endParaRPr lang="en-US" sz="1600"/>
          </a:p>
        </p:txBody>
      </p:sp>
      <p:sp>
        <p:nvSpPr>
          <p:cNvPr id="2" name="Title 1">
            <a:extLst>
              <a:ext uri="{FF2B5EF4-FFF2-40B4-BE49-F238E27FC236}">
                <a16:creationId xmlns:a16="http://schemas.microsoft.com/office/drawing/2014/main" id="{36679C8E-88C6-B58B-243D-1B700164D82D}"/>
              </a:ext>
            </a:extLst>
          </p:cNvPr>
          <p:cNvSpPr>
            <a:spLocks noGrp="1"/>
          </p:cNvSpPr>
          <p:nvPr>
            <p:ph type="title"/>
          </p:nvPr>
        </p:nvSpPr>
        <p:spPr>
          <a:xfrm>
            <a:off x="456724" y="39812"/>
            <a:ext cx="10349022" cy="708763"/>
          </a:xfrm>
        </p:spPr>
        <p:txBody>
          <a:bodyPr anchor="b">
            <a:normAutofit/>
          </a:bodyPr>
          <a:lstStyle/>
          <a:p>
            <a:r>
              <a:rPr lang="en-US"/>
              <a:t>MBSE as a Speed Enabler for Capability Delivery</a:t>
            </a:r>
          </a:p>
        </p:txBody>
      </p:sp>
      <p:sp>
        <p:nvSpPr>
          <p:cNvPr id="6" name="Date Placeholder 5">
            <a:extLst>
              <a:ext uri="{FF2B5EF4-FFF2-40B4-BE49-F238E27FC236}">
                <a16:creationId xmlns:a16="http://schemas.microsoft.com/office/drawing/2014/main" id="{771D7E12-9F1D-AFEF-E6EC-3175010A3077}"/>
              </a:ext>
            </a:extLst>
          </p:cNvPr>
          <p:cNvSpPr>
            <a:spLocks noGrp="1"/>
          </p:cNvSpPr>
          <p:nvPr>
            <p:ph type="dt" sz="half" idx="76"/>
          </p:nvPr>
        </p:nvSpPr>
        <p:spPr>
          <a:xfrm>
            <a:off x="381003" y="6381064"/>
            <a:ext cx="1274802" cy="365125"/>
          </a:xfrm>
        </p:spPr>
        <p:txBody>
          <a:bodyPr anchor="ctr">
            <a:normAutofit/>
          </a:bodyPr>
          <a:lstStyle/>
          <a:p>
            <a:r>
              <a:rPr lang="en-US" dirty="0"/>
              <a:t>© 2026 KBR, Inc.</a:t>
            </a:r>
          </a:p>
        </p:txBody>
      </p:sp>
      <p:sp>
        <p:nvSpPr>
          <p:cNvPr id="5" name="Footer Placeholder 4">
            <a:extLst>
              <a:ext uri="{FF2B5EF4-FFF2-40B4-BE49-F238E27FC236}">
                <a16:creationId xmlns:a16="http://schemas.microsoft.com/office/drawing/2014/main" id="{9A1937C8-36BF-5528-71FA-1945B14EE416}"/>
              </a:ext>
            </a:extLst>
          </p:cNvPr>
          <p:cNvSpPr>
            <a:spLocks noGrp="1"/>
          </p:cNvSpPr>
          <p:nvPr>
            <p:ph type="ftr" sz="quarter" idx="77"/>
          </p:nvPr>
        </p:nvSpPr>
        <p:spPr>
          <a:xfrm>
            <a:off x="1703169" y="6381064"/>
            <a:ext cx="1723764" cy="365125"/>
          </a:xfrm>
        </p:spPr>
        <p:txBody>
          <a:bodyPr anchor="ctr">
            <a:normAutofit/>
          </a:bodyPr>
          <a:lstStyle/>
          <a:p>
            <a:r>
              <a:rPr lang="en-US"/>
              <a:t>KBR CONFIDENTIAL</a:t>
            </a:r>
          </a:p>
        </p:txBody>
      </p:sp>
      <p:sp>
        <p:nvSpPr>
          <p:cNvPr id="7" name="Slide Number Placeholder 6">
            <a:extLst>
              <a:ext uri="{FF2B5EF4-FFF2-40B4-BE49-F238E27FC236}">
                <a16:creationId xmlns:a16="http://schemas.microsoft.com/office/drawing/2014/main" id="{E969C768-83B1-9C62-912B-873C26C78B72}"/>
              </a:ext>
            </a:extLst>
          </p:cNvPr>
          <p:cNvSpPr>
            <a:spLocks noGrp="1"/>
          </p:cNvSpPr>
          <p:nvPr>
            <p:ph type="sldNum" sz="quarter" idx="78"/>
          </p:nvPr>
        </p:nvSpPr>
        <p:spPr>
          <a:xfrm>
            <a:off x="11308256" y="6381064"/>
            <a:ext cx="548054" cy="365125"/>
          </a:xfrm>
        </p:spPr>
        <p:txBody>
          <a:bodyPr anchor="ctr">
            <a:normAutofit/>
          </a:bodyPr>
          <a:lstStyle/>
          <a:p>
            <a:fld id="{AEAA3239-9EA4-4A65-A281-97F994456D9F}" type="slidenum">
              <a:rPr lang="en-US" smtClean="0"/>
              <a:pPr/>
              <a:t>9</a:t>
            </a:fld>
            <a:endParaRPr lang="en-US"/>
          </a:p>
        </p:txBody>
      </p:sp>
      <p:pic>
        <p:nvPicPr>
          <p:cNvPr id="27" name="Picture 26">
            <a:extLst>
              <a:ext uri="{FF2B5EF4-FFF2-40B4-BE49-F238E27FC236}">
                <a16:creationId xmlns:a16="http://schemas.microsoft.com/office/drawing/2014/main" id="{2C2C67F5-0F52-A7C3-063F-3589A02AEF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46481" y="1259682"/>
            <a:ext cx="952500" cy="952500"/>
          </a:xfrm>
          <a:prstGeom prst="rect">
            <a:avLst/>
          </a:prstGeom>
        </p:spPr>
      </p:pic>
      <p:pic>
        <p:nvPicPr>
          <p:cNvPr id="29" name="Picture 28">
            <a:extLst>
              <a:ext uri="{FF2B5EF4-FFF2-40B4-BE49-F238E27FC236}">
                <a16:creationId xmlns:a16="http://schemas.microsoft.com/office/drawing/2014/main" id="{DF928C62-CC85-D35C-1021-61974013BF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47132" y="1259682"/>
            <a:ext cx="952500" cy="952500"/>
          </a:xfrm>
          <a:prstGeom prst="rect">
            <a:avLst/>
          </a:prstGeom>
        </p:spPr>
      </p:pic>
      <p:pic>
        <p:nvPicPr>
          <p:cNvPr id="31" name="Picture 30">
            <a:extLst>
              <a:ext uri="{FF2B5EF4-FFF2-40B4-BE49-F238E27FC236}">
                <a16:creationId xmlns:a16="http://schemas.microsoft.com/office/drawing/2014/main" id="{C4CA1A27-8283-7079-B929-751649910D5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51075" y="1203697"/>
            <a:ext cx="952500" cy="952500"/>
          </a:xfrm>
          <a:prstGeom prst="rect">
            <a:avLst/>
          </a:prstGeom>
        </p:spPr>
      </p:pic>
      <p:pic>
        <p:nvPicPr>
          <p:cNvPr id="33" name="Picture 32">
            <a:extLst>
              <a:ext uri="{FF2B5EF4-FFF2-40B4-BE49-F238E27FC236}">
                <a16:creationId xmlns:a16="http://schemas.microsoft.com/office/drawing/2014/main" id="{422D557F-9598-9F04-F13C-57B81B1361C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42395" y="1231690"/>
            <a:ext cx="952500" cy="952500"/>
          </a:xfrm>
          <a:prstGeom prst="rect">
            <a:avLst/>
          </a:prstGeom>
        </p:spPr>
      </p:pic>
    </p:spTree>
    <p:extLst>
      <p:ext uri="{BB962C8B-B14F-4D97-AF65-F5344CB8AC3E}">
        <p14:creationId xmlns:p14="http://schemas.microsoft.com/office/powerpoint/2010/main" val="32877354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extLst>
    <p:ext uri="{6950BFC3-D8DA-4A85-94F7-54DA5524770B}">
      <p188:commentRel xmlns:p188="http://schemas.microsoft.com/office/powerpoint/2018/8/main" r:id="rId3"/>
    </p:ext>
  </p:extLst>
</p:sld>
</file>

<file path=ppt/theme/theme1.xml><?xml version="1.0" encoding="utf-8"?>
<a:theme xmlns:a="http://schemas.openxmlformats.org/drawingml/2006/main" name="KBR - 16x9 Template">
  <a:themeElements>
    <a:clrScheme name="KBR - 2025">
      <a:dk1>
        <a:srgbClr val="004987"/>
      </a:dk1>
      <a:lt1>
        <a:sysClr val="window" lastClr="FFFFFF"/>
      </a:lt1>
      <a:dk2>
        <a:srgbClr val="595959"/>
      </a:dk2>
      <a:lt2>
        <a:srgbClr val="E7E6E6"/>
      </a:lt2>
      <a:accent1>
        <a:srgbClr val="00205C"/>
      </a:accent1>
      <a:accent2>
        <a:srgbClr val="0073CF"/>
      </a:accent2>
      <a:accent3>
        <a:srgbClr val="32BCAD"/>
      </a:accent3>
      <a:accent4>
        <a:srgbClr val="34B233"/>
      </a:accent4>
      <a:accent5>
        <a:srgbClr val="CCDC00"/>
      </a:accent5>
      <a:accent6>
        <a:srgbClr val="A2C7E2"/>
      </a:accent6>
      <a:hlink>
        <a:srgbClr val="32BCAD"/>
      </a:hlink>
      <a:folHlink>
        <a:srgbClr val="00205C"/>
      </a:folHlink>
    </a:clrScheme>
    <a:fontScheme name="Tenorite KBR Font">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090d253a-3ae2-4ac0-8d3f-d23c5618219d" xsi:nil="true"/>
    <lcf76f155ced4ddcb4097134ff3c332f xmlns="9adc0c89-7494-4c2b-876f-98e62d70b14e">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0E2CBC13D69E244BB7131F7B5250CC7" ma:contentTypeVersion="17" ma:contentTypeDescription="Create a new document." ma:contentTypeScope="" ma:versionID="f937a69c5cee3556a5f76eadbbd3311d">
  <xsd:schema xmlns:xsd="http://www.w3.org/2001/XMLSchema" xmlns:xs="http://www.w3.org/2001/XMLSchema" xmlns:p="http://schemas.microsoft.com/office/2006/metadata/properties" xmlns:ns2="9adc0c89-7494-4c2b-876f-98e62d70b14e" xmlns:ns3="090d253a-3ae2-4ac0-8d3f-d23c5618219d" targetNamespace="http://schemas.microsoft.com/office/2006/metadata/properties" ma:root="true" ma:fieldsID="b1a194218ada8fff98473c0a92d5fc85" ns2:_="" ns3:_="">
    <xsd:import namespace="9adc0c89-7494-4c2b-876f-98e62d70b14e"/>
    <xsd:import namespace="090d253a-3ae2-4ac0-8d3f-d23c5618219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CR" minOccurs="0"/>
                <xsd:element ref="ns2:lcf76f155ced4ddcb4097134ff3c332f" minOccurs="0"/>
                <xsd:element ref="ns3:TaxCatchAll" minOccurs="0"/>
                <xsd:element ref="ns2:MediaServiceObjectDetectorVersions"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dc0c89-7494-4c2b-876f-98e62d70b1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c2f7588b-b06a-4603-9190-7d4a5e89c34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90d253a-3ae2-4ac0-8d3f-d23c5618219d"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4bd42de6-61ae-443f-ac9f-88457a03028b}" ma:internalName="TaxCatchAll" ma:showField="CatchAllData" ma:web="090d253a-3ae2-4ac0-8d3f-d23c5618219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7AF154-CA18-425F-80EA-B775D230614F}">
  <ds:schemaRefs>
    <ds:schemaRef ds:uri="http://schemas.microsoft.com/sharepoint/v3/contenttype/forms"/>
  </ds:schemaRefs>
</ds:datastoreItem>
</file>

<file path=customXml/itemProps2.xml><?xml version="1.0" encoding="utf-8"?>
<ds:datastoreItem xmlns:ds="http://schemas.openxmlformats.org/officeDocument/2006/customXml" ds:itemID="{D04A7E43-714C-41BC-BA1D-B8BD6D6BE969}">
  <ds:schemaRefs>
    <ds:schemaRef ds:uri="http://purl.org/dc/terms/"/>
    <ds:schemaRef ds:uri="http://schemas.openxmlformats.org/package/2006/metadata/core-properties"/>
    <ds:schemaRef ds:uri="http://schemas.microsoft.com/office/2006/metadata/properties"/>
    <ds:schemaRef ds:uri="http://schemas.microsoft.com/office/infopath/2007/PartnerControls"/>
    <ds:schemaRef ds:uri="http://schemas.microsoft.com/office/2006/documentManagement/types"/>
    <ds:schemaRef ds:uri="http://purl.org/dc/elements/1.1/"/>
    <ds:schemaRef ds:uri="3859435e-e208-422d-ac64-2bde6833a2f3"/>
    <ds:schemaRef ds:uri="4f093492-8618-4bfe-91dc-0d2a1ab02e8d"/>
    <ds:schemaRef ds:uri="http://www.w3.org/XML/1998/namespace"/>
    <ds:schemaRef ds:uri="http://purl.org/dc/dcmitype/"/>
  </ds:schemaRefs>
</ds:datastoreItem>
</file>

<file path=customXml/itemProps3.xml><?xml version="1.0" encoding="utf-8"?>
<ds:datastoreItem xmlns:ds="http://schemas.openxmlformats.org/officeDocument/2006/customXml" ds:itemID="{B96E0C9A-640B-410C-A3EA-F090437BB154}"/>
</file>

<file path=docMetadata/LabelInfo.xml><?xml version="1.0" encoding="utf-8"?>
<clbl:labelList xmlns:clbl="http://schemas.microsoft.com/office/2020/mipLabelMetadata">
  <clbl:label id="{667b0d09-cb3a-47dc-be6d-9089f3b41c37}" enabled="1" method="Privileged" siteId="{9e52d672-a711-4a65-ad96-286a3703d96e}" removed="0"/>
</clbl:labelList>
</file>

<file path=docProps/app.xml><?xml version="1.0" encoding="utf-8"?>
<Properties xmlns="http://schemas.openxmlformats.org/officeDocument/2006/extended-properties" xmlns:vt="http://schemas.openxmlformats.org/officeDocument/2006/docPropsVTypes">
  <TotalTime>9</TotalTime>
  <Words>3200</Words>
  <Application>Microsoft Office PowerPoint</Application>
  <PresentationFormat>Widescreen</PresentationFormat>
  <Paragraphs>281</Paragraphs>
  <Slides>15</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Aptos</vt:lpstr>
      <vt:lpstr>Arial</vt:lpstr>
      <vt:lpstr>Tenorite</vt:lpstr>
      <vt:lpstr>KBR - 16x9 Template</vt:lpstr>
      <vt:lpstr>Model-Based  Systems Engineering</vt:lpstr>
      <vt:lpstr>Rapid Prototyping Is Working — But Measurement Gaps Remain</vt:lpstr>
      <vt:lpstr>COTS is Widely Adopted — But it Changes the Problem</vt:lpstr>
      <vt:lpstr>Why is Systems Engineering (SE) and MBSE a Solution?</vt:lpstr>
      <vt:lpstr>Perceived Challenges/Reasons against Systems Engineering</vt:lpstr>
      <vt:lpstr>Perceived Problem → How KBR Does it Differently</vt:lpstr>
      <vt:lpstr>Quality and Systems Engineering are Strongly Coupled</vt:lpstr>
      <vt:lpstr>Results of our Approach on USMC Efforts (real example)</vt:lpstr>
      <vt:lpstr>MBSE as a Speed Enabler for Capability Delivery</vt:lpstr>
      <vt:lpstr>Why Rapid Prototyping Demands a Model-Based Foundation</vt:lpstr>
      <vt:lpstr>Capabilities as the Anchor for MVP Prototypes</vt:lpstr>
      <vt:lpstr>Using Test-Driven Requirements to Accelerate Learning</vt:lpstr>
      <vt:lpstr>Designing the CBM+ monitoring with MBSE</vt:lpstr>
      <vt:lpstr>Key Takeaways on MBSE and Rapid Prototyping</vt:lpstr>
      <vt:lpstr>Thank you!  Questions?</vt:lpstr>
    </vt:vector>
  </TitlesOfParts>
  <Company>KBR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KBR - 16x9 Presentation Template</dc:title>
  <dc:subject>KBR - 2025</dc:subject>
  <dc:creator>Global Marketing</dc:creator>
  <cp:lastModifiedBy>Kelsey McCarthy</cp:lastModifiedBy>
  <cp:revision>18</cp:revision>
  <dcterms:created xsi:type="dcterms:W3CDTF">2025-01-06T22:25:21Z</dcterms:created>
  <dcterms:modified xsi:type="dcterms:W3CDTF">2026-04-27T14:18:36Z</dcterms:modified>
  <cp:category>KBR</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67b0d09-cb3a-47dc-be6d-9089f3b41c37_Enabled">
    <vt:lpwstr>true</vt:lpwstr>
  </property>
  <property fmtid="{D5CDD505-2E9C-101B-9397-08002B2CF9AE}" pid="3" name="MSIP_Label_667b0d09-cb3a-47dc-be6d-9089f3b41c37_SetDate">
    <vt:lpwstr>2025-01-06T23:36:08Z</vt:lpwstr>
  </property>
  <property fmtid="{D5CDD505-2E9C-101B-9397-08002B2CF9AE}" pid="4" name="MSIP_Label_667b0d09-cb3a-47dc-be6d-9089f3b41c37_Method">
    <vt:lpwstr>Privileged</vt:lpwstr>
  </property>
  <property fmtid="{D5CDD505-2E9C-101B-9397-08002B2CF9AE}" pid="5" name="MSIP_Label_667b0d09-cb3a-47dc-be6d-9089f3b41c37_Name">
    <vt:lpwstr>KBR Confidential</vt:lpwstr>
  </property>
  <property fmtid="{D5CDD505-2E9C-101B-9397-08002B2CF9AE}" pid="6" name="MSIP_Label_667b0d09-cb3a-47dc-be6d-9089f3b41c37_SiteId">
    <vt:lpwstr>9e52d672-a711-4a65-ad96-286a3703d96e</vt:lpwstr>
  </property>
  <property fmtid="{D5CDD505-2E9C-101B-9397-08002B2CF9AE}" pid="7" name="MSIP_Label_667b0d09-cb3a-47dc-be6d-9089f3b41c37_ActionId">
    <vt:lpwstr>0c960f67-cd32-491f-80e0-fd4385a00545</vt:lpwstr>
  </property>
  <property fmtid="{D5CDD505-2E9C-101B-9397-08002B2CF9AE}" pid="8" name="MSIP_Label_667b0d09-cb3a-47dc-be6d-9089f3b41c37_ContentBits">
    <vt:lpwstr>1</vt:lpwstr>
  </property>
  <property fmtid="{D5CDD505-2E9C-101B-9397-08002B2CF9AE}" pid="9" name="ContentTypeId">
    <vt:lpwstr>0x010100B0E2CBC13D69E244BB7131F7B5250CC7</vt:lpwstr>
  </property>
  <property fmtid="{D5CDD505-2E9C-101B-9397-08002B2CF9AE}" pid="10" name="MediaServiceImageTags">
    <vt:lpwstr/>
  </property>
  <property fmtid="{D5CDD505-2E9C-101B-9397-08002B2CF9AE}" pid="11" name="MSIP_Label_3b17afdc-1639-4c16-803b-66671fba3b73_SetDate">
    <vt:lpwstr>2022-01-07T18:26:25Z</vt:lpwstr>
  </property>
  <property fmtid="{D5CDD505-2E9C-101B-9397-08002B2CF9AE}" pid="12" name="LastSaved">
    <vt:filetime>2022-01-04T00:00:00Z</vt:filetime>
  </property>
  <property fmtid="{D5CDD505-2E9C-101B-9397-08002B2CF9AE}" pid="13" name="MSIP_Label_3b17afdc-1639-4c16-803b-66671fba3b73_Name">
    <vt:lpwstr>Public</vt:lpwstr>
  </property>
  <property fmtid="{D5CDD505-2E9C-101B-9397-08002B2CF9AE}" pid="14" name="MSIP_Label_3b17afdc-1639-4c16-803b-66671fba3b73_Enabled">
    <vt:lpwstr>true</vt:lpwstr>
  </property>
  <property fmtid="{D5CDD505-2E9C-101B-9397-08002B2CF9AE}" pid="15" name="MSIP_Label_3b17afdc-1639-4c16-803b-66671fba3b73_ActionId">
    <vt:lpwstr>f977d9ec-985d-45a7-954e-dee21a56f926</vt:lpwstr>
  </property>
  <property fmtid="{D5CDD505-2E9C-101B-9397-08002B2CF9AE}" pid="16" name="Creator">
    <vt:lpwstr>Adobe InDesign 17.0 (Windows)</vt:lpwstr>
  </property>
  <property fmtid="{D5CDD505-2E9C-101B-9397-08002B2CF9AE}" pid="17" name="MSIP_Label_3b17afdc-1639-4c16-803b-66671fba3b73_ContentBits">
    <vt:lpwstr>0</vt:lpwstr>
  </property>
  <property fmtid="{D5CDD505-2E9C-101B-9397-08002B2CF9AE}" pid="18" name="MSIP_Label_3b17afdc-1639-4c16-803b-66671fba3b73_SiteId">
    <vt:lpwstr>9e52d672-a711-4a65-ad96-286a3703d96e</vt:lpwstr>
  </property>
  <property fmtid="{D5CDD505-2E9C-101B-9397-08002B2CF9AE}" pid="19" name="MSIP_Label_3b17afdc-1639-4c16-803b-66671fba3b73_Method">
    <vt:lpwstr>Privileged</vt:lpwstr>
  </property>
  <property fmtid="{D5CDD505-2E9C-101B-9397-08002B2CF9AE}" pid="20" name="Created">
    <vt:filetime>2022-01-04T00:00:00Z</vt:filetime>
  </property>
</Properties>
</file>