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260" r:id="rId4"/>
    <p:sldId id="284" r:id="rId5"/>
    <p:sldId id="277" r:id="rId6"/>
    <p:sldId id="276" r:id="rId7"/>
    <p:sldId id="285" r:id="rId8"/>
    <p:sldId id="274" r:id="rId9"/>
    <p:sldId id="275" r:id="rId10"/>
    <p:sldId id="262" r:id="rId11"/>
    <p:sldId id="287" r:id="rId12"/>
    <p:sldId id="269" r:id="rId13"/>
    <p:sldId id="258" r:id="rId14"/>
    <p:sldId id="263" r:id="rId15"/>
    <p:sldId id="278" r:id="rId16"/>
    <p:sldId id="279" r:id="rId17"/>
    <p:sldId id="280" r:id="rId18"/>
    <p:sldId id="281" r:id="rId19"/>
    <p:sldId id="286" r:id="rId20"/>
    <p:sldId id="282" r:id="rId21"/>
    <p:sldId id="264" r:id="rId22"/>
    <p:sldId id="265" r:id="rId23"/>
    <p:sldId id="283" r:id="rId24"/>
    <p:sldId id="267" r:id="rId25"/>
    <p:sldId id="268" r:id="rId26"/>
    <p:sldId id="261" r:id="rId27"/>
    <p:sldId id="289" r:id="rId28"/>
    <p:sldId id="292" r:id="rId29"/>
    <p:sldId id="271" r:id="rId30"/>
    <p:sldId id="270" r:id="rId31"/>
    <p:sldId id="2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896772-C4B3-4DAA-A54B-2A6995D0CEC9}" v="1141" dt="2025-03-29T01:39:51.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86381" autoAdjust="0"/>
  </p:normalViewPr>
  <p:slideViewPr>
    <p:cSldViewPr snapToGrid="0">
      <p:cViewPr varScale="1">
        <p:scale>
          <a:sx n="59" d="100"/>
          <a:sy n="59" d="100"/>
        </p:scale>
        <p:origin x="11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ny Scott" userId="724a36a7e61c132a" providerId="LiveId" clId="{27896772-C4B3-4DAA-A54B-2A6995D0CEC9}"/>
    <pc:docChg chg="undo redo custSel addSld delSld modSld sldOrd">
      <pc:chgData name="Jonny Scott" userId="724a36a7e61c132a" providerId="LiveId" clId="{27896772-C4B3-4DAA-A54B-2A6995D0CEC9}" dt="2025-03-29T01:39:51.407" v="3628" actId="20577"/>
      <pc:docMkLst>
        <pc:docMk/>
      </pc:docMkLst>
      <pc:sldChg chg="addSp delSp modSp mod modNotesTx">
        <pc:chgData name="Jonny Scott" userId="724a36a7e61c132a" providerId="LiveId" clId="{27896772-C4B3-4DAA-A54B-2A6995D0CEC9}" dt="2025-03-25T00:42:31.740" v="3320" actId="1076"/>
        <pc:sldMkLst>
          <pc:docMk/>
          <pc:sldMk cId="2776052102" sldId="257"/>
        </pc:sldMkLst>
        <pc:spChg chg="mod">
          <ac:chgData name="Jonny Scott" userId="724a36a7e61c132a" providerId="LiveId" clId="{27896772-C4B3-4DAA-A54B-2A6995D0CEC9}" dt="2025-03-25T00:42:31.740" v="3320" actId="1076"/>
          <ac:spMkLst>
            <pc:docMk/>
            <pc:sldMk cId="2776052102" sldId="257"/>
            <ac:spMk id="2" creationId="{FCF6B0BC-0501-3F7A-7DDA-88B5B04EB078}"/>
          </ac:spMkLst>
        </pc:spChg>
        <pc:spChg chg="add mod">
          <ac:chgData name="Jonny Scott" userId="724a36a7e61c132a" providerId="LiveId" clId="{27896772-C4B3-4DAA-A54B-2A6995D0CEC9}" dt="2025-03-24T18:25:38.878" v="217" actId="14100"/>
          <ac:spMkLst>
            <pc:docMk/>
            <pc:sldMk cId="2776052102" sldId="257"/>
            <ac:spMk id="7" creationId="{A3E3184E-D572-39B7-5138-DB691D0105EB}"/>
          </ac:spMkLst>
        </pc:spChg>
        <pc:graphicFrameChg chg="mod">
          <ac:chgData name="Jonny Scott" userId="724a36a7e61c132a" providerId="LiveId" clId="{27896772-C4B3-4DAA-A54B-2A6995D0CEC9}" dt="2025-03-24T18:24:20.097" v="178" actId="1076"/>
          <ac:graphicFrameMkLst>
            <pc:docMk/>
            <pc:sldMk cId="2776052102" sldId="257"/>
            <ac:graphicFrameMk id="17" creationId="{1CBF62F0-E8A4-4839-354F-302942283CB2}"/>
          </ac:graphicFrameMkLst>
        </pc:graphicFrameChg>
      </pc:sldChg>
      <pc:sldChg chg="modSp">
        <pc:chgData name="Jonny Scott" userId="724a36a7e61c132a" providerId="LiveId" clId="{27896772-C4B3-4DAA-A54B-2A6995D0CEC9}" dt="2025-03-29T01:39:51.407" v="3628" actId="20577"/>
        <pc:sldMkLst>
          <pc:docMk/>
          <pc:sldMk cId="108180211" sldId="258"/>
        </pc:sldMkLst>
        <pc:spChg chg="mod">
          <ac:chgData name="Jonny Scott" userId="724a36a7e61c132a" providerId="LiveId" clId="{27896772-C4B3-4DAA-A54B-2A6995D0CEC9}" dt="2025-03-29T01:39:51.407" v="3628" actId="20577"/>
          <ac:spMkLst>
            <pc:docMk/>
            <pc:sldMk cId="108180211" sldId="258"/>
            <ac:spMk id="8" creationId="{3A4D653D-C1EC-6A9A-3384-E8C2295E3FFD}"/>
          </ac:spMkLst>
        </pc:spChg>
      </pc:sldChg>
      <pc:sldChg chg="delSp modSp mod ord modAnim">
        <pc:chgData name="Jonny Scott" userId="724a36a7e61c132a" providerId="LiveId" clId="{27896772-C4B3-4DAA-A54B-2A6995D0CEC9}" dt="2025-03-29T01:39:36.265" v="3622" actId="20577"/>
        <pc:sldMkLst>
          <pc:docMk/>
          <pc:sldMk cId="2885053294" sldId="261"/>
        </pc:sldMkLst>
        <pc:spChg chg="mod topLvl">
          <ac:chgData name="Jonny Scott" userId="724a36a7e61c132a" providerId="LiveId" clId="{27896772-C4B3-4DAA-A54B-2A6995D0CEC9}" dt="2025-03-24T18:11:31.642" v="55" actId="165"/>
          <ac:spMkLst>
            <pc:docMk/>
            <pc:sldMk cId="2885053294" sldId="261"/>
            <ac:spMk id="3" creationId="{BC731F2C-3EB3-1CD2-DB80-CA5CC6AD24E2}"/>
          </ac:spMkLst>
        </pc:spChg>
        <pc:spChg chg="mod topLvl">
          <ac:chgData name="Jonny Scott" userId="724a36a7e61c132a" providerId="LiveId" clId="{27896772-C4B3-4DAA-A54B-2A6995D0CEC9}" dt="2025-03-24T18:11:31.642" v="55" actId="165"/>
          <ac:spMkLst>
            <pc:docMk/>
            <pc:sldMk cId="2885053294" sldId="261"/>
            <ac:spMk id="5" creationId="{0D3A6978-60C8-EF54-88F1-E29C7664502A}"/>
          </ac:spMkLst>
        </pc:spChg>
        <pc:spChg chg="mod topLvl">
          <ac:chgData name="Jonny Scott" userId="724a36a7e61c132a" providerId="LiveId" clId="{27896772-C4B3-4DAA-A54B-2A6995D0CEC9}" dt="2025-03-28T23:41:36.466" v="3493" actId="403"/>
          <ac:spMkLst>
            <pc:docMk/>
            <pc:sldMk cId="2885053294" sldId="261"/>
            <ac:spMk id="6" creationId="{9CEFACEC-0115-9811-2D2E-B64DF8C9AE17}"/>
          </ac:spMkLst>
        </pc:spChg>
        <pc:spChg chg="mod topLvl">
          <ac:chgData name="Jonny Scott" userId="724a36a7e61c132a" providerId="LiveId" clId="{27896772-C4B3-4DAA-A54B-2A6995D0CEC9}" dt="2025-03-24T18:11:31.642" v="55" actId="165"/>
          <ac:spMkLst>
            <pc:docMk/>
            <pc:sldMk cId="2885053294" sldId="261"/>
            <ac:spMk id="7" creationId="{6E26D7CE-837A-6713-F9B6-EFB1524EA27B}"/>
          </ac:spMkLst>
        </pc:spChg>
        <pc:spChg chg="mod topLvl">
          <ac:chgData name="Jonny Scott" userId="724a36a7e61c132a" providerId="LiveId" clId="{27896772-C4B3-4DAA-A54B-2A6995D0CEC9}" dt="2025-03-28T23:41:36.466" v="3493" actId="403"/>
          <ac:spMkLst>
            <pc:docMk/>
            <pc:sldMk cId="2885053294" sldId="261"/>
            <ac:spMk id="8" creationId="{5C69837D-2453-F488-52F6-24996843A221}"/>
          </ac:spMkLst>
        </pc:spChg>
        <pc:spChg chg="mod">
          <ac:chgData name="Jonny Scott" userId="724a36a7e61c132a" providerId="LiveId" clId="{27896772-C4B3-4DAA-A54B-2A6995D0CEC9}" dt="2025-03-28T23:41:36.466" v="3493" actId="403"/>
          <ac:spMkLst>
            <pc:docMk/>
            <pc:sldMk cId="2885053294" sldId="261"/>
            <ac:spMk id="10" creationId="{89490A4E-D0CF-5C01-C733-A4527A5B323F}"/>
          </ac:spMkLst>
        </pc:spChg>
        <pc:spChg chg="mod topLvl">
          <ac:chgData name="Jonny Scott" userId="724a36a7e61c132a" providerId="LiveId" clId="{27896772-C4B3-4DAA-A54B-2A6995D0CEC9}" dt="2025-03-24T18:11:31.642" v="55" actId="165"/>
          <ac:spMkLst>
            <pc:docMk/>
            <pc:sldMk cId="2885053294" sldId="261"/>
            <ac:spMk id="11" creationId="{5DA3CD70-6513-CE37-BD30-CC47DB34B6E2}"/>
          </ac:spMkLst>
        </pc:spChg>
        <pc:spChg chg="mod topLvl">
          <ac:chgData name="Jonny Scott" userId="724a36a7e61c132a" providerId="LiveId" clId="{27896772-C4B3-4DAA-A54B-2A6995D0CEC9}" dt="2025-03-29T01:39:36.265" v="3622" actId="20577"/>
          <ac:spMkLst>
            <pc:docMk/>
            <pc:sldMk cId="2885053294" sldId="261"/>
            <ac:spMk id="12" creationId="{13D4FF55-9A41-145F-DD01-2268D0ECBE59}"/>
          </ac:spMkLst>
        </pc:spChg>
        <pc:spChg chg="mod topLvl">
          <ac:chgData name="Jonny Scott" userId="724a36a7e61c132a" providerId="LiveId" clId="{27896772-C4B3-4DAA-A54B-2A6995D0CEC9}" dt="2025-03-28T23:41:36.466" v="3493" actId="403"/>
          <ac:spMkLst>
            <pc:docMk/>
            <pc:sldMk cId="2885053294" sldId="261"/>
            <ac:spMk id="14" creationId="{5C810F59-C36F-7839-42C3-FD8AD61B654F}"/>
          </ac:spMkLst>
        </pc:spChg>
        <pc:spChg chg="mod topLvl">
          <ac:chgData name="Jonny Scott" userId="724a36a7e61c132a" providerId="LiveId" clId="{27896772-C4B3-4DAA-A54B-2A6995D0CEC9}" dt="2025-03-24T18:11:31.642" v="55" actId="165"/>
          <ac:spMkLst>
            <pc:docMk/>
            <pc:sldMk cId="2885053294" sldId="261"/>
            <ac:spMk id="16" creationId="{698C1BA4-44F5-73EB-3F31-A992C92CDC29}"/>
          </ac:spMkLst>
        </pc:spChg>
        <pc:spChg chg="mod">
          <ac:chgData name="Jonny Scott" userId="724a36a7e61c132a" providerId="LiveId" clId="{27896772-C4B3-4DAA-A54B-2A6995D0CEC9}" dt="2025-03-28T23:41:36.466" v="3493" actId="403"/>
          <ac:spMkLst>
            <pc:docMk/>
            <pc:sldMk cId="2885053294" sldId="261"/>
            <ac:spMk id="17" creationId="{8B73F3E7-2DFA-91F6-959F-52E6602EDCB9}"/>
          </ac:spMkLst>
        </pc:spChg>
        <pc:spChg chg="mod topLvl">
          <ac:chgData name="Jonny Scott" userId="724a36a7e61c132a" providerId="LiveId" clId="{27896772-C4B3-4DAA-A54B-2A6995D0CEC9}" dt="2025-03-24T18:11:31.642" v="55" actId="165"/>
          <ac:spMkLst>
            <pc:docMk/>
            <pc:sldMk cId="2885053294" sldId="261"/>
            <ac:spMk id="18" creationId="{DDBEFD31-635E-B224-7CDF-0A062C3E7AFF}"/>
          </ac:spMkLst>
        </pc:spChg>
        <pc:spChg chg="mod">
          <ac:chgData name="Jonny Scott" userId="724a36a7e61c132a" providerId="LiveId" clId="{27896772-C4B3-4DAA-A54B-2A6995D0CEC9}" dt="2025-03-28T23:41:36.466" v="3493" actId="403"/>
          <ac:spMkLst>
            <pc:docMk/>
            <pc:sldMk cId="2885053294" sldId="261"/>
            <ac:spMk id="19" creationId="{9255189F-BFEA-0D8E-1732-C4B65D748F0D}"/>
          </ac:spMkLst>
        </pc:spChg>
      </pc:sldChg>
      <pc:sldChg chg="mod modShow">
        <pc:chgData name="Jonny Scott" userId="724a36a7e61c132a" providerId="LiveId" clId="{27896772-C4B3-4DAA-A54B-2A6995D0CEC9}" dt="2025-03-28T19:39:44.651" v="3337" actId="729"/>
        <pc:sldMkLst>
          <pc:docMk/>
          <pc:sldMk cId="1183661644" sldId="262"/>
        </pc:sldMkLst>
      </pc:sldChg>
      <pc:sldChg chg="addSp modSp mod">
        <pc:chgData name="Jonny Scott" userId="724a36a7e61c132a" providerId="LiveId" clId="{27896772-C4B3-4DAA-A54B-2A6995D0CEC9}" dt="2025-03-24T18:42:39.397" v="654" actId="20577"/>
        <pc:sldMkLst>
          <pc:docMk/>
          <pc:sldMk cId="1017755150" sldId="263"/>
        </pc:sldMkLst>
        <pc:spChg chg="add mod">
          <ac:chgData name="Jonny Scott" userId="724a36a7e61c132a" providerId="LiveId" clId="{27896772-C4B3-4DAA-A54B-2A6995D0CEC9}" dt="2025-03-24T18:40:31.749" v="521" actId="20577"/>
          <ac:spMkLst>
            <pc:docMk/>
            <pc:sldMk cId="1017755150" sldId="263"/>
            <ac:spMk id="4" creationId="{4BE12632-4746-5719-AD7A-AC0E289DDF0E}"/>
          </ac:spMkLst>
        </pc:spChg>
        <pc:spChg chg="mod">
          <ac:chgData name="Jonny Scott" userId="724a36a7e61c132a" providerId="LiveId" clId="{27896772-C4B3-4DAA-A54B-2A6995D0CEC9}" dt="2025-03-24T18:42:39.397" v="654" actId="20577"/>
          <ac:spMkLst>
            <pc:docMk/>
            <pc:sldMk cId="1017755150" sldId="263"/>
            <ac:spMk id="10" creationId="{AC2628C9-91A1-8240-BB68-1552473E627B}"/>
          </ac:spMkLst>
        </pc:spChg>
      </pc:sldChg>
      <pc:sldChg chg="modSp modNotesTx">
        <pc:chgData name="Jonny Scott" userId="724a36a7e61c132a" providerId="LiveId" clId="{27896772-C4B3-4DAA-A54B-2A6995D0CEC9}" dt="2025-03-24T18:33:14.454" v="393" actId="20577"/>
        <pc:sldMkLst>
          <pc:docMk/>
          <pc:sldMk cId="647454655" sldId="264"/>
        </pc:sldMkLst>
        <pc:spChg chg="mod">
          <ac:chgData name="Jonny Scott" userId="724a36a7e61c132a" providerId="LiveId" clId="{27896772-C4B3-4DAA-A54B-2A6995D0CEC9}" dt="2025-03-24T18:33:14.454" v="393" actId="20577"/>
          <ac:spMkLst>
            <pc:docMk/>
            <pc:sldMk cId="647454655" sldId="264"/>
            <ac:spMk id="2" creationId="{72329C1C-42A9-142C-A389-279867656698}"/>
          </ac:spMkLst>
        </pc:spChg>
      </pc:sldChg>
      <pc:sldChg chg="modSp mod">
        <pc:chgData name="Jonny Scott" userId="724a36a7e61c132a" providerId="LiveId" clId="{27896772-C4B3-4DAA-A54B-2A6995D0CEC9}" dt="2025-03-24T18:44:16.150" v="904" actId="20577"/>
        <pc:sldMkLst>
          <pc:docMk/>
          <pc:sldMk cId="3082109878" sldId="268"/>
        </pc:sldMkLst>
        <pc:spChg chg="mod">
          <ac:chgData name="Jonny Scott" userId="724a36a7e61c132a" providerId="LiveId" clId="{27896772-C4B3-4DAA-A54B-2A6995D0CEC9}" dt="2025-03-24T18:44:16.150" v="904" actId="20577"/>
          <ac:spMkLst>
            <pc:docMk/>
            <pc:sldMk cId="3082109878" sldId="268"/>
            <ac:spMk id="4" creationId="{F36E62E8-D9C0-1D78-02A7-441D5F81ABBE}"/>
          </ac:spMkLst>
        </pc:spChg>
      </pc:sldChg>
      <pc:sldChg chg="modSp mod">
        <pc:chgData name="Jonny Scott" userId="724a36a7e61c132a" providerId="LiveId" clId="{27896772-C4B3-4DAA-A54B-2A6995D0CEC9}" dt="2025-03-24T18:28:13.698" v="246" actId="403"/>
        <pc:sldMkLst>
          <pc:docMk/>
          <pc:sldMk cId="441797273" sldId="270"/>
        </pc:sldMkLst>
        <pc:spChg chg="mod">
          <ac:chgData name="Jonny Scott" userId="724a36a7e61c132a" providerId="LiveId" clId="{27896772-C4B3-4DAA-A54B-2A6995D0CEC9}" dt="2025-03-24T18:28:13.698" v="246" actId="403"/>
          <ac:spMkLst>
            <pc:docMk/>
            <pc:sldMk cId="441797273" sldId="270"/>
            <ac:spMk id="2" creationId="{F5752030-5B23-E1F0-0A5C-24702611D299}"/>
          </ac:spMkLst>
        </pc:spChg>
      </pc:sldChg>
      <pc:sldChg chg="modSp mod modShow">
        <pc:chgData name="Jonny Scott" userId="724a36a7e61c132a" providerId="LiveId" clId="{27896772-C4B3-4DAA-A54B-2A6995D0CEC9}" dt="2025-03-28T19:39:44.651" v="3337" actId="729"/>
        <pc:sldMkLst>
          <pc:docMk/>
          <pc:sldMk cId="1122229603" sldId="274"/>
        </pc:sldMkLst>
        <pc:graphicFrameChg chg="mod">
          <ac:chgData name="Jonny Scott" userId="724a36a7e61c132a" providerId="LiveId" clId="{27896772-C4B3-4DAA-A54B-2A6995D0CEC9}" dt="2025-03-24T18:09:08.873" v="45" actId="208"/>
          <ac:graphicFrameMkLst>
            <pc:docMk/>
            <pc:sldMk cId="1122229603" sldId="274"/>
            <ac:graphicFrameMk id="9" creationId="{70420063-238C-7F00-3C9C-5323BFEB452F}"/>
          </ac:graphicFrameMkLst>
        </pc:graphicFrameChg>
      </pc:sldChg>
      <pc:sldChg chg="mod modShow">
        <pc:chgData name="Jonny Scott" userId="724a36a7e61c132a" providerId="LiveId" clId="{27896772-C4B3-4DAA-A54B-2A6995D0CEC9}" dt="2025-03-28T19:39:44.651" v="3337" actId="729"/>
        <pc:sldMkLst>
          <pc:docMk/>
          <pc:sldMk cId="968963984" sldId="275"/>
        </pc:sldMkLst>
      </pc:sldChg>
      <pc:sldChg chg="addSp delSp modSp mod">
        <pc:chgData name="Jonny Scott" userId="724a36a7e61c132a" providerId="LiveId" clId="{27896772-C4B3-4DAA-A54B-2A6995D0CEC9}" dt="2025-03-24T18:22:29.795" v="177" actId="1076"/>
        <pc:sldMkLst>
          <pc:docMk/>
          <pc:sldMk cId="557186664" sldId="278"/>
        </pc:sldMkLst>
        <pc:spChg chg="add mod">
          <ac:chgData name="Jonny Scott" userId="724a36a7e61c132a" providerId="LiveId" clId="{27896772-C4B3-4DAA-A54B-2A6995D0CEC9}" dt="2025-03-24T18:21:36.941" v="114" actId="1076"/>
          <ac:spMkLst>
            <pc:docMk/>
            <pc:sldMk cId="557186664" sldId="278"/>
            <ac:spMk id="31" creationId="{D94811F3-A350-D8F9-8130-807C599F4748}"/>
          </ac:spMkLst>
        </pc:spChg>
        <pc:spChg chg="mod">
          <ac:chgData name="Jonny Scott" userId="724a36a7e61c132a" providerId="LiveId" clId="{27896772-C4B3-4DAA-A54B-2A6995D0CEC9}" dt="2025-03-24T18:22:29.795" v="177" actId="1076"/>
          <ac:spMkLst>
            <pc:docMk/>
            <pc:sldMk cId="557186664" sldId="278"/>
            <ac:spMk id="42" creationId="{DFC58833-1EE3-77E7-9B80-D73B48380270}"/>
          </ac:spMkLst>
        </pc:spChg>
        <pc:spChg chg="add mod">
          <ac:chgData name="Jonny Scott" userId="724a36a7e61c132a" providerId="LiveId" clId="{27896772-C4B3-4DAA-A54B-2A6995D0CEC9}" dt="2025-03-24T18:21:43.845" v="128" actId="20577"/>
          <ac:spMkLst>
            <pc:docMk/>
            <pc:sldMk cId="557186664" sldId="278"/>
            <ac:spMk id="44" creationId="{29428C1E-F4A2-D7FD-0DF7-AFBEF1C58C16}"/>
          </ac:spMkLst>
        </pc:spChg>
        <pc:spChg chg="add mod">
          <ac:chgData name="Jonny Scott" userId="724a36a7e61c132a" providerId="LiveId" clId="{27896772-C4B3-4DAA-A54B-2A6995D0CEC9}" dt="2025-03-24T18:22:00.323" v="151" actId="1076"/>
          <ac:spMkLst>
            <pc:docMk/>
            <pc:sldMk cId="557186664" sldId="278"/>
            <ac:spMk id="45" creationId="{A81BEB49-5261-F442-B0B3-59AF7C02048A}"/>
          </ac:spMkLst>
        </pc:spChg>
        <pc:spChg chg="add mod">
          <ac:chgData name="Jonny Scott" userId="724a36a7e61c132a" providerId="LiveId" clId="{27896772-C4B3-4DAA-A54B-2A6995D0CEC9}" dt="2025-03-24T18:22:09.855" v="173" actId="14100"/>
          <ac:spMkLst>
            <pc:docMk/>
            <pc:sldMk cId="557186664" sldId="278"/>
            <ac:spMk id="46" creationId="{947605B4-45AC-5716-793B-F8BBF945935D}"/>
          </ac:spMkLst>
        </pc:spChg>
        <pc:picChg chg="mod">
          <ac:chgData name="Jonny Scott" userId="724a36a7e61c132a" providerId="LiveId" clId="{27896772-C4B3-4DAA-A54B-2A6995D0CEC9}" dt="2025-03-24T18:20:35.451" v="90" actId="1076"/>
          <ac:picMkLst>
            <pc:docMk/>
            <pc:sldMk cId="557186664" sldId="278"/>
            <ac:picMk id="4" creationId="{4ACFA2DC-3852-181D-40C8-B443DD92C259}"/>
          </ac:picMkLst>
        </pc:picChg>
        <pc:picChg chg="mod">
          <ac:chgData name="Jonny Scott" userId="724a36a7e61c132a" providerId="LiveId" clId="{27896772-C4B3-4DAA-A54B-2A6995D0CEC9}" dt="2025-03-24T18:20:41.175" v="91" actId="1076"/>
          <ac:picMkLst>
            <pc:docMk/>
            <pc:sldMk cId="557186664" sldId="278"/>
            <ac:picMk id="8" creationId="{3776279C-3E96-D0C9-C450-79D06D88F35E}"/>
          </ac:picMkLst>
        </pc:picChg>
        <pc:picChg chg="mod">
          <ac:chgData name="Jonny Scott" userId="724a36a7e61c132a" providerId="LiveId" clId="{27896772-C4B3-4DAA-A54B-2A6995D0CEC9}" dt="2025-03-24T18:20:33.318" v="89" actId="1076"/>
          <ac:picMkLst>
            <pc:docMk/>
            <pc:sldMk cId="557186664" sldId="278"/>
            <ac:picMk id="9" creationId="{1540C545-53A9-2278-0897-86A9B6E22879}"/>
          </ac:picMkLst>
        </pc:picChg>
        <pc:picChg chg="mod">
          <ac:chgData name="Jonny Scott" userId="724a36a7e61c132a" providerId="LiveId" clId="{27896772-C4B3-4DAA-A54B-2A6995D0CEC9}" dt="2025-03-24T18:20:30.604" v="88" actId="1076"/>
          <ac:picMkLst>
            <pc:docMk/>
            <pc:sldMk cId="557186664" sldId="278"/>
            <ac:picMk id="10" creationId="{8762CF78-E932-A6AD-AFD6-C57DC4DBDDB0}"/>
          </ac:picMkLst>
        </pc:picChg>
      </pc:sldChg>
      <pc:sldChg chg="modSp mod">
        <pc:chgData name="Jonny Scott" userId="724a36a7e61c132a" providerId="LiveId" clId="{27896772-C4B3-4DAA-A54B-2A6995D0CEC9}" dt="2025-03-24T18:08:42.613" v="43" actId="33524"/>
        <pc:sldMkLst>
          <pc:docMk/>
          <pc:sldMk cId="3281825819" sldId="283"/>
        </pc:sldMkLst>
        <pc:spChg chg="mod">
          <ac:chgData name="Jonny Scott" userId="724a36a7e61c132a" providerId="LiveId" clId="{27896772-C4B3-4DAA-A54B-2A6995D0CEC9}" dt="2025-03-24T18:08:42.613" v="43" actId="33524"/>
          <ac:spMkLst>
            <pc:docMk/>
            <pc:sldMk cId="3281825819" sldId="283"/>
            <ac:spMk id="2" creationId="{98AB8010-EF65-F798-BB2C-1BD40C7C0B0E}"/>
          </ac:spMkLst>
        </pc:spChg>
      </pc:sldChg>
      <pc:sldChg chg="addSp delSp modSp add del mod ord modAnim">
        <pc:chgData name="Jonny Scott" userId="724a36a7e61c132a" providerId="LiveId" clId="{27896772-C4B3-4DAA-A54B-2A6995D0CEC9}" dt="2025-03-24T19:08:40.514" v="2351" actId="47"/>
        <pc:sldMkLst>
          <pc:docMk/>
          <pc:sldMk cId="17511027" sldId="288"/>
        </pc:sldMkLst>
      </pc:sldChg>
      <pc:sldChg chg="addSp delSp modSp add del mod delAnim modAnim">
        <pc:chgData name="Jonny Scott" userId="724a36a7e61c132a" providerId="LiveId" clId="{27896772-C4B3-4DAA-A54B-2A6995D0CEC9}" dt="2025-03-24T18:36:18.203" v="467" actId="47"/>
        <pc:sldMkLst>
          <pc:docMk/>
          <pc:sldMk cId="1210247327" sldId="288"/>
        </pc:sldMkLst>
      </pc:sldChg>
      <pc:sldChg chg="new del">
        <pc:chgData name="Jonny Scott" userId="724a36a7e61c132a" providerId="LiveId" clId="{27896772-C4B3-4DAA-A54B-2A6995D0CEC9}" dt="2025-03-24T18:44:54.647" v="907" actId="47"/>
        <pc:sldMkLst>
          <pc:docMk/>
          <pc:sldMk cId="1446593788" sldId="288"/>
        </pc:sldMkLst>
      </pc:sldChg>
      <pc:sldChg chg="delSp add del mod delAnim">
        <pc:chgData name="Jonny Scott" userId="724a36a7e61c132a" providerId="LiveId" clId="{27896772-C4B3-4DAA-A54B-2A6995D0CEC9}" dt="2025-03-24T18:26:19.942" v="220" actId="47"/>
        <pc:sldMkLst>
          <pc:docMk/>
          <pc:sldMk cId="3161393865" sldId="288"/>
        </pc:sldMkLst>
      </pc:sldChg>
      <pc:sldChg chg="modSp add del mod ord">
        <pc:chgData name="Jonny Scott" userId="724a36a7e61c132a" providerId="LiveId" clId="{27896772-C4B3-4DAA-A54B-2A6995D0CEC9}" dt="2025-03-24T18:36:55.846" v="499" actId="47"/>
        <pc:sldMkLst>
          <pc:docMk/>
          <pc:sldMk cId="3677314259" sldId="288"/>
        </pc:sldMkLst>
      </pc:sldChg>
      <pc:sldChg chg="modSp add mod ord modAnim">
        <pc:chgData name="Jonny Scott" userId="724a36a7e61c132a" providerId="LiveId" clId="{27896772-C4B3-4DAA-A54B-2A6995D0CEC9}" dt="2025-03-29T00:30:06.756" v="3608" actId="20577"/>
        <pc:sldMkLst>
          <pc:docMk/>
          <pc:sldMk cId="219817338" sldId="289"/>
        </pc:sldMkLst>
        <pc:spChg chg="mod">
          <ac:chgData name="Jonny Scott" userId="724a36a7e61c132a" providerId="LiveId" clId="{27896772-C4B3-4DAA-A54B-2A6995D0CEC9}" dt="2025-03-29T00:29:31.465" v="3524" actId="20577"/>
          <ac:spMkLst>
            <pc:docMk/>
            <pc:sldMk cId="219817338" sldId="289"/>
            <ac:spMk id="2" creationId="{8B1A0E9F-C5E9-E84A-3473-8897763FD38C}"/>
          </ac:spMkLst>
        </pc:spChg>
        <pc:spChg chg="mod">
          <ac:chgData name="Jonny Scott" userId="724a36a7e61c132a" providerId="LiveId" clId="{27896772-C4B3-4DAA-A54B-2A6995D0CEC9}" dt="2025-03-29T00:30:06.756" v="3608" actId="20577"/>
          <ac:spMkLst>
            <pc:docMk/>
            <pc:sldMk cId="219817338" sldId="289"/>
            <ac:spMk id="4" creationId="{614A9675-42E7-4323-75A8-0251DC464FFB}"/>
          </ac:spMkLst>
        </pc:spChg>
      </pc:sldChg>
      <pc:sldChg chg="delSp modSp add del mod delAnim">
        <pc:chgData name="Jonny Scott" userId="724a36a7e61c132a" providerId="LiveId" clId="{27896772-C4B3-4DAA-A54B-2A6995D0CEC9}" dt="2025-03-24T18:46:21.358" v="926" actId="47"/>
        <pc:sldMkLst>
          <pc:docMk/>
          <pc:sldMk cId="340231388" sldId="289"/>
        </pc:sldMkLst>
      </pc:sldChg>
      <pc:sldChg chg="modSp del">
        <pc:chgData name="Jonny Scott" userId="724a36a7e61c132a" providerId="LiveId" clId="{27896772-C4B3-4DAA-A54B-2A6995D0CEC9}" dt="2025-03-24T18:37:49.849" v="501" actId="47"/>
        <pc:sldMkLst>
          <pc:docMk/>
          <pc:sldMk cId="3131208201" sldId="289"/>
        </pc:sldMkLst>
      </pc:sldChg>
      <pc:sldChg chg="add del">
        <pc:chgData name="Jonny Scott" userId="724a36a7e61c132a" providerId="LiveId" clId="{27896772-C4B3-4DAA-A54B-2A6995D0CEC9}" dt="2025-03-24T19:08:52.566" v="2354" actId="47"/>
        <pc:sldMkLst>
          <pc:docMk/>
          <pc:sldMk cId="920320224" sldId="290"/>
        </pc:sldMkLst>
      </pc:sldChg>
      <pc:sldChg chg="addSp delSp modSp new del mod setBg modNotesTx">
        <pc:chgData name="Jonny Scott" userId="724a36a7e61c132a" providerId="LiveId" clId="{27896772-C4B3-4DAA-A54B-2A6995D0CEC9}" dt="2025-03-24T19:25:23.562" v="2930" actId="47"/>
        <pc:sldMkLst>
          <pc:docMk/>
          <pc:sldMk cId="4214627325" sldId="291"/>
        </pc:sldMkLst>
      </pc:sldChg>
      <pc:sldChg chg="addSp modSp new mod setBg setClrOvrMap modNotesTx">
        <pc:chgData name="Jonny Scott" userId="724a36a7e61c132a" providerId="LiveId" clId="{27896772-C4B3-4DAA-A54B-2A6995D0CEC9}" dt="2025-03-24T19:31:33.163" v="3319" actId="20577"/>
        <pc:sldMkLst>
          <pc:docMk/>
          <pc:sldMk cId="216726295" sldId="292"/>
        </pc:sldMkLst>
        <pc:spChg chg="mod ord">
          <ac:chgData name="Jonny Scott" userId="724a36a7e61c132a" providerId="LiveId" clId="{27896772-C4B3-4DAA-A54B-2A6995D0CEC9}" dt="2025-03-24T19:25:55.109" v="2955" actId="313"/>
          <ac:spMkLst>
            <pc:docMk/>
            <pc:sldMk cId="216726295" sldId="292"/>
            <ac:spMk id="2" creationId="{A885752F-1CAA-9933-E36F-2755D770B7DD}"/>
          </ac:spMkLst>
        </pc:spChg>
        <pc:spChg chg="add">
          <ac:chgData name="Jonny Scott" userId="724a36a7e61c132a" providerId="LiveId" clId="{27896772-C4B3-4DAA-A54B-2A6995D0CEC9}" dt="2025-03-24T19:25:11.313" v="2928" actId="26606"/>
          <ac:spMkLst>
            <pc:docMk/>
            <pc:sldMk cId="216726295" sldId="292"/>
            <ac:spMk id="8" creationId="{774A975B-A886-5202-0489-6965514A0D14}"/>
          </ac:spMkLst>
        </pc:spChg>
        <pc:spChg chg="add">
          <ac:chgData name="Jonny Scott" userId="724a36a7e61c132a" providerId="LiveId" clId="{27896772-C4B3-4DAA-A54B-2A6995D0CEC9}" dt="2025-03-24T19:25:11.313" v="2928" actId="26606"/>
          <ac:spMkLst>
            <pc:docMk/>
            <pc:sldMk cId="216726295" sldId="292"/>
            <ac:spMk id="10" creationId="{EA67E988-5919-57BB-C7DE-D3EAD38A3045}"/>
          </ac:spMkLst>
        </pc:spChg>
        <pc:spChg chg="add">
          <ac:chgData name="Jonny Scott" userId="724a36a7e61c132a" providerId="LiveId" clId="{27896772-C4B3-4DAA-A54B-2A6995D0CEC9}" dt="2025-03-24T19:25:11.313" v="2928" actId="26606"/>
          <ac:spMkLst>
            <pc:docMk/>
            <pc:sldMk cId="216726295" sldId="292"/>
            <ac:spMk id="12" creationId="{E20BB609-EF92-42DB-836C-0699A590B5CF}"/>
          </ac:spMkLst>
        </pc:spChg>
        <pc:spChg chg="add">
          <ac:chgData name="Jonny Scott" userId="724a36a7e61c132a" providerId="LiveId" clId="{27896772-C4B3-4DAA-A54B-2A6995D0CEC9}" dt="2025-03-24T19:25:11.313" v="2928" actId="26606"/>
          <ac:spMkLst>
            <pc:docMk/>
            <pc:sldMk cId="216726295" sldId="292"/>
            <ac:spMk id="14" creationId="{7508F7DC-CA28-4ACE-AF79-D7E98ED1BFA3}"/>
          </ac:spMkLst>
        </pc:spChg>
        <pc:spChg chg="add">
          <ac:chgData name="Jonny Scott" userId="724a36a7e61c132a" providerId="LiveId" clId="{27896772-C4B3-4DAA-A54B-2A6995D0CEC9}" dt="2025-03-24T19:25:11.313" v="2928" actId="26606"/>
          <ac:spMkLst>
            <pc:docMk/>
            <pc:sldMk cId="216726295" sldId="292"/>
            <ac:spMk id="16" creationId="{9AB20218-A500-457C-B65C-F3D198B1F717}"/>
          </ac:spMkLst>
        </pc:spChg>
        <pc:spChg chg="add">
          <ac:chgData name="Jonny Scott" userId="724a36a7e61c132a" providerId="LiveId" clId="{27896772-C4B3-4DAA-A54B-2A6995D0CEC9}" dt="2025-03-24T19:25:11.313" v="2928" actId="26606"/>
          <ac:spMkLst>
            <pc:docMk/>
            <pc:sldMk cId="216726295" sldId="292"/>
            <ac:spMk id="18" creationId="{B2C335F7-F61C-4EB4-80F2-4B1438FE66BB}"/>
          </ac:spMkLst>
        </pc:spChg>
        <pc:picChg chg="add mod">
          <ac:chgData name="Jonny Scott" userId="724a36a7e61c132a" providerId="LiveId" clId="{27896772-C4B3-4DAA-A54B-2A6995D0CEC9}" dt="2025-03-24T19:25:11.313" v="2928" actId="26606"/>
          <ac:picMkLst>
            <pc:docMk/>
            <pc:sldMk cId="216726295" sldId="292"/>
            <ac:picMk id="3" creationId="{C5E1256E-82AF-F0BD-04E1-4FE37DFC9E1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2023 Military Suicide Death</a:t>
            </a:r>
          </a:p>
          <a:p>
            <a:pPr>
              <a:defRPr/>
            </a:pPr>
            <a:r>
              <a:rPr lang="en-US"/>
              <a:t> Risk Factors</a:t>
            </a:r>
          </a:p>
        </c:rich>
      </c:tx>
      <c:layout>
        <c:manualLayout>
          <c:xMode val="edge"/>
          <c:yMode val="edge"/>
          <c:x val="0.20391936067295213"/>
          <c:y val="1.9412242144538155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Sheet1!$A$2:$A$5</c:f>
              <c:strCache>
                <c:ptCount val="4"/>
                <c:pt idx="0">
                  <c:v>Relationship Problems</c:v>
                </c:pt>
                <c:pt idx="1">
                  <c:v>Mental Health Diagnoses</c:v>
                </c:pt>
                <c:pt idx="2">
                  <c:v>Admin or Legal Problems</c:v>
                </c:pt>
                <c:pt idx="3">
                  <c:v>Workplace Problems</c:v>
                </c:pt>
              </c:strCache>
            </c:strRef>
          </c:cat>
          <c:val>
            <c:numRef>
              <c:f>Sheet1!$B$2:$B$5</c:f>
              <c:numCache>
                <c:formatCode>0%</c:formatCode>
                <c:ptCount val="4"/>
                <c:pt idx="0">
                  <c:v>0.44</c:v>
                </c:pt>
                <c:pt idx="1">
                  <c:v>0.42</c:v>
                </c:pt>
                <c:pt idx="2">
                  <c:v>0.28999999999999998</c:v>
                </c:pt>
                <c:pt idx="3">
                  <c:v>0.24</c:v>
                </c:pt>
              </c:numCache>
            </c:numRef>
          </c:val>
          <c:extLst>
            <c:ext xmlns:c16="http://schemas.microsoft.com/office/drawing/2014/chart" uri="{C3380CC4-5D6E-409C-BE32-E72D297353CC}">
              <c16:uniqueId val="{00000000-EDC3-4F1B-B124-F795AE86F625}"/>
            </c:ext>
          </c:extLst>
        </c:ser>
        <c:dLbls>
          <c:showLegendKey val="0"/>
          <c:showVal val="0"/>
          <c:showCatName val="0"/>
          <c:showSerName val="0"/>
          <c:showPercent val="0"/>
          <c:showBubbleSize val="0"/>
        </c:dLbls>
        <c:gapWidth val="100"/>
        <c:overlap val="-24"/>
        <c:axId val="365524888"/>
        <c:axId val="365525240"/>
      </c:barChart>
      <c:catAx>
        <c:axId val="3655248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65525240"/>
        <c:crosses val="autoZero"/>
        <c:auto val="1"/>
        <c:lblAlgn val="ctr"/>
        <c:lblOffset val="100"/>
        <c:noMultiLvlLbl val="0"/>
      </c:catAx>
      <c:valAx>
        <c:axId val="365525240"/>
        <c:scaling>
          <c:orientation val="minMax"/>
        </c:scaling>
        <c:delete val="0"/>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365524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EB150F-2D36-4F41-9A02-BA924DBE36E7}"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en-US"/>
        </a:p>
      </dgm:t>
    </dgm:pt>
    <dgm:pt modelId="{A091F886-4F1E-4BA7-A58A-9A5305BE3A01}">
      <dgm:prSet phldrT="[Text]" custT="1"/>
      <dgm:spPr/>
      <dgm:t>
        <a:bodyPr/>
        <a:lstStyle/>
        <a:p>
          <a:r>
            <a:rPr lang="en-US" sz="1600" dirty="0"/>
            <a:t>Individual Experiences Risk Factors</a:t>
          </a:r>
        </a:p>
      </dgm:t>
    </dgm:pt>
    <dgm:pt modelId="{58F6612A-259E-4E16-AE52-FD1BF1A42318}" type="parTrans" cxnId="{18063375-A917-4CC5-AA2D-3AA525D368B4}">
      <dgm:prSet/>
      <dgm:spPr/>
      <dgm:t>
        <a:bodyPr/>
        <a:lstStyle/>
        <a:p>
          <a:endParaRPr lang="en-US"/>
        </a:p>
      </dgm:t>
    </dgm:pt>
    <dgm:pt modelId="{C45408D2-A41D-4B84-BA24-DEDD2410B7F8}" type="sibTrans" cxnId="{18063375-A917-4CC5-AA2D-3AA525D368B4}">
      <dgm:prSet/>
      <dgm:spPr/>
      <dgm:t>
        <a:bodyPr/>
        <a:lstStyle/>
        <a:p>
          <a:endParaRPr lang="en-US"/>
        </a:p>
      </dgm:t>
    </dgm:pt>
    <dgm:pt modelId="{355FB57F-B063-436D-AB49-9FFCEAB5413E}">
      <dgm:prSet phldrT="[Text]"/>
      <dgm:spPr/>
      <dgm:t>
        <a:bodyPr/>
        <a:lstStyle/>
        <a:p>
          <a:r>
            <a:rPr lang="en-US" dirty="0"/>
            <a:t>Social Withdrawal </a:t>
          </a:r>
        </a:p>
      </dgm:t>
    </dgm:pt>
    <dgm:pt modelId="{EACA494A-40FD-4AA2-8B9E-81B2FFA68FEF}" type="parTrans" cxnId="{2348F878-795D-49B6-9093-6106DAE9D2F4}">
      <dgm:prSet/>
      <dgm:spPr/>
      <dgm:t>
        <a:bodyPr/>
        <a:lstStyle/>
        <a:p>
          <a:endParaRPr lang="en-US"/>
        </a:p>
      </dgm:t>
    </dgm:pt>
    <dgm:pt modelId="{27BB110B-9473-4C75-955D-B71E8934E47B}" type="sibTrans" cxnId="{2348F878-795D-49B6-9093-6106DAE9D2F4}">
      <dgm:prSet/>
      <dgm:spPr/>
      <dgm:t>
        <a:bodyPr/>
        <a:lstStyle/>
        <a:p>
          <a:endParaRPr lang="en-US"/>
        </a:p>
      </dgm:t>
    </dgm:pt>
    <dgm:pt modelId="{1C3904D9-CBEB-4C7A-86AE-882A1C1A0CD7}">
      <dgm:prSet phldrT="[Text]"/>
      <dgm:spPr/>
      <dgm:t>
        <a:bodyPr/>
        <a:lstStyle/>
        <a:p>
          <a:r>
            <a:rPr lang="en-US" dirty="0"/>
            <a:t>Suicidal Ideation/ Attempt</a:t>
          </a:r>
        </a:p>
      </dgm:t>
    </dgm:pt>
    <dgm:pt modelId="{1604574F-3C46-4D58-A5CC-1D5648B7A4E5}" type="parTrans" cxnId="{23E27AB9-E388-48A3-84CC-132681D23316}">
      <dgm:prSet/>
      <dgm:spPr/>
      <dgm:t>
        <a:bodyPr/>
        <a:lstStyle/>
        <a:p>
          <a:endParaRPr lang="en-US"/>
        </a:p>
      </dgm:t>
    </dgm:pt>
    <dgm:pt modelId="{A7BFA889-BD84-48C4-8599-3C4C3307A30D}" type="sibTrans" cxnId="{23E27AB9-E388-48A3-84CC-132681D23316}">
      <dgm:prSet/>
      <dgm:spPr/>
      <dgm:t>
        <a:bodyPr/>
        <a:lstStyle/>
        <a:p>
          <a:endParaRPr lang="en-US"/>
        </a:p>
      </dgm:t>
    </dgm:pt>
    <dgm:pt modelId="{A663A589-A543-4343-923C-3BC5FBA894DD}">
      <dgm:prSet phldrT="[Text]"/>
      <dgm:spPr/>
      <dgm:t>
        <a:bodyPr/>
        <a:lstStyle/>
        <a:p>
          <a:r>
            <a:rPr lang="en-US" dirty="0"/>
            <a:t>Removal to Treatment</a:t>
          </a:r>
        </a:p>
      </dgm:t>
    </dgm:pt>
    <dgm:pt modelId="{D35E4C06-0C44-4848-B95F-1FF54EB6A45E}" type="parTrans" cxnId="{7D5F2052-012A-4382-8F42-94FF2F258D6B}">
      <dgm:prSet/>
      <dgm:spPr/>
      <dgm:t>
        <a:bodyPr/>
        <a:lstStyle/>
        <a:p>
          <a:endParaRPr lang="en-US"/>
        </a:p>
      </dgm:t>
    </dgm:pt>
    <dgm:pt modelId="{CA4CAD93-CFCB-4990-B7E9-C7062E23536E}" type="sibTrans" cxnId="{7D5F2052-012A-4382-8F42-94FF2F258D6B}">
      <dgm:prSet/>
      <dgm:spPr/>
      <dgm:t>
        <a:bodyPr/>
        <a:lstStyle/>
        <a:p>
          <a:endParaRPr lang="en-US"/>
        </a:p>
      </dgm:t>
    </dgm:pt>
    <dgm:pt modelId="{52B780FA-A375-49DD-A599-29803B8FBADB}">
      <dgm:prSet phldrT="[Text]"/>
      <dgm:spPr/>
      <dgm:t>
        <a:bodyPr/>
        <a:lstStyle/>
        <a:p>
          <a:r>
            <a:rPr lang="en-US" dirty="0"/>
            <a:t>Isolation from Unit/ Community</a:t>
          </a:r>
        </a:p>
      </dgm:t>
    </dgm:pt>
    <dgm:pt modelId="{BC0A3275-3FDE-49CC-97E6-5785DC6E4440}" type="parTrans" cxnId="{D11D84B2-CD98-4224-8EAB-35C70B8223FB}">
      <dgm:prSet/>
      <dgm:spPr/>
      <dgm:t>
        <a:bodyPr/>
        <a:lstStyle/>
        <a:p>
          <a:endParaRPr lang="en-US"/>
        </a:p>
      </dgm:t>
    </dgm:pt>
    <dgm:pt modelId="{4ADABD23-E3A0-4522-8F3E-F19FD572FC9E}" type="sibTrans" cxnId="{D11D84B2-CD98-4224-8EAB-35C70B8223FB}">
      <dgm:prSet/>
      <dgm:spPr/>
      <dgm:t>
        <a:bodyPr/>
        <a:lstStyle/>
        <a:p>
          <a:endParaRPr lang="en-US"/>
        </a:p>
      </dgm:t>
    </dgm:pt>
    <dgm:pt modelId="{D55973A0-183C-4E44-B145-6CB07F0F11A1}">
      <dgm:prSet phldrT="[Text]"/>
      <dgm:spPr/>
      <dgm:t>
        <a:bodyPr/>
        <a:lstStyle/>
        <a:p>
          <a:r>
            <a:rPr lang="en-US" dirty="0"/>
            <a:t>Poor Reintegration</a:t>
          </a:r>
        </a:p>
      </dgm:t>
    </dgm:pt>
    <dgm:pt modelId="{37748891-56E2-46B9-8DFB-D4354777A1BD}" type="parTrans" cxnId="{33A8826E-B46D-44ED-9A9C-76547D8435C7}">
      <dgm:prSet/>
      <dgm:spPr/>
      <dgm:t>
        <a:bodyPr/>
        <a:lstStyle/>
        <a:p>
          <a:endParaRPr lang="en-US"/>
        </a:p>
      </dgm:t>
    </dgm:pt>
    <dgm:pt modelId="{C489733E-BEF3-4CF9-A52D-FE5196D4DAE1}" type="sibTrans" cxnId="{33A8826E-B46D-44ED-9A9C-76547D8435C7}">
      <dgm:prSet/>
      <dgm:spPr/>
      <dgm:t>
        <a:bodyPr/>
        <a:lstStyle/>
        <a:p>
          <a:endParaRPr lang="en-US"/>
        </a:p>
      </dgm:t>
    </dgm:pt>
    <dgm:pt modelId="{73334A71-BD87-4BF3-92D2-7C25445937D5}" type="pres">
      <dgm:prSet presAssocID="{96EB150F-2D36-4F41-9A02-BA924DBE36E7}" presName="cycle" presStyleCnt="0">
        <dgm:presLayoutVars>
          <dgm:dir/>
          <dgm:resizeHandles val="exact"/>
        </dgm:presLayoutVars>
      </dgm:prSet>
      <dgm:spPr/>
    </dgm:pt>
    <dgm:pt modelId="{38B68A19-5A27-491C-A5E9-6AC613F2169A}" type="pres">
      <dgm:prSet presAssocID="{A091F886-4F1E-4BA7-A58A-9A5305BE3A01}" presName="node" presStyleLbl="node1" presStyleIdx="0" presStyleCnt="6">
        <dgm:presLayoutVars>
          <dgm:bulletEnabled val="1"/>
        </dgm:presLayoutVars>
      </dgm:prSet>
      <dgm:spPr/>
    </dgm:pt>
    <dgm:pt modelId="{6DE4AEAF-F812-4D80-8424-186F6EF325EA}" type="pres">
      <dgm:prSet presAssocID="{A091F886-4F1E-4BA7-A58A-9A5305BE3A01}" presName="spNode" presStyleCnt="0"/>
      <dgm:spPr/>
    </dgm:pt>
    <dgm:pt modelId="{F81C3B6F-80C3-480B-8D43-BD73D89B2BCE}" type="pres">
      <dgm:prSet presAssocID="{C45408D2-A41D-4B84-BA24-DEDD2410B7F8}" presName="sibTrans" presStyleLbl="sibTrans1D1" presStyleIdx="0" presStyleCnt="6"/>
      <dgm:spPr/>
    </dgm:pt>
    <dgm:pt modelId="{8082EDA8-55FB-4911-AAE8-4B7D23BE6F0B}" type="pres">
      <dgm:prSet presAssocID="{355FB57F-B063-436D-AB49-9FFCEAB5413E}" presName="node" presStyleLbl="node1" presStyleIdx="1" presStyleCnt="6">
        <dgm:presLayoutVars>
          <dgm:bulletEnabled val="1"/>
        </dgm:presLayoutVars>
      </dgm:prSet>
      <dgm:spPr/>
    </dgm:pt>
    <dgm:pt modelId="{2AE56ACA-B2AB-4DDA-8E6C-D6E8798E05A6}" type="pres">
      <dgm:prSet presAssocID="{355FB57F-B063-436D-AB49-9FFCEAB5413E}" presName="spNode" presStyleCnt="0"/>
      <dgm:spPr/>
    </dgm:pt>
    <dgm:pt modelId="{F544BF5B-8EE6-4DDF-9AE6-4BC531158A53}" type="pres">
      <dgm:prSet presAssocID="{27BB110B-9473-4C75-955D-B71E8934E47B}" presName="sibTrans" presStyleLbl="sibTrans1D1" presStyleIdx="1" presStyleCnt="6"/>
      <dgm:spPr/>
    </dgm:pt>
    <dgm:pt modelId="{605FE1DA-2410-489E-AC80-FAA4766B63E6}" type="pres">
      <dgm:prSet presAssocID="{1C3904D9-CBEB-4C7A-86AE-882A1C1A0CD7}" presName="node" presStyleLbl="node1" presStyleIdx="2" presStyleCnt="6">
        <dgm:presLayoutVars>
          <dgm:bulletEnabled val="1"/>
        </dgm:presLayoutVars>
      </dgm:prSet>
      <dgm:spPr/>
    </dgm:pt>
    <dgm:pt modelId="{0447E01B-2153-4C4F-8926-F0D87B299E72}" type="pres">
      <dgm:prSet presAssocID="{1C3904D9-CBEB-4C7A-86AE-882A1C1A0CD7}" presName="spNode" presStyleCnt="0"/>
      <dgm:spPr/>
    </dgm:pt>
    <dgm:pt modelId="{E3ACF13D-7E9E-472F-9F02-A15E9271FF2F}" type="pres">
      <dgm:prSet presAssocID="{A7BFA889-BD84-48C4-8599-3C4C3307A30D}" presName="sibTrans" presStyleLbl="sibTrans1D1" presStyleIdx="2" presStyleCnt="6"/>
      <dgm:spPr/>
    </dgm:pt>
    <dgm:pt modelId="{D187CB06-4917-4552-8AFF-4086BA3011E5}" type="pres">
      <dgm:prSet presAssocID="{A663A589-A543-4343-923C-3BC5FBA894DD}" presName="node" presStyleLbl="node1" presStyleIdx="3" presStyleCnt="6">
        <dgm:presLayoutVars>
          <dgm:bulletEnabled val="1"/>
        </dgm:presLayoutVars>
      </dgm:prSet>
      <dgm:spPr/>
    </dgm:pt>
    <dgm:pt modelId="{01591C18-95CA-4D01-BA17-7D46A167E189}" type="pres">
      <dgm:prSet presAssocID="{A663A589-A543-4343-923C-3BC5FBA894DD}" presName="spNode" presStyleCnt="0"/>
      <dgm:spPr/>
    </dgm:pt>
    <dgm:pt modelId="{5A8BA8A7-755A-4E3B-ABFD-0A5B9821A6AE}" type="pres">
      <dgm:prSet presAssocID="{CA4CAD93-CFCB-4990-B7E9-C7062E23536E}" presName="sibTrans" presStyleLbl="sibTrans1D1" presStyleIdx="3" presStyleCnt="6"/>
      <dgm:spPr/>
    </dgm:pt>
    <dgm:pt modelId="{A6768730-9233-4A30-AAF1-C55699004B0E}" type="pres">
      <dgm:prSet presAssocID="{52B780FA-A375-49DD-A599-29803B8FBADB}" presName="node" presStyleLbl="node1" presStyleIdx="4" presStyleCnt="6">
        <dgm:presLayoutVars>
          <dgm:bulletEnabled val="1"/>
        </dgm:presLayoutVars>
      </dgm:prSet>
      <dgm:spPr/>
    </dgm:pt>
    <dgm:pt modelId="{59AE22F5-2C12-43FF-93AE-31D864B3D52D}" type="pres">
      <dgm:prSet presAssocID="{52B780FA-A375-49DD-A599-29803B8FBADB}" presName="spNode" presStyleCnt="0"/>
      <dgm:spPr/>
    </dgm:pt>
    <dgm:pt modelId="{7097BD2E-0435-48C3-92DB-940F0FF234E7}" type="pres">
      <dgm:prSet presAssocID="{4ADABD23-E3A0-4522-8F3E-F19FD572FC9E}" presName="sibTrans" presStyleLbl="sibTrans1D1" presStyleIdx="4" presStyleCnt="6"/>
      <dgm:spPr/>
    </dgm:pt>
    <dgm:pt modelId="{9CE57910-30D6-4DA7-A0C8-F52B60B0619C}" type="pres">
      <dgm:prSet presAssocID="{D55973A0-183C-4E44-B145-6CB07F0F11A1}" presName="node" presStyleLbl="node1" presStyleIdx="5" presStyleCnt="6">
        <dgm:presLayoutVars>
          <dgm:bulletEnabled val="1"/>
        </dgm:presLayoutVars>
      </dgm:prSet>
      <dgm:spPr/>
    </dgm:pt>
    <dgm:pt modelId="{D2230B25-21F6-4858-A7F8-02463C58D499}" type="pres">
      <dgm:prSet presAssocID="{D55973A0-183C-4E44-B145-6CB07F0F11A1}" presName="spNode" presStyleCnt="0"/>
      <dgm:spPr/>
    </dgm:pt>
    <dgm:pt modelId="{9CDAD857-B8B6-44F4-9F0D-F51670398ADF}" type="pres">
      <dgm:prSet presAssocID="{C489733E-BEF3-4CF9-A52D-FE5196D4DAE1}" presName="sibTrans" presStyleLbl="sibTrans1D1" presStyleIdx="5" presStyleCnt="6"/>
      <dgm:spPr/>
    </dgm:pt>
  </dgm:ptLst>
  <dgm:cxnLst>
    <dgm:cxn modelId="{737BFA00-CDBE-490D-B6ED-38AF09E58455}" type="presOf" srcId="{4ADABD23-E3A0-4522-8F3E-F19FD572FC9E}" destId="{7097BD2E-0435-48C3-92DB-940F0FF234E7}" srcOrd="0" destOrd="0" presId="urn:microsoft.com/office/officeart/2005/8/layout/cycle5"/>
    <dgm:cxn modelId="{22370018-7556-4825-9C66-4FD5BC3FA07A}" type="presOf" srcId="{355FB57F-B063-436D-AB49-9FFCEAB5413E}" destId="{8082EDA8-55FB-4911-AAE8-4B7D23BE6F0B}" srcOrd="0" destOrd="0" presId="urn:microsoft.com/office/officeart/2005/8/layout/cycle5"/>
    <dgm:cxn modelId="{9AF5283C-8086-4E47-AEED-AF64C17DA124}" type="presOf" srcId="{96EB150F-2D36-4F41-9A02-BA924DBE36E7}" destId="{73334A71-BD87-4BF3-92D2-7C25445937D5}" srcOrd="0" destOrd="0" presId="urn:microsoft.com/office/officeart/2005/8/layout/cycle5"/>
    <dgm:cxn modelId="{B7BADD5F-9BBA-4BDB-ADCF-5DA9C4716012}" type="presOf" srcId="{CA4CAD93-CFCB-4990-B7E9-C7062E23536E}" destId="{5A8BA8A7-755A-4E3B-ABFD-0A5B9821A6AE}" srcOrd="0" destOrd="0" presId="urn:microsoft.com/office/officeart/2005/8/layout/cycle5"/>
    <dgm:cxn modelId="{53055461-D2A2-4D86-A96D-891C1B31A0C4}" type="presOf" srcId="{A091F886-4F1E-4BA7-A58A-9A5305BE3A01}" destId="{38B68A19-5A27-491C-A5E9-6AC613F2169A}" srcOrd="0" destOrd="0" presId="urn:microsoft.com/office/officeart/2005/8/layout/cycle5"/>
    <dgm:cxn modelId="{4997A169-ED35-47E6-85F6-B17130551DE9}" type="presOf" srcId="{C489733E-BEF3-4CF9-A52D-FE5196D4DAE1}" destId="{9CDAD857-B8B6-44F4-9F0D-F51670398ADF}" srcOrd="0" destOrd="0" presId="urn:microsoft.com/office/officeart/2005/8/layout/cycle5"/>
    <dgm:cxn modelId="{33A8826E-B46D-44ED-9A9C-76547D8435C7}" srcId="{96EB150F-2D36-4F41-9A02-BA924DBE36E7}" destId="{D55973A0-183C-4E44-B145-6CB07F0F11A1}" srcOrd="5" destOrd="0" parTransId="{37748891-56E2-46B9-8DFB-D4354777A1BD}" sibTransId="{C489733E-BEF3-4CF9-A52D-FE5196D4DAE1}"/>
    <dgm:cxn modelId="{7D5F2052-012A-4382-8F42-94FF2F258D6B}" srcId="{96EB150F-2D36-4F41-9A02-BA924DBE36E7}" destId="{A663A589-A543-4343-923C-3BC5FBA894DD}" srcOrd="3" destOrd="0" parTransId="{D35E4C06-0C44-4848-B95F-1FF54EB6A45E}" sibTransId="{CA4CAD93-CFCB-4990-B7E9-C7062E23536E}"/>
    <dgm:cxn modelId="{785D6D73-DA03-465E-9BAA-333D74671346}" type="presOf" srcId="{1C3904D9-CBEB-4C7A-86AE-882A1C1A0CD7}" destId="{605FE1DA-2410-489E-AC80-FAA4766B63E6}" srcOrd="0" destOrd="0" presId="urn:microsoft.com/office/officeart/2005/8/layout/cycle5"/>
    <dgm:cxn modelId="{18063375-A917-4CC5-AA2D-3AA525D368B4}" srcId="{96EB150F-2D36-4F41-9A02-BA924DBE36E7}" destId="{A091F886-4F1E-4BA7-A58A-9A5305BE3A01}" srcOrd="0" destOrd="0" parTransId="{58F6612A-259E-4E16-AE52-FD1BF1A42318}" sibTransId="{C45408D2-A41D-4B84-BA24-DEDD2410B7F8}"/>
    <dgm:cxn modelId="{2348F878-795D-49B6-9093-6106DAE9D2F4}" srcId="{96EB150F-2D36-4F41-9A02-BA924DBE36E7}" destId="{355FB57F-B063-436D-AB49-9FFCEAB5413E}" srcOrd="1" destOrd="0" parTransId="{EACA494A-40FD-4AA2-8B9E-81B2FFA68FEF}" sibTransId="{27BB110B-9473-4C75-955D-B71E8934E47B}"/>
    <dgm:cxn modelId="{80543EA5-2887-4D56-8E2C-2FBCA9A9353B}" type="presOf" srcId="{A663A589-A543-4343-923C-3BC5FBA894DD}" destId="{D187CB06-4917-4552-8AFF-4086BA3011E5}" srcOrd="0" destOrd="0" presId="urn:microsoft.com/office/officeart/2005/8/layout/cycle5"/>
    <dgm:cxn modelId="{7A5EFEAB-C6F6-4C2A-A251-E0B77107A4A8}" type="presOf" srcId="{27BB110B-9473-4C75-955D-B71E8934E47B}" destId="{F544BF5B-8EE6-4DDF-9AE6-4BC531158A53}" srcOrd="0" destOrd="0" presId="urn:microsoft.com/office/officeart/2005/8/layout/cycle5"/>
    <dgm:cxn modelId="{D11D84B2-CD98-4224-8EAB-35C70B8223FB}" srcId="{96EB150F-2D36-4F41-9A02-BA924DBE36E7}" destId="{52B780FA-A375-49DD-A599-29803B8FBADB}" srcOrd="4" destOrd="0" parTransId="{BC0A3275-3FDE-49CC-97E6-5785DC6E4440}" sibTransId="{4ADABD23-E3A0-4522-8F3E-F19FD572FC9E}"/>
    <dgm:cxn modelId="{23E27AB9-E388-48A3-84CC-132681D23316}" srcId="{96EB150F-2D36-4F41-9A02-BA924DBE36E7}" destId="{1C3904D9-CBEB-4C7A-86AE-882A1C1A0CD7}" srcOrd="2" destOrd="0" parTransId="{1604574F-3C46-4D58-A5CC-1D5648B7A4E5}" sibTransId="{A7BFA889-BD84-48C4-8599-3C4C3307A30D}"/>
    <dgm:cxn modelId="{518B74C3-895B-49FC-A9FE-9CC5330EEA4D}" type="presOf" srcId="{D55973A0-183C-4E44-B145-6CB07F0F11A1}" destId="{9CE57910-30D6-4DA7-A0C8-F52B60B0619C}" srcOrd="0" destOrd="0" presId="urn:microsoft.com/office/officeart/2005/8/layout/cycle5"/>
    <dgm:cxn modelId="{33AECCCC-5581-4314-BE5B-4C7A85178D94}" type="presOf" srcId="{52B780FA-A375-49DD-A599-29803B8FBADB}" destId="{A6768730-9233-4A30-AAF1-C55699004B0E}" srcOrd="0" destOrd="0" presId="urn:microsoft.com/office/officeart/2005/8/layout/cycle5"/>
    <dgm:cxn modelId="{4C27BEF7-CBEA-4302-8E38-63164B076FD7}" type="presOf" srcId="{C45408D2-A41D-4B84-BA24-DEDD2410B7F8}" destId="{F81C3B6F-80C3-480B-8D43-BD73D89B2BCE}" srcOrd="0" destOrd="0" presId="urn:microsoft.com/office/officeart/2005/8/layout/cycle5"/>
    <dgm:cxn modelId="{E3880EFC-BE2F-4A29-BA3D-174C8B4D619B}" type="presOf" srcId="{A7BFA889-BD84-48C4-8599-3C4C3307A30D}" destId="{E3ACF13D-7E9E-472F-9F02-A15E9271FF2F}" srcOrd="0" destOrd="0" presId="urn:microsoft.com/office/officeart/2005/8/layout/cycle5"/>
    <dgm:cxn modelId="{43836B70-D165-464B-B85E-D67320477F0C}" type="presParOf" srcId="{73334A71-BD87-4BF3-92D2-7C25445937D5}" destId="{38B68A19-5A27-491C-A5E9-6AC613F2169A}" srcOrd="0" destOrd="0" presId="urn:microsoft.com/office/officeart/2005/8/layout/cycle5"/>
    <dgm:cxn modelId="{D32B1212-B399-48E2-941A-C6459C453DA2}" type="presParOf" srcId="{73334A71-BD87-4BF3-92D2-7C25445937D5}" destId="{6DE4AEAF-F812-4D80-8424-186F6EF325EA}" srcOrd="1" destOrd="0" presId="urn:microsoft.com/office/officeart/2005/8/layout/cycle5"/>
    <dgm:cxn modelId="{DE39596F-E85B-49B7-974F-3A95BEB179B6}" type="presParOf" srcId="{73334A71-BD87-4BF3-92D2-7C25445937D5}" destId="{F81C3B6F-80C3-480B-8D43-BD73D89B2BCE}" srcOrd="2" destOrd="0" presId="urn:microsoft.com/office/officeart/2005/8/layout/cycle5"/>
    <dgm:cxn modelId="{BFAA6A62-102E-4A37-9EFE-2B90B1524158}" type="presParOf" srcId="{73334A71-BD87-4BF3-92D2-7C25445937D5}" destId="{8082EDA8-55FB-4911-AAE8-4B7D23BE6F0B}" srcOrd="3" destOrd="0" presId="urn:microsoft.com/office/officeart/2005/8/layout/cycle5"/>
    <dgm:cxn modelId="{782CAB6A-F708-4591-9268-52A4BD35EBB1}" type="presParOf" srcId="{73334A71-BD87-4BF3-92D2-7C25445937D5}" destId="{2AE56ACA-B2AB-4DDA-8E6C-D6E8798E05A6}" srcOrd="4" destOrd="0" presId="urn:microsoft.com/office/officeart/2005/8/layout/cycle5"/>
    <dgm:cxn modelId="{DEDACC9C-0699-4798-B793-347FC1EE6908}" type="presParOf" srcId="{73334A71-BD87-4BF3-92D2-7C25445937D5}" destId="{F544BF5B-8EE6-4DDF-9AE6-4BC531158A53}" srcOrd="5" destOrd="0" presId="urn:microsoft.com/office/officeart/2005/8/layout/cycle5"/>
    <dgm:cxn modelId="{78A3B2B1-D043-4AC2-8876-6F8BC0C5F139}" type="presParOf" srcId="{73334A71-BD87-4BF3-92D2-7C25445937D5}" destId="{605FE1DA-2410-489E-AC80-FAA4766B63E6}" srcOrd="6" destOrd="0" presId="urn:microsoft.com/office/officeart/2005/8/layout/cycle5"/>
    <dgm:cxn modelId="{21544A4C-F9B2-4C30-8016-BCA3219F2719}" type="presParOf" srcId="{73334A71-BD87-4BF3-92D2-7C25445937D5}" destId="{0447E01B-2153-4C4F-8926-F0D87B299E72}" srcOrd="7" destOrd="0" presId="urn:microsoft.com/office/officeart/2005/8/layout/cycle5"/>
    <dgm:cxn modelId="{014DC04A-DF52-4BBA-BA41-09A20C34CF09}" type="presParOf" srcId="{73334A71-BD87-4BF3-92D2-7C25445937D5}" destId="{E3ACF13D-7E9E-472F-9F02-A15E9271FF2F}" srcOrd="8" destOrd="0" presId="urn:microsoft.com/office/officeart/2005/8/layout/cycle5"/>
    <dgm:cxn modelId="{144496A3-56B2-4F3E-A144-FD70F0D49EE8}" type="presParOf" srcId="{73334A71-BD87-4BF3-92D2-7C25445937D5}" destId="{D187CB06-4917-4552-8AFF-4086BA3011E5}" srcOrd="9" destOrd="0" presId="urn:microsoft.com/office/officeart/2005/8/layout/cycle5"/>
    <dgm:cxn modelId="{60C24826-4D2F-4707-83BB-A1F8745651ED}" type="presParOf" srcId="{73334A71-BD87-4BF3-92D2-7C25445937D5}" destId="{01591C18-95CA-4D01-BA17-7D46A167E189}" srcOrd="10" destOrd="0" presId="urn:microsoft.com/office/officeart/2005/8/layout/cycle5"/>
    <dgm:cxn modelId="{8B328A52-4676-4759-9381-787378EA7676}" type="presParOf" srcId="{73334A71-BD87-4BF3-92D2-7C25445937D5}" destId="{5A8BA8A7-755A-4E3B-ABFD-0A5B9821A6AE}" srcOrd="11" destOrd="0" presId="urn:microsoft.com/office/officeart/2005/8/layout/cycle5"/>
    <dgm:cxn modelId="{BC6994B8-9849-4B8E-85C0-5A248A173E31}" type="presParOf" srcId="{73334A71-BD87-4BF3-92D2-7C25445937D5}" destId="{A6768730-9233-4A30-AAF1-C55699004B0E}" srcOrd="12" destOrd="0" presId="urn:microsoft.com/office/officeart/2005/8/layout/cycle5"/>
    <dgm:cxn modelId="{94CCAF46-FFE5-4E62-AB02-8506E20C7EA4}" type="presParOf" srcId="{73334A71-BD87-4BF3-92D2-7C25445937D5}" destId="{59AE22F5-2C12-43FF-93AE-31D864B3D52D}" srcOrd="13" destOrd="0" presId="urn:microsoft.com/office/officeart/2005/8/layout/cycle5"/>
    <dgm:cxn modelId="{2A2F45DA-03C5-4950-ABFD-472E52EEAA3B}" type="presParOf" srcId="{73334A71-BD87-4BF3-92D2-7C25445937D5}" destId="{7097BD2E-0435-48C3-92DB-940F0FF234E7}" srcOrd="14" destOrd="0" presId="urn:microsoft.com/office/officeart/2005/8/layout/cycle5"/>
    <dgm:cxn modelId="{2D7A4364-B1F9-428A-9B6C-057E91E48586}" type="presParOf" srcId="{73334A71-BD87-4BF3-92D2-7C25445937D5}" destId="{9CE57910-30D6-4DA7-A0C8-F52B60B0619C}" srcOrd="15" destOrd="0" presId="urn:microsoft.com/office/officeart/2005/8/layout/cycle5"/>
    <dgm:cxn modelId="{E4D8DEB7-32A0-4085-AC97-CC8441E9EBFF}" type="presParOf" srcId="{73334A71-BD87-4BF3-92D2-7C25445937D5}" destId="{D2230B25-21F6-4858-A7F8-02463C58D499}" srcOrd="16" destOrd="0" presId="urn:microsoft.com/office/officeart/2005/8/layout/cycle5"/>
    <dgm:cxn modelId="{0510213B-B45E-438C-8150-254D4ABFCC06}" type="presParOf" srcId="{73334A71-BD87-4BF3-92D2-7C25445937D5}" destId="{9CDAD857-B8B6-44F4-9F0D-F51670398ADF}"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EB150F-2D36-4F41-9A02-BA924DBE36E7}"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en-US"/>
        </a:p>
      </dgm:t>
    </dgm:pt>
    <dgm:pt modelId="{A091F886-4F1E-4BA7-A58A-9A5305BE3A01}">
      <dgm:prSet phldrT="[Text]"/>
      <dgm:spPr/>
      <dgm:t>
        <a:bodyPr/>
        <a:lstStyle/>
        <a:p>
          <a:r>
            <a:rPr lang="en-US" dirty="0"/>
            <a:t>Individual Experiences Risk Factors</a:t>
          </a:r>
        </a:p>
      </dgm:t>
    </dgm:pt>
    <dgm:pt modelId="{58F6612A-259E-4E16-AE52-FD1BF1A42318}" type="parTrans" cxnId="{18063375-A917-4CC5-AA2D-3AA525D368B4}">
      <dgm:prSet/>
      <dgm:spPr/>
      <dgm:t>
        <a:bodyPr/>
        <a:lstStyle/>
        <a:p>
          <a:endParaRPr lang="en-US"/>
        </a:p>
      </dgm:t>
    </dgm:pt>
    <dgm:pt modelId="{C45408D2-A41D-4B84-BA24-DEDD2410B7F8}" type="sibTrans" cxnId="{18063375-A917-4CC5-AA2D-3AA525D368B4}">
      <dgm:prSet/>
      <dgm:spPr/>
      <dgm:t>
        <a:bodyPr/>
        <a:lstStyle/>
        <a:p>
          <a:endParaRPr lang="en-US"/>
        </a:p>
      </dgm:t>
    </dgm:pt>
    <dgm:pt modelId="{355FB57F-B063-436D-AB49-9FFCEAB5413E}">
      <dgm:prSet phldrT="[Text]"/>
      <dgm:spPr/>
      <dgm:t>
        <a:bodyPr/>
        <a:lstStyle/>
        <a:p>
          <a:r>
            <a:rPr lang="en-US" dirty="0"/>
            <a:t>Social Withdrawal </a:t>
          </a:r>
        </a:p>
      </dgm:t>
    </dgm:pt>
    <dgm:pt modelId="{EACA494A-40FD-4AA2-8B9E-81B2FFA68FEF}" type="parTrans" cxnId="{2348F878-795D-49B6-9093-6106DAE9D2F4}">
      <dgm:prSet/>
      <dgm:spPr/>
      <dgm:t>
        <a:bodyPr/>
        <a:lstStyle/>
        <a:p>
          <a:endParaRPr lang="en-US"/>
        </a:p>
      </dgm:t>
    </dgm:pt>
    <dgm:pt modelId="{27BB110B-9473-4C75-955D-B71E8934E47B}" type="sibTrans" cxnId="{2348F878-795D-49B6-9093-6106DAE9D2F4}">
      <dgm:prSet/>
      <dgm:spPr/>
      <dgm:t>
        <a:bodyPr/>
        <a:lstStyle/>
        <a:p>
          <a:endParaRPr lang="en-US"/>
        </a:p>
      </dgm:t>
    </dgm:pt>
    <dgm:pt modelId="{1C3904D9-CBEB-4C7A-86AE-882A1C1A0CD7}">
      <dgm:prSet phldrT="[Text]"/>
      <dgm:spPr>
        <a:solidFill>
          <a:srgbClr val="FF0000"/>
        </a:solidFill>
        <a:ln>
          <a:solidFill>
            <a:srgbClr val="FF0000"/>
          </a:solidFill>
        </a:ln>
      </dgm:spPr>
      <dgm:t>
        <a:bodyPr/>
        <a:lstStyle/>
        <a:p>
          <a:r>
            <a:rPr lang="en-US" dirty="0"/>
            <a:t>Suicidal Ideation/ Attempt</a:t>
          </a:r>
        </a:p>
      </dgm:t>
    </dgm:pt>
    <dgm:pt modelId="{1604574F-3C46-4D58-A5CC-1D5648B7A4E5}" type="parTrans" cxnId="{23E27AB9-E388-48A3-84CC-132681D23316}">
      <dgm:prSet/>
      <dgm:spPr/>
      <dgm:t>
        <a:bodyPr/>
        <a:lstStyle/>
        <a:p>
          <a:endParaRPr lang="en-US"/>
        </a:p>
      </dgm:t>
    </dgm:pt>
    <dgm:pt modelId="{A7BFA889-BD84-48C4-8599-3C4C3307A30D}" type="sibTrans" cxnId="{23E27AB9-E388-48A3-84CC-132681D23316}">
      <dgm:prSet/>
      <dgm:spPr/>
      <dgm:t>
        <a:bodyPr/>
        <a:lstStyle/>
        <a:p>
          <a:endParaRPr lang="en-US"/>
        </a:p>
      </dgm:t>
    </dgm:pt>
    <dgm:pt modelId="{A663A589-A543-4343-923C-3BC5FBA894DD}">
      <dgm:prSet phldrT="[Text]"/>
      <dgm:spPr/>
      <dgm:t>
        <a:bodyPr/>
        <a:lstStyle/>
        <a:p>
          <a:r>
            <a:rPr lang="en-US" dirty="0"/>
            <a:t>Removal to Treatment</a:t>
          </a:r>
        </a:p>
      </dgm:t>
    </dgm:pt>
    <dgm:pt modelId="{D35E4C06-0C44-4848-B95F-1FF54EB6A45E}" type="parTrans" cxnId="{7D5F2052-012A-4382-8F42-94FF2F258D6B}">
      <dgm:prSet/>
      <dgm:spPr/>
      <dgm:t>
        <a:bodyPr/>
        <a:lstStyle/>
        <a:p>
          <a:endParaRPr lang="en-US"/>
        </a:p>
      </dgm:t>
    </dgm:pt>
    <dgm:pt modelId="{CA4CAD93-CFCB-4990-B7E9-C7062E23536E}" type="sibTrans" cxnId="{7D5F2052-012A-4382-8F42-94FF2F258D6B}">
      <dgm:prSet/>
      <dgm:spPr/>
      <dgm:t>
        <a:bodyPr/>
        <a:lstStyle/>
        <a:p>
          <a:endParaRPr lang="en-US"/>
        </a:p>
      </dgm:t>
    </dgm:pt>
    <dgm:pt modelId="{52B780FA-A375-49DD-A599-29803B8FBADB}">
      <dgm:prSet phldrT="[Text]"/>
      <dgm:spPr/>
      <dgm:t>
        <a:bodyPr/>
        <a:lstStyle/>
        <a:p>
          <a:r>
            <a:rPr lang="en-US" dirty="0"/>
            <a:t>Isolation from Unit/ Community</a:t>
          </a:r>
        </a:p>
      </dgm:t>
    </dgm:pt>
    <dgm:pt modelId="{BC0A3275-3FDE-49CC-97E6-5785DC6E4440}" type="parTrans" cxnId="{D11D84B2-CD98-4224-8EAB-35C70B8223FB}">
      <dgm:prSet/>
      <dgm:spPr/>
      <dgm:t>
        <a:bodyPr/>
        <a:lstStyle/>
        <a:p>
          <a:endParaRPr lang="en-US"/>
        </a:p>
      </dgm:t>
    </dgm:pt>
    <dgm:pt modelId="{4ADABD23-E3A0-4522-8F3E-F19FD572FC9E}" type="sibTrans" cxnId="{D11D84B2-CD98-4224-8EAB-35C70B8223FB}">
      <dgm:prSet/>
      <dgm:spPr/>
      <dgm:t>
        <a:bodyPr/>
        <a:lstStyle/>
        <a:p>
          <a:endParaRPr lang="en-US"/>
        </a:p>
      </dgm:t>
    </dgm:pt>
    <dgm:pt modelId="{D55973A0-183C-4E44-B145-6CB07F0F11A1}">
      <dgm:prSet phldrT="[Text]"/>
      <dgm:spPr/>
      <dgm:t>
        <a:bodyPr/>
        <a:lstStyle/>
        <a:p>
          <a:r>
            <a:rPr lang="en-US" dirty="0"/>
            <a:t>Poor Reintegration</a:t>
          </a:r>
        </a:p>
      </dgm:t>
    </dgm:pt>
    <dgm:pt modelId="{37748891-56E2-46B9-8DFB-D4354777A1BD}" type="parTrans" cxnId="{33A8826E-B46D-44ED-9A9C-76547D8435C7}">
      <dgm:prSet/>
      <dgm:spPr/>
      <dgm:t>
        <a:bodyPr/>
        <a:lstStyle/>
        <a:p>
          <a:endParaRPr lang="en-US"/>
        </a:p>
      </dgm:t>
    </dgm:pt>
    <dgm:pt modelId="{C489733E-BEF3-4CF9-A52D-FE5196D4DAE1}" type="sibTrans" cxnId="{33A8826E-B46D-44ED-9A9C-76547D8435C7}">
      <dgm:prSet/>
      <dgm:spPr/>
      <dgm:t>
        <a:bodyPr/>
        <a:lstStyle/>
        <a:p>
          <a:endParaRPr lang="en-US"/>
        </a:p>
      </dgm:t>
    </dgm:pt>
    <dgm:pt modelId="{73334A71-BD87-4BF3-92D2-7C25445937D5}" type="pres">
      <dgm:prSet presAssocID="{96EB150F-2D36-4F41-9A02-BA924DBE36E7}" presName="cycle" presStyleCnt="0">
        <dgm:presLayoutVars>
          <dgm:dir/>
          <dgm:resizeHandles val="exact"/>
        </dgm:presLayoutVars>
      </dgm:prSet>
      <dgm:spPr/>
    </dgm:pt>
    <dgm:pt modelId="{38B68A19-5A27-491C-A5E9-6AC613F2169A}" type="pres">
      <dgm:prSet presAssocID="{A091F886-4F1E-4BA7-A58A-9A5305BE3A01}" presName="node" presStyleLbl="node1" presStyleIdx="0" presStyleCnt="6">
        <dgm:presLayoutVars>
          <dgm:bulletEnabled val="1"/>
        </dgm:presLayoutVars>
      </dgm:prSet>
      <dgm:spPr/>
    </dgm:pt>
    <dgm:pt modelId="{6DE4AEAF-F812-4D80-8424-186F6EF325EA}" type="pres">
      <dgm:prSet presAssocID="{A091F886-4F1E-4BA7-A58A-9A5305BE3A01}" presName="spNode" presStyleCnt="0"/>
      <dgm:spPr/>
    </dgm:pt>
    <dgm:pt modelId="{F81C3B6F-80C3-480B-8D43-BD73D89B2BCE}" type="pres">
      <dgm:prSet presAssocID="{C45408D2-A41D-4B84-BA24-DEDD2410B7F8}" presName="sibTrans" presStyleLbl="sibTrans1D1" presStyleIdx="0" presStyleCnt="6"/>
      <dgm:spPr/>
    </dgm:pt>
    <dgm:pt modelId="{8082EDA8-55FB-4911-AAE8-4B7D23BE6F0B}" type="pres">
      <dgm:prSet presAssocID="{355FB57F-B063-436D-AB49-9FFCEAB5413E}" presName="node" presStyleLbl="node1" presStyleIdx="1" presStyleCnt="6">
        <dgm:presLayoutVars>
          <dgm:bulletEnabled val="1"/>
        </dgm:presLayoutVars>
      </dgm:prSet>
      <dgm:spPr/>
    </dgm:pt>
    <dgm:pt modelId="{2AE56ACA-B2AB-4DDA-8E6C-D6E8798E05A6}" type="pres">
      <dgm:prSet presAssocID="{355FB57F-B063-436D-AB49-9FFCEAB5413E}" presName="spNode" presStyleCnt="0"/>
      <dgm:spPr/>
    </dgm:pt>
    <dgm:pt modelId="{F544BF5B-8EE6-4DDF-9AE6-4BC531158A53}" type="pres">
      <dgm:prSet presAssocID="{27BB110B-9473-4C75-955D-B71E8934E47B}" presName="sibTrans" presStyleLbl="sibTrans1D1" presStyleIdx="1" presStyleCnt="6"/>
      <dgm:spPr/>
    </dgm:pt>
    <dgm:pt modelId="{605FE1DA-2410-489E-AC80-FAA4766B63E6}" type="pres">
      <dgm:prSet presAssocID="{1C3904D9-CBEB-4C7A-86AE-882A1C1A0CD7}" presName="node" presStyleLbl="node1" presStyleIdx="2" presStyleCnt="6">
        <dgm:presLayoutVars>
          <dgm:bulletEnabled val="1"/>
        </dgm:presLayoutVars>
      </dgm:prSet>
      <dgm:spPr/>
    </dgm:pt>
    <dgm:pt modelId="{0447E01B-2153-4C4F-8926-F0D87B299E72}" type="pres">
      <dgm:prSet presAssocID="{1C3904D9-CBEB-4C7A-86AE-882A1C1A0CD7}" presName="spNode" presStyleCnt="0"/>
      <dgm:spPr/>
    </dgm:pt>
    <dgm:pt modelId="{E3ACF13D-7E9E-472F-9F02-A15E9271FF2F}" type="pres">
      <dgm:prSet presAssocID="{A7BFA889-BD84-48C4-8599-3C4C3307A30D}" presName="sibTrans" presStyleLbl="sibTrans1D1" presStyleIdx="2" presStyleCnt="6"/>
      <dgm:spPr/>
    </dgm:pt>
    <dgm:pt modelId="{D187CB06-4917-4552-8AFF-4086BA3011E5}" type="pres">
      <dgm:prSet presAssocID="{A663A589-A543-4343-923C-3BC5FBA894DD}" presName="node" presStyleLbl="node1" presStyleIdx="3" presStyleCnt="6">
        <dgm:presLayoutVars>
          <dgm:bulletEnabled val="1"/>
        </dgm:presLayoutVars>
      </dgm:prSet>
      <dgm:spPr/>
    </dgm:pt>
    <dgm:pt modelId="{01591C18-95CA-4D01-BA17-7D46A167E189}" type="pres">
      <dgm:prSet presAssocID="{A663A589-A543-4343-923C-3BC5FBA894DD}" presName="spNode" presStyleCnt="0"/>
      <dgm:spPr/>
    </dgm:pt>
    <dgm:pt modelId="{5A8BA8A7-755A-4E3B-ABFD-0A5B9821A6AE}" type="pres">
      <dgm:prSet presAssocID="{CA4CAD93-CFCB-4990-B7E9-C7062E23536E}" presName="sibTrans" presStyleLbl="sibTrans1D1" presStyleIdx="3" presStyleCnt="6"/>
      <dgm:spPr/>
    </dgm:pt>
    <dgm:pt modelId="{A6768730-9233-4A30-AAF1-C55699004B0E}" type="pres">
      <dgm:prSet presAssocID="{52B780FA-A375-49DD-A599-29803B8FBADB}" presName="node" presStyleLbl="node1" presStyleIdx="4" presStyleCnt="6">
        <dgm:presLayoutVars>
          <dgm:bulletEnabled val="1"/>
        </dgm:presLayoutVars>
      </dgm:prSet>
      <dgm:spPr/>
    </dgm:pt>
    <dgm:pt modelId="{59AE22F5-2C12-43FF-93AE-31D864B3D52D}" type="pres">
      <dgm:prSet presAssocID="{52B780FA-A375-49DD-A599-29803B8FBADB}" presName="spNode" presStyleCnt="0"/>
      <dgm:spPr/>
    </dgm:pt>
    <dgm:pt modelId="{7097BD2E-0435-48C3-92DB-940F0FF234E7}" type="pres">
      <dgm:prSet presAssocID="{4ADABD23-E3A0-4522-8F3E-F19FD572FC9E}" presName="sibTrans" presStyleLbl="sibTrans1D1" presStyleIdx="4" presStyleCnt="6"/>
      <dgm:spPr/>
    </dgm:pt>
    <dgm:pt modelId="{9CE57910-30D6-4DA7-A0C8-F52B60B0619C}" type="pres">
      <dgm:prSet presAssocID="{D55973A0-183C-4E44-B145-6CB07F0F11A1}" presName="node" presStyleLbl="node1" presStyleIdx="5" presStyleCnt="6">
        <dgm:presLayoutVars>
          <dgm:bulletEnabled val="1"/>
        </dgm:presLayoutVars>
      </dgm:prSet>
      <dgm:spPr/>
    </dgm:pt>
    <dgm:pt modelId="{D2230B25-21F6-4858-A7F8-02463C58D499}" type="pres">
      <dgm:prSet presAssocID="{D55973A0-183C-4E44-B145-6CB07F0F11A1}" presName="spNode" presStyleCnt="0"/>
      <dgm:spPr/>
    </dgm:pt>
    <dgm:pt modelId="{9CDAD857-B8B6-44F4-9F0D-F51670398ADF}" type="pres">
      <dgm:prSet presAssocID="{C489733E-BEF3-4CF9-A52D-FE5196D4DAE1}" presName="sibTrans" presStyleLbl="sibTrans1D1" presStyleIdx="5" presStyleCnt="6"/>
      <dgm:spPr/>
    </dgm:pt>
  </dgm:ptLst>
  <dgm:cxnLst>
    <dgm:cxn modelId="{737BFA00-CDBE-490D-B6ED-38AF09E58455}" type="presOf" srcId="{4ADABD23-E3A0-4522-8F3E-F19FD572FC9E}" destId="{7097BD2E-0435-48C3-92DB-940F0FF234E7}" srcOrd="0" destOrd="0" presId="urn:microsoft.com/office/officeart/2005/8/layout/cycle5"/>
    <dgm:cxn modelId="{22370018-7556-4825-9C66-4FD5BC3FA07A}" type="presOf" srcId="{355FB57F-B063-436D-AB49-9FFCEAB5413E}" destId="{8082EDA8-55FB-4911-AAE8-4B7D23BE6F0B}" srcOrd="0" destOrd="0" presId="urn:microsoft.com/office/officeart/2005/8/layout/cycle5"/>
    <dgm:cxn modelId="{9AF5283C-8086-4E47-AEED-AF64C17DA124}" type="presOf" srcId="{96EB150F-2D36-4F41-9A02-BA924DBE36E7}" destId="{73334A71-BD87-4BF3-92D2-7C25445937D5}" srcOrd="0" destOrd="0" presId="urn:microsoft.com/office/officeart/2005/8/layout/cycle5"/>
    <dgm:cxn modelId="{B7BADD5F-9BBA-4BDB-ADCF-5DA9C4716012}" type="presOf" srcId="{CA4CAD93-CFCB-4990-B7E9-C7062E23536E}" destId="{5A8BA8A7-755A-4E3B-ABFD-0A5B9821A6AE}" srcOrd="0" destOrd="0" presId="urn:microsoft.com/office/officeart/2005/8/layout/cycle5"/>
    <dgm:cxn modelId="{53055461-D2A2-4D86-A96D-891C1B31A0C4}" type="presOf" srcId="{A091F886-4F1E-4BA7-A58A-9A5305BE3A01}" destId="{38B68A19-5A27-491C-A5E9-6AC613F2169A}" srcOrd="0" destOrd="0" presId="urn:microsoft.com/office/officeart/2005/8/layout/cycle5"/>
    <dgm:cxn modelId="{4997A169-ED35-47E6-85F6-B17130551DE9}" type="presOf" srcId="{C489733E-BEF3-4CF9-A52D-FE5196D4DAE1}" destId="{9CDAD857-B8B6-44F4-9F0D-F51670398ADF}" srcOrd="0" destOrd="0" presId="urn:microsoft.com/office/officeart/2005/8/layout/cycle5"/>
    <dgm:cxn modelId="{33A8826E-B46D-44ED-9A9C-76547D8435C7}" srcId="{96EB150F-2D36-4F41-9A02-BA924DBE36E7}" destId="{D55973A0-183C-4E44-B145-6CB07F0F11A1}" srcOrd="5" destOrd="0" parTransId="{37748891-56E2-46B9-8DFB-D4354777A1BD}" sibTransId="{C489733E-BEF3-4CF9-A52D-FE5196D4DAE1}"/>
    <dgm:cxn modelId="{7D5F2052-012A-4382-8F42-94FF2F258D6B}" srcId="{96EB150F-2D36-4F41-9A02-BA924DBE36E7}" destId="{A663A589-A543-4343-923C-3BC5FBA894DD}" srcOrd="3" destOrd="0" parTransId="{D35E4C06-0C44-4848-B95F-1FF54EB6A45E}" sibTransId="{CA4CAD93-CFCB-4990-B7E9-C7062E23536E}"/>
    <dgm:cxn modelId="{785D6D73-DA03-465E-9BAA-333D74671346}" type="presOf" srcId="{1C3904D9-CBEB-4C7A-86AE-882A1C1A0CD7}" destId="{605FE1DA-2410-489E-AC80-FAA4766B63E6}" srcOrd="0" destOrd="0" presId="urn:microsoft.com/office/officeart/2005/8/layout/cycle5"/>
    <dgm:cxn modelId="{18063375-A917-4CC5-AA2D-3AA525D368B4}" srcId="{96EB150F-2D36-4F41-9A02-BA924DBE36E7}" destId="{A091F886-4F1E-4BA7-A58A-9A5305BE3A01}" srcOrd="0" destOrd="0" parTransId="{58F6612A-259E-4E16-AE52-FD1BF1A42318}" sibTransId="{C45408D2-A41D-4B84-BA24-DEDD2410B7F8}"/>
    <dgm:cxn modelId="{2348F878-795D-49B6-9093-6106DAE9D2F4}" srcId="{96EB150F-2D36-4F41-9A02-BA924DBE36E7}" destId="{355FB57F-B063-436D-AB49-9FFCEAB5413E}" srcOrd="1" destOrd="0" parTransId="{EACA494A-40FD-4AA2-8B9E-81B2FFA68FEF}" sibTransId="{27BB110B-9473-4C75-955D-B71E8934E47B}"/>
    <dgm:cxn modelId="{80543EA5-2887-4D56-8E2C-2FBCA9A9353B}" type="presOf" srcId="{A663A589-A543-4343-923C-3BC5FBA894DD}" destId="{D187CB06-4917-4552-8AFF-4086BA3011E5}" srcOrd="0" destOrd="0" presId="urn:microsoft.com/office/officeart/2005/8/layout/cycle5"/>
    <dgm:cxn modelId="{7A5EFEAB-C6F6-4C2A-A251-E0B77107A4A8}" type="presOf" srcId="{27BB110B-9473-4C75-955D-B71E8934E47B}" destId="{F544BF5B-8EE6-4DDF-9AE6-4BC531158A53}" srcOrd="0" destOrd="0" presId="urn:microsoft.com/office/officeart/2005/8/layout/cycle5"/>
    <dgm:cxn modelId="{D11D84B2-CD98-4224-8EAB-35C70B8223FB}" srcId="{96EB150F-2D36-4F41-9A02-BA924DBE36E7}" destId="{52B780FA-A375-49DD-A599-29803B8FBADB}" srcOrd="4" destOrd="0" parTransId="{BC0A3275-3FDE-49CC-97E6-5785DC6E4440}" sibTransId="{4ADABD23-E3A0-4522-8F3E-F19FD572FC9E}"/>
    <dgm:cxn modelId="{23E27AB9-E388-48A3-84CC-132681D23316}" srcId="{96EB150F-2D36-4F41-9A02-BA924DBE36E7}" destId="{1C3904D9-CBEB-4C7A-86AE-882A1C1A0CD7}" srcOrd="2" destOrd="0" parTransId="{1604574F-3C46-4D58-A5CC-1D5648B7A4E5}" sibTransId="{A7BFA889-BD84-48C4-8599-3C4C3307A30D}"/>
    <dgm:cxn modelId="{518B74C3-895B-49FC-A9FE-9CC5330EEA4D}" type="presOf" srcId="{D55973A0-183C-4E44-B145-6CB07F0F11A1}" destId="{9CE57910-30D6-4DA7-A0C8-F52B60B0619C}" srcOrd="0" destOrd="0" presId="urn:microsoft.com/office/officeart/2005/8/layout/cycle5"/>
    <dgm:cxn modelId="{33AECCCC-5581-4314-BE5B-4C7A85178D94}" type="presOf" srcId="{52B780FA-A375-49DD-A599-29803B8FBADB}" destId="{A6768730-9233-4A30-AAF1-C55699004B0E}" srcOrd="0" destOrd="0" presId="urn:microsoft.com/office/officeart/2005/8/layout/cycle5"/>
    <dgm:cxn modelId="{4C27BEF7-CBEA-4302-8E38-63164B076FD7}" type="presOf" srcId="{C45408D2-A41D-4B84-BA24-DEDD2410B7F8}" destId="{F81C3B6F-80C3-480B-8D43-BD73D89B2BCE}" srcOrd="0" destOrd="0" presId="urn:microsoft.com/office/officeart/2005/8/layout/cycle5"/>
    <dgm:cxn modelId="{E3880EFC-BE2F-4A29-BA3D-174C8B4D619B}" type="presOf" srcId="{A7BFA889-BD84-48C4-8599-3C4C3307A30D}" destId="{E3ACF13D-7E9E-472F-9F02-A15E9271FF2F}" srcOrd="0" destOrd="0" presId="urn:microsoft.com/office/officeart/2005/8/layout/cycle5"/>
    <dgm:cxn modelId="{43836B70-D165-464B-B85E-D67320477F0C}" type="presParOf" srcId="{73334A71-BD87-4BF3-92D2-7C25445937D5}" destId="{38B68A19-5A27-491C-A5E9-6AC613F2169A}" srcOrd="0" destOrd="0" presId="urn:microsoft.com/office/officeart/2005/8/layout/cycle5"/>
    <dgm:cxn modelId="{D32B1212-B399-48E2-941A-C6459C453DA2}" type="presParOf" srcId="{73334A71-BD87-4BF3-92D2-7C25445937D5}" destId="{6DE4AEAF-F812-4D80-8424-186F6EF325EA}" srcOrd="1" destOrd="0" presId="urn:microsoft.com/office/officeart/2005/8/layout/cycle5"/>
    <dgm:cxn modelId="{DE39596F-E85B-49B7-974F-3A95BEB179B6}" type="presParOf" srcId="{73334A71-BD87-4BF3-92D2-7C25445937D5}" destId="{F81C3B6F-80C3-480B-8D43-BD73D89B2BCE}" srcOrd="2" destOrd="0" presId="urn:microsoft.com/office/officeart/2005/8/layout/cycle5"/>
    <dgm:cxn modelId="{BFAA6A62-102E-4A37-9EFE-2B90B1524158}" type="presParOf" srcId="{73334A71-BD87-4BF3-92D2-7C25445937D5}" destId="{8082EDA8-55FB-4911-AAE8-4B7D23BE6F0B}" srcOrd="3" destOrd="0" presId="urn:microsoft.com/office/officeart/2005/8/layout/cycle5"/>
    <dgm:cxn modelId="{782CAB6A-F708-4591-9268-52A4BD35EBB1}" type="presParOf" srcId="{73334A71-BD87-4BF3-92D2-7C25445937D5}" destId="{2AE56ACA-B2AB-4DDA-8E6C-D6E8798E05A6}" srcOrd="4" destOrd="0" presId="urn:microsoft.com/office/officeart/2005/8/layout/cycle5"/>
    <dgm:cxn modelId="{DEDACC9C-0699-4798-B793-347FC1EE6908}" type="presParOf" srcId="{73334A71-BD87-4BF3-92D2-7C25445937D5}" destId="{F544BF5B-8EE6-4DDF-9AE6-4BC531158A53}" srcOrd="5" destOrd="0" presId="urn:microsoft.com/office/officeart/2005/8/layout/cycle5"/>
    <dgm:cxn modelId="{78A3B2B1-D043-4AC2-8876-6F8BC0C5F139}" type="presParOf" srcId="{73334A71-BD87-4BF3-92D2-7C25445937D5}" destId="{605FE1DA-2410-489E-AC80-FAA4766B63E6}" srcOrd="6" destOrd="0" presId="urn:microsoft.com/office/officeart/2005/8/layout/cycle5"/>
    <dgm:cxn modelId="{21544A4C-F9B2-4C30-8016-BCA3219F2719}" type="presParOf" srcId="{73334A71-BD87-4BF3-92D2-7C25445937D5}" destId="{0447E01B-2153-4C4F-8926-F0D87B299E72}" srcOrd="7" destOrd="0" presId="urn:microsoft.com/office/officeart/2005/8/layout/cycle5"/>
    <dgm:cxn modelId="{014DC04A-DF52-4BBA-BA41-09A20C34CF09}" type="presParOf" srcId="{73334A71-BD87-4BF3-92D2-7C25445937D5}" destId="{E3ACF13D-7E9E-472F-9F02-A15E9271FF2F}" srcOrd="8" destOrd="0" presId="urn:microsoft.com/office/officeart/2005/8/layout/cycle5"/>
    <dgm:cxn modelId="{144496A3-56B2-4F3E-A144-FD70F0D49EE8}" type="presParOf" srcId="{73334A71-BD87-4BF3-92D2-7C25445937D5}" destId="{D187CB06-4917-4552-8AFF-4086BA3011E5}" srcOrd="9" destOrd="0" presId="urn:microsoft.com/office/officeart/2005/8/layout/cycle5"/>
    <dgm:cxn modelId="{60C24826-4D2F-4707-83BB-A1F8745651ED}" type="presParOf" srcId="{73334A71-BD87-4BF3-92D2-7C25445937D5}" destId="{01591C18-95CA-4D01-BA17-7D46A167E189}" srcOrd="10" destOrd="0" presId="urn:microsoft.com/office/officeart/2005/8/layout/cycle5"/>
    <dgm:cxn modelId="{8B328A52-4676-4759-9381-787378EA7676}" type="presParOf" srcId="{73334A71-BD87-4BF3-92D2-7C25445937D5}" destId="{5A8BA8A7-755A-4E3B-ABFD-0A5B9821A6AE}" srcOrd="11" destOrd="0" presId="urn:microsoft.com/office/officeart/2005/8/layout/cycle5"/>
    <dgm:cxn modelId="{BC6994B8-9849-4B8E-85C0-5A248A173E31}" type="presParOf" srcId="{73334A71-BD87-4BF3-92D2-7C25445937D5}" destId="{A6768730-9233-4A30-AAF1-C55699004B0E}" srcOrd="12" destOrd="0" presId="urn:microsoft.com/office/officeart/2005/8/layout/cycle5"/>
    <dgm:cxn modelId="{94CCAF46-FFE5-4E62-AB02-8506E20C7EA4}" type="presParOf" srcId="{73334A71-BD87-4BF3-92D2-7C25445937D5}" destId="{59AE22F5-2C12-43FF-93AE-31D864B3D52D}" srcOrd="13" destOrd="0" presId="urn:microsoft.com/office/officeart/2005/8/layout/cycle5"/>
    <dgm:cxn modelId="{2A2F45DA-03C5-4950-ABFD-472E52EEAA3B}" type="presParOf" srcId="{73334A71-BD87-4BF3-92D2-7C25445937D5}" destId="{7097BD2E-0435-48C3-92DB-940F0FF234E7}" srcOrd="14" destOrd="0" presId="urn:microsoft.com/office/officeart/2005/8/layout/cycle5"/>
    <dgm:cxn modelId="{2D7A4364-B1F9-428A-9B6C-057E91E48586}" type="presParOf" srcId="{73334A71-BD87-4BF3-92D2-7C25445937D5}" destId="{9CE57910-30D6-4DA7-A0C8-F52B60B0619C}" srcOrd="15" destOrd="0" presId="urn:microsoft.com/office/officeart/2005/8/layout/cycle5"/>
    <dgm:cxn modelId="{E4D8DEB7-32A0-4085-AC97-CC8441E9EBFF}" type="presParOf" srcId="{73334A71-BD87-4BF3-92D2-7C25445937D5}" destId="{D2230B25-21F6-4858-A7F8-02463C58D499}" srcOrd="16" destOrd="0" presId="urn:microsoft.com/office/officeart/2005/8/layout/cycle5"/>
    <dgm:cxn modelId="{0510213B-B45E-438C-8150-254D4ABFCC06}" type="presParOf" srcId="{73334A71-BD87-4BF3-92D2-7C25445937D5}" destId="{9CDAD857-B8B6-44F4-9F0D-F51670398ADF}"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EB150F-2D36-4F41-9A02-BA924DBE36E7}"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en-US"/>
        </a:p>
      </dgm:t>
    </dgm:pt>
    <dgm:pt modelId="{A091F886-4F1E-4BA7-A58A-9A5305BE3A01}">
      <dgm:prSet phldrT="[Text]"/>
      <dgm:spPr/>
      <dgm:t>
        <a:bodyPr/>
        <a:lstStyle/>
        <a:p>
          <a:r>
            <a:rPr lang="en-US" dirty="0"/>
            <a:t>Individual Experiences Risk Factors</a:t>
          </a:r>
        </a:p>
      </dgm:t>
    </dgm:pt>
    <dgm:pt modelId="{58F6612A-259E-4E16-AE52-FD1BF1A42318}" type="parTrans" cxnId="{18063375-A917-4CC5-AA2D-3AA525D368B4}">
      <dgm:prSet/>
      <dgm:spPr/>
      <dgm:t>
        <a:bodyPr/>
        <a:lstStyle/>
        <a:p>
          <a:endParaRPr lang="en-US"/>
        </a:p>
      </dgm:t>
    </dgm:pt>
    <dgm:pt modelId="{C45408D2-A41D-4B84-BA24-DEDD2410B7F8}" type="sibTrans" cxnId="{18063375-A917-4CC5-AA2D-3AA525D368B4}">
      <dgm:prSet/>
      <dgm:spPr/>
      <dgm:t>
        <a:bodyPr/>
        <a:lstStyle/>
        <a:p>
          <a:endParaRPr lang="en-US"/>
        </a:p>
      </dgm:t>
    </dgm:pt>
    <dgm:pt modelId="{355FB57F-B063-436D-AB49-9FFCEAB5413E}">
      <dgm:prSet phldrT="[Text]"/>
      <dgm:spPr/>
      <dgm:t>
        <a:bodyPr/>
        <a:lstStyle/>
        <a:p>
          <a:r>
            <a:rPr lang="en-US" dirty="0"/>
            <a:t>Social Withdrawal </a:t>
          </a:r>
        </a:p>
      </dgm:t>
    </dgm:pt>
    <dgm:pt modelId="{EACA494A-40FD-4AA2-8B9E-81B2FFA68FEF}" type="parTrans" cxnId="{2348F878-795D-49B6-9093-6106DAE9D2F4}">
      <dgm:prSet/>
      <dgm:spPr/>
      <dgm:t>
        <a:bodyPr/>
        <a:lstStyle/>
        <a:p>
          <a:endParaRPr lang="en-US"/>
        </a:p>
      </dgm:t>
    </dgm:pt>
    <dgm:pt modelId="{27BB110B-9473-4C75-955D-B71E8934E47B}" type="sibTrans" cxnId="{2348F878-795D-49B6-9093-6106DAE9D2F4}">
      <dgm:prSet/>
      <dgm:spPr/>
      <dgm:t>
        <a:bodyPr/>
        <a:lstStyle/>
        <a:p>
          <a:endParaRPr lang="en-US"/>
        </a:p>
      </dgm:t>
    </dgm:pt>
    <dgm:pt modelId="{1C3904D9-CBEB-4C7A-86AE-882A1C1A0CD7}">
      <dgm:prSet phldrT="[Text]"/>
      <dgm:spPr>
        <a:solidFill>
          <a:schemeClr val="tx2"/>
        </a:solidFill>
        <a:ln>
          <a:solidFill>
            <a:schemeClr val="tx2"/>
          </a:solidFill>
        </a:ln>
      </dgm:spPr>
      <dgm:t>
        <a:bodyPr/>
        <a:lstStyle/>
        <a:p>
          <a:r>
            <a:rPr lang="en-US" dirty="0"/>
            <a:t>Suicidal Ideation/ Attempt</a:t>
          </a:r>
        </a:p>
      </dgm:t>
    </dgm:pt>
    <dgm:pt modelId="{1604574F-3C46-4D58-A5CC-1D5648B7A4E5}" type="parTrans" cxnId="{23E27AB9-E388-48A3-84CC-132681D23316}">
      <dgm:prSet/>
      <dgm:spPr/>
      <dgm:t>
        <a:bodyPr/>
        <a:lstStyle/>
        <a:p>
          <a:endParaRPr lang="en-US"/>
        </a:p>
      </dgm:t>
    </dgm:pt>
    <dgm:pt modelId="{A7BFA889-BD84-48C4-8599-3C4C3307A30D}" type="sibTrans" cxnId="{23E27AB9-E388-48A3-84CC-132681D23316}">
      <dgm:prSet/>
      <dgm:spPr/>
      <dgm:t>
        <a:bodyPr/>
        <a:lstStyle/>
        <a:p>
          <a:endParaRPr lang="en-US"/>
        </a:p>
      </dgm:t>
    </dgm:pt>
    <dgm:pt modelId="{A663A589-A543-4343-923C-3BC5FBA894DD}">
      <dgm:prSet phldrT="[Text]"/>
      <dgm:spPr>
        <a:solidFill>
          <a:srgbClr val="FF0000"/>
        </a:solidFill>
      </dgm:spPr>
      <dgm:t>
        <a:bodyPr/>
        <a:lstStyle/>
        <a:p>
          <a:r>
            <a:rPr lang="en-US" dirty="0"/>
            <a:t>Removal to Treatment</a:t>
          </a:r>
        </a:p>
      </dgm:t>
    </dgm:pt>
    <dgm:pt modelId="{D35E4C06-0C44-4848-B95F-1FF54EB6A45E}" type="parTrans" cxnId="{7D5F2052-012A-4382-8F42-94FF2F258D6B}">
      <dgm:prSet/>
      <dgm:spPr/>
      <dgm:t>
        <a:bodyPr/>
        <a:lstStyle/>
        <a:p>
          <a:endParaRPr lang="en-US"/>
        </a:p>
      </dgm:t>
    </dgm:pt>
    <dgm:pt modelId="{CA4CAD93-CFCB-4990-B7E9-C7062E23536E}" type="sibTrans" cxnId="{7D5F2052-012A-4382-8F42-94FF2F258D6B}">
      <dgm:prSet/>
      <dgm:spPr/>
      <dgm:t>
        <a:bodyPr/>
        <a:lstStyle/>
        <a:p>
          <a:endParaRPr lang="en-US"/>
        </a:p>
      </dgm:t>
    </dgm:pt>
    <dgm:pt modelId="{52B780FA-A375-49DD-A599-29803B8FBADB}">
      <dgm:prSet phldrT="[Text]"/>
      <dgm:spPr>
        <a:solidFill>
          <a:srgbClr val="FF0000"/>
        </a:solidFill>
      </dgm:spPr>
      <dgm:t>
        <a:bodyPr/>
        <a:lstStyle/>
        <a:p>
          <a:r>
            <a:rPr lang="en-US" dirty="0"/>
            <a:t>Isolation from Unit/ Community</a:t>
          </a:r>
        </a:p>
      </dgm:t>
    </dgm:pt>
    <dgm:pt modelId="{BC0A3275-3FDE-49CC-97E6-5785DC6E4440}" type="parTrans" cxnId="{D11D84B2-CD98-4224-8EAB-35C70B8223FB}">
      <dgm:prSet/>
      <dgm:spPr/>
      <dgm:t>
        <a:bodyPr/>
        <a:lstStyle/>
        <a:p>
          <a:endParaRPr lang="en-US"/>
        </a:p>
      </dgm:t>
    </dgm:pt>
    <dgm:pt modelId="{4ADABD23-E3A0-4522-8F3E-F19FD572FC9E}" type="sibTrans" cxnId="{D11D84B2-CD98-4224-8EAB-35C70B8223FB}">
      <dgm:prSet/>
      <dgm:spPr/>
      <dgm:t>
        <a:bodyPr/>
        <a:lstStyle/>
        <a:p>
          <a:endParaRPr lang="en-US"/>
        </a:p>
      </dgm:t>
    </dgm:pt>
    <dgm:pt modelId="{D55973A0-183C-4E44-B145-6CB07F0F11A1}">
      <dgm:prSet phldrT="[Text]"/>
      <dgm:spPr/>
      <dgm:t>
        <a:bodyPr/>
        <a:lstStyle/>
        <a:p>
          <a:r>
            <a:rPr lang="en-US" dirty="0"/>
            <a:t>Poor Reintegration</a:t>
          </a:r>
        </a:p>
      </dgm:t>
    </dgm:pt>
    <dgm:pt modelId="{37748891-56E2-46B9-8DFB-D4354777A1BD}" type="parTrans" cxnId="{33A8826E-B46D-44ED-9A9C-76547D8435C7}">
      <dgm:prSet/>
      <dgm:spPr/>
      <dgm:t>
        <a:bodyPr/>
        <a:lstStyle/>
        <a:p>
          <a:endParaRPr lang="en-US"/>
        </a:p>
      </dgm:t>
    </dgm:pt>
    <dgm:pt modelId="{C489733E-BEF3-4CF9-A52D-FE5196D4DAE1}" type="sibTrans" cxnId="{33A8826E-B46D-44ED-9A9C-76547D8435C7}">
      <dgm:prSet/>
      <dgm:spPr/>
      <dgm:t>
        <a:bodyPr/>
        <a:lstStyle/>
        <a:p>
          <a:endParaRPr lang="en-US"/>
        </a:p>
      </dgm:t>
    </dgm:pt>
    <dgm:pt modelId="{73334A71-BD87-4BF3-92D2-7C25445937D5}" type="pres">
      <dgm:prSet presAssocID="{96EB150F-2D36-4F41-9A02-BA924DBE36E7}" presName="cycle" presStyleCnt="0">
        <dgm:presLayoutVars>
          <dgm:dir/>
          <dgm:resizeHandles val="exact"/>
        </dgm:presLayoutVars>
      </dgm:prSet>
      <dgm:spPr/>
    </dgm:pt>
    <dgm:pt modelId="{38B68A19-5A27-491C-A5E9-6AC613F2169A}" type="pres">
      <dgm:prSet presAssocID="{A091F886-4F1E-4BA7-A58A-9A5305BE3A01}" presName="node" presStyleLbl="node1" presStyleIdx="0" presStyleCnt="6">
        <dgm:presLayoutVars>
          <dgm:bulletEnabled val="1"/>
        </dgm:presLayoutVars>
      </dgm:prSet>
      <dgm:spPr/>
    </dgm:pt>
    <dgm:pt modelId="{6DE4AEAF-F812-4D80-8424-186F6EF325EA}" type="pres">
      <dgm:prSet presAssocID="{A091F886-4F1E-4BA7-A58A-9A5305BE3A01}" presName="spNode" presStyleCnt="0"/>
      <dgm:spPr/>
    </dgm:pt>
    <dgm:pt modelId="{F81C3B6F-80C3-480B-8D43-BD73D89B2BCE}" type="pres">
      <dgm:prSet presAssocID="{C45408D2-A41D-4B84-BA24-DEDD2410B7F8}" presName="sibTrans" presStyleLbl="sibTrans1D1" presStyleIdx="0" presStyleCnt="6"/>
      <dgm:spPr/>
    </dgm:pt>
    <dgm:pt modelId="{8082EDA8-55FB-4911-AAE8-4B7D23BE6F0B}" type="pres">
      <dgm:prSet presAssocID="{355FB57F-B063-436D-AB49-9FFCEAB5413E}" presName="node" presStyleLbl="node1" presStyleIdx="1" presStyleCnt="6">
        <dgm:presLayoutVars>
          <dgm:bulletEnabled val="1"/>
        </dgm:presLayoutVars>
      </dgm:prSet>
      <dgm:spPr/>
    </dgm:pt>
    <dgm:pt modelId="{2AE56ACA-B2AB-4DDA-8E6C-D6E8798E05A6}" type="pres">
      <dgm:prSet presAssocID="{355FB57F-B063-436D-AB49-9FFCEAB5413E}" presName="spNode" presStyleCnt="0"/>
      <dgm:spPr/>
    </dgm:pt>
    <dgm:pt modelId="{F544BF5B-8EE6-4DDF-9AE6-4BC531158A53}" type="pres">
      <dgm:prSet presAssocID="{27BB110B-9473-4C75-955D-B71E8934E47B}" presName="sibTrans" presStyleLbl="sibTrans1D1" presStyleIdx="1" presStyleCnt="6"/>
      <dgm:spPr/>
    </dgm:pt>
    <dgm:pt modelId="{605FE1DA-2410-489E-AC80-FAA4766B63E6}" type="pres">
      <dgm:prSet presAssocID="{1C3904D9-CBEB-4C7A-86AE-882A1C1A0CD7}" presName="node" presStyleLbl="node1" presStyleIdx="2" presStyleCnt="6">
        <dgm:presLayoutVars>
          <dgm:bulletEnabled val="1"/>
        </dgm:presLayoutVars>
      </dgm:prSet>
      <dgm:spPr/>
    </dgm:pt>
    <dgm:pt modelId="{0447E01B-2153-4C4F-8926-F0D87B299E72}" type="pres">
      <dgm:prSet presAssocID="{1C3904D9-CBEB-4C7A-86AE-882A1C1A0CD7}" presName="spNode" presStyleCnt="0"/>
      <dgm:spPr/>
    </dgm:pt>
    <dgm:pt modelId="{E3ACF13D-7E9E-472F-9F02-A15E9271FF2F}" type="pres">
      <dgm:prSet presAssocID="{A7BFA889-BD84-48C4-8599-3C4C3307A30D}" presName="sibTrans" presStyleLbl="sibTrans1D1" presStyleIdx="2" presStyleCnt="6"/>
      <dgm:spPr/>
    </dgm:pt>
    <dgm:pt modelId="{D187CB06-4917-4552-8AFF-4086BA3011E5}" type="pres">
      <dgm:prSet presAssocID="{A663A589-A543-4343-923C-3BC5FBA894DD}" presName="node" presStyleLbl="node1" presStyleIdx="3" presStyleCnt="6">
        <dgm:presLayoutVars>
          <dgm:bulletEnabled val="1"/>
        </dgm:presLayoutVars>
      </dgm:prSet>
      <dgm:spPr/>
    </dgm:pt>
    <dgm:pt modelId="{01591C18-95CA-4D01-BA17-7D46A167E189}" type="pres">
      <dgm:prSet presAssocID="{A663A589-A543-4343-923C-3BC5FBA894DD}" presName="spNode" presStyleCnt="0"/>
      <dgm:spPr/>
    </dgm:pt>
    <dgm:pt modelId="{5A8BA8A7-755A-4E3B-ABFD-0A5B9821A6AE}" type="pres">
      <dgm:prSet presAssocID="{CA4CAD93-CFCB-4990-B7E9-C7062E23536E}" presName="sibTrans" presStyleLbl="sibTrans1D1" presStyleIdx="3" presStyleCnt="6"/>
      <dgm:spPr/>
    </dgm:pt>
    <dgm:pt modelId="{A6768730-9233-4A30-AAF1-C55699004B0E}" type="pres">
      <dgm:prSet presAssocID="{52B780FA-A375-49DD-A599-29803B8FBADB}" presName="node" presStyleLbl="node1" presStyleIdx="4" presStyleCnt="6">
        <dgm:presLayoutVars>
          <dgm:bulletEnabled val="1"/>
        </dgm:presLayoutVars>
      </dgm:prSet>
      <dgm:spPr/>
    </dgm:pt>
    <dgm:pt modelId="{59AE22F5-2C12-43FF-93AE-31D864B3D52D}" type="pres">
      <dgm:prSet presAssocID="{52B780FA-A375-49DD-A599-29803B8FBADB}" presName="spNode" presStyleCnt="0"/>
      <dgm:spPr/>
    </dgm:pt>
    <dgm:pt modelId="{7097BD2E-0435-48C3-92DB-940F0FF234E7}" type="pres">
      <dgm:prSet presAssocID="{4ADABD23-E3A0-4522-8F3E-F19FD572FC9E}" presName="sibTrans" presStyleLbl="sibTrans1D1" presStyleIdx="4" presStyleCnt="6"/>
      <dgm:spPr/>
    </dgm:pt>
    <dgm:pt modelId="{9CE57910-30D6-4DA7-A0C8-F52B60B0619C}" type="pres">
      <dgm:prSet presAssocID="{D55973A0-183C-4E44-B145-6CB07F0F11A1}" presName="node" presStyleLbl="node1" presStyleIdx="5" presStyleCnt="6">
        <dgm:presLayoutVars>
          <dgm:bulletEnabled val="1"/>
        </dgm:presLayoutVars>
      </dgm:prSet>
      <dgm:spPr/>
    </dgm:pt>
    <dgm:pt modelId="{D2230B25-21F6-4858-A7F8-02463C58D499}" type="pres">
      <dgm:prSet presAssocID="{D55973A0-183C-4E44-B145-6CB07F0F11A1}" presName="spNode" presStyleCnt="0"/>
      <dgm:spPr/>
    </dgm:pt>
    <dgm:pt modelId="{9CDAD857-B8B6-44F4-9F0D-F51670398ADF}" type="pres">
      <dgm:prSet presAssocID="{C489733E-BEF3-4CF9-A52D-FE5196D4DAE1}" presName="sibTrans" presStyleLbl="sibTrans1D1" presStyleIdx="5" presStyleCnt="6"/>
      <dgm:spPr/>
    </dgm:pt>
  </dgm:ptLst>
  <dgm:cxnLst>
    <dgm:cxn modelId="{737BFA00-CDBE-490D-B6ED-38AF09E58455}" type="presOf" srcId="{4ADABD23-E3A0-4522-8F3E-F19FD572FC9E}" destId="{7097BD2E-0435-48C3-92DB-940F0FF234E7}" srcOrd="0" destOrd="0" presId="urn:microsoft.com/office/officeart/2005/8/layout/cycle5"/>
    <dgm:cxn modelId="{22370018-7556-4825-9C66-4FD5BC3FA07A}" type="presOf" srcId="{355FB57F-B063-436D-AB49-9FFCEAB5413E}" destId="{8082EDA8-55FB-4911-AAE8-4B7D23BE6F0B}" srcOrd="0" destOrd="0" presId="urn:microsoft.com/office/officeart/2005/8/layout/cycle5"/>
    <dgm:cxn modelId="{9AF5283C-8086-4E47-AEED-AF64C17DA124}" type="presOf" srcId="{96EB150F-2D36-4F41-9A02-BA924DBE36E7}" destId="{73334A71-BD87-4BF3-92D2-7C25445937D5}" srcOrd="0" destOrd="0" presId="urn:microsoft.com/office/officeart/2005/8/layout/cycle5"/>
    <dgm:cxn modelId="{B7BADD5F-9BBA-4BDB-ADCF-5DA9C4716012}" type="presOf" srcId="{CA4CAD93-CFCB-4990-B7E9-C7062E23536E}" destId="{5A8BA8A7-755A-4E3B-ABFD-0A5B9821A6AE}" srcOrd="0" destOrd="0" presId="urn:microsoft.com/office/officeart/2005/8/layout/cycle5"/>
    <dgm:cxn modelId="{53055461-D2A2-4D86-A96D-891C1B31A0C4}" type="presOf" srcId="{A091F886-4F1E-4BA7-A58A-9A5305BE3A01}" destId="{38B68A19-5A27-491C-A5E9-6AC613F2169A}" srcOrd="0" destOrd="0" presId="urn:microsoft.com/office/officeart/2005/8/layout/cycle5"/>
    <dgm:cxn modelId="{4997A169-ED35-47E6-85F6-B17130551DE9}" type="presOf" srcId="{C489733E-BEF3-4CF9-A52D-FE5196D4DAE1}" destId="{9CDAD857-B8B6-44F4-9F0D-F51670398ADF}" srcOrd="0" destOrd="0" presId="urn:microsoft.com/office/officeart/2005/8/layout/cycle5"/>
    <dgm:cxn modelId="{33A8826E-B46D-44ED-9A9C-76547D8435C7}" srcId="{96EB150F-2D36-4F41-9A02-BA924DBE36E7}" destId="{D55973A0-183C-4E44-B145-6CB07F0F11A1}" srcOrd="5" destOrd="0" parTransId="{37748891-56E2-46B9-8DFB-D4354777A1BD}" sibTransId="{C489733E-BEF3-4CF9-A52D-FE5196D4DAE1}"/>
    <dgm:cxn modelId="{7D5F2052-012A-4382-8F42-94FF2F258D6B}" srcId="{96EB150F-2D36-4F41-9A02-BA924DBE36E7}" destId="{A663A589-A543-4343-923C-3BC5FBA894DD}" srcOrd="3" destOrd="0" parTransId="{D35E4C06-0C44-4848-B95F-1FF54EB6A45E}" sibTransId="{CA4CAD93-CFCB-4990-B7E9-C7062E23536E}"/>
    <dgm:cxn modelId="{785D6D73-DA03-465E-9BAA-333D74671346}" type="presOf" srcId="{1C3904D9-CBEB-4C7A-86AE-882A1C1A0CD7}" destId="{605FE1DA-2410-489E-AC80-FAA4766B63E6}" srcOrd="0" destOrd="0" presId="urn:microsoft.com/office/officeart/2005/8/layout/cycle5"/>
    <dgm:cxn modelId="{18063375-A917-4CC5-AA2D-3AA525D368B4}" srcId="{96EB150F-2D36-4F41-9A02-BA924DBE36E7}" destId="{A091F886-4F1E-4BA7-A58A-9A5305BE3A01}" srcOrd="0" destOrd="0" parTransId="{58F6612A-259E-4E16-AE52-FD1BF1A42318}" sibTransId="{C45408D2-A41D-4B84-BA24-DEDD2410B7F8}"/>
    <dgm:cxn modelId="{2348F878-795D-49B6-9093-6106DAE9D2F4}" srcId="{96EB150F-2D36-4F41-9A02-BA924DBE36E7}" destId="{355FB57F-B063-436D-AB49-9FFCEAB5413E}" srcOrd="1" destOrd="0" parTransId="{EACA494A-40FD-4AA2-8B9E-81B2FFA68FEF}" sibTransId="{27BB110B-9473-4C75-955D-B71E8934E47B}"/>
    <dgm:cxn modelId="{80543EA5-2887-4D56-8E2C-2FBCA9A9353B}" type="presOf" srcId="{A663A589-A543-4343-923C-3BC5FBA894DD}" destId="{D187CB06-4917-4552-8AFF-4086BA3011E5}" srcOrd="0" destOrd="0" presId="urn:microsoft.com/office/officeart/2005/8/layout/cycle5"/>
    <dgm:cxn modelId="{7A5EFEAB-C6F6-4C2A-A251-E0B77107A4A8}" type="presOf" srcId="{27BB110B-9473-4C75-955D-B71E8934E47B}" destId="{F544BF5B-8EE6-4DDF-9AE6-4BC531158A53}" srcOrd="0" destOrd="0" presId="urn:microsoft.com/office/officeart/2005/8/layout/cycle5"/>
    <dgm:cxn modelId="{D11D84B2-CD98-4224-8EAB-35C70B8223FB}" srcId="{96EB150F-2D36-4F41-9A02-BA924DBE36E7}" destId="{52B780FA-A375-49DD-A599-29803B8FBADB}" srcOrd="4" destOrd="0" parTransId="{BC0A3275-3FDE-49CC-97E6-5785DC6E4440}" sibTransId="{4ADABD23-E3A0-4522-8F3E-F19FD572FC9E}"/>
    <dgm:cxn modelId="{23E27AB9-E388-48A3-84CC-132681D23316}" srcId="{96EB150F-2D36-4F41-9A02-BA924DBE36E7}" destId="{1C3904D9-CBEB-4C7A-86AE-882A1C1A0CD7}" srcOrd="2" destOrd="0" parTransId="{1604574F-3C46-4D58-A5CC-1D5648B7A4E5}" sibTransId="{A7BFA889-BD84-48C4-8599-3C4C3307A30D}"/>
    <dgm:cxn modelId="{518B74C3-895B-49FC-A9FE-9CC5330EEA4D}" type="presOf" srcId="{D55973A0-183C-4E44-B145-6CB07F0F11A1}" destId="{9CE57910-30D6-4DA7-A0C8-F52B60B0619C}" srcOrd="0" destOrd="0" presId="urn:microsoft.com/office/officeart/2005/8/layout/cycle5"/>
    <dgm:cxn modelId="{33AECCCC-5581-4314-BE5B-4C7A85178D94}" type="presOf" srcId="{52B780FA-A375-49DD-A599-29803B8FBADB}" destId="{A6768730-9233-4A30-AAF1-C55699004B0E}" srcOrd="0" destOrd="0" presId="urn:microsoft.com/office/officeart/2005/8/layout/cycle5"/>
    <dgm:cxn modelId="{4C27BEF7-CBEA-4302-8E38-63164B076FD7}" type="presOf" srcId="{C45408D2-A41D-4B84-BA24-DEDD2410B7F8}" destId="{F81C3B6F-80C3-480B-8D43-BD73D89B2BCE}" srcOrd="0" destOrd="0" presId="urn:microsoft.com/office/officeart/2005/8/layout/cycle5"/>
    <dgm:cxn modelId="{E3880EFC-BE2F-4A29-BA3D-174C8B4D619B}" type="presOf" srcId="{A7BFA889-BD84-48C4-8599-3C4C3307A30D}" destId="{E3ACF13D-7E9E-472F-9F02-A15E9271FF2F}" srcOrd="0" destOrd="0" presId="urn:microsoft.com/office/officeart/2005/8/layout/cycle5"/>
    <dgm:cxn modelId="{43836B70-D165-464B-B85E-D67320477F0C}" type="presParOf" srcId="{73334A71-BD87-4BF3-92D2-7C25445937D5}" destId="{38B68A19-5A27-491C-A5E9-6AC613F2169A}" srcOrd="0" destOrd="0" presId="urn:microsoft.com/office/officeart/2005/8/layout/cycle5"/>
    <dgm:cxn modelId="{D32B1212-B399-48E2-941A-C6459C453DA2}" type="presParOf" srcId="{73334A71-BD87-4BF3-92D2-7C25445937D5}" destId="{6DE4AEAF-F812-4D80-8424-186F6EF325EA}" srcOrd="1" destOrd="0" presId="urn:microsoft.com/office/officeart/2005/8/layout/cycle5"/>
    <dgm:cxn modelId="{DE39596F-E85B-49B7-974F-3A95BEB179B6}" type="presParOf" srcId="{73334A71-BD87-4BF3-92D2-7C25445937D5}" destId="{F81C3B6F-80C3-480B-8D43-BD73D89B2BCE}" srcOrd="2" destOrd="0" presId="urn:microsoft.com/office/officeart/2005/8/layout/cycle5"/>
    <dgm:cxn modelId="{BFAA6A62-102E-4A37-9EFE-2B90B1524158}" type="presParOf" srcId="{73334A71-BD87-4BF3-92D2-7C25445937D5}" destId="{8082EDA8-55FB-4911-AAE8-4B7D23BE6F0B}" srcOrd="3" destOrd="0" presId="urn:microsoft.com/office/officeart/2005/8/layout/cycle5"/>
    <dgm:cxn modelId="{782CAB6A-F708-4591-9268-52A4BD35EBB1}" type="presParOf" srcId="{73334A71-BD87-4BF3-92D2-7C25445937D5}" destId="{2AE56ACA-B2AB-4DDA-8E6C-D6E8798E05A6}" srcOrd="4" destOrd="0" presId="urn:microsoft.com/office/officeart/2005/8/layout/cycle5"/>
    <dgm:cxn modelId="{DEDACC9C-0699-4798-B793-347FC1EE6908}" type="presParOf" srcId="{73334A71-BD87-4BF3-92D2-7C25445937D5}" destId="{F544BF5B-8EE6-4DDF-9AE6-4BC531158A53}" srcOrd="5" destOrd="0" presId="urn:microsoft.com/office/officeart/2005/8/layout/cycle5"/>
    <dgm:cxn modelId="{78A3B2B1-D043-4AC2-8876-6F8BC0C5F139}" type="presParOf" srcId="{73334A71-BD87-4BF3-92D2-7C25445937D5}" destId="{605FE1DA-2410-489E-AC80-FAA4766B63E6}" srcOrd="6" destOrd="0" presId="urn:microsoft.com/office/officeart/2005/8/layout/cycle5"/>
    <dgm:cxn modelId="{21544A4C-F9B2-4C30-8016-BCA3219F2719}" type="presParOf" srcId="{73334A71-BD87-4BF3-92D2-7C25445937D5}" destId="{0447E01B-2153-4C4F-8926-F0D87B299E72}" srcOrd="7" destOrd="0" presId="urn:microsoft.com/office/officeart/2005/8/layout/cycle5"/>
    <dgm:cxn modelId="{014DC04A-DF52-4BBA-BA41-09A20C34CF09}" type="presParOf" srcId="{73334A71-BD87-4BF3-92D2-7C25445937D5}" destId="{E3ACF13D-7E9E-472F-9F02-A15E9271FF2F}" srcOrd="8" destOrd="0" presId="urn:microsoft.com/office/officeart/2005/8/layout/cycle5"/>
    <dgm:cxn modelId="{144496A3-56B2-4F3E-A144-FD70F0D49EE8}" type="presParOf" srcId="{73334A71-BD87-4BF3-92D2-7C25445937D5}" destId="{D187CB06-4917-4552-8AFF-4086BA3011E5}" srcOrd="9" destOrd="0" presId="urn:microsoft.com/office/officeart/2005/8/layout/cycle5"/>
    <dgm:cxn modelId="{60C24826-4D2F-4707-83BB-A1F8745651ED}" type="presParOf" srcId="{73334A71-BD87-4BF3-92D2-7C25445937D5}" destId="{01591C18-95CA-4D01-BA17-7D46A167E189}" srcOrd="10" destOrd="0" presId="urn:microsoft.com/office/officeart/2005/8/layout/cycle5"/>
    <dgm:cxn modelId="{8B328A52-4676-4759-9381-787378EA7676}" type="presParOf" srcId="{73334A71-BD87-4BF3-92D2-7C25445937D5}" destId="{5A8BA8A7-755A-4E3B-ABFD-0A5B9821A6AE}" srcOrd="11" destOrd="0" presId="urn:microsoft.com/office/officeart/2005/8/layout/cycle5"/>
    <dgm:cxn modelId="{BC6994B8-9849-4B8E-85C0-5A248A173E31}" type="presParOf" srcId="{73334A71-BD87-4BF3-92D2-7C25445937D5}" destId="{A6768730-9233-4A30-AAF1-C55699004B0E}" srcOrd="12" destOrd="0" presId="urn:microsoft.com/office/officeart/2005/8/layout/cycle5"/>
    <dgm:cxn modelId="{94CCAF46-FFE5-4E62-AB02-8506E20C7EA4}" type="presParOf" srcId="{73334A71-BD87-4BF3-92D2-7C25445937D5}" destId="{59AE22F5-2C12-43FF-93AE-31D864B3D52D}" srcOrd="13" destOrd="0" presId="urn:microsoft.com/office/officeart/2005/8/layout/cycle5"/>
    <dgm:cxn modelId="{2A2F45DA-03C5-4950-ABFD-472E52EEAA3B}" type="presParOf" srcId="{73334A71-BD87-4BF3-92D2-7C25445937D5}" destId="{7097BD2E-0435-48C3-92DB-940F0FF234E7}" srcOrd="14" destOrd="0" presId="urn:microsoft.com/office/officeart/2005/8/layout/cycle5"/>
    <dgm:cxn modelId="{2D7A4364-B1F9-428A-9B6C-057E91E48586}" type="presParOf" srcId="{73334A71-BD87-4BF3-92D2-7C25445937D5}" destId="{9CE57910-30D6-4DA7-A0C8-F52B60B0619C}" srcOrd="15" destOrd="0" presId="urn:microsoft.com/office/officeart/2005/8/layout/cycle5"/>
    <dgm:cxn modelId="{E4D8DEB7-32A0-4085-AC97-CC8441E9EBFF}" type="presParOf" srcId="{73334A71-BD87-4BF3-92D2-7C25445937D5}" destId="{D2230B25-21F6-4858-A7F8-02463C58D499}" srcOrd="16" destOrd="0" presId="urn:microsoft.com/office/officeart/2005/8/layout/cycle5"/>
    <dgm:cxn modelId="{0510213B-B45E-438C-8150-254D4ABFCC06}" type="presParOf" srcId="{73334A71-BD87-4BF3-92D2-7C25445937D5}" destId="{9CDAD857-B8B6-44F4-9F0D-F51670398ADF}"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EB150F-2D36-4F41-9A02-BA924DBE36E7}"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en-US"/>
        </a:p>
      </dgm:t>
    </dgm:pt>
    <dgm:pt modelId="{A091F886-4F1E-4BA7-A58A-9A5305BE3A01}">
      <dgm:prSet phldrT="[Text]"/>
      <dgm:spPr/>
      <dgm:t>
        <a:bodyPr/>
        <a:lstStyle/>
        <a:p>
          <a:r>
            <a:rPr lang="en-US" dirty="0"/>
            <a:t>Individual Experiences Risk Factors</a:t>
          </a:r>
        </a:p>
      </dgm:t>
    </dgm:pt>
    <dgm:pt modelId="{58F6612A-259E-4E16-AE52-FD1BF1A42318}" type="parTrans" cxnId="{18063375-A917-4CC5-AA2D-3AA525D368B4}">
      <dgm:prSet/>
      <dgm:spPr/>
      <dgm:t>
        <a:bodyPr/>
        <a:lstStyle/>
        <a:p>
          <a:endParaRPr lang="en-US"/>
        </a:p>
      </dgm:t>
    </dgm:pt>
    <dgm:pt modelId="{C45408D2-A41D-4B84-BA24-DEDD2410B7F8}" type="sibTrans" cxnId="{18063375-A917-4CC5-AA2D-3AA525D368B4}">
      <dgm:prSet/>
      <dgm:spPr/>
      <dgm:t>
        <a:bodyPr/>
        <a:lstStyle/>
        <a:p>
          <a:endParaRPr lang="en-US"/>
        </a:p>
      </dgm:t>
    </dgm:pt>
    <dgm:pt modelId="{355FB57F-B063-436D-AB49-9FFCEAB5413E}">
      <dgm:prSet phldrT="[Text]"/>
      <dgm:spPr/>
      <dgm:t>
        <a:bodyPr/>
        <a:lstStyle/>
        <a:p>
          <a:r>
            <a:rPr lang="en-US" dirty="0"/>
            <a:t>Social Withdrawal </a:t>
          </a:r>
        </a:p>
      </dgm:t>
    </dgm:pt>
    <dgm:pt modelId="{EACA494A-40FD-4AA2-8B9E-81B2FFA68FEF}" type="parTrans" cxnId="{2348F878-795D-49B6-9093-6106DAE9D2F4}">
      <dgm:prSet/>
      <dgm:spPr/>
      <dgm:t>
        <a:bodyPr/>
        <a:lstStyle/>
        <a:p>
          <a:endParaRPr lang="en-US"/>
        </a:p>
      </dgm:t>
    </dgm:pt>
    <dgm:pt modelId="{27BB110B-9473-4C75-955D-B71E8934E47B}" type="sibTrans" cxnId="{2348F878-795D-49B6-9093-6106DAE9D2F4}">
      <dgm:prSet/>
      <dgm:spPr/>
      <dgm:t>
        <a:bodyPr/>
        <a:lstStyle/>
        <a:p>
          <a:endParaRPr lang="en-US"/>
        </a:p>
      </dgm:t>
    </dgm:pt>
    <dgm:pt modelId="{1C3904D9-CBEB-4C7A-86AE-882A1C1A0CD7}">
      <dgm:prSet phldrT="[Text]"/>
      <dgm:spPr>
        <a:solidFill>
          <a:schemeClr val="tx2"/>
        </a:solidFill>
        <a:ln>
          <a:solidFill>
            <a:schemeClr val="tx1"/>
          </a:solidFill>
        </a:ln>
      </dgm:spPr>
      <dgm:t>
        <a:bodyPr/>
        <a:lstStyle/>
        <a:p>
          <a:r>
            <a:rPr lang="en-US" dirty="0"/>
            <a:t>Suicidal Ideation/ Attempt</a:t>
          </a:r>
        </a:p>
      </dgm:t>
    </dgm:pt>
    <dgm:pt modelId="{1604574F-3C46-4D58-A5CC-1D5648B7A4E5}" type="parTrans" cxnId="{23E27AB9-E388-48A3-84CC-132681D23316}">
      <dgm:prSet/>
      <dgm:spPr/>
      <dgm:t>
        <a:bodyPr/>
        <a:lstStyle/>
        <a:p>
          <a:endParaRPr lang="en-US"/>
        </a:p>
      </dgm:t>
    </dgm:pt>
    <dgm:pt modelId="{A7BFA889-BD84-48C4-8599-3C4C3307A30D}" type="sibTrans" cxnId="{23E27AB9-E388-48A3-84CC-132681D23316}">
      <dgm:prSet/>
      <dgm:spPr/>
      <dgm:t>
        <a:bodyPr/>
        <a:lstStyle/>
        <a:p>
          <a:endParaRPr lang="en-US"/>
        </a:p>
      </dgm:t>
    </dgm:pt>
    <dgm:pt modelId="{A663A589-A543-4343-923C-3BC5FBA894DD}">
      <dgm:prSet phldrT="[Text]"/>
      <dgm:spPr>
        <a:solidFill>
          <a:schemeClr val="tx2"/>
        </a:solidFill>
      </dgm:spPr>
      <dgm:t>
        <a:bodyPr/>
        <a:lstStyle/>
        <a:p>
          <a:r>
            <a:rPr lang="en-US" dirty="0"/>
            <a:t>Removal to Treatment</a:t>
          </a:r>
        </a:p>
      </dgm:t>
    </dgm:pt>
    <dgm:pt modelId="{D35E4C06-0C44-4848-B95F-1FF54EB6A45E}" type="parTrans" cxnId="{7D5F2052-012A-4382-8F42-94FF2F258D6B}">
      <dgm:prSet/>
      <dgm:spPr/>
      <dgm:t>
        <a:bodyPr/>
        <a:lstStyle/>
        <a:p>
          <a:endParaRPr lang="en-US"/>
        </a:p>
      </dgm:t>
    </dgm:pt>
    <dgm:pt modelId="{CA4CAD93-CFCB-4990-B7E9-C7062E23536E}" type="sibTrans" cxnId="{7D5F2052-012A-4382-8F42-94FF2F258D6B}">
      <dgm:prSet/>
      <dgm:spPr/>
      <dgm:t>
        <a:bodyPr/>
        <a:lstStyle/>
        <a:p>
          <a:endParaRPr lang="en-US"/>
        </a:p>
      </dgm:t>
    </dgm:pt>
    <dgm:pt modelId="{52B780FA-A375-49DD-A599-29803B8FBADB}">
      <dgm:prSet phldrT="[Text]"/>
      <dgm:spPr>
        <a:solidFill>
          <a:schemeClr val="tx2"/>
        </a:solidFill>
      </dgm:spPr>
      <dgm:t>
        <a:bodyPr/>
        <a:lstStyle/>
        <a:p>
          <a:r>
            <a:rPr lang="en-US" dirty="0"/>
            <a:t>Isolation from Unit/ Community</a:t>
          </a:r>
        </a:p>
      </dgm:t>
    </dgm:pt>
    <dgm:pt modelId="{BC0A3275-3FDE-49CC-97E6-5785DC6E4440}" type="parTrans" cxnId="{D11D84B2-CD98-4224-8EAB-35C70B8223FB}">
      <dgm:prSet/>
      <dgm:spPr/>
      <dgm:t>
        <a:bodyPr/>
        <a:lstStyle/>
        <a:p>
          <a:endParaRPr lang="en-US"/>
        </a:p>
      </dgm:t>
    </dgm:pt>
    <dgm:pt modelId="{4ADABD23-E3A0-4522-8F3E-F19FD572FC9E}" type="sibTrans" cxnId="{D11D84B2-CD98-4224-8EAB-35C70B8223FB}">
      <dgm:prSet/>
      <dgm:spPr/>
      <dgm:t>
        <a:bodyPr/>
        <a:lstStyle/>
        <a:p>
          <a:endParaRPr lang="en-US"/>
        </a:p>
      </dgm:t>
    </dgm:pt>
    <dgm:pt modelId="{D55973A0-183C-4E44-B145-6CB07F0F11A1}">
      <dgm:prSet phldrT="[Text]"/>
      <dgm:spPr>
        <a:solidFill>
          <a:srgbClr val="FF0000"/>
        </a:solidFill>
      </dgm:spPr>
      <dgm:t>
        <a:bodyPr/>
        <a:lstStyle/>
        <a:p>
          <a:r>
            <a:rPr lang="en-US" dirty="0"/>
            <a:t>Poor Reintegration</a:t>
          </a:r>
        </a:p>
      </dgm:t>
    </dgm:pt>
    <dgm:pt modelId="{37748891-56E2-46B9-8DFB-D4354777A1BD}" type="parTrans" cxnId="{33A8826E-B46D-44ED-9A9C-76547D8435C7}">
      <dgm:prSet/>
      <dgm:spPr/>
      <dgm:t>
        <a:bodyPr/>
        <a:lstStyle/>
        <a:p>
          <a:endParaRPr lang="en-US"/>
        </a:p>
      </dgm:t>
    </dgm:pt>
    <dgm:pt modelId="{C489733E-BEF3-4CF9-A52D-FE5196D4DAE1}" type="sibTrans" cxnId="{33A8826E-B46D-44ED-9A9C-76547D8435C7}">
      <dgm:prSet/>
      <dgm:spPr/>
      <dgm:t>
        <a:bodyPr/>
        <a:lstStyle/>
        <a:p>
          <a:endParaRPr lang="en-US"/>
        </a:p>
      </dgm:t>
    </dgm:pt>
    <dgm:pt modelId="{73334A71-BD87-4BF3-92D2-7C25445937D5}" type="pres">
      <dgm:prSet presAssocID="{96EB150F-2D36-4F41-9A02-BA924DBE36E7}" presName="cycle" presStyleCnt="0">
        <dgm:presLayoutVars>
          <dgm:dir/>
          <dgm:resizeHandles val="exact"/>
        </dgm:presLayoutVars>
      </dgm:prSet>
      <dgm:spPr/>
    </dgm:pt>
    <dgm:pt modelId="{38B68A19-5A27-491C-A5E9-6AC613F2169A}" type="pres">
      <dgm:prSet presAssocID="{A091F886-4F1E-4BA7-A58A-9A5305BE3A01}" presName="node" presStyleLbl="node1" presStyleIdx="0" presStyleCnt="6">
        <dgm:presLayoutVars>
          <dgm:bulletEnabled val="1"/>
        </dgm:presLayoutVars>
      </dgm:prSet>
      <dgm:spPr/>
    </dgm:pt>
    <dgm:pt modelId="{6DE4AEAF-F812-4D80-8424-186F6EF325EA}" type="pres">
      <dgm:prSet presAssocID="{A091F886-4F1E-4BA7-A58A-9A5305BE3A01}" presName="spNode" presStyleCnt="0"/>
      <dgm:spPr/>
    </dgm:pt>
    <dgm:pt modelId="{F81C3B6F-80C3-480B-8D43-BD73D89B2BCE}" type="pres">
      <dgm:prSet presAssocID="{C45408D2-A41D-4B84-BA24-DEDD2410B7F8}" presName="sibTrans" presStyleLbl="sibTrans1D1" presStyleIdx="0" presStyleCnt="6"/>
      <dgm:spPr/>
    </dgm:pt>
    <dgm:pt modelId="{8082EDA8-55FB-4911-AAE8-4B7D23BE6F0B}" type="pres">
      <dgm:prSet presAssocID="{355FB57F-B063-436D-AB49-9FFCEAB5413E}" presName="node" presStyleLbl="node1" presStyleIdx="1" presStyleCnt="6">
        <dgm:presLayoutVars>
          <dgm:bulletEnabled val="1"/>
        </dgm:presLayoutVars>
      </dgm:prSet>
      <dgm:spPr/>
    </dgm:pt>
    <dgm:pt modelId="{2AE56ACA-B2AB-4DDA-8E6C-D6E8798E05A6}" type="pres">
      <dgm:prSet presAssocID="{355FB57F-B063-436D-AB49-9FFCEAB5413E}" presName="spNode" presStyleCnt="0"/>
      <dgm:spPr/>
    </dgm:pt>
    <dgm:pt modelId="{F544BF5B-8EE6-4DDF-9AE6-4BC531158A53}" type="pres">
      <dgm:prSet presAssocID="{27BB110B-9473-4C75-955D-B71E8934E47B}" presName="sibTrans" presStyleLbl="sibTrans1D1" presStyleIdx="1" presStyleCnt="6"/>
      <dgm:spPr/>
    </dgm:pt>
    <dgm:pt modelId="{605FE1DA-2410-489E-AC80-FAA4766B63E6}" type="pres">
      <dgm:prSet presAssocID="{1C3904D9-CBEB-4C7A-86AE-882A1C1A0CD7}" presName="node" presStyleLbl="node1" presStyleIdx="2" presStyleCnt="6">
        <dgm:presLayoutVars>
          <dgm:bulletEnabled val="1"/>
        </dgm:presLayoutVars>
      </dgm:prSet>
      <dgm:spPr/>
    </dgm:pt>
    <dgm:pt modelId="{0447E01B-2153-4C4F-8926-F0D87B299E72}" type="pres">
      <dgm:prSet presAssocID="{1C3904D9-CBEB-4C7A-86AE-882A1C1A0CD7}" presName="spNode" presStyleCnt="0"/>
      <dgm:spPr/>
    </dgm:pt>
    <dgm:pt modelId="{E3ACF13D-7E9E-472F-9F02-A15E9271FF2F}" type="pres">
      <dgm:prSet presAssocID="{A7BFA889-BD84-48C4-8599-3C4C3307A30D}" presName="sibTrans" presStyleLbl="sibTrans1D1" presStyleIdx="2" presStyleCnt="6"/>
      <dgm:spPr/>
    </dgm:pt>
    <dgm:pt modelId="{D187CB06-4917-4552-8AFF-4086BA3011E5}" type="pres">
      <dgm:prSet presAssocID="{A663A589-A543-4343-923C-3BC5FBA894DD}" presName="node" presStyleLbl="node1" presStyleIdx="3" presStyleCnt="6">
        <dgm:presLayoutVars>
          <dgm:bulletEnabled val="1"/>
        </dgm:presLayoutVars>
      </dgm:prSet>
      <dgm:spPr/>
    </dgm:pt>
    <dgm:pt modelId="{01591C18-95CA-4D01-BA17-7D46A167E189}" type="pres">
      <dgm:prSet presAssocID="{A663A589-A543-4343-923C-3BC5FBA894DD}" presName="spNode" presStyleCnt="0"/>
      <dgm:spPr/>
    </dgm:pt>
    <dgm:pt modelId="{5A8BA8A7-755A-4E3B-ABFD-0A5B9821A6AE}" type="pres">
      <dgm:prSet presAssocID="{CA4CAD93-CFCB-4990-B7E9-C7062E23536E}" presName="sibTrans" presStyleLbl="sibTrans1D1" presStyleIdx="3" presStyleCnt="6"/>
      <dgm:spPr/>
    </dgm:pt>
    <dgm:pt modelId="{A6768730-9233-4A30-AAF1-C55699004B0E}" type="pres">
      <dgm:prSet presAssocID="{52B780FA-A375-49DD-A599-29803B8FBADB}" presName="node" presStyleLbl="node1" presStyleIdx="4" presStyleCnt="6">
        <dgm:presLayoutVars>
          <dgm:bulletEnabled val="1"/>
        </dgm:presLayoutVars>
      </dgm:prSet>
      <dgm:spPr/>
    </dgm:pt>
    <dgm:pt modelId="{59AE22F5-2C12-43FF-93AE-31D864B3D52D}" type="pres">
      <dgm:prSet presAssocID="{52B780FA-A375-49DD-A599-29803B8FBADB}" presName="spNode" presStyleCnt="0"/>
      <dgm:spPr/>
    </dgm:pt>
    <dgm:pt modelId="{7097BD2E-0435-48C3-92DB-940F0FF234E7}" type="pres">
      <dgm:prSet presAssocID="{4ADABD23-E3A0-4522-8F3E-F19FD572FC9E}" presName="sibTrans" presStyleLbl="sibTrans1D1" presStyleIdx="4" presStyleCnt="6"/>
      <dgm:spPr/>
    </dgm:pt>
    <dgm:pt modelId="{9CE57910-30D6-4DA7-A0C8-F52B60B0619C}" type="pres">
      <dgm:prSet presAssocID="{D55973A0-183C-4E44-B145-6CB07F0F11A1}" presName="node" presStyleLbl="node1" presStyleIdx="5" presStyleCnt="6">
        <dgm:presLayoutVars>
          <dgm:bulletEnabled val="1"/>
        </dgm:presLayoutVars>
      </dgm:prSet>
      <dgm:spPr/>
    </dgm:pt>
    <dgm:pt modelId="{D2230B25-21F6-4858-A7F8-02463C58D499}" type="pres">
      <dgm:prSet presAssocID="{D55973A0-183C-4E44-B145-6CB07F0F11A1}" presName="spNode" presStyleCnt="0"/>
      <dgm:spPr/>
    </dgm:pt>
    <dgm:pt modelId="{9CDAD857-B8B6-44F4-9F0D-F51670398ADF}" type="pres">
      <dgm:prSet presAssocID="{C489733E-BEF3-4CF9-A52D-FE5196D4DAE1}" presName="sibTrans" presStyleLbl="sibTrans1D1" presStyleIdx="5" presStyleCnt="6"/>
      <dgm:spPr/>
    </dgm:pt>
  </dgm:ptLst>
  <dgm:cxnLst>
    <dgm:cxn modelId="{737BFA00-CDBE-490D-B6ED-38AF09E58455}" type="presOf" srcId="{4ADABD23-E3A0-4522-8F3E-F19FD572FC9E}" destId="{7097BD2E-0435-48C3-92DB-940F0FF234E7}" srcOrd="0" destOrd="0" presId="urn:microsoft.com/office/officeart/2005/8/layout/cycle5"/>
    <dgm:cxn modelId="{22370018-7556-4825-9C66-4FD5BC3FA07A}" type="presOf" srcId="{355FB57F-B063-436D-AB49-9FFCEAB5413E}" destId="{8082EDA8-55FB-4911-AAE8-4B7D23BE6F0B}" srcOrd="0" destOrd="0" presId="urn:microsoft.com/office/officeart/2005/8/layout/cycle5"/>
    <dgm:cxn modelId="{9AF5283C-8086-4E47-AEED-AF64C17DA124}" type="presOf" srcId="{96EB150F-2D36-4F41-9A02-BA924DBE36E7}" destId="{73334A71-BD87-4BF3-92D2-7C25445937D5}" srcOrd="0" destOrd="0" presId="urn:microsoft.com/office/officeart/2005/8/layout/cycle5"/>
    <dgm:cxn modelId="{B7BADD5F-9BBA-4BDB-ADCF-5DA9C4716012}" type="presOf" srcId="{CA4CAD93-CFCB-4990-B7E9-C7062E23536E}" destId="{5A8BA8A7-755A-4E3B-ABFD-0A5B9821A6AE}" srcOrd="0" destOrd="0" presId="urn:microsoft.com/office/officeart/2005/8/layout/cycle5"/>
    <dgm:cxn modelId="{53055461-D2A2-4D86-A96D-891C1B31A0C4}" type="presOf" srcId="{A091F886-4F1E-4BA7-A58A-9A5305BE3A01}" destId="{38B68A19-5A27-491C-A5E9-6AC613F2169A}" srcOrd="0" destOrd="0" presId="urn:microsoft.com/office/officeart/2005/8/layout/cycle5"/>
    <dgm:cxn modelId="{4997A169-ED35-47E6-85F6-B17130551DE9}" type="presOf" srcId="{C489733E-BEF3-4CF9-A52D-FE5196D4DAE1}" destId="{9CDAD857-B8B6-44F4-9F0D-F51670398ADF}" srcOrd="0" destOrd="0" presId="urn:microsoft.com/office/officeart/2005/8/layout/cycle5"/>
    <dgm:cxn modelId="{33A8826E-B46D-44ED-9A9C-76547D8435C7}" srcId="{96EB150F-2D36-4F41-9A02-BA924DBE36E7}" destId="{D55973A0-183C-4E44-B145-6CB07F0F11A1}" srcOrd="5" destOrd="0" parTransId="{37748891-56E2-46B9-8DFB-D4354777A1BD}" sibTransId="{C489733E-BEF3-4CF9-A52D-FE5196D4DAE1}"/>
    <dgm:cxn modelId="{7D5F2052-012A-4382-8F42-94FF2F258D6B}" srcId="{96EB150F-2D36-4F41-9A02-BA924DBE36E7}" destId="{A663A589-A543-4343-923C-3BC5FBA894DD}" srcOrd="3" destOrd="0" parTransId="{D35E4C06-0C44-4848-B95F-1FF54EB6A45E}" sibTransId="{CA4CAD93-CFCB-4990-B7E9-C7062E23536E}"/>
    <dgm:cxn modelId="{785D6D73-DA03-465E-9BAA-333D74671346}" type="presOf" srcId="{1C3904D9-CBEB-4C7A-86AE-882A1C1A0CD7}" destId="{605FE1DA-2410-489E-AC80-FAA4766B63E6}" srcOrd="0" destOrd="0" presId="urn:microsoft.com/office/officeart/2005/8/layout/cycle5"/>
    <dgm:cxn modelId="{18063375-A917-4CC5-AA2D-3AA525D368B4}" srcId="{96EB150F-2D36-4F41-9A02-BA924DBE36E7}" destId="{A091F886-4F1E-4BA7-A58A-9A5305BE3A01}" srcOrd="0" destOrd="0" parTransId="{58F6612A-259E-4E16-AE52-FD1BF1A42318}" sibTransId="{C45408D2-A41D-4B84-BA24-DEDD2410B7F8}"/>
    <dgm:cxn modelId="{2348F878-795D-49B6-9093-6106DAE9D2F4}" srcId="{96EB150F-2D36-4F41-9A02-BA924DBE36E7}" destId="{355FB57F-B063-436D-AB49-9FFCEAB5413E}" srcOrd="1" destOrd="0" parTransId="{EACA494A-40FD-4AA2-8B9E-81B2FFA68FEF}" sibTransId="{27BB110B-9473-4C75-955D-B71E8934E47B}"/>
    <dgm:cxn modelId="{80543EA5-2887-4D56-8E2C-2FBCA9A9353B}" type="presOf" srcId="{A663A589-A543-4343-923C-3BC5FBA894DD}" destId="{D187CB06-4917-4552-8AFF-4086BA3011E5}" srcOrd="0" destOrd="0" presId="urn:microsoft.com/office/officeart/2005/8/layout/cycle5"/>
    <dgm:cxn modelId="{7A5EFEAB-C6F6-4C2A-A251-E0B77107A4A8}" type="presOf" srcId="{27BB110B-9473-4C75-955D-B71E8934E47B}" destId="{F544BF5B-8EE6-4DDF-9AE6-4BC531158A53}" srcOrd="0" destOrd="0" presId="urn:microsoft.com/office/officeart/2005/8/layout/cycle5"/>
    <dgm:cxn modelId="{D11D84B2-CD98-4224-8EAB-35C70B8223FB}" srcId="{96EB150F-2D36-4F41-9A02-BA924DBE36E7}" destId="{52B780FA-A375-49DD-A599-29803B8FBADB}" srcOrd="4" destOrd="0" parTransId="{BC0A3275-3FDE-49CC-97E6-5785DC6E4440}" sibTransId="{4ADABD23-E3A0-4522-8F3E-F19FD572FC9E}"/>
    <dgm:cxn modelId="{23E27AB9-E388-48A3-84CC-132681D23316}" srcId="{96EB150F-2D36-4F41-9A02-BA924DBE36E7}" destId="{1C3904D9-CBEB-4C7A-86AE-882A1C1A0CD7}" srcOrd="2" destOrd="0" parTransId="{1604574F-3C46-4D58-A5CC-1D5648B7A4E5}" sibTransId="{A7BFA889-BD84-48C4-8599-3C4C3307A30D}"/>
    <dgm:cxn modelId="{518B74C3-895B-49FC-A9FE-9CC5330EEA4D}" type="presOf" srcId="{D55973A0-183C-4E44-B145-6CB07F0F11A1}" destId="{9CE57910-30D6-4DA7-A0C8-F52B60B0619C}" srcOrd="0" destOrd="0" presId="urn:microsoft.com/office/officeart/2005/8/layout/cycle5"/>
    <dgm:cxn modelId="{33AECCCC-5581-4314-BE5B-4C7A85178D94}" type="presOf" srcId="{52B780FA-A375-49DD-A599-29803B8FBADB}" destId="{A6768730-9233-4A30-AAF1-C55699004B0E}" srcOrd="0" destOrd="0" presId="urn:microsoft.com/office/officeart/2005/8/layout/cycle5"/>
    <dgm:cxn modelId="{4C27BEF7-CBEA-4302-8E38-63164B076FD7}" type="presOf" srcId="{C45408D2-A41D-4B84-BA24-DEDD2410B7F8}" destId="{F81C3B6F-80C3-480B-8D43-BD73D89B2BCE}" srcOrd="0" destOrd="0" presId="urn:microsoft.com/office/officeart/2005/8/layout/cycle5"/>
    <dgm:cxn modelId="{E3880EFC-BE2F-4A29-BA3D-174C8B4D619B}" type="presOf" srcId="{A7BFA889-BD84-48C4-8599-3C4C3307A30D}" destId="{E3ACF13D-7E9E-472F-9F02-A15E9271FF2F}" srcOrd="0" destOrd="0" presId="urn:microsoft.com/office/officeart/2005/8/layout/cycle5"/>
    <dgm:cxn modelId="{43836B70-D165-464B-B85E-D67320477F0C}" type="presParOf" srcId="{73334A71-BD87-4BF3-92D2-7C25445937D5}" destId="{38B68A19-5A27-491C-A5E9-6AC613F2169A}" srcOrd="0" destOrd="0" presId="urn:microsoft.com/office/officeart/2005/8/layout/cycle5"/>
    <dgm:cxn modelId="{D32B1212-B399-48E2-941A-C6459C453DA2}" type="presParOf" srcId="{73334A71-BD87-4BF3-92D2-7C25445937D5}" destId="{6DE4AEAF-F812-4D80-8424-186F6EF325EA}" srcOrd="1" destOrd="0" presId="urn:microsoft.com/office/officeart/2005/8/layout/cycle5"/>
    <dgm:cxn modelId="{DE39596F-E85B-49B7-974F-3A95BEB179B6}" type="presParOf" srcId="{73334A71-BD87-4BF3-92D2-7C25445937D5}" destId="{F81C3B6F-80C3-480B-8D43-BD73D89B2BCE}" srcOrd="2" destOrd="0" presId="urn:microsoft.com/office/officeart/2005/8/layout/cycle5"/>
    <dgm:cxn modelId="{BFAA6A62-102E-4A37-9EFE-2B90B1524158}" type="presParOf" srcId="{73334A71-BD87-4BF3-92D2-7C25445937D5}" destId="{8082EDA8-55FB-4911-AAE8-4B7D23BE6F0B}" srcOrd="3" destOrd="0" presId="urn:microsoft.com/office/officeart/2005/8/layout/cycle5"/>
    <dgm:cxn modelId="{782CAB6A-F708-4591-9268-52A4BD35EBB1}" type="presParOf" srcId="{73334A71-BD87-4BF3-92D2-7C25445937D5}" destId="{2AE56ACA-B2AB-4DDA-8E6C-D6E8798E05A6}" srcOrd="4" destOrd="0" presId="urn:microsoft.com/office/officeart/2005/8/layout/cycle5"/>
    <dgm:cxn modelId="{DEDACC9C-0699-4798-B793-347FC1EE6908}" type="presParOf" srcId="{73334A71-BD87-4BF3-92D2-7C25445937D5}" destId="{F544BF5B-8EE6-4DDF-9AE6-4BC531158A53}" srcOrd="5" destOrd="0" presId="urn:microsoft.com/office/officeart/2005/8/layout/cycle5"/>
    <dgm:cxn modelId="{78A3B2B1-D043-4AC2-8876-6F8BC0C5F139}" type="presParOf" srcId="{73334A71-BD87-4BF3-92D2-7C25445937D5}" destId="{605FE1DA-2410-489E-AC80-FAA4766B63E6}" srcOrd="6" destOrd="0" presId="urn:microsoft.com/office/officeart/2005/8/layout/cycle5"/>
    <dgm:cxn modelId="{21544A4C-F9B2-4C30-8016-BCA3219F2719}" type="presParOf" srcId="{73334A71-BD87-4BF3-92D2-7C25445937D5}" destId="{0447E01B-2153-4C4F-8926-F0D87B299E72}" srcOrd="7" destOrd="0" presId="urn:microsoft.com/office/officeart/2005/8/layout/cycle5"/>
    <dgm:cxn modelId="{014DC04A-DF52-4BBA-BA41-09A20C34CF09}" type="presParOf" srcId="{73334A71-BD87-4BF3-92D2-7C25445937D5}" destId="{E3ACF13D-7E9E-472F-9F02-A15E9271FF2F}" srcOrd="8" destOrd="0" presId="urn:microsoft.com/office/officeart/2005/8/layout/cycle5"/>
    <dgm:cxn modelId="{144496A3-56B2-4F3E-A144-FD70F0D49EE8}" type="presParOf" srcId="{73334A71-BD87-4BF3-92D2-7C25445937D5}" destId="{D187CB06-4917-4552-8AFF-4086BA3011E5}" srcOrd="9" destOrd="0" presId="urn:microsoft.com/office/officeart/2005/8/layout/cycle5"/>
    <dgm:cxn modelId="{60C24826-4D2F-4707-83BB-A1F8745651ED}" type="presParOf" srcId="{73334A71-BD87-4BF3-92D2-7C25445937D5}" destId="{01591C18-95CA-4D01-BA17-7D46A167E189}" srcOrd="10" destOrd="0" presId="urn:microsoft.com/office/officeart/2005/8/layout/cycle5"/>
    <dgm:cxn modelId="{8B328A52-4676-4759-9381-787378EA7676}" type="presParOf" srcId="{73334A71-BD87-4BF3-92D2-7C25445937D5}" destId="{5A8BA8A7-755A-4E3B-ABFD-0A5B9821A6AE}" srcOrd="11" destOrd="0" presId="urn:microsoft.com/office/officeart/2005/8/layout/cycle5"/>
    <dgm:cxn modelId="{BC6994B8-9849-4B8E-85C0-5A248A173E31}" type="presParOf" srcId="{73334A71-BD87-4BF3-92D2-7C25445937D5}" destId="{A6768730-9233-4A30-AAF1-C55699004B0E}" srcOrd="12" destOrd="0" presId="urn:microsoft.com/office/officeart/2005/8/layout/cycle5"/>
    <dgm:cxn modelId="{94CCAF46-FFE5-4E62-AB02-8506E20C7EA4}" type="presParOf" srcId="{73334A71-BD87-4BF3-92D2-7C25445937D5}" destId="{59AE22F5-2C12-43FF-93AE-31D864B3D52D}" srcOrd="13" destOrd="0" presId="urn:microsoft.com/office/officeart/2005/8/layout/cycle5"/>
    <dgm:cxn modelId="{2A2F45DA-03C5-4950-ABFD-472E52EEAA3B}" type="presParOf" srcId="{73334A71-BD87-4BF3-92D2-7C25445937D5}" destId="{7097BD2E-0435-48C3-92DB-940F0FF234E7}" srcOrd="14" destOrd="0" presId="urn:microsoft.com/office/officeart/2005/8/layout/cycle5"/>
    <dgm:cxn modelId="{2D7A4364-B1F9-428A-9B6C-057E91E48586}" type="presParOf" srcId="{73334A71-BD87-4BF3-92D2-7C25445937D5}" destId="{9CE57910-30D6-4DA7-A0C8-F52B60B0619C}" srcOrd="15" destOrd="0" presId="urn:microsoft.com/office/officeart/2005/8/layout/cycle5"/>
    <dgm:cxn modelId="{E4D8DEB7-32A0-4085-AC97-CC8441E9EBFF}" type="presParOf" srcId="{73334A71-BD87-4BF3-92D2-7C25445937D5}" destId="{D2230B25-21F6-4858-A7F8-02463C58D499}" srcOrd="16" destOrd="0" presId="urn:microsoft.com/office/officeart/2005/8/layout/cycle5"/>
    <dgm:cxn modelId="{0510213B-B45E-438C-8150-254D4ABFCC06}" type="presParOf" srcId="{73334A71-BD87-4BF3-92D2-7C25445937D5}" destId="{9CDAD857-B8B6-44F4-9F0D-F51670398ADF}"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18A827-867C-483F-9D79-13A5FA70718A}"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US"/>
        </a:p>
      </dgm:t>
    </dgm:pt>
    <dgm:pt modelId="{9CF207B4-9E54-45B4-9779-B513988CC064}">
      <dgm:prSet phldrT="[Text]"/>
      <dgm:spPr>
        <a:solidFill>
          <a:srgbClr val="FF0000"/>
        </a:solidFill>
        <a:ln>
          <a:solidFill>
            <a:srgbClr val="FF0000"/>
          </a:solidFill>
        </a:ln>
      </dgm:spPr>
      <dgm:t>
        <a:bodyPr/>
        <a:lstStyle/>
        <a:p>
          <a:r>
            <a:rPr lang="en-US" dirty="0"/>
            <a:t>Pre-Crisis</a:t>
          </a:r>
        </a:p>
      </dgm:t>
    </dgm:pt>
    <dgm:pt modelId="{FBCEAFDE-F4BD-419A-A35F-81CC8DE3B24E}" type="parTrans" cxnId="{6CD804F1-2FBC-4BB0-932A-81612DA3312E}">
      <dgm:prSet/>
      <dgm:spPr/>
      <dgm:t>
        <a:bodyPr/>
        <a:lstStyle/>
        <a:p>
          <a:endParaRPr lang="en-US"/>
        </a:p>
      </dgm:t>
    </dgm:pt>
    <dgm:pt modelId="{1112907B-460B-40EB-9C35-2DC803DBABA6}" type="sibTrans" cxnId="{6CD804F1-2FBC-4BB0-932A-81612DA3312E}">
      <dgm:prSet/>
      <dgm:spPr/>
      <dgm:t>
        <a:bodyPr/>
        <a:lstStyle/>
        <a:p>
          <a:endParaRPr lang="en-US"/>
        </a:p>
      </dgm:t>
    </dgm:pt>
    <dgm:pt modelId="{5EB60DD4-491E-46E6-BA2A-A71A4428FAF1}">
      <dgm:prSet phldrT="[Text]"/>
      <dgm:spPr/>
      <dgm:t>
        <a:bodyPr/>
        <a:lstStyle/>
        <a:p>
          <a:r>
            <a:rPr lang="en-US" dirty="0"/>
            <a:t>Performance and community suffers</a:t>
          </a:r>
        </a:p>
      </dgm:t>
    </dgm:pt>
    <dgm:pt modelId="{36F789FF-A874-4FCB-AFBB-2DC025370934}" type="parTrans" cxnId="{4A23AA64-686E-4783-98D3-F81550E9D6F5}">
      <dgm:prSet/>
      <dgm:spPr/>
      <dgm:t>
        <a:bodyPr/>
        <a:lstStyle/>
        <a:p>
          <a:endParaRPr lang="en-US"/>
        </a:p>
      </dgm:t>
    </dgm:pt>
    <dgm:pt modelId="{76406A88-872D-4AEA-9328-151370E63BCD}" type="sibTrans" cxnId="{4A23AA64-686E-4783-98D3-F81550E9D6F5}">
      <dgm:prSet/>
      <dgm:spPr/>
      <dgm:t>
        <a:bodyPr/>
        <a:lstStyle/>
        <a:p>
          <a:endParaRPr lang="en-US"/>
        </a:p>
      </dgm:t>
    </dgm:pt>
    <dgm:pt modelId="{4DA8DA32-D351-4B09-A87F-D8857596E930}">
      <dgm:prSet phldrT="[Text]"/>
      <dgm:spPr/>
      <dgm:t>
        <a:bodyPr/>
        <a:lstStyle/>
        <a:p>
          <a:r>
            <a:rPr lang="en-US" dirty="0"/>
            <a:t>Peers/ leadership lose respect</a:t>
          </a:r>
        </a:p>
      </dgm:t>
    </dgm:pt>
    <dgm:pt modelId="{7FE1BE17-49A1-41DB-83E0-744C956DEB38}" type="parTrans" cxnId="{0A8770B5-279E-479C-B38F-E6F27FBD5CD8}">
      <dgm:prSet/>
      <dgm:spPr/>
      <dgm:t>
        <a:bodyPr/>
        <a:lstStyle/>
        <a:p>
          <a:endParaRPr lang="en-US"/>
        </a:p>
      </dgm:t>
    </dgm:pt>
    <dgm:pt modelId="{BB55C471-3CD2-4CAE-920A-BA3A0372399D}" type="sibTrans" cxnId="{0A8770B5-279E-479C-B38F-E6F27FBD5CD8}">
      <dgm:prSet/>
      <dgm:spPr/>
      <dgm:t>
        <a:bodyPr/>
        <a:lstStyle/>
        <a:p>
          <a:endParaRPr lang="en-US"/>
        </a:p>
      </dgm:t>
    </dgm:pt>
    <dgm:pt modelId="{B635CCF4-8DAB-46CB-B304-7688B10D865D}">
      <dgm:prSet phldrT="[Text]"/>
      <dgm:spPr/>
      <dgm:t>
        <a:bodyPr/>
        <a:lstStyle/>
        <a:p>
          <a:r>
            <a:rPr lang="en-US" dirty="0"/>
            <a:t>Drifts from unit identity</a:t>
          </a:r>
        </a:p>
      </dgm:t>
    </dgm:pt>
    <dgm:pt modelId="{FE85FEAA-22B1-4B10-9D42-D68D69610D6B}" type="sibTrans" cxnId="{AFFA2E50-F049-4A68-BD17-98129BB13ABA}">
      <dgm:prSet/>
      <dgm:spPr/>
      <dgm:t>
        <a:bodyPr/>
        <a:lstStyle/>
        <a:p>
          <a:endParaRPr lang="en-US"/>
        </a:p>
      </dgm:t>
    </dgm:pt>
    <dgm:pt modelId="{F259E44B-128F-4FCE-B0D6-4488ECE61EB1}" type="parTrans" cxnId="{AFFA2E50-F049-4A68-BD17-98129BB13ABA}">
      <dgm:prSet/>
      <dgm:spPr/>
      <dgm:t>
        <a:bodyPr/>
        <a:lstStyle/>
        <a:p>
          <a:endParaRPr lang="en-US"/>
        </a:p>
      </dgm:t>
    </dgm:pt>
    <dgm:pt modelId="{5B94E7F1-9626-46A0-8EA3-E4F7FE22C275}">
      <dgm:prSet phldrT="[Text]"/>
      <dgm:spPr/>
      <dgm:t>
        <a:bodyPr/>
        <a:lstStyle/>
        <a:p>
          <a:r>
            <a:rPr lang="en-US" dirty="0"/>
            <a:t>Individual never reintegrates and cycle continues</a:t>
          </a:r>
        </a:p>
      </dgm:t>
    </dgm:pt>
    <dgm:pt modelId="{BC0A152A-5218-451A-845F-7A703F8FF3B3}" type="sibTrans" cxnId="{AF30647D-376C-492F-84D2-1589DF019685}">
      <dgm:prSet/>
      <dgm:spPr/>
      <dgm:t>
        <a:bodyPr/>
        <a:lstStyle/>
        <a:p>
          <a:endParaRPr lang="en-US"/>
        </a:p>
      </dgm:t>
    </dgm:pt>
    <dgm:pt modelId="{69E0DCB7-7FB1-4769-A470-D209D2D47D03}" type="parTrans" cxnId="{AF30647D-376C-492F-84D2-1589DF019685}">
      <dgm:prSet/>
      <dgm:spPr/>
      <dgm:t>
        <a:bodyPr/>
        <a:lstStyle/>
        <a:p>
          <a:endParaRPr lang="en-US"/>
        </a:p>
      </dgm:t>
    </dgm:pt>
    <dgm:pt modelId="{080F1D3A-61B8-4722-840B-2067B783106D}">
      <dgm:prSet phldrT="[Text]"/>
      <dgm:spPr/>
      <dgm:t>
        <a:bodyPr/>
        <a:lstStyle/>
        <a:p>
          <a:r>
            <a:rPr lang="en-US" dirty="0"/>
            <a:t>Resentment from unit for absence</a:t>
          </a:r>
        </a:p>
      </dgm:t>
    </dgm:pt>
    <dgm:pt modelId="{4901494D-480B-4303-8989-2FAB86D1FD1E}" type="sibTrans" cxnId="{C1B19BB4-9BE5-4DBF-9E5F-4187BFB150B9}">
      <dgm:prSet/>
      <dgm:spPr/>
      <dgm:t>
        <a:bodyPr/>
        <a:lstStyle/>
        <a:p>
          <a:endParaRPr lang="en-US"/>
        </a:p>
      </dgm:t>
    </dgm:pt>
    <dgm:pt modelId="{10367F7C-9960-4CDE-87A3-0BC7787B2ED7}" type="parTrans" cxnId="{C1B19BB4-9BE5-4DBF-9E5F-4187BFB150B9}">
      <dgm:prSet/>
      <dgm:spPr/>
      <dgm:t>
        <a:bodyPr/>
        <a:lstStyle/>
        <a:p>
          <a:endParaRPr lang="en-US"/>
        </a:p>
      </dgm:t>
    </dgm:pt>
    <dgm:pt modelId="{D0042CD1-E0D4-4C14-BBD7-34884029D329}">
      <dgm:prSet phldrT="[Text]"/>
      <dgm:spPr/>
      <dgm:t>
        <a:bodyPr/>
        <a:lstStyle/>
        <a:p>
          <a:r>
            <a:rPr lang="en-US" dirty="0"/>
            <a:t>Use of “kid gloves”</a:t>
          </a:r>
        </a:p>
      </dgm:t>
    </dgm:pt>
    <dgm:pt modelId="{11AF3CA4-E0DA-46F2-A282-40216625034E}" type="sibTrans" cxnId="{AC83C993-622F-47DD-84D0-0277019FDF13}">
      <dgm:prSet/>
      <dgm:spPr/>
      <dgm:t>
        <a:bodyPr/>
        <a:lstStyle/>
        <a:p>
          <a:endParaRPr lang="en-US"/>
        </a:p>
      </dgm:t>
    </dgm:pt>
    <dgm:pt modelId="{9817FC5B-7CF2-4F32-AF71-9D35CBF294EB}" type="parTrans" cxnId="{AC83C993-622F-47DD-84D0-0277019FDF13}">
      <dgm:prSet/>
      <dgm:spPr/>
      <dgm:t>
        <a:bodyPr/>
        <a:lstStyle/>
        <a:p>
          <a:endParaRPr lang="en-US"/>
        </a:p>
      </dgm:t>
    </dgm:pt>
    <dgm:pt modelId="{4FC6CDFE-9DAD-42C5-A511-1E3F604E3F47}">
      <dgm:prSet phldrT="[Text]"/>
      <dgm:spPr/>
      <dgm:t>
        <a:bodyPr/>
        <a:lstStyle/>
        <a:p>
          <a:r>
            <a:rPr lang="en-US" dirty="0"/>
            <a:t>Unclear expectations once they return</a:t>
          </a:r>
        </a:p>
      </dgm:t>
    </dgm:pt>
    <dgm:pt modelId="{E805B4CB-0701-4CDD-ADEE-6CBD2A8E6D9D}" type="sibTrans" cxnId="{A95D4E12-D846-4BC9-AAC3-BF8FD8755D77}">
      <dgm:prSet/>
      <dgm:spPr/>
      <dgm:t>
        <a:bodyPr/>
        <a:lstStyle/>
        <a:p>
          <a:endParaRPr lang="en-US"/>
        </a:p>
      </dgm:t>
    </dgm:pt>
    <dgm:pt modelId="{A212E402-5A65-416B-8D99-3DB298738406}" type="parTrans" cxnId="{A95D4E12-D846-4BC9-AAC3-BF8FD8755D77}">
      <dgm:prSet/>
      <dgm:spPr/>
      <dgm:t>
        <a:bodyPr/>
        <a:lstStyle/>
        <a:p>
          <a:endParaRPr lang="en-US"/>
        </a:p>
      </dgm:t>
    </dgm:pt>
    <dgm:pt modelId="{03D17A99-7DDB-4DA6-BCD7-72B93E9F29D3}">
      <dgm:prSet phldrT="[Text]"/>
      <dgm:spPr>
        <a:solidFill>
          <a:schemeClr val="tx2"/>
        </a:solidFill>
        <a:ln>
          <a:solidFill>
            <a:schemeClr val="tx1"/>
          </a:solidFill>
        </a:ln>
      </dgm:spPr>
      <dgm:t>
        <a:bodyPr/>
        <a:lstStyle/>
        <a:p>
          <a:r>
            <a:rPr lang="en-US" dirty="0"/>
            <a:t>Post-Crisis</a:t>
          </a:r>
        </a:p>
      </dgm:t>
    </dgm:pt>
    <dgm:pt modelId="{FE30C356-96D0-4E40-805E-87B9549D7B36}" type="sibTrans" cxnId="{FB7AEEE5-5DE3-4D4A-B3EE-39D46D0AFAB1}">
      <dgm:prSet/>
      <dgm:spPr/>
      <dgm:t>
        <a:bodyPr/>
        <a:lstStyle/>
        <a:p>
          <a:endParaRPr lang="en-US"/>
        </a:p>
      </dgm:t>
    </dgm:pt>
    <dgm:pt modelId="{EBE48A8F-1D2C-407E-964A-D0AA38587D3B}" type="parTrans" cxnId="{FB7AEEE5-5DE3-4D4A-B3EE-39D46D0AFAB1}">
      <dgm:prSet/>
      <dgm:spPr/>
      <dgm:t>
        <a:bodyPr/>
        <a:lstStyle/>
        <a:p>
          <a:endParaRPr lang="en-US"/>
        </a:p>
      </dgm:t>
    </dgm:pt>
    <dgm:pt modelId="{DF72383E-6987-4EF5-BD7E-CFDB41086015}">
      <dgm:prSet phldrT="[Text]"/>
      <dgm:spPr/>
      <dgm:t>
        <a:bodyPr/>
        <a:lstStyle/>
        <a:p>
          <a:r>
            <a:rPr lang="en-US" dirty="0"/>
            <a:t>Rumors develop and judgements made</a:t>
          </a:r>
        </a:p>
      </dgm:t>
    </dgm:pt>
    <dgm:pt modelId="{4B5DF1B6-101F-4469-A36B-975E070419D0}" type="sibTrans" cxnId="{F62B1344-A144-48EC-9B04-9D970F353F33}">
      <dgm:prSet/>
      <dgm:spPr/>
      <dgm:t>
        <a:bodyPr/>
        <a:lstStyle/>
        <a:p>
          <a:endParaRPr lang="en-US"/>
        </a:p>
      </dgm:t>
    </dgm:pt>
    <dgm:pt modelId="{76BFF5BE-0878-4FA2-A8A0-7556EF94B069}" type="parTrans" cxnId="{F62B1344-A144-48EC-9B04-9D970F353F33}">
      <dgm:prSet/>
      <dgm:spPr/>
      <dgm:t>
        <a:bodyPr/>
        <a:lstStyle/>
        <a:p>
          <a:endParaRPr lang="en-US"/>
        </a:p>
      </dgm:t>
    </dgm:pt>
    <dgm:pt modelId="{CFCE8AA9-7976-4169-AF02-947C7DF17DA8}">
      <dgm:prSet phldrT="[Text]"/>
      <dgm:spPr/>
      <dgm:t>
        <a:bodyPr/>
        <a:lstStyle/>
        <a:p>
          <a:r>
            <a:rPr lang="en-US"/>
            <a:t>Unit </a:t>
          </a:r>
          <a:r>
            <a:rPr lang="en-US" dirty="0"/>
            <a:t>does not know details but must operate without </a:t>
          </a:r>
          <a:r>
            <a:rPr lang="en-US"/>
            <a:t>the individual</a:t>
          </a:r>
          <a:endParaRPr lang="en-US" dirty="0"/>
        </a:p>
      </dgm:t>
    </dgm:pt>
    <dgm:pt modelId="{A53949F3-BB07-4D43-99FE-7FB52AF59ECD}" type="sibTrans" cxnId="{401C1DF6-50B3-4C9D-AD74-AC31EC07D305}">
      <dgm:prSet/>
      <dgm:spPr/>
      <dgm:t>
        <a:bodyPr/>
        <a:lstStyle/>
        <a:p>
          <a:endParaRPr lang="en-US"/>
        </a:p>
      </dgm:t>
    </dgm:pt>
    <dgm:pt modelId="{DD7E790B-2EDB-4527-86CF-9370A44C70FC}" type="parTrans" cxnId="{401C1DF6-50B3-4C9D-AD74-AC31EC07D305}">
      <dgm:prSet/>
      <dgm:spPr/>
      <dgm:t>
        <a:bodyPr/>
        <a:lstStyle/>
        <a:p>
          <a:endParaRPr lang="en-US"/>
        </a:p>
      </dgm:t>
    </dgm:pt>
    <dgm:pt modelId="{59CEFC75-78BC-4B79-B4A7-005363F0FC33}">
      <dgm:prSet phldrT="[Text]"/>
      <dgm:spPr/>
      <dgm:t>
        <a:bodyPr/>
        <a:lstStyle/>
        <a:p>
          <a:r>
            <a:rPr lang="en-US" dirty="0"/>
            <a:t>Individual is removed from unit for medical assessment</a:t>
          </a:r>
        </a:p>
      </dgm:t>
    </dgm:pt>
    <dgm:pt modelId="{126E4264-1E91-4AF9-AAB6-8070AAABEF94}" type="sibTrans" cxnId="{63FEF098-7837-4B05-971D-F9449E4456FA}">
      <dgm:prSet/>
      <dgm:spPr/>
      <dgm:t>
        <a:bodyPr/>
        <a:lstStyle/>
        <a:p>
          <a:endParaRPr lang="en-US"/>
        </a:p>
      </dgm:t>
    </dgm:pt>
    <dgm:pt modelId="{1E4DA88C-70E5-4BC0-ACD8-DBD17B601D60}" type="parTrans" cxnId="{63FEF098-7837-4B05-971D-F9449E4456FA}">
      <dgm:prSet/>
      <dgm:spPr/>
      <dgm:t>
        <a:bodyPr/>
        <a:lstStyle/>
        <a:p>
          <a:endParaRPr lang="en-US"/>
        </a:p>
      </dgm:t>
    </dgm:pt>
    <dgm:pt modelId="{FBAA56B5-74D0-482E-9965-FCD115228466}">
      <dgm:prSet phldrT="[Text]"/>
      <dgm:spPr>
        <a:solidFill>
          <a:schemeClr val="tx2"/>
        </a:solidFill>
        <a:ln>
          <a:solidFill>
            <a:schemeClr val="tx1"/>
          </a:solidFill>
        </a:ln>
      </dgm:spPr>
      <dgm:t>
        <a:bodyPr/>
        <a:lstStyle/>
        <a:p>
          <a:r>
            <a:rPr lang="en-US" dirty="0"/>
            <a:t>During Crisis</a:t>
          </a:r>
        </a:p>
      </dgm:t>
    </dgm:pt>
    <dgm:pt modelId="{BF3F3986-D518-456A-BF83-4A8EA955B2F0}" type="sibTrans" cxnId="{E80A229C-08FD-42A0-AA13-E84527CBE50E}">
      <dgm:prSet/>
      <dgm:spPr/>
      <dgm:t>
        <a:bodyPr/>
        <a:lstStyle/>
        <a:p>
          <a:endParaRPr lang="en-US"/>
        </a:p>
      </dgm:t>
    </dgm:pt>
    <dgm:pt modelId="{50C5E9FB-E752-4187-9405-061F8025D0A0}" type="parTrans" cxnId="{E80A229C-08FD-42A0-AA13-E84527CBE50E}">
      <dgm:prSet/>
      <dgm:spPr/>
      <dgm:t>
        <a:bodyPr/>
        <a:lstStyle/>
        <a:p>
          <a:endParaRPr lang="en-US"/>
        </a:p>
      </dgm:t>
    </dgm:pt>
    <dgm:pt modelId="{2E433D62-7483-4D57-A578-E81D45978DB3}" type="pres">
      <dgm:prSet presAssocID="{6518A827-867C-483F-9D79-13A5FA70718A}" presName="linearFlow" presStyleCnt="0">
        <dgm:presLayoutVars>
          <dgm:dir/>
          <dgm:animLvl val="lvl"/>
          <dgm:resizeHandles val="exact"/>
        </dgm:presLayoutVars>
      </dgm:prSet>
      <dgm:spPr/>
    </dgm:pt>
    <dgm:pt modelId="{C108191B-426E-4B95-AB5A-8BB6F6C12CA4}" type="pres">
      <dgm:prSet presAssocID="{9CF207B4-9E54-45B4-9779-B513988CC064}" presName="composite" presStyleCnt="0"/>
      <dgm:spPr/>
    </dgm:pt>
    <dgm:pt modelId="{4B888550-1FC1-4728-8BDA-C544AC419372}" type="pres">
      <dgm:prSet presAssocID="{9CF207B4-9E54-45B4-9779-B513988CC064}" presName="parentText" presStyleLbl="alignNode1" presStyleIdx="0" presStyleCnt="3">
        <dgm:presLayoutVars>
          <dgm:chMax val="1"/>
          <dgm:bulletEnabled val="1"/>
        </dgm:presLayoutVars>
      </dgm:prSet>
      <dgm:spPr/>
    </dgm:pt>
    <dgm:pt modelId="{4604FBE6-BCD7-41EA-93AA-303F0AEBE095}" type="pres">
      <dgm:prSet presAssocID="{9CF207B4-9E54-45B4-9779-B513988CC064}" presName="descendantText" presStyleLbl="alignAcc1" presStyleIdx="0" presStyleCnt="3">
        <dgm:presLayoutVars>
          <dgm:bulletEnabled val="1"/>
        </dgm:presLayoutVars>
      </dgm:prSet>
      <dgm:spPr/>
    </dgm:pt>
    <dgm:pt modelId="{B29A9A30-05B2-4246-90DC-C7B8968C1218}" type="pres">
      <dgm:prSet presAssocID="{1112907B-460B-40EB-9C35-2DC803DBABA6}" presName="sp" presStyleCnt="0"/>
      <dgm:spPr/>
    </dgm:pt>
    <dgm:pt modelId="{63C6BE45-2C8E-4285-AD9B-5F1348751F2E}" type="pres">
      <dgm:prSet presAssocID="{FBAA56B5-74D0-482E-9965-FCD115228466}" presName="composite" presStyleCnt="0"/>
      <dgm:spPr/>
    </dgm:pt>
    <dgm:pt modelId="{64E63234-8A72-4621-BEFD-288C4F92F811}" type="pres">
      <dgm:prSet presAssocID="{FBAA56B5-74D0-482E-9965-FCD115228466}" presName="parentText" presStyleLbl="alignNode1" presStyleIdx="1" presStyleCnt="3">
        <dgm:presLayoutVars>
          <dgm:chMax val="1"/>
          <dgm:bulletEnabled val="1"/>
        </dgm:presLayoutVars>
      </dgm:prSet>
      <dgm:spPr/>
    </dgm:pt>
    <dgm:pt modelId="{C4366D48-75AD-46A6-A366-BA373D924D3C}" type="pres">
      <dgm:prSet presAssocID="{FBAA56B5-74D0-482E-9965-FCD115228466}" presName="descendantText" presStyleLbl="alignAcc1" presStyleIdx="1" presStyleCnt="3">
        <dgm:presLayoutVars>
          <dgm:bulletEnabled val="1"/>
        </dgm:presLayoutVars>
      </dgm:prSet>
      <dgm:spPr/>
    </dgm:pt>
    <dgm:pt modelId="{00FD2D08-36F9-461D-9B74-A596242B5E5E}" type="pres">
      <dgm:prSet presAssocID="{BF3F3986-D518-456A-BF83-4A8EA955B2F0}" presName="sp" presStyleCnt="0"/>
      <dgm:spPr/>
    </dgm:pt>
    <dgm:pt modelId="{701799F2-FF95-43DE-9CB3-18BC73A8F317}" type="pres">
      <dgm:prSet presAssocID="{03D17A99-7DDB-4DA6-BCD7-72B93E9F29D3}" presName="composite" presStyleCnt="0"/>
      <dgm:spPr/>
    </dgm:pt>
    <dgm:pt modelId="{E948B949-C2D4-49DC-A10C-4A4D5E901215}" type="pres">
      <dgm:prSet presAssocID="{03D17A99-7DDB-4DA6-BCD7-72B93E9F29D3}" presName="parentText" presStyleLbl="alignNode1" presStyleIdx="2" presStyleCnt="3">
        <dgm:presLayoutVars>
          <dgm:chMax val="1"/>
          <dgm:bulletEnabled val="1"/>
        </dgm:presLayoutVars>
      </dgm:prSet>
      <dgm:spPr/>
    </dgm:pt>
    <dgm:pt modelId="{115FB66C-AAE4-46A3-80AE-9CEA324D53C0}" type="pres">
      <dgm:prSet presAssocID="{03D17A99-7DDB-4DA6-BCD7-72B93E9F29D3}" presName="descendantText" presStyleLbl="alignAcc1" presStyleIdx="2" presStyleCnt="3">
        <dgm:presLayoutVars>
          <dgm:bulletEnabled val="1"/>
        </dgm:presLayoutVars>
      </dgm:prSet>
      <dgm:spPr/>
    </dgm:pt>
  </dgm:ptLst>
  <dgm:cxnLst>
    <dgm:cxn modelId="{7153BB03-5B21-4193-89CD-2485122E8090}" type="presOf" srcId="{5B94E7F1-9626-46A0-8EA3-E4F7FE22C275}" destId="{115FB66C-AAE4-46A3-80AE-9CEA324D53C0}" srcOrd="0" destOrd="3" presId="urn:microsoft.com/office/officeart/2005/8/layout/chevron2"/>
    <dgm:cxn modelId="{A95D4E12-D846-4BC9-AAC3-BF8FD8755D77}" srcId="{03D17A99-7DDB-4DA6-BCD7-72B93E9F29D3}" destId="{4FC6CDFE-9DAD-42C5-A511-1E3F604E3F47}" srcOrd="0" destOrd="0" parTransId="{A212E402-5A65-416B-8D99-3DB298738406}" sibTransId="{E805B4CB-0701-4CDD-ADEE-6CBD2A8E6D9D}"/>
    <dgm:cxn modelId="{2BE7291C-CABA-4F00-B2D7-D2552F2DD021}" type="presOf" srcId="{080F1D3A-61B8-4722-840B-2067B783106D}" destId="{115FB66C-AAE4-46A3-80AE-9CEA324D53C0}" srcOrd="0" destOrd="2" presId="urn:microsoft.com/office/officeart/2005/8/layout/chevron2"/>
    <dgm:cxn modelId="{F2F9CD23-05CA-4C09-9AEE-FEFCCF9323A4}" type="presOf" srcId="{DF72383E-6987-4EF5-BD7E-CFDB41086015}" destId="{C4366D48-75AD-46A6-A366-BA373D924D3C}" srcOrd="0" destOrd="2" presId="urn:microsoft.com/office/officeart/2005/8/layout/chevron2"/>
    <dgm:cxn modelId="{65FF6338-1AF0-460B-8078-9E20960C718E}" type="presOf" srcId="{5EB60DD4-491E-46E6-BA2A-A71A4428FAF1}" destId="{4604FBE6-BCD7-41EA-93AA-303F0AEBE095}" srcOrd="0" destOrd="0" presId="urn:microsoft.com/office/officeart/2005/8/layout/chevron2"/>
    <dgm:cxn modelId="{FBD5EE38-12A3-4CD3-B117-47E64E2014C0}" type="presOf" srcId="{CFCE8AA9-7976-4169-AF02-947C7DF17DA8}" destId="{C4366D48-75AD-46A6-A366-BA373D924D3C}" srcOrd="0" destOrd="1" presId="urn:microsoft.com/office/officeart/2005/8/layout/chevron2"/>
    <dgm:cxn modelId="{3D2BDE5C-428A-4563-969D-F35B604A8963}" type="presOf" srcId="{B635CCF4-8DAB-46CB-B304-7688B10D865D}" destId="{4604FBE6-BCD7-41EA-93AA-303F0AEBE095}" srcOrd="0" destOrd="2" presId="urn:microsoft.com/office/officeart/2005/8/layout/chevron2"/>
    <dgm:cxn modelId="{F90F625E-655F-4457-B2F6-1684981B5F9C}" type="presOf" srcId="{6518A827-867C-483F-9D79-13A5FA70718A}" destId="{2E433D62-7483-4D57-A578-E81D45978DB3}" srcOrd="0" destOrd="0" presId="urn:microsoft.com/office/officeart/2005/8/layout/chevron2"/>
    <dgm:cxn modelId="{F62B1344-A144-48EC-9B04-9D970F353F33}" srcId="{FBAA56B5-74D0-482E-9965-FCD115228466}" destId="{DF72383E-6987-4EF5-BD7E-CFDB41086015}" srcOrd="2" destOrd="0" parTransId="{76BFF5BE-0878-4FA2-A8A0-7556EF94B069}" sibTransId="{4B5DF1B6-101F-4469-A36B-975E070419D0}"/>
    <dgm:cxn modelId="{4A23AA64-686E-4783-98D3-F81550E9D6F5}" srcId="{9CF207B4-9E54-45B4-9779-B513988CC064}" destId="{5EB60DD4-491E-46E6-BA2A-A71A4428FAF1}" srcOrd="0" destOrd="0" parTransId="{36F789FF-A874-4FCB-AFBB-2DC025370934}" sibTransId="{76406A88-872D-4AEA-9328-151370E63BCD}"/>
    <dgm:cxn modelId="{FCE18F4C-D3DE-446F-8953-E3321687D0D6}" type="presOf" srcId="{4FC6CDFE-9DAD-42C5-A511-1E3F604E3F47}" destId="{115FB66C-AAE4-46A3-80AE-9CEA324D53C0}" srcOrd="0" destOrd="0" presId="urn:microsoft.com/office/officeart/2005/8/layout/chevron2"/>
    <dgm:cxn modelId="{AFFA2E50-F049-4A68-BD17-98129BB13ABA}" srcId="{9CF207B4-9E54-45B4-9779-B513988CC064}" destId="{B635CCF4-8DAB-46CB-B304-7688B10D865D}" srcOrd="2" destOrd="0" parTransId="{F259E44B-128F-4FCE-B0D6-4488ECE61EB1}" sibTransId="{FE85FEAA-22B1-4B10-9D42-D68D69610D6B}"/>
    <dgm:cxn modelId="{AF30647D-376C-492F-84D2-1589DF019685}" srcId="{03D17A99-7DDB-4DA6-BCD7-72B93E9F29D3}" destId="{5B94E7F1-9626-46A0-8EA3-E4F7FE22C275}" srcOrd="3" destOrd="0" parTransId="{69E0DCB7-7FB1-4769-A470-D209D2D47D03}" sibTransId="{BC0A152A-5218-451A-845F-7A703F8FF3B3}"/>
    <dgm:cxn modelId="{B2A23290-7E47-47F2-BC8A-C253016E26C5}" type="presOf" srcId="{9CF207B4-9E54-45B4-9779-B513988CC064}" destId="{4B888550-1FC1-4728-8BDA-C544AC419372}" srcOrd="0" destOrd="0" presId="urn:microsoft.com/office/officeart/2005/8/layout/chevron2"/>
    <dgm:cxn modelId="{AC83C993-622F-47DD-84D0-0277019FDF13}" srcId="{03D17A99-7DDB-4DA6-BCD7-72B93E9F29D3}" destId="{D0042CD1-E0D4-4C14-BBD7-34884029D329}" srcOrd="1" destOrd="0" parTransId="{9817FC5B-7CF2-4F32-AF71-9D35CBF294EB}" sibTransId="{11AF3CA4-E0DA-46F2-A282-40216625034E}"/>
    <dgm:cxn modelId="{63FEF098-7837-4B05-971D-F9449E4456FA}" srcId="{FBAA56B5-74D0-482E-9965-FCD115228466}" destId="{59CEFC75-78BC-4B79-B4A7-005363F0FC33}" srcOrd="0" destOrd="0" parTransId="{1E4DA88C-70E5-4BC0-ACD8-DBD17B601D60}" sibTransId="{126E4264-1E91-4AF9-AAB6-8070AAABEF94}"/>
    <dgm:cxn modelId="{E80A229C-08FD-42A0-AA13-E84527CBE50E}" srcId="{6518A827-867C-483F-9D79-13A5FA70718A}" destId="{FBAA56B5-74D0-482E-9965-FCD115228466}" srcOrd="1" destOrd="0" parTransId="{50C5E9FB-E752-4187-9405-061F8025D0A0}" sibTransId="{BF3F3986-D518-456A-BF83-4A8EA955B2F0}"/>
    <dgm:cxn modelId="{8678779E-B63E-4F95-B29D-2D0487527500}" type="presOf" srcId="{59CEFC75-78BC-4B79-B4A7-005363F0FC33}" destId="{C4366D48-75AD-46A6-A366-BA373D924D3C}" srcOrd="0" destOrd="0" presId="urn:microsoft.com/office/officeart/2005/8/layout/chevron2"/>
    <dgm:cxn modelId="{04A321A8-C7DF-48D1-8802-077E6F83BA88}" type="presOf" srcId="{D0042CD1-E0D4-4C14-BBD7-34884029D329}" destId="{115FB66C-AAE4-46A3-80AE-9CEA324D53C0}" srcOrd="0" destOrd="1" presId="urn:microsoft.com/office/officeart/2005/8/layout/chevron2"/>
    <dgm:cxn modelId="{C1B19BB4-9BE5-4DBF-9E5F-4187BFB150B9}" srcId="{03D17A99-7DDB-4DA6-BCD7-72B93E9F29D3}" destId="{080F1D3A-61B8-4722-840B-2067B783106D}" srcOrd="2" destOrd="0" parTransId="{10367F7C-9960-4CDE-87A3-0BC7787B2ED7}" sibTransId="{4901494D-480B-4303-8989-2FAB86D1FD1E}"/>
    <dgm:cxn modelId="{0A8770B5-279E-479C-B38F-E6F27FBD5CD8}" srcId="{9CF207B4-9E54-45B4-9779-B513988CC064}" destId="{4DA8DA32-D351-4B09-A87F-D8857596E930}" srcOrd="1" destOrd="0" parTransId="{7FE1BE17-49A1-41DB-83E0-744C956DEB38}" sibTransId="{BB55C471-3CD2-4CAE-920A-BA3A0372399D}"/>
    <dgm:cxn modelId="{D320A1DE-8CBA-4B98-BAC8-92EBBA1ED6D2}" type="presOf" srcId="{FBAA56B5-74D0-482E-9965-FCD115228466}" destId="{64E63234-8A72-4621-BEFD-288C4F92F811}" srcOrd="0" destOrd="0" presId="urn:microsoft.com/office/officeart/2005/8/layout/chevron2"/>
    <dgm:cxn modelId="{C36371E1-D5F6-4840-B651-A57B56096C54}" type="presOf" srcId="{03D17A99-7DDB-4DA6-BCD7-72B93E9F29D3}" destId="{E948B949-C2D4-49DC-A10C-4A4D5E901215}" srcOrd="0" destOrd="0" presId="urn:microsoft.com/office/officeart/2005/8/layout/chevron2"/>
    <dgm:cxn modelId="{FB7AEEE5-5DE3-4D4A-B3EE-39D46D0AFAB1}" srcId="{6518A827-867C-483F-9D79-13A5FA70718A}" destId="{03D17A99-7DDB-4DA6-BCD7-72B93E9F29D3}" srcOrd="2" destOrd="0" parTransId="{EBE48A8F-1D2C-407E-964A-D0AA38587D3B}" sibTransId="{FE30C356-96D0-4E40-805E-87B9549D7B36}"/>
    <dgm:cxn modelId="{6CD804F1-2FBC-4BB0-932A-81612DA3312E}" srcId="{6518A827-867C-483F-9D79-13A5FA70718A}" destId="{9CF207B4-9E54-45B4-9779-B513988CC064}" srcOrd="0" destOrd="0" parTransId="{FBCEAFDE-F4BD-419A-A35F-81CC8DE3B24E}" sibTransId="{1112907B-460B-40EB-9C35-2DC803DBABA6}"/>
    <dgm:cxn modelId="{401C1DF6-50B3-4C9D-AD74-AC31EC07D305}" srcId="{FBAA56B5-74D0-482E-9965-FCD115228466}" destId="{CFCE8AA9-7976-4169-AF02-947C7DF17DA8}" srcOrd="1" destOrd="0" parTransId="{DD7E790B-2EDB-4527-86CF-9370A44C70FC}" sibTransId="{A53949F3-BB07-4D43-99FE-7FB52AF59ECD}"/>
    <dgm:cxn modelId="{6ECBB5FE-7C16-42BA-94D2-BFE720F6E961}" type="presOf" srcId="{4DA8DA32-D351-4B09-A87F-D8857596E930}" destId="{4604FBE6-BCD7-41EA-93AA-303F0AEBE095}" srcOrd="0" destOrd="1" presId="urn:microsoft.com/office/officeart/2005/8/layout/chevron2"/>
    <dgm:cxn modelId="{B0977FB2-5214-4013-A782-EC76B3496444}" type="presParOf" srcId="{2E433D62-7483-4D57-A578-E81D45978DB3}" destId="{C108191B-426E-4B95-AB5A-8BB6F6C12CA4}" srcOrd="0" destOrd="0" presId="urn:microsoft.com/office/officeart/2005/8/layout/chevron2"/>
    <dgm:cxn modelId="{957971E4-43D7-4095-801B-8D35CF6CB708}" type="presParOf" srcId="{C108191B-426E-4B95-AB5A-8BB6F6C12CA4}" destId="{4B888550-1FC1-4728-8BDA-C544AC419372}" srcOrd="0" destOrd="0" presId="urn:microsoft.com/office/officeart/2005/8/layout/chevron2"/>
    <dgm:cxn modelId="{F65C1B4E-5A2F-4068-A843-7E436E2CD00C}" type="presParOf" srcId="{C108191B-426E-4B95-AB5A-8BB6F6C12CA4}" destId="{4604FBE6-BCD7-41EA-93AA-303F0AEBE095}" srcOrd="1" destOrd="0" presId="urn:microsoft.com/office/officeart/2005/8/layout/chevron2"/>
    <dgm:cxn modelId="{DF3AD75D-AFC0-4BCC-91FD-09E70C6508C5}" type="presParOf" srcId="{2E433D62-7483-4D57-A578-E81D45978DB3}" destId="{B29A9A30-05B2-4246-90DC-C7B8968C1218}" srcOrd="1" destOrd="0" presId="urn:microsoft.com/office/officeart/2005/8/layout/chevron2"/>
    <dgm:cxn modelId="{7DF53EBA-BA3E-41B2-BEAC-867495FCFE71}" type="presParOf" srcId="{2E433D62-7483-4D57-A578-E81D45978DB3}" destId="{63C6BE45-2C8E-4285-AD9B-5F1348751F2E}" srcOrd="2" destOrd="0" presId="urn:microsoft.com/office/officeart/2005/8/layout/chevron2"/>
    <dgm:cxn modelId="{59855416-8E33-4304-85A4-AC61D2F59C33}" type="presParOf" srcId="{63C6BE45-2C8E-4285-AD9B-5F1348751F2E}" destId="{64E63234-8A72-4621-BEFD-288C4F92F811}" srcOrd="0" destOrd="0" presId="urn:microsoft.com/office/officeart/2005/8/layout/chevron2"/>
    <dgm:cxn modelId="{C95C8C92-01A7-4393-AAE1-E6DA91B28413}" type="presParOf" srcId="{63C6BE45-2C8E-4285-AD9B-5F1348751F2E}" destId="{C4366D48-75AD-46A6-A366-BA373D924D3C}" srcOrd="1" destOrd="0" presId="urn:microsoft.com/office/officeart/2005/8/layout/chevron2"/>
    <dgm:cxn modelId="{6B7BC61E-38FD-4E5E-B030-FE23E92D71D0}" type="presParOf" srcId="{2E433D62-7483-4D57-A578-E81D45978DB3}" destId="{00FD2D08-36F9-461D-9B74-A596242B5E5E}" srcOrd="3" destOrd="0" presId="urn:microsoft.com/office/officeart/2005/8/layout/chevron2"/>
    <dgm:cxn modelId="{A674954B-D934-4293-AFE9-C5246ADF0541}" type="presParOf" srcId="{2E433D62-7483-4D57-A578-E81D45978DB3}" destId="{701799F2-FF95-43DE-9CB3-18BC73A8F317}" srcOrd="4" destOrd="0" presId="urn:microsoft.com/office/officeart/2005/8/layout/chevron2"/>
    <dgm:cxn modelId="{D9C2C85E-55F8-42F6-AD2B-5F757AD38482}" type="presParOf" srcId="{701799F2-FF95-43DE-9CB3-18BC73A8F317}" destId="{E948B949-C2D4-49DC-A10C-4A4D5E901215}" srcOrd="0" destOrd="0" presId="urn:microsoft.com/office/officeart/2005/8/layout/chevron2"/>
    <dgm:cxn modelId="{3BB65BBE-6EF9-4F97-B4DB-554832B6376F}" type="presParOf" srcId="{701799F2-FF95-43DE-9CB3-18BC73A8F317}" destId="{115FB66C-AAE4-46A3-80AE-9CEA324D53C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18A827-867C-483F-9D79-13A5FA70718A}"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US"/>
        </a:p>
      </dgm:t>
    </dgm:pt>
    <dgm:pt modelId="{9CF207B4-9E54-45B4-9779-B513988CC064}">
      <dgm:prSet phldrT="[Text]"/>
      <dgm:spPr/>
      <dgm:t>
        <a:bodyPr/>
        <a:lstStyle/>
        <a:p>
          <a:r>
            <a:rPr lang="en-US" dirty="0"/>
            <a:t>Pre-Crisis</a:t>
          </a:r>
        </a:p>
      </dgm:t>
    </dgm:pt>
    <dgm:pt modelId="{FBCEAFDE-F4BD-419A-A35F-81CC8DE3B24E}" type="parTrans" cxnId="{6CD804F1-2FBC-4BB0-932A-81612DA3312E}">
      <dgm:prSet/>
      <dgm:spPr/>
      <dgm:t>
        <a:bodyPr/>
        <a:lstStyle/>
        <a:p>
          <a:endParaRPr lang="en-US"/>
        </a:p>
      </dgm:t>
    </dgm:pt>
    <dgm:pt modelId="{1112907B-460B-40EB-9C35-2DC803DBABA6}" type="sibTrans" cxnId="{6CD804F1-2FBC-4BB0-932A-81612DA3312E}">
      <dgm:prSet/>
      <dgm:spPr/>
      <dgm:t>
        <a:bodyPr/>
        <a:lstStyle/>
        <a:p>
          <a:endParaRPr lang="en-US"/>
        </a:p>
      </dgm:t>
    </dgm:pt>
    <dgm:pt modelId="{5EB60DD4-491E-46E6-BA2A-A71A4428FAF1}">
      <dgm:prSet phldrT="[Text]"/>
      <dgm:spPr/>
      <dgm:t>
        <a:bodyPr/>
        <a:lstStyle/>
        <a:p>
          <a:r>
            <a:rPr lang="en-US" dirty="0"/>
            <a:t>Performance and community suffers</a:t>
          </a:r>
        </a:p>
      </dgm:t>
    </dgm:pt>
    <dgm:pt modelId="{36F789FF-A874-4FCB-AFBB-2DC025370934}" type="parTrans" cxnId="{4A23AA64-686E-4783-98D3-F81550E9D6F5}">
      <dgm:prSet/>
      <dgm:spPr/>
      <dgm:t>
        <a:bodyPr/>
        <a:lstStyle/>
        <a:p>
          <a:endParaRPr lang="en-US"/>
        </a:p>
      </dgm:t>
    </dgm:pt>
    <dgm:pt modelId="{76406A88-872D-4AEA-9328-151370E63BCD}" type="sibTrans" cxnId="{4A23AA64-686E-4783-98D3-F81550E9D6F5}">
      <dgm:prSet/>
      <dgm:spPr/>
      <dgm:t>
        <a:bodyPr/>
        <a:lstStyle/>
        <a:p>
          <a:endParaRPr lang="en-US"/>
        </a:p>
      </dgm:t>
    </dgm:pt>
    <dgm:pt modelId="{4DA8DA32-D351-4B09-A87F-D8857596E930}">
      <dgm:prSet phldrT="[Text]"/>
      <dgm:spPr/>
      <dgm:t>
        <a:bodyPr/>
        <a:lstStyle/>
        <a:p>
          <a:r>
            <a:rPr lang="en-US" dirty="0"/>
            <a:t>Peers/ leadership lose respect</a:t>
          </a:r>
        </a:p>
      </dgm:t>
    </dgm:pt>
    <dgm:pt modelId="{7FE1BE17-49A1-41DB-83E0-744C956DEB38}" type="parTrans" cxnId="{0A8770B5-279E-479C-B38F-E6F27FBD5CD8}">
      <dgm:prSet/>
      <dgm:spPr/>
      <dgm:t>
        <a:bodyPr/>
        <a:lstStyle/>
        <a:p>
          <a:endParaRPr lang="en-US"/>
        </a:p>
      </dgm:t>
    </dgm:pt>
    <dgm:pt modelId="{BB55C471-3CD2-4CAE-920A-BA3A0372399D}" type="sibTrans" cxnId="{0A8770B5-279E-479C-B38F-E6F27FBD5CD8}">
      <dgm:prSet/>
      <dgm:spPr/>
      <dgm:t>
        <a:bodyPr/>
        <a:lstStyle/>
        <a:p>
          <a:endParaRPr lang="en-US"/>
        </a:p>
      </dgm:t>
    </dgm:pt>
    <dgm:pt modelId="{FBAA56B5-74D0-482E-9965-FCD115228466}">
      <dgm:prSet phldrT="[Text]"/>
      <dgm:spPr>
        <a:solidFill>
          <a:srgbClr val="FF0000"/>
        </a:solidFill>
        <a:ln>
          <a:solidFill>
            <a:srgbClr val="FF0000"/>
          </a:solidFill>
        </a:ln>
      </dgm:spPr>
      <dgm:t>
        <a:bodyPr/>
        <a:lstStyle/>
        <a:p>
          <a:r>
            <a:rPr lang="en-US" dirty="0"/>
            <a:t>During Crisis</a:t>
          </a:r>
        </a:p>
      </dgm:t>
    </dgm:pt>
    <dgm:pt modelId="{50C5E9FB-E752-4187-9405-061F8025D0A0}" type="parTrans" cxnId="{E80A229C-08FD-42A0-AA13-E84527CBE50E}">
      <dgm:prSet/>
      <dgm:spPr/>
      <dgm:t>
        <a:bodyPr/>
        <a:lstStyle/>
        <a:p>
          <a:endParaRPr lang="en-US"/>
        </a:p>
      </dgm:t>
    </dgm:pt>
    <dgm:pt modelId="{BF3F3986-D518-456A-BF83-4A8EA955B2F0}" type="sibTrans" cxnId="{E80A229C-08FD-42A0-AA13-E84527CBE50E}">
      <dgm:prSet/>
      <dgm:spPr/>
      <dgm:t>
        <a:bodyPr/>
        <a:lstStyle/>
        <a:p>
          <a:endParaRPr lang="en-US"/>
        </a:p>
      </dgm:t>
    </dgm:pt>
    <dgm:pt modelId="{59CEFC75-78BC-4B79-B4A7-005363F0FC33}">
      <dgm:prSet phldrT="[Text]"/>
      <dgm:spPr/>
      <dgm:t>
        <a:bodyPr/>
        <a:lstStyle/>
        <a:p>
          <a:r>
            <a:rPr lang="en-US" dirty="0"/>
            <a:t>Individual is removed from unit for medical assessment</a:t>
          </a:r>
        </a:p>
      </dgm:t>
    </dgm:pt>
    <dgm:pt modelId="{1E4DA88C-70E5-4BC0-ACD8-DBD17B601D60}" type="parTrans" cxnId="{63FEF098-7837-4B05-971D-F9449E4456FA}">
      <dgm:prSet/>
      <dgm:spPr/>
      <dgm:t>
        <a:bodyPr/>
        <a:lstStyle/>
        <a:p>
          <a:endParaRPr lang="en-US"/>
        </a:p>
      </dgm:t>
    </dgm:pt>
    <dgm:pt modelId="{126E4264-1E91-4AF9-AAB6-8070AAABEF94}" type="sibTrans" cxnId="{63FEF098-7837-4B05-971D-F9449E4456FA}">
      <dgm:prSet/>
      <dgm:spPr/>
      <dgm:t>
        <a:bodyPr/>
        <a:lstStyle/>
        <a:p>
          <a:endParaRPr lang="en-US"/>
        </a:p>
      </dgm:t>
    </dgm:pt>
    <dgm:pt modelId="{CFCE8AA9-7976-4169-AF02-947C7DF17DA8}">
      <dgm:prSet phldrT="[Text]"/>
      <dgm:spPr/>
      <dgm:t>
        <a:bodyPr/>
        <a:lstStyle/>
        <a:p>
          <a:r>
            <a:rPr lang="en-US" dirty="0"/>
            <a:t>Unit does not know details but must operate without the individual</a:t>
          </a:r>
        </a:p>
      </dgm:t>
    </dgm:pt>
    <dgm:pt modelId="{DD7E790B-2EDB-4527-86CF-9370A44C70FC}" type="parTrans" cxnId="{401C1DF6-50B3-4C9D-AD74-AC31EC07D305}">
      <dgm:prSet/>
      <dgm:spPr/>
      <dgm:t>
        <a:bodyPr/>
        <a:lstStyle/>
        <a:p>
          <a:endParaRPr lang="en-US"/>
        </a:p>
      </dgm:t>
    </dgm:pt>
    <dgm:pt modelId="{A53949F3-BB07-4D43-99FE-7FB52AF59ECD}" type="sibTrans" cxnId="{401C1DF6-50B3-4C9D-AD74-AC31EC07D305}">
      <dgm:prSet/>
      <dgm:spPr/>
      <dgm:t>
        <a:bodyPr/>
        <a:lstStyle/>
        <a:p>
          <a:endParaRPr lang="en-US"/>
        </a:p>
      </dgm:t>
    </dgm:pt>
    <dgm:pt modelId="{03D17A99-7DDB-4DA6-BCD7-72B93E9F29D3}">
      <dgm:prSet phldrT="[Text]"/>
      <dgm:spPr>
        <a:solidFill>
          <a:schemeClr val="tx2"/>
        </a:solidFill>
        <a:ln>
          <a:solidFill>
            <a:schemeClr val="tx1"/>
          </a:solidFill>
        </a:ln>
      </dgm:spPr>
      <dgm:t>
        <a:bodyPr/>
        <a:lstStyle/>
        <a:p>
          <a:r>
            <a:rPr lang="en-US" dirty="0"/>
            <a:t>Post-Crisis</a:t>
          </a:r>
        </a:p>
      </dgm:t>
    </dgm:pt>
    <dgm:pt modelId="{EBE48A8F-1D2C-407E-964A-D0AA38587D3B}" type="parTrans" cxnId="{FB7AEEE5-5DE3-4D4A-B3EE-39D46D0AFAB1}">
      <dgm:prSet/>
      <dgm:spPr/>
      <dgm:t>
        <a:bodyPr/>
        <a:lstStyle/>
        <a:p>
          <a:endParaRPr lang="en-US"/>
        </a:p>
      </dgm:t>
    </dgm:pt>
    <dgm:pt modelId="{FE30C356-96D0-4E40-805E-87B9549D7B36}" type="sibTrans" cxnId="{FB7AEEE5-5DE3-4D4A-B3EE-39D46D0AFAB1}">
      <dgm:prSet/>
      <dgm:spPr/>
      <dgm:t>
        <a:bodyPr/>
        <a:lstStyle/>
        <a:p>
          <a:endParaRPr lang="en-US"/>
        </a:p>
      </dgm:t>
    </dgm:pt>
    <dgm:pt modelId="{4FC6CDFE-9DAD-42C5-A511-1E3F604E3F47}">
      <dgm:prSet phldrT="[Text]"/>
      <dgm:spPr/>
      <dgm:t>
        <a:bodyPr/>
        <a:lstStyle/>
        <a:p>
          <a:r>
            <a:rPr lang="en-US" dirty="0"/>
            <a:t>Unclear expectations once they return</a:t>
          </a:r>
        </a:p>
      </dgm:t>
    </dgm:pt>
    <dgm:pt modelId="{A212E402-5A65-416B-8D99-3DB298738406}" type="parTrans" cxnId="{A95D4E12-D846-4BC9-AAC3-BF8FD8755D77}">
      <dgm:prSet/>
      <dgm:spPr/>
      <dgm:t>
        <a:bodyPr/>
        <a:lstStyle/>
        <a:p>
          <a:endParaRPr lang="en-US"/>
        </a:p>
      </dgm:t>
    </dgm:pt>
    <dgm:pt modelId="{E805B4CB-0701-4CDD-ADEE-6CBD2A8E6D9D}" type="sibTrans" cxnId="{A95D4E12-D846-4BC9-AAC3-BF8FD8755D77}">
      <dgm:prSet/>
      <dgm:spPr/>
      <dgm:t>
        <a:bodyPr/>
        <a:lstStyle/>
        <a:p>
          <a:endParaRPr lang="en-US"/>
        </a:p>
      </dgm:t>
    </dgm:pt>
    <dgm:pt modelId="{080F1D3A-61B8-4722-840B-2067B783106D}">
      <dgm:prSet phldrT="[Text]"/>
      <dgm:spPr/>
      <dgm:t>
        <a:bodyPr/>
        <a:lstStyle/>
        <a:p>
          <a:r>
            <a:rPr lang="en-US" dirty="0"/>
            <a:t>Resentment from unit for absence</a:t>
          </a:r>
        </a:p>
      </dgm:t>
    </dgm:pt>
    <dgm:pt modelId="{10367F7C-9960-4CDE-87A3-0BC7787B2ED7}" type="parTrans" cxnId="{C1B19BB4-9BE5-4DBF-9E5F-4187BFB150B9}">
      <dgm:prSet/>
      <dgm:spPr/>
      <dgm:t>
        <a:bodyPr/>
        <a:lstStyle/>
        <a:p>
          <a:endParaRPr lang="en-US"/>
        </a:p>
      </dgm:t>
    </dgm:pt>
    <dgm:pt modelId="{4901494D-480B-4303-8989-2FAB86D1FD1E}" type="sibTrans" cxnId="{C1B19BB4-9BE5-4DBF-9E5F-4187BFB150B9}">
      <dgm:prSet/>
      <dgm:spPr/>
      <dgm:t>
        <a:bodyPr/>
        <a:lstStyle/>
        <a:p>
          <a:endParaRPr lang="en-US"/>
        </a:p>
      </dgm:t>
    </dgm:pt>
    <dgm:pt modelId="{D0042CD1-E0D4-4C14-BBD7-34884029D329}">
      <dgm:prSet phldrT="[Text]"/>
      <dgm:spPr/>
      <dgm:t>
        <a:bodyPr/>
        <a:lstStyle/>
        <a:p>
          <a:r>
            <a:rPr lang="en-US" dirty="0"/>
            <a:t>Use of “kid gloves”</a:t>
          </a:r>
        </a:p>
      </dgm:t>
    </dgm:pt>
    <dgm:pt modelId="{9817FC5B-7CF2-4F32-AF71-9D35CBF294EB}" type="parTrans" cxnId="{AC83C993-622F-47DD-84D0-0277019FDF13}">
      <dgm:prSet/>
      <dgm:spPr/>
      <dgm:t>
        <a:bodyPr/>
        <a:lstStyle/>
        <a:p>
          <a:endParaRPr lang="en-US"/>
        </a:p>
      </dgm:t>
    </dgm:pt>
    <dgm:pt modelId="{11AF3CA4-E0DA-46F2-A282-40216625034E}" type="sibTrans" cxnId="{AC83C993-622F-47DD-84D0-0277019FDF13}">
      <dgm:prSet/>
      <dgm:spPr/>
      <dgm:t>
        <a:bodyPr/>
        <a:lstStyle/>
        <a:p>
          <a:endParaRPr lang="en-US"/>
        </a:p>
      </dgm:t>
    </dgm:pt>
    <dgm:pt modelId="{5B94E7F1-9626-46A0-8EA3-E4F7FE22C275}">
      <dgm:prSet phldrT="[Text]"/>
      <dgm:spPr/>
      <dgm:t>
        <a:bodyPr/>
        <a:lstStyle/>
        <a:p>
          <a:r>
            <a:rPr lang="en-US" dirty="0"/>
            <a:t>Individual never reintegrates and cycle continues</a:t>
          </a:r>
        </a:p>
      </dgm:t>
    </dgm:pt>
    <dgm:pt modelId="{69E0DCB7-7FB1-4769-A470-D209D2D47D03}" type="parTrans" cxnId="{AF30647D-376C-492F-84D2-1589DF019685}">
      <dgm:prSet/>
      <dgm:spPr/>
      <dgm:t>
        <a:bodyPr/>
        <a:lstStyle/>
        <a:p>
          <a:endParaRPr lang="en-US"/>
        </a:p>
      </dgm:t>
    </dgm:pt>
    <dgm:pt modelId="{BC0A152A-5218-451A-845F-7A703F8FF3B3}" type="sibTrans" cxnId="{AF30647D-376C-492F-84D2-1589DF019685}">
      <dgm:prSet/>
      <dgm:spPr/>
      <dgm:t>
        <a:bodyPr/>
        <a:lstStyle/>
        <a:p>
          <a:endParaRPr lang="en-US"/>
        </a:p>
      </dgm:t>
    </dgm:pt>
    <dgm:pt modelId="{B635CCF4-8DAB-46CB-B304-7688B10D865D}">
      <dgm:prSet phldrT="[Text]"/>
      <dgm:spPr/>
      <dgm:t>
        <a:bodyPr/>
        <a:lstStyle/>
        <a:p>
          <a:r>
            <a:rPr lang="en-US" dirty="0"/>
            <a:t>Drifts from unit identity</a:t>
          </a:r>
        </a:p>
      </dgm:t>
    </dgm:pt>
    <dgm:pt modelId="{F259E44B-128F-4FCE-B0D6-4488ECE61EB1}" type="parTrans" cxnId="{AFFA2E50-F049-4A68-BD17-98129BB13ABA}">
      <dgm:prSet/>
      <dgm:spPr/>
      <dgm:t>
        <a:bodyPr/>
        <a:lstStyle/>
        <a:p>
          <a:endParaRPr lang="en-US"/>
        </a:p>
      </dgm:t>
    </dgm:pt>
    <dgm:pt modelId="{FE85FEAA-22B1-4B10-9D42-D68D69610D6B}" type="sibTrans" cxnId="{AFFA2E50-F049-4A68-BD17-98129BB13ABA}">
      <dgm:prSet/>
      <dgm:spPr/>
      <dgm:t>
        <a:bodyPr/>
        <a:lstStyle/>
        <a:p>
          <a:endParaRPr lang="en-US"/>
        </a:p>
      </dgm:t>
    </dgm:pt>
    <dgm:pt modelId="{DF72383E-6987-4EF5-BD7E-CFDB41086015}">
      <dgm:prSet phldrT="[Text]"/>
      <dgm:spPr/>
      <dgm:t>
        <a:bodyPr/>
        <a:lstStyle/>
        <a:p>
          <a:r>
            <a:rPr lang="en-US" dirty="0"/>
            <a:t>Rumors develop and judgements made</a:t>
          </a:r>
        </a:p>
      </dgm:t>
    </dgm:pt>
    <dgm:pt modelId="{76BFF5BE-0878-4FA2-A8A0-7556EF94B069}" type="parTrans" cxnId="{F62B1344-A144-48EC-9B04-9D970F353F33}">
      <dgm:prSet/>
      <dgm:spPr/>
      <dgm:t>
        <a:bodyPr/>
        <a:lstStyle/>
        <a:p>
          <a:endParaRPr lang="en-US"/>
        </a:p>
      </dgm:t>
    </dgm:pt>
    <dgm:pt modelId="{4B5DF1B6-101F-4469-A36B-975E070419D0}" type="sibTrans" cxnId="{F62B1344-A144-48EC-9B04-9D970F353F33}">
      <dgm:prSet/>
      <dgm:spPr/>
      <dgm:t>
        <a:bodyPr/>
        <a:lstStyle/>
        <a:p>
          <a:endParaRPr lang="en-US"/>
        </a:p>
      </dgm:t>
    </dgm:pt>
    <dgm:pt modelId="{2E433D62-7483-4D57-A578-E81D45978DB3}" type="pres">
      <dgm:prSet presAssocID="{6518A827-867C-483F-9D79-13A5FA70718A}" presName="linearFlow" presStyleCnt="0">
        <dgm:presLayoutVars>
          <dgm:dir/>
          <dgm:animLvl val="lvl"/>
          <dgm:resizeHandles val="exact"/>
        </dgm:presLayoutVars>
      </dgm:prSet>
      <dgm:spPr/>
    </dgm:pt>
    <dgm:pt modelId="{C108191B-426E-4B95-AB5A-8BB6F6C12CA4}" type="pres">
      <dgm:prSet presAssocID="{9CF207B4-9E54-45B4-9779-B513988CC064}" presName="composite" presStyleCnt="0"/>
      <dgm:spPr/>
    </dgm:pt>
    <dgm:pt modelId="{4B888550-1FC1-4728-8BDA-C544AC419372}" type="pres">
      <dgm:prSet presAssocID="{9CF207B4-9E54-45B4-9779-B513988CC064}" presName="parentText" presStyleLbl="alignNode1" presStyleIdx="0" presStyleCnt="3">
        <dgm:presLayoutVars>
          <dgm:chMax val="1"/>
          <dgm:bulletEnabled val="1"/>
        </dgm:presLayoutVars>
      </dgm:prSet>
      <dgm:spPr/>
    </dgm:pt>
    <dgm:pt modelId="{4604FBE6-BCD7-41EA-93AA-303F0AEBE095}" type="pres">
      <dgm:prSet presAssocID="{9CF207B4-9E54-45B4-9779-B513988CC064}" presName="descendantText" presStyleLbl="alignAcc1" presStyleIdx="0" presStyleCnt="3">
        <dgm:presLayoutVars>
          <dgm:bulletEnabled val="1"/>
        </dgm:presLayoutVars>
      </dgm:prSet>
      <dgm:spPr/>
    </dgm:pt>
    <dgm:pt modelId="{B29A9A30-05B2-4246-90DC-C7B8968C1218}" type="pres">
      <dgm:prSet presAssocID="{1112907B-460B-40EB-9C35-2DC803DBABA6}" presName="sp" presStyleCnt="0"/>
      <dgm:spPr/>
    </dgm:pt>
    <dgm:pt modelId="{63C6BE45-2C8E-4285-AD9B-5F1348751F2E}" type="pres">
      <dgm:prSet presAssocID="{FBAA56B5-74D0-482E-9965-FCD115228466}" presName="composite" presStyleCnt="0"/>
      <dgm:spPr/>
    </dgm:pt>
    <dgm:pt modelId="{64E63234-8A72-4621-BEFD-288C4F92F811}" type="pres">
      <dgm:prSet presAssocID="{FBAA56B5-74D0-482E-9965-FCD115228466}" presName="parentText" presStyleLbl="alignNode1" presStyleIdx="1" presStyleCnt="3">
        <dgm:presLayoutVars>
          <dgm:chMax val="1"/>
          <dgm:bulletEnabled val="1"/>
        </dgm:presLayoutVars>
      </dgm:prSet>
      <dgm:spPr/>
    </dgm:pt>
    <dgm:pt modelId="{C4366D48-75AD-46A6-A366-BA373D924D3C}" type="pres">
      <dgm:prSet presAssocID="{FBAA56B5-74D0-482E-9965-FCD115228466}" presName="descendantText" presStyleLbl="alignAcc1" presStyleIdx="1" presStyleCnt="3">
        <dgm:presLayoutVars>
          <dgm:bulletEnabled val="1"/>
        </dgm:presLayoutVars>
      </dgm:prSet>
      <dgm:spPr/>
    </dgm:pt>
    <dgm:pt modelId="{00FD2D08-36F9-461D-9B74-A596242B5E5E}" type="pres">
      <dgm:prSet presAssocID="{BF3F3986-D518-456A-BF83-4A8EA955B2F0}" presName="sp" presStyleCnt="0"/>
      <dgm:spPr/>
    </dgm:pt>
    <dgm:pt modelId="{701799F2-FF95-43DE-9CB3-18BC73A8F317}" type="pres">
      <dgm:prSet presAssocID="{03D17A99-7DDB-4DA6-BCD7-72B93E9F29D3}" presName="composite" presStyleCnt="0"/>
      <dgm:spPr/>
    </dgm:pt>
    <dgm:pt modelId="{E948B949-C2D4-49DC-A10C-4A4D5E901215}" type="pres">
      <dgm:prSet presAssocID="{03D17A99-7DDB-4DA6-BCD7-72B93E9F29D3}" presName="parentText" presStyleLbl="alignNode1" presStyleIdx="2" presStyleCnt="3">
        <dgm:presLayoutVars>
          <dgm:chMax val="1"/>
          <dgm:bulletEnabled val="1"/>
        </dgm:presLayoutVars>
      </dgm:prSet>
      <dgm:spPr/>
    </dgm:pt>
    <dgm:pt modelId="{115FB66C-AAE4-46A3-80AE-9CEA324D53C0}" type="pres">
      <dgm:prSet presAssocID="{03D17A99-7DDB-4DA6-BCD7-72B93E9F29D3}" presName="descendantText" presStyleLbl="alignAcc1" presStyleIdx="2" presStyleCnt="3">
        <dgm:presLayoutVars>
          <dgm:bulletEnabled val="1"/>
        </dgm:presLayoutVars>
      </dgm:prSet>
      <dgm:spPr/>
    </dgm:pt>
  </dgm:ptLst>
  <dgm:cxnLst>
    <dgm:cxn modelId="{7153BB03-5B21-4193-89CD-2485122E8090}" type="presOf" srcId="{5B94E7F1-9626-46A0-8EA3-E4F7FE22C275}" destId="{115FB66C-AAE4-46A3-80AE-9CEA324D53C0}" srcOrd="0" destOrd="3" presId="urn:microsoft.com/office/officeart/2005/8/layout/chevron2"/>
    <dgm:cxn modelId="{A95D4E12-D846-4BC9-AAC3-BF8FD8755D77}" srcId="{03D17A99-7DDB-4DA6-BCD7-72B93E9F29D3}" destId="{4FC6CDFE-9DAD-42C5-A511-1E3F604E3F47}" srcOrd="0" destOrd="0" parTransId="{A212E402-5A65-416B-8D99-3DB298738406}" sibTransId="{E805B4CB-0701-4CDD-ADEE-6CBD2A8E6D9D}"/>
    <dgm:cxn modelId="{2BE7291C-CABA-4F00-B2D7-D2552F2DD021}" type="presOf" srcId="{080F1D3A-61B8-4722-840B-2067B783106D}" destId="{115FB66C-AAE4-46A3-80AE-9CEA324D53C0}" srcOrd="0" destOrd="2" presId="urn:microsoft.com/office/officeart/2005/8/layout/chevron2"/>
    <dgm:cxn modelId="{F2F9CD23-05CA-4C09-9AEE-FEFCCF9323A4}" type="presOf" srcId="{DF72383E-6987-4EF5-BD7E-CFDB41086015}" destId="{C4366D48-75AD-46A6-A366-BA373D924D3C}" srcOrd="0" destOrd="2" presId="urn:microsoft.com/office/officeart/2005/8/layout/chevron2"/>
    <dgm:cxn modelId="{65FF6338-1AF0-460B-8078-9E20960C718E}" type="presOf" srcId="{5EB60DD4-491E-46E6-BA2A-A71A4428FAF1}" destId="{4604FBE6-BCD7-41EA-93AA-303F0AEBE095}" srcOrd="0" destOrd="0" presId="urn:microsoft.com/office/officeart/2005/8/layout/chevron2"/>
    <dgm:cxn modelId="{FBD5EE38-12A3-4CD3-B117-47E64E2014C0}" type="presOf" srcId="{CFCE8AA9-7976-4169-AF02-947C7DF17DA8}" destId="{C4366D48-75AD-46A6-A366-BA373D924D3C}" srcOrd="0" destOrd="1" presId="urn:microsoft.com/office/officeart/2005/8/layout/chevron2"/>
    <dgm:cxn modelId="{3D2BDE5C-428A-4563-969D-F35B604A8963}" type="presOf" srcId="{B635CCF4-8DAB-46CB-B304-7688B10D865D}" destId="{4604FBE6-BCD7-41EA-93AA-303F0AEBE095}" srcOrd="0" destOrd="2" presId="urn:microsoft.com/office/officeart/2005/8/layout/chevron2"/>
    <dgm:cxn modelId="{F90F625E-655F-4457-B2F6-1684981B5F9C}" type="presOf" srcId="{6518A827-867C-483F-9D79-13A5FA70718A}" destId="{2E433D62-7483-4D57-A578-E81D45978DB3}" srcOrd="0" destOrd="0" presId="urn:microsoft.com/office/officeart/2005/8/layout/chevron2"/>
    <dgm:cxn modelId="{F62B1344-A144-48EC-9B04-9D970F353F33}" srcId="{FBAA56B5-74D0-482E-9965-FCD115228466}" destId="{DF72383E-6987-4EF5-BD7E-CFDB41086015}" srcOrd="2" destOrd="0" parTransId="{76BFF5BE-0878-4FA2-A8A0-7556EF94B069}" sibTransId="{4B5DF1B6-101F-4469-A36B-975E070419D0}"/>
    <dgm:cxn modelId="{4A23AA64-686E-4783-98D3-F81550E9D6F5}" srcId="{9CF207B4-9E54-45B4-9779-B513988CC064}" destId="{5EB60DD4-491E-46E6-BA2A-A71A4428FAF1}" srcOrd="0" destOrd="0" parTransId="{36F789FF-A874-4FCB-AFBB-2DC025370934}" sibTransId="{76406A88-872D-4AEA-9328-151370E63BCD}"/>
    <dgm:cxn modelId="{FCE18F4C-D3DE-446F-8953-E3321687D0D6}" type="presOf" srcId="{4FC6CDFE-9DAD-42C5-A511-1E3F604E3F47}" destId="{115FB66C-AAE4-46A3-80AE-9CEA324D53C0}" srcOrd="0" destOrd="0" presId="urn:microsoft.com/office/officeart/2005/8/layout/chevron2"/>
    <dgm:cxn modelId="{AFFA2E50-F049-4A68-BD17-98129BB13ABA}" srcId="{9CF207B4-9E54-45B4-9779-B513988CC064}" destId="{B635CCF4-8DAB-46CB-B304-7688B10D865D}" srcOrd="2" destOrd="0" parTransId="{F259E44B-128F-4FCE-B0D6-4488ECE61EB1}" sibTransId="{FE85FEAA-22B1-4B10-9D42-D68D69610D6B}"/>
    <dgm:cxn modelId="{AF30647D-376C-492F-84D2-1589DF019685}" srcId="{03D17A99-7DDB-4DA6-BCD7-72B93E9F29D3}" destId="{5B94E7F1-9626-46A0-8EA3-E4F7FE22C275}" srcOrd="3" destOrd="0" parTransId="{69E0DCB7-7FB1-4769-A470-D209D2D47D03}" sibTransId="{BC0A152A-5218-451A-845F-7A703F8FF3B3}"/>
    <dgm:cxn modelId="{B2A23290-7E47-47F2-BC8A-C253016E26C5}" type="presOf" srcId="{9CF207B4-9E54-45B4-9779-B513988CC064}" destId="{4B888550-1FC1-4728-8BDA-C544AC419372}" srcOrd="0" destOrd="0" presId="urn:microsoft.com/office/officeart/2005/8/layout/chevron2"/>
    <dgm:cxn modelId="{AC83C993-622F-47DD-84D0-0277019FDF13}" srcId="{03D17A99-7DDB-4DA6-BCD7-72B93E9F29D3}" destId="{D0042CD1-E0D4-4C14-BBD7-34884029D329}" srcOrd="1" destOrd="0" parTransId="{9817FC5B-7CF2-4F32-AF71-9D35CBF294EB}" sibTransId="{11AF3CA4-E0DA-46F2-A282-40216625034E}"/>
    <dgm:cxn modelId="{63FEF098-7837-4B05-971D-F9449E4456FA}" srcId="{FBAA56B5-74D0-482E-9965-FCD115228466}" destId="{59CEFC75-78BC-4B79-B4A7-005363F0FC33}" srcOrd="0" destOrd="0" parTransId="{1E4DA88C-70E5-4BC0-ACD8-DBD17B601D60}" sibTransId="{126E4264-1E91-4AF9-AAB6-8070AAABEF94}"/>
    <dgm:cxn modelId="{E80A229C-08FD-42A0-AA13-E84527CBE50E}" srcId="{6518A827-867C-483F-9D79-13A5FA70718A}" destId="{FBAA56B5-74D0-482E-9965-FCD115228466}" srcOrd="1" destOrd="0" parTransId="{50C5E9FB-E752-4187-9405-061F8025D0A0}" sibTransId="{BF3F3986-D518-456A-BF83-4A8EA955B2F0}"/>
    <dgm:cxn modelId="{8678779E-B63E-4F95-B29D-2D0487527500}" type="presOf" srcId="{59CEFC75-78BC-4B79-B4A7-005363F0FC33}" destId="{C4366D48-75AD-46A6-A366-BA373D924D3C}" srcOrd="0" destOrd="0" presId="urn:microsoft.com/office/officeart/2005/8/layout/chevron2"/>
    <dgm:cxn modelId="{04A321A8-C7DF-48D1-8802-077E6F83BA88}" type="presOf" srcId="{D0042CD1-E0D4-4C14-BBD7-34884029D329}" destId="{115FB66C-AAE4-46A3-80AE-9CEA324D53C0}" srcOrd="0" destOrd="1" presId="urn:microsoft.com/office/officeart/2005/8/layout/chevron2"/>
    <dgm:cxn modelId="{C1B19BB4-9BE5-4DBF-9E5F-4187BFB150B9}" srcId="{03D17A99-7DDB-4DA6-BCD7-72B93E9F29D3}" destId="{080F1D3A-61B8-4722-840B-2067B783106D}" srcOrd="2" destOrd="0" parTransId="{10367F7C-9960-4CDE-87A3-0BC7787B2ED7}" sibTransId="{4901494D-480B-4303-8989-2FAB86D1FD1E}"/>
    <dgm:cxn modelId="{0A8770B5-279E-479C-B38F-E6F27FBD5CD8}" srcId="{9CF207B4-9E54-45B4-9779-B513988CC064}" destId="{4DA8DA32-D351-4B09-A87F-D8857596E930}" srcOrd="1" destOrd="0" parTransId="{7FE1BE17-49A1-41DB-83E0-744C956DEB38}" sibTransId="{BB55C471-3CD2-4CAE-920A-BA3A0372399D}"/>
    <dgm:cxn modelId="{D320A1DE-8CBA-4B98-BAC8-92EBBA1ED6D2}" type="presOf" srcId="{FBAA56B5-74D0-482E-9965-FCD115228466}" destId="{64E63234-8A72-4621-BEFD-288C4F92F811}" srcOrd="0" destOrd="0" presId="urn:microsoft.com/office/officeart/2005/8/layout/chevron2"/>
    <dgm:cxn modelId="{C36371E1-D5F6-4840-B651-A57B56096C54}" type="presOf" srcId="{03D17A99-7DDB-4DA6-BCD7-72B93E9F29D3}" destId="{E948B949-C2D4-49DC-A10C-4A4D5E901215}" srcOrd="0" destOrd="0" presId="urn:microsoft.com/office/officeart/2005/8/layout/chevron2"/>
    <dgm:cxn modelId="{FB7AEEE5-5DE3-4D4A-B3EE-39D46D0AFAB1}" srcId="{6518A827-867C-483F-9D79-13A5FA70718A}" destId="{03D17A99-7DDB-4DA6-BCD7-72B93E9F29D3}" srcOrd="2" destOrd="0" parTransId="{EBE48A8F-1D2C-407E-964A-D0AA38587D3B}" sibTransId="{FE30C356-96D0-4E40-805E-87B9549D7B36}"/>
    <dgm:cxn modelId="{6CD804F1-2FBC-4BB0-932A-81612DA3312E}" srcId="{6518A827-867C-483F-9D79-13A5FA70718A}" destId="{9CF207B4-9E54-45B4-9779-B513988CC064}" srcOrd="0" destOrd="0" parTransId="{FBCEAFDE-F4BD-419A-A35F-81CC8DE3B24E}" sibTransId="{1112907B-460B-40EB-9C35-2DC803DBABA6}"/>
    <dgm:cxn modelId="{401C1DF6-50B3-4C9D-AD74-AC31EC07D305}" srcId="{FBAA56B5-74D0-482E-9965-FCD115228466}" destId="{CFCE8AA9-7976-4169-AF02-947C7DF17DA8}" srcOrd="1" destOrd="0" parTransId="{DD7E790B-2EDB-4527-86CF-9370A44C70FC}" sibTransId="{A53949F3-BB07-4D43-99FE-7FB52AF59ECD}"/>
    <dgm:cxn modelId="{6ECBB5FE-7C16-42BA-94D2-BFE720F6E961}" type="presOf" srcId="{4DA8DA32-D351-4B09-A87F-D8857596E930}" destId="{4604FBE6-BCD7-41EA-93AA-303F0AEBE095}" srcOrd="0" destOrd="1" presId="urn:microsoft.com/office/officeart/2005/8/layout/chevron2"/>
    <dgm:cxn modelId="{B0977FB2-5214-4013-A782-EC76B3496444}" type="presParOf" srcId="{2E433D62-7483-4D57-A578-E81D45978DB3}" destId="{C108191B-426E-4B95-AB5A-8BB6F6C12CA4}" srcOrd="0" destOrd="0" presId="urn:microsoft.com/office/officeart/2005/8/layout/chevron2"/>
    <dgm:cxn modelId="{957971E4-43D7-4095-801B-8D35CF6CB708}" type="presParOf" srcId="{C108191B-426E-4B95-AB5A-8BB6F6C12CA4}" destId="{4B888550-1FC1-4728-8BDA-C544AC419372}" srcOrd="0" destOrd="0" presId="urn:microsoft.com/office/officeart/2005/8/layout/chevron2"/>
    <dgm:cxn modelId="{F65C1B4E-5A2F-4068-A843-7E436E2CD00C}" type="presParOf" srcId="{C108191B-426E-4B95-AB5A-8BB6F6C12CA4}" destId="{4604FBE6-BCD7-41EA-93AA-303F0AEBE095}" srcOrd="1" destOrd="0" presId="urn:microsoft.com/office/officeart/2005/8/layout/chevron2"/>
    <dgm:cxn modelId="{DF3AD75D-AFC0-4BCC-91FD-09E70C6508C5}" type="presParOf" srcId="{2E433D62-7483-4D57-A578-E81D45978DB3}" destId="{B29A9A30-05B2-4246-90DC-C7B8968C1218}" srcOrd="1" destOrd="0" presId="urn:microsoft.com/office/officeart/2005/8/layout/chevron2"/>
    <dgm:cxn modelId="{7DF53EBA-BA3E-41B2-BEAC-867495FCFE71}" type="presParOf" srcId="{2E433D62-7483-4D57-A578-E81D45978DB3}" destId="{63C6BE45-2C8E-4285-AD9B-5F1348751F2E}" srcOrd="2" destOrd="0" presId="urn:microsoft.com/office/officeart/2005/8/layout/chevron2"/>
    <dgm:cxn modelId="{59855416-8E33-4304-85A4-AC61D2F59C33}" type="presParOf" srcId="{63C6BE45-2C8E-4285-AD9B-5F1348751F2E}" destId="{64E63234-8A72-4621-BEFD-288C4F92F811}" srcOrd="0" destOrd="0" presId="urn:microsoft.com/office/officeart/2005/8/layout/chevron2"/>
    <dgm:cxn modelId="{C95C8C92-01A7-4393-AAE1-E6DA91B28413}" type="presParOf" srcId="{63C6BE45-2C8E-4285-AD9B-5F1348751F2E}" destId="{C4366D48-75AD-46A6-A366-BA373D924D3C}" srcOrd="1" destOrd="0" presId="urn:microsoft.com/office/officeart/2005/8/layout/chevron2"/>
    <dgm:cxn modelId="{6B7BC61E-38FD-4E5E-B030-FE23E92D71D0}" type="presParOf" srcId="{2E433D62-7483-4D57-A578-E81D45978DB3}" destId="{00FD2D08-36F9-461D-9B74-A596242B5E5E}" srcOrd="3" destOrd="0" presId="urn:microsoft.com/office/officeart/2005/8/layout/chevron2"/>
    <dgm:cxn modelId="{A674954B-D934-4293-AFE9-C5246ADF0541}" type="presParOf" srcId="{2E433D62-7483-4D57-A578-E81D45978DB3}" destId="{701799F2-FF95-43DE-9CB3-18BC73A8F317}" srcOrd="4" destOrd="0" presId="urn:microsoft.com/office/officeart/2005/8/layout/chevron2"/>
    <dgm:cxn modelId="{D9C2C85E-55F8-42F6-AD2B-5F757AD38482}" type="presParOf" srcId="{701799F2-FF95-43DE-9CB3-18BC73A8F317}" destId="{E948B949-C2D4-49DC-A10C-4A4D5E901215}" srcOrd="0" destOrd="0" presId="urn:microsoft.com/office/officeart/2005/8/layout/chevron2"/>
    <dgm:cxn modelId="{3BB65BBE-6EF9-4F97-B4DB-554832B6376F}" type="presParOf" srcId="{701799F2-FF95-43DE-9CB3-18BC73A8F317}" destId="{115FB66C-AAE4-46A3-80AE-9CEA324D53C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18A827-867C-483F-9D79-13A5FA70718A}"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US"/>
        </a:p>
      </dgm:t>
    </dgm:pt>
    <dgm:pt modelId="{9CF207B4-9E54-45B4-9779-B513988CC064}">
      <dgm:prSet phldrT="[Text]"/>
      <dgm:spPr/>
      <dgm:t>
        <a:bodyPr/>
        <a:lstStyle/>
        <a:p>
          <a:r>
            <a:rPr lang="en-US" dirty="0"/>
            <a:t>Pre-Crisis</a:t>
          </a:r>
        </a:p>
      </dgm:t>
    </dgm:pt>
    <dgm:pt modelId="{FBCEAFDE-F4BD-419A-A35F-81CC8DE3B24E}" type="parTrans" cxnId="{6CD804F1-2FBC-4BB0-932A-81612DA3312E}">
      <dgm:prSet/>
      <dgm:spPr/>
      <dgm:t>
        <a:bodyPr/>
        <a:lstStyle/>
        <a:p>
          <a:endParaRPr lang="en-US"/>
        </a:p>
      </dgm:t>
    </dgm:pt>
    <dgm:pt modelId="{1112907B-460B-40EB-9C35-2DC803DBABA6}" type="sibTrans" cxnId="{6CD804F1-2FBC-4BB0-932A-81612DA3312E}">
      <dgm:prSet/>
      <dgm:spPr/>
      <dgm:t>
        <a:bodyPr/>
        <a:lstStyle/>
        <a:p>
          <a:endParaRPr lang="en-US"/>
        </a:p>
      </dgm:t>
    </dgm:pt>
    <dgm:pt modelId="{5EB60DD4-491E-46E6-BA2A-A71A4428FAF1}">
      <dgm:prSet phldrT="[Text]"/>
      <dgm:spPr/>
      <dgm:t>
        <a:bodyPr/>
        <a:lstStyle/>
        <a:p>
          <a:r>
            <a:rPr lang="en-US" dirty="0"/>
            <a:t>Performance and community suffers</a:t>
          </a:r>
        </a:p>
      </dgm:t>
    </dgm:pt>
    <dgm:pt modelId="{36F789FF-A874-4FCB-AFBB-2DC025370934}" type="parTrans" cxnId="{4A23AA64-686E-4783-98D3-F81550E9D6F5}">
      <dgm:prSet/>
      <dgm:spPr/>
      <dgm:t>
        <a:bodyPr/>
        <a:lstStyle/>
        <a:p>
          <a:endParaRPr lang="en-US"/>
        </a:p>
      </dgm:t>
    </dgm:pt>
    <dgm:pt modelId="{76406A88-872D-4AEA-9328-151370E63BCD}" type="sibTrans" cxnId="{4A23AA64-686E-4783-98D3-F81550E9D6F5}">
      <dgm:prSet/>
      <dgm:spPr/>
      <dgm:t>
        <a:bodyPr/>
        <a:lstStyle/>
        <a:p>
          <a:endParaRPr lang="en-US"/>
        </a:p>
      </dgm:t>
    </dgm:pt>
    <dgm:pt modelId="{4DA8DA32-D351-4B09-A87F-D8857596E930}">
      <dgm:prSet phldrT="[Text]"/>
      <dgm:spPr/>
      <dgm:t>
        <a:bodyPr/>
        <a:lstStyle/>
        <a:p>
          <a:r>
            <a:rPr lang="en-US" dirty="0"/>
            <a:t>Peers/ leadership lose respect</a:t>
          </a:r>
        </a:p>
      </dgm:t>
    </dgm:pt>
    <dgm:pt modelId="{7FE1BE17-49A1-41DB-83E0-744C956DEB38}" type="parTrans" cxnId="{0A8770B5-279E-479C-B38F-E6F27FBD5CD8}">
      <dgm:prSet/>
      <dgm:spPr/>
      <dgm:t>
        <a:bodyPr/>
        <a:lstStyle/>
        <a:p>
          <a:endParaRPr lang="en-US"/>
        </a:p>
      </dgm:t>
    </dgm:pt>
    <dgm:pt modelId="{BB55C471-3CD2-4CAE-920A-BA3A0372399D}" type="sibTrans" cxnId="{0A8770B5-279E-479C-B38F-E6F27FBD5CD8}">
      <dgm:prSet/>
      <dgm:spPr/>
      <dgm:t>
        <a:bodyPr/>
        <a:lstStyle/>
        <a:p>
          <a:endParaRPr lang="en-US"/>
        </a:p>
      </dgm:t>
    </dgm:pt>
    <dgm:pt modelId="{FBAA56B5-74D0-482E-9965-FCD115228466}">
      <dgm:prSet phldrT="[Text]"/>
      <dgm:spPr>
        <a:solidFill>
          <a:schemeClr val="tx2"/>
        </a:solidFill>
        <a:ln>
          <a:solidFill>
            <a:schemeClr val="tx1"/>
          </a:solidFill>
        </a:ln>
      </dgm:spPr>
      <dgm:t>
        <a:bodyPr/>
        <a:lstStyle/>
        <a:p>
          <a:r>
            <a:rPr lang="en-US" dirty="0"/>
            <a:t>During Crisis</a:t>
          </a:r>
        </a:p>
      </dgm:t>
    </dgm:pt>
    <dgm:pt modelId="{50C5E9FB-E752-4187-9405-061F8025D0A0}" type="parTrans" cxnId="{E80A229C-08FD-42A0-AA13-E84527CBE50E}">
      <dgm:prSet/>
      <dgm:spPr/>
      <dgm:t>
        <a:bodyPr/>
        <a:lstStyle/>
        <a:p>
          <a:endParaRPr lang="en-US"/>
        </a:p>
      </dgm:t>
    </dgm:pt>
    <dgm:pt modelId="{BF3F3986-D518-456A-BF83-4A8EA955B2F0}" type="sibTrans" cxnId="{E80A229C-08FD-42A0-AA13-E84527CBE50E}">
      <dgm:prSet/>
      <dgm:spPr/>
      <dgm:t>
        <a:bodyPr/>
        <a:lstStyle/>
        <a:p>
          <a:endParaRPr lang="en-US"/>
        </a:p>
      </dgm:t>
    </dgm:pt>
    <dgm:pt modelId="{59CEFC75-78BC-4B79-B4A7-005363F0FC33}">
      <dgm:prSet phldrT="[Text]"/>
      <dgm:spPr/>
      <dgm:t>
        <a:bodyPr/>
        <a:lstStyle/>
        <a:p>
          <a:r>
            <a:rPr lang="en-US" dirty="0"/>
            <a:t>Individual is removed from unit for medical assessment</a:t>
          </a:r>
        </a:p>
      </dgm:t>
    </dgm:pt>
    <dgm:pt modelId="{1E4DA88C-70E5-4BC0-ACD8-DBD17B601D60}" type="parTrans" cxnId="{63FEF098-7837-4B05-971D-F9449E4456FA}">
      <dgm:prSet/>
      <dgm:spPr/>
      <dgm:t>
        <a:bodyPr/>
        <a:lstStyle/>
        <a:p>
          <a:endParaRPr lang="en-US"/>
        </a:p>
      </dgm:t>
    </dgm:pt>
    <dgm:pt modelId="{126E4264-1E91-4AF9-AAB6-8070AAABEF94}" type="sibTrans" cxnId="{63FEF098-7837-4B05-971D-F9449E4456FA}">
      <dgm:prSet/>
      <dgm:spPr/>
      <dgm:t>
        <a:bodyPr/>
        <a:lstStyle/>
        <a:p>
          <a:endParaRPr lang="en-US"/>
        </a:p>
      </dgm:t>
    </dgm:pt>
    <dgm:pt modelId="{CFCE8AA9-7976-4169-AF02-947C7DF17DA8}">
      <dgm:prSet phldrT="[Text]"/>
      <dgm:spPr/>
      <dgm:t>
        <a:bodyPr/>
        <a:lstStyle/>
        <a:p>
          <a:r>
            <a:rPr lang="en-US" dirty="0"/>
            <a:t>Unit does not know details but must operate without the individual</a:t>
          </a:r>
        </a:p>
      </dgm:t>
    </dgm:pt>
    <dgm:pt modelId="{DD7E790B-2EDB-4527-86CF-9370A44C70FC}" type="parTrans" cxnId="{401C1DF6-50B3-4C9D-AD74-AC31EC07D305}">
      <dgm:prSet/>
      <dgm:spPr/>
      <dgm:t>
        <a:bodyPr/>
        <a:lstStyle/>
        <a:p>
          <a:endParaRPr lang="en-US"/>
        </a:p>
      </dgm:t>
    </dgm:pt>
    <dgm:pt modelId="{A53949F3-BB07-4D43-99FE-7FB52AF59ECD}" type="sibTrans" cxnId="{401C1DF6-50B3-4C9D-AD74-AC31EC07D305}">
      <dgm:prSet/>
      <dgm:spPr/>
      <dgm:t>
        <a:bodyPr/>
        <a:lstStyle/>
        <a:p>
          <a:endParaRPr lang="en-US"/>
        </a:p>
      </dgm:t>
    </dgm:pt>
    <dgm:pt modelId="{03D17A99-7DDB-4DA6-BCD7-72B93E9F29D3}">
      <dgm:prSet phldrT="[Text]"/>
      <dgm:spPr>
        <a:solidFill>
          <a:srgbClr val="FF0000"/>
        </a:solidFill>
        <a:ln>
          <a:solidFill>
            <a:srgbClr val="FF0000"/>
          </a:solidFill>
        </a:ln>
      </dgm:spPr>
      <dgm:t>
        <a:bodyPr/>
        <a:lstStyle/>
        <a:p>
          <a:r>
            <a:rPr lang="en-US" dirty="0"/>
            <a:t>Post-Crisis</a:t>
          </a:r>
        </a:p>
      </dgm:t>
    </dgm:pt>
    <dgm:pt modelId="{EBE48A8F-1D2C-407E-964A-D0AA38587D3B}" type="parTrans" cxnId="{FB7AEEE5-5DE3-4D4A-B3EE-39D46D0AFAB1}">
      <dgm:prSet/>
      <dgm:spPr/>
      <dgm:t>
        <a:bodyPr/>
        <a:lstStyle/>
        <a:p>
          <a:endParaRPr lang="en-US"/>
        </a:p>
      </dgm:t>
    </dgm:pt>
    <dgm:pt modelId="{FE30C356-96D0-4E40-805E-87B9549D7B36}" type="sibTrans" cxnId="{FB7AEEE5-5DE3-4D4A-B3EE-39D46D0AFAB1}">
      <dgm:prSet/>
      <dgm:spPr/>
      <dgm:t>
        <a:bodyPr/>
        <a:lstStyle/>
        <a:p>
          <a:endParaRPr lang="en-US"/>
        </a:p>
      </dgm:t>
    </dgm:pt>
    <dgm:pt modelId="{4FC6CDFE-9DAD-42C5-A511-1E3F604E3F47}">
      <dgm:prSet phldrT="[Text]"/>
      <dgm:spPr/>
      <dgm:t>
        <a:bodyPr/>
        <a:lstStyle/>
        <a:p>
          <a:r>
            <a:rPr lang="en-US" dirty="0"/>
            <a:t>Unclear expectations once they return</a:t>
          </a:r>
        </a:p>
      </dgm:t>
    </dgm:pt>
    <dgm:pt modelId="{A212E402-5A65-416B-8D99-3DB298738406}" type="parTrans" cxnId="{A95D4E12-D846-4BC9-AAC3-BF8FD8755D77}">
      <dgm:prSet/>
      <dgm:spPr/>
      <dgm:t>
        <a:bodyPr/>
        <a:lstStyle/>
        <a:p>
          <a:endParaRPr lang="en-US"/>
        </a:p>
      </dgm:t>
    </dgm:pt>
    <dgm:pt modelId="{E805B4CB-0701-4CDD-ADEE-6CBD2A8E6D9D}" type="sibTrans" cxnId="{A95D4E12-D846-4BC9-AAC3-BF8FD8755D77}">
      <dgm:prSet/>
      <dgm:spPr/>
      <dgm:t>
        <a:bodyPr/>
        <a:lstStyle/>
        <a:p>
          <a:endParaRPr lang="en-US"/>
        </a:p>
      </dgm:t>
    </dgm:pt>
    <dgm:pt modelId="{080F1D3A-61B8-4722-840B-2067B783106D}">
      <dgm:prSet phldrT="[Text]"/>
      <dgm:spPr/>
      <dgm:t>
        <a:bodyPr/>
        <a:lstStyle/>
        <a:p>
          <a:r>
            <a:rPr lang="en-US" dirty="0"/>
            <a:t>Resentment from unit for absence</a:t>
          </a:r>
        </a:p>
      </dgm:t>
    </dgm:pt>
    <dgm:pt modelId="{10367F7C-9960-4CDE-87A3-0BC7787B2ED7}" type="parTrans" cxnId="{C1B19BB4-9BE5-4DBF-9E5F-4187BFB150B9}">
      <dgm:prSet/>
      <dgm:spPr/>
      <dgm:t>
        <a:bodyPr/>
        <a:lstStyle/>
        <a:p>
          <a:endParaRPr lang="en-US"/>
        </a:p>
      </dgm:t>
    </dgm:pt>
    <dgm:pt modelId="{4901494D-480B-4303-8989-2FAB86D1FD1E}" type="sibTrans" cxnId="{C1B19BB4-9BE5-4DBF-9E5F-4187BFB150B9}">
      <dgm:prSet/>
      <dgm:spPr/>
      <dgm:t>
        <a:bodyPr/>
        <a:lstStyle/>
        <a:p>
          <a:endParaRPr lang="en-US"/>
        </a:p>
      </dgm:t>
    </dgm:pt>
    <dgm:pt modelId="{D0042CD1-E0D4-4C14-BBD7-34884029D329}">
      <dgm:prSet phldrT="[Text]"/>
      <dgm:spPr/>
      <dgm:t>
        <a:bodyPr/>
        <a:lstStyle/>
        <a:p>
          <a:r>
            <a:rPr lang="en-US" dirty="0"/>
            <a:t>Use of “kid gloves”</a:t>
          </a:r>
        </a:p>
      </dgm:t>
    </dgm:pt>
    <dgm:pt modelId="{9817FC5B-7CF2-4F32-AF71-9D35CBF294EB}" type="parTrans" cxnId="{AC83C993-622F-47DD-84D0-0277019FDF13}">
      <dgm:prSet/>
      <dgm:spPr/>
      <dgm:t>
        <a:bodyPr/>
        <a:lstStyle/>
        <a:p>
          <a:endParaRPr lang="en-US"/>
        </a:p>
      </dgm:t>
    </dgm:pt>
    <dgm:pt modelId="{11AF3CA4-E0DA-46F2-A282-40216625034E}" type="sibTrans" cxnId="{AC83C993-622F-47DD-84D0-0277019FDF13}">
      <dgm:prSet/>
      <dgm:spPr/>
      <dgm:t>
        <a:bodyPr/>
        <a:lstStyle/>
        <a:p>
          <a:endParaRPr lang="en-US"/>
        </a:p>
      </dgm:t>
    </dgm:pt>
    <dgm:pt modelId="{5B94E7F1-9626-46A0-8EA3-E4F7FE22C275}">
      <dgm:prSet phldrT="[Text]"/>
      <dgm:spPr/>
      <dgm:t>
        <a:bodyPr/>
        <a:lstStyle/>
        <a:p>
          <a:r>
            <a:rPr lang="en-US" dirty="0"/>
            <a:t>Individual never reintegrates and cycle continues  </a:t>
          </a:r>
        </a:p>
      </dgm:t>
    </dgm:pt>
    <dgm:pt modelId="{69E0DCB7-7FB1-4769-A470-D209D2D47D03}" type="parTrans" cxnId="{AF30647D-376C-492F-84D2-1589DF019685}">
      <dgm:prSet/>
      <dgm:spPr/>
      <dgm:t>
        <a:bodyPr/>
        <a:lstStyle/>
        <a:p>
          <a:endParaRPr lang="en-US"/>
        </a:p>
      </dgm:t>
    </dgm:pt>
    <dgm:pt modelId="{BC0A152A-5218-451A-845F-7A703F8FF3B3}" type="sibTrans" cxnId="{AF30647D-376C-492F-84D2-1589DF019685}">
      <dgm:prSet/>
      <dgm:spPr/>
      <dgm:t>
        <a:bodyPr/>
        <a:lstStyle/>
        <a:p>
          <a:endParaRPr lang="en-US"/>
        </a:p>
      </dgm:t>
    </dgm:pt>
    <dgm:pt modelId="{B635CCF4-8DAB-46CB-B304-7688B10D865D}">
      <dgm:prSet phldrT="[Text]"/>
      <dgm:spPr/>
      <dgm:t>
        <a:bodyPr/>
        <a:lstStyle/>
        <a:p>
          <a:r>
            <a:rPr lang="en-US" dirty="0"/>
            <a:t>Drifts from unit identity</a:t>
          </a:r>
        </a:p>
      </dgm:t>
    </dgm:pt>
    <dgm:pt modelId="{F259E44B-128F-4FCE-B0D6-4488ECE61EB1}" type="parTrans" cxnId="{AFFA2E50-F049-4A68-BD17-98129BB13ABA}">
      <dgm:prSet/>
      <dgm:spPr/>
      <dgm:t>
        <a:bodyPr/>
        <a:lstStyle/>
        <a:p>
          <a:endParaRPr lang="en-US"/>
        </a:p>
      </dgm:t>
    </dgm:pt>
    <dgm:pt modelId="{FE85FEAA-22B1-4B10-9D42-D68D69610D6B}" type="sibTrans" cxnId="{AFFA2E50-F049-4A68-BD17-98129BB13ABA}">
      <dgm:prSet/>
      <dgm:spPr/>
      <dgm:t>
        <a:bodyPr/>
        <a:lstStyle/>
        <a:p>
          <a:endParaRPr lang="en-US"/>
        </a:p>
      </dgm:t>
    </dgm:pt>
    <dgm:pt modelId="{DF72383E-6987-4EF5-BD7E-CFDB41086015}">
      <dgm:prSet phldrT="[Text]"/>
      <dgm:spPr/>
      <dgm:t>
        <a:bodyPr/>
        <a:lstStyle/>
        <a:p>
          <a:r>
            <a:rPr lang="en-US" dirty="0"/>
            <a:t>Rumors develop and judgements made</a:t>
          </a:r>
        </a:p>
      </dgm:t>
    </dgm:pt>
    <dgm:pt modelId="{76BFF5BE-0878-4FA2-A8A0-7556EF94B069}" type="parTrans" cxnId="{F62B1344-A144-48EC-9B04-9D970F353F33}">
      <dgm:prSet/>
      <dgm:spPr/>
      <dgm:t>
        <a:bodyPr/>
        <a:lstStyle/>
        <a:p>
          <a:endParaRPr lang="en-US"/>
        </a:p>
      </dgm:t>
    </dgm:pt>
    <dgm:pt modelId="{4B5DF1B6-101F-4469-A36B-975E070419D0}" type="sibTrans" cxnId="{F62B1344-A144-48EC-9B04-9D970F353F33}">
      <dgm:prSet/>
      <dgm:spPr/>
      <dgm:t>
        <a:bodyPr/>
        <a:lstStyle/>
        <a:p>
          <a:endParaRPr lang="en-US"/>
        </a:p>
      </dgm:t>
    </dgm:pt>
    <dgm:pt modelId="{2E433D62-7483-4D57-A578-E81D45978DB3}" type="pres">
      <dgm:prSet presAssocID="{6518A827-867C-483F-9D79-13A5FA70718A}" presName="linearFlow" presStyleCnt="0">
        <dgm:presLayoutVars>
          <dgm:dir/>
          <dgm:animLvl val="lvl"/>
          <dgm:resizeHandles val="exact"/>
        </dgm:presLayoutVars>
      </dgm:prSet>
      <dgm:spPr/>
    </dgm:pt>
    <dgm:pt modelId="{C108191B-426E-4B95-AB5A-8BB6F6C12CA4}" type="pres">
      <dgm:prSet presAssocID="{9CF207B4-9E54-45B4-9779-B513988CC064}" presName="composite" presStyleCnt="0"/>
      <dgm:spPr/>
    </dgm:pt>
    <dgm:pt modelId="{4B888550-1FC1-4728-8BDA-C544AC419372}" type="pres">
      <dgm:prSet presAssocID="{9CF207B4-9E54-45B4-9779-B513988CC064}" presName="parentText" presStyleLbl="alignNode1" presStyleIdx="0" presStyleCnt="3">
        <dgm:presLayoutVars>
          <dgm:chMax val="1"/>
          <dgm:bulletEnabled val="1"/>
        </dgm:presLayoutVars>
      </dgm:prSet>
      <dgm:spPr/>
    </dgm:pt>
    <dgm:pt modelId="{4604FBE6-BCD7-41EA-93AA-303F0AEBE095}" type="pres">
      <dgm:prSet presAssocID="{9CF207B4-9E54-45B4-9779-B513988CC064}" presName="descendantText" presStyleLbl="alignAcc1" presStyleIdx="0" presStyleCnt="3">
        <dgm:presLayoutVars>
          <dgm:bulletEnabled val="1"/>
        </dgm:presLayoutVars>
      </dgm:prSet>
      <dgm:spPr/>
    </dgm:pt>
    <dgm:pt modelId="{B29A9A30-05B2-4246-90DC-C7B8968C1218}" type="pres">
      <dgm:prSet presAssocID="{1112907B-460B-40EB-9C35-2DC803DBABA6}" presName="sp" presStyleCnt="0"/>
      <dgm:spPr/>
    </dgm:pt>
    <dgm:pt modelId="{63C6BE45-2C8E-4285-AD9B-5F1348751F2E}" type="pres">
      <dgm:prSet presAssocID="{FBAA56B5-74D0-482E-9965-FCD115228466}" presName="composite" presStyleCnt="0"/>
      <dgm:spPr/>
    </dgm:pt>
    <dgm:pt modelId="{64E63234-8A72-4621-BEFD-288C4F92F811}" type="pres">
      <dgm:prSet presAssocID="{FBAA56B5-74D0-482E-9965-FCD115228466}" presName="parentText" presStyleLbl="alignNode1" presStyleIdx="1" presStyleCnt="3">
        <dgm:presLayoutVars>
          <dgm:chMax val="1"/>
          <dgm:bulletEnabled val="1"/>
        </dgm:presLayoutVars>
      </dgm:prSet>
      <dgm:spPr/>
    </dgm:pt>
    <dgm:pt modelId="{C4366D48-75AD-46A6-A366-BA373D924D3C}" type="pres">
      <dgm:prSet presAssocID="{FBAA56B5-74D0-482E-9965-FCD115228466}" presName="descendantText" presStyleLbl="alignAcc1" presStyleIdx="1" presStyleCnt="3">
        <dgm:presLayoutVars>
          <dgm:bulletEnabled val="1"/>
        </dgm:presLayoutVars>
      </dgm:prSet>
      <dgm:spPr/>
    </dgm:pt>
    <dgm:pt modelId="{00FD2D08-36F9-461D-9B74-A596242B5E5E}" type="pres">
      <dgm:prSet presAssocID="{BF3F3986-D518-456A-BF83-4A8EA955B2F0}" presName="sp" presStyleCnt="0"/>
      <dgm:spPr/>
    </dgm:pt>
    <dgm:pt modelId="{701799F2-FF95-43DE-9CB3-18BC73A8F317}" type="pres">
      <dgm:prSet presAssocID="{03D17A99-7DDB-4DA6-BCD7-72B93E9F29D3}" presName="composite" presStyleCnt="0"/>
      <dgm:spPr/>
    </dgm:pt>
    <dgm:pt modelId="{E948B949-C2D4-49DC-A10C-4A4D5E901215}" type="pres">
      <dgm:prSet presAssocID="{03D17A99-7DDB-4DA6-BCD7-72B93E9F29D3}" presName="parentText" presStyleLbl="alignNode1" presStyleIdx="2" presStyleCnt="3">
        <dgm:presLayoutVars>
          <dgm:chMax val="1"/>
          <dgm:bulletEnabled val="1"/>
        </dgm:presLayoutVars>
      </dgm:prSet>
      <dgm:spPr/>
    </dgm:pt>
    <dgm:pt modelId="{115FB66C-AAE4-46A3-80AE-9CEA324D53C0}" type="pres">
      <dgm:prSet presAssocID="{03D17A99-7DDB-4DA6-BCD7-72B93E9F29D3}" presName="descendantText" presStyleLbl="alignAcc1" presStyleIdx="2" presStyleCnt="3">
        <dgm:presLayoutVars>
          <dgm:bulletEnabled val="1"/>
        </dgm:presLayoutVars>
      </dgm:prSet>
      <dgm:spPr/>
    </dgm:pt>
  </dgm:ptLst>
  <dgm:cxnLst>
    <dgm:cxn modelId="{7153BB03-5B21-4193-89CD-2485122E8090}" type="presOf" srcId="{5B94E7F1-9626-46A0-8EA3-E4F7FE22C275}" destId="{115FB66C-AAE4-46A3-80AE-9CEA324D53C0}" srcOrd="0" destOrd="3" presId="urn:microsoft.com/office/officeart/2005/8/layout/chevron2"/>
    <dgm:cxn modelId="{A95D4E12-D846-4BC9-AAC3-BF8FD8755D77}" srcId="{03D17A99-7DDB-4DA6-BCD7-72B93E9F29D3}" destId="{4FC6CDFE-9DAD-42C5-A511-1E3F604E3F47}" srcOrd="0" destOrd="0" parTransId="{A212E402-5A65-416B-8D99-3DB298738406}" sibTransId="{E805B4CB-0701-4CDD-ADEE-6CBD2A8E6D9D}"/>
    <dgm:cxn modelId="{2BE7291C-CABA-4F00-B2D7-D2552F2DD021}" type="presOf" srcId="{080F1D3A-61B8-4722-840B-2067B783106D}" destId="{115FB66C-AAE4-46A3-80AE-9CEA324D53C0}" srcOrd="0" destOrd="2" presId="urn:microsoft.com/office/officeart/2005/8/layout/chevron2"/>
    <dgm:cxn modelId="{F2F9CD23-05CA-4C09-9AEE-FEFCCF9323A4}" type="presOf" srcId="{DF72383E-6987-4EF5-BD7E-CFDB41086015}" destId="{C4366D48-75AD-46A6-A366-BA373D924D3C}" srcOrd="0" destOrd="2" presId="urn:microsoft.com/office/officeart/2005/8/layout/chevron2"/>
    <dgm:cxn modelId="{65FF6338-1AF0-460B-8078-9E20960C718E}" type="presOf" srcId="{5EB60DD4-491E-46E6-BA2A-A71A4428FAF1}" destId="{4604FBE6-BCD7-41EA-93AA-303F0AEBE095}" srcOrd="0" destOrd="0" presId="urn:microsoft.com/office/officeart/2005/8/layout/chevron2"/>
    <dgm:cxn modelId="{FBD5EE38-12A3-4CD3-B117-47E64E2014C0}" type="presOf" srcId="{CFCE8AA9-7976-4169-AF02-947C7DF17DA8}" destId="{C4366D48-75AD-46A6-A366-BA373D924D3C}" srcOrd="0" destOrd="1" presId="urn:microsoft.com/office/officeart/2005/8/layout/chevron2"/>
    <dgm:cxn modelId="{3D2BDE5C-428A-4563-969D-F35B604A8963}" type="presOf" srcId="{B635CCF4-8DAB-46CB-B304-7688B10D865D}" destId="{4604FBE6-BCD7-41EA-93AA-303F0AEBE095}" srcOrd="0" destOrd="2" presId="urn:microsoft.com/office/officeart/2005/8/layout/chevron2"/>
    <dgm:cxn modelId="{F90F625E-655F-4457-B2F6-1684981B5F9C}" type="presOf" srcId="{6518A827-867C-483F-9D79-13A5FA70718A}" destId="{2E433D62-7483-4D57-A578-E81D45978DB3}" srcOrd="0" destOrd="0" presId="urn:microsoft.com/office/officeart/2005/8/layout/chevron2"/>
    <dgm:cxn modelId="{F62B1344-A144-48EC-9B04-9D970F353F33}" srcId="{FBAA56B5-74D0-482E-9965-FCD115228466}" destId="{DF72383E-6987-4EF5-BD7E-CFDB41086015}" srcOrd="2" destOrd="0" parTransId="{76BFF5BE-0878-4FA2-A8A0-7556EF94B069}" sibTransId="{4B5DF1B6-101F-4469-A36B-975E070419D0}"/>
    <dgm:cxn modelId="{4A23AA64-686E-4783-98D3-F81550E9D6F5}" srcId="{9CF207B4-9E54-45B4-9779-B513988CC064}" destId="{5EB60DD4-491E-46E6-BA2A-A71A4428FAF1}" srcOrd="0" destOrd="0" parTransId="{36F789FF-A874-4FCB-AFBB-2DC025370934}" sibTransId="{76406A88-872D-4AEA-9328-151370E63BCD}"/>
    <dgm:cxn modelId="{FCE18F4C-D3DE-446F-8953-E3321687D0D6}" type="presOf" srcId="{4FC6CDFE-9DAD-42C5-A511-1E3F604E3F47}" destId="{115FB66C-AAE4-46A3-80AE-9CEA324D53C0}" srcOrd="0" destOrd="0" presId="urn:microsoft.com/office/officeart/2005/8/layout/chevron2"/>
    <dgm:cxn modelId="{AFFA2E50-F049-4A68-BD17-98129BB13ABA}" srcId="{9CF207B4-9E54-45B4-9779-B513988CC064}" destId="{B635CCF4-8DAB-46CB-B304-7688B10D865D}" srcOrd="2" destOrd="0" parTransId="{F259E44B-128F-4FCE-B0D6-4488ECE61EB1}" sibTransId="{FE85FEAA-22B1-4B10-9D42-D68D69610D6B}"/>
    <dgm:cxn modelId="{AF30647D-376C-492F-84D2-1589DF019685}" srcId="{03D17A99-7DDB-4DA6-BCD7-72B93E9F29D3}" destId="{5B94E7F1-9626-46A0-8EA3-E4F7FE22C275}" srcOrd="3" destOrd="0" parTransId="{69E0DCB7-7FB1-4769-A470-D209D2D47D03}" sibTransId="{BC0A152A-5218-451A-845F-7A703F8FF3B3}"/>
    <dgm:cxn modelId="{B2A23290-7E47-47F2-BC8A-C253016E26C5}" type="presOf" srcId="{9CF207B4-9E54-45B4-9779-B513988CC064}" destId="{4B888550-1FC1-4728-8BDA-C544AC419372}" srcOrd="0" destOrd="0" presId="urn:microsoft.com/office/officeart/2005/8/layout/chevron2"/>
    <dgm:cxn modelId="{AC83C993-622F-47DD-84D0-0277019FDF13}" srcId="{03D17A99-7DDB-4DA6-BCD7-72B93E9F29D3}" destId="{D0042CD1-E0D4-4C14-BBD7-34884029D329}" srcOrd="1" destOrd="0" parTransId="{9817FC5B-7CF2-4F32-AF71-9D35CBF294EB}" sibTransId="{11AF3CA4-E0DA-46F2-A282-40216625034E}"/>
    <dgm:cxn modelId="{63FEF098-7837-4B05-971D-F9449E4456FA}" srcId="{FBAA56B5-74D0-482E-9965-FCD115228466}" destId="{59CEFC75-78BC-4B79-B4A7-005363F0FC33}" srcOrd="0" destOrd="0" parTransId="{1E4DA88C-70E5-4BC0-ACD8-DBD17B601D60}" sibTransId="{126E4264-1E91-4AF9-AAB6-8070AAABEF94}"/>
    <dgm:cxn modelId="{E80A229C-08FD-42A0-AA13-E84527CBE50E}" srcId="{6518A827-867C-483F-9D79-13A5FA70718A}" destId="{FBAA56B5-74D0-482E-9965-FCD115228466}" srcOrd="1" destOrd="0" parTransId="{50C5E9FB-E752-4187-9405-061F8025D0A0}" sibTransId="{BF3F3986-D518-456A-BF83-4A8EA955B2F0}"/>
    <dgm:cxn modelId="{8678779E-B63E-4F95-B29D-2D0487527500}" type="presOf" srcId="{59CEFC75-78BC-4B79-B4A7-005363F0FC33}" destId="{C4366D48-75AD-46A6-A366-BA373D924D3C}" srcOrd="0" destOrd="0" presId="urn:microsoft.com/office/officeart/2005/8/layout/chevron2"/>
    <dgm:cxn modelId="{04A321A8-C7DF-48D1-8802-077E6F83BA88}" type="presOf" srcId="{D0042CD1-E0D4-4C14-BBD7-34884029D329}" destId="{115FB66C-AAE4-46A3-80AE-9CEA324D53C0}" srcOrd="0" destOrd="1" presId="urn:microsoft.com/office/officeart/2005/8/layout/chevron2"/>
    <dgm:cxn modelId="{C1B19BB4-9BE5-4DBF-9E5F-4187BFB150B9}" srcId="{03D17A99-7DDB-4DA6-BCD7-72B93E9F29D3}" destId="{080F1D3A-61B8-4722-840B-2067B783106D}" srcOrd="2" destOrd="0" parTransId="{10367F7C-9960-4CDE-87A3-0BC7787B2ED7}" sibTransId="{4901494D-480B-4303-8989-2FAB86D1FD1E}"/>
    <dgm:cxn modelId="{0A8770B5-279E-479C-B38F-E6F27FBD5CD8}" srcId="{9CF207B4-9E54-45B4-9779-B513988CC064}" destId="{4DA8DA32-D351-4B09-A87F-D8857596E930}" srcOrd="1" destOrd="0" parTransId="{7FE1BE17-49A1-41DB-83E0-744C956DEB38}" sibTransId="{BB55C471-3CD2-4CAE-920A-BA3A0372399D}"/>
    <dgm:cxn modelId="{D320A1DE-8CBA-4B98-BAC8-92EBBA1ED6D2}" type="presOf" srcId="{FBAA56B5-74D0-482E-9965-FCD115228466}" destId="{64E63234-8A72-4621-BEFD-288C4F92F811}" srcOrd="0" destOrd="0" presId="urn:microsoft.com/office/officeart/2005/8/layout/chevron2"/>
    <dgm:cxn modelId="{C36371E1-D5F6-4840-B651-A57B56096C54}" type="presOf" srcId="{03D17A99-7DDB-4DA6-BCD7-72B93E9F29D3}" destId="{E948B949-C2D4-49DC-A10C-4A4D5E901215}" srcOrd="0" destOrd="0" presId="urn:microsoft.com/office/officeart/2005/8/layout/chevron2"/>
    <dgm:cxn modelId="{FB7AEEE5-5DE3-4D4A-B3EE-39D46D0AFAB1}" srcId="{6518A827-867C-483F-9D79-13A5FA70718A}" destId="{03D17A99-7DDB-4DA6-BCD7-72B93E9F29D3}" srcOrd="2" destOrd="0" parTransId="{EBE48A8F-1D2C-407E-964A-D0AA38587D3B}" sibTransId="{FE30C356-96D0-4E40-805E-87B9549D7B36}"/>
    <dgm:cxn modelId="{6CD804F1-2FBC-4BB0-932A-81612DA3312E}" srcId="{6518A827-867C-483F-9D79-13A5FA70718A}" destId="{9CF207B4-9E54-45B4-9779-B513988CC064}" srcOrd="0" destOrd="0" parTransId="{FBCEAFDE-F4BD-419A-A35F-81CC8DE3B24E}" sibTransId="{1112907B-460B-40EB-9C35-2DC803DBABA6}"/>
    <dgm:cxn modelId="{401C1DF6-50B3-4C9D-AD74-AC31EC07D305}" srcId="{FBAA56B5-74D0-482E-9965-FCD115228466}" destId="{CFCE8AA9-7976-4169-AF02-947C7DF17DA8}" srcOrd="1" destOrd="0" parTransId="{DD7E790B-2EDB-4527-86CF-9370A44C70FC}" sibTransId="{A53949F3-BB07-4D43-99FE-7FB52AF59ECD}"/>
    <dgm:cxn modelId="{6ECBB5FE-7C16-42BA-94D2-BFE720F6E961}" type="presOf" srcId="{4DA8DA32-D351-4B09-A87F-D8857596E930}" destId="{4604FBE6-BCD7-41EA-93AA-303F0AEBE095}" srcOrd="0" destOrd="1" presId="urn:microsoft.com/office/officeart/2005/8/layout/chevron2"/>
    <dgm:cxn modelId="{B0977FB2-5214-4013-A782-EC76B3496444}" type="presParOf" srcId="{2E433D62-7483-4D57-A578-E81D45978DB3}" destId="{C108191B-426E-4B95-AB5A-8BB6F6C12CA4}" srcOrd="0" destOrd="0" presId="urn:microsoft.com/office/officeart/2005/8/layout/chevron2"/>
    <dgm:cxn modelId="{957971E4-43D7-4095-801B-8D35CF6CB708}" type="presParOf" srcId="{C108191B-426E-4B95-AB5A-8BB6F6C12CA4}" destId="{4B888550-1FC1-4728-8BDA-C544AC419372}" srcOrd="0" destOrd="0" presId="urn:microsoft.com/office/officeart/2005/8/layout/chevron2"/>
    <dgm:cxn modelId="{F65C1B4E-5A2F-4068-A843-7E436E2CD00C}" type="presParOf" srcId="{C108191B-426E-4B95-AB5A-8BB6F6C12CA4}" destId="{4604FBE6-BCD7-41EA-93AA-303F0AEBE095}" srcOrd="1" destOrd="0" presId="urn:microsoft.com/office/officeart/2005/8/layout/chevron2"/>
    <dgm:cxn modelId="{DF3AD75D-AFC0-4BCC-91FD-09E70C6508C5}" type="presParOf" srcId="{2E433D62-7483-4D57-A578-E81D45978DB3}" destId="{B29A9A30-05B2-4246-90DC-C7B8968C1218}" srcOrd="1" destOrd="0" presId="urn:microsoft.com/office/officeart/2005/8/layout/chevron2"/>
    <dgm:cxn modelId="{7DF53EBA-BA3E-41B2-BEAC-867495FCFE71}" type="presParOf" srcId="{2E433D62-7483-4D57-A578-E81D45978DB3}" destId="{63C6BE45-2C8E-4285-AD9B-5F1348751F2E}" srcOrd="2" destOrd="0" presId="urn:microsoft.com/office/officeart/2005/8/layout/chevron2"/>
    <dgm:cxn modelId="{59855416-8E33-4304-85A4-AC61D2F59C33}" type="presParOf" srcId="{63C6BE45-2C8E-4285-AD9B-5F1348751F2E}" destId="{64E63234-8A72-4621-BEFD-288C4F92F811}" srcOrd="0" destOrd="0" presId="urn:microsoft.com/office/officeart/2005/8/layout/chevron2"/>
    <dgm:cxn modelId="{C95C8C92-01A7-4393-AAE1-E6DA91B28413}" type="presParOf" srcId="{63C6BE45-2C8E-4285-AD9B-5F1348751F2E}" destId="{C4366D48-75AD-46A6-A366-BA373D924D3C}" srcOrd="1" destOrd="0" presId="urn:microsoft.com/office/officeart/2005/8/layout/chevron2"/>
    <dgm:cxn modelId="{6B7BC61E-38FD-4E5E-B030-FE23E92D71D0}" type="presParOf" srcId="{2E433D62-7483-4D57-A578-E81D45978DB3}" destId="{00FD2D08-36F9-461D-9B74-A596242B5E5E}" srcOrd="3" destOrd="0" presId="urn:microsoft.com/office/officeart/2005/8/layout/chevron2"/>
    <dgm:cxn modelId="{A674954B-D934-4293-AFE9-C5246ADF0541}" type="presParOf" srcId="{2E433D62-7483-4D57-A578-E81D45978DB3}" destId="{701799F2-FF95-43DE-9CB3-18BC73A8F317}" srcOrd="4" destOrd="0" presId="urn:microsoft.com/office/officeart/2005/8/layout/chevron2"/>
    <dgm:cxn modelId="{D9C2C85E-55F8-42F6-AD2B-5F757AD38482}" type="presParOf" srcId="{701799F2-FF95-43DE-9CB3-18BC73A8F317}" destId="{E948B949-C2D4-49DC-A10C-4A4D5E901215}" srcOrd="0" destOrd="0" presId="urn:microsoft.com/office/officeart/2005/8/layout/chevron2"/>
    <dgm:cxn modelId="{3BB65BBE-6EF9-4F97-B4DB-554832B6376F}" type="presParOf" srcId="{701799F2-FF95-43DE-9CB3-18BC73A8F317}" destId="{115FB66C-AAE4-46A3-80AE-9CEA324D53C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6EB150F-2D36-4F41-9A02-BA924DBE36E7}" type="doc">
      <dgm:prSet loTypeId="urn:microsoft.com/office/officeart/2005/8/layout/cycle5" loCatId="cycle" qsTypeId="urn:microsoft.com/office/officeart/2005/8/quickstyle/simple1" qsCatId="simple" csTypeId="urn:microsoft.com/office/officeart/2005/8/colors/accent0_3" csCatId="mainScheme" phldr="1"/>
      <dgm:spPr/>
      <dgm:t>
        <a:bodyPr/>
        <a:lstStyle/>
        <a:p>
          <a:endParaRPr lang="en-US"/>
        </a:p>
      </dgm:t>
    </dgm:pt>
    <dgm:pt modelId="{A091F886-4F1E-4BA7-A58A-9A5305BE3A01}">
      <dgm:prSet phldrT="[Text]"/>
      <dgm:spPr/>
      <dgm:t>
        <a:bodyPr/>
        <a:lstStyle/>
        <a:p>
          <a:r>
            <a:rPr lang="en-US" dirty="0"/>
            <a:t>Individual Experiences Risk Factors</a:t>
          </a:r>
        </a:p>
      </dgm:t>
    </dgm:pt>
    <dgm:pt modelId="{58F6612A-259E-4E16-AE52-FD1BF1A42318}" type="parTrans" cxnId="{18063375-A917-4CC5-AA2D-3AA525D368B4}">
      <dgm:prSet/>
      <dgm:spPr/>
      <dgm:t>
        <a:bodyPr/>
        <a:lstStyle/>
        <a:p>
          <a:endParaRPr lang="en-US"/>
        </a:p>
      </dgm:t>
    </dgm:pt>
    <dgm:pt modelId="{C45408D2-A41D-4B84-BA24-DEDD2410B7F8}" type="sibTrans" cxnId="{18063375-A917-4CC5-AA2D-3AA525D368B4}">
      <dgm:prSet/>
      <dgm:spPr/>
      <dgm:t>
        <a:bodyPr/>
        <a:lstStyle/>
        <a:p>
          <a:endParaRPr lang="en-US"/>
        </a:p>
      </dgm:t>
    </dgm:pt>
    <dgm:pt modelId="{355FB57F-B063-436D-AB49-9FFCEAB5413E}">
      <dgm:prSet phldrT="[Text]"/>
      <dgm:spPr/>
      <dgm:t>
        <a:bodyPr/>
        <a:lstStyle/>
        <a:p>
          <a:r>
            <a:rPr lang="en-US" dirty="0"/>
            <a:t>Social Withdrawal </a:t>
          </a:r>
        </a:p>
      </dgm:t>
    </dgm:pt>
    <dgm:pt modelId="{EACA494A-40FD-4AA2-8B9E-81B2FFA68FEF}" type="parTrans" cxnId="{2348F878-795D-49B6-9093-6106DAE9D2F4}">
      <dgm:prSet/>
      <dgm:spPr/>
      <dgm:t>
        <a:bodyPr/>
        <a:lstStyle/>
        <a:p>
          <a:endParaRPr lang="en-US"/>
        </a:p>
      </dgm:t>
    </dgm:pt>
    <dgm:pt modelId="{27BB110B-9473-4C75-955D-B71E8934E47B}" type="sibTrans" cxnId="{2348F878-795D-49B6-9093-6106DAE9D2F4}">
      <dgm:prSet/>
      <dgm:spPr/>
      <dgm:t>
        <a:bodyPr/>
        <a:lstStyle/>
        <a:p>
          <a:endParaRPr lang="en-US"/>
        </a:p>
      </dgm:t>
    </dgm:pt>
    <dgm:pt modelId="{1C3904D9-CBEB-4C7A-86AE-882A1C1A0CD7}">
      <dgm:prSet phldrT="[Text]"/>
      <dgm:spPr>
        <a:solidFill>
          <a:schemeClr val="tx2"/>
        </a:solidFill>
        <a:ln>
          <a:solidFill>
            <a:schemeClr val="tx1"/>
          </a:solidFill>
        </a:ln>
      </dgm:spPr>
      <dgm:t>
        <a:bodyPr/>
        <a:lstStyle/>
        <a:p>
          <a:r>
            <a:rPr lang="en-US" dirty="0"/>
            <a:t>Suicidal Ideation/ Attempt</a:t>
          </a:r>
        </a:p>
      </dgm:t>
    </dgm:pt>
    <dgm:pt modelId="{1604574F-3C46-4D58-A5CC-1D5648B7A4E5}" type="parTrans" cxnId="{23E27AB9-E388-48A3-84CC-132681D23316}">
      <dgm:prSet/>
      <dgm:spPr/>
      <dgm:t>
        <a:bodyPr/>
        <a:lstStyle/>
        <a:p>
          <a:endParaRPr lang="en-US"/>
        </a:p>
      </dgm:t>
    </dgm:pt>
    <dgm:pt modelId="{A7BFA889-BD84-48C4-8599-3C4C3307A30D}" type="sibTrans" cxnId="{23E27AB9-E388-48A3-84CC-132681D23316}">
      <dgm:prSet/>
      <dgm:spPr/>
      <dgm:t>
        <a:bodyPr/>
        <a:lstStyle/>
        <a:p>
          <a:endParaRPr lang="en-US"/>
        </a:p>
      </dgm:t>
    </dgm:pt>
    <dgm:pt modelId="{A663A589-A543-4343-923C-3BC5FBA894DD}">
      <dgm:prSet phldrT="[Text]"/>
      <dgm:spPr>
        <a:solidFill>
          <a:schemeClr val="tx2"/>
        </a:solidFill>
      </dgm:spPr>
      <dgm:t>
        <a:bodyPr/>
        <a:lstStyle/>
        <a:p>
          <a:r>
            <a:rPr lang="en-US" dirty="0"/>
            <a:t>Removal to Treatment</a:t>
          </a:r>
        </a:p>
      </dgm:t>
    </dgm:pt>
    <dgm:pt modelId="{D35E4C06-0C44-4848-B95F-1FF54EB6A45E}" type="parTrans" cxnId="{7D5F2052-012A-4382-8F42-94FF2F258D6B}">
      <dgm:prSet/>
      <dgm:spPr/>
      <dgm:t>
        <a:bodyPr/>
        <a:lstStyle/>
        <a:p>
          <a:endParaRPr lang="en-US"/>
        </a:p>
      </dgm:t>
    </dgm:pt>
    <dgm:pt modelId="{CA4CAD93-CFCB-4990-B7E9-C7062E23536E}" type="sibTrans" cxnId="{7D5F2052-012A-4382-8F42-94FF2F258D6B}">
      <dgm:prSet/>
      <dgm:spPr/>
      <dgm:t>
        <a:bodyPr/>
        <a:lstStyle/>
        <a:p>
          <a:endParaRPr lang="en-US"/>
        </a:p>
      </dgm:t>
    </dgm:pt>
    <dgm:pt modelId="{52B780FA-A375-49DD-A599-29803B8FBADB}">
      <dgm:prSet phldrT="[Text]"/>
      <dgm:spPr>
        <a:solidFill>
          <a:schemeClr val="tx2"/>
        </a:solidFill>
      </dgm:spPr>
      <dgm:t>
        <a:bodyPr/>
        <a:lstStyle/>
        <a:p>
          <a:r>
            <a:rPr lang="en-US" dirty="0"/>
            <a:t>Isolation from Unit/ Community</a:t>
          </a:r>
        </a:p>
      </dgm:t>
    </dgm:pt>
    <dgm:pt modelId="{BC0A3275-3FDE-49CC-97E6-5785DC6E4440}" type="parTrans" cxnId="{D11D84B2-CD98-4224-8EAB-35C70B8223FB}">
      <dgm:prSet/>
      <dgm:spPr/>
      <dgm:t>
        <a:bodyPr/>
        <a:lstStyle/>
        <a:p>
          <a:endParaRPr lang="en-US"/>
        </a:p>
      </dgm:t>
    </dgm:pt>
    <dgm:pt modelId="{4ADABD23-E3A0-4522-8F3E-F19FD572FC9E}" type="sibTrans" cxnId="{D11D84B2-CD98-4224-8EAB-35C70B8223FB}">
      <dgm:prSet/>
      <dgm:spPr/>
      <dgm:t>
        <a:bodyPr/>
        <a:lstStyle/>
        <a:p>
          <a:endParaRPr lang="en-US"/>
        </a:p>
      </dgm:t>
    </dgm:pt>
    <dgm:pt modelId="{D55973A0-183C-4E44-B145-6CB07F0F11A1}">
      <dgm:prSet phldrT="[Text]"/>
      <dgm:spPr>
        <a:solidFill>
          <a:schemeClr val="tx2"/>
        </a:solidFill>
      </dgm:spPr>
      <dgm:t>
        <a:bodyPr/>
        <a:lstStyle/>
        <a:p>
          <a:r>
            <a:rPr lang="en-US" dirty="0"/>
            <a:t>Poor Reintegration</a:t>
          </a:r>
        </a:p>
      </dgm:t>
    </dgm:pt>
    <dgm:pt modelId="{37748891-56E2-46B9-8DFB-D4354777A1BD}" type="parTrans" cxnId="{33A8826E-B46D-44ED-9A9C-76547D8435C7}">
      <dgm:prSet/>
      <dgm:spPr/>
      <dgm:t>
        <a:bodyPr/>
        <a:lstStyle/>
        <a:p>
          <a:endParaRPr lang="en-US"/>
        </a:p>
      </dgm:t>
    </dgm:pt>
    <dgm:pt modelId="{C489733E-BEF3-4CF9-A52D-FE5196D4DAE1}" type="sibTrans" cxnId="{33A8826E-B46D-44ED-9A9C-76547D8435C7}">
      <dgm:prSet/>
      <dgm:spPr/>
      <dgm:t>
        <a:bodyPr/>
        <a:lstStyle/>
        <a:p>
          <a:endParaRPr lang="en-US"/>
        </a:p>
      </dgm:t>
    </dgm:pt>
    <dgm:pt modelId="{73334A71-BD87-4BF3-92D2-7C25445937D5}" type="pres">
      <dgm:prSet presAssocID="{96EB150F-2D36-4F41-9A02-BA924DBE36E7}" presName="cycle" presStyleCnt="0">
        <dgm:presLayoutVars>
          <dgm:dir/>
          <dgm:resizeHandles val="exact"/>
        </dgm:presLayoutVars>
      </dgm:prSet>
      <dgm:spPr/>
    </dgm:pt>
    <dgm:pt modelId="{38B68A19-5A27-491C-A5E9-6AC613F2169A}" type="pres">
      <dgm:prSet presAssocID="{A091F886-4F1E-4BA7-A58A-9A5305BE3A01}" presName="node" presStyleLbl="node1" presStyleIdx="0" presStyleCnt="6">
        <dgm:presLayoutVars>
          <dgm:bulletEnabled val="1"/>
        </dgm:presLayoutVars>
      </dgm:prSet>
      <dgm:spPr/>
    </dgm:pt>
    <dgm:pt modelId="{6DE4AEAF-F812-4D80-8424-186F6EF325EA}" type="pres">
      <dgm:prSet presAssocID="{A091F886-4F1E-4BA7-A58A-9A5305BE3A01}" presName="spNode" presStyleCnt="0"/>
      <dgm:spPr/>
    </dgm:pt>
    <dgm:pt modelId="{F81C3B6F-80C3-480B-8D43-BD73D89B2BCE}" type="pres">
      <dgm:prSet presAssocID="{C45408D2-A41D-4B84-BA24-DEDD2410B7F8}" presName="sibTrans" presStyleLbl="sibTrans1D1" presStyleIdx="0" presStyleCnt="6"/>
      <dgm:spPr/>
    </dgm:pt>
    <dgm:pt modelId="{8082EDA8-55FB-4911-AAE8-4B7D23BE6F0B}" type="pres">
      <dgm:prSet presAssocID="{355FB57F-B063-436D-AB49-9FFCEAB5413E}" presName="node" presStyleLbl="node1" presStyleIdx="1" presStyleCnt="6">
        <dgm:presLayoutVars>
          <dgm:bulletEnabled val="1"/>
        </dgm:presLayoutVars>
      </dgm:prSet>
      <dgm:spPr/>
    </dgm:pt>
    <dgm:pt modelId="{2AE56ACA-B2AB-4DDA-8E6C-D6E8798E05A6}" type="pres">
      <dgm:prSet presAssocID="{355FB57F-B063-436D-AB49-9FFCEAB5413E}" presName="spNode" presStyleCnt="0"/>
      <dgm:spPr/>
    </dgm:pt>
    <dgm:pt modelId="{F544BF5B-8EE6-4DDF-9AE6-4BC531158A53}" type="pres">
      <dgm:prSet presAssocID="{27BB110B-9473-4C75-955D-B71E8934E47B}" presName="sibTrans" presStyleLbl="sibTrans1D1" presStyleIdx="1" presStyleCnt="6"/>
      <dgm:spPr/>
    </dgm:pt>
    <dgm:pt modelId="{605FE1DA-2410-489E-AC80-FAA4766B63E6}" type="pres">
      <dgm:prSet presAssocID="{1C3904D9-CBEB-4C7A-86AE-882A1C1A0CD7}" presName="node" presStyleLbl="node1" presStyleIdx="2" presStyleCnt="6">
        <dgm:presLayoutVars>
          <dgm:bulletEnabled val="1"/>
        </dgm:presLayoutVars>
      </dgm:prSet>
      <dgm:spPr/>
    </dgm:pt>
    <dgm:pt modelId="{0447E01B-2153-4C4F-8926-F0D87B299E72}" type="pres">
      <dgm:prSet presAssocID="{1C3904D9-CBEB-4C7A-86AE-882A1C1A0CD7}" presName="spNode" presStyleCnt="0"/>
      <dgm:spPr/>
    </dgm:pt>
    <dgm:pt modelId="{E3ACF13D-7E9E-472F-9F02-A15E9271FF2F}" type="pres">
      <dgm:prSet presAssocID="{A7BFA889-BD84-48C4-8599-3C4C3307A30D}" presName="sibTrans" presStyleLbl="sibTrans1D1" presStyleIdx="2" presStyleCnt="6"/>
      <dgm:spPr/>
    </dgm:pt>
    <dgm:pt modelId="{D187CB06-4917-4552-8AFF-4086BA3011E5}" type="pres">
      <dgm:prSet presAssocID="{A663A589-A543-4343-923C-3BC5FBA894DD}" presName="node" presStyleLbl="node1" presStyleIdx="3" presStyleCnt="6">
        <dgm:presLayoutVars>
          <dgm:bulletEnabled val="1"/>
        </dgm:presLayoutVars>
      </dgm:prSet>
      <dgm:spPr/>
    </dgm:pt>
    <dgm:pt modelId="{01591C18-95CA-4D01-BA17-7D46A167E189}" type="pres">
      <dgm:prSet presAssocID="{A663A589-A543-4343-923C-3BC5FBA894DD}" presName="spNode" presStyleCnt="0"/>
      <dgm:spPr/>
    </dgm:pt>
    <dgm:pt modelId="{5A8BA8A7-755A-4E3B-ABFD-0A5B9821A6AE}" type="pres">
      <dgm:prSet presAssocID="{CA4CAD93-CFCB-4990-B7E9-C7062E23536E}" presName="sibTrans" presStyleLbl="sibTrans1D1" presStyleIdx="3" presStyleCnt="6"/>
      <dgm:spPr/>
    </dgm:pt>
    <dgm:pt modelId="{A6768730-9233-4A30-AAF1-C55699004B0E}" type="pres">
      <dgm:prSet presAssocID="{52B780FA-A375-49DD-A599-29803B8FBADB}" presName="node" presStyleLbl="node1" presStyleIdx="4" presStyleCnt="6">
        <dgm:presLayoutVars>
          <dgm:bulletEnabled val="1"/>
        </dgm:presLayoutVars>
      </dgm:prSet>
      <dgm:spPr/>
    </dgm:pt>
    <dgm:pt modelId="{59AE22F5-2C12-43FF-93AE-31D864B3D52D}" type="pres">
      <dgm:prSet presAssocID="{52B780FA-A375-49DD-A599-29803B8FBADB}" presName="spNode" presStyleCnt="0"/>
      <dgm:spPr/>
    </dgm:pt>
    <dgm:pt modelId="{7097BD2E-0435-48C3-92DB-940F0FF234E7}" type="pres">
      <dgm:prSet presAssocID="{4ADABD23-E3A0-4522-8F3E-F19FD572FC9E}" presName="sibTrans" presStyleLbl="sibTrans1D1" presStyleIdx="4" presStyleCnt="6"/>
      <dgm:spPr/>
    </dgm:pt>
    <dgm:pt modelId="{9CE57910-30D6-4DA7-A0C8-F52B60B0619C}" type="pres">
      <dgm:prSet presAssocID="{D55973A0-183C-4E44-B145-6CB07F0F11A1}" presName="node" presStyleLbl="node1" presStyleIdx="5" presStyleCnt="6">
        <dgm:presLayoutVars>
          <dgm:bulletEnabled val="1"/>
        </dgm:presLayoutVars>
      </dgm:prSet>
      <dgm:spPr/>
    </dgm:pt>
    <dgm:pt modelId="{D2230B25-21F6-4858-A7F8-02463C58D499}" type="pres">
      <dgm:prSet presAssocID="{D55973A0-183C-4E44-B145-6CB07F0F11A1}" presName="spNode" presStyleCnt="0"/>
      <dgm:spPr/>
    </dgm:pt>
    <dgm:pt modelId="{9CDAD857-B8B6-44F4-9F0D-F51670398ADF}" type="pres">
      <dgm:prSet presAssocID="{C489733E-BEF3-4CF9-A52D-FE5196D4DAE1}" presName="sibTrans" presStyleLbl="sibTrans1D1" presStyleIdx="5" presStyleCnt="6"/>
      <dgm:spPr/>
    </dgm:pt>
  </dgm:ptLst>
  <dgm:cxnLst>
    <dgm:cxn modelId="{737BFA00-CDBE-490D-B6ED-38AF09E58455}" type="presOf" srcId="{4ADABD23-E3A0-4522-8F3E-F19FD572FC9E}" destId="{7097BD2E-0435-48C3-92DB-940F0FF234E7}" srcOrd="0" destOrd="0" presId="urn:microsoft.com/office/officeart/2005/8/layout/cycle5"/>
    <dgm:cxn modelId="{22370018-7556-4825-9C66-4FD5BC3FA07A}" type="presOf" srcId="{355FB57F-B063-436D-AB49-9FFCEAB5413E}" destId="{8082EDA8-55FB-4911-AAE8-4B7D23BE6F0B}" srcOrd="0" destOrd="0" presId="urn:microsoft.com/office/officeart/2005/8/layout/cycle5"/>
    <dgm:cxn modelId="{9AF5283C-8086-4E47-AEED-AF64C17DA124}" type="presOf" srcId="{96EB150F-2D36-4F41-9A02-BA924DBE36E7}" destId="{73334A71-BD87-4BF3-92D2-7C25445937D5}" srcOrd="0" destOrd="0" presId="urn:microsoft.com/office/officeart/2005/8/layout/cycle5"/>
    <dgm:cxn modelId="{B7BADD5F-9BBA-4BDB-ADCF-5DA9C4716012}" type="presOf" srcId="{CA4CAD93-CFCB-4990-B7E9-C7062E23536E}" destId="{5A8BA8A7-755A-4E3B-ABFD-0A5B9821A6AE}" srcOrd="0" destOrd="0" presId="urn:microsoft.com/office/officeart/2005/8/layout/cycle5"/>
    <dgm:cxn modelId="{53055461-D2A2-4D86-A96D-891C1B31A0C4}" type="presOf" srcId="{A091F886-4F1E-4BA7-A58A-9A5305BE3A01}" destId="{38B68A19-5A27-491C-A5E9-6AC613F2169A}" srcOrd="0" destOrd="0" presId="urn:microsoft.com/office/officeart/2005/8/layout/cycle5"/>
    <dgm:cxn modelId="{4997A169-ED35-47E6-85F6-B17130551DE9}" type="presOf" srcId="{C489733E-BEF3-4CF9-A52D-FE5196D4DAE1}" destId="{9CDAD857-B8B6-44F4-9F0D-F51670398ADF}" srcOrd="0" destOrd="0" presId="urn:microsoft.com/office/officeart/2005/8/layout/cycle5"/>
    <dgm:cxn modelId="{33A8826E-B46D-44ED-9A9C-76547D8435C7}" srcId="{96EB150F-2D36-4F41-9A02-BA924DBE36E7}" destId="{D55973A0-183C-4E44-B145-6CB07F0F11A1}" srcOrd="5" destOrd="0" parTransId="{37748891-56E2-46B9-8DFB-D4354777A1BD}" sibTransId="{C489733E-BEF3-4CF9-A52D-FE5196D4DAE1}"/>
    <dgm:cxn modelId="{7D5F2052-012A-4382-8F42-94FF2F258D6B}" srcId="{96EB150F-2D36-4F41-9A02-BA924DBE36E7}" destId="{A663A589-A543-4343-923C-3BC5FBA894DD}" srcOrd="3" destOrd="0" parTransId="{D35E4C06-0C44-4848-B95F-1FF54EB6A45E}" sibTransId="{CA4CAD93-CFCB-4990-B7E9-C7062E23536E}"/>
    <dgm:cxn modelId="{785D6D73-DA03-465E-9BAA-333D74671346}" type="presOf" srcId="{1C3904D9-CBEB-4C7A-86AE-882A1C1A0CD7}" destId="{605FE1DA-2410-489E-AC80-FAA4766B63E6}" srcOrd="0" destOrd="0" presId="urn:microsoft.com/office/officeart/2005/8/layout/cycle5"/>
    <dgm:cxn modelId="{18063375-A917-4CC5-AA2D-3AA525D368B4}" srcId="{96EB150F-2D36-4F41-9A02-BA924DBE36E7}" destId="{A091F886-4F1E-4BA7-A58A-9A5305BE3A01}" srcOrd="0" destOrd="0" parTransId="{58F6612A-259E-4E16-AE52-FD1BF1A42318}" sibTransId="{C45408D2-A41D-4B84-BA24-DEDD2410B7F8}"/>
    <dgm:cxn modelId="{2348F878-795D-49B6-9093-6106DAE9D2F4}" srcId="{96EB150F-2D36-4F41-9A02-BA924DBE36E7}" destId="{355FB57F-B063-436D-AB49-9FFCEAB5413E}" srcOrd="1" destOrd="0" parTransId="{EACA494A-40FD-4AA2-8B9E-81B2FFA68FEF}" sibTransId="{27BB110B-9473-4C75-955D-B71E8934E47B}"/>
    <dgm:cxn modelId="{80543EA5-2887-4D56-8E2C-2FBCA9A9353B}" type="presOf" srcId="{A663A589-A543-4343-923C-3BC5FBA894DD}" destId="{D187CB06-4917-4552-8AFF-4086BA3011E5}" srcOrd="0" destOrd="0" presId="urn:microsoft.com/office/officeart/2005/8/layout/cycle5"/>
    <dgm:cxn modelId="{7A5EFEAB-C6F6-4C2A-A251-E0B77107A4A8}" type="presOf" srcId="{27BB110B-9473-4C75-955D-B71E8934E47B}" destId="{F544BF5B-8EE6-4DDF-9AE6-4BC531158A53}" srcOrd="0" destOrd="0" presId="urn:microsoft.com/office/officeart/2005/8/layout/cycle5"/>
    <dgm:cxn modelId="{D11D84B2-CD98-4224-8EAB-35C70B8223FB}" srcId="{96EB150F-2D36-4F41-9A02-BA924DBE36E7}" destId="{52B780FA-A375-49DD-A599-29803B8FBADB}" srcOrd="4" destOrd="0" parTransId="{BC0A3275-3FDE-49CC-97E6-5785DC6E4440}" sibTransId="{4ADABD23-E3A0-4522-8F3E-F19FD572FC9E}"/>
    <dgm:cxn modelId="{23E27AB9-E388-48A3-84CC-132681D23316}" srcId="{96EB150F-2D36-4F41-9A02-BA924DBE36E7}" destId="{1C3904D9-CBEB-4C7A-86AE-882A1C1A0CD7}" srcOrd="2" destOrd="0" parTransId="{1604574F-3C46-4D58-A5CC-1D5648B7A4E5}" sibTransId="{A7BFA889-BD84-48C4-8599-3C4C3307A30D}"/>
    <dgm:cxn modelId="{518B74C3-895B-49FC-A9FE-9CC5330EEA4D}" type="presOf" srcId="{D55973A0-183C-4E44-B145-6CB07F0F11A1}" destId="{9CE57910-30D6-4DA7-A0C8-F52B60B0619C}" srcOrd="0" destOrd="0" presId="urn:microsoft.com/office/officeart/2005/8/layout/cycle5"/>
    <dgm:cxn modelId="{33AECCCC-5581-4314-BE5B-4C7A85178D94}" type="presOf" srcId="{52B780FA-A375-49DD-A599-29803B8FBADB}" destId="{A6768730-9233-4A30-AAF1-C55699004B0E}" srcOrd="0" destOrd="0" presId="urn:microsoft.com/office/officeart/2005/8/layout/cycle5"/>
    <dgm:cxn modelId="{4C27BEF7-CBEA-4302-8E38-63164B076FD7}" type="presOf" srcId="{C45408D2-A41D-4B84-BA24-DEDD2410B7F8}" destId="{F81C3B6F-80C3-480B-8D43-BD73D89B2BCE}" srcOrd="0" destOrd="0" presId="urn:microsoft.com/office/officeart/2005/8/layout/cycle5"/>
    <dgm:cxn modelId="{E3880EFC-BE2F-4A29-BA3D-174C8B4D619B}" type="presOf" srcId="{A7BFA889-BD84-48C4-8599-3C4C3307A30D}" destId="{E3ACF13D-7E9E-472F-9F02-A15E9271FF2F}" srcOrd="0" destOrd="0" presId="urn:microsoft.com/office/officeart/2005/8/layout/cycle5"/>
    <dgm:cxn modelId="{43836B70-D165-464B-B85E-D67320477F0C}" type="presParOf" srcId="{73334A71-BD87-4BF3-92D2-7C25445937D5}" destId="{38B68A19-5A27-491C-A5E9-6AC613F2169A}" srcOrd="0" destOrd="0" presId="urn:microsoft.com/office/officeart/2005/8/layout/cycle5"/>
    <dgm:cxn modelId="{D32B1212-B399-48E2-941A-C6459C453DA2}" type="presParOf" srcId="{73334A71-BD87-4BF3-92D2-7C25445937D5}" destId="{6DE4AEAF-F812-4D80-8424-186F6EF325EA}" srcOrd="1" destOrd="0" presId="urn:microsoft.com/office/officeart/2005/8/layout/cycle5"/>
    <dgm:cxn modelId="{DE39596F-E85B-49B7-974F-3A95BEB179B6}" type="presParOf" srcId="{73334A71-BD87-4BF3-92D2-7C25445937D5}" destId="{F81C3B6F-80C3-480B-8D43-BD73D89B2BCE}" srcOrd="2" destOrd="0" presId="urn:microsoft.com/office/officeart/2005/8/layout/cycle5"/>
    <dgm:cxn modelId="{BFAA6A62-102E-4A37-9EFE-2B90B1524158}" type="presParOf" srcId="{73334A71-BD87-4BF3-92D2-7C25445937D5}" destId="{8082EDA8-55FB-4911-AAE8-4B7D23BE6F0B}" srcOrd="3" destOrd="0" presId="urn:microsoft.com/office/officeart/2005/8/layout/cycle5"/>
    <dgm:cxn modelId="{782CAB6A-F708-4591-9268-52A4BD35EBB1}" type="presParOf" srcId="{73334A71-BD87-4BF3-92D2-7C25445937D5}" destId="{2AE56ACA-B2AB-4DDA-8E6C-D6E8798E05A6}" srcOrd="4" destOrd="0" presId="urn:microsoft.com/office/officeart/2005/8/layout/cycle5"/>
    <dgm:cxn modelId="{DEDACC9C-0699-4798-B793-347FC1EE6908}" type="presParOf" srcId="{73334A71-BD87-4BF3-92D2-7C25445937D5}" destId="{F544BF5B-8EE6-4DDF-9AE6-4BC531158A53}" srcOrd="5" destOrd="0" presId="urn:microsoft.com/office/officeart/2005/8/layout/cycle5"/>
    <dgm:cxn modelId="{78A3B2B1-D043-4AC2-8876-6F8BC0C5F139}" type="presParOf" srcId="{73334A71-BD87-4BF3-92D2-7C25445937D5}" destId="{605FE1DA-2410-489E-AC80-FAA4766B63E6}" srcOrd="6" destOrd="0" presId="urn:microsoft.com/office/officeart/2005/8/layout/cycle5"/>
    <dgm:cxn modelId="{21544A4C-F9B2-4C30-8016-BCA3219F2719}" type="presParOf" srcId="{73334A71-BD87-4BF3-92D2-7C25445937D5}" destId="{0447E01B-2153-4C4F-8926-F0D87B299E72}" srcOrd="7" destOrd="0" presId="urn:microsoft.com/office/officeart/2005/8/layout/cycle5"/>
    <dgm:cxn modelId="{014DC04A-DF52-4BBA-BA41-09A20C34CF09}" type="presParOf" srcId="{73334A71-BD87-4BF3-92D2-7C25445937D5}" destId="{E3ACF13D-7E9E-472F-9F02-A15E9271FF2F}" srcOrd="8" destOrd="0" presId="urn:microsoft.com/office/officeart/2005/8/layout/cycle5"/>
    <dgm:cxn modelId="{144496A3-56B2-4F3E-A144-FD70F0D49EE8}" type="presParOf" srcId="{73334A71-BD87-4BF3-92D2-7C25445937D5}" destId="{D187CB06-4917-4552-8AFF-4086BA3011E5}" srcOrd="9" destOrd="0" presId="urn:microsoft.com/office/officeart/2005/8/layout/cycle5"/>
    <dgm:cxn modelId="{60C24826-4D2F-4707-83BB-A1F8745651ED}" type="presParOf" srcId="{73334A71-BD87-4BF3-92D2-7C25445937D5}" destId="{01591C18-95CA-4D01-BA17-7D46A167E189}" srcOrd="10" destOrd="0" presId="urn:microsoft.com/office/officeart/2005/8/layout/cycle5"/>
    <dgm:cxn modelId="{8B328A52-4676-4759-9381-787378EA7676}" type="presParOf" srcId="{73334A71-BD87-4BF3-92D2-7C25445937D5}" destId="{5A8BA8A7-755A-4E3B-ABFD-0A5B9821A6AE}" srcOrd="11" destOrd="0" presId="urn:microsoft.com/office/officeart/2005/8/layout/cycle5"/>
    <dgm:cxn modelId="{BC6994B8-9849-4B8E-85C0-5A248A173E31}" type="presParOf" srcId="{73334A71-BD87-4BF3-92D2-7C25445937D5}" destId="{A6768730-9233-4A30-AAF1-C55699004B0E}" srcOrd="12" destOrd="0" presId="urn:microsoft.com/office/officeart/2005/8/layout/cycle5"/>
    <dgm:cxn modelId="{94CCAF46-FFE5-4E62-AB02-8506E20C7EA4}" type="presParOf" srcId="{73334A71-BD87-4BF3-92D2-7C25445937D5}" destId="{59AE22F5-2C12-43FF-93AE-31D864B3D52D}" srcOrd="13" destOrd="0" presId="urn:microsoft.com/office/officeart/2005/8/layout/cycle5"/>
    <dgm:cxn modelId="{2A2F45DA-03C5-4950-ABFD-472E52EEAA3B}" type="presParOf" srcId="{73334A71-BD87-4BF3-92D2-7C25445937D5}" destId="{7097BD2E-0435-48C3-92DB-940F0FF234E7}" srcOrd="14" destOrd="0" presId="urn:microsoft.com/office/officeart/2005/8/layout/cycle5"/>
    <dgm:cxn modelId="{2D7A4364-B1F9-428A-9B6C-057E91E48586}" type="presParOf" srcId="{73334A71-BD87-4BF3-92D2-7C25445937D5}" destId="{9CE57910-30D6-4DA7-A0C8-F52B60B0619C}" srcOrd="15" destOrd="0" presId="urn:microsoft.com/office/officeart/2005/8/layout/cycle5"/>
    <dgm:cxn modelId="{E4D8DEB7-32A0-4085-AC97-CC8441E9EBFF}" type="presParOf" srcId="{73334A71-BD87-4BF3-92D2-7C25445937D5}" destId="{D2230B25-21F6-4858-A7F8-02463C58D499}" srcOrd="16" destOrd="0" presId="urn:microsoft.com/office/officeart/2005/8/layout/cycle5"/>
    <dgm:cxn modelId="{0510213B-B45E-438C-8150-254D4ABFCC06}" type="presParOf" srcId="{73334A71-BD87-4BF3-92D2-7C25445937D5}" destId="{9CDAD857-B8B6-44F4-9F0D-F51670398ADF}"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68A19-5A27-491C-A5E9-6AC613F2169A}">
      <dsp:nvSpPr>
        <dsp:cNvPr id="0" name=""/>
        <dsp:cNvSpPr/>
      </dsp:nvSpPr>
      <dsp:spPr>
        <a:xfrm>
          <a:off x="2812603" y="1897"/>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Individual Experiences Risk Factors</a:t>
          </a:r>
        </a:p>
      </dsp:txBody>
      <dsp:txXfrm>
        <a:off x="2857144" y="46438"/>
        <a:ext cx="1314645" cy="823341"/>
      </dsp:txXfrm>
    </dsp:sp>
    <dsp:sp modelId="{F81C3B6F-80C3-480B-8D43-BD73D89B2BCE}">
      <dsp:nvSpPr>
        <dsp:cNvPr id="0" name=""/>
        <dsp:cNvSpPr/>
      </dsp:nvSpPr>
      <dsp:spPr>
        <a:xfrm>
          <a:off x="1364504" y="458108"/>
          <a:ext cx="4299926" cy="4299926"/>
        </a:xfrm>
        <a:custGeom>
          <a:avLst/>
          <a:gdLst/>
          <a:ahLst/>
          <a:cxnLst/>
          <a:rect l="0" t="0" r="0" b="0"/>
          <a:pathLst>
            <a:path>
              <a:moveTo>
                <a:pt x="3028476" y="187679"/>
              </a:moveTo>
              <a:arcTo wR="2149963" hR="2149963" stAng="17647082"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082EDA8-55FB-4911-AAE8-4B7D23BE6F0B}">
      <dsp:nvSpPr>
        <dsp:cNvPr id="0" name=""/>
        <dsp:cNvSpPr/>
      </dsp:nvSpPr>
      <dsp:spPr>
        <a:xfrm>
          <a:off x="4674526" y="1076878"/>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Social Withdrawal </a:t>
          </a:r>
        </a:p>
      </dsp:txBody>
      <dsp:txXfrm>
        <a:off x="4719067" y="1121419"/>
        <a:ext cx="1314645" cy="823341"/>
      </dsp:txXfrm>
    </dsp:sp>
    <dsp:sp modelId="{F544BF5B-8EE6-4DDF-9AE6-4BC531158A53}">
      <dsp:nvSpPr>
        <dsp:cNvPr id="0" name=""/>
        <dsp:cNvSpPr/>
      </dsp:nvSpPr>
      <dsp:spPr>
        <a:xfrm>
          <a:off x="1364504" y="458108"/>
          <a:ext cx="4299926" cy="4299926"/>
        </a:xfrm>
        <a:custGeom>
          <a:avLst/>
          <a:gdLst/>
          <a:ahLst/>
          <a:cxnLst/>
          <a:rect l="0" t="0" r="0" b="0"/>
          <a:pathLst>
            <a:path>
              <a:moveTo>
                <a:pt x="4266407" y="1771801"/>
              </a:moveTo>
              <a:arcTo wR="2149963" hR="2149963" stAng="20992165" swAng="1215670"/>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05FE1DA-2410-489E-AC80-FAA4766B63E6}">
      <dsp:nvSpPr>
        <dsp:cNvPr id="0" name=""/>
        <dsp:cNvSpPr/>
      </dsp:nvSpPr>
      <dsp:spPr>
        <a:xfrm>
          <a:off x="4674526" y="3226842"/>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Suicidal Ideation/ Attempt</a:t>
          </a:r>
        </a:p>
      </dsp:txBody>
      <dsp:txXfrm>
        <a:off x="4719067" y="3271383"/>
        <a:ext cx="1314645" cy="823341"/>
      </dsp:txXfrm>
    </dsp:sp>
    <dsp:sp modelId="{E3ACF13D-7E9E-472F-9F02-A15E9271FF2F}">
      <dsp:nvSpPr>
        <dsp:cNvPr id="0" name=""/>
        <dsp:cNvSpPr/>
      </dsp:nvSpPr>
      <dsp:spPr>
        <a:xfrm>
          <a:off x="1364504" y="458108"/>
          <a:ext cx="4299926" cy="4299926"/>
        </a:xfrm>
        <a:custGeom>
          <a:avLst/>
          <a:gdLst/>
          <a:ahLst/>
          <a:cxnLst/>
          <a:rect l="0" t="0" r="0" b="0"/>
          <a:pathLst>
            <a:path>
              <a:moveTo>
                <a:pt x="3518140" y="3808406"/>
              </a:moveTo>
              <a:arcTo wR="2149963" hR="2149963" stAng="3028689"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87CB06-4917-4552-8AFF-4086BA3011E5}">
      <dsp:nvSpPr>
        <dsp:cNvPr id="0" name=""/>
        <dsp:cNvSpPr/>
      </dsp:nvSpPr>
      <dsp:spPr>
        <a:xfrm>
          <a:off x="2812603" y="4301823"/>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Removal to Treatment</a:t>
          </a:r>
        </a:p>
      </dsp:txBody>
      <dsp:txXfrm>
        <a:off x="2857144" y="4346364"/>
        <a:ext cx="1314645" cy="823341"/>
      </dsp:txXfrm>
    </dsp:sp>
    <dsp:sp modelId="{5A8BA8A7-755A-4E3B-ABFD-0A5B9821A6AE}">
      <dsp:nvSpPr>
        <dsp:cNvPr id="0" name=""/>
        <dsp:cNvSpPr/>
      </dsp:nvSpPr>
      <dsp:spPr>
        <a:xfrm>
          <a:off x="1364504" y="458108"/>
          <a:ext cx="4299926" cy="4299926"/>
        </a:xfrm>
        <a:custGeom>
          <a:avLst/>
          <a:gdLst/>
          <a:ahLst/>
          <a:cxnLst/>
          <a:rect l="0" t="0" r="0" b="0"/>
          <a:pathLst>
            <a:path>
              <a:moveTo>
                <a:pt x="1271450" y="4112247"/>
              </a:moveTo>
              <a:arcTo wR="2149963" hR="2149963" stAng="6847082"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6768730-9233-4A30-AAF1-C55699004B0E}">
      <dsp:nvSpPr>
        <dsp:cNvPr id="0" name=""/>
        <dsp:cNvSpPr/>
      </dsp:nvSpPr>
      <dsp:spPr>
        <a:xfrm>
          <a:off x="950680" y="3226842"/>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Isolation from Unit/ Community</a:t>
          </a:r>
        </a:p>
      </dsp:txBody>
      <dsp:txXfrm>
        <a:off x="995221" y="3271383"/>
        <a:ext cx="1314645" cy="823341"/>
      </dsp:txXfrm>
    </dsp:sp>
    <dsp:sp modelId="{7097BD2E-0435-48C3-92DB-940F0FF234E7}">
      <dsp:nvSpPr>
        <dsp:cNvPr id="0" name=""/>
        <dsp:cNvSpPr/>
      </dsp:nvSpPr>
      <dsp:spPr>
        <a:xfrm>
          <a:off x="1364504" y="458108"/>
          <a:ext cx="4299926" cy="4299926"/>
        </a:xfrm>
        <a:custGeom>
          <a:avLst/>
          <a:gdLst/>
          <a:ahLst/>
          <a:cxnLst/>
          <a:rect l="0" t="0" r="0" b="0"/>
          <a:pathLst>
            <a:path>
              <a:moveTo>
                <a:pt x="33519" y="2528125"/>
              </a:moveTo>
              <a:arcTo wR="2149963" hR="2149963" stAng="10192165" swAng="1215670"/>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E57910-30D6-4DA7-A0C8-F52B60B0619C}">
      <dsp:nvSpPr>
        <dsp:cNvPr id="0" name=""/>
        <dsp:cNvSpPr/>
      </dsp:nvSpPr>
      <dsp:spPr>
        <a:xfrm>
          <a:off x="950680" y="1076878"/>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Poor Reintegration</a:t>
          </a:r>
        </a:p>
      </dsp:txBody>
      <dsp:txXfrm>
        <a:off x="995221" y="1121419"/>
        <a:ext cx="1314645" cy="823341"/>
      </dsp:txXfrm>
    </dsp:sp>
    <dsp:sp modelId="{9CDAD857-B8B6-44F4-9F0D-F51670398ADF}">
      <dsp:nvSpPr>
        <dsp:cNvPr id="0" name=""/>
        <dsp:cNvSpPr/>
      </dsp:nvSpPr>
      <dsp:spPr>
        <a:xfrm>
          <a:off x="1364504" y="458108"/>
          <a:ext cx="4299926" cy="4299926"/>
        </a:xfrm>
        <a:custGeom>
          <a:avLst/>
          <a:gdLst/>
          <a:ahLst/>
          <a:cxnLst/>
          <a:rect l="0" t="0" r="0" b="0"/>
          <a:pathLst>
            <a:path>
              <a:moveTo>
                <a:pt x="781785" y="491520"/>
              </a:moveTo>
              <a:arcTo wR="2149963" hR="2149963" stAng="13828689"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68A19-5A27-491C-A5E9-6AC613F2169A}">
      <dsp:nvSpPr>
        <dsp:cNvPr id="0" name=""/>
        <dsp:cNvSpPr/>
      </dsp:nvSpPr>
      <dsp:spPr>
        <a:xfrm>
          <a:off x="2812603" y="1897"/>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Individual Experiences Risk Factors</a:t>
          </a:r>
        </a:p>
      </dsp:txBody>
      <dsp:txXfrm>
        <a:off x="2857144" y="46438"/>
        <a:ext cx="1314645" cy="823341"/>
      </dsp:txXfrm>
    </dsp:sp>
    <dsp:sp modelId="{F81C3B6F-80C3-480B-8D43-BD73D89B2BCE}">
      <dsp:nvSpPr>
        <dsp:cNvPr id="0" name=""/>
        <dsp:cNvSpPr/>
      </dsp:nvSpPr>
      <dsp:spPr>
        <a:xfrm>
          <a:off x="1364504" y="458108"/>
          <a:ext cx="4299926" cy="4299926"/>
        </a:xfrm>
        <a:custGeom>
          <a:avLst/>
          <a:gdLst/>
          <a:ahLst/>
          <a:cxnLst/>
          <a:rect l="0" t="0" r="0" b="0"/>
          <a:pathLst>
            <a:path>
              <a:moveTo>
                <a:pt x="3028476" y="187679"/>
              </a:moveTo>
              <a:arcTo wR="2149963" hR="2149963" stAng="17647082"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082EDA8-55FB-4911-AAE8-4B7D23BE6F0B}">
      <dsp:nvSpPr>
        <dsp:cNvPr id="0" name=""/>
        <dsp:cNvSpPr/>
      </dsp:nvSpPr>
      <dsp:spPr>
        <a:xfrm>
          <a:off x="4674526" y="1076878"/>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Social Withdrawal </a:t>
          </a:r>
        </a:p>
      </dsp:txBody>
      <dsp:txXfrm>
        <a:off x="4719067" y="1121419"/>
        <a:ext cx="1314645" cy="823341"/>
      </dsp:txXfrm>
    </dsp:sp>
    <dsp:sp modelId="{F544BF5B-8EE6-4DDF-9AE6-4BC531158A53}">
      <dsp:nvSpPr>
        <dsp:cNvPr id="0" name=""/>
        <dsp:cNvSpPr/>
      </dsp:nvSpPr>
      <dsp:spPr>
        <a:xfrm>
          <a:off x="1364504" y="458108"/>
          <a:ext cx="4299926" cy="4299926"/>
        </a:xfrm>
        <a:custGeom>
          <a:avLst/>
          <a:gdLst/>
          <a:ahLst/>
          <a:cxnLst/>
          <a:rect l="0" t="0" r="0" b="0"/>
          <a:pathLst>
            <a:path>
              <a:moveTo>
                <a:pt x="4266407" y="1771801"/>
              </a:moveTo>
              <a:arcTo wR="2149963" hR="2149963" stAng="20992165" swAng="1215670"/>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05FE1DA-2410-489E-AC80-FAA4766B63E6}">
      <dsp:nvSpPr>
        <dsp:cNvPr id="0" name=""/>
        <dsp:cNvSpPr/>
      </dsp:nvSpPr>
      <dsp:spPr>
        <a:xfrm>
          <a:off x="4674526" y="3226842"/>
          <a:ext cx="1403727" cy="912423"/>
        </a:xfrm>
        <a:prstGeom prst="roundRect">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Suicidal Ideation/ Attempt</a:t>
          </a:r>
        </a:p>
      </dsp:txBody>
      <dsp:txXfrm>
        <a:off x="4719067" y="3271383"/>
        <a:ext cx="1314645" cy="823341"/>
      </dsp:txXfrm>
    </dsp:sp>
    <dsp:sp modelId="{E3ACF13D-7E9E-472F-9F02-A15E9271FF2F}">
      <dsp:nvSpPr>
        <dsp:cNvPr id="0" name=""/>
        <dsp:cNvSpPr/>
      </dsp:nvSpPr>
      <dsp:spPr>
        <a:xfrm>
          <a:off x="1364504" y="458108"/>
          <a:ext cx="4299926" cy="4299926"/>
        </a:xfrm>
        <a:custGeom>
          <a:avLst/>
          <a:gdLst/>
          <a:ahLst/>
          <a:cxnLst/>
          <a:rect l="0" t="0" r="0" b="0"/>
          <a:pathLst>
            <a:path>
              <a:moveTo>
                <a:pt x="3518140" y="3808406"/>
              </a:moveTo>
              <a:arcTo wR="2149963" hR="2149963" stAng="3028689"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87CB06-4917-4552-8AFF-4086BA3011E5}">
      <dsp:nvSpPr>
        <dsp:cNvPr id="0" name=""/>
        <dsp:cNvSpPr/>
      </dsp:nvSpPr>
      <dsp:spPr>
        <a:xfrm>
          <a:off x="2812603" y="4301823"/>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Removal to Treatment</a:t>
          </a:r>
        </a:p>
      </dsp:txBody>
      <dsp:txXfrm>
        <a:off x="2857144" y="4346364"/>
        <a:ext cx="1314645" cy="823341"/>
      </dsp:txXfrm>
    </dsp:sp>
    <dsp:sp modelId="{5A8BA8A7-755A-4E3B-ABFD-0A5B9821A6AE}">
      <dsp:nvSpPr>
        <dsp:cNvPr id="0" name=""/>
        <dsp:cNvSpPr/>
      </dsp:nvSpPr>
      <dsp:spPr>
        <a:xfrm>
          <a:off x="1364504" y="458108"/>
          <a:ext cx="4299926" cy="4299926"/>
        </a:xfrm>
        <a:custGeom>
          <a:avLst/>
          <a:gdLst/>
          <a:ahLst/>
          <a:cxnLst/>
          <a:rect l="0" t="0" r="0" b="0"/>
          <a:pathLst>
            <a:path>
              <a:moveTo>
                <a:pt x="1271450" y="4112247"/>
              </a:moveTo>
              <a:arcTo wR="2149963" hR="2149963" stAng="6847082"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6768730-9233-4A30-AAF1-C55699004B0E}">
      <dsp:nvSpPr>
        <dsp:cNvPr id="0" name=""/>
        <dsp:cNvSpPr/>
      </dsp:nvSpPr>
      <dsp:spPr>
        <a:xfrm>
          <a:off x="950680" y="3226842"/>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Isolation from Unit/ Community</a:t>
          </a:r>
        </a:p>
      </dsp:txBody>
      <dsp:txXfrm>
        <a:off x="995221" y="3271383"/>
        <a:ext cx="1314645" cy="823341"/>
      </dsp:txXfrm>
    </dsp:sp>
    <dsp:sp modelId="{7097BD2E-0435-48C3-92DB-940F0FF234E7}">
      <dsp:nvSpPr>
        <dsp:cNvPr id="0" name=""/>
        <dsp:cNvSpPr/>
      </dsp:nvSpPr>
      <dsp:spPr>
        <a:xfrm>
          <a:off x="1364504" y="458108"/>
          <a:ext cx="4299926" cy="4299926"/>
        </a:xfrm>
        <a:custGeom>
          <a:avLst/>
          <a:gdLst/>
          <a:ahLst/>
          <a:cxnLst/>
          <a:rect l="0" t="0" r="0" b="0"/>
          <a:pathLst>
            <a:path>
              <a:moveTo>
                <a:pt x="33519" y="2528125"/>
              </a:moveTo>
              <a:arcTo wR="2149963" hR="2149963" stAng="10192165" swAng="1215670"/>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E57910-30D6-4DA7-A0C8-F52B60B0619C}">
      <dsp:nvSpPr>
        <dsp:cNvPr id="0" name=""/>
        <dsp:cNvSpPr/>
      </dsp:nvSpPr>
      <dsp:spPr>
        <a:xfrm>
          <a:off x="950680" y="1076878"/>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Poor Reintegration</a:t>
          </a:r>
        </a:p>
      </dsp:txBody>
      <dsp:txXfrm>
        <a:off x="995221" y="1121419"/>
        <a:ext cx="1314645" cy="823341"/>
      </dsp:txXfrm>
    </dsp:sp>
    <dsp:sp modelId="{9CDAD857-B8B6-44F4-9F0D-F51670398ADF}">
      <dsp:nvSpPr>
        <dsp:cNvPr id="0" name=""/>
        <dsp:cNvSpPr/>
      </dsp:nvSpPr>
      <dsp:spPr>
        <a:xfrm>
          <a:off x="1364504" y="458108"/>
          <a:ext cx="4299926" cy="4299926"/>
        </a:xfrm>
        <a:custGeom>
          <a:avLst/>
          <a:gdLst/>
          <a:ahLst/>
          <a:cxnLst/>
          <a:rect l="0" t="0" r="0" b="0"/>
          <a:pathLst>
            <a:path>
              <a:moveTo>
                <a:pt x="781785" y="491520"/>
              </a:moveTo>
              <a:arcTo wR="2149963" hR="2149963" stAng="13828689"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68A19-5A27-491C-A5E9-6AC613F2169A}">
      <dsp:nvSpPr>
        <dsp:cNvPr id="0" name=""/>
        <dsp:cNvSpPr/>
      </dsp:nvSpPr>
      <dsp:spPr>
        <a:xfrm>
          <a:off x="2812603" y="1897"/>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Individual Experiences Risk Factors</a:t>
          </a:r>
        </a:p>
      </dsp:txBody>
      <dsp:txXfrm>
        <a:off x="2857144" y="46438"/>
        <a:ext cx="1314645" cy="823341"/>
      </dsp:txXfrm>
    </dsp:sp>
    <dsp:sp modelId="{F81C3B6F-80C3-480B-8D43-BD73D89B2BCE}">
      <dsp:nvSpPr>
        <dsp:cNvPr id="0" name=""/>
        <dsp:cNvSpPr/>
      </dsp:nvSpPr>
      <dsp:spPr>
        <a:xfrm>
          <a:off x="1364504" y="458108"/>
          <a:ext cx="4299926" cy="4299926"/>
        </a:xfrm>
        <a:custGeom>
          <a:avLst/>
          <a:gdLst/>
          <a:ahLst/>
          <a:cxnLst/>
          <a:rect l="0" t="0" r="0" b="0"/>
          <a:pathLst>
            <a:path>
              <a:moveTo>
                <a:pt x="3028476" y="187679"/>
              </a:moveTo>
              <a:arcTo wR="2149963" hR="2149963" stAng="17647082"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082EDA8-55FB-4911-AAE8-4B7D23BE6F0B}">
      <dsp:nvSpPr>
        <dsp:cNvPr id="0" name=""/>
        <dsp:cNvSpPr/>
      </dsp:nvSpPr>
      <dsp:spPr>
        <a:xfrm>
          <a:off x="4674526" y="1076878"/>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Social Withdrawal </a:t>
          </a:r>
        </a:p>
      </dsp:txBody>
      <dsp:txXfrm>
        <a:off x="4719067" y="1121419"/>
        <a:ext cx="1314645" cy="823341"/>
      </dsp:txXfrm>
    </dsp:sp>
    <dsp:sp modelId="{F544BF5B-8EE6-4DDF-9AE6-4BC531158A53}">
      <dsp:nvSpPr>
        <dsp:cNvPr id="0" name=""/>
        <dsp:cNvSpPr/>
      </dsp:nvSpPr>
      <dsp:spPr>
        <a:xfrm>
          <a:off x="1364504" y="458108"/>
          <a:ext cx="4299926" cy="4299926"/>
        </a:xfrm>
        <a:custGeom>
          <a:avLst/>
          <a:gdLst/>
          <a:ahLst/>
          <a:cxnLst/>
          <a:rect l="0" t="0" r="0" b="0"/>
          <a:pathLst>
            <a:path>
              <a:moveTo>
                <a:pt x="4266407" y="1771801"/>
              </a:moveTo>
              <a:arcTo wR="2149963" hR="2149963" stAng="20992165" swAng="1215670"/>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05FE1DA-2410-489E-AC80-FAA4766B63E6}">
      <dsp:nvSpPr>
        <dsp:cNvPr id="0" name=""/>
        <dsp:cNvSpPr/>
      </dsp:nvSpPr>
      <dsp:spPr>
        <a:xfrm>
          <a:off x="4674526" y="3226842"/>
          <a:ext cx="1403727" cy="912423"/>
        </a:xfrm>
        <a:prstGeom prst="roundRect">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Suicidal Ideation/ Attempt</a:t>
          </a:r>
        </a:p>
      </dsp:txBody>
      <dsp:txXfrm>
        <a:off x="4719067" y="3271383"/>
        <a:ext cx="1314645" cy="823341"/>
      </dsp:txXfrm>
    </dsp:sp>
    <dsp:sp modelId="{E3ACF13D-7E9E-472F-9F02-A15E9271FF2F}">
      <dsp:nvSpPr>
        <dsp:cNvPr id="0" name=""/>
        <dsp:cNvSpPr/>
      </dsp:nvSpPr>
      <dsp:spPr>
        <a:xfrm>
          <a:off x="1364504" y="458108"/>
          <a:ext cx="4299926" cy="4299926"/>
        </a:xfrm>
        <a:custGeom>
          <a:avLst/>
          <a:gdLst/>
          <a:ahLst/>
          <a:cxnLst/>
          <a:rect l="0" t="0" r="0" b="0"/>
          <a:pathLst>
            <a:path>
              <a:moveTo>
                <a:pt x="3518140" y="3808406"/>
              </a:moveTo>
              <a:arcTo wR="2149963" hR="2149963" stAng="3028689"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87CB06-4917-4552-8AFF-4086BA3011E5}">
      <dsp:nvSpPr>
        <dsp:cNvPr id="0" name=""/>
        <dsp:cNvSpPr/>
      </dsp:nvSpPr>
      <dsp:spPr>
        <a:xfrm>
          <a:off x="2812603" y="4301823"/>
          <a:ext cx="1403727" cy="912423"/>
        </a:xfrm>
        <a:prstGeom prst="roundRect">
          <a:avLst/>
        </a:prstGeom>
        <a:solidFill>
          <a:srgbClr val="FF0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Removal to Treatment</a:t>
          </a:r>
        </a:p>
      </dsp:txBody>
      <dsp:txXfrm>
        <a:off x="2857144" y="4346364"/>
        <a:ext cx="1314645" cy="823341"/>
      </dsp:txXfrm>
    </dsp:sp>
    <dsp:sp modelId="{5A8BA8A7-755A-4E3B-ABFD-0A5B9821A6AE}">
      <dsp:nvSpPr>
        <dsp:cNvPr id="0" name=""/>
        <dsp:cNvSpPr/>
      </dsp:nvSpPr>
      <dsp:spPr>
        <a:xfrm>
          <a:off x="1364504" y="458108"/>
          <a:ext cx="4299926" cy="4299926"/>
        </a:xfrm>
        <a:custGeom>
          <a:avLst/>
          <a:gdLst/>
          <a:ahLst/>
          <a:cxnLst/>
          <a:rect l="0" t="0" r="0" b="0"/>
          <a:pathLst>
            <a:path>
              <a:moveTo>
                <a:pt x="1271450" y="4112247"/>
              </a:moveTo>
              <a:arcTo wR="2149963" hR="2149963" stAng="6847082"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6768730-9233-4A30-AAF1-C55699004B0E}">
      <dsp:nvSpPr>
        <dsp:cNvPr id="0" name=""/>
        <dsp:cNvSpPr/>
      </dsp:nvSpPr>
      <dsp:spPr>
        <a:xfrm>
          <a:off x="950680" y="3226842"/>
          <a:ext cx="1403727" cy="912423"/>
        </a:xfrm>
        <a:prstGeom prst="roundRect">
          <a:avLst/>
        </a:prstGeom>
        <a:solidFill>
          <a:srgbClr val="FF0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Isolation from Unit/ Community</a:t>
          </a:r>
        </a:p>
      </dsp:txBody>
      <dsp:txXfrm>
        <a:off x="995221" y="3271383"/>
        <a:ext cx="1314645" cy="823341"/>
      </dsp:txXfrm>
    </dsp:sp>
    <dsp:sp modelId="{7097BD2E-0435-48C3-92DB-940F0FF234E7}">
      <dsp:nvSpPr>
        <dsp:cNvPr id="0" name=""/>
        <dsp:cNvSpPr/>
      </dsp:nvSpPr>
      <dsp:spPr>
        <a:xfrm>
          <a:off x="1364504" y="458108"/>
          <a:ext cx="4299926" cy="4299926"/>
        </a:xfrm>
        <a:custGeom>
          <a:avLst/>
          <a:gdLst/>
          <a:ahLst/>
          <a:cxnLst/>
          <a:rect l="0" t="0" r="0" b="0"/>
          <a:pathLst>
            <a:path>
              <a:moveTo>
                <a:pt x="33519" y="2528125"/>
              </a:moveTo>
              <a:arcTo wR="2149963" hR="2149963" stAng="10192165" swAng="1215670"/>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E57910-30D6-4DA7-A0C8-F52B60B0619C}">
      <dsp:nvSpPr>
        <dsp:cNvPr id="0" name=""/>
        <dsp:cNvSpPr/>
      </dsp:nvSpPr>
      <dsp:spPr>
        <a:xfrm>
          <a:off x="950680" y="1076878"/>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Poor Reintegration</a:t>
          </a:r>
        </a:p>
      </dsp:txBody>
      <dsp:txXfrm>
        <a:off x="995221" y="1121419"/>
        <a:ext cx="1314645" cy="823341"/>
      </dsp:txXfrm>
    </dsp:sp>
    <dsp:sp modelId="{9CDAD857-B8B6-44F4-9F0D-F51670398ADF}">
      <dsp:nvSpPr>
        <dsp:cNvPr id="0" name=""/>
        <dsp:cNvSpPr/>
      </dsp:nvSpPr>
      <dsp:spPr>
        <a:xfrm>
          <a:off x="1364504" y="458108"/>
          <a:ext cx="4299926" cy="4299926"/>
        </a:xfrm>
        <a:custGeom>
          <a:avLst/>
          <a:gdLst/>
          <a:ahLst/>
          <a:cxnLst/>
          <a:rect l="0" t="0" r="0" b="0"/>
          <a:pathLst>
            <a:path>
              <a:moveTo>
                <a:pt x="781785" y="491520"/>
              </a:moveTo>
              <a:arcTo wR="2149963" hR="2149963" stAng="13828689"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68A19-5A27-491C-A5E9-6AC613F2169A}">
      <dsp:nvSpPr>
        <dsp:cNvPr id="0" name=""/>
        <dsp:cNvSpPr/>
      </dsp:nvSpPr>
      <dsp:spPr>
        <a:xfrm>
          <a:off x="2812603" y="1897"/>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Individual Experiences Risk Factors</a:t>
          </a:r>
        </a:p>
      </dsp:txBody>
      <dsp:txXfrm>
        <a:off x="2857144" y="46438"/>
        <a:ext cx="1314645" cy="823341"/>
      </dsp:txXfrm>
    </dsp:sp>
    <dsp:sp modelId="{F81C3B6F-80C3-480B-8D43-BD73D89B2BCE}">
      <dsp:nvSpPr>
        <dsp:cNvPr id="0" name=""/>
        <dsp:cNvSpPr/>
      </dsp:nvSpPr>
      <dsp:spPr>
        <a:xfrm>
          <a:off x="1364504" y="458108"/>
          <a:ext cx="4299926" cy="4299926"/>
        </a:xfrm>
        <a:custGeom>
          <a:avLst/>
          <a:gdLst/>
          <a:ahLst/>
          <a:cxnLst/>
          <a:rect l="0" t="0" r="0" b="0"/>
          <a:pathLst>
            <a:path>
              <a:moveTo>
                <a:pt x="3028476" y="187679"/>
              </a:moveTo>
              <a:arcTo wR="2149963" hR="2149963" stAng="17647082"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082EDA8-55FB-4911-AAE8-4B7D23BE6F0B}">
      <dsp:nvSpPr>
        <dsp:cNvPr id="0" name=""/>
        <dsp:cNvSpPr/>
      </dsp:nvSpPr>
      <dsp:spPr>
        <a:xfrm>
          <a:off x="4674526" y="1076878"/>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Social Withdrawal </a:t>
          </a:r>
        </a:p>
      </dsp:txBody>
      <dsp:txXfrm>
        <a:off x="4719067" y="1121419"/>
        <a:ext cx="1314645" cy="823341"/>
      </dsp:txXfrm>
    </dsp:sp>
    <dsp:sp modelId="{F544BF5B-8EE6-4DDF-9AE6-4BC531158A53}">
      <dsp:nvSpPr>
        <dsp:cNvPr id="0" name=""/>
        <dsp:cNvSpPr/>
      </dsp:nvSpPr>
      <dsp:spPr>
        <a:xfrm>
          <a:off x="1364504" y="458108"/>
          <a:ext cx="4299926" cy="4299926"/>
        </a:xfrm>
        <a:custGeom>
          <a:avLst/>
          <a:gdLst/>
          <a:ahLst/>
          <a:cxnLst/>
          <a:rect l="0" t="0" r="0" b="0"/>
          <a:pathLst>
            <a:path>
              <a:moveTo>
                <a:pt x="4266407" y="1771801"/>
              </a:moveTo>
              <a:arcTo wR="2149963" hR="2149963" stAng="20992165" swAng="1215670"/>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05FE1DA-2410-489E-AC80-FAA4766B63E6}">
      <dsp:nvSpPr>
        <dsp:cNvPr id="0" name=""/>
        <dsp:cNvSpPr/>
      </dsp:nvSpPr>
      <dsp:spPr>
        <a:xfrm>
          <a:off x="4674526" y="3226842"/>
          <a:ext cx="1403727" cy="912423"/>
        </a:xfrm>
        <a:prstGeom prst="roundRect">
          <a:avLst/>
        </a:prstGeom>
        <a:solidFill>
          <a:schemeClr val="tx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Suicidal Ideation/ Attempt</a:t>
          </a:r>
        </a:p>
      </dsp:txBody>
      <dsp:txXfrm>
        <a:off x="4719067" y="3271383"/>
        <a:ext cx="1314645" cy="823341"/>
      </dsp:txXfrm>
    </dsp:sp>
    <dsp:sp modelId="{E3ACF13D-7E9E-472F-9F02-A15E9271FF2F}">
      <dsp:nvSpPr>
        <dsp:cNvPr id="0" name=""/>
        <dsp:cNvSpPr/>
      </dsp:nvSpPr>
      <dsp:spPr>
        <a:xfrm>
          <a:off x="1364504" y="458108"/>
          <a:ext cx="4299926" cy="4299926"/>
        </a:xfrm>
        <a:custGeom>
          <a:avLst/>
          <a:gdLst/>
          <a:ahLst/>
          <a:cxnLst/>
          <a:rect l="0" t="0" r="0" b="0"/>
          <a:pathLst>
            <a:path>
              <a:moveTo>
                <a:pt x="3518140" y="3808406"/>
              </a:moveTo>
              <a:arcTo wR="2149963" hR="2149963" stAng="3028689"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87CB06-4917-4552-8AFF-4086BA3011E5}">
      <dsp:nvSpPr>
        <dsp:cNvPr id="0" name=""/>
        <dsp:cNvSpPr/>
      </dsp:nvSpPr>
      <dsp:spPr>
        <a:xfrm>
          <a:off x="2812603" y="4301823"/>
          <a:ext cx="1403727" cy="912423"/>
        </a:xfrm>
        <a:prstGeom prst="roundRect">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Removal to Treatment</a:t>
          </a:r>
        </a:p>
      </dsp:txBody>
      <dsp:txXfrm>
        <a:off x="2857144" y="4346364"/>
        <a:ext cx="1314645" cy="823341"/>
      </dsp:txXfrm>
    </dsp:sp>
    <dsp:sp modelId="{5A8BA8A7-755A-4E3B-ABFD-0A5B9821A6AE}">
      <dsp:nvSpPr>
        <dsp:cNvPr id="0" name=""/>
        <dsp:cNvSpPr/>
      </dsp:nvSpPr>
      <dsp:spPr>
        <a:xfrm>
          <a:off x="1364504" y="458108"/>
          <a:ext cx="4299926" cy="4299926"/>
        </a:xfrm>
        <a:custGeom>
          <a:avLst/>
          <a:gdLst/>
          <a:ahLst/>
          <a:cxnLst/>
          <a:rect l="0" t="0" r="0" b="0"/>
          <a:pathLst>
            <a:path>
              <a:moveTo>
                <a:pt x="1271450" y="4112247"/>
              </a:moveTo>
              <a:arcTo wR="2149963" hR="2149963" stAng="6847082"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6768730-9233-4A30-AAF1-C55699004B0E}">
      <dsp:nvSpPr>
        <dsp:cNvPr id="0" name=""/>
        <dsp:cNvSpPr/>
      </dsp:nvSpPr>
      <dsp:spPr>
        <a:xfrm>
          <a:off x="950680" y="3226842"/>
          <a:ext cx="1403727" cy="912423"/>
        </a:xfrm>
        <a:prstGeom prst="roundRect">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Isolation from Unit/ Community</a:t>
          </a:r>
        </a:p>
      </dsp:txBody>
      <dsp:txXfrm>
        <a:off x="995221" y="3271383"/>
        <a:ext cx="1314645" cy="823341"/>
      </dsp:txXfrm>
    </dsp:sp>
    <dsp:sp modelId="{7097BD2E-0435-48C3-92DB-940F0FF234E7}">
      <dsp:nvSpPr>
        <dsp:cNvPr id="0" name=""/>
        <dsp:cNvSpPr/>
      </dsp:nvSpPr>
      <dsp:spPr>
        <a:xfrm>
          <a:off x="1364504" y="458108"/>
          <a:ext cx="4299926" cy="4299926"/>
        </a:xfrm>
        <a:custGeom>
          <a:avLst/>
          <a:gdLst/>
          <a:ahLst/>
          <a:cxnLst/>
          <a:rect l="0" t="0" r="0" b="0"/>
          <a:pathLst>
            <a:path>
              <a:moveTo>
                <a:pt x="33519" y="2528125"/>
              </a:moveTo>
              <a:arcTo wR="2149963" hR="2149963" stAng="10192165" swAng="1215670"/>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E57910-30D6-4DA7-A0C8-F52B60B0619C}">
      <dsp:nvSpPr>
        <dsp:cNvPr id="0" name=""/>
        <dsp:cNvSpPr/>
      </dsp:nvSpPr>
      <dsp:spPr>
        <a:xfrm>
          <a:off x="950680" y="1076878"/>
          <a:ext cx="1403727" cy="912423"/>
        </a:xfrm>
        <a:prstGeom prst="roundRect">
          <a:avLst/>
        </a:prstGeom>
        <a:solidFill>
          <a:srgbClr val="FF0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Poor Reintegration</a:t>
          </a:r>
        </a:p>
      </dsp:txBody>
      <dsp:txXfrm>
        <a:off x="995221" y="1121419"/>
        <a:ext cx="1314645" cy="823341"/>
      </dsp:txXfrm>
    </dsp:sp>
    <dsp:sp modelId="{9CDAD857-B8B6-44F4-9F0D-F51670398ADF}">
      <dsp:nvSpPr>
        <dsp:cNvPr id="0" name=""/>
        <dsp:cNvSpPr/>
      </dsp:nvSpPr>
      <dsp:spPr>
        <a:xfrm>
          <a:off x="1364504" y="458108"/>
          <a:ext cx="4299926" cy="4299926"/>
        </a:xfrm>
        <a:custGeom>
          <a:avLst/>
          <a:gdLst/>
          <a:ahLst/>
          <a:cxnLst/>
          <a:rect l="0" t="0" r="0" b="0"/>
          <a:pathLst>
            <a:path>
              <a:moveTo>
                <a:pt x="781785" y="491520"/>
              </a:moveTo>
              <a:arcTo wR="2149963" hR="2149963" stAng="13828689"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88550-1FC1-4728-8BDA-C544AC419372}">
      <dsp:nvSpPr>
        <dsp:cNvPr id="0" name=""/>
        <dsp:cNvSpPr/>
      </dsp:nvSpPr>
      <dsp:spPr>
        <a:xfrm rot="5400000">
          <a:off x="-279201" y="282496"/>
          <a:ext cx="1861345" cy="1302941"/>
        </a:xfrm>
        <a:prstGeom prst="chevron">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Pre-Crisis</a:t>
          </a:r>
        </a:p>
      </dsp:txBody>
      <dsp:txXfrm rot="-5400000">
        <a:off x="2" y="654765"/>
        <a:ext cx="1302941" cy="558404"/>
      </dsp:txXfrm>
    </dsp:sp>
    <dsp:sp modelId="{4604FBE6-BCD7-41EA-93AA-303F0AEBE095}">
      <dsp:nvSpPr>
        <dsp:cNvPr id="0" name=""/>
        <dsp:cNvSpPr/>
      </dsp:nvSpPr>
      <dsp:spPr>
        <a:xfrm rot="5400000">
          <a:off x="3315426" y="-2009189"/>
          <a:ext cx="1209874" cy="5234844"/>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Performance and community suffers</a:t>
          </a:r>
        </a:p>
        <a:p>
          <a:pPr marL="171450" lvl="1" indent="-171450" algn="l" defTabSz="711200">
            <a:lnSpc>
              <a:spcPct val="90000"/>
            </a:lnSpc>
            <a:spcBef>
              <a:spcPct val="0"/>
            </a:spcBef>
            <a:spcAft>
              <a:spcPct val="15000"/>
            </a:spcAft>
            <a:buChar char="•"/>
          </a:pPr>
          <a:r>
            <a:rPr lang="en-US" sz="1600" kern="1200" dirty="0"/>
            <a:t>Peers/ leadership lose respect</a:t>
          </a:r>
        </a:p>
        <a:p>
          <a:pPr marL="171450" lvl="1" indent="-171450" algn="l" defTabSz="711200">
            <a:lnSpc>
              <a:spcPct val="90000"/>
            </a:lnSpc>
            <a:spcBef>
              <a:spcPct val="0"/>
            </a:spcBef>
            <a:spcAft>
              <a:spcPct val="15000"/>
            </a:spcAft>
            <a:buChar char="•"/>
          </a:pPr>
          <a:r>
            <a:rPr lang="en-US" sz="1600" kern="1200" dirty="0"/>
            <a:t>Drifts from unit identity</a:t>
          </a:r>
        </a:p>
      </dsp:txBody>
      <dsp:txXfrm rot="-5400000">
        <a:off x="1302942" y="62356"/>
        <a:ext cx="5175783" cy="1091752"/>
      </dsp:txXfrm>
    </dsp:sp>
    <dsp:sp modelId="{64E63234-8A72-4621-BEFD-288C4F92F811}">
      <dsp:nvSpPr>
        <dsp:cNvPr id="0" name=""/>
        <dsp:cNvSpPr/>
      </dsp:nvSpPr>
      <dsp:spPr>
        <a:xfrm rot="5400000">
          <a:off x="-279201" y="1952378"/>
          <a:ext cx="1861345" cy="1302941"/>
        </a:xfrm>
        <a:prstGeom prst="chevron">
          <a:avLst/>
        </a:prstGeom>
        <a:solidFill>
          <a:schemeClr val="tx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During Crisis</a:t>
          </a:r>
        </a:p>
      </dsp:txBody>
      <dsp:txXfrm rot="-5400000">
        <a:off x="2" y="2324647"/>
        <a:ext cx="1302941" cy="558404"/>
      </dsp:txXfrm>
    </dsp:sp>
    <dsp:sp modelId="{C4366D48-75AD-46A6-A366-BA373D924D3C}">
      <dsp:nvSpPr>
        <dsp:cNvPr id="0" name=""/>
        <dsp:cNvSpPr/>
      </dsp:nvSpPr>
      <dsp:spPr>
        <a:xfrm rot="5400000">
          <a:off x="3315426" y="-339308"/>
          <a:ext cx="1209874" cy="5234844"/>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Individual is removed from unit for medical assessment</a:t>
          </a:r>
        </a:p>
        <a:p>
          <a:pPr marL="171450" lvl="1" indent="-171450" algn="l" defTabSz="711200">
            <a:lnSpc>
              <a:spcPct val="90000"/>
            </a:lnSpc>
            <a:spcBef>
              <a:spcPct val="0"/>
            </a:spcBef>
            <a:spcAft>
              <a:spcPct val="15000"/>
            </a:spcAft>
            <a:buChar char="•"/>
          </a:pPr>
          <a:r>
            <a:rPr lang="en-US" sz="1600" kern="1200"/>
            <a:t>Unit </a:t>
          </a:r>
          <a:r>
            <a:rPr lang="en-US" sz="1600" kern="1200" dirty="0"/>
            <a:t>does not know details but must operate without </a:t>
          </a:r>
          <a:r>
            <a:rPr lang="en-US" sz="1600" kern="1200"/>
            <a:t>the individual</a:t>
          </a:r>
          <a:endParaRPr lang="en-US" sz="1600" kern="1200" dirty="0"/>
        </a:p>
        <a:p>
          <a:pPr marL="171450" lvl="1" indent="-171450" algn="l" defTabSz="711200">
            <a:lnSpc>
              <a:spcPct val="90000"/>
            </a:lnSpc>
            <a:spcBef>
              <a:spcPct val="0"/>
            </a:spcBef>
            <a:spcAft>
              <a:spcPct val="15000"/>
            </a:spcAft>
            <a:buChar char="•"/>
          </a:pPr>
          <a:r>
            <a:rPr lang="en-US" sz="1600" kern="1200" dirty="0"/>
            <a:t>Rumors develop and judgements made</a:t>
          </a:r>
        </a:p>
      </dsp:txBody>
      <dsp:txXfrm rot="-5400000">
        <a:off x="1302942" y="1732237"/>
        <a:ext cx="5175783" cy="1091752"/>
      </dsp:txXfrm>
    </dsp:sp>
    <dsp:sp modelId="{E948B949-C2D4-49DC-A10C-4A4D5E901215}">
      <dsp:nvSpPr>
        <dsp:cNvPr id="0" name=""/>
        <dsp:cNvSpPr/>
      </dsp:nvSpPr>
      <dsp:spPr>
        <a:xfrm rot="5400000">
          <a:off x="-279201" y="3622260"/>
          <a:ext cx="1861345" cy="1302941"/>
        </a:xfrm>
        <a:prstGeom prst="chevron">
          <a:avLst/>
        </a:prstGeom>
        <a:solidFill>
          <a:schemeClr val="tx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Post-Crisis</a:t>
          </a:r>
        </a:p>
      </dsp:txBody>
      <dsp:txXfrm rot="-5400000">
        <a:off x="2" y="3994529"/>
        <a:ext cx="1302941" cy="558404"/>
      </dsp:txXfrm>
    </dsp:sp>
    <dsp:sp modelId="{115FB66C-AAE4-46A3-80AE-9CEA324D53C0}">
      <dsp:nvSpPr>
        <dsp:cNvPr id="0" name=""/>
        <dsp:cNvSpPr/>
      </dsp:nvSpPr>
      <dsp:spPr>
        <a:xfrm rot="5400000">
          <a:off x="3315426" y="1330573"/>
          <a:ext cx="1209874" cy="5234844"/>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Unclear expectations once they return</a:t>
          </a:r>
        </a:p>
        <a:p>
          <a:pPr marL="171450" lvl="1" indent="-171450" algn="l" defTabSz="711200">
            <a:lnSpc>
              <a:spcPct val="90000"/>
            </a:lnSpc>
            <a:spcBef>
              <a:spcPct val="0"/>
            </a:spcBef>
            <a:spcAft>
              <a:spcPct val="15000"/>
            </a:spcAft>
            <a:buChar char="•"/>
          </a:pPr>
          <a:r>
            <a:rPr lang="en-US" sz="1600" kern="1200" dirty="0"/>
            <a:t>Use of “kid gloves”</a:t>
          </a:r>
        </a:p>
        <a:p>
          <a:pPr marL="171450" lvl="1" indent="-171450" algn="l" defTabSz="711200">
            <a:lnSpc>
              <a:spcPct val="90000"/>
            </a:lnSpc>
            <a:spcBef>
              <a:spcPct val="0"/>
            </a:spcBef>
            <a:spcAft>
              <a:spcPct val="15000"/>
            </a:spcAft>
            <a:buChar char="•"/>
          </a:pPr>
          <a:r>
            <a:rPr lang="en-US" sz="1600" kern="1200" dirty="0"/>
            <a:t>Resentment from unit for absence</a:t>
          </a:r>
        </a:p>
        <a:p>
          <a:pPr marL="171450" lvl="1" indent="-171450" algn="l" defTabSz="711200">
            <a:lnSpc>
              <a:spcPct val="90000"/>
            </a:lnSpc>
            <a:spcBef>
              <a:spcPct val="0"/>
            </a:spcBef>
            <a:spcAft>
              <a:spcPct val="15000"/>
            </a:spcAft>
            <a:buChar char="•"/>
          </a:pPr>
          <a:r>
            <a:rPr lang="en-US" sz="1600" kern="1200" dirty="0"/>
            <a:t>Individual never reintegrates and cycle continues</a:t>
          </a:r>
        </a:p>
      </dsp:txBody>
      <dsp:txXfrm rot="-5400000">
        <a:off x="1302942" y="3402119"/>
        <a:ext cx="5175783" cy="10917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88550-1FC1-4728-8BDA-C544AC419372}">
      <dsp:nvSpPr>
        <dsp:cNvPr id="0" name=""/>
        <dsp:cNvSpPr/>
      </dsp:nvSpPr>
      <dsp:spPr>
        <a:xfrm rot="5400000">
          <a:off x="-279201" y="282496"/>
          <a:ext cx="1861345" cy="1302941"/>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Pre-Crisis</a:t>
          </a:r>
        </a:p>
      </dsp:txBody>
      <dsp:txXfrm rot="-5400000">
        <a:off x="2" y="654765"/>
        <a:ext cx="1302941" cy="558404"/>
      </dsp:txXfrm>
    </dsp:sp>
    <dsp:sp modelId="{4604FBE6-BCD7-41EA-93AA-303F0AEBE095}">
      <dsp:nvSpPr>
        <dsp:cNvPr id="0" name=""/>
        <dsp:cNvSpPr/>
      </dsp:nvSpPr>
      <dsp:spPr>
        <a:xfrm rot="5400000">
          <a:off x="3315426" y="-2009189"/>
          <a:ext cx="1209874" cy="5234844"/>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Performance and community suffers</a:t>
          </a:r>
        </a:p>
        <a:p>
          <a:pPr marL="171450" lvl="1" indent="-171450" algn="l" defTabSz="711200">
            <a:lnSpc>
              <a:spcPct val="90000"/>
            </a:lnSpc>
            <a:spcBef>
              <a:spcPct val="0"/>
            </a:spcBef>
            <a:spcAft>
              <a:spcPct val="15000"/>
            </a:spcAft>
            <a:buChar char="•"/>
          </a:pPr>
          <a:r>
            <a:rPr lang="en-US" sz="1600" kern="1200" dirty="0"/>
            <a:t>Peers/ leadership lose respect</a:t>
          </a:r>
        </a:p>
        <a:p>
          <a:pPr marL="171450" lvl="1" indent="-171450" algn="l" defTabSz="711200">
            <a:lnSpc>
              <a:spcPct val="90000"/>
            </a:lnSpc>
            <a:spcBef>
              <a:spcPct val="0"/>
            </a:spcBef>
            <a:spcAft>
              <a:spcPct val="15000"/>
            </a:spcAft>
            <a:buChar char="•"/>
          </a:pPr>
          <a:r>
            <a:rPr lang="en-US" sz="1600" kern="1200" dirty="0"/>
            <a:t>Drifts from unit identity</a:t>
          </a:r>
        </a:p>
      </dsp:txBody>
      <dsp:txXfrm rot="-5400000">
        <a:off x="1302942" y="62356"/>
        <a:ext cx="5175783" cy="1091752"/>
      </dsp:txXfrm>
    </dsp:sp>
    <dsp:sp modelId="{64E63234-8A72-4621-BEFD-288C4F92F811}">
      <dsp:nvSpPr>
        <dsp:cNvPr id="0" name=""/>
        <dsp:cNvSpPr/>
      </dsp:nvSpPr>
      <dsp:spPr>
        <a:xfrm rot="5400000">
          <a:off x="-279201" y="1952378"/>
          <a:ext cx="1861345" cy="1302941"/>
        </a:xfrm>
        <a:prstGeom prst="chevron">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During Crisis</a:t>
          </a:r>
        </a:p>
      </dsp:txBody>
      <dsp:txXfrm rot="-5400000">
        <a:off x="2" y="2324647"/>
        <a:ext cx="1302941" cy="558404"/>
      </dsp:txXfrm>
    </dsp:sp>
    <dsp:sp modelId="{C4366D48-75AD-46A6-A366-BA373D924D3C}">
      <dsp:nvSpPr>
        <dsp:cNvPr id="0" name=""/>
        <dsp:cNvSpPr/>
      </dsp:nvSpPr>
      <dsp:spPr>
        <a:xfrm rot="5400000">
          <a:off x="3315426" y="-339308"/>
          <a:ext cx="1209874" cy="5234844"/>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Individual is removed from unit for medical assessment</a:t>
          </a:r>
        </a:p>
        <a:p>
          <a:pPr marL="171450" lvl="1" indent="-171450" algn="l" defTabSz="711200">
            <a:lnSpc>
              <a:spcPct val="90000"/>
            </a:lnSpc>
            <a:spcBef>
              <a:spcPct val="0"/>
            </a:spcBef>
            <a:spcAft>
              <a:spcPct val="15000"/>
            </a:spcAft>
            <a:buChar char="•"/>
          </a:pPr>
          <a:r>
            <a:rPr lang="en-US" sz="1600" kern="1200" dirty="0"/>
            <a:t>Unit does not know details but must operate without the individual</a:t>
          </a:r>
        </a:p>
        <a:p>
          <a:pPr marL="171450" lvl="1" indent="-171450" algn="l" defTabSz="711200">
            <a:lnSpc>
              <a:spcPct val="90000"/>
            </a:lnSpc>
            <a:spcBef>
              <a:spcPct val="0"/>
            </a:spcBef>
            <a:spcAft>
              <a:spcPct val="15000"/>
            </a:spcAft>
            <a:buChar char="•"/>
          </a:pPr>
          <a:r>
            <a:rPr lang="en-US" sz="1600" kern="1200" dirty="0"/>
            <a:t>Rumors develop and judgements made</a:t>
          </a:r>
        </a:p>
      </dsp:txBody>
      <dsp:txXfrm rot="-5400000">
        <a:off x="1302942" y="1732237"/>
        <a:ext cx="5175783" cy="1091752"/>
      </dsp:txXfrm>
    </dsp:sp>
    <dsp:sp modelId="{E948B949-C2D4-49DC-A10C-4A4D5E901215}">
      <dsp:nvSpPr>
        <dsp:cNvPr id="0" name=""/>
        <dsp:cNvSpPr/>
      </dsp:nvSpPr>
      <dsp:spPr>
        <a:xfrm rot="5400000">
          <a:off x="-279201" y="3622260"/>
          <a:ext cx="1861345" cy="1302941"/>
        </a:xfrm>
        <a:prstGeom prst="chevron">
          <a:avLst/>
        </a:prstGeom>
        <a:solidFill>
          <a:schemeClr val="tx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Post-Crisis</a:t>
          </a:r>
        </a:p>
      </dsp:txBody>
      <dsp:txXfrm rot="-5400000">
        <a:off x="2" y="3994529"/>
        <a:ext cx="1302941" cy="558404"/>
      </dsp:txXfrm>
    </dsp:sp>
    <dsp:sp modelId="{115FB66C-AAE4-46A3-80AE-9CEA324D53C0}">
      <dsp:nvSpPr>
        <dsp:cNvPr id="0" name=""/>
        <dsp:cNvSpPr/>
      </dsp:nvSpPr>
      <dsp:spPr>
        <a:xfrm rot="5400000">
          <a:off x="3315426" y="1330573"/>
          <a:ext cx="1209874" cy="5234844"/>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Unclear expectations once they return</a:t>
          </a:r>
        </a:p>
        <a:p>
          <a:pPr marL="171450" lvl="1" indent="-171450" algn="l" defTabSz="711200">
            <a:lnSpc>
              <a:spcPct val="90000"/>
            </a:lnSpc>
            <a:spcBef>
              <a:spcPct val="0"/>
            </a:spcBef>
            <a:spcAft>
              <a:spcPct val="15000"/>
            </a:spcAft>
            <a:buChar char="•"/>
          </a:pPr>
          <a:r>
            <a:rPr lang="en-US" sz="1600" kern="1200" dirty="0"/>
            <a:t>Use of “kid gloves”</a:t>
          </a:r>
        </a:p>
        <a:p>
          <a:pPr marL="171450" lvl="1" indent="-171450" algn="l" defTabSz="711200">
            <a:lnSpc>
              <a:spcPct val="90000"/>
            </a:lnSpc>
            <a:spcBef>
              <a:spcPct val="0"/>
            </a:spcBef>
            <a:spcAft>
              <a:spcPct val="15000"/>
            </a:spcAft>
            <a:buChar char="•"/>
          </a:pPr>
          <a:r>
            <a:rPr lang="en-US" sz="1600" kern="1200" dirty="0"/>
            <a:t>Resentment from unit for absence</a:t>
          </a:r>
        </a:p>
        <a:p>
          <a:pPr marL="171450" lvl="1" indent="-171450" algn="l" defTabSz="711200">
            <a:lnSpc>
              <a:spcPct val="90000"/>
            </a:lnSpc>
            <a:spcBef>
              <a:spcPct val="0"/>
            </a:spcBef>
            <a:spcAft>
              <a:spcPct val="15000"/>
            </a:spcAft>
            <a:buChar char="•"/>
          </a:pPr>
          <a:r>
            <a:rPr lang="en-US" sz="1600" kern="1200" dirty="0"/>
            <a:t>Individual never reintegrates and cycle continues</a:t>
          </a:r>
        </a:p>
      </dsp:txBody>
      <dsp:txXfrm rot="-5400000">
        <a:off x="1302942" y="3402119"/>
        <a:ext cx="5175783" cy="10917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888550-1FC1-4728-8BDA-C544AC419372}">
      <dsp:nvSpPr>
        <dsp:cNvPr id="0" name=""/>
        <dsp:cNvSpPr/>
      </dsp:nvSpPr>
      <dsp:spPr>
        <a:xfrm rot="5400000">
          <a:off x="-279201" y="282496"/>
          <a:ext cx="1861345" cy="1302941"/>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Pre-Crisis</a:t>
          </a:r>
        </a:p>
      </dsp:txBody>
      <dsp:txXfrm rot="-5400000">
        <a:off x="2" y="654765"/>
        <a:ext cx="1302941" cy="558404"/>
      </dsp:txXfrm>
    </dsp:sp>
    <dsp:sp modelId="{4604FBE6-BCD7-41EA-93AA-303F0AEBE095}">
      <dsp:nvSpPr>
        <dsp:cNvPr id="0" name=""/>
        <dsp:cNvSpPr/>
      </dsp:nvSpPr>
      <dsp:spPr>
        <a:xfrm rot="5400000">
          <a:off x="3315426" y="-2009189"/>
          <a:ext cx="1209874" cy="5234844"/>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Performance and community suffers</a:t>
          </a:r>
        </a:p>
        <a:p>
          <a:pPr marL="171450" lvl="1" indent="-171450" algn="l" defTabSz="711200">
            <a:lnSpc>
              <a:spcPct val="90000"/>
            </a:lnSpc>
            <a:spcBef>
              <a:spcPct val="0"/>
            </a:spcBef>
            <a:spcAft>
              <a:spcPct val="15000"/>
            </a:spcAft>
            <a:buChar char="•"/>
          </a:pPr>
          <a:r>
            <a:rPr lang="en-US" sz="1600" kern="1200" dirty="0"/>
            <a:t>Peers/ leadership lose respect</a:t>
          </a:r>
        </a:p>
        <a:p>
          <a:pPr marL="171450" lvl="1" indent="-171450" algn="l" defTabSz="711200">
            <a:lnSpc>
              <a:spcPct val="90000"/>
            </a:lnSpc>
            <a:spcBef>
              <a:spcPct val="0"/>
            </a:spcBef>
            <a:spcAft>
              <a:spcPct val="15000"/>
            </a:spcAft>
            <a:buChar char="•"/>
          </a:pPr>
          <a:r>
            <a:rPr lang="en-US" sz="1600" kern="1200" dirty="0"/>
            <a:t>Drifts from unit identity</a:t>
          </a:r>
        </a:p>
      </dsp:txBody>
      <dsp:txXfrm rot="-5400000">
        <a:off x="1302942" y="62356"/>
        <a:ext cx="5175783" cy="1091752"/>
      </dsp:txXfrm>
    </dsp:sp>
    <dsp:sp modelId="{64E63234-8A72-4621-BEFD-288C4F92F811}">
      <dsp:nvSpPr>
        <dsp:cNvPr id="0" name=""/>
        <dsp:cNvSpPr/>
      </dsp:nvSpPr>
      <dsp:spPr>
        <a:xfrm rot="5400000">
          <a:off x="-279201" y="1952378"/>
          <a:ext cx="1861345" cy="1302941"/>
        </a:xfrm>
        <a:prstGeom prst="chevron">
          <a:avLst/>
        </a:prstGeom>
        <a:solidFill>
          <a:schemeClr val="tx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During Crisis</a:t>
          </a:r>
        </a:p>
      </dsp:txBody>
      <dsp:txXfrm rot="-5400000">
        <a:off x="2" y="2324647"/>
        <a:ext cx="1302941" cy="558404"/>
      </dsp:txXfrm>
    </dsp:sp>
    <dsp:sp modelId="{C4366D48-75AD-46A6-A366-BA373D924D3C}">
      <dsp:nvSpPr>
        <dsp:cNvPr id="0" name=""/>
        <dsp:cNvSpPr/>
      </dsp:nvSpPr>
      <dsp:spPr>
        <a:xfrm rot="5400000">
          <a:off x="3315426" y="-339308"/>
          <a:ext cx="1209874" cy="5234844"/>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Individual is removed from unit for medical assessment</a:t>
          </a:r>
        </a:p>
        <a:p>
          <a:pPr marL="171450" lvl="1" indent="-171450" algn="l" defTabSz="711200">
            <a:lnSpc>
              <a:spcPct val="90000"/>
            </a:lnSpc>
            <a:spcBef>
              <a:spcPct val="0"/>
            </a:spcBef>
            <a:spcAft>
              <a:spcPct val="15000"/>
            </a:spcAft>
            <a:buChar char="•"/>
          </a:pPr>
          <a:r>
            <a:rPr lang="en-US" sz="1600" kern="1200" dirty="0"/>
            <a:t>Unit does not know details but must operate without the individual</a:t>
          </a:r>
        </a:p>
        <a:p>
          <a:pPr marL="171450" lvl="1" indent="-171450" algn="l" defTabSz="711200">
            <a:lnSpc>
              <a:spcPct val="90000"/>
            </a:lnSpc>
            <a:spcBef>
              <a:spcPct val="0"/>
            </a:spcBef>
            <a:spcAft>
              <a:spcPct val="15000"/>
            </a:spcAft>
            <a:buChar char="•"/>
          </a:pPr>
          <a:r>
            <a:rPr lang="en-US" sz="1600" kern="1200" dirty="0"/>
            <a:t>Rumors develop and judgements made</a:t>
          </a:r>
        </a:p>
      </dsp:txBody>
      <dsp:txXfrm rot="-5400000">
        <a:off x="1302942" y="1732237"/>
        <a:ext cx="5175783" cy="1091752"/>
      </dsp:txXfrm>
    </dsp:sp>
    <dsp:sp modelId="{E948B949-C2D4-49DC-A10C-4A4D5E901215}">
      <dsp:nvSpPr>
        <dsp:cNvPr id="0" name=""/>
        <dsp:cNvSpPr/>
      </dsp:nvSpPr>
      <dsp:spPr>
        <a:xfrm rot="5400000">
          <a:off x="-279201" y="3622260"/>
          <a:ext cx="1861345" cy="1302941"/>
        </a:xfrm>
        <a:prstGeom prst="chevron">
          <a:avLst/>
        </a:prstGeom>
        <a:solidFill>
          <a:srgbClr val="FF0000"/>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Post-Crisis</a:t>
          </a:r>
        </a:p>
      </dsp:txBody>
      <dsp:txXfrm rot="-5400000">
        <a:off x="2" y="3994529"/>
        <a:ext cx="1302941" cy="558404"/>
      </dsp:txXfrm>
    </dsp:sp>
    <dsp:sp modelId="{115FB66C-AAE4-46A3-80AE-9CEA324D53C0}">
      <dsp:nvSpPr>
        <dsp:cNvPr id="0" name=""/>
        <dsp:cNvSpPr/>
      </dsp:nvSpPr>
      <dsp:spPr>
        <a:xfrm rot="5400000">
          <a:off x="3315426" y="1330573"/>
          <a:ext cx="1209874" cy="5234844"/>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Unclear expectations once they return</a:t>
          </a:r>
        </a:p>
        <a:p>
          <a:pPr marL="171450" lvl="1" indent="-171450" algn="l" defTabSz="711200">
            <a:lnSpc>
              <a:spcPct val="90000"/>
            </a:lnSpc>
            <a:spcBef>
              <a:spcPct val="0"/>
            </a:spcBef>
            <a:spcAft>
              <a:spcPct val="15000"/>
            </a:spcAft>
            <a:buChar char="•"/>
          </a:pPr>
          <a:r>
            <a:rPr lang="en-US" sz="1600" kern="1200" dirty="0"/>
            <a:t>Use of “kid gloves”</a:t>
          </a:r>
        </a:p>
        <a:p>
          <a:pPr marL="171450" lvl="1" indent="-171450" algn="l" defTabSz="711200">
            <a:lnSpc>
              <a:spcPct val="90000"/>
            </a:lnSpc>
            <a:spcBef>
              <a:spcPct val="0"/>
            </a:spcBef>
            <a:spcAft>
              <a:spcPct val="15000"/>
            </a:spcAft>
            <a:buChar char="•"/>
          </a:pPr>
          <a:r>
            <a:rPr lang="en-US" sz="1600" kern="1200" dirty="0"/>
            <a:t>Resentment from unit for absence</a:t>
          </a:r>
        </a:p>
        <a:p>
          <a:pPr marL="171450" lvl="1" indent="-171450" algn="l" defTabSz="711200">
            <a:lnSpc>
              <a:spcPct val="90000"/>
            </a:lnSpc>
            <a:spcBef>
              <a:spcPct val="0"/>
            </a:spcBef>
            <a:spcAft>
              <a:spcPct val="15000"/>
            </a:spcAft>
            <a:buChar char="•"/>
          </a:pPr>
          <a:r>
            <a:rPr lang="en-US" sz="1600" kern="1200" dirty="0"/>
            <a:t>Individual never reintegrates and cycle continues  </a:t>
          </a:r>
        </a:p>
      </dsp:txBody>
      <dsp:txXfrm rot="-5400000">
        <a:off x="1302942" y="3402119"/>
        <a:ext cx="5175783" cy="10917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68A19-5A27-491C-A5E9-6AC613F2169A}">
      <dsp:nvSpPr>
        <dsp:cNvPr id="0" name=""/>
        <dsp:cNvSpPr/>
      </dsp:nvSpPr>
      <dsp:spPr>
        <a:xfrm>
          <a:off x="2812603" y="1897"/>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Individual Experiences Risk Factors</a:t>
          </a:r>
        </a:p>
      </dsp:txBody>
      <dsp:txXfrm>
        <a:off x="2857144" y="46438"/>
        <a:ext cx="1314645" cy="823341"/>
      </dsp:txXfrm>
    </dsp:sp>
    <dsp:sp modelId="{F81C3B6F-80C3-480B-8D43-BD73D89B2BCE}">
      <dsp:nvSpPr>
        <dsp:cNvPr id="0" name=""/>
        <dsp:cNvSpPr/>
      </dsp:nvSpPr>
      <dsp:spPr>
        <a:xfrm>
          <a:off x="1364504" y="458108"/>
          <a:ext cx="4299926" cy="4299926"/>
        </a:xfrm>
        <a:custGeom>
          <a:avLst/>
          <a:gdLst/>
          <a:ahLst/>
          <a:cxnLst/>
          <a:rect l="0" t="0" r="0" b="0"/>
          <a:pathLst>
            <a:path>
              <a:moveTo>
                <a:pt x="3028476" y="187679"/>
              </a:moveTo>
              <a:arcTo wR="2149963" hR="2149963" stAng="17647082"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8082EDA8-55FB-4911-AAE8-4B7D23BE6F0B}">
      <dsp:nvSpPr>
        <dsp:cNvPr id="0" name=""/>
        <dsp:cNvSpPr/>
      </dsp:nvSpPr>
      <dsp:spPr>
        <a:xfrm>
          <a:off x="4674526" y="1076878"/>
          <a:ext cx="1403727" cy="9124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Social Withdrawal </a:t>
          </a:r>
        </a:p>
      </dsp:txBody>
      <dsp:txXfrm>
        <a:off x="4719067" y="1121419"/>
        <a:ext cx="1314645" cy="823341"/>
      </dsp:txXfrm>
    </dsp:sp>
    <dsp:sp modelId="{F544BF5B-8EE6-4DDF-9AE6-4BC531158A53}">
      <dsp:nvSpPr>
        <dsp:cNvPr id="0" name=""/>
        <dsp:cNvSpPr/>
      </dsp:nvSpPr>
      <dsp:spPr>
        <a:xfrm>
          <a:off x="1364504" y="458108"/>
          <a:ext cx="4299926" cy="4299926"/>
        </a:xfrm>
        <a:custGeom>
          <a:avLst/>
          <a:gdLst/>
          <a:ahLst/>
          <a:cxnLst/>
          <a:rect l="0" t="0" r="0" b="0"/>
          <a:pathLst>
            <a:path>
              <a:moveTo>
                <a:pt x="4266407" y="1771801"/>
              </a:moveTo>
              <a:arcTo wR="2149963" hR="2149963" stAng="20992165" swAng="1215670"/>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605FE1DA-2410-489E-AC80-FAA4766B63E6}">
      <dsp:nvSpPr>
        <dsp:cNvPr id="0" name=""/>
        <dsp:cNvSpPr/>
      </dsp:nvSpPr>
      <dsp:spPr>
        <a:xfrm>
          <a:off x="4674526" y="3226842"/>
          <a:ext cx="1403727" cy="912423"/>
        </a:xfrm>
        <a:prstGeom prst="roundRect">
          <a:avLst/>
        </a:prstGeom>
        <a:solidFill>
          <a:schemeClr val="tx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Suicidal Ideation/ Attempt</a:t>
          </a:r>
        </a:p>
      </dsp:txBody>
      <dsp:txXfrm>
        <a:off x="4719067" y="3271383"/>
        <a:ext cx="1314645" cy="823341"/>
      </dsp:txXfrm>
    </dsp:sp>
    <dsp:sp modelId="{E3ACF13D-7E9E-472F-9F02-A15E9271FF2F}">
      <dsp:nvSpPr>
        <dsp:cNvPr id="0" name=""/>
        <dsp:cNvSpPr/>
      </dsp:nvSpPr>
      <dsp:spPr>
        <a:xfrm>
          <a:off x="1364504" y="458108"/>
          <a:ext cx="4299926" cy="4299926"/>
        </a:xfrm>
        <a:custGeom>
          <a:avLst/>
          <a:gdLst/>
          <a:ahLst/>
          <a:cxnLst/>
          <a:rect l="0" t="0" r="0" b="0"/>
          <a:pathLst>
            <a:path>
              <a:moveTo>
                <a:pt x="3518140" y="3808406"/>
              </a:moveTo>
              <a:arcTo wR="2149963" hR="2149963" stAng="3028689"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187CB06-4917-4552-8AFF-4086BA3011E5}">
      <dsp:nvSpPr>
        <dsp:cNvPr id="0" name=""/>
        <dsp:cNvSpPr/>
      </dsp:nvSpPr>
      <dsp:spPr>
        <a:xfrm>
          <a:off x="2812603" y="4301823"/>
          <a:ext cx="1403727" cy="912423"/>
        </a:xfrm>
        <a:prstGeom prst="roundRect">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Removal to Treatment</a:t>
          </a:r>
        </a:p>
      </dsp:txBody>
      <dsp:txXfrm>
        <a:off x="2857144" y="4346364"/>
        <a:ext cx="1314645" cy="823341"/>
      </dsp:txXfrm>
    </dsp:sp>
    <dsp:sp modelId="{5A8BA8A7-755A-4E3B-ABFD-0A5B9821A6AE}">
      <dsp:nvSpPr>
        <dsp:cNvPr id="0" name=""/>
        <dsp:cNvSpPr/>
      </dsp:nvSpPr>
      <dsp:spPr>
        <a:xfrm>
          <a:off x="1364504" y="458108"/>
          <a:ext cx="4299926" cy="4299926"/>
        </a:xfrm>
        <a:custGeom>
          <a:avLst/>
          <a:gdLst/>
          <a:ahLst/>
          <a:cxnLst/>
          <a:rect l="0" t="0" r="0" b="0"/>
          <a:pathLst>
            <a:path>
              <a:moveTo>
                <a:pt x="1271450" y="4112247"/>
              </a:moveTo>
              <a:arcTo wR="2149963" hR="2149963" stAng="6847082"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6768730-9233-4A30-AAF1-C55699004B0E}">
      <dsp:nvSpPr>
        <dsp:cNvPr id="0" name=""/>
        <dsp:cNvSpPr/>
      </dsp:nvSpPr>
      <dsp:spPr>
        <a:xfrm>
          <a:off x="950680" y="3226842"/>
          <a:ext cx="1403727" cy="912423"/>
        </a:xfrm>
        <a:prstGeom prst="roundRect">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Isolation from Unit/ Community</a:t>
          </a:r>
        </a:p>
      </dsp:txBody>
      <dsp:txXfrm>
        <a:off x="995221" y="3271383"/>
        <a:ext cx="1314645" cy="823341"/>
      </dsp:txXfrm>
    </dsp:sp>
    <dsp:sp modelId="{7097BD2E-0435-48C3-92DB-940F0FF234E7}">
      <dsp:nvSpPr>
        <dsp:cNvPr id="0" name=""/>
        <dsp:cNvSpPr/>
      </dsp:nvSpPr>
      <dsp:spPr>
        <a:xfrm>
          <a:off x="1364504" y="458108"/>
          <a:ext cx="4299926" cy="4299926"/>
        </a:xfrm>
        <a:custGeom>
          <a:avLst/>
          <a:gdLst/>
          <a:ahLst/>
          <a:cxnLst/>
          <a:rect l="0" t="0" r="0" b="0"/>
          <a:pathLst>
            <a:path>
              <a:moveTo>
                <a:pt x="33519" y="2528125"/>
              </a:moveTo>
              <a:arcTo wR="2149963" hR="2149963" stAng="10192165" swAng="1215670"/>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E57910-30D6-4DA7-A0C8-F52B60B0619C}">
      <dsp:nvSpPr>
        <dsp:cNvPr id="0" name=""/>
        <dsp:cNvSpPr/>
      </dsp:nvSpPr>
      <dsp:spPr>
        <a:xfrm>
          <a:off x="950680" y="1076878"/>
          <a:ext cx="1403727" cy="912423"/>
        </a:xfrm>
        <a:prstGeom prst="roundRect">
          <a:avLst/>
        </a:prstGeom>
        <a:solidFill>
          <a:schemeClr val="tx2"/>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Poor Reintegration</a:t>
          </a:r>
        </a:p>
      </dsp:txBody>
      <dsp:txXfrm>
        <a:off x="995221" y="1121419"/>
        <a:ext cx="1314645" cy="823341"/>
      </dsp:txXfrm>
    </dsp:sp>
    <dsp:sp modelId="{9CDAD857-B8B6-44F4-9F0D-F51670398ADF}">
      <dsp:nvSpPr>
        <dsp:cNvPr id="0" name=""/>
        <dsp:cNvSpPr/>
      </dsp:nvSpPr>
      <dsp:spPr>
        <a:xfrm>
          <a:off x="1364504" y="458108"/>
          <a:ext cx="4299926" cy="4299926"/>
        </a:xfrm>
        <a:custGeom>
          <a:avLst/>
          <a:gdLst/>
          <a:ahLst/>
          <a:cxnLst/>
          <a:rect l="0" t="0" r="0" b="0"/>
          <a:pathLst>
            <a:path>
              <a:moveTo>
                <a:pt x="781785" y="491520"/>
              </a:moveTo>
              <a:arcTo wR="2149963" hR="2149963" stAng="13828689" swAng="924229"/>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DF939A-372D-4AE9-BFCB-331322C47012}" type="datetimeFigureOut">
              <a:rPr lang="en-US" smtClean="0"/>
              <a:t>3/28/2025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DF28B3-E6AF-46B8-AF4B-8CE744F84C20}" type="slidenum">
              <a:rPr lang="en-US" smtClean="0"/>
              <a:t>‹#›</a:t>
            </a:fld>
            <a:endParaRPr lang="en-US"/>
          </a:p>
        </p:txBody>
      </p:sp>
    </p:spTree>
    <p:extLst>
      <p:ext uri="{BB962C8B-B14F-4D97-AF65-F5344CB8AC3E}">
        <p14:creationId xmlns:p14="http://schemas.microsoft.com/office/powerpoint/2010/main" val="55953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Using collective resiliency to prevent suicide and increase cohesion.</a:t>
            </a:r>
          </a:p>
        </p:txBody>
      </p:sp>
      <p:sp>
        <p:nvSpPr>
          <p:cNvPr id="4" name="Slide Number Placeholder 3"/>
          <p:cNvSpPr>
            <a:spLocks noGrp="1"/>
          </p:cNvSpPr>
          <p:nvPr>
            <p:ph type="sldNum" sz="quarter" idx="5"/>
          </p:nvPr>
        </p:nvSpPr>
        <p:spPr/>
        <p:txBody>
          <a:bodyPr/>
          <a:lstStyle/>
          <a:p>
            <a:fld id="{B0DF28B3-E6AF-46B8-AF4B-8CE744F84C20}" type="slidenum">
              <a:rPr lang="en-US" smtClean="0"/>
              <a:t>1</a:t>
            </a:fld>
            <a:endParaRPr lang="en-US"/>
          </a:p>
        </p:txBody>
      </p:sp>
    </p:spTree>
    <p:extLst>
      <p:ext uri="{BB962C8B-B14F-4D97-AF65-F5344CB8AC3E}">
        <p14:creationId xmlns:p14="http://schemas.microsoft.com/office/powerpoint/2010/main" val="6806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8B1E1-BBC9-5E3C-B2CF-6555E6244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D118F0-5D75-65AE-D924-6B5AD28A33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5D5AC-F6BA-769C-5997-BC4D26F6CE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814814-21D6-9CD8-B512-B14A519835E5}"/>
              </a:ext>
            </a:extLst>
          </p:cNvPr>
          <p:cNvSpPr>
            <a:spLocks noGrp="1"/>
          </p:cNvSpPr>
          <p:nvPr>
            <p:ph type="sldNum" sz="quarter" idx="5"/>
          </p:nvPr>
        </p:nvSpPr>
        <p:spPr/>
        <p:txBody>
          <a:bodyPr/>
          <a:lstStyle/>
          <a:p>
            <a:fld id="{B0DF28B3-E6AF-46B8-AF4B-8CE744F84C20}" type="slidenum">
              <a:rPr lang="en-US" smtClean="0"/>
              <a:t>19</a:t>
            </a:fld>
            <a:endParaRPr lang="en-US"/>
          </a:p>
        </p:txBody>
      </p:sp>
    </p:spTree>
    <p:extLst>
      <p:ext uri="{BB962C8B-B14F-4D97-AF65-F5344CB8AC3E}">
        <p14:creationId xmlns:p14="http://schemas.microsoft.com/office/powerpoint/2010/main" val="2004289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DF28B3-E6AF-46B8-AF4B-8CE744F84C20}" type="slidenum">
              <a:rPr lang="en-US" smtClean="0"/>
              <a:t>20</a:t>
            </a:fld>
            <a:endParaRPr lang="en-US"/>
          </a:p>
        </p:txBody>
      </p:sp>
    </p:spTree>
    <p:extLst>
      <p:ext uri="{BB962C8B-B14F-4D97-AF65-F5344CB8AC3E}">
        <p14:creationId xmlns:p14="http://schemas.microsoft.com/office/powerpoint/2010/main" val="1537354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 rules:</a:t>
            </a:r>
          </a:p>
          <a:p>
            <a:r>
              <a:rPr lang="en-US" dirty="0"/>
              <a:t>Lighten mood with a good high five</a:t>
            </a:r>
          </a:p>
          <a:p>
            <a:endParaRPr lang="en-US" dirty="0"/>
          </a:p>
          <a:p>
            <a:r>
              <a:rPr lang="en-US" dirty="0"/>
              <a:t>Prompt 1: Please stand, if </a:t>
            </a:r>
            <a:r>
              <a:rPr lang="en-US" dirty="0" err="1"/>
              <a:t>someones</a:t>
            </a:r>
            <a:r>
              <a:rPr lang="en-US" dirty="0"/>
              <a:t> struggles with substance abuse has negatively impacted your life. </a:t>
            </a:r>
          </a:p>
          <a:p>
            <a:r>
              <a:rPr lang="en-US" dirty="0"/>
              <a:t>Prompt 2: Please stand if you would be willing to come alongside anyone standing and support them. </a:t>
            </a:r>
          </a:p>
        </p:txBody>
      </p:sp>
      <p:sp>
        <p:nvSpPr>
          <p:cNvPr id="4" name="Slide Number Placeholder 3"/>
          <p:cNvSpPr>
            <a:spLocks noGrp="1"/>
          </p:cNvSpPr>
          <p:nvPr>
            <p:ph type="sldNum" sz="quarter" idx="5"/>
          </p:nvPr>
        </p:nvSpPr>
        <p:spPr/>
        <p:txBody>
          <a:bodyPr/>
          <a:lstStyle/>
          <a:p>
            <a:fld id="{B0DF28B3-E6AF-46B8-AF4B-8CE744F84C20}" type="slidenum">
              <a:rPr lang="en-US" smtClean="0"/>
              <a:t>21</a:t>
            </a:fld>
            <a:endParaRPr lang="en-US"/>
          </a:p>
        </p:txBody>
      </p:sp>
    </p:spTree>
    <p:extLst>
      <p:ext uri="{BB962C8B-B14F-4D97-AF65-F5344CB8AC3E}">
        <p14:creationId xmlns:p14="http://schemas.microsoft.com/office/powerpoint/2010/main" val="3152427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standing, we will read the quote on the screen on 3. 1,2,3. Please be seated. </a:t>
            </a:r>
          </a:p>
          <a:p>
            <a:endParaRPr lang="en-US" dirty="0"/>
          </a:p>
          <a:p>
            <a:r>
              <a:rPr lang="en-US" dirty="0"/>
              <a:t>Prompt 3: Please stand if someone in your life has died by suicide.</a:t>
            </a:r>
          </a:p>
          <a:p>
            <a:r>
              <a:rPr lang="en-US" dirty="0"/>
              <a:t>Prompt 4: Please stand if you would be willing to come alongside anyone standing and support them. </a:t>
            </a:r>
          </a:p>
        </p:txBody>
      </p:sp>
      <p:sp>
        <p:nvSpPr>
          <p:cNvPr id="4" name="Slide Number Placeholder 3"/>
          <p:cNvSpPr>
            <a:spLocks noGrp="1"/>
          </p:cNvSpPr>
          <p:nvPr>
            <p:ph type="sldNum" sz="quarter" idx="5"/>
          </p:nvPr>
        </p:nvSpPr>
        <p:spPr/>
        <p:txBody>
          <a:bodyPr/>
          <a:lstStyle/>
          <a:p>
            <a:fld id="{B0DF28B3-E6AF-46B8-AF4B-8CE744F84C20}" type="slidenum">
              <a:rPr lang="en-US" smtClean="0"/>
              <a:t>22</a:t>
            </a:fld>
            <a:endParaRPr lang="en-US"/>
          </a:p>
        </p:txBody>
      </p:sp>
    </p:spTree>
    <p:extLst>
      <p:ext uri="{BB962C8B-B14F-4D97-AF65-F5344CB8AC3E}">
        <p14:creationId xmlns:p14="http://schemas.microsoft.com/office/powerpoint/2010/main" val="1730056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99023-1EC7-D1BE-ADB1-E76640026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C03C6-FDD6-0431-7168-524D308EC4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86E62-9AF0-E19F-5BB0-2761D76CE5EC}"/>
              </a:ext>
            </a:extLst>
          </p:cNvPr>
          <p:cNvSpPr>
            <a:spLocks noGrp="1"/>
          </p:cNvSpPr>
          <p:nvPr>
            <p:ph type="body" idx="1"/>
          </p:nvPr>
        </p:nvSpPr>
        <p:spPr/>
        <p:txBody>
          <a:bodyPr/>
          <a:lstStyle/>
          <a:p>
            <a:r>
              <a:rPr lang="en-US" dirty="0"/>
              <a:t>For all standing, we will read the quote on the screen on 3. 1,2,3. Please be seated. </a:t>
            </a:r>
          </a:p>
          <a:p>
            <a:endParaRPr lang="en-US" dirty="0"/>
          </a:p>
          <a:p>
            <a:r>
              <a:rPr lang="en-US" dirty="0"/>
              <a:t>Prompt 3: Please stand if someone in your life has died by suicide.</a:t>
            </a:r>
          </a:p>
          <a:p>
            <a:r>
              <a:rPr lang="en-US" dirty="0"/>
              <a:t>Prompt 4: Please stand if you would be willing to come alongside anyone standing and support them. </a:t>
            </a:r>
          </a:p>
        </p:txBody>
      </p:sp>
      <p:sp>
        <p:nvSpPr>
          <p:cNvPr id="4" name="Slide Number Placeholder 3">
            <a:extLst>
              <a:ext uri="{FF2B5EF4-FFF2-40B4-BE49-F238E27FC236}">
                <a16:creationId xmlns:a16="http://schemas.microsoft.com/office/drawing/2014/main" id="{6CE70690-955B-F2EA-E434-2650E09E0211}"/>
              </a:ext>
            </a:extLst>
          </p:cNvPr>
          <p:cNvSpPr>
            <a:spLocks noGrp="1"/>
          </p:cNvSpPr>
          <p:nvPr>
            <p:ph type="sldNum" sz="quarter" idx="5"/>
          </p:nvPr>
        </p:nvSpPr>
        <p:spPr/>
        <p:txBody>
          <a:bodyPr/>
          <a:lstStyle/>
          <a:p>
            <a:fld id="{B0DF28B3-E6AF-46B8-AF4B-8CE744F84C20}" type="slidenum">
              <a:rPr lang="en-US" smtClean="0"/>
              <a:t>23</a:t>
            </a:fld>
            <a:endParaRPr lang="en-US"/>
          </a:p>
        </p:txBody>
      </p:sp>
    </p:spTree>
    <p:extLst>
      <p:ext uri="{BB962C8B-B14F-4D97-AF65-F5344CB8AC3E}">
        <p14:creationId xmlns:p14="http://schemas.microsoft.com/office/powerpoint/2010/main" val="64391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Captain Scott personal story. End Ritual</a:t>
            </a:r>
          </a:p>
        </p:txBody>
      </p:sp>
      <p:sp>
        <p:nvSpPr>
          <p:cNvPr id="4" name="Slide Number Placeholder 3"/>
          <p:cNvSpPr>
            <a:spLocks noGrp="1"/>
          </p:cNvSpPr>
          <p:nvPr>
            <p:ph type="sldNum" sz="quarter" idx="5"/>
          </p:nvPr>
        </p:nvSpPr>
        <p:spPr/>
        <p:txBody>
          <a:bodyPr/>
          <a:lstStyle/>
          <a:p>
            <a:fld id="{B0DF28B3-E6AF-46B8-AF4B-8CE744F84C20}" type="slidenum">
              <a:rPr lang="en-US" smtClean="0"/>
              <a:t>24</a:t>
            </a:fld>
            <a:endParaRPr lang="en-US"/>
          </a:p>
        </p:txBody>
      </p:sp>
    </p:spTree>
    <p:extLst>
      <p:ext uri="{BB962C8B-B14F-4D97-AF65-F5344CB8AC3E}">
        <p14:creationId xmlns:p14="http://schemas.microsoft.com/office/powerpoint/2010/main" val="3180061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Ritual: Discuss possible outcomes</a:t>
            </a:r>
          </a:p>
        </p:txBody>
      </p:sp>
      <p:sp>
        <p:nvSpPr>
          <p:cNvPr id="4" name="Slide Number Placeholder 3"/>
          <p:cNvSpPr>
            <a:spLocks noGrp="1"/>
          </p:cNvSpPr>
          <p:nvPr>
            <p:ph type="sldNum" sz="quarter" idx="5"/>
          </p:nvPr>
        </p:nvSpPr>
        <p:spPr/>
        <p:txBody>
          <a:bodyPr/>
          <a:lstStyle/>
          <a:p>
            <a:fld id="{B0DF28B3-E6AF-46B8-AF4B-8CE744F84C20}" type="slidenum">
              <a:rPr lang="en-US" smtClean="0"/>
              <a:t>25</a:t>
            </a:fld>
            <a:endParaRPr lang="en-US"/>
          </a:p>
        </p:txBody>
      </p:sp>
    </p:spTree>
    <p:extLst>
      <p:ext uri="{BB962C8B-B14F-4D97-AF65-F5344CB8AC3E}">
        <p14:creationId xmlns:p14="http://schemas.microsoft.com/office/powerpoint/2010/main" val="1362456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accept the framework of the Interpersonal Theory of Suicide, we as leaders must deliberately target feelings of thwarted belonginess and perceived burdensomeness if we want to prevent suicides. The problem of traditional methods like counseling's or behavioral health referrals is that its challenging to scale and resource large groups of people. Commanders need a cheap tool to collectively assess their service members spiritual and mental health in a way to establishes both lateral and vertical resiliency chains. Animation. Ritual targets the groups’ identity by leveraging the experience (good and bad) within the group, building time and space for service members to open up and listen to their peers, and connects service members with similar struggles with peers or leaders that are also struggling with similar issues or have successfully overcome them.  Ritual destroys the social barriers that prevent us from engaging in otherwise “taboo” topics and lets individuals own and share their experience which enriches the communal identity and destigmatizes weakness while upholding martial culture,</a:t>
            </a:r>
          </a:p>
        </p:txBody>
      </p:sp>
      <p:sp>
        <p:nvSpPr>
          <p:cNvPr id="4" name="Slide Number Placeholder 3"/>
          <p:cNvSpPr>
            <a:spLocks noGrp="1"/>
          </p:cNvSpPr>
          <p:nvPr>
            <p:ph type="sldNum" sz="quarter" idx="5"/>
          </p:nvPr>
        </p:nvSpPr>
        <p:spPr/>
        <p:txBody>
          <a:bodyPr/>
          <a:lstStyle/>
          <a:p>
            <a:fld id="{B0DF28B3-E6AF-46B8-AF4B-8CE744F84C20}" type="slidenum">
              <a:rPr lang="en-US" smtClean="0"/>
              <a:t>26</a:t>
            </a:fld>
            <a:endParaRPr lang="en-US"/>
          </a:p>
        </p:txBody>
      </p:sp>
    </p:spTree>
    <p:extLst>
      <p:ext uri="{BB962C8B-B14F-4D97-AF65-F5344CB8AC3E}">
        <p14:creationId xmlns:p14="http://schemas.microsoft.com/office/powerpoint/2010/main" val="192862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D8C3E-DCC7-E37D-17CB-BF58562AE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ED4E6C-310D-701C-97D8-62C92EA986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906A35-B59B-8016-491F-CCD1832EC701}"/>
              </a:ext>
            </a:extLst>
          </p:cNvPr>
          <p:cNvSpPr>
            <a:spLocks noGrp="1"/>
          </p:cNvSpPr>
          <p:nvPr>
            <p:ph type="body" idx="1"/>
          </p:nvPr>
        </p:nvSpPr>
        <p:spPr/>
        <p:txBody>
          <a:bodyPr/>
          <a:lstStyle/>
          <a:p>
            <a:r>
              <a:rPr lang="en-US" dirty="0"/>
              <a:t>End Ritual: Discuss possible outcomes</a:t>
            </a:r>
          </a:p>
        </p:txBody>
      </p:sp>
      <p:sp>
        <p:nvSpPr>
          <p:cNvPr id="4" name="Slide Number Placeholder 3">
            <a:extLst>
              <a:ext uri="{FF2B5EF4-FFF2-40B4-BE49-F238E27FC236}">
                <a16:creationId xmlns:a16="http://schemas.microsoft.com/office/drawing/2014/main" id="{C6DD90D0-A86F-7149-3B45-A5F858E6CB54}"/>
              </a:ext>
            </a:extLst>
          </p:cNvPr>
          <p:cNvSpPr>
            <a:spLocks noGrp="1"/>
          </p:cNvSpPr>
          <p:nvPr>
            <p:ph type="sldNum" sz="quarter" idx="5"/>
          </p:nvPr>
        </p:nvSpPr>
        <p:spPr/>
        <p:txBody>
          <a:bodyPr/>
          <a:lstStyle/>
          <a:p>
            <a:fld id="{B0DF28B3-E6AF-46B8-AF4B-8CE744F84C20}" type="slidenum">
              <a:rPr lang="en-US" smtClean="0"/>
              <a:t>27</a:t>
            </a:fld>
            <a:endParaRPr lang="en-US"/>
          </a:p>
        </p:txBody>
      </p:sp>
    </p:spTree>
    <p:extLst>
      <p:ext uri="{BB962C8B-B14F-4D97-AF65-F5344CB8AC3E}">
        <p14:creationId xmlns:p14="http://schemas.microsoft.com/office/powerpoint/2010/main" val="1041680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ill leave you with is: For a three fold cord is not easily broken. </a:t>
            </a:r>
          </a:p>
          <a:p>
            <a:r>
              <a:rPr lang="en-US" dirty="0"/>
              <a:t> </a:t>
            </a:r>
          </a:p>
          <a:p>
            <a:r>
              <a:rPr lang="en-US" b="0" i="0" dirty="0">
                <a:solidFill>
                  <a:srgbClr val="001320"/>
                </a:solidFill>
                <a:effectLst/>
                <a:latin typeface="Roboto" panose="020F0502020204030204" pitchFamily="2" charset="0"/>
              </a:rPr>
              <a:t>We are willing to die for our Marines. We are willing to endure immense physical and mental hardship, but are we willing to be vulnerable and share our struggles with them. I believe ritual can be the vehicle that allows us to do that, and </a:t>
            </a:r>
            <a:r>
              <a:rPr lang="en-US" b="0" i="0" dirty="0" err="1">
                <a:solidFill>
                  <a:srgbClr val="001320"/>
                </a:solidFill>
                <a:effectLst/>
                <a:latin typeface="Roboto" panose="020F0502020204030204" pitchFamily="2" charset="0"/>
              </a:rPr>
              <a:t>tt</a:t>
            </a:r>
            <a:r>
              <a:rPr lang="en-US" b="0" i="0" dirty="0">
                <a:solidFill>
                  <a:srgbClr val="001320"/>
                </a:solidFill>
                <a:effectLst/>
                <a:latin typeface="Roboto" panose="020F0502020204030204" pitchFamily="2" charset="0"/>
              </a:rPr>
              <a:t> is my hope and prayer that the road to suicide becomes less and less traveled. Thank you.</a:t>
            </a:r>
            <a:endParaRPr lang="en-US" dirty="0"/>
          </a:p>
          <a:p>
            <a:endParaRPr lang="en-US" dirty="0"/>
          </a:p>
        </p:txBody>
      </p:sp>
      <p:sp>
        <p:nvSpPr>
          <p:cNvPr id="4" name="Slide Number Placeholder 3"/>
          <p:cNvSpPr>
            <a:spLocks noGrp="1"/>
          </p:cNvSpPr>
          <p:nvPr>
            <p:ph type="sldNum" sz="quarter" idx="5"/>
          </p:nvPr>
        </p:nvSpPr>
        <p:spPr/>
        <p:txBody>
          <a:bodyPr/>
          <a:lstStyle/>
          <a:p>
            <a:fld id="{B0DF28B3-E6AF-46B8-AF4B-8CE744F84C20}" type="slidenum">
              <a:rPr lang="en-US" smtClean="0"/>
              <a:t>28</a:t>
            </a:fld>
            <a:endParaRPr lang="en-US"/>
          </a:p>
        </p:txBody>
      </p:sp>
    </p:spTree>
    <p:extLst>
      <p:ext uri="{BB962C8B-B14F-4D97-AF65-F5344CB8AC3E}">
        <p14:creationId xmlns:p14="http://schemas.microsoft.com/office/powerpoint/2010/main" val="4006449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out problem is continuing despite decrease in combat and increase in mental health funding. Discuss how relationships and social health are the greatest risk factors in suicide</a:t>
            </a:r>
          </a:p>
        </p:txBody>
      </p:sp>
      <p:sp>
        <p:nvSpPr>
          <p:cNvPr id="4" name="Slide Number Placeholder 3"/>
          <p:cNvSpPr>
            <a:spLocks noGrp="1"/>
          </p:cNvSpPr>
          <p:nvPr>
            <p:ph type="sldNum" sz="quarter" idx="5"/>
          </p:nvPr>
        </p:nvSpPr>
        <p:spPr/>
        <p:txBody>
          <a:bodyPr/>
          <a:lstStyle/>
          <a:p>
            <a:fld id="{B0DF28B3-E6AF-46B8-AF4B-8CE744F84C20}" type="slidenum">
              <a:rPr lang="en-US" smtClean="0"/>
              <a:t>2</a:t>
            </a:fld>
            <a:endParaRPr lang="en-US"/>
          </a:p>
        </p:txBody>
      </p:sp>
    </p:spTree>
    <p:extLst>
      <p:ext uri="{BB962C8B-B14F-4D97-AF65-F5344CB8AC3E}">
        <p14:creationId xmlns:p14="http://schemas.microsoft.com/office/powerpoint/2010/main" val="687426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how </a:t>
            </a:r>
          </a:p>
        </p:txBody>
      </p:sp>
      <p:sp>
        <p:nvSpPr>
          <p:cNvPr id="4" name="Slide Number Placeholder 3"/>
          <p:cNvSpPr>
            <a:spLocks noGrp="1"/>
          </p:cNvSpPr>
          <p:nvPr>
            <p:ph type="sldNum" sz="quarter" idx="5"/>
          </p:nvPr>
        </p:nvSpPr>
        <p:spPr/>
        <p:txBody>
          <a:bodyPr/>
          <a:lstStyle/>
          <a:p>
            <a:fld id="{B0DF28B3-E6AF-46B8-AF4B-8CE744F84C20}" type="slidenum">
              <a:rPr lang="en-US" smtClean="0"/>
              <a:t>3</a:t>
            </a:fld>
            <a:endParaRPr lang="en-US"/>
          </a:p>
        </p:txBody>
      </p:sp>
    </p:spTree>
    <p:extLst>
      <p:ext uri="{BB962C8B-B14F-4D97-AF65-F5344CB8AC3E}">
        <p14:creationId xmlns:p14="http://schemas.microsoft.com/office/powerpoint/2010/main" val="2763606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DF28B3-E6AF-46B8-AF4B-8CE744F84C20}" type="slidenum">
              <a:rPr lang="en-US" smtClean="0"/>
              <a:t>5</a:t>
            </a:fld>
            <a:endParaRPr lang="en-US"/>
          </a:p>
        </p:txBody>
      </p:sp>
    </p:spTree>
    <p:extLst>
      <p:ext uri="{BB962C8B-B14F-4D97-AF65-F5344CB8AC3E}">
        <p14:creationId xmlns:p14="http://schemas.microsoft.com/office/powerpoint/2010/main" val="2233381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DF28B3-E6AF-46B8-AF4B-8CE744F84C20}" type="slidenum">
              <a:rPr lang="en-US" smtClean="0"/>
              <a:t>10</a:t>
            </a:fld>
            <a:endParaRPr lang="en-US"/>
          </a:p>
        </p:txBody>
      </p:sp>
    </p:spTree>
    <p:extLst>
      <p:ext uri="{BB962C8B-B14F-4D97-AF65-F5344CB8AC3E}">
        <p14:creationId xmlns:p14="http://schemas.microsoft.com/office/powerpoint/2010/main" val="172149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with suicide prevention is that the wounds are invincible. Trying to find a person struggling with depression or relationship issues can be overwhelming. A lot of individuals.</a:t>
            </a:r>
          </a:p>
        </p:txBody>
      </p:sp>
      <p:sp>
        <p:nvSpPr>
          <p:cNvPr id="4" name="Slide Number Placeholder 3"/>
          <p:cNvSpPr>
            <a:spLocks noGrp="1"/>
          </p:cNvSpPr>
          <p:nvPr>
            <p:ph type="sldNum" sz="quarter" idx="5"/>
          </p:nvPr>
        </p:nvSpPr>
        <p:spPr/>
        <p:txBody>
          <a:bodyPr/>
          <a:lstStyle/>
          <a:p>
            <a:fld id="{B0DF28B3-E6AF-46B8-AF4B-8CE744F84C20}" type="slidenum">
              <a:rPr lang="en-US" smtClean="0"/>
              <a:t>12</a:t>
            </a:fld>
            <a:endParaRPr lang="en-US"/>
          </a:p>
        </p:txBody>
      </p:sp>
    </p:spTree>
    <p:extLst>
      <p:ext uri="{BB962C8B-B14F-4D97-AF65-F5344CB8AC3E}">
        <p14:creationId xmlns:p14="http://schemas.microsoft.com/office/powerpoint/2010/main" val="4256005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ritual? Some of you are thinking about robes and candles, but rituals exist in everyday life. Imagine </a:t>
            </a:r>
            <a:r>
              <a:rPr lang="en-US" dirty="0" err="1"/>
              <a:t>youre</a:t>
            </a:r>
            <a:r>
              <a:rPr lang="en-US" dirty="0"/>
              <a:t> locking up for the night, and you hear a knock on the door. (scary picture). What are you doing? Now imagine is Oct 31. </a:t>
            </a:r>
            <a:r>
              <a:rPr lang="en-US" dirty="0" err="1"/>
              <a:t>Youre</a:t>
            </a:r>
            <a:r>
              <a:rPr lang="en-US" dirty="0"/>
              <a:t> probably going to give that creepy little clown some candy instead of a round house. The context of ritual allows for the extraordinary to become temporarily ordinary.  Funerals allow groups of people to come together and grieve. Ritual is a tool for humans to have a shared experience and make sense of a confusing world. </a:t>
            </a:r>
          </a:p>
        </p:txBody>
      </p:sp>
      <p:sp>
        <p:nvSpPr>
          <p:cNvPr id="4" name="Slide Number Placeholder 3"/>
          <p:cNvSpPr>
            <a:spLocks noGrp="1"/>
          </p:cNvSpPr>
          <p:nvPr>
            <p:ph type="sldNum" sz="quarter" idx="5"/>
          </p:nvPr>
        </p:nvSpPr>
        <p:spPr/>
        <p:txBody>
          <a:bodyPr/>
          <a:lstStyle/>
          <a:p>
            <a:fld id="{B0DF28B3-E6AF-46B8-AF4B-8CE744F84C20}" type="slidenum">
              <a:rPr lang="en-US" smtClean="0"/>
              <a:t>14</a:t>
            </a:fld>
            <a:endParaRPr lang="en-US"/>
          </a:p>
        </p:txBody>
      </p:sp>
    </p:spTree>
    <p:extLst>
      <p:ext uri="{BB962C8B-B14F-4D97-AF65-F5344CB8AC3E}">
        <p14:creationId xmlns:p14="http://schemas.microsoft.com/office/powerpoint/2010/main" val="2598578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DF28B3-E6AF-46B8-AF4B-8CE744F84C20}" type="slidenum">
              <a:rPr lang="en-US" smtClean="0"/>
              <a:t>15</a:t>
            </a:fld>
            <a:endParaRPr lang="en-US"/>
          </a:p>
        </p:txBody>
      </p:sp>
    </p:spTree>
    <p:extLst>
      <p:ext uri="{BB962C8B-B14F-4D97-AF65-F5344CB8AC3E}">
        <p14:creationId xmlns:p14="http://schemas.microsoft.com/office/powerpoint/2010/main" val="2604328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DF28B3-E6AF-46B8-AF4B-8CE744F84C20}" type="slidenum">
              <a:rPr lang="en-US" smtClean="0"/>
              <a:t>16</a:t>
            </a:fld>
            <a:endParaRPr lang="en-US"/>
          </a:p>
        </p:txBody>
      </p:sp>
    </p:spTree>
    <p:extLst>
      <p:ext uri="{BB962C8B-B14F-4D97-AF65-F5344CB8AC3E}">
        <p14:creationId xmlns:p14="http://schemas.microsoft.com/office/powerpoint/2010/main" val="1780875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8E14-23EC-4C25-974C-48FA83988655}"/>
              </a:ext>
            </a:extLst>
          </p:cNvPr>
          <p:cNvSpPr>
            <a:spLocks noGrp="1"/>
          </p:cNvSpPr>
          <p:nvPr>
            <p:ph type="ctrTitle"/>
          </p:nvPr>
        </p:nvSpPr>
        <p:spPr>
          <a:xfrm>
            <a:off x="517870" y="978408"/>
            <a:ext cx="5021183" cy="507422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E9FEDD4-20A1-49F6-9E3E-0B26B426BB73}"/>
              </a:ext>
            </a:extLst>
          </p:cNvPr>
          <p:cNvSpPr>
            <a:spLocks noGrp="1"/>
          </p:cNvSpPr>
          <p:nvPr>
            <p:ph type="subTitle" idx="1"/>
          </p:nvPr>
        </p:nvSpPr>
        <p:spPr>
          <a:xfrm>
            <a:off x="6662167" y="3602038"/>
            <a:ext cx="5021183" cy="2244580"/>
          </a:xfrm>
        </p:spPr>
        <p:txBody>
          <a:bodyPr anchor="b">
            <a:normAutofit/>
          </a:bodyPr>
          <a:lstStyle>
            <a:lvl1pPr marL="0" indent="0" algn="l">
              <a:lnSpc>
                <a:spcPct val="100000"/>
              </a:lnSpc>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580A32F-E6F3-4C2E-B9E3-E47868E42511}"/>
              </a:ext>
            </a:extLst>
          </p:cNvPr>
          <p:cNvSpPr>
            <a:spLocks noGrp="1"/>
          </p:cNvSpPr>
          <p:nvPr>
            <p:ph type="dt" sz="half" idx="10"/>
          </p:nvPr>
        </p:nvSpPr>
        <p:spPr/>
        <p:txBody>
          <a:bodyPr/>
          <a:lstStyle/>
          <a:p>
            <a:fld id="{3391A759-BFF8-4B5B-9ECE-D93AC303B331}" type="datetime1">
              <a:rPr lang="en-US" smtClean="0"/>
              <a:t>3/28/2025</a:t>
            </a:fld>
            <a:endParaRPr lang="en-US"/>
          </a:p>
        </p:txBody>
      </p:sp>
      <p:sp>
        <p:nvSpPr>
          <p:cNvPr id="5" name="Footer Placeholder 4">
            <a:extLst>
              <a:ext uri="{FF2B5EF4-FFF2-40B4-BE49-F238E27FC236}">
                <a16:creationId xmlns:a16="http://schemas.microsoft.com/office/drawing/2014/main" id="{78806724-A87A-4231-BFD9-277482AF78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30D1AF-36B8-4BB8-BD6A-71194F7BC31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8" name="Rectangle 7">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284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F6B8E-1D8E-4105-9BBB-D53AD24B738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3825530-6629-4FEA-9670-EB21A2F5BA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64C7A-A73F-46F5-BC33-696671DAEEE7}"/>
              </a:ext>
            </a:extLst>
          </p:cNvPr>
          <p:cNvSpPr>
            <a:spLocks noGrp="1"/>
          </p:cNvSpPr>
          <p:nvPr>
            <p:ph type="dt" sz="half" idx="10"/>
          </p:nvPr>
        </p:nvSpPr>
        <p:spPr/>
        <p:txBody>
          <a:bodyPr/>
          <a:lstStyle/>
          <a:p>
            <a:fld id="{6DFDF398-5DA3-4937-BE3F-7CA1B9158252}" type="datetime1">
              <a:rPr lang="en-US" smtClean="0"/>
              <a:t>3/28/2025</a:t>
            </a:fld>
            <a:endParaRPr lang="en-US"/>
          </a:p>
        </p:txBody>
      </p:sp>
      <p:sp>
        <p:nvSpPr>
          <p:cNvPr id="5" name="Footer Placeholder 4">
            <a:extLst>
              <a:ext uri="{FF2B5EF4-FFF2-40B4-BE49-F238E27FC236}">
                <a16:creationId xmlns:a16="http://schemas.microsoft.com/office/drawing/2014/main" id="{512B3CC0-B649-4509-A4B6-DF9D20EFACE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CECCCA-3F2A-46F3-BF45-7C862FF1D752}"/>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2277923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0133B-2446-4168-AA17-6538910668FD}"/>
              </a:ext>
            </a:extLst>
          </p:cNvPr>
          <p:cNvSpPr>
            <a:spLocks noGrp="1"/>
          </p:cNvSpPr>
          <p:nvPr>
            <p:ph type="title" orient="vert"/>
          </p:nvPr>
        </p:nvSpPr>
        <p:spPr>
          <a:xfrm>
            <a:off x="6662168" y="996791"/>
            <a:ext cx="5011962" cy="495692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006A9AD-2756-4C51-A958-6756301EB938}"/>
              </a:ext>
            </a:extLst>
          </p:cNvPr>
          <p:cNvSpPr>
            <a:spLocks noGrp="1"/>
          </p:cNvSpPr>
          <p:nvPr>
            <p:ph type="body" orient="vert" idx="1"/>
          </p:nvPr>
        </p:nvSpPr>
        <p:spPr>
          <a:xfrm>
            <a:off x="517870" y="996791"/>
            <a:ext cx="5021183" cy="4956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E42995D-CCEA-43AF-973B-8B6B56A567E8}"/>
              </a:ext>
            </a:extLst>
          </p:cNvPr>
          <p:cNvSpPr>
            <a:spLocks noGrp="1"/>
          </p:cNvSpPr>
          <p:nvPr>
            <p:ph type="dt" sz="half" idx="10"/>
          </p:nvPr>
        </p:nvSpPr>
        <p:spPr/>
        <p:txBody>
          <a:bodyPr/>
          <a:lstStyle/>
          <a:p>
            <a:fld id="{8F191ED9-F929-4A92-90F9-3C9C84ABBE83}" type="datetime1">
              <a:rPr lang="en-US" smtClean="0"/>
              <a:t>3/28/2025</a:t>
            </a:fld>
            <a:endParaRPr lang="en-US"/>
          </a:p>
        </p:txBody>
      </p:sp>
      <p:sp>
        <p:nvSpPr>
          <p:cNvPr id="5" name="Footer Placeholder 4">
            <a:extLst>
              <a:ext uri="{FF2B5EF4-FFF2-40B4-BE49-F238E27FC236}">
                <a16:creationId xmlns:a16="http://schemas.microsoft.com/office/drawing/2014/main" id="{2A4029CF-BA62-4CCD-956E-FFA0B37B8A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CE0B3D-96AB-41B3-ABDD-5B0DE863DAFC}"/>
              </a:ext>
            </a:extLst>
          </p:cNvPr>
          <p:cNvSpPr>
            <a:spLocks noGrp="1"/>
          </p:cNvSpPr>
          <p:nvPr>
            <p:ph type="sldNum" sz="quarter" idx="12"/>
          </p:nvPr>
        </p:nvSpPr>
        <p:spPr/>
        <p:txBody>
          <a:bodyPr/>
          <a:lstStyle/>
          <a:p>
            <a:fld id="{DFDF98CC-160E-494C-8C3C-8CDC5FA257DE}" type="slidenum">
              <a:rPr lang="en-US" smtClean="0"/>
              <a:t>‹#›</a:t>
            </a:fld>
            <a:endParaRPr lang="en-US"/>
          </a:p>
        </p:txBody>
      </p:sp>
      <p:sp>
        <p:nvSpPr>
          <p:cNvPr id="12" name="Rectangle 11">
            <a:extLst>
              <a:ext uri="{FF2B5EF4-FFF2-40B4-BE49-F238E27FC236}">
                <a16:creationId xmlns:a16="http://schemas.microsoft.com/office/drawing/2014/main" id="{4618136A-0796-46EB-89BB-4C73C0258FE9}"/>
              </a:ext>
              <a:ext uri="{C183D7F6-B498-43B3-948B-1728B52AA6E4}">
                <adec:decorative xmlns:adec="http://schemas.microsoft.com/office/drawing/2017/decorative" val="1"/>
              </a:ext>
            </a:extLst>
          </p:cNvPr>
          <p:cNvSpPr/>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8393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63D8A-C68D-4CF9-9D15-3E09BCC09F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524D94C-E537-4FF3-AAF8-A85F05C31A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824B1D4-6731-4993-8609-16C1D3327986}"/>
              </a:ext>
            </a:extLst>
          </p:cNvPr>
          <p:cNvSpPr>
            <a:spLocks noGrp="1"/>
          </p:cNvSpPr>
          <p:nvPr>
            <p:ph type="dt" sz="half" idx="10"/>
          </p:nvPr>
        </p:nvSpPr>
        <p:spPr/>
        <p:txBody>
          <a:bodyPr/>
          <a:lstStyle/>
          <a:p>
            <a:fld id="{EEBAB316-A2E6-49F2-825C-64AA951E4184}" type="datetime1">
              <a:rPr lang="en-US" smtClean="0"/>
              <a:t>3/28/2025</a:t>
            </a:fld>
            <a:endParaRPr lang="en-US"/>
          </a:p>
        </p:txBody>
      </p:sp>
      <p:sp>
        <p:nvSpPr>
          <p:cNvPr id="5" name="Footer Placeholder 4">
            <a:extLst>
              <a:ext uri="{FF2B5EF4-FFF2-40B4-BE49-F238E27FC236}">
                <a16:creationId xmlns:a16="http://schemas.microsoft.com/office/drawing/2014/main" id="{3DFB7BBD-CEEB-4256-84B2-6D907E1188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72A8B7-F430-4F4A-BB63-481F51E5880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6867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BAC1C-A332-4BA5-8C9C-FE0396C81619}"/>
              </a:ext>
            </a:extLst>
          </p:cNvPr>
          <p:cNvSpPr>
            <a:spLocks noGrp="1"/>
          </p:cNvSpPr>
          <p:nvPr>
            <p:ph type="title"/>
          </p:nvPr>
        </p:nvSpPr>
        <p:spPr>
          <a:xfrm>
            <a:off x="517870" y="978408"/>
            <a:ext cx="5020056" cy="4870974"/>
          </a:xfrm>
        </p:spPr>
        <p:txBody>
          <a:bodyPr anchor="t">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D8D137-710E-4125-B5E9-F63E7F1C9C9D}"/>
              </a:ext>
            </a:extLst>
          </p:cNvPr>
          <p:cNvSpPr>
            <a:spLocks noGrp="1"/>
          </p:cNvSpPr>
          <p:nvPr>
            <p:ph type="body" idx="1"/>
          </p:nvPr>
        </p:nvSpPr>
        <p:spPr>
          <a:xfrm>
            <a:off x="6662167" y="3566639"/>
            <a:ext cx="5021183" cy="2279979"/>
          </a:xfrm>
        </p:spPr>
        <p:txBody>
          <a:bodyPr anchor="b">
            <a:normAutofit/>
          </a:bodyPr>
          <a:lstStyle>
            <a:lvl1pPr marL="0" indent="0">
              <a:buNone/>
              <a:defRPr sz="22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5480C5-E9A6-425E-B050-03E444BE92C9}"/>
              </a:ext>
            </a:extLst>
          </p:cNvPr>
          <p:cNvSpPr>
            <a:spLocks noGrp="1"/>
          </p:cNvSpPr>
          <p:nvPr>
            <p:ph type="dt" sz="half" idx="10"/>
          </p:nvPr>
        </p:nvSpPr>
        <p:spPr/>
        <p:txBody>
          <a:bodyPr/>
          <a:lstStyle/>
          <a:p>
            <a:fld id="{5AE9748B-ADD6-4C5A-8C2A-A39721276E74}" type="datetime1">
              <a:rPr lang="en-US" smtClean="0"/>
              <a:t>3/28/2025</a:t>
            </a:fld>
            <a:endParaRPr lang="en-US"/>
          </a:p>
        </p:txBody>
      </p:sp>
      <p:sp>
        <p:nvSpPr>
          <p:cNvPr id="5" name="Footer Placeholder 4">
            <a:extLst>
              <a:ext uri="{FF2B5EF4-FFF2-40B4-BE49-F238E27FC236}">
                <a16:creationId xmlns:a16="http://schemas.microsoft.com/office/drawing/2014/main" id="{951B4831-6C0B-4E0B-A341-91E4C5D36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011EE6-252D-46DD-94DF-C42657EF2CD9}"/>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4090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4B06-C54A-4B7B-B6D1-436428EAF8E2}"/>
              </a:ext>
            </a:extLst>
          </p:cNvPr>
          <p:cNvSpPr>
            <a:spLocks noGrp="1"/>
          </p:cNvSpPr>
          <p:nvPr>
            <p:ph type="title"/>
          </p:nvPr>
        </p:nvSpPr>
        <p:spPr>
          <a:xfrm>
            <a:off x="517870" y="978408"/>
            <a:ext cx="5021182" cy="520769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723919-9A2F-4D97-8F31-6E35BD5975B0}"/>
              </a:ext>
            </a:extLst>
          </p:cNvPr>
          <p:cNvSpPr>
            <a:spLocks noGrp="1"/>
          </p:cNvSpPr>
          <p:nvPr>
            <p:ph sz="half" idx="1"/>
          </p:nvPr>
        </p:nvSpPr>
        <p:spPr>
          <a:xfrm>
            <a:off x="6063049" y="969264"/>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F8DA345-F684-4BAA-A22C-E725B3A6037F}"/>
              </a:ext>
            </a:extLst>
          </p:cNvPr>
          <p:cNvSpPr>
            <a:spLocks noGrp="1"/>
          </p:cNvSpPr>
          <p:nvPr>
            <p:ph sz="half" idx="2"/>
          </p:nvPr>
        </p:nvSpPr>
        <p:spPr>
          <a:xfrm>
            <a:off x="6063049" y="3621849"/>
            <a:ext cx="5290751" cy="25551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399C52-9753-45D8-9646-CF31BB01577C}"/>
              </a:ext>
            </a:extLst>
          </p:cNvPr>
          <p:cNvSpPr>
            <a:spLocks noGrp="1"/>
          </p:cNvSpPr>
          <p:nvPr>
            <p:ph type="dt" sz="half" idx="10"/>
          </p:nvPr>
        </p:nvSpPr>
        <p:spPr/>
        <p:txBody>
          <a:bodyPr/>
          <a:lstStyle/>
          <a:p>
            <a:fld id="{7241FB0F-3C5C-4949-B933-9C7E511ED094}" type="datetime1">
              <a:rPr lang="en-US" smtClean="0"/>
              <a:t>3/28/2025</a:t>
            </a:fld>
            <a:endParaRPr lang="en-US"/>
          </a:p>
        </p:txBody>
      </p:sp>
      <p:sp>
        <p:nvSpPr>
          <p:cNvPr id="6" name="Footer Placeholder 5">
            <a:extLst>
              <a:ext uri="{FF2B5EF4-FFF2-40B4-BE49-F238E27FC236}">
                <a16:creationId xmlns:a16="http://schemas.microsoft.com/office/drawing/2014/main" id="{C2F95E57-622C-4199-940E-F5462E1AC4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1B7592-00E8-41EF-B749-2A5EA8E460DA}"/>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418226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2291277-967B-4176-B40B-9EC360626994}"/>
              </a:ext>
            </a:extLst>
          </p:cNvPr>
          <p:cNvSpPr/>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FCB11C00-F7CB-4484-807A-D12745CD3CC8}"/>
              </a:ext>
            </a:extLst>
          </p:cNvPr>
          <p:cNvSpPr>
            <a:spLocks noGrp="1"/>
          </p:cNvSpPr>
          <p:nvPr>
            <p:ph type="title"/>
          </p:nvPr>
        </p:nvSpPr>
        <p:spPr>
          <a:xfrm>
            <a:off x="517869" y="978119"/>
            <a:ext cx="11165481" cy="1073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FAAA6E-E243-48B3-9585-3C1420B3E19F}"/>
              </a:ext>
            </a:extLst>
          </p:cNvPr>
          <p:cNvSpPr>
            <a:spLocks noGrp="1"/>
          </p:cNvSpPr>
          <p:nvPr>
            <p:ph type="body" idx="1"/>
          </p:nvPr>
        </p:nvSpPr>
        <p:spPr>
          <a:xfrm>
            <a:off x="517870" y="2178908"/>
            <a:ext cx="5020056"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D01B8-0F2E-41A4-B21C-334393F6A677}"/>
              </a:ext>
            </a:extLst>
          </p:cNvPr>
          <p:cNvSpPr>
            <a:spLocks noGrp="1"/>
          </p:cNvSpPr>
          <p:nvPr>
            <p:ph sz="half" idx="2"/>
          </p:nvPr>
        </p:nvSpPr>
        <p:spPr>
          <a:xfrm>
            <a:off x="517870" y="2876085"/>
            <a:ext cx="5020056"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A89B23F-3E60-415A-9CE7-0928B5CFB2B3}"/>
              </a:ext>
            </a:extLst>
          </p:cNvPr>
          <p:cNvSpPr>
            <a:spLocks noGrp="1"/>
          </p:cNvSpPr>
          <p:nvPr>
            <p:ph type="body" sz="quarter" idx="3"/>
          </p:nvPr>
        </p:nvSpPr>
        <p:spPr>
          <a:xfrm>
            <a:off x="6662168" y="2178908"/>
            <a:ext cx="5021182" cy="65490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23446-0CDC-402B-8D71-D9D29F6DFFCC}"/>
              </a:ext>
            </a:extLst>
          </p:cNvPr>
          <p:cNvSpPr>
            <a:spLocks noGrp="1"/>
          </p:cNvSpPr>
          <p:nvPr>
            <p:ph sz="quarter" idx="4"/>
          </p:nvPr>
        </p:nvSpPr>
        <p:spPr>
          <a:xfrm>
            <a:off x="6662168" y="2876085"/>
            <a:ext cx="5021182" cy="3322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002B77D3-C6EC-4FFD-9E10-24E1AC542019}"/>
              </a:ext>
            </a:extLst>
          </p:cNvPr>
          <p:cNvSpPr>
            <a:spLocks noGrp="1"/>
          </p:cNvSpPr>
          <p:nvPr>
            <p:ph type="dt" sz="half" idx="10"/>
          </p:nvPr>
        </p:nvSpPr>
        <p:spPr>
          <a:xfrm>
            <a:off x="517870" y="6420414"/>
            <a:ext cx="2743200" cy="365125"/>
          </a:xfrm>
        </p:spPr>
        <p:txBody>
          <a:bodyPr/>
          <a:lstStyle/>
          <a:p>
            <a:fld id="{C2F01D58-E949-4BCB-829A-BBF80E38D59C}" type="datetime1">
              <a:rPr lang="en-US" smtClean="0"/>
              <a:t>3/28/2025</a:t>
            </a:fld>
            <a:endParaRPr lang="en-US"/>
          </a:p>
        </p:txBody>
      </p:sp>
      <p:sp>
        <p:nvSpPr>
          <p:cNvPr id="8" name="Footer Placeholder 7">
            <a:extLst>
              <a:ext uri="{FF2B5EF4-FFF2-40B4-BE49-F238E27FC236}">
                <a16:creationId xmlns:a16="http://schemas.microsoft.com/office/drawing/2014/main" id="{209DF31B-BD07-4DC2-95C2-B77E51AAEFF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54CE5A-3A0A-4AAB-81D2-F1C20636E54C}"/>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272383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16B8-52AB-412B-BBE7-B6BE698FA29B}"/>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BF779C3-9D19-467E-A5D2-0920834DA13C}"/>
              </a:ext>
            </a:extLst>
          </p:cNvPr>
          <p:cNvSpPr>
            <a:spLocks noGrp="1"/>
          </p:cNvSpPr>
          <p:nvPr>
            <p:ph type="dt" sz="half" idx="10"/>
          </p:nvPr>
        </p:nvSpPr>
        <p:spPr/>
        <p:txBody>
          <a:bodyPr/>
          <a:lstStyle/>
          <a:p>
            <a:fld id="{FF10A846-0DA4-4D92-9BF1-DE8C52C1F4DF}" type="datetime1">
              <a:rPr lang="en-US" smtClean="0"/>
              <a:t>3/28/2025</a:t>
            </a:fld>
            <a:endParaRPr lang="en-US"/>
          </a:p>
        </p:txBody>
      </p:sp>
      <p:sp>
        <p:nvSpPr>
          <p:cNvPr id="4" name="Footer Placeholder 3">
            <a:extLst>
              <a:ext uri="{FF2B5EF4-FFF2-40B4-BE49-F238E27FC236}">
                <a16:creationId xmlns:a16="http://schemas.microsoft.com/office/drawing/2014/main" id="{8E272BB4-C8D8-4F74-9677-5AC979932A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6B49B8-779F-4492-ABD9-96F0D042AC41}"/>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3563669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B976BF-9339-48D6-881A-280D15492E05}"/>
              </a:ext>
            </a:extLst>
          </p:cNvPr>
          <p:cNvSpPr>
            <a:spLocks noGrp="1"/>
          </p:cNvSpPr>
          <p:nvPr>
            <p:ph type="dt" sz="half" idx="10"/>
          </p:nvPr>
        </p:nvSpPr>
        <p:spPr/>
        <p:txBody>
          <a:bodyPr/>
          <a:lstStyle/>
          <a:p>
            <a:fld id="{E9412331-4A9C-472F-A7FA-968157338839}" type="datetime1">
              <a:rPr lang="en-US" smtClean="0"/>
              <a:t>3/28/2025</a:t>
            </a:fld>
            <a:endParaRPr lang="en-US"/>
          </a:p>
        </p:txBody>
      </p:sp>
      <p:sp>
        <p:nvSpPr>
          <p:cNvPr id="3" name="Footer Placeholder 2">
            <a:extLst>
              <a:ext uri="{FF2B5EF4-FFF2-40B4-BE49-F238E27FC236}">
                <a16:creationId xmlns:a16="http://schemas.microsoft.com/office/drawing/2014/main" id="{45277605-C9C8-432E-9662-D7D410B151D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22432B6-4A12-46EF-98A7-B5D50BD516F0}"/>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93942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F191C-AF68-4230-A7B2-F8F07B486EDC}"/>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58F9F11-5FCF-4D7E-BA51-38CB84277DC9}"/>
              </a:ext>
            </a:extLst>
          </p:cNvPr>
          <p:cNvSpPr>
            <a:spLocks noGrp="1"/>
          </p:cNvSpPr>
          <p:nvPr>
            <p:ph idx="1"/>
          </p:nvPr>
        </p:nvSpPr>
        <p:spPr>
          <a:xfrm>
            <a:off x="6653182" y="987423"/>
            <a:ext cx="5020948"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3B519B-06C0-41BC-95FB-FB1FE436375E}"/>
              </a:ext>
            </a:extLst>
          </p:cNvPr>
          <p:cNvSpPr>
            <a:spLocks noGrp="1"/>
          </p:cNvSpPr>
          <p:nvPr>
            <p:ph type="body" sz="half" idx="2"/>
          </p:nvPr>
        </p:nvSpPr>
        <p:spPr>
          <a:xfrm>
            <a:off x="517870" y="3361038"/>
            <a:ext cx="5020948" cy="2507949"/>
          </a:xfrm>
        </p:spPr>
        <p:txBody>
          <a:bodyPr>
            <a:normAutofit/>
          </a:bodyPr>
          <a:lstStyle>
            <a:lvl1pPr marL="0" indent="0">
              <a:buNone/>
              <a:defRPr sz="24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8B70C-015C-4832-AFF6-D033E022746B}"/>
              </a:ext>
            </a:extLst>
          </p:cNvPr>
          <p:cNvSpPr>
            <a:spLocks noGrp="1"/>
          </p:cNvSpPr>
          <p:nvPr>
            <p:ph type="dt" sz="half" idx="10"/>
          </p:nvPr>
        </p:nvSpPr>
        <p:spPr/>
        <p:txBody>
          <a:bodyPr/>
          <a:lstStyle/>
          <a:p>
            <a:fld id="{A2197F3D-ED52-43FD-A26D-318B71534485}" type="datetime1">
              <a:rPr lang="en-US" smtClean="0"/>
              <a:t>3/28/2025</a:t>
            </a:fld>
            <a:endParaRPr lang="en-US"/>
          </a:p>
        </p:txBody>
      </p:sp>
      <p:sp>
        <p:nvSpPr>
          <p:cNvPr id="6" name="Footer Placeholder 5">
            <a:extLst>
              <a:ext uri="{FF2B5EF4-FFF2-40B4-BE49-F238E27FC236}">
                <a16:creationId xmlns:a16="http://schemas.microsoft.com/office/drawing/2014/main" id="{BEF1A6FB-8C14-46D1-90A5-0FF11DE786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782C585-6FA1-4E94-9C1C-A1DEDE55108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71521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B43-D1CE-43F4-A367-EF1FE9688913}"/>
              </a:ext>
            </a:extLst>
          </p:cNvPr>
          <p:cNvSpPr>
            <a:spLocks noGrp="1"/>
          </p:cNvSpPr>
          <p:nvPr>
            <p:ph type="title"/>
          </p:nvPr>
        </p:nvSpPr>
        <p:spPr>
          <a:xfrm>
            <a:off x="517870" y="978408"/>
            <a:ext cx="5020948" cy="2270641"/>
          </a:xfrm>
        </p:spPr>
        <p:txBody>
          <a:bodyPr anchor="t">
            <a:noAutofit/>
          </a:bodyPr>
          <a:lstStyle>
            <a:lvl1pPr>
              <a:defRPr sz="4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2B73978-8CDF-4C0E-ABA1-7291A0347362}"/>
              </a:ext>
            </a:extLst>
          </p:cNvPr>
          <p:cNvSpPr>
            <a:spLocks noGrp="1"/>
          </p:cNvSpPr>
          <p:nvPr>
            <p:ph type="pic" idx="1"/>
          </p:nvPr>
        </p:nvSpPr>
        <p:spPr>
          <a:xfrm>
            <a:off x="6662168" y="987425"/>
            <a:ext cx="5027005"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45BECC62-ED45-451E-BEC5-A03C6A554D26}"/>
              </a:ext>
            </a:extLst>
          </p:cNvPr>
          <p:cNvSpPr>
            <a:spLocks noGrp="1"/>
          </p:cNvSpPr>
          <p:nvPr>
            <p:ph type="body" sz="half" idx="2"/>
          </p:nvPr>
        </p:nvSpPr>
        <p:spPr>
          <a:xfrm>
            <a:off x="517870" y="3340442"/>
            <a:ext cx="5020948" cy="2528545"/>
          </a:xfrm>
        </p:spPr>
        <p:txBody>
          <a:bodyPr>
            <a:normAutofit/>
          </a:bodyPr>
          <a:lstStyle>
            <a:lvl1pPr marL="0" indent="0">
              <a:buNone/>
              <a:defRPr sz="2200" b="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A7A86-B983-4315-9312-936B4FCF75FE}"/>
              </a:ext>
            </a:extLst>
          </p:cNvPr>
          <p:cNvSpPr>
            <a:spLocks noGrp="1"/>
          </p:cNvSpPr>
          <p:nvPr>
            <p:ph type="dt" sz="half" idx="10"/>
          </p:nvPr>
        </p:nvSpPr>
        <p:spPr/>
        <p:txBody>
          <a:bodyPr/>
          <a:lstStyle/>
          <a:p>
            <a:fld id="{3D291FA4-6264-4BB8-B3B5-77711EED2D82}" type="datetime1">
              <a:rPr lang="en-US" smtClean="0"/>
              <a:t>3/28/2025</a:t>
            </a:fld>
            <a:endParaRPr lang="en-US"/>
          </a:p>
        </p:txBody>
      </p:sp>
      <p:sp>
        <p:nvSpPr>
          <p:cNvPr id="6" name="Footer Placeholder 5">
            <a:extLst>
              <a:ext uri="{FF2B5EF4-FFF2-40B4-BE49-F238E27FC236}">
                <a16:creationId xmlns:a16="http://schemas.microsoft.com/office/drawing/2014/main" id="{1E2E88C0-25A5-46F9-AB35-EAD50E6B91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0F9EA8-45AD-478E-8606-9328245BC8A6}"/>
              </a:ext>
            </a:extLst>
          </p:cNvPr>
          <p:cNvSpPr>
            <a:spLocks noGrp="1"/>
          </p:cNvSpPr>
          <p:nvPr>
            <p:ph type="sldNum" sz="quarter" idx="12"/>
          </p:nvPr>
        </p:nvSpPr>
        <p:spPr/>
        <p:txBody>
          <a:bodyPr/>
          <a:lstStyle/>
          <a:p>
            <a:fld id="{DFDF98CC-160E-494C-8C3C-8CDC5FA257DE}" type="slidenum">
              <a:rPr lang="en-US" smtClean="0"/>
              <a:t>‹#›</a:t>
            </a:fld>
            <a:endParaRPr lang="en-US"/>
          </a:p>
        </p:txBody>
      </p:sp>
    </p:spTree>
    <p:extLst>
      <p:ext uri="{BB962C8B-B14F-4D97-AF65-F5344CB8AC3E}">
        <p14:creationId xmlns:p14="http://schemas.microsoft.com/office/powerpoint/2010/main" val="1492584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61AD20-E240-4E6F-AF91-689F7AEEE33A}"/>
              </a:ext>
            </a:extLst>
          </p:cNvPr>
          <p:cNvSpPr>
            <a:spLocks noGrp="1"/>
          </p:cNvSpPr>
          <p:nvPr>
            <p:ph type="title"/>
          </p:nvPr>
        </p:nvSpPr>
        <p:spPr>
          <a:xfrm>
            <a:off x="517870" y="978408"/>
            <a:ext cx="5021182" cy="4870457"/>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78801-35D1-4C19-BC2B-EAC7EE917E73}"/>
              </a:ext>
            </a:extLst>
          </p:cNvPr>
          <p:cNvSpPr>
            <a:spLocks noGrp="1"/>
          </p:cNvSpPr>
          <p:nvPr>
            <p:ph type="body" idx="1"/>
          </p:nvPr>
        </p:nvSpPr>
        <p:spPr>
          <a:xfrm>
            <a:off x="6662168" y="969264"/>
            <a:ext cx="5021182" cy="48704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282A45-C5B9-4575-8E28-A35767B4D71C}"/>
              </a:ext>
            </a:extLst>
          </p:cNvPr>
          <p:cNvSpPr>
            <a:spLocks noGrp="1"/>
          </p:cNvSpPr>
          <p:nvPr>
            <p:ph type="dt" sz="half" idx="2"/>
          </p:nvPr>
        </p:nvSpPr>
        <p:spPr>
          <a:xfrm>
            <a:off x="517870" y="6420414"/>
            <a:ext cx="2743200" cy="365125"/>
          </a:xfrm>
          <a:prstGeom prst="rect">
            <a:avLst/>
          </a:prstGeom>
        </p:spPr>
        <p:txBody>
          <a:bodyPr vert="horz" lIns="91440" tIns="45720" rIns="91440" bIns="45720" rtlCol="0" anchor="ctr"/>
          <a:lstStyle>
            <a:lvl1pPr algn="l">
              <a:defRPr sz="900">
                <a:solidFill>
                  <a:schemeClr val="tx1"/>
                </a:solidFill>
              </a:defRPr>
            </a:lvl1pPr>
          </a:lstStyle>
          <a:p>
            <a:fld id="{E7F6A1D9-D323-4F4E-8655-25E2D32CE742}" type="datetime1">
              <a:rPr lang="en-US" smtClean="0"/>
              <a:t>3/28/2025</a:t>
            </a:fld>
            <a:endParaRPr lang="en-US"/>
          </a:p>
        </p:txBody>
      </p:sp>
      <p:sp>
        <p:nvSpPr>
          <p:cNvPr id="5" name="Footer Placeholder 4">
            <a:extLst>
              <a:ext uri="{FF2B5EF4-FFF2-40B4-BE49-F238E27FC236}">
                <a16:creationId xmlns:a16="http://schemas.microsoft.com/office/drawing/2014/main" id="{2E9D0933-AA03-4018-8E37-004CFB9F61D6}"/>
              </a:ext>
            </a:extLst>
          </p:cNvPr>
          <p:cNvSpPr>
            <a:spLocks noGrp="1"/>
          </p:cNvSpPr>
          <p:nvPr>
            <p:ph type="ftr" sz="quarter" idx="3"/>
          </p:nvPr>
        </p:nvSpPr>
        <p:spPr>
          <a:xfrm>
            <a:off x="517870" y="97713"/>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F282A-DF4A-4A2D-9672-8F0F770A3F1A}"/>
              </a:ext>
            </a:extLst>
          </p:cNvPr>
          <p:cNvSpPr>
            <a:spLocks noGrp="1"/>
          </p:cNvSpPr>
          <p:nvPr>
            <p:ph type="sldNum" sz="quarter" idx="4"/>
          </p:nvPr>
        </p:nvSpPr>
        <p:spPr>
          <a:xfrm>
            <a:off x="11454317" y="6420414"/>
            <a:ext cx="637909" cy="365125"/>
          </a:xfrm>
          <a:prstGeom prst="rect">
            <a:avLst/>
          </a:prstGeom>
        </p:spPr>
        <p:txBody>
          <a:bodyPr vert="horz" lIns="91440" tIns="45720" rIns="91440" bIns="45720" rtlCol="0" anchor="ctr"/>
          <a:lstStyle>
            <a:lvl1pPr algn="r">
              <a:defRPr sz="900">
                <a:solidFill>
                  <a:schemeClr val="tx1"/>
                </a:solidFill>
              </a:defRPr>
            </a:lvl1pPr>
          </a:lstStyle>
          <a:p>
            <a:fld id="{DFDF98CC-160E-494C-8C3C-8CDC5FA257DE}" type="slidenum">
              <a:rPr lang="en-US" smtClean="0"/>
              <a:pPr/>
              <a:t>‹#›</a:t>
            </a:fld>
            <a:endParaRPr lang="en-US" dirty="0"/>
          </a:p>
        </p:txBody>
      </p:sp>
      <p:sp>
        <p:nvSpPr>
          <p:cNvPr id="14" name="Rectangle 13">
            <a:extLst>
              <a:ext uri="{FF2B5EF4-FFF2-40B4-BE49-F238E27FC236}">
                <a16:creationId xmlns:a16="http://schemas.microsoft.com/office/drawing/2014/main" id="{ADE57300-C7FF-4578-99A0-42B0295B123C}"/>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B8F8250-7A81-4A19-87AD-FFB2CE4E39A5}"/>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9F38FC-2DEA-2647-C409-EF75720C1017}"/>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19387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274320" indent="-27432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274320" indent="0" algn="l" defTabSz="914400" rtl="0" eaLnBrk="1" latinLnBrk="0" hangingPunct="1">
        <a:lnSpc>
          <a:spcPct val="110000"/>
        </a:lnSpc>
        <a:spcBef>
          <a:spcPts val="500"/>
        </a:spcBef>
        <a:buFont typeface="Arial" panose="020B0604020202020204" pitchFamily="34" charset="0"/>
        <a:buNone/>
        <a:defRPr sz="1800" kern="1200">
          <a:solidFill>
            <a:schemeClr val="tx1"/>
          </a:solidFill>
          <a:latin typeface="+mn-lt"/>
          <a:ea typeface="+mn-ea"/>
          <a:cs typeface="+mn-cs"/>
        </a:defRPr>
      </a:lvl3pPr>
      <a:lvl4pPr marL="548640" indent="-27432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54864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15.sv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15.sv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BEC44CD-E290-4D60-A056-5BA05B182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069777A-23EE-1CE1-4859-FB404C4ED2F8}"/>
              </a:ext>
            </a:extLst>
          </p:cNvPr>
          <p:cNvPicPr>
            <a:picLocks noChangeAspect="1"/>
          </p:cNvPicPr>
          <p:nvPr/>
        </p:nvPicPr>
        <p:blipFill>
          <a:blip r:embed="rId3">
            <a:alphaModFix amt="40000"/>
          </a:blip>
          <a:srcRect t="12791"/>
          <a:stretch/>
        </p:blipFill>
        <p:spPr>
          <a:xfrm>
            <a:off x="-2" y="-4"/>
            <a:ext cx="12192001" cy="6858001"/>
          </a:xfrm>
          <a:prstGeom prst="rect">
            <a:avLst/>
          </a:prstGeom>
        </p:spPr>
      </p:pic>
      <p:sp>
        <p:nvSpPr>
          <p:cNvPr id="2" name="Title 1">
            <a:extLst>
              <a:ext uri="{FF2B5EF4-FFF2-40B4-BE49-F238E27FC236}">
                <a16:creationId xmlns:a16="http://schemas.microsoft.com/office/drawing/2014/main" id="{D98B3A78-D3BF-EF68-E79D-6766809A3BBF}"/>
              </a:ext>
            </a:extLst>
          </p:cNvPr>
          <p:cNvSpPr>
            <a:spLocks noGrp="1"/>
          </p:cNvSpPr>
          <p:nvPr>
            <p:ph type="ctrTitle"/>
          </p:nvPr>
        </p:nvSpPr>
        <p:spPr>
          <a:xfrm>
            <a:off x="517870" y="978408"/>
            <a:ext cx="5021182" cy="2334248"/>
          </a:xfrm>
        </p:spPr>
        <p:txBody>
          <a:bodyPr anchor="t">
            <a:normAutofit/>
          </a:bodyPr>
          <a:lstStyle/>
          <a:p>
            <a:pPr>
              <a:lnSpc>
                <a:spcPct val="90000"/>
              </a:lnSpc>
            </a:pPr>
            <a:r>
              <a:rPr lang="en-US" sz="4200">
                <a:solidFill>
                  <a:srgbClr val="FFFFFF"/>
                </a:solidFill>
              </a:rPr>
              <a:t>Tribal Resilience:</a:t>
            </a:r>
            <a:br>
              <a:rPr lang="en-US" sz="4200">
                <a:solidFill>
                  <a:srgbClr val="FFFFFF"/>
                </a:solidFill>
              </a:rPr>
            </a:br>
            <a:r>
              <a:rPr lang="en-US" sz="4200">
                <a:solidFill>
                  <a:srgbClr val="FFFFFF"/>
                </a:solidFill>
              </a:rPr>
              <a:t>Ritual’s Place in Suicide Prevention</a:t>
            </a:r>
          </a:p>
        </p:txBody>
      </p:sp>
      <p:sp>
        <p:nvSpPr>
          <p:cNvPr id="3" name="Subtitle 2">
            <a:extLst>
              <a:ext uri="{FF2B5EF4-FFF2-40B4-BE49-F238E27FC236}">
                <a16:creationId xmlns:a16="http://schemas.microsoft.com/office/drawing/2014/main" id="{7DB5FA87-5A4F-F892-AAB9-F0C35C6D49D2}"/>
              </a:ext>
            </a:extLst>
          </p:cNvPr>
          <p:cNvSpPr>
            <a:spLocks noGrp="1"/>
          </p:cNvSpPr>
          <p:nvPr>
            <p:ph type="subTitle" idx="1"/>
          </p:nvPr>
        </p:nvSpPr>
        <p:spPr>
          <a:xfrm>
            <a:off x="6652366" y="4017818"/>
            <a:ext cx="5040785" cy="1828799"/>
          </a:xfrm>
        </p:spPr>
        <p:txBody>
          <a:bodyPr anchor="b">
            <a:normAutofit/>
          </a:bodyPr>
          <a:lstStyle/>
          <a:p>
            <a:r>
              <a:rPr lang="en-US">
                <a:solidFill>
                  <a:srgbClr val="FFFFFF"/>
                </a:solidFill>
              </a:rPr>
              <a:t>Captain Jonny Scott</a:t>
            </a:r>
          </a:p>
        </p:txBody>
      </p:sp>
      <p:sp>
        <p:nvSpPr>
          <p:cNvPr id="11" name="Rectangle 1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1189494-2B67-46D2-93D6-A122A09B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35709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0B5F1AC-65F9-3808-DDDC-2263083B28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863E04B-E454-4443-BAEA-AA6DD6D4FDDB}"/>
              </a:ext>
            </a:extLst>
          </p:cNvPr>
          <p:cNvSpPr>
            <a:spLocks noGrp="1"/>
          </p:cNvSpPr>
          <p:nvPr>
            <p:ph type="title"/>
          </p:nvPr>
        </p:nvSpPr>
        <p:spPr>
          <a:xfrm>
            <a:off x="517869" y="978408"/>
            <a:ext cx="5012775" cy="5310464"/>
          </a:xfrm>
        </p:spPr>
        <p:txBody>
          <a:bodyPr>
            <a:normAutofit/>
          </a:bodyPr>
          <a:lstStyle/>
          <a:p>
            <a:r>
              <a:rPr lang="en-US" dirty="0"/>
              <a:t>Unintended Consequences </a:t>
            </a:r>
          </a:p>
        </p:txBody>
      </p:sp>
      <p:graphicFrame>
        <p:nvGraphicFramePr>
          <p:cNvPr id="9" name="Content Placeholder 8">
            <a:extLst>
              <a:ext uri="{FF2B5EF4-FFF2-40B4-BE49-F238E27FC236}">
                <a16:creationId xmlns:a16="http://schemas.microsoft.com/office/drawing/2014/main" id="{2D228C88-A376-6793-95EF-BFD7569B3825}"/>
              </a:ext>
            </a:extLst>
          </p:cNvPr>
          <p:cNvGraphicFramePr>
            <a:graphicFrameLocks noGrp="1"/>
          </p:cNvGraphicFramePr>
          <p:nvPr>
            <p:ph sz="half" idx="1"/>
            <p:extLst>
              <p:ext uri="{D42A27DB-BD31-4B8C-83A1-F6EECF244321}">
                <p14:modId xmlns:p14="http://schemas.microsoft.com/office/powerpoint/2010/main" val="709814991"/>
              </p:ext>
            </p:extLst>
          </p:nvPr>
        </p:nvGraphicFramePr>
        <p:xfrm>
          <a:off x="5530645" y="1081173"/>
          <a:ext cx="6537786" cy="5207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3661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87139-6A90-2C02-56EF-CE7BE5A7B7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CC05A0-8C80-45A2-B8C6-40A4527A7A58}"/>
              </a:ext>
            </a:extLst>
          </p:cNvPr>
          <p:cNvSpPr>
            <a:spLocks noGrp="1"/>
          </p:cNvSpPr>
          <p:nvPr>
            <p:ph type="title"/>
          </p:nvPr>
        </p:nvSpPr>
        <p:spPr/>
        <p:txBody>
          <a:bodyPr/>
          <a:lstStyle/>
          <a:p>
            <a:r>
              <a:rPr lang="en-US" dirty="0"/>
              <a:t>Why current suicide prevention is failing</a:t>
            </a:r>
          </a:p>
        </p:txBody>
      </p:sp>
      <p:graphicFrame>
        <p:nvGraphicFramePr>
          <p:cNvPr id="7" name="Content Placeholder 6">
            <a:extLst>
              <a:ext uri="{FF2B5EF4-FFF2-40B4-BE49-F238E27FC236}">
                <a16:creationId xmlns:a16="http://schemas.microsoft.com/office/drawing/2014/main" id="{B8AEE467-BF6B-0662-BB86-459336FC4025}"/>
              </a:ext>
            </a:extLst>
          </p:cNvPr>
          <p:cNvGraphicFramePr>
            <a:graphicFrameLocks noGrp="1"/>
          </p:cNvGraphicFramePr>
          <p:nvPr>
            <p:ph sz="half" idx="1"/>
            <p:extLst>
              <p:ext uri="{D42A27DB-BD31-4B8C-83A1-F6EECF244321}">
                <p14:modId xmlns:p14="http://schemas.microsoft.com/office/powerpoint/2010/main" val="374866106"/>
              </p:ext>
            </p:extLst>
          </p:nvPr>
        </p:nvGraphicFramePr>
        <p:xfrm>
          <a:off x="4645195" y="965335"/>
          <a:ext cx="7028935" cy="5216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9670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Content Placeholder 13">
            <a:extLst>
              <a:ext uri="{FF2B5EF4-FFF2-40B4-BE49-F238E27FC236}">
                <a16:creationId xmlns:a16="http://schemas.microsoft.com/office/drawing/2014/main" id="{234C2F9F-481A-30BB-8AAD-30B62C9C896E}"/>
              </a:ext>
            </a:extLst>
          </p:cNvPr>
          <p:cNvPicPr>
            <a:picLocks noGrp="1" noChangeAspect="1"/>
          </p:cNvPicPr>
          <p:nvPr>
            <p:ph idx="1"/>
          </p:nvPr>
        </p:nvPicPr>
        <p:blipFill>
          <a:blip r:embed="rId3"/>
          <a:srcRect r="25"/>
          <a:stretch/>
        </p:blipFill>
        <p:spPr>
          <a:xfrm>
            <a:off x="20" y="10"/>
            <a:ext cx="12188932" cy="6857990"/>
          </a:xfrm>
          <a:prstGeom prst="rect">
            <a:avLst/>
          </a:prstGeom>
        </p:spPr>
      </p:pic>
    </p:spTree>
    <p:extLst>
      <p:ext uri="{BB962C8B-B14F-4D97-AF65-F5344CB8AC3E}">
        <p14:creationId xmlns:p14="http://schemas.microsoft.com/office/powerpoint/2010/main" val="2257520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Road in the middle of a forest with tall trees">
            <a:extLst>
              <a:ext uri="{FF2B5EF4-FFF2-40B4-BE49-F238E27FC236}">
                <a16:creationId xmlns:a16="http://schemas.microsoft.com/office/drawing/2014/main" id="{4D401635-EE8B-686C-8AA1-D4290ED7814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09" r="-1" b="-1"/>
          <a:stretch/>
        </p:blipFill>
        <p:spPr>
          <a:xfrm>
            <a:off x="20" y="10"/>
            <a:ext cx="12188932" cy="6857990"/>
          </a:xfrm>
          <a:prstGeom prst="rect">
            <a:avLst/>
          </a:prstGeom>
        </p:spPr>
      </p:pic>
      <p:sp>
        <p:nvSpPr>
          <p:cNvPr id="41" name="Rectangle 40">
            <a:extLst>
              <a:ext uri="{FF2B5EF4-FFF2-40B4-BE49-F238E27FC236}">
                <a16:creationId xmlns:a16="http://schemas.microsoft.com/office/drawing/2014/main" id="{7508F7DC-CA28-4ACE-AF79-D7E98ED1B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9AB20218-A500-457C-B65C-F3D198B1F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524" y="0"/>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A7D62D6-B4EC-9CDE-8877-CB237154D9BA}"/>
              </a:ext>
            </a:extLst>
          </p:cNvPr>
          <p:cNvSpPr>
            <a:spLocks noGrp="1"/>
          </p:cNvSpPr>
          <p:nvPr>
            <p:ph type="title"/>
          </p:nvPr>
        </p:nvSpPr>
        <p:spPr>
          <a:xfrm>
            <a:off x="517870" y="978408"/>
            <a:ext cx="11190174" cy="2334247"/>
          </a:xfrm>
        </p:spPr>
        <p:txBody>
          <a:bodyPr vert="horz" lIns="91440" tIns="45720" rIns="91440" bIns="45720" rtlCol="0" anchor="t">
            <a:normAutofit/>
          </a:bodyPr>
          <a:lstStyle/>
          <a:p>
            <a:pPr>
              <a:lnSpc>
                <a:spcPct val="90000"/>
              </a:lnSpc>
            </a:pPr>
            <a:r>
              <a:rPr lang="en-US" dirty="0">
                <a:solidFill>
                  <a:srgbClr val="FFFFFF"/>
                </a:solidFill>
              </a:rPr>
              <a:t>Adopting a Framework for Suicide</a:t>
            </a:r>
            <a:br>
              <a:rPr lang="en-US" dirty="0">
                <a:solidFill>
                  <a:srgbClr val="FFFFFF"/>
                </a:solidFill>
              </a:rPr>
            </a:br>
            <a:endParaRPr lang="en-US" dirty="0">
              <a:solidFill>
                <a:srgbClr val="FFFFFF"/>
              </a:solidFill>
            </a:endParaRPr>
          </a:p>
        </p:txBody>
      </p:sp>
      <p:sp>
        <p:nvSpPr>
          <p:cNvPr id="8" name="Title 3">
            <a:extLst>
              <a:ext uri="{FF2B5EF4-FFF2-40B4-BE49-F238E27FC236}">
                <a16:creationId xmlns:a16="http://schemas.microsoft.com/office/drawing/2014/main" id="{3A4D653D-C1EC-6A9A-3384-E8C2295E3FFD}"/>
              </a:ext>
            </a:extLst>
          </p:cNvPr>
          <p:cNvSpPr txBox="1">
            <a:spLocks/>
          </p:cNvSpPr>
          <p:nvPr/>
        </p:nvSpPr>
        <p:spPr>
          <a:xfrm>
            <a:off x="483956" y="3241421"/>
            <a:ext cx="8720710" cy="2653653"/>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5400" b="1" kern="1200">
                <a:solidFill>
                  <a:schemeClr val="tx1"/>
                </a:solidFill>
                <a:latin typeface="+mj-lt"/>
                <a:ea typeface="+mj-ea"/>
                <a:cs typeface="+mj-cs"/>
              </a:defRPr>
            </a:lvl1pPr>
          </a:lstStyle>
          <a:p>
            <a:pPr>
              <a:spcBef>
                <a:spcPts val="1000"/>
              </a:spcBef>
            </a:pPr>
            <a:br>
              <a:rPr lang="en-US" sz="2200" i="1" dirty="0">
                <a:solidFill>
                  <a:srgbClr val="FFFFFF"/>
                </a:solidFill>
                <a:latin typeface="+mn-lt"/>
                <a:ea typeface="+mn-ea"/>
                <a:cs typeface="+mn-cs"/>
              </a:rPr>
            </a:br>
            <a:r>
              <a:rPr lang="en-US" sz="2400" dirty="0">
                <a:solidFill>
                  <a:srgbClr val="FFFFFF"/>
                </a:solidFill>
              </a:rPr>
              <a:t> Interpersonal Theory of Suicide:</a:t>
            </a:r>
            <a:endParaRPr lang="en-US" sz="2200" i="1" dirty="0">
              <a:solidFill>
                <a:srgbClr val="FFFFFF"/>
              </a:solidFill>
              <a:latin typeface="+mn-lt"/>
              <a:ea typeface="+mn-ea"/>
              <a:cs typeface="+mn-cs"/>
            </a:endParaRPr>
          </a:p>
          <a:p>
            <a:pPr>
              <a:spcBef>
                <a:spcPts val="1000"/>
              </a:spcBef>
            </a:pPr>
            <a:r>
              <a:rPr lang="en-US" sz="2200" b="0" i="1" dirty="0">
                <a:solidFill>
                  <a:srgbClr val="FFFFFF"/>
                </a:solidFill>
                <a:latin typeface="+mn-lt"/>
                <a:ea typeface="+mn-ea"/>
                <a:cs typeface="+mn-cs"/>
              </a:rPr>
              <a:t>1. Capability to Die </a:t>
            </a:r>
            <a:r>
              <a:rPr lang="en-US" sz="2200" b="0" i="1">
                <a:solidFill>
                  <a:srgbClr val="FFFFFF"/>
                </a:solidFill>
                <a:latin typeface="+mn-lt"/>
                <a:ea typeface="+mn-ea"/>
                <a:cs typeface="+mn-cs"/>
              </a:rPr>
              <a:t>by Suicide</a:t>
            </a:r>
            <a:br>
              <a:rPr lang="en-US" sz="2200" b="0" i="1" dirty="0">
                <a:solidFill>
                  <a:srgbClr val="FFFFFF"/>
                </a:solidFill>
                <a:latin typeface="+mn-lt"/>
                <a:ea typeface="+mn-ea"/>
                <a:cs typeface="+mn-cs"/>
              </a:rPr>
            </a:br>
            <a:r>
              <a:rPr lang="en-US" sz="2200" b="0" i="1" dirty="0">
                <a:solidFill>
                  <a:srgbClr val="FFFFFF"/>
                </a:solidFill>
                <a:latin typeface="+mn-lt"/>
                <a:ea typeface="+mn-ea"/>
                <a:cs typeface="+mn-cs"/>
              </a:rPr>
              <a:t>2. Thwarted Belongingness</a:t>
            </a:r>
            <a:br>
              <a:rPr lang="en-US" sz="2200" b="0" i="1" dirty="0">
                <a:solidFill>
                  <a:srgbClr val="FFFFFF"/>
                </a:solidFill>
                <a:latin typeface="+mn-lt"/>
                <a:ea typeface="+mn-ea"/>
                <a:cs typeface="+mn-cs"/>
              </a:rPr>
            </a:br>
            <a:r>
              <a:rPr lang="en-US" sz="2200" b="0" i="1" dirty="0">
                <a:solidFill>
                  <a:srgbClr val="FFFFFF"/>
                </a:solidFill>
                <a:latin typeface="+mn-lt"/>
                <a:ea typeface="+mn-ea"/>
                <a:cs typeface="+mn-cs"/>
              </a:rPr>
              <a:t>3. Perceived Burdensomeness </a:t>
            </a:r>
          </a:p>
        </p:txBody>
      </p:sp>
      <p:sp>
        <p:nvSpPr>
          <p:cNvPr id="45" name="Rectangle 44">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868680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1802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3149F2-C304-9272-9CDC-6B43B685E461}"/>
              </a:ext>
            </a:extLst>
          </p:cNvPr>
          <p:cNvSpPr>
            <a:spLocks noGrp="1"/>
          </p:cNvSpPr>
          <p:nvPr>
            <p:ph type="title"/>
          </p:nvPr>
        </p:nvSpPr>
        <p:spPr/>
        <p:txBody>
          <a:bodyPr>
            <a:normAutofit/>
          </a:bodyPr>
          <a:lstStyle/>
          <a:p>
            <a:r>
              <a:rPr lang="en-US" dirty="0"/>
              <a:t>What is ritual?</a:t>
            </a:r>
            <a:br>
              <a:rPr lang="en-US" dirty="0"/>
            </a:br>
            <a:br>
              <a:rPr lang="en-US" dirty="0"/>
            </a:br>
            <a:endParaRPr lang="en-US" sz="1800" dirty="0"/>
          </a:p>
        </p:txBody>
      </p:sp>
      <p:pic>
        <p:nvPicPr>
          <p:cNvPr id="6" name="Picture 5">
            <a:extLst>
              <a:ext uri="{FF2B5EF4-FFF2-40B4-BE49-F238E27FC236}">
                <a16:creationId xmlns:a16="http://schemas.microsoft.com/office/drawing/2014/main" id="{6723227B-DDD4-0B14-0AC9-5719F704106E}"/>
              </a:ext>
            </a:extLst>
          </p:cNvPr>
          <p:cNvPicPr>
            <a:picLocks noChangeAspect="1"/>
          </p:cNvPicPr>
          <p:nvPr/>
        </p:nvPicPr>
        <p:blipFill>
          <a:blip r:embed="rId3"/>
          <a:stretch>
            <a:fillRect/>
          </a:stretch>
        </p:blipFill>
        <p:spPr>
          <a:xfrm>
            <a:off x="6652950" y="357187"/>
            <a:ext cx="4762500" cy="6143625"/>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A8402F1-705B-C90C-46B1-D8895E20D3BC}"/>
              </a:ext>
            </a:extLst>
          </p:cNvPr>
          <p:cNvPicPr>
            <a:picLocks noChangeAspect="1"/>
          </p:cNvPicPr>
          <p:nvPr/>
        </p:nvPicPr>
        <p:blipFill>
          <a:blip r:embed="rId4"/>
          <a:stretch>
            <a:fillRect/>
          </a:stretch>
        </p:blipFill>
        <p:spPr>
          <a:xfrm>
            <a:off x="6652950" y="2095500"/>
            <a:ext cx="4800600" cy="3429000"/>
          </a:xfrm>
          <a:prstGeom prst="rect">
            <a:avLst/>
          </a:prstGeom>
          <a:ln>
            <a:solidFill>
              <a:schemeClr val="tx1"/>
            </a:solidFill>
          </a:ln>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C2628C9-91A1-8240-BB68-1552473E627B}"/>
              </a:ext>
            </a:extLst>
          </p:cNvPr>
          <p:cNvSpPr txBox="1"/>
          <p:nvPr/>
        </p:nvSpPr>
        <p:spPr>
          <a:xfrm>
            <a:off x="385135" y="2184320"/>
            <a:ext cx="6098458" cy="4524315"/>
          </a:xfrm>
          <a:prstGeom prst="rect">
            <a:avLst/>
          </a:prstGeom>
          <a:noFill/>
        </p:spPr>
        <p:txBody>
          <a:bodyPr wrap="square">
            <a:spAutoFit/>
          </a:bodyPr>
          <a:lstStyle/>
          <a:p>
            <a:r>
              <a:rPr lang="en-US" sz="2800" b="1" dirty="0"/>
              <a:t>1. Makes the extraordinary temporarily ordinary</a:t>
            </a:r>
          </a:p>
          <a:p>
            <a:endParaRPr lang="en-US" sz="2800" b="1" dirty="0"/>
          </a:p>
          <a:p>
            <a:r>
              <a:rPr lang="en-US" sz="2800" b="1" dirty="0"/>
              <a:t>2. Allows groups of people to commune and participate together</a:t>
            </a:r>
          </a:p>
          <a:p>
            <a:endParaRPr lang="en-US" sz="2800" b="1" dirty="0"/>
          </a:p>
          <a:p>
            <a:r>
              <a:rPr lang="en-US" sz="2800" b="1" dirty="0"/>
              <a:t>3. Follows a known structure to guide and ground participants  </a:t>
            </a:r>
          </a:p>
          <a:p>
            <a:pPr marL="514350" indent="-514350">
              <a:buAutoNum type="arabicPeriod"/>
            </a:pPr>
            <a:endParaRPr lang="en-US" sz="2800" b="1" dirty="0"/>
          </a:p>
          <a:p>
            <a:br>
              <a:rPr lang="en-US" sz="1800" b="1" dirty="0"/>
            </a:br>
            <a:endParaRPr lang="en-US" b="1" dirty="0"/>
          </a:p>
        </p:txBody>
      </p:sp>
      <p:pic>
        <p:nvPicPr>
          <p:cNvPr id="2" name="Picture 1">
            <a:extLst>
              <a:ext uri="{FF2B5EF4-FFF2-40B4-BE49-F238E27FC236}">
                <a16:creationId xmlns:a16="http://schemas.microsoft.com/office/drawing/2014/main" id="{7E0730BF-CDD2-5950-B972-39E0D850FCD1}"/>
              </a:ext>
            </a:extLst>
          </p:cNvPr>
          <p:cNvPicPr>
            <a:picLocks noChangeAspect="1"/>
          </p:cNvPicPr>
          <p:nvPr/>
        </p:nvPicPr>
        <p:blipFill>
          <a:blip r:embed="rId5"/>
          <a:stretch>
            <a:fillRect/>
          </a:stretch>
        </p:blipFill>
        <p:spPr>
          <a:xfrm>
            <a:off x="6386867" y="2028645"/>
            <a:ext cx="5332765" cy="3562709"/>
          </a:xfrm>
          <a:prstGeom prst="rect">
            <a:avLst/>
          </a:prstGeom>
          <a:ln>
            <a:solidFill>
              <a:schemeClr val="tx1"/>
            </a:solidFill>
          </a:ln>
          <a:effectLst>
            <a:outerShdw blurRad="50800" dist="50800" dir="5400000" algn="ctr" rotWithShape="0">
              <a:schemeClr val="tx2">
                <a:lumMod val="75000"/>
                <a:lumOff val="25000"/>
              </a:schemeClr>
            </a:outerShdw>
          </a:effectLst>
        </p:spPr>
      </p:pic>
      <p:sp>
        <p:nvSpPr>
          <p:cNvPr id="4" name="TextBox 3">
            <a:extLst>
              <a:ext uri="{FF2B5EF4-FFF2-40B4-BE49-F238E27FC236}">
                <a16:creationId xmlns:a16="http://schemas.microsoft.com/office/drawing/2014/main" id="{4BE12632-4746-5719-AD7A-AC0E289DDF0E}"/>
              </a:ext>
            </a:extLst>
          </p:cNvPr>
          <p:cNvSpPr txBox="1"/>
          <p:nvPr/>
        </p:nvSpPr>
        <p:spPr>
          <a:xfrm>
            <a:off x="0" y="6488668"/>
            <a:ext cx="8626415" cy="369332"/>
          </a:xfrm>
          <a:prstGeom prst="rect">
            <a:avLst/>
          </a:prstGeom>
          <a:noFill/>
        </p:spPr>
        <p:txBody>
          <a:bodyPr wrap="square">
            <a:spAutoFit/>
          </a:bodyPr>
          <a:lstStyle/>
          <a:p>
            <a:r>
              <a:rPr lang="en-US" dirty="0"/>
              <a:t>Source: Renee Cyr, “Performing Remembrance and Resilience”</a:t>
            </a:r>
          </a:p>
        </p:txBody>
      </p:sp>
    </p:spTree>
    <p:extLst>
      <p:ext uri="{BB962C8B-B14F-4D97-AF65-F5344CB8AC3E}">
        <p14:creationId xmlns:p14="http://schemas.microsoft.com/office/powerpoint/2010/main" val="101775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Man with solid fill">
            <a:extLst>
              <a:ext uri="{FF2B5EF4-FFF2-40B4-BE49-F238E27FC236}">
                <a16:creationId xmlns:a16="http://schemas.microsoft.com/office/drawing/2014/main" id="{4ACFA2DC-3852-181D-40C8-B443DD92C2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5519" y="2789043"/>
            <a:ext cx="719138" cy="719138"/>
          </a:xfrm>
          <a:prstGeom prst="rect">
            <a:avLst/>
          </a:prstGeom>
        </p:spPr>
      </p:pic>
      <p:pic>
        <p:nvPicPr>
          <p:cNvPr id="5" name="Graphic 4" descr="Man with solid fill">
            <a:extLst>
              <a:ext uri="{FF2B5EF4-FFF2-40B4-BE49-F238E27FC236}">
                <a16:creationId xmlns:a16="http://schemas.microsoft.com/office/drawing/2014/main" id="{D4EDC75A-E5C1-BB1D-783B-45BA911DD9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7764" y="5024437"/>
            <a:ext cx="719138" cy="719138"/>
          </a:xfrm>
          <a:prstGeom prst="rect">
            <a:avLst/>
          </a:prstGeom>
        </p:spPr>
      </p:pic>
      <p:pic>
        <p:nvPicPr>
          <p:cNvPr id="6" name="Graphic 5" descr="Man with solid fill">
            <a:extLst>
              <a:ext uri="{FF2B5EF4-FFF2-40B4-BE49-F238E27FC236}">
                <a16:creationId xmlns:a16="http://schemas.microsoft.com/office/drawing/2014/main" id="{9F21D356-6EF7-2B1D-B217-343F3C5533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38626" y="5024437"/>
            <a:ext cx="719138" cy="719138"/>
          </a:xfrm>
          <a:prstGeom prst="rect">
            <a:avLst/>
          </a:prstGeom>
        </p:spPr>
      </p:pic>
      <p:pic>
        <p:nvPicPr>
          <p:cNvPr id="7" name="Graphic 6" descr="Man with solid fill">
            <a:extLst>
              <a:ext uri="{FF2B5EF4-FFF2-40B4-BE49-F238E27FC236}">
                <a16:creationId xmlns:a16="http://schemas.microsoft.com/office/drawing/2014/main" id="{9F42A497-7D77-7951-1A8B-C7FAF63839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1375" y="5024437"/>
            <a:ext cx="719138" cy="719138"/>
          </a:xfrm>
          <a:prstGeom prst="rect">
            <a:avLst/>
          </a:prstGeom>
        </p:spPr>
      </p:pic>
      <p:pic>
        <p:nvPicPr>
          <p:cNvPr id="8" name="Graphic 7" descr="Man with solid fill">
            <a:extLst>
              <a:ext uri="{FF2B5EF4-FFF2-40B4-BE49-F238E27FC236}">
                <a16:creationId xmlns:a16="http://schemas.microsoft.com/office/drawing/2014/main" id="{3776279C-3E96-D0C9-C450-79D06D88F3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16035" y="3797856"/>
            <a:ext cx="719138" cy="719138"/>
          </a:xfrm>
          <a:prstGeom prst="rect">
            <a:avLst/>
          </a:prstGeom>
        </p:spPr>
      </p:pic>
      <p:pic>
        <p:nvPicPr>
          <p:cNvPr id="9" name="Graphic 8" descr="Man with solid fill">
            <a:extLst>
              <a:ext uri="{FF2B5EF4-FFF2-40B4-BE49-F238E27FC236}">
                <a16:creationId xmlns:a16="http://schemas.microsoft.com/office/drawing/2014/main" id="{1540C545-53A9-2278-0897-86A9B6E228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25824" y="1894898"/>
            <a:ext cx="719138" cy="719138"/>
          </a:xfrm>
          <a:prstGeom prst="rect">
            <a:avLst/>
          </a:prstGeom>
        </p:spPr>
      </p:pic>
      <p:pic>
        <p:nvPicPr>
          <p:cNvPr id="10" name="Graphic 9" descr="Man with solid fill">
            <a:extLst>
              <a:ext uri="{FF2B5EF4-FFF2-40B4-BE49-F238E27FC236}">
                <a16:creationId xmlns:a16="http://schemas.microsoft.com/office/drawing/2014/main" id="{8762CF78-E932-A6AD-AFD6-C57DC4DBD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4962" y="1027886"/>
            <a:ext cx="719138" cy="719138"/>
          </a:xfrm>
          <a:prstGeom prst="rect">
            <a:avLst/>
          </a:prstGeom>
        </p:spPr>
      </p:pic>
      <p:pic>
        <p:nvPicPr>
          <p:cNvPr id="11" name="Graphic 10" descr="Man with solid fill">
            <a:extLst>
              <a:ext uri="{FF2B5EF4-FFF2-40B4-BE49-F238E27FC236}">
                <a16:creationId xmlns:a16="http://schemas.microsoft.com/office/drawing/2014/main" id="{ED1AFAD9-E63F-699C-1638-F69ED75FFF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4242" y="4150519"/>
            <a:ext cx="719138" cy="719138"/>
          </a:xfrm>
          <a:prstGeom prst="rect">
            <a:avLst/>
          </a:prstGeom>
        </p:spPr>
      </p:pic>
      <p:pic>
        <p:nvPicPr>
          <p:cNvPr id="12" name="Graphic 11" descr="Man with solid fill">
            <a:extLst>
              <a:ext uri="{FF2B5EF4-FFF2-40B4-BE49-F238E27FC236}">
                <a16:creationId xmlns:a16="http://schemas.microsoft.com/office/drawing/2014/main" id="{1F05858E-FDBD-9B85-D233-17D8F9A9B4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4564" y="4412457"/>
            <a:ext cx="719138" cy="719138"/>
          </a:xfrm>
          <a:prstGeom prst="rect">
            <a:avLst/>
          </a:prstGeom>
        </p:spPr>
      </p:pic>
      <p:pic>
        <p:nvPicPr>
          <p:cNvPr id="13" name="Graphic 12" descr="Man with solid fill">
            <a:extLst>
              <a:ext uri="{FF2B5EF4-FFF2-40B4-BE49-F238E27FC236}">
                <a16:creationId xmlns:a16="http://schemas.microsoft.com/office/drawing/2014/main" id="{D20C5451-6834-9977-5C97-0072A018FE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2976" y="3971688"/>
            <a:ext cx="719138" cy="719138"/>
          </a:xfrm>
          <a:prstGeom prst="rect">
            <a:avLst/>
          </a:prstGeom>
        </p:spPr>
      </p:pic>
      <p:pic>
        <p:nvPicPr>
          <p:cNvPr id="14" name="Graphic 13" descr="Man with solid fill">
            <a:extLst>
              <a:ext uri="{FF2B5EF4-FFF2-40B4-BE49-F238E27FC236}">
                <a16:creationId xmlns:a16="http://schemas.microsoft.com/office/drawing/2014/main" id="{62FBC688-0682-053A-91A2-E08E18CAB9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39364" y="4717257"/>
            <a:ext cx="719138" cy="719138"/>
          </a:xfrm>
          <a:prstGeom prst="rect">
            <a:avLst/>
          </a:prstGeom>
        </p:spPr>
      </p:pic>
      <p:pic>
        <p:nvPicPr>
          <p:cNvPr id="15" name="Graphic 14" descr="Man with solid fill">
            <a:extLst>
              <a:ext uri="{FF2B5EF4-FFF2-40B4-BE49-F238E27FC236}">
                <a16:creationId xmlns:a16="http://schemas.microsoft.com/office/drawing/2014/main" id="{69ABDBE7-6049-93AD-EAED-A1C4B4AE9F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2277" y="5313766"/>
            <a:ext cx="719138" cy="719138"/>
          </a:xfrm>
          <a:prstGeom prst="rect">
            <a:avLst/>
          </a:prstGeom>
        </p:spPr>
      </p:pic>
      <p:pic>
        <p:nvPicPr>
          <p:cNvPr id="16" name="Graphic 15" descr="Man with solid fill">
            <a:extLst>
              <a:ext uri="{FF2B5EF4-FFF2-40B4-BE49-F238E27FC236}">
                <a16:creationId xmlns:a16="http://schemas.microsoft.com/office/drawing/2014/main" id="{ECC6DF2A-FD3C-6865-0D11-FAD099D229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8471" y="4581524"/>
            <a:ext cx="719138" cy="719138"/>
          </a:xfrm>
          <a:prstGeom prst="rect">
            <a:avLst/>
          </a:prstGeom>
        </p:spPr>
      </p:pic>
      <p:pic>
        <p:nvPicPr>
          <p:cNvPr id="17" name="Graphic 16" descr="Man with solid fill">
            <a:extLst>
              <a:ext uri="{FF2B5EF4-FFF2-40B4-BE49-F238E27FC236}">
                <a16:creationId xmlns:a16="http://schemas.microsoft.com/office/drawing/2014/main" id="{FBB1B63C-DD69-6ACF-0B76-39EA2377D1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18035" y="4733930"/>
            <a:ext cx="719138" cy="719138"/>
          </a:xfrm>
          <a:prstGeom prst="rect">
            <a:avLst/>
          </a:prstGeom>
        </p:spPr>
      </p:pic>
      <p:pic>
        <p:nvPicPr>
          <p:cNvPr id="18" name="Graphic 17" descr="Man with solid fill">
            <a:extLst>
              <a:ext uri="{FF2B5EF4-FFF2-40B4-BE49-F238E27FC236}">
                <a16:creationId xmlns:a16="http://schemas.microsoft.com/office/drawing/2014/main" id="{AA3BF1F3-5A3A-897B-8EF2-ACF13D6528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18071" y="5129690"/>
            <a:ext cx="719138" cy="719138"/>
          </a:xfrm>
          <a:prstGeom prst="rect">
            <a:avLst/>
          </a:prstGeom>
        </p:spPr>
      </p:pic>
      <p:pic>
        <p:nvPicPr>
          <p:cNvPr id="19" name="Graphic 18" descr="Man with solid fill">
            <a:extLst>
              <a:ext uri="{FF2B5EF4-FFF2-40B4-BE49-F238E27FC236}">
                <a16:creationId xmlns:a16="http://schemas.microsoft.com/office/drawing/2014/main" id="{A35B3588-CE08-2FCE-EAF8-739135560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6595" y="5804061"/>
            <a:ext cx="719138" cy="719138"/>
          </a:xfrm>
          <a:prstGeom prst="rect">
            <a:avLst/>
          </a:prstGeom>
        </p:spPr>
      </p:pic>
      <p:pic>
        <p:nvPicPr>
          <p:cNvPr id="20" name="Graphic 19" descr="Man with solid fill">
            <a:extLst>
              <a:ext uri="{FF2B5EF4-FFF2-40B4-BE49-F238E27FC236}">
                <a16:creationId xmlns:a16="http://schemas.microsoft.com/office/drawing/2014/main" id="{978AD3A0-65C6-C328-8FAE-2359F47FEA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69268" y="4697972"/>
            <a:ext cx="719138" cy="719138"/>
          </a:xfrm>
          <a:prstGeom prst="rect">
            <a:avLst/>
          </a:prstGeom>
        </p:spPr>
      </p:pic>
      <p:pic>
        <p:nvPicPr>
          <p:cNvPr id="21" name="Graphic 20" descr="Man with solid fill">
            <a:extLst>
              <a:ext uri="{FF2B5EF4-FFF2-40B4-BE49-F238E27FC236}">
                <a16:creationId xmlns:a16="http://schemas.microsoft.com/office/drawing/2014/main" id="{E5713DFF-DB14-72E1-EE51-8F97D8D9EB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3349" y="3837032"/>
            <a:ext cx="719138" cy="719138"/>
          </a:xfrm>
          <a:prstGeom prst="rect">
            <a:avLst/>
          </a:prstGeom>
        </p:spPr>
      </p:pic>
      <p:pic>
        <p:nvPicPr>
          <p:cNvPr id="22" name="Graphic 21" descr="Man with solid fill">
            <a:extLst>
              <a:ext uri="{FF2B5EF4-FFF2-40B4-BE49-F238E27FC236}">
                <a16:creationId xmlns:a16="http://schemas.microsoft.com/office/drawing/2014/main" id="{458E5DD3-823C-254D-EA22-AA6908AE9D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76878" y="4187196"/>
            <a:ext cx="719138" cy="719138"/>
          </a:xfrm>
          <a:prstGeom prst="rect">
            <a:avLst/>
          </a:prstGeom>
        </p:spPr>
      </p:pic>
      <p:pic>
        <p:nvPicPr>
          <p:cNvPr id="23" name="Graphic 22" descr="Man with solid fill">
            <a:extLst>
              <a:ext uri="{FF2B5EF4-FFF2-40B4-BE49-F238E27FC236}">
                <a16:creationId xmlns:a16="http://schemas.microsoft.com/office/drawing/2014/main" id="{1CD56534-0F81-F1EF-1C35-454FDC15B4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0657" y="5220656"/>
            <a:ext cx="719138" cy="719138"/>
          </a:xfrm>
          <a:prstGeom prst="rect">
            <a:avLst/>
          </a:prstGeom>
        </p:spPr>
      </p:pic>
      <p:pic>
        <p:nvPicPr>
          <p:cNvPr id="24" name="Graphic 23" descr="Man with solid fill">
            <a:extLst>
              <a:ext uri="{FF2B5EF4-FFF2-40B4-BE49-F238E27FC236}">
                <a16:creationId xmlns:a16="http://schemas.microsoft.com/office/drawing/2014/main" id="{45184E5B-AB3C-742B-46A8-11A7DA4847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6454" y="4633914"/>
            <a:ext cx="719138" cy="719138"/>
          </a:xfrm>
          <a:prstGeom prst="rect">
            <a:avLst/>
          </a:prstGeom>
        </p:spPr>
      </p:pic>
      <p:pic>
        <p:nvPicPr>
          <p:cNvPr id="25" name="Graphic 24" descr="Man with solid fill">
            <a:extLst>
              <a:ext uri="{FF2B5EF4-FFF2-40B4-BE49-F238E27FC236}">
                <a16:creationId xmlns:a16="http://schemas.microsoft.com/office/drawing/2014/main" id="{35E11EEE-341C-33A2-53C6-876F08C169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1441" y="5194461"/>
            <a:ext cx="719138" cy="719138"/>
          </a:xfrm>
          <a:prstGeom prst="rect">
            <a:avLst/>
          </a:prstGeom>
        </p:spPr>
      </p:pic>
      <p:pic>
        <p:nvPicPr>
          <p:cNvPr id="26" name="Graphic 25" descr="Man with solid fill">
            <a:extLst>
              <a:ext uri="{FF2B5EF4-FFF2-40B4-BE49-F238E27FC236}">
                <a16:creationId xmlns:a16="http://schemas.microsoft.com/office/drawing/2014/main" id="{7B79013A-2F5A-58D8-6CFD-DB870363C2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75057" y="5804061"/>
            <a:ext cx="719138" cy="719138"/>
          </a:xfrm>
          <a:prstGeom prst="rect">
            <a:avLst/>
          </a:prstGeom>
        </p:spPr>
      </p:pic>
      <p:pic>
        <p:nvPicPr>
          <p:cNvPr id="27" name="Graphic 26" descr="Man with solid fill">
            <a:extLst>
              <a:ext uri="{FF2B5EF4-FFF2-40B4-BE49-F238E27FC236}">
                <a16:creationId xmlns:a16="http://schemas.microsoft.com/office/drawing/2014/main" id="{196B15DB-BC45-F38F-5DB0-9B6FEEE3DE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24990" y="5787394"/>
            <a:ext cx="719138" cy="719138"/>
          </a:xfrm>
          <a:prstGeom prst="rect">
            <a:avLst/>
          </a:prstGeom>
        </p:spPr>
      </p:pic>
      <p:pic>
        <p:nvPicPr>
          <p:cNvPr id="28" name="Graphic 27" descr="Man with solid fill">
            <a:extLst>
              <a:ext uri="{FF2B5EF4-FFF2-40B4-BE49-F238E27FC236}">
                <a16:creationId xmlns:a16="http://schemas.microsoft.com/office/drawing/2014/main" id="{50F77DFF-2A80-5228-79F5-4330342315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4867" y="5976465"/>
            <a:ext cx="719138" cy="719138"/>
          </a:xfrm>
          <a:prstGeom prst="rect">
            <a:avLst/>
          </a:prstGeom>
        </p:spPr>
      </p:pic>
      <p:pic>
        <p:nvPicPr>
          <p:cNvPr id="29" name="Graphic 28" descr="Man with solid fill">
            <a:extLst>
              <a:ext uri="{FF2B5EF4-FFF2-40B4-BE49-F238E27FC236}">
                <a16:creationId xmlns:a16="http://schemas.microsoft.com/office/drawing/2014/main" id="{F9C99F17-93C4-184A-E717-B0688E0E91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58564" y="5856925"/>
            <a:ext cx="719138" cy="719138"/>
          </a:xfrm>
          <a:prstGeom prst="rect">
            <a:avLst/>
          </a:prstGeom>
        </p:spPr>
      </p:pic>
      <p:sp>
        <p:nvSpPr>
          <p:cNvPr id="30" name="Rectangle 29">
            <a:extLst>
              <a:ext uri="{FF2B5EF4-FFF2-40B4-BE49-F238E27FC236}">
                <a16:creationId xmlns:a16="http://schemas.microsoft.com/office/drawing/2014/main" id="{19DC01DD-DF79-224D-76AA-C6894AC8A5A8}"/>
              </a:ext>
            </a:extLst>
          </p:cNvPr>
          <p:cNvSpPr/>
          <p:nvPr/>
        </p:nvSpPr>
        <p:spPr>
          <a:xfrm>
            <a:off x="3292079" y="4910624"/>
            <a:ext cx="935831" cy="109346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descr="Question Mark with solid fill">
            <a:extLst>
              <a:ext uri="{FF2B5EF4-FFF2-40B4-BE49-F238E27FC236}">
                <a16:creationId xmlns:a16="http://schemas.microsoft.com/office/drawing/2014/main" id="{F9549FD6-ED0B-8C89-7BAF-365096A21C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17888" y="4157425"/>
            <a:ext cx="914400" cy="914400"/>
          </a:xfrm>
          <a:prstGeom prst="rect">
            <a:avLst/>
          </a:prstGeom>
        </p:spPr>
      </p:pic>
      <p:pic>
        <p:nvPicPr>
          <p:cNvPr id="2" name="Graphic 1" descr="Man with solid fill">
            <a:extLst>
              <a:ext uri="{FF2B5EF4-FFF2-40B4-BE49-F238E27FC236}">
                <a16:creationId xmlns:a16="http://schemas.microsoft.com/office/drawing/2014/main" id="{6AC62475-2D35-D188-4FD0-79AD6C3343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60865" y="5284954"/>
            <a:ext cx="719138" cy="719138"/>
          </a:xfrm>
          <a:prstGeom prst="rect">
            <a:avLst/>
          </a:prstGeom>
        </p:spPr>
      </p:pic>
      <p:pic>
        <p:nvPicPr>
          <p:cNvPr id="3" name="Graphic 2" descr="Man with solid fill">
            <a:extLst>
              <a:ext uri="{FF2B5EF4-FFF2-40B4-BE49-F238E27FC236}">
                <a16:creationId xmlns:a16="http://schemas.microsoft.com/office/drawing/2014/main" id="{BFC4B765-C293-4747-CE0C-9DCED3CCD2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96659" y="5300073"/>
            <a:ext cx="719138" cy="719138"/>
          </a:xfrm>
          <a:prstGeom prst="rect">
            <a:avLst/>
          </a:prstGeom>
        </p:spPr>
      </p:pic>
      <p:pic>
        <p:nvPicPr>
          <p:cNvPr id="32" name="Graphic 31" descr="Man with solid fill">
            <a:extLst>
              <a:ext uri="{FF2B5EF4-FFF2-40B4-BE49-F238E27FC236}">
                <a16:creationId xmlns:a16="http://schemas.microsoft.com/office/drawing/2014/main" id="{052DD4B3-FC27-AE5B-E1D6-283E749EB5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8286" y="5836447"/>
            <a:ext cx="719138" cy="719138"/>
          </a:xfrm>
          <a:prstGeom prst="rect">
            <a:avLst/>
          </a:prstGeom>
        </p:spPr>
      </p:pic>
      <p:pic>
        <p:nvPicPr>
          <p:cNvPr id="34" name="Graphic 33" descr="Man with solid fill">
            <a:extLst>
              <a:ext uri="{FF2B5EF4-FFF2-40B4-BE49-F238E27FC236}">
                <a16:creationId xmlns:a16="http://schemas.microsoft.com/office/drawing/2014/main" id="{275A0735-B362-B3D4-F391-50E2701A2C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7290" y="5889426"/>
            <a:ext cx="719138" cy="719138"/>
          </a:xfrm>
          <a:prstGeom prst="rect">
            <a:avLst/>
          </a:prstGeom>
        </p:spPr>
      </p:pic>
      <p:pic>
        <p:nvPicPr>
          <p:cNvPr id="35" name="Graphic 34" descr="Man with solid fill">
            <a:extLst>
              <a:ext uri="{FF2B5EF4-FFF2-40B4-BE49-F238E27FC236}">
                <a16:creationId xmlns:a16="http://schemas.microsoft.com/office/drawing/2014/main" id="{E189BE2C-C81D-819C-9E3F-711B144EF4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5328" y="4633914"/>
            <a:ext cx="719138" cy="719138"/>
          </a:xfrm>
          <a:prstGeom prst="rect">
            <a:avLst/>
          </a:prstGeom>
        </p:spPr>
      </p:pic>
      <p:pic>
        <p:nvPicPr>
          <p:cNvPr id="36" name="Graphic 35" descr="Man with solid fill">
            <a:extLst>
              <a:ext uri="{FF2B5EF4-FFF2-40B4-BE49-F238E27FC236}">
                <a16:creationId xmlns:a16="http://schemas.microsoft.com/office/drawing/2014/main" id="{E55B25B1-ACAB-BADF-0FCF-DC38434C26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5375" y="4599865"/>
            <a:ext cx="719138" cy="719138"/>
          </a:xfrm>
          <a:prstGeom prst="rect">
            <a:avLst/>
          </a:prstGeom>
        </p:spPr>
      </p:pic>
      <p:pic>
        <p:nvPicPr>
          <p:cNvPr id="37" name="Graphic 36" descr="Man with solid fill">
            <a:extLst>
              <a:ext uri="{FF2B5EF4-FFF2-40B4-BE49-F238E27FC236}">
                <a16:creationId xmlns:a16="http://schemas.microsoft.com/office/drawing/2014/main" id="{251236B5-71ED-E858-EA97-16BDAA0331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5374" y="3953179"/>
            <a:ext cx="719138" cy="719138"/>
          </a:xfrm>
          <a:prstGeom prst="rect">
            <a:avLst/>
          </a:prstGeom>
        </p:spPr>
      </p:pic>
      <p:pic>
        <p:nvPicPr>
          <p:cNvPr id="38" name="Graphic 37" descr="Man with solid fill">
            <a:extLst>
              <a:ext uri="{FF2B5EF4-FFF2-40B4-BE49-F238E27FC236}">
                <a16:creationId xmlns:a16="http://schemas.microsoft.com/office/drawing/2014/main" id="{E4F4F764-AE40-C166-C20D-645A170CB0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38120" y="5644523"/>
            <a:ext cx="719138" cy="719138"/>
          </a:xfrm>
          <a:prstGeom prst="rect">
            <a:avLst/>
          </a:prstGeom>
        </p:spPr>
      </p:pic>
      <p:pic>
        <p:nvPicPr>
          <p:cNvPr id="39" name="Graphic 38" descr="Man with solid fill">
            <a:extLst>
              <a:ext uri="{FF2B5EF4-FFF2-40B4-BE49-F238E27FC236}">
                <a16:creationId xmlns:a16="http://schemas.microsoft.com/office/drawing/2014/main" id="{F13C47E8-2781-631C-2574-B2523CAD73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47707" y="5518076"/>
            <a:ext cx="719138" cy="719138"/>
          </a:xfrm>
          <a:prstGeom prst="rect">
            <a:avLst/>
          </a:prstGeom>
        </p:spPr>
      </p:pic>
      <p:pic>
        <p:nvPicPr>
          <p:cNvPr id="40" name="Graphic 39" descr="Man with solid fill">
            <a:extLst>
              <a:ext uri="{FF2B5EF4-FFF2-40B4-BE49-F238E27FC236}">
                <a16:creationId xmlns:a16="http://schemas.microsoft.com/office/drawing/2014/main" id="{3908A28C-ACE8-5067-0FBC-31CDB53F42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9363" y="4987292"/>
            <a:ext cx="719138" cy="719138"/>
          </a:xfrm>
          <a:prstGeom prst="rect">
            <a:avLst/>
          </a:prstGeom>
        </p:spPr>
      </p:pic>
      <p:pic>
        <p:nvPicPr>
          <p:cNvPr id="41" name="Graphic 40" descr="Man with solid fill">
            <a:extLst>
              <a:ext uri="{FF2B5EF4-FFF2-40B4-BE49-F238E27FC236}">
                <a16:creationId xmlns:a16="http://schemas.microsoft.com/office/drawing/2014/main" id="{D3BBB1DE-F55F-1A97-19A7-BA2E9C7A83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1589" y="3934666"/>
            <a:ext cx="719138" cy="719138"/>
          </a:xfrm>
          <a:prstGeom prst="rect">
            <a:avLst/>
          </a:prstGeom>
        </p:spPr>
      </p:pic>
      <p:sp>
        <p:nvSpPr>
          <p:cNvPr id="42" name="Arrow: Right 41">
            <a:extLst>
              <a:ext uri="{FF2B5EF4-FFF2-40B4-BE49-F238E27FC236}">
                <a16:creationId xmlns:a16="http://schemas.microsoft.com/office/drawing/2014/main" id="{DFC58833-1EE3-77E7-9B80-D73B48380270}"/>
              </a:ext>
            </a:extLst>
          </p:cNvPr>
          <p:cNvSpPr/>
          <p:nvPr/>
        </p:nvSpPr>
        <p:spPr>
          <a:xfrm rot="18438683">
            <a:off x="4533373" y="2134149"/>
            <a:ext cx="3929660" cy="108201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Chain of Command</a:t>
            </a:r>
          </a:p>
        </p:txBody>
      </p:sp>
      <p:pic>
        <p:nvPicPr>
          <p:cNvPr id="43" name="Graphic 42" descr="Question Mark with solid fill">
            <a:extLst>
              <a:ext uri="{FF2B5EF4-FFF2-40B4-BE49-F238E27FC236}">
                <a16:creationId xmlns:a16="http://schemas.microsoft.com/office/drawing/2014/main" id="{E8159F9C-BC87-409C-EDBC-59EC5F5CB0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16642" y="2800863"/>
            <a:ext cx="914400" cy="914400"/>
          </a:xfrm>
          <a:prstGeom prst="rect">
            <a:avLst/>
          </a:prstGeom>
        </p:spPr>
      </p:pic>
      <p:sp>
        <p:nvSpPr>
          <p:cNvPr id="31" name="TextBox 30">
            <a:extLst>
              <a:ext uri="{FF2B5EF4-FFF2-40B4-BE49-F238E27FC236}">
                <a16:creationId xmlns:a16="http://schemas.microsoft.com/office/drawing/2014/main" id="{D94811F3-A350-D8F9-8130-807C599F4748}"/>
              </a:ext>
            </a:extLst>
          </p:cNvPr>
          <p:cNvSpPr txBox="1"/>
          <p:nvPr/>
        </p:nvSpPr>
        <p:spPr>
          <a:xfrm>
            <a:off x="2398676" y="3972759"/>
            <a:ext cx="2083016" cy="369332"/>
          </a:xfrm>
          <a:prstGeom prst="rect">
            <a:avLst/>
          </a:prstGeom>
          <a:noFill/>
        </p:spPr>
        <p:txBody>
          <a:bodyPr wrap="square" rtlCol="0">
            <a:spAutoFit/>
          </a:bodyPr>
          <a:lstStyle/>
          <a:p>
            <a:r>
              <a:rPr lang="en-US" b="1" dirty="0"/>
              <a:t>Fire Team Leader</a:t>
            </a:r>
          </a:p>
        </p:txBody>
      </p:sp>
      <p:sp>
        <p:nvSpPr>
          <p:cNvPr id="44" name="TextBox 43">
            <a:extLst>
              <a:ext uri="{FF2B5EF4-FFF2-40B4-BE49-F238E27FC236}">
                <a16:creationId xmlns:a16="http://schemas.microsoft.com/office/drawing/2014/main" id="{29428C1E-F4A2-D7FD-0DF7-AFBEF1C58C16}"/>
              </a:ext>
            </a:extLst>
          </p:cNvPr>
          <p:cNvSpPr txBox="1"/>
          <p:nvPr/>
        </p:nvSpPr>
        <p:spPr>
          <a:xfrm>
            <a:off x="2852157" y="2986678"/>
            <a:ext cx="2083016" cy="369332"/>
          </a:xfrm>
          <a:prstGeom prst="rect">
            <a:avLst/>
          </a:prstGeom>
          <a:noFill/>
        </p:spPr>
        <p:txBody>
          <a:bodyPr wrap="square" rtlCol="0">
            <a:spAutoFit/>
          </a:bodyPr>
          <a:lstStyle/>
          <a:p>
            <a:r>
              <a:rPr lang="en-US" b="1" dirty="0"/>
              <a:t>Squad Leader</a:t>
            </a:r>
          </a:p>
        </p:txBody>
      </p:sp>
      <p:sp>
        <p:nvSpPr>
          <p:cNvPr id="45" name="TextBox 44">
            <a:extLst>
              <a:ext uri="{FF2B5EF4-FFF2-40B4-BE49-F238E27FC236}">
                <a16:creationId xmlns:a16="http://schemas.microsoft.com/office/drawing/2014/main" id="{A81BEB49-5261-F442-B0B3-59AF7C02048A}"/>
              </a:ext>
            </a:extLst>
          </p:cNvPr>
          <p:cNvSpPr txBox="1"/>
          <p:nvPr/>
        </p:nvSpPr>
        <p:spPr>
          <a:xfrm>
            <a:off x="3149322" y="2089845"/>
            <a:ext cx="2382146" cy="369332"/>
          </a:xfrm>
          <a:prstGeom prst="rect">
            <a:avLst/>
          </a:prstGeom>
          <a:noFill/>
        </p:spPr>
        <p:txBody>
          <a:bodyPr wrap="square" rtlCol="0">
            <a:spAutoFit/>
          </a:bodyPr>
          <a:lstStyle/>
          <a:p>
            <a:r>
              <a:rPr lang="en-US" b="1" dirty="0"/>
              <a:t>Platoon Commander </a:t>
            </a:r>
          </a:p>
        </p:txBody>
      </p:sp>
      <p:sp>
        <p:nvSpPr>
          <p:cNvPr id="46" name="TextBox 45">
            <a:extLst>
              <a:ext uri="{FF2B5EF4-FFF2-40B4-BE49-F238E27FC236}">
                <a16:creationId xmlns:a16="http://schemas.microsoft.com/office/drawing/2014/main" id="{947605B4-45AC-5716-793B-F8BBF945935D}"/>
              </a:ext>
            </a:extLst>
          </p:cNvPr>
          <p:cNvSpPr txBox="1"/>
          <p:nvPr/>
        </p:nvSpPr>
        <p:spPr>
          <a:xfrm>
            <a:off x="3680505" y="1157067"/>
            <a:ext cx="2649568" cy="369332"/>
          </a:xfrm>
          <a:prstGeom prst="rect">
            <a:avLst/>
          </a:prstGeom>
          <a:noFill/>
        </p:spPr>
        <p:txBody>
          <a:bodyPr wrap="square" rtlCol="0">
            <a:spAutoFit/>
          </a:bodyPr>
          <a:lstStyle/>
          <a:p>
            <a:r>
              <a:rPr lang="en-US" b="1" dirty="0"/>
              <a:t>Company Commander</a:t>
            </a:r>
          </a:p>
        </p:txBody>
      </p:sp>
    </p:spTree>
    <p:extLst>
      <p:ext uri="{BB962C8B-B14F-4D97-AF65-F5344CB8AC3E}">
        <p14:creationId xmlns:p14="http://schemas.microsoft.com/office/powerpoint/2010/main" val="55718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42" grpId="0" animBg="1"/>
      <p:bldP spid="4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D146E-DA4F-C2F9-C9CA-AACB33CF7FDB}"/>
            </a:ext>
          </a:extLst>
        </p:cNvPr>
        <p:cNvGrpSpPr/>
        <p:nvPr/>
      </p:nvGrpSpPr>
      <p:grpSpPr>
        <a:xfrm>
          <a:off x="0" y="0"/>
          <a:ext cx="0" cy="0"/>
          <a:chOff x="0" y="0"/>
          <a:chExt cx="0" cy="0"/>
        </a:xfrm>
      </p:grpSpPr>
      <p:pic>
        <p:nvPicPr>
          <p:cNvPr id="4" name="Graphic 3" descr="Man with solid fill">
            <a:extLst>
              <a:ext uri="{FF2B5EF4-FFF2-40B4-BE49-F238E27FC236}">
                <a16:creationId xmlns:a16="http://schemas.microsoft.com/office/drawing/2014/main" id="{3371D1D9-FE98-AD8C-A599-B9A6D32B1B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4435" y="3083689"/>
            <a:ext cx="719138" cy="719138"/>
          </a:xfrm>
          <a:prstGeom prst="rect">
            <a:avLst/>
          </a:prstGeom>
        </p:spPr>
      </p:pic>
      <p:pic>
        <p:nvPicPr>
          <p:cNvPr id="5" name="Graphic 4" descr="Man with solid fill">
            <a:extLst>
              <a:ext uri="{FF2B5EF4-FFF2-40B4-BE49-F238E27FC236}">
                <a16:creationId xmlns:a16="http://schemas.microsoft.com/office/drawing/2014/main" id="{05FB93D4-B476-1D41-D982-B1EF00F87B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7427" y="5913599"/>
            <a:ext cx="719138" cy="719138"/>
          </a:xfrm>
          <a:prstGeom prst="rect">
            <a:avLst/>
          </a:prstGeom>
        </p:spPr>
      </p:pic>
      <p:pic>
        <p:nvPicPr>
          <p:cNvPr id="6" name="Graphic 5" descr="Man with solid fill">
            <a:extLst>
              <a:ext uri="{FF2B5EF4-FFF2-40B4-BE49-F238E27FC236}">
                <a16:creationId xmlns:a16="http://schemas.microsoft.com/office/drawing/2014/main" id="{3598E5D4-8D11-53D7-F471-BC0395FA42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6492" y="5580225"/>
            <a:ext cx="719138" cy="719138"/>
          </a:xfrm>
          <a:prstGeom prst="rect">
            <a:avLst/>
          </a:prstGeom>
        </p:spPr>
      </p:pic>
      <p:pic>
        <p:nvPicPr>
          <p:cNvPr id="7" name="Graphic 6" descr="Man with solid fill">
            <a:extLst>
              <a:ext uri="{FF2B5EF4-FFF2-40B4-BE49-F238E27FC236}">
                <a16:creationId xmlns:a16="http://schemas.microsoft.com/office/drawing/2014/main" id="{4392D5D2-2C1D-9AAC-5596-CA270C78CF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364" y="5013008"/>
            <a:ext cx="719138" cy="719138"/>
          </a:xfrm>
          <a:prstGeom prst="rect">
            <a:avLst/>
          </a:prstGeom>
        </p:spPr>
      </p:pic>
      <p:pic>
        <p:nvPicPr>
          <p:cNvPr id="8" name="Graphic 7" descr="Man with solid fill">
            <a:extLst>
              <a:ext uri="{FF2B5EF4-FFF2-40B4-BE49-F238E27FC236}">
                <a16:creationId xmlns:a16="http://schemas.microsoft.com/office/drawing/2014/main" id="{A1686A9C-C922-ACFC-B87D-247D94B807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2795" y="4135047"/>
            <a:ext cx="719138" cy="719138"/>
          </a:xfrm>
          <a:prstGeom prst="rect">
            <a:avLst/>
          </a:prstGeom>
        </p:spPr>
      </p:pic>
      <p:pic>
        <p:nvPicPr>
          <p:cNvPr id="9" name="Graphic 8" descr="Man with solid fill">
            <a:extLst>
              <a:ext uri="{FF2B5EF4-FFF2-40B4-BE49-F238E27FC236}">
                <a16:creationId xmlns:a16="http://schemas.microsoft.com/office/drawing/2014/main" id="{A6A1ABD6-CCE4-B427-F64A-933023B98E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6101" y="1829814"/>
            <a:ext cx="719138" cy="719138"/>
          </a:xfrm>
          <a:prstGeom prst="rect">
            <a:avLst/>
          </a:prstGeom>
        </p:spPr>
      </p:pic>
      <p:pic>
        <p:nvPicPr>
          <p:cNvPr id="10" name="Graphic 9" descr="Man with solid fill">
            <a:extLst>
              <a:ext uri="{FF2B5EF4-FFF2-40B4-BE49-F238E27FC236}">
                <a16:creationId xmlns:a16="http://schemas.microsoft.com/office/drawing/2014/main" id="{50E4566F-A1EF-AB20-6C70-9D5653B68B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3832" y="1549120"/>
            <a:ext cx="719138" cy="719138"/>
          </a:xfrm>
          <a:prstGeom prst="rect">
            <a:avLst/>
          </a:prstGeom>
        </p:spPr>
      </p:pic>
      <p:pic>
        <p:nvPicPr>
          <p:cNvPr id="11" name="Graphic 10" descr="Man with solid fill">
            <a:extLst>
              <a:ext uri="{FF2B5EF4-FFF2-40B4-BE49-F238E27FC236}">
                <a16:creationId xmlns:a16="http://schemas.microsoft.com/office/drawing/2014/main" id="{DC4376B8-98F4-70F6-613F-50793D457A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1630" y="1488722"/>
            <a:ext cx="719138" cy="719138"/>
          </a:xfrm>
          <a:prstGeom prst="rect">
            <a:avLst/>
          </a:prstGeom>
        </p:spPr>
      </p:pic>
      <p:pic>
        <p:nvPicPr>
          <p:cNvPr id="12" name="Graphic 11" descr="Man with solid fill">
            <a:extLst>
              <a:ext uri="{FF2B5EF4-FFF2-40B4-BE49-F238E27FC236}">
                <a16:creationId xmlns:a16="http://schemas.microsoft.com/office/drawing/2014/main" id="{531C0CEA-E8F7-0B47-B8A5-BB12F7BF75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6372" y="2140891"/>
            <a:ext cx="719138" cy="719138"/>
          </a:xfrm>
          <a:prstGeom prst="rect">
            <a:avLst/>
          </a:prstGeom>
        </p:spPr>
      </p:pic>
      <p:pic>
        <p:nvPicPr>
          <p:cNvPr id="13" name="Graphic 12" descr="Man with solid fill">
            <a:extLst>
              <a:ext uri="{FF2B5EF4-FFF2-40B4-BE49-F238E27FC236}">
                <a16:creationId xmlns:a16="http://schemas.microsoft.com/office/drawing/2014/main" id="{D09703A7-F91C-E0D9-8134-43968A4B5C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30068" y="3351139"/>
            <a:ext cx="719138" cy="719138"/>
          </a:xfrm>
          <a:prstGeom prst="rect">
            <a:avLst/>
          </a:prstGeom>
        </p:spPr>
      </p:pic>
      <p:pic>
        <p:nvPicPr>
          <p:cNvPr id="14" name="Graphic 13" descr="Man with solid fill">
            <a:extLst>
              <a:ext uri="{FF2B5EF4-FFF2-40B4-BE49-F238E27FC236}">
                <a16:creationId xmlns:a16="http://schemas.microsoft.com/office/drawing/2014/main" id="{4A0CEF8D-424D-D220-A709-824A2F4255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9214" y="4717737"/>
            <a:ext cx="719138" cy="719138"/>
          </a:xfrm>
          <a:prstGeom prst="rect">
            <a:avLst/>
          </a:prstGeom>
        </p:spPr>
      </p:pic>
      <p:pic>
        <p:nvPicPr>
          <p:cNvPr id="15" name="Graphic 14" descr="Man with solid fill">
            <a:extLst>
              <a:ext uri="{FF2B5EF4-FFF2-40B4-BE49-F238E27FC236}">
                <a16:creationId xmlns:a16="http://schemas.microsoft.com/office/drawing/2014/main" id="{2C955B64-F79B-A17C-A720-A936715F50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531" y="1504023"/>
            <a:ext cx="719138" cy="719138"/>
          </a:xfrm>
          <a:prstGeom prst="rect">
            <a:avLst/>
          </a:prstGeom>
        </p:spPr>
      </p:pic>
      <p:pic>
        <p:nvPicPr>
          <p:cNvPr id="16" name="Graphic 15" descr="Man with solid fill">
            <a:extLst>
              <a:ext uri="{FF2B5EF4-FFF2-40B4-BE49-F238E27FC236}">
                <a16:creationId xmlns:a16="http://schemas.microsoft.com/office/drawing/2014/main" id="{31789913-A085-84E0-4D0E-38EB408117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31185" y="2850752"/>
            <a:ext cx="719138" cy="719138"/>
          </a:xfrm>
          <a:prstGeom prst="rect">
            <a:avLst/>
          </a:prstGeom>
        </p:spPr>
      </p:pic>
      <p:pic>
        <p:nvPicPr>
          <p:cNvPr id="17" name="Graphic 16" descr="Man with solid fill">
            <a:extLst>
              <a:ext uri="{FF2B5EF4-FFF2-40B4-BE49-F238E27FC236}">
                <a16:creationId xmlns:a16="http://schemas.microsoft.com/office/drawing/2014/main" id="{E557BE2B-48F8-E4EF-60FC-67EE217412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40669" y="1829814"/>
            <a:ext cx="719138" cy="719138"/>
          </a:xfrm>
          <a:prstGeom prst="rect">
            <a:avLst/>
          </a:prstGeom>
        </p:spPr>
      </p:pic>
      <p:pic>
        <p:nvPicPr>
          <p:cNvPr id="18" name="Graphic 17" descr="Man with solid fill">
            <a:extLst>
              <a:ext uri="{FF2B5EF4-FFF2-40B4-BE49-F238E27FC236}">
                <a16:creationId xmlns:a16="http://schemas.microsoft.com/office/drawing/2014/main" id="{8D5DA2F0-DB5F-4787-7390-EF4AC468FF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3079" y="5913599"/>
            <a:ext cx="719138" cy="719138"/>
          </a:xfrm>
          <a:prstGeom prst="rect">
            <a:avLst/>
          </a:prstGeom>
        </p:spPr>
      </p:pic>
      <p:pic>
        <p:nvPicPr>
          <p:cNvPr id="19" name="Graphic 18" descr="Man with solid fill">
            <a:extLst>
              <a:ext uri="{FF2B5EF4-FFF2-40B4-BE49-F238E27FC236}">
                <a16:creationId xmlns:a16="http://schemas.microsoft.com/office/drawing/2014/main" id="{67F7CBFF-9CCD-C5C8-0385-8F96571AE4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0610" y="5956468"/>
            <a:ext cx="719138" cy="719138"/>
          </a:xfrm>
          <a:prstGeom prst="rect">
            <a:avLst/>
          </a:prstGeom>
        </p:spPr>
      </p:pic>
      <p:pic>
        <p:nvPicPr>
          <p:cNvPr id="20" name="Graphic 19" descr="Man with solid fill">
            <a:extLst>
              <a:ext uri="{FF2B5EF4-FFF2-40B4-BE49-F238E27FC236}">
                <a16:creationId xmlns:a16="http://schemas.microsoft.com/office/drawing/2014/main" id="{F7E90F09-81BE-76BE-F19A-4EB00AE5A3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62337" y="5964132"/>
            <a:ext cx="719138" cy="719138"/>
          </a:xfrm>
          <a:prstGeom prst="rect">
            <a:avLst/>
          </a:prstGeom>
        </p:spPr>
      </p:pic>
      <p:pic>
        <p:nvPicPr>
          <p:cNvPr id="21" name="Graphic 20" descr="Man with solid fill">
            <a:extLst>
              <a:ext uri="{FF2B5EF4-FFF2-40B4-BE49-F238E27FC236}">
                <a16:creationId xmlns:a16="http://schemas.microsoft.com/office/drawing/2014/main" id="{61FE0F68-D0D7-FA9E-4DDA-DCC335823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64234" y="1476669"/>
            <a:ext cx="719138" cy="719138"/>
          </a:xfrm>
          <a:prstGeom prst="rect">
            <a:avLst/>
          </a:prstGeom>
        </p:spPr>
      </p:pic>
      <p:pic>
        <p:nvPicPr>
          <p:cNvPr id="22" name="Graphic 21" descr="Man with solid fill">
            <a:extLst>
              <a:ext uri="{FF2B5EF4-FFF2-40B4-BE49-F238E27FC236}">
                <a16:creationId xmlns:a16="http://schemas.microsoft.com/office/drawing/2014/main" id="{AEF82E1A-E70C-304C-3402-DADAEF8519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6663" y="1491584"/>
            <a:ext cx="719138" cy="719138"/>
          </a:xfrm>
          <a:prstGeom prst="rect">
            <a:avLst/>
          </a:prstGeom>
        </p:spPr>
      </p:pic>
      <p:pic>
        <p:nvPicPr>
          <p:cNvPr id="23" name="Graphic 22" descr="Man with solid fill">
            <a:extLst>
              <a:ext uri="{FF2B5EF4-FFF2-40B4-BE49-F238E27FC236}">
                <a16:creationId xmlns:a16="http://schemas.microsoft.com/office/drawing/2014/main" id="{D5A00ED5-0C1B-E161-86D7-27EDEBD953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7636" y="5965087"/>
            <a:ext cx="719138" cy="719138"/>
          </a:xfrm>
          <a:prstGeom prst="rect">
            <a:avLst/>
          </a:prstGeom>
        </p:spPr>
      </p:pic>
      <p:pic>
        <p:nvPicPr>
          <p:cNvPr id="24" name="Graphic 23" descr="Man with solid fill">
            <a:extLst>
              <a:ext uri="{FF2B5EF4-FFF2-40B4-BE49-F238E27FC236}">
                <a16:creationId xmlns:a16="http://schemas.microsoft.com/office/drawing/2014/main" id="{1F459F3F-6A29-0E1A-879B-22ACB8E683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364" y="2350811"/>
            <a:ext cx="719138" cy="719138"/>
          </a:xfrm>
          <a:prstGeom prst="rect">
            <a:avLst/>
          </a:prstGeom>
        </p:spPr>
      </p:pic>
      <p:pic>
        <p:nvPicPr>
          <p:cNvPr id="25" name="Graphic 24" descr="Man with solid fill">
            <a:extLst>
              <a:ext uri="{FF2B5EF4-FFF2-40B4-BE49-F238E27FC236}">
                <a16:creationId xmlns:a16="http://schemas.microsoft.com/office/drawing/2014/main" id="{17E94E9B-D2A3-138B-3098-CBFF4C3FC3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3153" y="5796444"/>
            <a:ext cx="719138" cy="719138"/>
          </a:xfrm>
          <a:prstGeom prst="rect">
            <a:avLst/>
          </a:prstGeom>
        </p:spPr>
      </p:pic>
      <p:pic>
        <p:nvPicPr>
          <p:cNvPr id="26" name="Graphic 25" descr="Man with solid fill">
            <a:extLst>
              <a:ext uri="{FF2B5EF4-FFF2-40B4-BE49-F238E27FC236}">
                <a16:creationId xmlns:a16="http://schemas.microsoft.com/office/drawing/2014/main" id="{AC346A3B-1131-9234-25A0-61EFB729C4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885" y="1631673"/>
            <a:ext cx="719138" cy="719138"/>
          </a:xfrm>
          <a:prstGeom prst="rect">
            <a:avLst/>
          </a:prstGeom>
        </p:spPr>
      </p:pic>
      <p:pic>
        <p:nvPicPr>
          <p:cNvPr id="27" name="Graphic 26" descr="Man with solid fill">
            <a:extLst>
              <a:ext uri="{FF2B5EF4-FFF2-40B4-BE49-F238E27FC236}">
                <a16:creationId xmlns:a16="http://schemas.microsoft.com/office/drawing/2014/main" id="{FEDE05AC-C2EB-26CD-5258-FD0B20793C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23583" y="5436875"/>
            <a:ext cx="719138" cy="719138"/>
          </a:xfrm>
          <a:prstGeom prst="rect">
            <a:avLst/>
          </a:prstGeom>
        </p:spPr>
      </p:pic>
      <p:pic>
        <p:nvPicPr>
          <p:cNvPr id="28" name="Graphic 27" descr="Man with solid fill">
            <a:extLst>
              <a:ext uri="{FF2B5EF4-FFF2-40B4-BE49-F238E27FC236}">
                <a16:creationId xmlns:a16="http://schemas.microsoft.com/office/drawing/2014/main" id="{B2693292-8F1B-BFCF-C26D-30B606D13F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05510" y="4070277"/>
            <a:ext cx="719138" cy="719138"/>
          </a:xfrm>
          <a:prstGeom prst="rect">
            <a:avLst/>
          </a:prstGeom>
        </p:spPr>
      </p:pic>
      <p:pic>
        <p:nvPicPr>
          <p:cNvPr id="29" name="Graphic 28" descr="Man with solid fill">
            <a:extLst>
              <a:ext uri="{FF2B5EF4-FFF2-40B4-BE49-F238E27FC236}">
                <a16:creationId xmlns:a16="http://schemas.microsoft.com/office/drawing/2014/main" id="{8A52170C-17E7-56C9-BEC3-FFAEBC4866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9390" y="5956468"/>
            <a:ext cx="719138" cy="719138"/>
          </a:xfrm>
          <a:prstGeom prst="rect">
            <a:avLst/>
          </a:prstGeom>
        </p:spPr>
      </p:pic>
      <p:pic>
        <p:nvPicPr>
          <p:cNvPr id="2" name="Graphic 1" descr="Man with solid fill">
            <a:extLst>
              <a:ext uri="{FF2B5EF4-FFF2-40B4-BE49-F238E27FC236}">
                <a16:creationId xmlns:a16="http://schemas.microsoft.com/office/drawing/2014/main" id="{14DDFF5B-71C0-8E56-9E9A-0C5E6FB499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39821" y="3569890"/>
            <a:ext cx="719138" cy="719138"/>
          </a:xfrm>
          <a:prstGeom prst="rect">
            <a:avLst/>
          </a:prstGeom>
        </p:spPr>
      </p:pic>
    </p:spTree>
    <p:extLst>
      <p:ext uri="{BB962C8B-B14F-4D97-AF65-F5344CB8AC3E}">
        <p14:creationId xmlns:p14="http://schemas.microsoft.com/office/powerpoint/2010/main" val="29718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D462A-7F2F-1C43-8744-9236BC3D65C6}"/>
            </a:ext>
          </a:extLst>
        </p:cNvPr>
        <p:cNvGrpSpPr/>
        <p:nvPr/>
      </p:nvGrpSpPr>
      <p:grpSpPr>
        <a:xfrm>
          <a:off x="0" y="0"/>
          <a:ext cx="0" cy="0"/>
          <a:chOff x="0" y="0"/>
          <a:chExt cx="0" cy="0"/>
        </a:xfrm>
      </p:grpSpPr>
      <p:pic>
        <p:nvPicPr>
          <p:cNvPr id="4" name="Graphic 3" descr="Man with solid fill">
            <a:extLst>
              <a:ext uri="{FF2B5EF4-FFF2-40B4-BE49-F238E27FC236}">
                <a16:creationId xmlns:a16="http://schemas.microsoft.com/office/drawing/2014/main" id="{D921BC41-80E9-7BB7-FE30-5EDEB62C26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4435" y="3083689"/>
            <a:ext cx="719138" cy="719138"/>
          </a:xfrm>
          <a:prstGeom prst="rect">
            <a:avLst/>
          </a:prstGeom>
        </p:spPr>
      </p:pic>
      <p:pic>
        <p:nvPicPr>
          <p:cNvPr id="5" name="Graphic 4" descr="Man with solid fill">
            <a:extLst>
              <a:ext uri="{FF2B5EF4-FFF2-40B4-BE49-F238E27FC236}">
                <a16:creationId xmlns:a16="http://schemas.microsoft.com/office/drawing/2014/main" id="{3C475C66-09E5-7B0E-1EB2-19D2F5B817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7427" y="5913599"/>
            <a:ext cx="719138" cy="719138"/>
          </a:xfrm>
          <a:prstGeom prst="rect">
            <a:avLst/>
          </a:prstGeom>
        </p:spPr>
      </p:pic>
      <p:pic>
        <p:nvPicPr>
          <p:cNvPr id="6" name="Graphic 5" descr="Man with solid fill">
            <a:extLst>
              <a:ext uri="{FF2B5EF4-FFF2-40B4-BE49-F238E27FC236}">
                <a16:creationId xmlns:a16="http://schemas.microsoft.com/office/drawing/2014/main" id="{925AD2BA-7A64-94D8-FD0E-77DD39BACC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6492" y="5580225"/>
            <a:ext cx="719138" cy="719138"/>
          </a:xfrm>
          <a:prstGeom prst="rect">
            <a:avLst/>
          </a:prstGeom>
        </p:spPr>
      </p:pic>
      <p:pic>
        <p:nvPicPr>
          <p:cNvPr id="7" name="Graphic 6" descr="Man with solid fill">
            <a:extLst>
              <a:ext uri="{FF2B5EF4-FFF2-40B4-BE49-F238E27FC236}">
                <a16:creationId xmlns:a16="http://schemas.microsoft.com/office/drawing/2014/main" id="{E306D11D-B77F-E172-CE98-3CDC8E42D2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2364" y="5013008"/>
            <a:ext cx="719138" cy="719138"/>
          </a:xfrm>
          <a:prstGeom prst="rect">
            <a:avLst/>
          </a:prstGeom>
        </p:spPr>
      </p:pic>
      <p:pic>
        <p:nvPicPr>
          <p:cNvPr id="8" name="Graphic 7" descr="Man with solid fill">
            <a:extLst>
              <a:ext uri="{FF2B5EF4-FFF2-40B4-BE49-F238E27FC236}">
                <a16:creationId xmlns:a16="http://schemas.microsoft.com/office/drawing/2014/main" id="{D3E96F49-4EFF-4974-5F6A-8E510BB6FC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2795" y="4135047"/>
            <a:ext cx="719138" cy="719138"/>
          </a:xfrm>
          <a:prstGeom prst="rect">
            <a:avLst/>
          </a:prstGeom>
        </p:spPr>
      </p:pic>
      <p:pic>
        <p:nvPicPr>
          <p:cNvPr id="9" name="Graphic 8" descr="Man with solid fill">
            <a:extLst>
              <a:ext uri="{FF2B5EF4-FFF2-40B4-BE49-F238E27FC236}">
                <a16:creationId xmlns:a16="http://schemas.microsoft.com/office/drawing/2014/main" id="{E53CB211-4721-85FD-BF99-55E92517C6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6101" y="1829814"/>
            <a:ext cx="719138" cy="719138"/>
          </a:xfrm>
          <a:prstGeom prst="rect">
            <a:avLst/>
          </a:prstGeom>
        </p:spPr>
      </p:pic>
      <p:pic>
        <p:nvPicPr>
          <p:cNvPr id="10" name="Graphic 9" descr="Man with solid fill">
            <a:extLst>
              <a:ext uri="{FF2B5EF4-FFF2-40B4-BE49-F238E27FC236}">
                <a16:creationId xmlns:a16="http://schemas.microsoft.com/office/drawing/2014/main" id="{E36039E9-30DB-404C-3B79-BEAC6352B3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3832" y="1549120"/>
            <a:ext cx="719138" cy="719138"/>
          </a:xfrm>
          <a:prstGeom prst="rect">
            <a:avLst/>
          </a:prstGeom>
        </p:spPr>
      </p:pic>
      <p:pic>
        <p:nvPicPr>
          <p:cNvPr id="11" name="Graphic 10" descr="Man with solid fill">
            <a:extLst>
              <a:ext uri="{FF2B5EF4-FFF2-40B4-BE49-F238E27FC236}">
                <a16:creationId xmlns:a16="http://schemas.microsoft.com/office/drawing/2014/main" id="{CC3AC054-1863-86A8-015D-06F90BAE3D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11630" y="1488722"/>
            <a:ext cx="719138" cy="719138"/>
          </a:xfrm>
          <a:prstGeom prst="rect">
            <a:avLst/>
          </a:prstGeom>
        </p:spPr>
      </p:pic>
      <p:pic>
        <p:nvPicPr>
          <p:cNvPr id="12" name="Graphic 11" descr="Man with solid fill">
            <a:extLst>
              <a:ext uri="{FF2B5EF4-FFF2-40B4-BE49-F238E27FC236}">
                <a16:creationId xmlns:a16="http://schemas.microsoft.com/office/drawing/2014/main" id="{2D14846A-8B7F-BFD9-ED39-EFEDF223D0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6372" y="2140891"/>
            <a:ext cx="719138" cy="719138"/>
          </a:xfrm>
          <a:prstGeom prst="rect">
            <a:avLst/>
          </a:prstGeom>
        </p:spPr>
      </p:pic>
      <p:pic>
        <p:nvPicPr>
          <p:cNvPr id="13" name="Graphic 12" descr="Man with solid fill">
            <a:extLst>
              <a:ext uri="{FF2B5EF4-FFF2-40B4-BE49-F238E27FC236}">
                <a16:creationId xmlns:a16="http://schemas.microsoft.com/office/drawing/2014/main" id="{9BC22FE9-68DA-80D5-57AE-48C2333289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0068" y="3351139"/>
            <a:ext cx="719138" cy="719138"/>
          </a:xfrm>
          <a:prstGeom prst="rect">
            <a:avLst/>
          </a:prstGeom>
        </p:spPr>
      </p:pic>
      <p:pic>
        <p:nvPicPr>
          <p:cNvPr id="14" name="Graphic 13" descr="Man with solid fill">
            <a:extLst>
              <a:ext uri="{FF2B5EF4-FFF2-40B4-BE49-F238E27FC236}">
                <a16:creationId xmlns:a16="http://schemas.microsoft.com/office/drawing/2014/main" id="{7C32DE84-52ED-05B9-2304-87965BBD19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39214" y="4717737"/>
            <a:ext cx="719138" cy="719138"/>
          </a:xfrm>
          <a:prstGeom prst="rect">
            <a:avLst/>
          </a:prstGeom>
        </p:spPr>
      </p:pic>
      <p:pic>
        <p:nvPicPr>
          <p:cNvPr id="15" name="Graphic 14" descr="Man with solid fill">
            <a:extLst>
              <a:ext uri="{FF2B5EF4-FFF2-40B4-BE49-F238E27FC236}">
                <a16:creationId xmlns:a16="http://schemas.microsoft.com/office/drawing/2014/main" id="{9F07A3A1-2C8B-7205-CD59-ACF708AA3E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8531" y="1504023"/>
            <a:ext cx="719138" cy="719138"/>
          </a:xfrm>
          <a:prstGeom prst="rect">
            <a:avLst/>
          </a:prstGeom>
        </p:spPr>
      </p:pic>
      <p:pic>
        <p:nvPicPr>
          <p:cNvPr id="16" name="Graphic 15" descr="Man with solid fill">
            <a:extLst>
              <a:ext uri="{FF2B5EF4-FFF2-40B4-BE49-F238E27FC236}">
                <a16:creationId xmlns:a16="http://schemas.microsoft.com/office/drawing/2014/main" id="{F0C810C8-EBDD-4836-9732-2F1C04EF1D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1185" y="2850752"/>
            <a:ext cx="719138" cy="719138"/>
          </a:xfrm>
          <a:prstGeom prst="rect">
            <a:avLst/>
          </a:prstGeom>
        </p:spPr>
      </p:pic>
      <p:pic>
        <p:nvPicPr>
          <p:cNvPr id="17" name="Graphic 16" descr="Man with solid fill">
            <a:extLst>
              <a:ext uri="{FF2B5EF4-FFF2-40B4-BE49-F238E27FC236}">
                <a16:creationId xmlns:a16="http://schemas.microsoft.com/office/drawing/2014/main" id="{D349A7B6-F5F3-C81F-7035-36E2AB0AFD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0669" y="1829814"/>
            <a:ext cx="719138" cy="719138"/>
          </a:xfrm>
          <a:prstGeom prst="rect">
            <a:avLst/>
          </a:prstGeom>
        </p:spPr>
      </p:pic>
      <p:pic>
        <p:nvPicPr>
          <p:cNvPr id="18" name="Graphic 17" descr="Man with solid fill">
            <a:extLst>
              <a:ext uri="{FF2B5EF4-FFF2-40B4-BE49-F238E27FC236}">
                <a16:creationId xmlns:a16="http://schemas.microsoft.com/office/drawing/2014/main" id="{C6E292AC-FB83-9ED3-897E-F028BA336A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33079" y="5913599"/>
            <a:ext cx="719138" cy="719138"/>
          </a:xfrm>
          <a:prstGeom prst="rect">
            <a:avLst/>
          </a:prstGeom>
        </p:spPr>
      </p:pic>
      <p:pic>
        <p:nvPicPr>
          <p:cNvPr id="19" name="Graphic 18" descr="Man with solid fill">
            <a:extLst>
              <a:ext uri="{FF2B5EF4-FFF2-40B4-BE49-F238E27FC236}">
                <a16:creationId xmlns:a16="http://schemas.microsoft.com/office/drawing/2014/main" id="{84BF9720-E214-F27A-8029-2A1FD19E00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0610" y="5956468"/>
            <a:ext cx="719138" cy="719138"/>
          </a:xfrm>
          <a:prstGeom prst="rect">
            <a:avLst/>
          </a:prstGeom>
        </p:spPr>
      </p:pic>
      <p:pic>
        <p:nvPicPr>
          <p:cNvPr id="20" name="Graphic 19" descr="Man with solid fill">
            <a:extLst>
              <a:ext uri="{FF2B5EF4-FFF2-40B4-BE49-F238E27FC236}">
                <a16:creationId xmlns:a16="http://schemas.microsoft.com/office/drawing/2014/main" id="{482A81E9-E87E-308B-0673-AB4C81FCF4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2337" y="5964132"/>
            <a:ext cx="719138" cy="719138"/>
          </a:xfrm>
          <a:prstGeom prst="rect">
            <a:avLst/>
          </a:prstGeom>
        </p:spPr>
      </p:pic>
      <p:pic>
        <p:nvPicPr>
          <p:cNvPr id="21" name="Graphic 20" descr="Man with solid fill">
            <a:extLst>
              <a:ext uri="{FF2B5EF4-FFF2-40B4-BE49-F238E27FC236}">
                <a16:creationId xmlns:a16="http://schemas.microsoft.com/office/drawing/2014/main" id="{E3EDD071-6350-2357-1A4B-FD0C2C2692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4234" y="1476669"/>
            <a:ext cx="719138" cy="719138"/>
          </a:xfrm>
          <a:prstGeom prst="rect">
            <a:avLst/>
          </a:prstGeom>
        </p:spPr>
      </p:pic>
      <p:pic>
        <p:nvPicPr>
          <p:cNvPr id="22" name="Graphic 21" descr="Man with solid fill">
            <a:extLst>
              <a:ext uri="{FF2B5EF4-FFF2-40B4-BE49-F238E27FC236}">
                <a16:creationId xmlns:a16="http://schemas.microsoft.com/office/drawing/2014/main" id="{3BC6089D-2BA7-A267-7AE1-6088267A8C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46663" y="1491584"/>
            <a:ext cx="719138" cy="719138"/>
          </a:xfrm>
          <a:prstGeom prst="rect">
            <a:avLst/>
          </a:prstGeom>
        </p:spPr>
      </p:pic>
      <p:pic>
        <p:nvPicPr>
          <p:cNvPr id="23" name="Graphic 22" descr="Man with solid fill">
            <a:extLst>
              <a:ext uri="{FF2B5EF4-FFF2-40B4-BE49-F238E27FC236}">
                <a16:creationId xmlns:a16="http://schemas.microsoft.com/office/drawing/2014/main" id="{3C9BD149-62D1-DB2A-92E4-773E54851A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97636" y="5965087"/>
            <a:ext cx="719138" cy="719138"/>
          </a:xfrm>
          <a:prstGeom prst="rect">
            <a:avLst/>
          </a:prstGeom>
        </p:spPr>
      </p:pic>
      <p:pic>
        <p:nvPicPr>
          <p:cNvPr id="24" name="Graphic 23" descr="Man with solid fill">
            <a:extLst>
              <a:ext uri="{FF2B5EF4-FFF2-40B4-BE49-F238E27FC236}">
                <a16:creationId xmlns:a16="http://schemas.microsoft.com/office/drawing/2014/main" id="{2A3980F9-74B2-024D-63F1-82DB0B1DB8D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2364" y="2350811"/>
            <a:ext cx="719138" cy="719138"/>
          </a:xfrm>
          <a:prstGeom prst="rect">
            <a:avLst/>
          </a:prstGeom>
        </p:spPr>
      </p:pic>
      <p:pic>
        <p:nvPicPr>
          <p:cNvPr id="25" name="Graphic 24" descr="Man with solid fill">
            <a:extLst>
              <a:ext uri="{FF2B5EF4-FFF2-40B4-BE49-F238E27FC236}">
                <a16:creationId xmlns:a16="http://schemas.microsoft.com/office/drawing/2014/main" id="{19F7CD47-9595-2B12-4579-C54CBA85E8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3153" y="5796444"/>
            <a:ext cx="719138" cy="719138"/>
          </a:xfrm>
          <a:prstGeom prst="rect">
            <a:avLst/>
          </a:prstGeom>
        </p:spPr>
      </p:pic>
      <p:pic>
        <p:nvPicPr>
          <p:cNvPr id="26" name="Graphic 25" descr="Man with solid fill">
            <a:extLst>
              <a:ext uri="{FF2B5EF4-FFF2-40B4-BE49-F238E27FC236}">
                <a16:creationId xmlns:a16="http://schemas.microsoft.com/office/drawing/2014/main" id="{73D29FF3-44F1-E118-1268-3C8666EF23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6885" y="1631673"/>
            <a:ext cx="719138" cy="719138"/>
          </a:xfrm>
          <a:prstGeom prst="rect">
            <a:avLst/>
          </a:prstGeom>
        </p:spPr>
      </p:pic>
      <p:pic>
        <p:nvPicPr>
          <p:cNvPr id="27" name="Graphic 26" descr="Man with solid fill">
            <a:extLst>
              <a:ext uri="{FF2B5EF4-FFF2-40B4-BE49-F238E27FC236}">
                <a16:creationId xmlns:a16="http://schemas.microsoft.com/office/drawing/2014/main" id="{4FEF7040-1312-F5E3-D20E-B3309F6E27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3583" y="5436875"/>
            <a:ext cx="719138" cy="719138"/>
          </a:xfrm>
          <a:prstGeom prst="rect">
            <a:avLst/>
          </a:prstGeom>
        </p:spPr>
      </p:pic>
      <p:pic>
        <p:nvPicPr>
          <p:cNvPr id="28" name="Graphic 27" descr="Man with solid fill">
            <a:extLst>
              <a:ext uri="{FF2B5EF4-FFF2-40B4-BE49-F238E27FC236}">
                <a16:creationId xmlns:a16="http://schemas.microsoft.com/office/drawing/2014/main" id="{AAD48875-7E04-9CAA-487B-E4A8F3220D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05510" y="4070277"/>
            <a:ext cx="719138" cy="719138"/>
          </a:xfrm>
          <a:prstGeom prst="rect">
            <a:avLst/>
          </a:prstGeom>
        </p:spPr>
      </p:pic>
      <p:pic>
        <p:nvPicPr>
          <p:cNvPr id="29" name="Graphic 28" descr="Man with solid fill">
            <a:extLst>
              <a:ext uri="{FF2B5EF4-FFF2-40B4-BE49-F238E27FC236}">
                <a16:creationId xmlns:a16="http://schemas.microsoft.com/office/drawing/2014/main" id="{3F6220BE-012A-BF0A-2E5E-995627740A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9390" y="5956468"/>
            <a:ext cx="719138" cy="719138"/>
          </a:xfrm>
          <a:prstGeom prst="rect">
            <a:avLst/>
          </a:prstGeom>
        </p:spPr>
      </p:pic>
      <p:cxnSp>
        <p:nvCxnSpPr>
          <p:cNvPr id="30" name="Straight Connector 29">
            <a:extLst>
              <a:ext uri="{FF2B5EF4-FFF2-40B4-BE49-F238E27FC236}">
                <a16:creationId xmlns:a16="http://schemas.microsoft.com/office/drawing/2014/main" id="{E05DE63B-1217-47C5-1170-72D4D6070402}"/>
              </a:ext>
            </a:extLst>
          </p:cNvPr>
          <p:cNvCxnSpPr>
            <a:cxnSpLocks/>
          </p:cNvCxnSpPr>
          <p:nvPr/>
        </p:nvCxnSpPr>
        <p:spPr>
          <a:xfrm>
            <a:off x="5043488" y="2268258"/>
            <a:ext cx="1173286" cy="1729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E723F9E-2E03-C9DE-C57F-A5FEFE516ED8}"/>
              </a:ext>
            </a:extLst>
          </p:cNvPr>
          <p:cNvCxnSpPr>
            <a:cxnSpLocks/>
          </p:cNvCxnSpPr>
          <p:nvPr/>
        </p:nvCxnSpPr>
        <p:spPr>
          <a:xfrm>
            <a:off x="3037416" y="3552553"/>
            <a:ext cx="3161974" cy="4454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C615B4B-A7B8-B052-33D4-C3951F649322}"/>
              </a:ext>
            </a:extLst>
          </p:cNvPr>
          <p:cNvCxnSpPr>
            <a:cxnSpLocks/>
          </p:cNvCxnSpPr>
          <p:nvPr/>
        </p:nvCxnSpPr>
        <p:spPr>
          <a:xfrm flipV="1">
            <a:off x="5200929" y="3997972"/>
            <a:ext cx="998461" cy="19035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5D527E-2B10-76F0-893C-F1E8F967BFFF}"/>
              </a:ext>
            </a:extLst>
          </p:cNvPr>
          <p:cNvCxnSpPr>
            <a:cxnSpLocks/>
          </p:cNvCxnSpPr>
          <p:nvPr/>
        </p:nvCxnSpPr>
        <p:spPr>
          <a:xfrm flipH="1" flipV="1">
            <a:off x="6227768" y="3997972"/>
            <a:ext cx="1519712" cy="18570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26185E9-E4AA-D5F2-D1D3-76A9B819C4C2}"/>
              </a:ext>
            </a:extLst>
          </p:cNvPr>
          <p:cNvCxnSpPr>
            <a:cxnSpLocks/>
          </p:cNvCxnSpPr>
          <p:nvPr/>
        </p:nvCxnSpPr>
        <p:spPr>
          <a:xfrm flipH="1" flipV="1">
            <a:off x="6216774" y="3997972"/>
            <a:ext cx="2722440" cy="10312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BC1EFC2-EED8-5D61-DCD0-D321F397B275}"/>
              </a:ext>
            </a:extLst>
          </p:cNvPr>
          <p:cNvCxnSpPr>
            <a:cxnSpLocks/>
          </p:cNvCxnSpPr>
          <p:nvPr/>
        </p:nvCxnSpPr>
        <p:spPr>
          <a:xfrm flipV="1">
            <a:off x="6227768" y="2268258"/>
            <a:ext cx="690760" cy="1729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 descr="Man with solid fill">
            <a:extLst>
              <a:ext uri="{FF2B5EF4-FFF2-40B4-BE49-F238E27FC236}">
                <a16:creationId xmlns:a16="http://schemas.microsoft.com/office/drawing/2014/main" id="{899A30B5-7C7C-82F8-10AF-5F598F293C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39821" y="3569890"/>
            <a:ext cx="719138" cy="719138"/>
          </a:xfrm>
          <a:prstGeom prst="rect">
            <a:avLst/>
          </a:prstGeom>
        </p:spPr>
      </p:pic>
    </p:spTree>
    <p:extLst>
      <p:ext uri="{BB962C8B-B14F-4D97-AF65-F5344CB8AC3E}">
        <p14:creationId xmlns:p14="http://schemas.microsoft.com/office/powerpoint/2010/main" val="4020223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D0A44-52A2-96F1-8588-36AA7988F99D}"/>
            </a:ext>
          </a:extLst>
        </p:cNvPr>
        <p:cNvGrpSpPr/>
        <p:nvPr/>
      </p:nvGrpSpPr>
      <p:grpSpPr>
        <a:xfrm>
          <a:off x="0" y="0"/>
          <a:ext cx="0" cy="0"/>
          <a:chOff x="0" y="0"/>
          <a:chExt cx="0" cy="0"/>
        </a:xfrm>
      </p:grpSpPr>
      <p:pic>
        <p:nvPicPr>
          <p:cNvPr id="4" name="Graphic 3" descr="Man with solid fill">
            <a:extLst>
              <a:ext uri="{FF2B5EF4-FFF2-40B4-BE49-F238E27FC236}">
                <a16:creationId xmlns:a16="http://schemas.microsoft.com/office/drawing/2014/main" id="{1BEDDEBF-438C-31AB-E666-FC7AD19C85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4435" y="3083689"/>
            <a:ext cx="719138" cy="719138"/>
          </a:xfrm>
          <a:prstGeom prst="rect">
            <a:avLst/>
          </a:prstGeom>
        </p:spPr>
      </p:pic>
      <p:pic>
        <p:nvPicPr>
          <p:cNvPr id="5" name="Graphic 4" descr="Man with solid fill">
            <a:extLst>
              <a:ext uri="{FF2B5EF4-FFF2-40B4-BE49-F238E27FC236}">
                <a16:creationId xmlns:a16="http://schemas.microsoft.com/office/drawing/2014/main" id="{1B0B56A2-48B9-1DE8-B7BA-3B271EE333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7427" y="5913599"/>
            <a:ext cx="719138" cy="719138"/>
          </a:xfrm>
          <a:prstGeom prst="rect">
            <a:avLst/>
          </a:prstGeom>
        </p:spPr>
      </p:pic>
      <p:pic>
        <p:nvPicPr>
          <p:cNvPr id="6" name="Graphic 5" descr="Man with solid fill">
            <a:extLst>
              <a:ext uri="{FF2B5EF4-FFF2-40B4-BE49-F238E27FC236}">
                <a16:creationId xmlns:a16="http://schemas.microsoft.com/office/drawing/2014/main" id="{B4FE7BDA-A56B-365D-F150-93E6F8C320A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6492" y="5580225"/>
            <a:ext cx="719138" cy="719138"/>
          </a:xfrm>
          <a:prstGeom prst="rect">
            <a:avLst/>
          </a:prstGeom>
        </p:spPr>
      </p:pic>
      <p:pic>
        <p:nvPicPr>
          <p:cNvPr id="7" name="Graphic 6" descr="Man with solid fill">
            <a:extLst>
              <a:ext uri="{FF2B5EF4-FFF2-40B4-BE49-F238E27FC236}">
                <a16:creationId xmlns:a16="http://schemas.microsoft.com/office/drawing/2014/main" id="{44446989-B5A1-470D-108E-D41F2B67DB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2364" y="5013008"/>
            <a:ext cx="719138" cy="719138"/>
          </a:xfrm>
          <a:prstGeom prst="rect">
            <a:avLst/>
          </a:prstGeom>
        </p:spPr>
      </p:pic>
      <p:pic>
        <p:nvPicPr>
          <p:cNvPr id="8" name="Graphic 7" descr="Man with solid fill">
            <a:extLst>
              <a:ext uri="{FF2B5EF4-FFF2-40B4-BE49-F238E27FC236}">
                <a16:creationId xmlns:a16="http://schemas.microsoft.com/office/drawing/2014/main" id="{D8E42078-D25A-9C70-2771-955485DA53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2795" y="4135047"/>
            <a:ext cx="719138" cy="719138"/>
          </a:xfrm>
          <a:prstGeom prst="rect">
            <a:avLst/>
          </a:prstGeom>
        </p:spPr>
      </p:pic>
      <p:pic>
        <p:nvPicPr>
          <p:cNvPr id="9" name="Graphic 8" descr="Man with solid fill">
            <a:extLst>
              <a:ext uri="{FF2B5EF4-FFF2-40B4-BE49-F238E27FC236}">
                <a16:creationId xmlns:a16="http://schemas.microsoft.com/office/drawing/2014/main" id="{900AD3EF-37F4-430B-1778-BF99E9FA76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6101" y="1829814"/>
            <a:ext cx="719138" cy="719138"/>
          </a:xfrm>
          <a:prstGeom prst="rect">
            <a:avLst/>
          </a:prstGeom>
        </p:spPr>
      </p:pic>
      <p:pic>
        <p:nvPicPr>
          <p:cNvPr id="10" name="Graphic 9" descr="Man with solid fill">
            <a:extLst>
              <a:ext uri="{FF2B5EF4-FFF2-40B4-BE49-F238E27FC236}">
                <a16:creationId xmlns:a16="http://schemas.microsoft.com/office/drawing/2014/main" id="{09875C78-C420-BA5D-A2A8-61DC567EAF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63832" y="1549120"/>
            <a:ext cx="719138" cy="719138"/>
          </a:xfrm>
          <a:prstGeom prst="rect">
            <a:avLst/>
          </a:prstGeom>
        </p:spPr>
      </p:pic>
      <p:pic>
        <p:nvPicPr>
          <p:cNvPr id="11" name="Graphic 10" descr="Man with solid fill">
            <a:extLst>
              <a:ext uri="{FF2B5EF4-FFF2-40B4-BE49-F238E27FC236}">
                <a16:creationId xmlns:a16="http://schemas.microsoft.com/office/drawing/2014/main" id="{F2211E7E-B752-9D3E-0A38-6A7A3C6D7E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11630" y="1488722"/>
            <a:ext cx="719138" cy="719138"/>
          </a:xfrm>
          <a:prstGeom prst="rect">
            <a:avLst/>
          </a:prstGeom>
        </p:spPr>
      </p:pic>
      <p:pic>
        <p:nvPicPr>
          <p:cNvPr id="12" name="Graphic 11" descr="Man with solid fill">
            <a:extLst>
              <a:ext uri="{FF2B5EF4-FFF2-40B4-BE49-F238E27FC236}">
                <a16:creationId xmlns:a16="http://schemas.microsoft.com/office/drawing/2014/main" id="{19ED95A8-8DC9-AD8B-D6B2-669F82A3A6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6372" y="2140891"/>
            <a:ext cx="719138" cy="719138"/>
          </a:xfrm>
          <a:prstGeom prst="rect">
            <a:avLst/>
          </a:prstGeom>
        </p:spPr>
      </p:pic>
      <p:pic>
        <p:nvPicPr>
          <p:cNvPr id="13" name="Graphic 12" descr="Man with solid fill">
            <a:extLst>
              <a:ext uri="{FF2B5EF4-FFF2-40B4-BE49-F238E27FC236}">
                <a16:creationId xmlns:a16="http://schemas.microsoft.com/office/drawing/2014/main" id="{91D19CB3-B097-D423-F94A-BBDA055AE0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30068" y="3351139"/>
            <a:ext cx="719138" cy="719138"/>
          </a:xfrm>
          <a:prstGeom prst="rect">
            <a:avLst/>
          </a:prstGeom>
        </p:spPr>
      </p:pic>
      <p:pic>
        <p:nvPicPr>
          <p:cNvPr id="14" name="Graphic 13" descr="Man with solid fill">
            <a:extLst>
              <a:ext uri="{FF2B5EF4-FFF2-40B4-BE49-F238E27FC236}">
                <a16:creationId xmlns:a16="http://schemas.microsoft.com/office/drawing/2014/main" id="{8FA9C475-1E0C-66E4-997E-8E5FD18C0B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39214" y="4717737"/>
            <a:ext cx="719138" cy="719138"/>
          </a:xfrm>
          <a:prstGeom prst="rect">
            <a:avLst/>
          </a:prstGeom>
        </p:spPr>
      </p:pic>
      <p:pic>
        <p:nvPicPr>
          <p:cNvPr id="15" name="Graphic 14" descr="Man with solid fill">
            <a:extLst>
              <a:ext uri="{FF2B5EF4-FFF2-40B4-BE49-F238E27FC236}">
                <a16:creationId xmlns:a16="http://schemas.microsoft.com/office/drawing/2014/main" id="{30A9AC88-6E08-CBF8-5BB5-84061AB088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18531" y="1504023"/>
            <a:ext cx="719138" cy="719138"/>
          </a:xfrm>
          <a:prstGeom prst="rect">
            <a:avLst/>
          </a:prstGeom>
        </p:spPr>
      </p:pic>
      <p:pic>
        <p:nvPicPr>
          <p:cNvPr id="16" name="Graphic 15" descr="Man with solid fill">
            <a:extLst>
              <a:ext uri="{FF2B5EF4-FFF2-40B4-BE49-F238E27FC236}">
                <a16:creationId xmlns:a16="http://schemas.microsoft.com/office/drawing/2014/main" id="{C45ED15E-4FAF-D254-62A6-EAE1CD7465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31185" y="2850752"/>
            <a:ext cx="719138" cy="719138"/>
          </a:xfrm>
          <a:prstGeom prst="rect">
            <a:avLst/>
          </a:prstGeom>
        </p:spPr>
      </p:pic>
      <p:pic>
        <p:nvPicPr>
          <p:cNvPr id="17" name="Graphic 16" descr="Man with solid fill">
            <a:extLst>
              <a:ext uri="{FF2B5EF4-FFF2-40B4-BE49-F238E27FC236}">
                <a16:creationId xmlns:a16="http://schemas.microsoft.com/office/drawing/2014/main" id="{3EC0DF84-FEAC-B226-3C3C-C7CBA03EF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0669" y="1829814"/>
            <a:ext cx="719138" cy="719138"/>
          </a:xfrm>
          <a:prstGeom prst="rect">
            <a:avLst/>
          </a:prstGeom>
        </p:spPr>
      </p:pic>
      <p:pic>
        <p:nvPicPr>
          <p:cNvPr id="18" name="Graphic 17" descr="Man with solid fill">
            <a:extLst>
              <a:ext uri="{FF2B5EF4-FFF2-40B4-BE49-F238E27FC236}">
                <a16:creationId xmlns:a16="http://schemas.microsoft.com/office/drawing/2014/main" id="{5E90B760-1010-DBC7-9925-6886790F90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33079" y="5913599"/>
            <a:ext cx="719138" cy="719138"/>
          </a:xfrm>
          <a:prstGeom prst="rect">
            <a:avLst/>
          </a:prstGeom>
        </p:spPr>
      </p:pic>
      <p:pic>
        <p:nvPicPr>
          <p:cNvPr id="19" name="Graphic 18" descr="Man with solid fill">
            <a:extLst>
              <a:ext uri="{FF2B5EF4-FFF2-40B4-BE49-F238E27FC236}">
                <a16:creationId xmlns:a16="http://schemas.microsoft.com/office/drawing/2014/main" id="{4539CA98-BDA4-06EE-1A41-6609B76FAA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00610" y="5956468"/>
            <a:ext cx="719138" cy="719138"/>
          </a:xfrm>
          <a:prstGeom prst="rect">
            <a:avLst/>
          </a:prstGeom>
        </p:spPr>
      </p:pic>
      <p:pic>
        <p:nvPicPr>
          <p:cNvPr id="20" name="Graphic 19" descr="Man with solid fill">
            <a:extLst>
              <a:ext uri="{FF2B5EF4-FFF2-40B4-BE49-F238E27FC236}">
                <a16:creationId xmlns:a16="http://schemas.microsoft.com/office/drawing/2014/main" id="{51B9FCCD-C8A9-82F5-CDFE-24DF663D18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2337" y="5964132"/>
            <a:ext cx="719138" cy="719138"/>
          </a:xfrm>
          <a:prstGeom prst="rect">
            <a:avLst/>
          </a:prstGeom>
        </p:spPr>
      </p:pic>
      <p:pic>
        <p:nvPicPr>
          <p:cNvPr id="21" name="Graphic 20" descr="Man with solid fill">
            <a:extLst>
              <a:ext uri="{FF2B5EF4-FFF2-40B4-BE49-F238E27FC236}">
                <a16:creationId xmlns:a16="http://schemas.microsoft.com/office/drawing/2014/main" id="{E0BCABA1-ED74-228B-3018-3CBC165B31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4234" y="1476669"/>
            <a:ext cx="719138" cy="719138"/>
          </a:xfrm>
          <a:prstGeom prst="rect">
            <a:avLst/>
          </a:prstGeom>
        </p:spPr>
      </p:pic>
      <p:pic>
        <p:nvPicPr>
          <p:cNvPr id="22" name="Graphic 21" descr="Man with solid fill">
            <a:extLst>
              <a:ext uri="{FF2B5EF4-FFF2-40B4-BE49-F238E27FC236}">
                <a16:creationId xmlns:a16="http://schemas.microsoft.com/office/drawing/2014/main" id="{23F1DC36-00BD-4030-E8C5-ABF7191556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46663" y="1491584"/>
            <a:ext cx="719138" cy="719138"/>
          </a:xfrm>
          <a:prstGeom prst="rect">
            <a:avLst/>
          </a:prstGeom>
        </p:spPr>
      </p:pic>
      <p:pic>
        <p:nvPicPr>
          <p:cNvPr id="23" name="Graphic 22" descr="Man with solid fill">
            <a:extLst>
              <a:ext uri="{FF2B5EF4-FFF2-40B4-BE49-F238E27FC236}">
                <a16:creationId xmlns:a16="http://schemas.microsoft.com/office/drawing/2014/main" id="{32BA2586-6DF6-0545-1C98-0AA00C7A8D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97636" y="5965087"/>
            <a:ext cx="719138" cy="719138"/>
          </a:xfrm>
          <a:prstGeom prst="rect">
            <a:avLst/>
          </a:prstGeom>
        </p:spPr>
      </p:pic>
      <p:pic>
        <p:nvPicPr>
          <p:cNvPr id="24" name="Graphic 23" descr="Man with solid fill">
            <a:extLst>
              <a:ext uri="{FF2B5EF4-FFF2-40B4-BE49-F238E27FC236}">
                <a16:creationId xmlns:a16="http://schemas.microsoft.com/office/drawing/2014/main" id="{CB9D07CB-85DA-3550-0382-086A8BFAB6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02364" y="2350811"/>
            <a:ext cx="719138" cy="719138"/>
          </a:xfrm>
          <a:prstGeom prst="rect">
            <a:avLst/>
          </a:prstGeom>
        </p:spPr>
      </p:pic>
      <p:pic>
        <p:nvPicPr>
          <p:cNvPr id="25" name="Graphic 24" descr="Man with solid fill">
            <a:extLst>
              <a:ext uri="{FF2B5EF4-FFF2-40B4-BE49-F238E27FC236}">
                <a16:creationId xmlns:a16="http://schemas.microsoft.com/office/drawing/2014/main" id="{CA69F151-3EBC-1E81-ED0A-6D3F223F6E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3153" y="5796444"/>
            <a:ext cx="719138" cy="719138"/>
          </a:xfrm>
          <a:prstGeom prst="rect">
            <a:avLst/>
          </a:prstGeom>
        </p:spPr>
      </p:pic>
      <p:pic>
        <p:nvPicPr>
          <p:cNvPr id="26" name="Graphic 25" descr="Man with solid fill">
            <a:extLst>
              <a:ext uri="{FF2B5EF4-FFF2-40B4-BE49-F238E27FC236}">
                <a16:creationId xmlns:a16="http://schemas.microsoft.com/office/drawing/2014/main" id="{C01624DA-13AB-A770-5C3E-8E7B073116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36885" y="1631673"/>
            <a:ext cx="719138" cy="719138"/>
          </a:xfrm>
          <a:prstGeom prst="rect">
            <a:avLst/>
          </a:prstGeom>
        </p:spPr>
      </p:pic>
      <p:pic>
        <p:nvPicPr>
          <p:cNvPr id="27" name="Graphic 26" descr="Man with solid fill">
            <a:extLst>
              <a:ext uri="{FF2B5EF4-FFF2-40B4-BE49-F238E27FC236}">
                <a16:creationId xmlns:a16="http://schemas.microsoft.com/office/drawing/2014/main" id="{FF5D5CD1-0022-E6CA-5398-0EBA932CF3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23583" y="5436875"/>
            <a:ext cx="719138" cy="719138"/>
          </a:xfrm>
          <a:prstGeom prst="rect">
            <a:avLst/>
          </a:prstGeom>
        </p:spPr>
      </p:pic>
      <p:pic>
        <p:nvPicPr>
          <p:cNvPr id="28" name="Graphic 27" descr="Man with solid fill">
            <a:extLst>
              <a:ext uri="{FF2B5EF4-FFF2-40B4-BE49-F238E27FC236}">
                <a16:creationId xmlns:a16="http://schemas.microsoft.com/office/drawing/2014/main" id="{488B7F5E-1E92-A87C-F224-67B6348AB0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05510" y="4070277"/>
            <a:ext cx="719138" cy="719138"/>
          </a:xfrm>
          <a:prstGeom prst="rect">
            <a:avLst/>
          </a:prstGeom>
        </p:spPr>
      </p:pic>
      <p:pic>
        <p:nvPicPr>
          <p:cNvPr id="29" name="Graphic 28" descr="Man with solid fill">
            <a:extLst>
              <a:ext uri="{FF2B5EF4-FFF2-40B4-BE49-F238E27FC236}">
                <a16:creationId xmlns:a16="http://schemas.microsoft.com/office/drawing/2014/main" id="{F08E2FC7-8939-164E-8A4B-80A5555CF2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99390" y="5956468"/>
            <a:ext cx="719138" cy="719138"/>
          </a:xfrm>
          <a:prstGeom prst="rect">
            <a:avLst/>
          </a:prstGeom>
        </p:spPr>
      </p:pic>
      <p:cxnSp>
        <p:nvCxnSpPr>
          <p:cNvPr id="30" name="Straight Connector 29">
            <a:extLst>
              <a:ext uri="{FF2B5EF4-FFF2-40B4-BE49-F238E27FC236}">
                <a16:creationId xmlns:a16="http://schemas.microsoft.com/office/drawing/2014/main" id="{D9DC9309-09E1-6223-31D2-D6383431D949}"/>
              </a:ext>
            </a:extLst>
          </p:cNvPr>
          <p:cNvCxnSpPr>
            <a:cxnSpLocks/>
          </p:cNvCxnSpPr>
          <p:nvPr/>
        </p:nvCxnSpPr>
        <p:spPr>
          <a:xfrm>
            <a:off x="5043488" y="2268258"/>
            <a:ext cx="1173286" cy="1729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418B7C0-ED86-CAC3-96D7-F5DAFC4F1B2C}"/>
              </a:ext>
            </a:extLst>
          </p:cNvPr>
          <p:cNvCxnSpPr>
            <a:cxnSpLocks/>
          </p:cNvCxnSpPr>
          <p:nvPr/>
        </p:nvCxnSpPr>
        <p:spPr>
          <a:xfrm>
            <a:off x="3037416" y="3552553"/>
            <a:ext cx="3161974" cy="4454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B6BCA0-D993-BA75-B56F-B13847D2D2DC}"/>
              </a:ext>
            </a:extLst>
          </p:cNvPr>
          <p:cNvCxnSpPr>
            <a:cxnSpLocks/>
          </p:cNvCxnSpPr>
          <p:nvPr/>
        </p:nvCxnSpPr>
        <p:spPr>
          <a:xfrm flipV="1">
            <a:off x="5200929" y="3997972"/>
            <a:ext cx="998461" cy="19035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7A1AAF8-941F-6884-E6B1-D4C96951EE2F}"/>
              </a:ext>
            </a:extLst>
          </p:cNvPr>
          <p:cNvCxnSpPr>
            <a:cxnSpLocks/>
          </p:cNvCxnSpPr>
          <p:nvPr/>
        </p:nvCxnSpPr>
        <p:spPr>
          <a:xfrm flipH="1" flipV="1">
            <a:off x="6227768" y="3997972"/>
            <a:ext cx="1519712" cy="18570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B0047FA-F4A8-BB3C-EAFE-7D1330252E08}"/>
              </a:ext>
            </a:extLst>
          </p:cNvPr>
          <p:cNvCxnSpPr>
            <a:cxnSpLocks/>
          </p:cNvCxnSpPr>
          <p:nvPr/>
        </p:nvCxnSpPr>
        <p:spPr>
          <a:xfrm flipH="1" flipV="1">
            <a:off x="6216774" y="3997972"/>
            <a:ext cx="2722440" cy="10312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16CAF2F-ACC8-35BB-5C48-909473AAA8EB}"/>
              </a:ext>
            </a:extLst>
          </p:cNvPr>
          <p:cNvCxnSpPr>
            <a:cxnSpLocks/>
          </p:cNvCxnSpPr>
          <p:nvPr/>
        </p:nvCxnSpPr>
        <p:spPr>
          <a:xfrm flipV="1">
            <a:off x="6227768" y="2268258"/>
            <a:ext cx="690760" cy="1729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Graphic 1" descr="Man with solid fill">
            <a:extLst>
              <a:ext uri="{FF2B5EF4-FFF2-40B4-BE49-F238E27FC236}">
                <a16:creationId xmlns:a16="http://schemas.microsoft.com/office/drawing/2014/main" id="{A3B78B3C-F52D-1413-D8C8-6D2C4F7FE5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39821" y="3569890"/>
            <a:ext cx="719138" cy="719138"/>
          </a:xfrm>
          <a:prstGeom prst="rect">
            <a:avLst/>
          </a:prstGeom>
        </p:spPr>
      </p:pic>
      <p:cxnSp>
        <p:nvCxnSpPr>
          <p:cNvPr id="3" name="Straight Connector 2">
            <a:extLst>
              <a:ext uri="{FF2B5EF4-FFF2-40B4-BE49-F238E27FC236}">
                <a16:creationId xmlns:a16="http://schemas.microsoft.com/office/drawing/2014/main" id="{92EEEC36-BFD8-ABD5-003A-BBC7C37A472B}"/>
              </a:ext>
            </a:extLst>
          </p:cNvPr>
          <p:cNvCxnSpPr>
            <a:cxnSpLocks/>
          </p:cNvCxnSpPr>
          <p:nvPr/>
        </p:nvCxnSpPr>
        <p:spPr>
          <a:xfrm>
            <a:off x="3086491" y="3538183"/>
            <a:ext cx="2114438" cy="235278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ADD750-2F28-7833-918A-6F5FF0881814}"/>
              </a:ext>
            </a:extLst>
          </p:cNvPr>
          <p:cNvCxnSpPr>
            <a:cxnSpLocks/>
          </p:cNvCxnSpPr>
          <p:nvPr/>
        </p:nvCxnSpPr>
        <p:spPr>
          <a:xfrm flipV="1">
            <a:off x="3089627" y="2268258"/>
            <a:ext cx="1985874" cy="131619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186A924-4A44-A403-16AE-4245EAB39999}"/>
              </a:ext>
            </a:extLst>
          </p:cNvPr>
          <p:cNvCxnSpPr>
            <a:cxnSpLocks/>
          </p:cNvCxnSpPr>
          <p:nvPr/>
        </p:nvCxnSpPr>
        <p:spPr>
          <a:xfrm>
            <a:off x="3071921" y="3564600"/>
            <a:ext cx="4670900" cy="22808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9C2A607-071B-4AEB-2C82-779D9681FC5F}"/>
              </a:ext>
            </a:extLst>
          </p:cNvPr>
          <p:cNvCxnSpPr>
            <a:cxnSpLocks/>
          </p:cNvCxnSpPr>
          <p:nvPr/>
        </p:nvCxnSpPr>
        <p:spPr>
          <a:xfrm flipV="1">
            <a:off x="3153573" y="2245628"/>
            <a:ext cx="3764955" cy="131130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CA40784-FDCB-DE00-9413-25315CFACBAA}"/>
              </a:ext>
            </a:extLst>
          </p:cNvPr>
          <p:cNvCxnSpPr>
            <a:cxnSpLocks/>
          </p:cNvCxnSpPr>
          <p:nvPr/>
        </p:nvCxnSpPr>
        <p:spPr>
          <a:xfrm>
            <a:off x="3098364" y="3551923"/>
            <a:ext cx="5840850" cy="147729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8440773-D9FF-8136-9494-201567587BFD}"/>
              </a:ext>
            </a:extLst>
          </p:cNvPr>
          <p:cNvCxnSpPr>
            <a:cxnSpLocks/>
          </p:cNvCxnSpPr>
          <p:nvPr/>
        </p:nvCxnSpPr>
        <p:spPr>
          <a:xfrm>
            <a:off x="5038781" y="2290268"/>
            <a:ext cx="162148" cy="35724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1EE5D95-C3FD-74B3-6B53-A36B8E6C1C01}"/>
              </a:ext>
            </a:extLst>
          </p:cNvPr>
          <p:cNvCxnSpPr>
            <a:cxnSpLocks/>
          </p:cNvCxnSpPr>
          <p:nvPr/>
        </p:nvCxnSpPr>
        <p:spPr>
          <a:xfrm flipV="1">
            <a:off x="5043488" y="2259639"/>
            <a:ext cx="1860441" cy="5253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FCBB454-687B-519E-E5F5-BB98E9833EA0}"/>
              </a:ext>
            </a:extLst>
          </p:cNvPr>
          <p:cNvCxnSpPr>
            <a:cxnSpLocks/>
          </p:cNvCxnSpPr>
          <p:nvPr/>
        </p:nvCxnSpPr>
        <p:spPr>
          <a:xfrm>
            <a:off x="5010093" y="2292716"/>
            <a:ext cx="3873059" cy="272437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C6ADF00-D80D-1448-9F3C-7440B637C07F}"/>
              </a:ext>
            </a:extLst>
          </p:cNvPr>
          <p:cNvCxnSpPr>
            <a:cxnSpLocks/>
          </p:cNvCxnSpPr>
          <p:nvPr/>
        </p:nvCxnSpPr>
        <p:spPr>
          <a:xfrm flipH="1" flipV="1">
            <a:off x="6928487" y="2283158"/>
            <a:ext cx="2019464" cy="271772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B4BEBE7-7F69-ED89-D3C2-8E3C5D06002A}"/>
              </a:ext>
            </a:extLst>
          </p:cNvPr>
          <p:cNvCxnSpPr>
            <a:cxnSpLocks/>
          </p:cNvCxnSpPr>
          <p:nvPr/>
        </p:nvCxnSpPr>
        <p:spPr>
          <a:xfrm flipH="1" flipV="1">
            <a:off x="6912874" y="2240937"/>
            <a:ext cx="844517" cy="361219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09ABC57-1BA6-95BE-1C7D-F141848039E9}"/>
              </a:ext>
            </a:extLst>
          </p:cNvPr>
          <p:cNvCxnSpPr>
            <a:cxnSpLocks/>
          </p:cNvCxnSpPr>
          <p:nvPr/>
        </p:nvCxnSpPr>
        <p:spPr>
          <a:xfrm flipH="1">
            <a:off x="7773208" y="5041553"/>
            <a:ext cx="1114651" cy="81157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B19F88F-05C6-C1AE-5121-CA4A4541B614}"/>
              </a:ext>
            </a:extLst>
          </p:cNvPr>
          <p:cNvCxnSpPr>
            <a:cxnSpLocks/>
          </p:cNvCxnSpPr>
          <p:nvPr/>
        </p:nvCxnSpPr>
        <p:spPr>
          <a:xfrm flipH="1">
            <a:off x="5200929" y="5020875"/>
            <a:ext cx="3640035" cy="82458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AB3E72F-831C-F307-6D10-ACBBDEE804EB}"/>
              </a:ext>
            </a:extLst>
          </p:cNvPr>
          <p:cNvCxnSpPr>
            <a:cxnSpLocks/>
          </p:cNvCxnSpPr>
          <p:nvPr/>
        </p:nvCxnSpPr>
        <p:spPr>
          <a:xfrm flipH="1">
            <a:off x="5229300" y="5832197"/>
            <a:ext cx="2517378" cy="5400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993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54E15-0C21-8A79-A5D3-91FAACB08307}"/>
            </a:ext>
          </a:extLst>
        </p:cNvPr>
        <p:cNvGrpSpPr/>
        <p:nvPr/>
      </p:nvGrpSpPr>
      <p:grpSpPr>
        <a:xfrm>
          <a:off x="0" y="0"/>
          <a:ext cx="0" cy="0"/>
          <a:chOff x="0" y="0"/>
          <a:chExt cx="0" cy="0"/>
        </a:xfrm>
      </p:grpSpPr>
      <p:pic>
        <p:nvPicPr>
          <p:cNvPr id="4" name="Graphic 3" descr="Man with solid fill">
            <a:extLst>
              <a:ext uri="{FF2B5EF4-FFF2-40B4-BE49-F238E27FC236}">
                <a16:creationId xmlns:a16="http://schemas.microsoft.com/office/drawing/2014/main" id="{19A80BE3-67FE-47BF-A48A-53C65D74DA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4435" y="3083689"/>
            <a:ext cx="719138" cy="719138"/>
          </a:xfrm>
          <a:prstGeom prst="rect">
            <a:avLst/>
          </a:prstGeom>
        </p:spPr>
      </p:pic>
      <p:pic>
        <p:nvPicPr>
          <p:cNvPr id="5" name="Graphic 4" descr="Man with solid fill">
            <a:extLst>
              <a:ext uri="{FF2B5EF4-FFF2-40B4-BE49-F238E27FC236}">
                <a16:creationId xmlns:a16="http://schemas.microsoft.com/office/drawing/2014/main" id="{A9E9EB34-E5B9-80D4-60D2-B760106A4F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7427" y="5913599"/>
            <a:ext cx="719138" cy="719138"/>
          </a:xfrm>
          <a:prstGeom prst="rect">
            <a:avLst/>
          </a:prstGeom>
        </p:spPr>
      </p:pic>
      <p:pic>
        <p:nvPicPr>
          <p:cNvPr id="6" name="Graphic 5" descr="Man with solid fill">
            <a:extLst>
              <a:ext uri="{FF2B5EF4-FFF2-40B4-BE49-F238E27FC236}">
                <a16:creationId xmlns:a16="http://schemas.microsoft.com/office/drawing/2014/main" id="{908B6B2A-35D3-9787-7804-35A4E5420F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6492" y="5580225"/>
            <a:ext cx="719138" cy="719138"/>
          </a:xfrm>
          <a:prstGeom prst="rect">
            <a:avLst/>
          </a:prstGeom>
        </p:spPr>
      </p:pic>
      <p:pic>
        <p:nvPicPr>
          <p:cNvPr id="7" name="Graphic 6" descr="Man with solid fill">
            <a:extLst>
              <a:ext uri="{FF2B5EF4-FFF2-40B4-BE49-F238E27FC236}">
                <a16:creationId xmlns:a16="http://schemas.microsoft.com/office/drawing/2014/main" id="{52EF30CF-E420-9B53-7115-D72DBB06BC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02364" y="5013008"/>
            <a:ext cx="719138" cy="719138"/>
          </a:xfrm>
          <a:prstGeom prst="rect">
            <a:avLst/>
          </a:prstGeom>
        </p:spPr>
      </p:pic>
      <p:pic>
        <p:nvPicPr>
          <p:cNvPr id="8" name="Graphic 7" descr="Man with solid fill">
            <a:extLst>
              <a:ext uri="{FF2B5EF4-FFF2-40B4-BE49-F238E27FC236}">
                <a16:creationId xmlns:a16="http://schemas.microsoft.com/office/drawing/2014/main" id="{1C520769-BD67-5B63-5D7C-6EFABDEDD7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2795" y="4135047"/>
            <a:ext cx="719138" cy="719138"/>
          </a:xfrm>
          <a:prstGeom prst="rect">
            <a:avLst/>
          </a:prstGeom>
        </p:spPr>
      </p:pic>
      <p:pic>
        <p:nvPicPr>
          <p:cNvPr id="9" name="Graphic 8" descr="Man with solid fill">
            <a:extLst>
              <a:ext uri="{FF2B5EF4-FFF2-40B4-BE49-F238E27FC236}">
                <a16:creationId xmlns:a16="http://schemas.microsoft.com/office/drawing/2014/main" id="{FD3C0B5E-562F-952E-25A0-ECD32973AF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6101" y="1829814"/>
            <a:ext cx="719138" cy="719138"/>
          </a:xfrm>
          <a:prstGeom prst="rect">
            <a:avLst/>
          </a:prstGeom>
        </p:spPr>
      </p:pic>
      <p:pic>
        <p:nvPicPr>
          <p:cNvPr id="10" name="Graphic 9" descr="Man with solid fill">
            <a:extLst>
              <a:ext uri="{FF2B5EF4-FFF2-40B4-BE49-F238E27FC236}">
                <a16:creationId xmlns:a16="http://schemas.microsoft.com/office/drawing/2014/main" id="{49661907-F553-3DD4-AFD1-29AFEF7EBB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3832" y="1549120"/>
            <a:ext cx="719138" cy="719138"/>
          </a:xfrm>
          <a:prstGeom prst="rect">
            <a:avLst/>
          </a:prstGeom>
        </p:spPr>
      </p:pic>
      <p:pic>
        <p:nvPicPr>
          <p:cNvPr id="11" name="Graphic 10" descr="Man with solid fill">
            <a:extLst>
              <a:ext uri="{FF2B5EF4-FFF2-40B4-BE49-F238E27FC236}">
                <a16:creationId xmlns:a16="http://schemas.microsoft.com/office/drawing/2014/main" id="{54D0D57A-E596-5543-8366-49E750BA49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11630" y="1488722"/>
            <a:ext cx="719138" cy="719138"/>
          </a:xfrm>
          <a:prstGeom prst="rect">
            <a:avLst/>
          </a:prstGeom>
        </p:spPr>
      </p:pic>
      <p:pic>
        <p:nvPicPr>
          <p:cNvPr id="12" name="Graphic 11" descr="Man with solid fill">
            <a:extLst>
              <a:ext uri="{FF2B5EF4-FFF2-40B4-BE49-F238E27FC236}">
                <a16:creationId xmlns:a16="http://schemas.microsoft.com/office/drawing/2014/main" id="{105901A4-2DF1-8969-D4A5-9831CB58E2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6372" y="2140891"/>
            <a:ext cx="719138" cy="719138"/>
          </a:xfrm>
          <a:prstGeom prst="rect">
            <a:avLst/>
          </a:prstGeom>
        </p:spPr>
      </p:pic>
      <p:pic>
        <p:nvPicPr>
          <p:cNvPr id="13" name="Graphic 12" descr="Man with solid fill">
            <a:extLst>
              <a:ext uri="{FF2B5EF4-FFF2-40B4-BE49-F238E27FC236}">
                <a16:creationId xmlns:a16="http://schemas.microsoft.com/office/drawing/2014/main" id="{CF20F0ED-9622-5AC6-8D7E-06EB5EF93E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0068" y="3351139"/>
            <a:ext cx="719138" cy="719138"/>
          </a:xfrm>
          <a:prstGeom prst="rect">
            <a:avLst/>
          </a:prstGeom>
        </p:spPr>
      </p:pic>
      <p:pic>
        <p:nvPicPr>
          <p:cNvPr id="14" name="Graphic 13" descr="Man with solid fill">
            <a:extLst>
              <a:ext uri="{FF2B5EF4-FFF2-40B4-BE49-F238E27FC236}">
                <a16:creationId xmlns:a16="http://schemas.microsoft.com/office/drawing/2014/main" id="{1136E925-677B-F5CF-8413-CB832A4865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9214" y="4717737"/>
            <a:ext cx="719138" cy="719138"/>
          </a:xfrm>
          <a:prstGeom prst="rect">
            <a:avLst/>
          </a:prstGeom>
        </p:spPr>
      </p:pic>
      <p:pic>
        <p:nvPicPr>
          <p:cNvPr id="15" name="Graphic 14" descr="Man with solid fill">
            <a:extLst>
              <a:ext uri="{FF2B5EF4-FFF2-40B4-BE49-F238E27FC236}">
                <a16:creationId xmlns:a16="http://schemas.microsoft.com/office/drawing/2014/main" id="{CEE729FD-9DE3-3C3C-DF24-6C82650661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8531" y="1504023"/>
            <a:ext cx="719138" cy="719138"/>
          </a:xfrm>
          <a:prstGeom prst="rect">
            <a:avLst/>
          </a:prstGeom>
        </p:spPr>
      </p:pic>
      <p:pic>
        <p:nvPicPr>
          <p:cNvPr id="16" name="Graphic 15" descr="Man with solid fill">
            <a:extLst>
              <a:ext uri="{FF2B5EF4-FFF2-40B4-BE49-F238E27FC236}">
                <a16:creationId xmlns:a16="http://schemas.microsoft.com/office/drawing/2014/main" id="{91DDA800-D9D9-0F98-A266-156CE6D699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31185" y="2850752"/>
            <a:ext cx="719138" cy="719138"/>
          </a:xfrm>
          <a:prstGeom prst="rect">
            <a:avLst/>
          </a:prstGeom>
        </p:spPr>
      </p:pic>
      <p:pic>
        <p:nvPicPr>
          <p:cNvPr id="17" name="Graphic 16" descr="Man with solid fill">
            <a:extLst>
              <a:ext uri="{FF2B5EF4-FFF2-40B4-BE49-F238E27FC236}">
                <a16:creationId xmlns:a16="http://schemas.microsoft.com/office/drawing/2014/main" id="{789C7693-2B1A-0340-AEB3-5A5312CAE5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0669" y="1829814"/>
            <a:ext cx="719138" cy="719138"/>
          </a:xfrm>
          <a:prstGeom prst="rect">
            <a:avLst/>
          </a:prstGeom>
        </p:spPr>
      </p:pic>
      <p:pic>
        <p:nvPicPr>
          <p:cNvPr id="18" name="Graphic 17" descr="Man with solid fill">
            <a:extLst>
              <a:ext uri="{FF2B5EF4-FFF2-40B4-BE49-F238E27FC236}">
                <a16:creationId xmlns:a16="http://schemas.microsoft.com/office/drawing/2014/main" id="{166FC7F7-5133-B735-4DFD-7DB10B0D44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3079" y="5913599"/>
            <a:ext cx="719138" cy="719138"/>
          </a:xfrm>
          <a:prstGeom prst="rect">
            <a:avLst/>
          </a:prstGeom>
        </p:spPr>
      </p:pic>
      <p:pic>
        <p:nvPicPr>
          <p:cNvPr id="19" name="Graphic 18" descr="Man with solid fill">
            <a:extLst>
              <a:ext uri="{FF2B5EF4-FFF2-40B4-BE49-F238E27FC236}">
                <a16:creationId xmlns:a16="http://schemas.microsoft.com/office/drawing/2014/main" id="{6BFAAFF0-9B1F-9BA5-9FEF-36652830A3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0610" y="5956468"/>
            <a:ext cx="719138" cy="719138"/>
          </a:xfrm>
          <a:prstGeom prst="rect">
            <a:avLst/>
          </a:prstGeom>
        </p:spPr>
      </p:pic>
      <p:pic>
        <p:nvPicPr>
          <p:cNvPr id="20" name="Graphic 19" descr="Man with solid fill">
            <a:extLst>
              <a:ext uri="{FF2B5EF4-FFF2-40B4-BE49-F238E27FC236}">
                <a16:creationId xmlns:a16="http://schemas.microsoft.com/office/drawing/2014/main" id="{786959B2-B240-0AFA-E865-698C85D470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62337" y="5964132"/>
            <a:ext cx="719138" cy="719138"/>
          </a:xfrm>
          <a:prstGeom prst="rect">
            <a:avLst/>
          </a:prstGeom>
        </p:spPr>
      </p:pic>
      <p:pic>
        <p:nvPicPr>
          <p:cNvPr id="21" name="Graphic 20" descr="Man with solid fill">
            <a:extLst>
              <a:ext uri="{FF2B5EF4-FFF2-40B4-BE49-F238E27FC236}">
                <a16:creationId xmlns:a16="http://schemas.microsoft.com/office/drawing/2014/main" id="{73032A2B-1F2E-F3D5-A45E-216968344F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4234" y="1476669"/>
            <a:ext cx="719138" cy="719138"/>
          </a:xfrm>
          <a:prstGeom prst="rect">
            <a:avLst/>
          </a:prstGeom>
        </p:spPr>
      </p:pic>
      <p:pic>
        <p:nvPicPr>
          <p:cNvPr id="22" name="Graphic 21" descr="Man with solid fill">
            <a:extLst>
              <a:ext uri="{FF2B5EF4-FFF2-40B4-BE49-F238E27FC236}">
                <a16:creationId xmlns:a16="http://schemas.microsoft.com/office/drawing/2014/main" id="{3A6AC080-78E5-2051-56EF-C2291E29BA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6663" y="1491584"/>
            <a:ext cx="719138" cy="719138"/>
          </a:xfrm>
          <a:prstGeom prst="rect">
            <a:avLst/>
          </a:prstGeom>
        </p:spPr>
      </p:pic>
      <p:pic>
        <p:nvPicPr>
          <p:cNvPr id="23" name="Graphic 22" descr="Man with solid fill">
            <a:extLst>
              <a:ext uri="{FF2B5EF4-FFF2-40B4-BE49-F238E27FC236}">
                <a16:creationId xmlns:a16="http://schemas.microsoft.com/office/drawing/2014/main" id="{40415CD8-8FC2-3D17-C386-6AF346A9FD1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97636" y="5965087"/>
            <a:ext cx="719138" cy="719138"/>
          </a:xfrm>
          <a:prstGeom prst="rect">
            <a:avLst/>
          </a:prstGeom>
        </p:spPr>
      </p:pic>
      <p:pic>
        <p:nvPicPr>
          <p:cNvPr id="24" name="Graphic 23" descr="Man with solid fill">
            <a:extLst>
              <a:ext uri="{FF2B5EF4-FFF2-40B4-BE49-F238E27FC236}">
                <a16:creationId xmlns:a16="http://schemas.microsoft.com/office/drawing/2014/main" id="{4B7BB5FA-C5AE-63CE-198C-43C76D3537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2364" y="2350811"/>
            <a:ext cx="719138" cy="719138"/>
          </a:xfrm>
          <a:prstGeom prst="rect">
            <a:avLst/>
          </a:prstGeom>
        </p:spPr>
      </p:pic>
      <p:pic>
        <p:nvPicPr>
          <p:cNvPr id="25" name="Graphic 24" descr="Man with solid fill">
            <a:extLst>
              <a:ext uri="{FF2B5EF4-FFF2-40B4-BE49-F238E27FC236}">
                <a16:creationId xmlns:a16="http://schemas.microsoft.com/office/drawing/2014/main" id="{93ABF97A-B281-5C2F-BBC1-9430C2EC5B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3153" y="5796444"/>
            <a:ext cx="719138" cy="719138"/>
          </a:xfrm>
          <a:prstGeom prst="rect">
            <a:avLst/>
          </a:prstGeom>
        </p:spPr>
      </p:pic>
      <p:pic>
        <p:nvPicPr>
          <p:cNvPr id="26" name="Graphic 25" descr="Man with solid fill">
            <a:extLst>
              <a:ext uri="{FF2B5EF4-FFF2-40B4-BE49-F238E27FC236}">
                <a16:creationId xmlns:a16="http://schemas.microsoft.com/office/drawing/2014/main" id="{F7C2A109-C69D-88FB-8063-8E694434D4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6885" y="1631673"/>
            <a:ext cx="719138" cy="719138"/>
          </a:xfrm>
          <a:prstGeom prst="rect">
            <a:avLst/>
          </a:prstGeom>
        </p:spPr>
      </p:pic>
      <p:pic>
        <p:nvPicPr>
          <p:cNvPr id="27" name="Graphic 26" descr="Man with solid fill">
            <a:extLst>
              <a:ext uri="{FF2B5EF4-FFF2-40B4-BE49-F238E27FC236}">
                <a16:creationId xmlns:a16="http://schemas.microsoft.com/office/drawing/2014/main" id="{1AD44D50-D5F0-6D55-F0A1-56EE5592C1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23583" y="5436875"/>
            <a:ext cx="719138" cy="719138"/>
          </a:xfrm>
          <a:prstGeom prst="rect">
            <a:avLst/>
          </a:prstGeom>
        </p:spPr>
      </p:pic>
      <p:pic>
        <p:nvPicPr>
          <p:cNvPr id="28" name="Graphic 27" descr="Man with solid fill">
            <a:extLst>
              <a:ext uri="{FF2B5EF4-FFF2-40B4-BE49-F238E27FC236}">
                <a16:creationId xmlns:a16="http://schemas.microsoft.com/office/drawing/2014/main" id="{0C358209-8B0E-30C2-96E4-23F1A9B239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5510" y="4070277"/>
            <a:ext cx="719138" cy="719138"/>
          </a:xfrm>
          <a:prstGeom prst="rect">
            <a:avLst/>
          </a:prstGeom>
        </p:spPr>
      </p:pic>
      <p:pic>
        <p:nvPicPr>
          <p:cNvPr id="29" name="Graphic 28" descr="Man with solid fill">
            <a:extLst>
              <a:ext uri="{FF2B5EF4-FFF2-40B4-BE49-F238E27FC236}">
                <a16:creationId xmlns:a16="http://schemas.microsoft.com/office/drawing/2014/main" id="{6353B3BF-3D46-DA3E-DBDA-0CAA8ED377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99390" y="5956468"/>
            <a:ext cx="719138" cy="719138"/>
          </a:xfrm>
          <a:prstGeom prst="rect">
            <a:avLst/>
          </a:prstGeom>
        </p:spPr>
      </p:pic>
      <p:cxnSp>
        <p:nvCxnSpPr>
          <p:cNvPr id="30" name="Straight Connector 29">
            <a:extLst>
              <a:ext uri="{FF2B5EF4-FFF2-40B4-BE49-F238E27FC236}">
                <a16:creationId xmlns:a16="http://schemas.microsoft.com/office/drawing/2014/main" id="{7F63F589-4070-C84C-27DB-56FA05A1BE94}"/>
              </a:ext>
            </a:extLst>
          </p:cNvPr>
          <p:cNvCxnSpPr>
            <a:cxnSpLocks/>
          </p:cNvCxnSpPr>
          <p:nvPr/>
        </p:nvCxnSpPr>
        <p:spPr>
          <a:xfrm>
            <a:off x="5043488" y="2268258"/>
            <a:ext cx="1173286" cy="1729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1DC493-CC26-3088-B005-9F9AC94646A4}"/>
              </a:ext>
            </a:extLst>
          </p:cNvPr>
          <p:cNvCxnSpPr>
            <a:cxnSpLocks/>
          </p:cNvCxnSpPr>
          <p:nvPr/>
        </p:nvCxnSpPr>
        <p:spPr>
          <a:xfrm>
            <a:off x="3037416" y="3552553"/>
            <a:ext cx="3161974" cy="4454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11264F8-4CE7-C86F-75CA-FC332474E662}"/>
              </a:ext>
            </a:extLst>
          </p:cNvPr>
          <p:cNvCxnSpPr>
            <a:cxnSpLocks/>
          </p:cNvCxnSpPr>
          <p:nvPr/>
        </p:nvCxnSpPr>
        <p:spPr>
          <a:xfrm flipV="1">
            <a:off x="5200929" y="3997972"/>
            <a:ext cx="998461" cy="19035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E50C936-EF6A-92B5-CB02-54732A5CDF8B}"/>
              </a:ext>
            </a:extLst>
          </p:cNvPr>
          <p:cNvCxnSpPr>
            <a:cxnSpLocks/>
          </p:cNvCxnSpPr>
          <p:nvPr/>
        </p:nvCxnSpPr>
        <p:spPr>
          <a:xfrm flipH="1" flipV="1">
            <a:off x="6227768" y="3997972"/>
            <a:ext cx="1519712" cy="18570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DDB06B0-0FB0-66E4-CBFF-B9A290828B35}"/>
              </a:ext>
            </a:extLst>
          </p:cNvPr>
          <p:cNvCxnSpPr>
            <a:cxnSpLocks/>
          </p:cNvCxnSpPr>
          <p:nvPr/>
        </p:nvCxnSpPr>
        <p:spPr>
          <a:xfrm flipH="1" flipV="1">
            <a:off x="6216774" y="3997972"/>
            <a:ext cx="2722440" cy="10312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782E5B-54A0-585B-CF67-01DB9CF70E70}"/>
              </a:ext>
            </a:extLst>
          </p:cNvPr>
          <p:cNvCxnSpPr>
            <a:cxnSpLocks/>
          </p:cNvCxnSpPr>
          <p:nvPr/>
        </p:nvCxnSpPr>
        <p:spPr>
          <a:xfrm flipV="1">
            <a:off x="6227768" y="2268258"/>
            <a:ext cx="690760" cy="1729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927C2E0-9E8E-C9CE-2A9D-2006F69D97CB}"/>
              </a:ext>
            </a:extLst>
          </p:cNvPr>
          <p:cNvCxnSpPr>
            <a:cxnSpLocks/>
          </p:cNvCxnSpPr>
          <p:nvPr/>
        </p:nvCxnSpPr>
        <p:spPr>
          <a:xfrm>
            <a:off x="3086491" y="3538183"/>
            <a:ext cx="2114438" cy="235278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D79E3D-385E-9028-9A93-AFEFE01FD240}"/>
              </a:ext>
            </a:extLst>
          </p:cNvPr>
          <p:cNvCxnSpPr>
            <a:cxnSpLocks/>
          </p:cNvCxnSpPr>
          <p:nvPr/>
        </p:nvCxnSpPr>
        <p:spPr>
          <a:xfrm flipV="1">
            <a:off x="3089627" y="2268258"/>
            <a:ext cx="1985874" cy="131619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A1D0F2-9CF7-355F-5C9A-994021E17E2F}"/>
              </a:ext>
            </a:extLst>
          </p:cNvPr>
          <p:cNvCxnSpPr>
            <a:cxnSpLocks/>
          </p:cNvCxnSpPr>
          <p:nvPr/>
        </p:nvCxnSpPr>
        <p:spPr>
          <a:xfrm>
            <a:off x="3071921" y="3564600"/>
            <a:ext cx="4670900" cy="22808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0E27935-E61A-9DFD-CA17-8C90660564BA}"/>
              </a:ext>
            </a:extLst>
          </p:cNvPr>
          <p:cNvCxnSpPr>
            <a:cxnSpLocks/>
          </p:cNvCxnSpPr>
          <p:nvPr/>
        </p:nvCxnSpPr>
        <p:spPr>
          <a:xfrm flipV="1">
            <a:off x="3153573" y="2245628"/>
            <a:ext cx="3764955" cy="131130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BFB8241-FC5C-8E13-7395-33F7C78211DE}"/>
              </a:ext>
            </a:extLst>
          </p:cNvPr>
          <p:cNvCxnSpPr>
            <a:cxnSpLocks/>
          </p:cNvCxnSpPr>
          <p:nvPr/>
        </p:nvCxnSpPr>
        <p:spPr>
          <a:xfrm>
            <a:off x="3098364" y="3551923"/>
            <a:ext cx="5840850" cy="147729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805AB14-7E32-637E-6BEB-C7957CDCCA02}"/>
              </a:ext>
            </a:extLst>
          </p:cNvPr>
          <p:cNvCxnSpPr>
            <a:cxnSpLocks/>
          </p:cNvCxnSpPr>
          <p:nvPr/>
        </p:nvCxnSpPr>
        <p:spPr>
          <a:xfrm>
            <a:off x="5038781" y="2290268"/>
            <a:ext cx="162148" cy="35724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504C55F-4F3A-08B6-991B-237523AF6D3A}"/>
              </a:ext>
            </a:extLst>
          </p:cNvPr>
          <p:cNvCxnSpPr>
            <a:cxnSpLocks/>
          </p:cNvCxnSpPr>
          <p:nvPr/>
        </p:nvCxnSpPr>
        <p:spPr>
          <a:xfrm flipV="1">
            <a:off x="5043488" y="2259639"/>
            <a:ext cx="1860441" cy="5253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3ACF9DC-AEE4-ED4F-827E-86695888E25E}"/>
              </a:ext>
            </a:extLst>
          </p:cNvPr>
          <p:cNvCxnSpPr>
            <a:cxnSpLocks/>
          </p:cNvCxnSpPr>
          <p:nvPr/>
        </p:nvCxnSpPr>
        <p:spPr>
          <a:xfrm>
            <a:off x="5010093" y="2292716"/>
            <a:ext cx="3873059" cy="272437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698612-DF05-5A2F-B2A0-5651E8446B6B}"/>
              </a:ext>
            </a:extLst>
          </p:cNvPr>
          <p:cNvCxnSpPr>
            <a:cxnSpLocks/>
          </p:cNvCxnSpPr>
          <p:nvPr/>
        </p:nvCxnSpPr>
        <p:spPr>
          <a:xfrm flipH="1" flipV="1">
            <a:off x="6928487" y="2283158"/>
            <a:ext cx="2019464" cy="271772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FABE4E5-E3F6-FBE2-047B-4DC951FC1642}"/>
              </a:ext>
            </a:extLst>
          </p:cNvPr>
          <p:cNvCxnSpPr>
            <a:cxnSpLocks/>
          </p:cNvCxnSpPr>
          <p:nvPr/>
        </p:nvCxnSpPr>
        <p:spPr>
          <a:xfrm flipH="1" flipV="1">
            <a:off x="6912874" y="2240937"/>
            <a:ext cx="844517" cy="361219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79536EF-5BA7-DB0C-AE42-A3643CF6EEFB}"/>
              </a:ext>
            </a:extLst>
          </p:cNvPr>
          <p:cNvCxnSpPr>
            <a:cxnSpLocks/>
          </p:cNvCxnSpPr>
          <p:nvPr/>
        </p:nvCxnSpPr>
        <p:spPr>
          <a:xfrm flipH="1">
            <a:off x="7773208" y="5041553"/>
            <a:ext cx="1114651" cy="81157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641076B-3B5F-B656-98C9-FF7F0C8D85A8}"/>
              </a:ext>
            </a:extLst>
          </p:cNvPr>
          <p:cNvCxnSpPr>
            <a:cxnSpLocks/>
          </p:cNvCxnSpPr>
          <p:nvPr/>
        </p:nvCxnSpPr>
        <p:spPr>
          <a:xfrm flipH="1">
            <a:off x="5200929" y="5020875"/>
            <a:ext cx="3640035" cy="82458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24F6AE6-2393-24A0-7957-B96002C18997}"/>
              </a:ext>
            </a:extLst>
          </p:cNvPr>
          <p:cNvCxnSpPr>
            <a:cxnSpLocks/>
          </p:cNvCxnSpPr>
          <p:nvPr/>
        </p:nvCxnSpPr>
        <p:spPr>
          <a:xfrm flipH="1">
            <a:off x="5229300" y="5832197"/>
            <a:ext cx="2517378" cy="5400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 name="Graphic 1" descr="Man with solid fill">
            <a:extLst>
              <a:ext uri="{FF2B5EF4-FFF2-40B4-BE49-F238E27FC236}">
                <a16:creationId xmlns:a16="http://schemas.microsoft.com/office/drawing/2014/main" id="{870E3815-3880-B078-F814-4D88E11BF8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39821" y="3569890"/>
            <a:ext cx="719138" cy="719138"/>
          </a:xfrm>
          <a:prstGeom prst="rect">
            <a:avLst/>
          </a:prstGeom>
        </p:spPr>
      </p:pic>
    </p:spTree>
    <p:extLst>
      <p:ext uri="{BB962C8B-B14F-4D97-AF65-F5344CB8AC3E}">
        <p14:creationId xmlns:p14="http://schemas.microsoft.com/office/powerpoint/2010/main" val="2030379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6B0BC-0501-3F7A-7DDA-88B5B04EB078}"/>
              </a:ext>
            </a:extLst>
          </p:cNvPr>
          <p:cNvSpPr>
            <a:spLocks noGrp="1"/>
          </p:cNvSpPr>
          <p:nvPr>
            <p:ph type="title"/>
          </p:nvPr>
        </p:nvSpPr>
        <p:spPr>
          <a:xfrm>
            <a:off x="514114" y="868111"/>
            <a:ext cx="5581886" cy="4870457"/>
          </a:xfrm>
        </p:spPr>
        <p:txBody>
          <a:bodyPr>
            <a:normAutofit fontScale="90000"/>
          </a:bodyPr>
          <a:lstStyle/>
          <a:p>
            <a:r>
              <a:rPr lang="en-US" dirty="0"/>
              <a:t>The Problem:</a:t>
            </a:r>
            <a:br>
              <a:rPr lang="en-US" sz="2800" dirty="0"/>
            </a:br>
            <a:r>
              <a:rPr lang="en-US" sz="2800" dirty="0"/>
              <a:t>- Military suicide deaths have increased steadily since 2011</a:t>
            </a:r>
            <a:br>
              <a:rPr lang="en-US" sz="2800" dirty="0"/>
            </a:br>
            <a:br>
              <a:rPr lang="en-US" sz="2800" dirty="0"/>
            </a:br>
            <a:r>
              <a:rPr lang="en-US" sz="2800" dirty="0"/>
              <a:t>- 523 service members died by suicide in 2023</a:t>
            </a:r>
            <a:br>
              <a:rPr lang="en-US" sz="2800" dirty="0"/>
            </a:br>
            <a:br>
              <a:rPr lang="en-US" sz="2800" dirty="0"/>
            </a:br>
            <a:r>
              <a:rPr lang="en-US" sz="2800" dirty="0"/>
              <a:t>- Mental health disorders have increased 40% in last five years</a:t>
            </a:r>
            <a:br>
              <a:rPr lang="en-US" sz="2800" dirty="0"/>
            </a:br>
            <a:br>
              <a:rPr lang="en-US" sz="2800" dirty="0"/>
            </a:br>
            <a:r>
              <a:rPr lang="en-US" sz="2800" dirty="0"/>
              <a:t>- Mental health issues comprised 50% of hospitalizations in 2023</a:t>
            </a:r>
            <a:endParaRPr lang="en-US" dirty="0"/>
          </a:p>
        </p:txBody>
      </p:sp>
      <p:graphicFrame>
        <p:nvGraphicFramePr>
          <p:cNvPr id="17" name="Content Placeholder 16">
            <a:extLst>
              <a:ext uri="{FF2B5EF4-FFF2-40B4-BE49-F238E27FC236}">
                <a16:creationId xmlns:a16="http://schemas.microsoft.com/office/drawing/2014/main" id="{1CBF62F0-E8A4-4839-354F-302942283CB2}"/>
              </a:ext>
            </a:extLst>
          </p:cNvPr>
          <p:cNvGraphicFramePr>
            <a:graphicFrameLocks noGrp="1"/>
          </p:cNvGraphicFramePr>
          <p:nvPr>
            <p:ph idx="1"/>
            <p:extLst>
              <p:ext uri="{D42A27DB-BD31-4B8C-83A1-F6EECF244321}">
                <p14:modId xmlns:p14="http://schemas.microsoft.com/office/powerpoint/2010/main" val="3119374111"/>
              </p:ext>
            </p:extLst>
          </p:nvPr>
        </p:nvGraphicFramePr>
        <p:xfrm>
          <a:off x="5808663" y="693917"/>
          <a:ext cx="6383337" cy="58880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A3E3184E-D572-39B7-5138-DB691D0105EB}"/>
              </a:ext>
            </a:extLst>
          </p:cNvPr>
          <p:cNvSpPr txBox="1"/>
          <p:nvPr/>
        </p:nvSpPr>
        <p:spPr>
          <a:xfrm>
            <a:off x="226777" y="6536004"/>
            <a:ext cx="6383336" cy="338554"/>
          </a:xfrm>
          <a:prstGeom prst="rect">
            <a:avLst/>
          </a:prstGeom>
          <a:noFill/>
        </p:spPr>
        <p:txBody>
          <a:bodyPr wrap="square">
            <a:spAutoFit/>
          </a:bodyPr>
          <a:lstStyle/>
          <a:p>
            <a:r>
              <a:rPr lang="en-US" sz="1600" dirty="0"/>
              <a:t>Source: “Calendar Year 2023 Annual Report on Suicide in the Military”</a:t>
            </a:r>
          </a:p>
        </p:txBody>
      </p:sp>
    </p:spTree>
    <p:extLst>
      <p:ext uri="{BB962C8B-B14F-4D97-AF65-F5344CB8AC3E}">
        <p14:creationId xmlns:p14="http://schemas.microsoft.com/office/powerpoint/2010/main" val="2776052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5C6C6-0B0B-0810-382A-EB7A6270A0A1}"/>
            </a:ext>
          </a:extLst>
        </p:cNvPr>
        <p:cNvGrpSpPr/>
        <p:nvPr/>
      </p:nvGrpSpPr>
      <p:grpSpPr>
        <a:xfrm>
          <a:off x="0" y="0"/>
          <a:ext cx="0" cy="0"/>
          <a:chOff x="0" y="0"/>
          <a:chExt cx="0" cy="0"/>
        </a:xfrm>
      </p:grpSpPr>
      <p:pic>
        <p:nvPicPr>
          <p:cNvPr id="4" name="Graphic 3" descr="Man with solid fill">
            <a:extLst>
              <a:ext uri="{FF2B5EF4-FFF2-40B4-BE49-F238E27FC236}">
                <a16:creationId xmlns:a16="http://schemas.microsoft.com/office/drawing/2014/main" id="{3E16D194-FC6A-D38A-4695-D4F5510447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4435" y="3083689"/>
            <a:ext cx="719138" cy="719138"/>
          </a:xfrm>
          <a:prstGeom prst="rect">
            <a:avLst/>
          </a:prstGeom>
        </p:spPr>
      </p:pic>
      <p:pic>
        <p:nvPicPr>
          <p:cNvPr id="5" name="Graphic 4" descr="Man with solid fill">
            <a:extLst>
              <a:ext uri="{FF2B5EF4-FFF2-40B4-BE49-F238E27FC236}">
                <a16:creationId xmlns:a16="http://schemas.microsoft.com/office/drawing/2014/main" id="{6D6B8B87-0D85-C745-1A06-9A6B12DB9E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77427" y="5913599"/>
            <a:ext cx="719138" cy="719138"/>
          </a:xfrm>
          <a:prstGeom prst="rect">
            <a:avLst/>
          </a:prstGeom>
        </p:spPr>
      </p:pic>
      <p:pic>
        <p:nvPicPr>
          <p:cNvPr id="6" name="Graphic 5" descr="Man with solid fill">
            <a:extLst>
              <a:ext uri="{FF2B5EF4-FFF2-40B4-BE49-F238E27FC236}">
                <a16:creationId xmlns:a16="http://schemas.microsoft.com/office/drawing/2014/main" id="{A8FC6CD4-8FBD-DDE4-056D-12351D47D4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6492" y="5580225"/>
            <a:ext cx="719138" cy="719138"/>
          </a:xfrm>
          <a:prstGeom prst="rect">
            <a:avLst/>
          </a:prstGeom>
        </p:spPr>
      </p:pic>
      <p:pic>
        <p:nvPicPr>
          <p:cNvPr id="7" name="Graphic 6" descr="Man with solid fill">
            <a:extLst>
              <a:ext uri="{FF2B5EF4-FFF2-40B4-BE49-F238E27FC236}">
                <a16:creationId xmlns:a16="http://schemas.microsoft.com/office/drawing/2014/main" id="{C78ACE5F-FD54-0FE9-A67D-A56AF6FAF9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02364" y="5013008"/>
            <a:ext cx="719138" cy="719138"/>
          </a:xfrm>
          <a:prstGeom prst="rect">
            <a:avLst/>
          </a:prstGeom>
        </p:spPr>
      </p:pic>
      <p:pic>
        <p:nvPicPr>
          <p:cNvPr id="8" name="Graphic 7" descr="Man with solid fill">
            <a:extLst>
              <a:ext uri="{FF2B5EF4-FFF2-40B4-BE49-F238E27FC236}">
                <a16:creationId xmlns:a16="http://schemas.microsoft.com/office/drawing/2014/main" id="{C84F56FD-E8CB-3748-94DA-1A015061FA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2795" y="4135047"/>
            <a:ext cx="719138" cy="719138"/>
          </a:xfrm>
          <a:prstGeom prst="rect">
            <a:avLst/>
          </a:prstGeom>
        </p:spPr>
      </p:pic>
      <p:pic>
        <p:nvPicPr>
          <p:cNvPr id="9" name="Graphic 8" descr="Man with solid fill">
            <a:extLst>
              <a:ext uri="{FF2B5EF4-FFF2-40B4-BE49-F238E27FC236}">
                <a16:creationId xmlns:a16="http://schemas.microsoft.com/office/drawing/2014/main" id="{5CDE9832-07C6-D464-3E90-E2F1FF9EE7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36101" y="1829814"/>
            <a:ext cx="719138" cy="719138"/>
          </a:xfrm>
          <a:prstGeom prst="rect">
            <a:avLst/>
          </a:prstGeom>
        </p:spPr>
      </p:pic>
      <p:pic>
        <p:nvPicPr>
          <p:cNvPr id="10" name="Graphic 9" descr="Man with solid fill">
            <a:extLst>
              <a:ext uri="{FF2B5EF4-FFF2-40B4-BE49-F238E27FC236}">
                <a16:creationId xmlns:a16="http://schemas.microsoft.com/office/drawing/2014/main" id="{567E5BA5-9329-5390-3C2A-90636DD24B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3832" y="1549120"/>
            <a:ext cx="719138" cy="719138"/>
          </a:xfrm>
          <a:prstGeom prst="rect">
            <a:avLst/>
          </a:prstGeom>
        </p:spPr>
      </p:pic>
      <p:pic>
        <p:nvPicPr>
          <p:cNvPr id="11" name="Graphic 10" descr="Man with solid fill">
            <a:extLst>
              <a:ext uri="{FF2B5EF4-FFF2-40B4-BE49-F238E27FC236}">
                <a16:creationId xmlns:a16="http://schemas.microsoft.com/office/drawing/2014/main" id="{D064F6C7-0099-B443-8CF6-F24E3F5440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11630" y="1488722"/>
            <a:ext cx="719138" cy="719138"/>
          </a:xfrm>
          <a:prstGeom prst="rect">
            <a:avLst/>
          </a:prstGeom>
        </p:spPr>
      </p:pic>
      <p:pic>
        <p:nvPicPr>
          <p:cNvPr id="12" name="Graphic 11" descr="Man with solid fill">
            <a:extLst>
              <a:ext uri="{FF2B5EF4-FFF2-40B4-BE49-F238E27FC236}">
                <a16:creationId xmlns:a16="http://schemas.microsoft.com/office/drawing/2014/main" id="{052D94A1-CE5D-EAF8-B1DD-87AF91E8FB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6372" y="2140891"/>
            <a:ext cx="719138" cy="719138"/>
          </a:xfrm>
          <a:prstGeom prst="rect">
            <a:avLst/>
          </a:prstGeom>
        </p:spPr>
      </p:pic>
      <p:pic>
        <p:nvPicPr>
          <p:cNvPr id="13" name="Graphic 12" descr="Man with solid fill">
            <a:extLst>
              <a:ext uri="{FF2B5EF4-FFF2-40B4-BE49-F238E27FC236}">
                <a16:creationId xmlns:a16="http://schemas.microsoft.com/office/drawing/2014/main" id="{D7A88F2E-3160-FC04-ED0C-AB811D7BECC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30068" y="3351139"/>
            <a:ext cx="719138" cy="719138"/>
          </a:xfrm>
          <a:prstGeom prst="rect">
            <a:avLst/>
          </a:prstGeom>
        </p:spPr>
      </p:pic>
      <p:pic>
        <p:nvPicPr>
          <p:cNvPr id="14" name="Graphic 13" descr="Man with solid fill">
            <a:extLst>
              <a:ext uri="{FF2B5EF4-FFF2-40B4-BE49-F238E27FC236}">
                <a16:creationId xmlns:a16="http://schemas.microsoft.com/office/drawing/2014/main" id="{D0E1B204-D93E-B650-BD05-069980E4C4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9214" y="4717737"/>
            <a:ext cx="719138" cy="719138"/>
          </a:xfrm>
          <a:prstGeom prst="rect">
            <a:avLst/>
          </a:prstGeom>
        </p:spPr>
      </p:pic>
      <p:pic>
        <p:nvPicPr>
          <p:cNvPr id="15" name="Graphic 14" descr="Man with solid fill">
            <a:extLst>
              <a:ext uri="{FF2B5EF4-FFF2-40B4-BE49-F238E27FC236}">
                <a16:creationId xmlns:a16="http://schemas.microsoft.com/office/drawing/2014/main" id="{836BB8EF-E9E9-1D59-E6EE-85A5E3B25E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18531" y="1504023"/>
            <a:ext cx="719138" cy="719138"/>
          </a:xfrm>
          <a:prstGeom prst="rect">
            <a:avLst/>
          </a:prstGeom>
        </p:spPr>
      </p:pic>
      <p:pic>
        <p:nvPicPr>
          <p:cNvPr id="16" name="Graphic 15" descr="Man with solid fill">
            <a:extLst>
              <a:ext uri="{FF2B5EF4-FFF2-40B4-BE49-F238E27FC236}">
                <a16:creationId xmlns:a16="http://schemas.microsoft.com/office/drawing/2014/main" id="{7773FF73-6E5B-375E-9ECC-FCE2FE86EB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31185" y="2850752"/>
            <a:ext cx="719138" cy="719138"/>
          </a:xfrm>
          <a:prstGeom prst="rect">
            <a:avLst/>
          </a:prstGeom>
        </p:spPr>
      </p:pic>
      <p:pic>
        <p:nvPicPr>
          <p:cNvPr id="17" name="Graphic 16" descr="Man with solid fill">
            <a:extLst>
              <a:ext uri="{FF2B5EF4-FFF2-40B4-BE49-F238E27FC236}">
                <a16:creationId xmlns:a16="http://schemas.microsoft.com/office/drawing/2014/main" id="{EDB8699E-9101-FD0A-7333-BAF47BDB48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40669" y="1829814"/>
            <a:ext cx="719138" cy="719138"/>
          </a:xfrm>
          <a:prstGeom prst="rect">
            <a:avLst/>
          </a:prstGeom>
        </p:spPr>
      </p:pic>
      <p:pic>
        <p:nvPicPr>
          <p:cNvPr id="18" name="Graphic 17" descr="Man with solid fill">
            <a:extLst>
              <a:ext uri="{FF2B5EF4-FFF2-40B4-BE49-F238E27FC236}">
                <a16:creationId xmlns:a16="http://schemas.microsoft.com/office/drawing/2014/main" id="{4DB05239-09FE-4751-8B3A-B1DD61BBE6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3079" y="5913599"/>
            <a:ext cx="719138" cy="719138"/>
          </a:xfrm>
          <a:prstGeom prst="rect">
            <a:avLst/>
          </a:prstGeom>
        </p:spPr>
      </p:pic>
      <p:pic>
        <p:nvPicPr>
          <p:cNvPr id="19" name="Graphic 18" descr="Man with solid fill">
            <a:extLst>
              <a:ext uri="{FF2B5EF4-FFF2-40B4-BE49-F238E27FC236}">
                <a16:creationId xmlns:a16="http://schemas.microsoft.com/office/drawing/2014/main" id="{2C43C86A-B660-DD37-1485-E99D6D8CE5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0610" y="5956468"/>
            <a:ext cx="719138" cy="719138"/>
          </a:xfrm>
          <a:prstGeom prst="rect">
            <a:avLst/>
          </a:prstGeom>
        </p:spPr>
      </p:pic>
      <p:pic>
        <p:nvPicPr>
          <p:cNvPr id="20" name="Graphic 19" descr="Man with solid fill">
            <a:extLst>
              <a:ext uri="{FF2B5EF4-FFF2-40B4-BE49-F238E27FC236}">
                <a16:creationId xmlns:a16="http://schemas.microsoft.com/office/drawing/2014/main" id="{D24221BE-67DC-9E2F-017C-C2B1F5E7AB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62337" y="5964132"/>
            <a:ext cx="719138" cy="719138"/>
          </a:xfrm>
          <a:prstGeom prst="rect">
            <a:avLst/>
          </a:prstGeom>
        </p:spPr>
      </p:pic>
      <p:pic>
        <p:nvPicPr>
          <p:cNvPr id="21" name="Graphic 20" descr="Man with solid fill">
            <a:extLst>
              <a:ext uri="{FF2B5EF4-FFF2-40B4-BE49-F238E27FC236}">
                <a16:creationId xmlns:a16="http://schemas.microsoft.com/office/drawing/2014/main" id="{6D7DA7C7-0C47-725B-49FB-55D8866C09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4234" y="1476669"/>
            <a:ext cx="719138" cy="719138"/>
          </a:xfrm>
          <a:prstGeom prst="rect">
            <a:avLst/>
          </a:prstGeom>
        </p:spPr>
      </p:pic>
      <p:pic>
        <p:nvPicPr>
          <p:cNvPr id="22" name="Graphic 21" descr="Man with solid fill">
            <a:extLst>
              <a:ext uri="{FF2B5EF4-FFF2-40B4-BE49-F238E27FC236}">
                <a16:creationId xmlns:a16="http://schemas.microsoft.com/office/drawing/2014/main" id="{4CDB1D6F-5380-427F-B3B1-9442844D16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6663" y="1491584"/>
            <a:ext cx="719138" cy="719138"/>
          </a:xfrm>
          <a:prstGeom prst="rect">
            <a:avLst/>
          </a:prstGeom>
        </p:spPr>
      </p:pic>
      <p:pic>
        <p:nvPicPr>
          <p:cNvPr id="23" name="Graphic 22" descr="Man with solid fill">
            <a:extLst>
              <a:ext uri="{FF2B5EF4-FFF2-40B4-BE49-F238E27FC236}">
                <a16:creationId xmlns:a16="http://schemas.microsoft.com/office/drawing/2014/main" id="{001B3763-1383-4AE2-CFA8-168EB72B0E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97636" y="5965087"/>
            <a:ext cx="719138" cy="719138"/>
          </a:xfrm>
          <a:prstGeom prst="rect">
            <a:avLst/>
          </a:prstGeom>
        </p:spPr>
      </p:pic>
      <p:pic>
        <p:nvPicPr>
          <p:cNvPr id="24" name="Graphic 23" descr="Man with solid fill">
            <a:extLst>
              <a:ext uri="{FF2B5EF4-FFF2-40B4-BE49-F238E27FC236}">
                <a16:creationId xmlns:a16="http://schemas.microsoft.com/office/drawing/2014/main" id="{53403110-190A-32D6-A252-B0AD3CD809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2364" y="2350811"/>
            <a:ext cx="719138" cy="719138"/>
          </a:xfrm>
          <a:prstGeom prst="rect">
            <a:avLst/>
          </a:prstGeom>
        </p:spPr>
      </p:pic>
      <p:pic>
        <p:nvPicPr>
          <p:cNvPr id="25" name="Graphic 24" descr="Man with solid fill">
            <a:extLst>
              <a:ext uri="{FF2B5EF4-FFF2-40B4-BE49-F238E27FC236}">
                <a16:creationId xmlns:a16="http://schemas.microsoft.com/office/drawing/2014/main" id="{3784A2EB-D8D7-37C4-75A6-E30070EC3C7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83153" y="5796444"/>
            <a:ext cx="719138" cy="719138"/>
          </a:xfrm>
          <a:prstGeom prst="rect">
            <a:avLst/>
          </a:prstGeom>
        </p:spPr>
      </p:pic>
      <p:pic>
        <p:nvPicPr>
          <p:cNvPr id="26" name="Graphic 25" descr="Man with solid fill">
            <a:extLst>
              <a:ext uri="{FF2B5EF4-FFF2-40B4-BE49-F238E27FC236}">
                <a16:creationId xmlns:a16="http://schemas.microsoft.com/office/drawing/2014/main" id="{31DADE52-9D1D-58CB-E17D-203C124767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6885" y="1631673"/>
            <a:ext cx="719138" cy="719138"/>
          </a:xfrm>
          <a:prstGeom prst="rect">
            <a:avLst/>
          </a:prstGeom>
        </p:spPr>
      </p:pic>
      <p:pic>
        <p:nvPicPr>
          <p:cNvPr id="27" name="Graphic 26" descr="Man with solid fill">
            <a:extLst>
              <a:ext uri="{FF2B5EF4-FFF2-40B4-BE49-F238E27FC236}">
                <a16:creationId xmlns:a16="http://schemas.microsoft.com/office/drawing/2014/main" id="{29CE5C5D-7280-B49B-76C6-6A477DA8DB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23583" y="5436875"/>
            <a:ext cx="719138" cy="719138"/>
          </a:xfrm>
          <a:prstGeom prst="rect">
            <a:avLst/>
          </a:prstGeom>
        </p:spPr>
      </p:pic>
      <p:pic>
        <p:nvPicPr>
          <p:cNvPr id="28" name="Graphic 27" descr="Man with solid fill">
            <a:extLst>
              <a:ext uri="{FF2B5EF4-FFF2-40B4-BE49-F238E27FC236}">
                <a16:creationId xmlns:a16="http://schemas.microsoft.com/office/drawing/2014/main" id="{8DAF0C64-3630-AE27-1983-47E5CF82A8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05510" y="4070277"/>
            <a:ext cx="719138" cy="719138"/>
          </a:xfrm>
          <a:prstGeom prst="rect">
            <a:avLst/>
          </a:prstGeom>
        </p:spPr>
      </p:pic>
      <p:pic>
        <p:nvPicPr>
          <p:cNvPr id="29" name="Graphic 28" descr="Man with solid fill">
            <a:extLst>
              <a:ext uri="{FF2B5EF4-FFF2-40B4-BE49-F238E27FC236}">
                <a16:creationId xmlns:a16="http://schemas.microsoft.com/office/drawing/2014/main" id="{B5A8B0AB-0167-BD16-68BC-6B0C8733EB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99390" y="5956468"/>
            <a:ext cx="719138" cy="719138"/>
          </a:xfrm>
          <a:prstGeom prst="rect">
            <a:avLst/>
          </a:prstGeom>
        </p:spPr>
      </p:pic>
      <p:cxnSp>
        <p:nvCxnSpPr>
          <p:cNvPr id="30" name="Straight Connector 29">
            <a:extLst>
              <a:ext uri="{FF2B5EF4-FFF2-40B4-BE49-F238E27FC236}">
                <a16:creationId xmlns:a16="http://schemas.microsoft.com/office/drawing/2014/main" id="{3D17BB84-012A-EF21-F1D6-B8C8D7F781E7}"/>
              </a:ext>
            </a:extLst>
          </p:cNvPr>
          <p:cNvCxnSpPr>
            <a:cxnSpLocks/>
          </p:cNvCxnSpPr>
          <p:nvPr/>
        </p:nvCxnSpPr>
        <p:spPr>
          <a:xfrm>
            <a:off x="5043488" y="2268258"/>
            <a:ext cx="1173286" cy="1729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9631A1-E437-0888-9F1A-137599C24C90}"/>
              </a:ext>
            </a:extLst>
          </p:cNvPr>
          <p:cNvCxnSpPr>
            <a:cxnSpLocks/>
          </p:cNvCxnSpPr>
          <p:nvPr/>
        </p:nvCxnSpPr>
        <p:spPr>
          <a:xfrm>
            <a:off x="3037416" y="3552553"/>
            <a:ext cx="3161974" cy="4454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036DD0-B840-8F64-9E5C-8B709192CAC5}"/>
              </a:ext>
            </a:extLst>
          </p:cNvPr>
          <p:cNvCxnSpPr>
            <a:cxnSpLocks/>
          </p:cNvCxnSpPr>
          <p:nvPr/>
        </p:nvCxnSpPr>
        <p:spPr>
          <a:xfrm flipV="1">
            <a:off x="5200929" y="3997972"/>
            <a:ext cx="998461" cy="19035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90BE6A-4EBD-633A-49F0-5BF34DF576D8}"/>
              </a:ext>
            </a:extLst>
          </p:cNvPr>
          <p:cNvCxnSpPr>
            <a:cxnSpLocks/>
          </p:cNvCxnSpPr>
          <p:nvPr/>
        </p:nvCxnSpPr>
        <p:spPr>
          <a:xfrm flipH="1" flipV="1">
            <a:off x="6227768" y="3997972"/>
            <a:ext cx="1519712" cy="18570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B076217-F7CC-9B65-C898-4E35C9FA5A24}"/>
              </a:ext>
            </a:extLst>
          </p:cNvPr>
          <p:cNvCxnSpPr>
            <a:cxnSpLocks/>
          </p:cNvCxnSpPr>
          <p:nvPr/>
        </p:nvCxnSpPr>
        <p:spPr>
          <a:xfrm flipH="1" flipV="1">
            <a:off x="6216774" y="3997972"/>
            <a:ext cx="2722440" cy="10312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0B3E869-8B79-9BEC-5E9E-92B6B408475A}"/>
              </a:ext>
            </a:extLst>
          </p:cNvPr>
          <p:cNvCxnSpPr>
            <a:cxnSpLocks/>
          </p:cNvCxnSpPr>
          <p:nvPr/>
        </p:nvCxnSpPr>
        <p:spPr>
          <a:xfrm flipV="1">
            <a:off x="6227768" y="2268258"/>
            <a:ext cx="690760" cy="1729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D27D9B8C-4FBF-4870-AA3A-065BAB177250}"/>
              </a:ext>
            </a:extLst>
          </p:cNvPr>
          <p:cNvCxnSpPr>
            <a:cxnSpLocks/>
          </p:cNvCxnSpPr>
          <p:nvPr/>
        </p:nvCxnSpPr>
        <p:spPr>
          <a:xfrm>
            <a:off x="3086491" y="3538183"/>
            <a:ext cx="2114438" cy="235278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CCD9C5A-6C25-76D8-2CEF-E9FF940C6EF2}"/>
              </a:ext>
            </a:extLst>
          </p:cNvPr>
          <p:cNvCxnSpPr>
            <a:cxnSpLocks/>
          </p:cNvCxnSpPr>
          <p:nvPr/>
        </p:nvCxnSpPr>
        <p:spPr>
          <a:xfrm flipV="1">
            <a:off x="3089627" y="2268258"/>
            <a:ext cx="1985874" cy="131619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5EBD432-ACC8-B9C9-C418-E05A87B4E4C9}"/>
              </a:ext>
            </a:extLst>
          </p:cNvPr>
          <p:cNvCxnSpPr>
            <a:cxnSpLocks/>
          </p:cNvCxnSpPr>
          <p:nvPr/>
        </p:nvCxnSpPr>
        <p:spPr>
          <a:xfrm>
            <a:off x="3071921" y="3564600"/>
            <a:ext cx="4670900" cy="228086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13B52A9-8ED9-B95B-BFB1-74B1131F4804}"/>
              </a:ext>
            </a:extLst>
          </p:cNvPr>
          <p:cNvCxnSpPr>
            <a:cxnSpLocks/>
          </p:cNvCxnSpPr>
          <p:nvPr/>
        </p:nvCxnSpPr>
        <p:spPr>
          <a:xfrm flipV="1">
            <a:off x="3153573" y="2245628"/>
            <a:ext cx="3764955" cy="131130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3408AC2-92E1-1A5D-C179-432E7F6F846C}"/>
              </a:ext>
            </a:extLst>
          </p:cNvPr>
          <p:cNvCxnSpPr>
            <a:cxnSpLocks/>
          </p:cNvCxnSpPr>
          <p:nvPr/>
        </p:nvCxnSpPr>
        <p:spPr>
          <a:xfrm>
            <a:off x="3098364" y="3551923"/>
            <a:ext cx="5840850" cy="147729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046FC43-C530-51AC-443B-7FAB8F09CFEF}"/>
              </a:ext>
            </a:extLst>
          </p:cNvPr>
          <p:cNvCxnSpPr>
            <a:cxnSpLocks/>
          </p:cNvCxnSpPr>
          <p:nvPr/>
        </p:nvCxnSpPr>
        <p:spPr>
          <a:xfrm>
            <a:off x="5038781" y="2290268"/>
            <a:ext cx="162148" cy="357241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4A135CC-4F5F-AEB4-E171-C26ECCB01782}"/>
              </a:ext>
            </a:extLst>
          </p:cNvPr>
          <p:cNvCxnSpPr>
            <a:cxnSpLocks/>
          </p:cNvCxnSpPr>
          <p:nvPr/>
        </p:nvCxnSpPr>
        <p:spPr>
          <a:xfrm flipV="1">
            <a:off x="5043488" y="2259639"/>
            <a:ext cx="1860441" cy="5253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78DC665-0FA8-15AF-5BCB-D8038A3558D0}"/>
              </a:ext>
            </a:extLst>
          </p:cNvPr>
          <p:cNvCxnSpPr>
            <a:cxnSpLocks/>
          </p:cNvCxnSpPr>
          <p:nvPr/>
        </p:nvCxnSpPr>
        <p:spPr>
          <a:xfrm>
            <a:off x="5010093" y="2292716"/>
            <a:ext cx="3873059" cy="272437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C0C17BF-0A3B-6029-3470-4AF5BD33339E}"/>
              </a:ext>
            </a:extLst>
          </p:cNvPr>
          <p:cNvCxnSpPr>
            <a:cxnSpLocks/>
          </p:cNvCxnSpPr>
          <p:nvPr/>
        </p:nvCxnSpPr>
        <p:spPr>
          <a:xfrm flipH="1" flipV="1">
            <a:off x="6928487" y="2283158"/>
            <a:ext cx="2019464" cy="271772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72DAD08-1EF3-B4AB-DC94-DAADA2D578B8}"/>
              </a:ext>
            </a:extLst>
          </p:cNvPr>
          <p:cNvCxnSpPr>
            <a:cxnSpLocks/>
          </p:cNvCxnSpPr>
          <p:nvPr/>
        </p:nvCxnSpPr>
        <p:spPr>
          <a:xfrm flipH="1" flipV="1">
            <a:off x="6912874" y="2240937"/>
            <a:ext cx="844517" cy="361219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3C191D-9EB1-E363-1CDC-7BD7B584FC86}"/>
              </a:ext>
            </a:extLst>
          </p:cNvPr>
          <p:cNvCxnSpPr>
            <a:cxnSpLocks/>
          </p:cNvCxnSpPr>
          <p:nvPr/>
        </p:nvCxnSpPr>
        <p:spPr>
          <a:xfrm flipH="1">
            <a:off x="7773208" y="5041553"/>
            <a:ext cx="1114651" cy="811574"/>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E406130-D5DB-CBEC-135E-6CDFA7F76EEB}"/>
              </a:ext>
            </a:extLst>
          </p:cNvPr>
          <p:cNvCxnSpPr>
            <a:cxnSpLocks/>
          </p:cNvCxnSpPr>
          <p:nvPr/>
        </p:nvCxnSpPr>
        <p:spPr>
          <a:xfrm flipH="1">
            <a:off x="5200929" y="5020875"/>
            <a:ext cx="3640035" cy="82458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00AF1E1-CC0E-D22E-8862-9E3A9BDB5BEF}"/>
              </a:ext>
            </a:extLst>
          </p:cNvPr>
          <p:cNvCxnSpPr>
            <a:cxnSpLocks/>
          </p:cNvCxnSpPr>
          <p:nvPr/>
        </p:nvCxnSpPr>
        <p:spPr>
          <a:xfrm flipH="1">
            <a:off x="5229300" y="5832197"/>
            <a:ext cx="2517378" cy="54007"/>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3E8BC81-5A4B-75F9-C472-3A49B7ED7F10}"/>
              </a:ext>
            </a:extLst>
          </p:cNvPr>
          <p:cNvCxnSpPr>
            <a:cxnSpLocks/>
          </p:cNvCxnSpPr>
          <p:nvPr/>
        </p:nvCxnSpPr>
        <p:spPr>
          <a:xfrm flipV="1">
            <a:off x="3086491" y="2570962"/>
            <a:ext cx="612785" cy="96722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7684FBF-A30A-2906-A9C1-E50A051BDA96}"/>
              </a:ext>
            </a:extLst>
          </p:cNvPr>
          <p:cNvCxnSpPr>
            <a:cxnSpLocks/>
          </p:cNvCxnSpPr>
          <p:nvPr/>
        </p:nvCxnSpPr>
        <p:spPr>
          <a:xfrm flipH="1">
            <a:off x="3699276" y="2283158"/>
            <a:ext cx="1339505" cy="3007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216D9FC-EED6-A7DA-E514-187B80D15AA8}"/>
              </a:ext>
            </a:extLst>
          </p:cNvPr>
          <p:cNvCxnSpPr>
            <a:cxnSpLocks/>
          </p:cNvCxnSpPr>
          <p:nvPr/>
        </p:nvCxnSpPr>
        <p:spPr>
          <a:xfrm>
            <a:off x="3071921" y="3564600"/>
            <a:ext cx="213035" cy="157540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BE09EB1-73D4-07E1-1263-803CB669C9E0}"/>
              </a:ext>
            </a:extLst>
          </p:cNvPr>
          <p:cNvCxnSpPr>
            <a:cxnSpLocks/>
          </p:cNvCxnSpPr>
          <p:nvPr/>
        </p:nvCxnSpPr>
        <p:spPr>
          <a:xfrm flipH="1" flipV="1">
            <a:off x="3346492" y="5140005"/>
            <a:ext cx="1882808" cy="74619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349961-E266-A88C-D86E-5291F038DBD3}"/>
              </a:ext>
            </a:extLst>
          </p:cNvPr>
          <p:cNvCxnSpPr>
            <a:cxnSpLocks/>
          </p:cNvCxnSpPr>
          <p:nvPr/>
        </p:nvCxnSpPr>
        <p:spPr>
          <a:xfrm flipH="1">
            <a:off x="3284956" y="3968855"/>
            <a:ext cx="2887420" cy="117115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65422E1-9FF9-14A2-F252-5AF2506513F6}"/>
              </a:ext>
            </a:extLst>
          </p:cNvPr>
          <p:cNvCxnSpPr>
            <a:cxnSpLocks/>
          </p:cNvCxnSpPr>
          <p:nvPr/>
        </p:nvCxnSpPr>
        <p:spPr>
          <a:xfrm flipH="1" flipV="1">
            <a:off x="3699276" y="2598082"/>
            <a:ext cx="2457742" cy="132526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8DE3D36-F111-61F2-97B4-5C41D09559D1}"/>
              </a:ext>
            </a:extLst>
          </p:cNvPr>
          <p:cNvCxnSpPr>
            <a:cxnSpLocks/>
          </p:cNvCxnSpPr>
          <p:nvPr/>
        </p:nvCxnSpPr>
        <p:spPr>
          <a:xfrm>
            <a:off x="6946622" y="2259577"/>
            <a:ext cx="1107181" cy="30647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B26EED7-8C5C-5623-78A8-18DF19D9D181}"/>
              </a:ext>
            </a:extLst>
          </p:cNvPr>
          <p:cNvCxnSpPr>
            <a:cxnSpLocks/>
          </p:cNvCxnSpPr>
          <p:nvPr/>
        </p:nvCxnSpPr>
        <p:spPr>
          <a:xfrm flipH="1">
            <a:off x="6283893" y="2566048"/>
            <a:ext cx="1769910" cy="128840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2FDDD9A-52C9-F5FC-A67A-541C7B2C2683}"/>
              </a:ext>
            </a:extLst>
          </p:cNvPr>
          <p:cNvCxnSpPr>
            <a:cxnSpLocks/>
          </p:cNvCxnSpPr>
          <p:nvPr/>
        </p:nvCxnSpPr>
        <p:spPr>
          <a:xfrm>
            <a:off x="8053803" y="2598082"/>
            <a:ext cx="894148" cy="2377287"/>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F3BA4FA-0E11-7E1F-07FE-36A765B2361D}"/>
              </a:ext>
            </a:extLst>
          </p:cNvPr>
          <p:cNvCxnSpPr>
            <a:cxnSpLocks/>
          </p:cNvCxnSpPr>
          <p:nvPr/>
        </p:nvCxnSpPr>
        <p:spPr>
          <a:xfrm flipH="1" flipV="1">
            <a:off x="6943086" y="2283158"/>
            <a:ext cx="2234160" cy="1569751"/>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8CE1081-4A67-E034-9004-5B47D999DBF0}"/>
              </a:ext>
            </a:extLst>
          </p:cNvPr>
          <p:cNvCxnSpPr>
            <a:cxnSpLocks/>
          </p:cNvCxnSpPr>
          <p:nvPr/>
        </p:nvCxnSpPr>
        <p:spPr>
          <a:xfrm flipH="1">
            <a:off x="8947951" y="3845904"/>
            <a:ext cx="206633" cy="1139023"/>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8536B71-36DE-07B2-47FC-6F193D6FDB45}"/>
              </a:ext>
            </a:extLst>
          </p:cNvPr>
          <p:cNvCxnSpPr>
            <a:cxnSpLocks/>
          </p:cNvCxnSpPr>
          <p:nvPr/>
        </p:nvCxnSpPr>
        <p:spPr>
          <a:xfrm flipH="1">
            <a:off x="6231373" y="3845904"/>
            <a:ext cx="2931948" cy="7744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A8A586-DAE8-488F-A832-553621851CAE}"/>
              </a:ext>
            </a:extLst>
          </p:cNvPr>
          <p:cNvCxnSpPr>
            <a:cxnSpLocks/>
          </p:cNvCxnSpPr>
          <p:nvPr/>
        </p:nvCxnSpPr>
        <p:spPr>
          <a:xfrm flipH="1">
            <a:off x="6598396" y="5041553"/>
            <a:ext cx="2349555" cy="813468"/>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8D33FA7-8FFA-9418-0F61-E771C35CFE53}"/>
              </a:ext>
            </a:extLst>
          </p:cNvPr>
          <p:cNvCxnSpPr>
            <a:cxnSpLocks/>
          </p:cNvCxnSpPr>
          <p:nvPr/>
        </p:nvCxnSpPr>
        <p:spPr>
          <a:xfrm>
            <a:off x="6172376" y="3871552"/>
            <a:ext cx="421462" cy="1964524"/>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86CBC99-F2F2-F1C0-DA03-994EF4B9E0DB}"/>
              </a:ext>
            </a:extLst>
          </p:cNvPr>
          <p:cNvCxnSpPr>
            <a:cxnSpLocks/>
          </p:cNvCxnSpPr>
          <p:nvPr/>
        </p:nvCxnSpPr>
        <p:spPr>
          <a:xfrm>
            <a:off x="3169099" y="3601074"/>
            <a:ext cx="3424739" cy="2244389"/>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2" name="Graphic 1" descr="Man with solid fill">
            <a:extLst>
              <a:ext uri="{FF2B5EF4-FFF2-40B4-BE49-F238E27FC236}">
                <a16:creationId xmlns:a16="http://schemas.microsoft.com/office/drawing/2014/main" id="{EAC5218B-95E7-15D9-5316-9FE8B68736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39821" y="3569890"/>
            <a:ext cx="719138" cy="719138"/>
          </a:xfrm>
          <a:prstGeom prst="rect">
            <a:avLst/>
          </a:prstGeom>
        </p:spPr>
      </p:pic>
    </p:spTree>
    <p:extLst>
      <p:ext uri="{BB962C8B-B14F-4D97-AF65-F5344CB8AC3E}">
        <p14:creationId xmlns:p14="http://schemas.microsoft.com/office/powerpoint/2010/main" val="2047970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95E4CEB0-152D-CAFF-EAA8-522B8331B9E1}"/>
              </a:ext>
            </a:extLst>
          </p:cNvPr>
          <p:cNvPicPr>
            <a:picLocks noChangeAspect="1"/>
          </p:cNvPicPr>
          <p:nvPr/>
        </p:nvPicPr>
        <p:blipFill>
          <a:blip r:embed="rId3"/>
          <a:srcRect l="25"/>
          <a:stretch/>
        </p:blipFill>
        <p:spPr>
          <a:xfrm>
            <a:off x="20" y="10"/>
            <a:ext cx="12188932" cy="6857990"/>
          </a:xfrm>
          <a:prstGeom prst="rect">
            <a:avLst/>
          </a:prstGeom>
        </p:spPr>
      </p:pic>
      <p:sp>
        <p:nvSpPr>
          <p:cNvPr id="30" name="Rectangle 29">
            <a:extLst>
              <a:ext uri="{FF2B5EF4-FFF2-40B4-BE49-F238E27FC236}">
                <a16:creationId xmlns:a16="http://schemas.microsoft.com/office/drawing/2014/main" id="{ECF0998E-D577-43EA-A7B8-E3EC67F75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7DC364D-882B-4786-89FB-1703C1A5CF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 y="3205874"/>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329C1C-42A9-142C-A389-279867656698}"/>
              </a:ext>
            </a:extLst>
          </p:cNvPr>
          <p:cNvSpPr>
            <a:spLocks noGrp="1"/>
          </p:cNvSpPr>
          <p:nvPr>
            <p:ph type="title"/>
          </p:nvPr>
        </p:nvSpPr>
        <p:spPr>
          <a:xfrm>
            <a:off x="517870" y="978408"/>
            <a:ext cx="5021182" cy="2334248"/>
          </a:xfrm>
        </p:spPr>
        <p:txBody>
          <a:bodyPr vert="horz" lIns="91440" tIns="45720" rIns="91440" bIns="45720" rtlCol="0" anchor="t">
            <a:normAutofit/>
          </a:bodyPr>
          <a:lstStyle/>
          <a:p>
            <a:r>
              <a:rPr lang="en-US" dirty="0">
                <a:solidFill>
                  <a:srgbClr val="FFFFFF"/>
                </a:solidFill>
              </a:rPr>
              <a:t>Ritual Example</a:t>
            </a:r>
            <a:br>
              <a:rPr lang="en-US" dirty="0">
                <a:solidFill>
                  <a:srgbClr val="FFFFFF"/>
                </a:solidFill>
              </a:rPr>
            </a:br>
            <a:endParaRPr lang="en-US" dirty="0">
              <a:solidFill>
                <a:srgbClr val="FFFFFF"/>
              </a:solidFill>
            </a:endParaRPr>
          </a:p>
        </p:txBody>
      </p:sp>
      <p:sp>
        <p:nvSpPr>
          <p:cNvPr id="24" name="Rectangle 23">
            <a:extLst>
              <a:ext uri="{FF2B5EF4-FFF2-40B4-BE49-F238E27FC236}">
                <a16:creationId xmlns:a16="http://schemas.microsoft.com/office/drawing/2014/main" id="{F1189494-2B67-46D2-93D6-A122A09BF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300289"/>
            <a:ext cx="5021183" cy="457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4546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C740EB-D58B-AE24-B211-E537A83E5D9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DE57300-C7FF-4578-99A0-42B0295B1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8F8250-7A81-4A19-87AD-FFB2CE4E3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9F38FC-2DEA-2647-C409-EF75720C1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E9A97B-1917-9176-B980-E15E8CBDB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3FF94B3-6D3E-44FE-BB02-A9027C0003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DCF2551A-9BF2-8941-138F-1BC803007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B30627-284F-9A8B-E77F-DC0DE93DB7DC}"/>
              </a:ext>
            </a:extLst>
          </p:cNvPr>
          <p:cNvSpPr>
            <a:spLocks noGrp="1"/>
          </p:cNvSpPr>
          <p:nvPr>
            <p:ph type="title"/>
          </p:nvPr>
        </p:nvSpPr>
        <p:spPr>
          <a:xfrm>
            <a:off x="379846" y="508090"/>
            <a:ext cx="8393218" cy="3727025"/>
          </a:xfrm>
        </p:spPr>
        <p:txBody>
          <a:bodyPr vert="horz" lIns="91440" tIns="45720" rIns="91440" bIns="45720" rtlCol="0" anchor="t">
            <a:normAutofit/>
          </a:bodyPr>
          <a:lstStyle/>
          <a:p>
            <a:r>
              <a:rPr lang="en-US" sz="7400" dirty="0"/>
              <a:t>Though our burdens are heavy, </a:t>
            </a:r>
            <a:r>
              <a:rPr lang="en-US" sz="7400" dirty="0">
                <a:solidFill>
                  <a:srgbClr val="FF0000"/>
                </a:solidFill>
              </a:rPr>
              <a:t>the tribe is strong.</a:t>
            </a:r>
          </a:p>
        </p:txBody>
      </p:sp>
      <p:sp>
        <p:nvSpPr>
          <p:cNvPr id="19" name="Freeform: Shape 18">
            <a:extLst>
              <a:ext uri="{FF2B5EF4-FFF2-40B4-BE49-F238E27FC236}">
                <a16:creationId xmlns:a16="http://schemas.microsoft.com/office/drawing/2014/main" id="{2CFEB66D-D958-4734-9DDE-0C683FD5D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209925"/>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590671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6401D6-41D4-0D4C-44B0-A9C59F81D4C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023C70C-1C28-15D0-86EC-092690C0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1A9B746-D6DC-E780-BE86-CA89969A1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E1793E-67D6-D1B0-A45D-48636CEF1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15815E-26ED-FC00-2D19-5D3F523A3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617983B-9D77-3F67-F2A5-244D6D4F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2168" y="6209925"/>
            <a:ext cx="5021183"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01B4C498-9F02-E300-1997-5065F88BDD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AB8010-EF65-F798-BB2C-1BD40C7C0B0E}"/>
              </a:ext>
            </a:extLst>
          </p:cNvPr>
          <p:cNvSpPr>
            <a:spLocks noGrp="1"/>
          </p:cNvSpPr>
          <p:nvPr>
            <p:ph type="title"/>
          </p:nvPr>
        </p:nvSpPr>
        <p:spPr>
          <a:xfrm>
            <a:off x="362310" y="508090"/>
            <a:ext cx="9523562" cy="4752100"/>
          </a:xfrm>
        </p:spPr>
        <p:txBody>
          <a:bodyPr vert="horz" lIns="91440" tIns="45720" rIns="91440" bIns="45720" rtlCol="0" anchor="t">
            <a:normAutofit/>
          </a:bodyPr>
          <a:lstStyle/>
          <a:p>
            <a:r>
              <a:rPr lang="en-US" sz="7400" dirty="0"/>
              <a:t>Though we have lost much,</a:t>
            </a:r>
            <a:br>
              <a:rPr lang="en-US" sz="7400" dirty="0"/>
            </a:br>
            <a:r>
              <a:rPr lang="en-US" sz="7400" dirty="0">
                <a:solidFill>
                  <a:srgbClr val="FF0000"/>
                </a:solidFill>
              </a:rPr>
              <a:t>we will bear each others' burdens.</a:t>
            </a:r>
            <a:r>
              <a:rPr lang="en-US" sz="7400" dirty="0"/>
              <a:t>  </a:t>
            </a:r>
            <a:endParaRPr lang="en-US" sz="7400" dirty="0">
              <a:solidFill>
                <a:srgbClr val="FF0000"/>
              </a:solidFill>
            </a:endParaRPr>
          </a:p>
        </p:txBody>
      </p:sp>
      <p:sp>
        <p:nvSpPr>
          <p:cNvPr id="19" name="Freeform: Shape 18">
            <a:extLst>
              <a:ext uri="{FF2B5EF4-FFF2-40B4-BE49-F238E27FC236}">
                <a16:creationId xmlns:a16="http://schemas.microsoft.com/office/drawing/2014/main" id="{2C50EE64-2173-8E4A-B803-7BE58D9F6C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8" y="6209925"/>
            <a:ext cx="11165482" cy="45719"/>
          </a:xfrm>
          <a:custGeom>
            <a:avLst/>
            <a:gdLst>
              <a:gd name="connsiteX0" fmla="*/ 0 w 11165482"/>
              <a:gd name="connsiteY0" fmla="*/ 0 h 45719"/>
              <a:gd name="connsiteX1" fmla="*/ 3694525 w 11165482"/>
              <a:gd name="connsiteY1" fmla="*/ 0 h 45719"/>
              <a:gd name="connsiteX2" fmla="*/ 5021183 w 11165482"/>
              <a:gd name="connsiteY2" fmla="*/ 0 h 45719"/>
              <a:gd name="connsiteX3" fmla="*/ 6144299 w 11165482"/>
              <a:gd name="connsiteY3" fmla="*/ 0 h 45719"/>
              <a:gd name="connsiteX4" fmla="*/ 8715708 w 11165482"/>
              <a:gd name="connsiteY4" fmla="*/ 0 h 45719"/>
              <a:gd name="connsiteX5" fmla="*/ 11165482 w 11165482"/>
              <a:gd name="connsiteY5" fmla="*/ 0 h 45719"/>
              <a:gd name="connsiteX6" fmla="*/ 11165482 w 11165482"/>
              <a:gd name="connsiteY6" fmla="*/ 45719 h 45719"/>
              <a:gd name="connsiteX7" fmla="*/ 8715708 w 11165482"/>
              <a:gd name="connsiteY7" fmla="*/ 45719 h 45719"/>
              <a:gd name="connsiteX8" fmla="*/ 6144299 w 11165482"/>
              <a:gd name="connsiteY8" fmla="*/ 45719 h 45719"/>
              <a:gd name="connsiteX9" fmla="*/ 5021183 w 11165482"/>
              <a:gd name="connsiteY9" fmla="*/ 45719 h 45719"/>
              <a:gd name="connsiteX10" fmla="*/ 3694525 w 11165482"/>
              <a:gd name="connsiteY10" fmla="*/ 45719 h 45719"/>
              <a:gd name="connsiteX11" fmla="*/ 0 w 11165482"/>
              <a:gd name="connsiteY11" fmla="*/ 45719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3694525 w 11165482"/>
              <a:gd name="connsiteY9" fmla="*/ 45719 h 45719"/>
              <a:gd name="connsiteX10" fmla="*/ 0 w 11165482"/>
              <a:gd name="connsiteY10" fmla="*/ 45719 h 45719"/>
              <a:gd name="connsiteX11" fmla="*/ 0 w 11165482"/>
              <a:gd name="connsiteY11" fmla="*/ 0 h 45719"/>
              <a:gd name="connsiteX0" fmla="*/ 0 w 11165482"/>
              <a:gd name="connsiteY0" fmla="*/ 0 h 45719"/>
              <a:gd name="connsiteX1" fmla="*/ 3694525 w 11165482"/>
              <a:gd name="connsiteY1" fmla="*/ 0 h 45719"/>
              <a:gd name="connsiteX2" fmla="*/ 6144299 w 11165482"/>
              <a:gd name="connsiteY2" fmla="*/ 0 h 45719"/>
              <a:gd name="connsiteX3" fmla="*/ 8715708 w 11165482"/>
              <a:gd name="connsiteY3" fmla="*/ 0 h 45719"/>
              <a:gd name="connsiteX4" fmla="*/ 11165482 w 11165482"/>
              <a:gd name="connsiteY4" fmla="*/ 0 h 45719"/>
              <a:gd name="connsiteX5" fmla="*/ 11165482 w 11165482"/>
              <a:gd name="connsiteY5" fmla="*/ 45719 h 45719"/>
              <a:gd name="connsiteX6" fmla="*/ 8715708 w 11165482"/>
              <a:gd name="connsiteY6" fmla="*/ 45719 h 45719"/>
              <a:gd name="connsiteX7" fmla="*/ 6144299 w 11165482"/>
              <a:gd name="connsiteY7" fmla="*/ 45719 h 45719"/>
              <a:gd name="connsiteX8" fmla="*/ 5021183 w 11165482"/>
              <a:gd name="connsiteY8" fmla="*/ 45719 h 45719"/>
              <a:gd name="connsiteX9" fmla="*/ 0 w 11165482"/>
              <a:gd name="connsiteY9" fmla="*/ 45719 h 45719"/>
              <a:gd name="connsiteX10" fmla="*/ 0 w 11165482"/>
              <a:gd name="connsiteY10"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6144299 w 11165482"/>
              <a:gd name="connsiteY6" fmla="*/ 45719 h 45719"/>
              <a:gd name="connsiteX7" fmla="*/ 5021183 w 11165482"/>
              <a:gd name="connsiteY7" fmla="*/ 45719 h 45719"/>
              <a:gd name="connsiteX8" fmla="*/ 0 w 11165482"/>
              <a:gd name="connsiteY8" fmla="*/ 45719 h 45719"/>
              <a:gd name="connsiteX9" fmla="*/ 0 w 11165482"/>
              <a:gd name="connsiteY9" fmla="*/ 0 h 45719"/>
              <a:gd name="connsiteX0" fmla="*/ 0 w 11165482"/>
              <a:gd name="connsiteY0" fmla="*/ 0 h 45719"/>
              <a:gd name="connsiteX1" fmla="*/ 6144299 w 11165482"/>
              <a:gd name="connsiteY1" fmla="*/ 0 h 45719"/>
              <a:gd name="connsiteX2" fmla="*/ 8715708 w 11165482"/>
              <a:gd name="connsiteY2" fmla="*/ 0 h 45719"/>
              <a:gd name="connsiteX3" fmla="*/ 11165482 w 11165482"/>
              <a:gd name="connsiteY3" fmla="*/ 0 h 45719"/>
              <a:gd name="connsiteX4" fmla="*/ 11165482 w 11165482"/>
              <a:gd name="connsiteY4" fmla="*/ 45719 h 45719"/>
              <a:gd name="connsiteX5" fmla="*/ 8715708 w 11165482"/>
              <a:gd name="connsiteY5" fmla="*/ 45719 h 45719"/>
              <a:gd name="connsiteX6" fmla="*/ 5021183 w 11165482"/>
              <a:gd name="connsiteY6" fmla="*/ 45719 h 45719"/>
              <a:gd name="connsiteX7" fmla="*/ 0 w 11165482"/>
              <a:gd name="connsiteY7" fmla="*/ 45719 h 45719"/>
              <a:gd name="connsiteX8" fmla="*/ 0 w 11165482"/>
              <a:gd name="connsiteY8"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5021183 w 11165482"/>
              <a:gd name="connsiteY5" fmla="*/ 45719 h 45719"/>
              <a:gd name="connsiteX6" fmla="*/ 0 w 11165482"/>
              <a:gd name="connsiteY6" fmla="*/ 45719 h 45719"/>
              <a:gd name="connsiteX7" fmla="*/ 0 w 11165482"/>
              <a:gd name="connsiteY7"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8715708 w 11165482"/>
              <a:gd name="connsiteY4" fmla="*/ 45719 h 45719"/>
              <a:gd name="connsiteX5" fmla="*/ 0 w 11165482"/>
              <a:gd name="connsiteY5" fmla="*/ 45719 h 45719"/>
              <a:gd name="connsiteX6" fmla="*/ 0 w 11165482"/>
              <a:gd name="connsiteY6" fmla="*/ 0 h 45719"/>
              <a:gd name="connsiteX0" fmla="*/ 0 w 11165482"/>
              <a:gd name="connsiteY0" fmla="*/ 0 h 45719"/>
              <a:gd name="connsiteX1" fmla="*/ 8715708 w 11165482"/>
              <a:gd name="connsiteY1" fmla="*/ 0 h 45719"/>
              <a:gd name="connsiteX2" fmla="*/ 11165482 w 11165482"/>
              <a:gd name="connsiteY2" fmla="*/ 0 h 45719"/>
              <a:gd name="connsiteX3" fmla="*/ 11165482 w 11165482"/>
              <a:gd name="connsiteY3" fmla="*/ 45719 h 45719"/>
              <a:gd name="connsiteX4" fmla="*/ 0 w 11165482"/>
              <a:gd name="connsiteY4" fmla="*/ 45719 h 45719"/>
              <a:gd name="connsiteX5" fmla="*/ 0 w 11165482"/>
              <a:gd name="connsiteY5" fmla="*/ 0 h 45719"/>
              <a:gd name="connsiteX0" fmla="*/ 0 w 11165482"/>
              <a:gd name="connsiteY0" fmla="*/ 0 h 45719"/>
              <a:gd name="connsiteX1" fmla="*/ 11165482 w 11165482"/>
              <a:gd name="connsiteY1" fmla="*/ 0 h 45719"/>
              <a:gd name="connsiteX2" fmla="*/ 11165482 w 11165482"/>
              <a:gd name="connsiteY2" fmla="*/ 45719 h 45719"/>
              <a:gd name="connsiteX3" fmla="*/ 0 w 11165482"/>
              <a:gd name="connsiteY3" fmla="*/ 45719 h 45719"/>
              <a:gd name="connsiteX4" fmla="*/ 0 w 1116548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65482" h="45719">
                <a:moveTo>
                  <a:pt x="0" y="0"/>
                </a:moveTo>
                <a:lnTo>
                  <a:pt x="11165482" y="0"/>
                </a:lnTo>
                <a:lnTo>
                  <a:pt x="11165482" y="45719"/>
                </a:lnTo>
                <a:lnTo>
                  <a:pt x="0" y="45719"/>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81825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86F88-7376-D086-A390-A414F3D1EBFD}"/>
              </a:ext>
            </a:extLst>
          </p:cNvPr>
          <p:cNvSpPr>
            <a:spLocks noGrp="1"/>
          </p:cNvSpPr>
          <p:nvPr>
            <p:ph type="title"/>
          </p:nvPr>
        </p:nvSpPr>
        <p:spPr/>
        <p:txBody>
          <a:bodyPr/>
          <a:lstStyle/>
          <a:p>
            <a:r>
              <a:rPr lang="en-US" dirty="0"/>
              <a:t>black</a:t>
            </a:r>
          </a:p>
        </p:txBody>
      </p:sp>
    </p:spTree>
    <p:extLst>
      <p:ext uri="{BB962C8B-B14F-4D97-AF65-F5344CB8AC3E}">
        <p14:creationId xmlns:p14="http://schemas.microsoft.com/office/powerpoint/2010/main" val="1449558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3C95-99B6-97BF-935A-E0BDE30DCE39}"/>
              </a:ext>
            </a:extLst>
          </p:cNvPr>
          <p:cNvSpPr>
            <a:spLocks noGrp="1"/>
          </p:cNvSpPr>
          <p:nvPr>
            <p:ph type="title"/>
          </p:nvPr>
        </p:nvSpPr>
        <p:spPr>
          <a:xfrm>
            <a:off x="517869" y="978408"/>
            <a:ext cx="10040593" cy="1050417"/>
          </a:xfrm>
        </p:spPr>
        <p:txBody>
          <a:bodyPr>
            <a:normAutofit fontScale="90000"/>
          </a:bodyPr>
          <a:lstStyle/>
          <a:p>
            <a:r>
              <a:rPr lang="en-US" dirty="0"/>
              <a:t>So, what was that?</a:t>
            </a:r>
            <a:br>
              <a:rPr lang="en-US" dirty="0"/>
            </a:br>
            <a:br>
              <a:rPr lang="en-US" dirty="0"/>
            </a:br>
            <a:endParaRPr lang="en-US" dirty="0"/>
          </a:p>
        </p:txBody>
      </p:sp>
      <p:sp>
        <p:nvSpPr>
          <p:cNvPr id="4" name="TextBox 3">
            <a:extLst>
              <a:ext uri="{FF2B5EF4-FFF2-40B4-BE49-F238E27FC236}">
                <a16:creationId xmlns:a16="http://schemas.microsoft.com/office/drawing/2014/main" id="{F36E62E8-D9C0-1D78-02A7-441D5F81ABBE}"/>
              </a:ext>
            </a:extLst>
          </p:cNvPr>
          <p:cNvSpPr txBox="1"/>
          <p:nvPr/>
        </p:nvSpPr>
        <p:spPr>
          <a:xfrm>
            <a:off x="642937" y="2028825"/>
            <a:ext cx="10899205" cy="3046988"/>
          </a:xfrm>
          <a:prstGeom prst="rect">
            <a:avLst/>
          </a:prstGeom>
          <a:noFill/>
        </p:spPr>
        <p:txBody>
          <a:bodyPr wrap="square">
            <a:spAutoFit/>
          </a:bodyPr>
          <a:lstStyle/>
          <a:p>
            <a:pPr marL="742950" indent="-742950">
              <a:buAutoNum type="arabicPeriod"/>
            </a:pPr>
            <a:r>
              <a:rPr lang="en-US" sz="3200" b="0" dirty="0"/>
              <a:t>Normalized and </a:t>
            </a:r>
            <a:r>
              <a:rPr lang="en-US" sz="3200" dirty="0"/>
              <a:t>removed barriers to </a:t>
            </a:r>
            <a:r>
              <a:rPr lang="en-US" sz="3200" b="0" dirty="0"/>
              <a:t>conversations about substance abuse and suicide</a:t>
            </a:r>
          </a:p>
          <a:p>
            <a:pPr marL="742950" indent="-742950">
              <a:buAutoNum type="arabicPeriod"/>
            </a:pPr>
            <a:endParaRPr lang="en-US" sz="3200" dirty="0"/>
          </a:p>
          <a:p>
            <a:pPr marL="742950" indent="-742950">
              <a:buAutoNum type="arabicPeriod"/>
            </a:pPr>
            <a:r>
              <a:rPr lang="en-US" sz="3200" b="0" dirty="0"/>
              <a:t>Facilitated connections </a:t>
            </a:r>
            <a:r>
              <a:rPr lang="en-US" sz="3200" dirty="0"/>
              <a:t>within the group </a:t>
            </a:r>
          </a:p>
          <a:p>
            <a:pPr marL="742950" indent="-742950">
              <a:buAutoNum type="arabicPeriod"/>
            </a:pPr>
            <a:endParaRPr lang="en-US" sz="3200" dirty="0"/>
          </a:p>
          <a:p>
            <a:pPr marL="742950" indent="-742950">
              <a:buAutoNum type="arabicPeriod"/>
            </a:pPr>
            <a:r>
              <a:rPr lang="en-US" sz="3200" b="0" dirty="0"/>
              <a:t>Established trust in the leader</a:t>
            </a:r>
            <a:endParaRPr lang="en-US" sz="3600" dirty="0"/>
          </a:p>
        </p:txBody>
      </p:sp>
    </p:spTree>
    <p:extLst>
      <p:ext uri="{BB962C8B-B14F-4D97-AF65-F5344CB8AC3E}">
        <p14:creationId xmlns:p14="http://schemas.microsoft.com/office/powerpoint/2010/main" val="308210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72F24-B01C-41CE-ABC0-3A6B13D1F4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E8521D-BCFA-0F44-85CF-9DDA37D0E3F1}"/>
              </a:ext>
            </a:extLst>
          </p:cNvPr>
          <p:cNvSpPr>
            <a:spLocks noGrp="1"/>
          </p:cNvSpPr>
          <p:nvPr>
            <p:ph type="title"/>
          </p:nvPr>
        </p:nvSpPr>
        <p:spPr/>
        <p:txBody>
          <a:bodyPr/>
          <a:lstStyle/>
          <a:p>
            <a:r>
              <a:rPr lang="en-US" dirty="0"/>
              <a:t>Breaking the cycle with ritual</a:t>
            </a:r>
          </a:p>
        </p:txBody>
      </p:sp>
      <p:sp>
        <p:nvSpPr>
          <p:cNvPr id="3" name="Freeform: Shape 2">
            <a:extLst>
              <a:ext uri="{FF2B5EF4-FFF2-40B4-BE49-F238E27FC236}">
                <a16:creationId xmlns:a16="http://schemas.microsoft.com/office/drawing/2014/main" id="{BC731F2C-3EB3-1CD2-DB80-CA5CC6AD24E2}"/>
              </a:ext>
            </a:extLst>
          </p:cNvPr>
          <p:cNvSpPr/>
          <p:nvPr/>
        </p:nvSpPr>
        <p:spPr>
          <a:xfrm>
            <a:off x="6928647" y="2419741"/>
            <a:ext cx="2586226" cy="2065181"/>
          </a:xfrm>
          <a:custGeom>
            <a:avLst/>
            <a:gdLst>
              <a:gd name="connsiteX0" fmla="*/ 0 w 2586226"/>
              <a:gd name="connsiteY0" fmla="*/ 1032591 h 2065181"/>
              <a:gd name="connsiteX1" fmla="*/ 1293113 w 2586226"/>
              <a:gd name="connsiteY1" fmla="*/ 0 h 2065181"/>
              <a:gd name="connsiteX2" fmla="*/ 2586226 w 2586226"/>
              <a:gd name="connsiteY2" fmla="*/ 1032591 h 2065181"/>
              <a:gd name="connsiteX3" fmla="*/ 1293113 w 2586226"/>
              <a:gd name="connsiteY3" fmla="*/ 2065182 h 2065181"/>
              <a:gd name="connsiteX4" fmla="*/ 0 w 2586226"/>
              <a:gd name="connsiteY4" fmla="*/ 1032591 h 2065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6226" h="2065181">
                <a:moveTo>
                  <a:pt x="0" y="1032591"/>
                </a:moveTo>
                <a:cubicBezTo>
                  <a:pt x="0" y="462307"/>
                  <a:pt x="578946" y="0"/>
                  <a:pt x="1293113" y="0"/>
                </a:cubicBezTo>
                <a:cubicBezTo>
                  <a:pt x="2007280" y="0"/>
                  <a:pt x="2586226" y="462307"/>
                  <a:pt x="2586226" y="1032591"/>
                </a:cubicBezTo>
                <a:cubicBezTo>
                  <a:pt x="2586226" y="1602875"/>
                  <a:pt x="2007280" y="2065182"/>
                  <a:pt x="1293113" y="2065182"/>
                </a:cubicBezTo>
                <a:cubicBezTo>
                  <a:pt x="578946" y="2065182"/>
                  <a:pt x="0" y="1602875"/>
                  <a:pt x="0" y="1032591"/>
                </a:cubicBez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97159" tIns="320854" rIns="397159" bIns="320854" numCol="1" spcCol="1270" anchor="ctr" anchorCtr="0">
            <a:noAutofit/>
          </a:bodyPr>
          <a:lstStyle/>
          <a:p>
            <a:pPr marL="0" lvl="0" indent="0" algn="ctr" defTabSz="1289050">
              <a:lnSpc>
                <a:spcPct val="90000"/>
              </a:lnSpc>
              <a:spcBef>
                <a:spcPct val="0"/>
              </a:spcBef>
              <a:spcAft>
                <a:spcPct val="35000"/>
              </a:spcAft>
              <a:buNone/>
            </a:pPr>
            <a:r>
              <a:rPr lang="en-US" sz="2900" kern="1200" dirty="0"/>
              <a:t>Communal identity in ritual </a:t>
            </a:r>
          </a:p>
        </p:txBody>
      </p:sp>
      <p:sp>
        <p:nvSpPr>
          <p:cNvPr id="5" name="Arrow: Left 4">
            <a:extLst>
              <a:ext uri="{FF2B5EF4-FFF2-40B4-BE49-F238E27FC236}">
                <a16:creationId xmlns:a16="http://schemas.microsoft.com/office/drawing/2014/main" id="{0D3A6978-60C8-EF54-88F1-E29C7664502A}"/>
              </a:ext>
            </a:extLst>
          </p:cNvPr>
          <p:cNvSpPr/>
          <p:nvPr/>
        </p:nvSpPr>
        <p:spPr>
          <a:xfrm rot="7685081">
            <a:off x="6380558" y="4655056"/>
            <a:ext cx="1368255" cy="547518"/>
          </a:xfrm>
          <a:prstGeom prst="leftArrow">
            <a:avLst>
              <a:gd name="adj1" fmla="val 60000"/>
              <a:gd name="adj2" fmla="val 50000"/>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9CEFACEC-0115-9811-2D2E-B64DF8C9AE17}"/>
              </a:ext>
            </a:extLst>
          </p:cNvPr>
          <p:cNvSpPr/>
          <p:nvPr/>
        </p:nvSpPr>
        <p:spPr>
          <a:xfrm>
            <a:off x="5833328" y="4941257"/>
            <a:ext cx="1618740" cy="1052071"/>
          </a:xfrm>
          <a:custGeom>
            <a:avLst/>
            <a:gdLst>
              <a:gd name="connsiteX0" fmla="*/ 0 w 1618740"/>
              <a:gd name="connsiteY0" fmla="*/ 105207 h 1052071"/>
              <a:gd name="connsiteX1" fmla="*/ 105207 w 1618740"/>
              <a:gd name="connsiteY1" fmla="*/ 0 h 1052071"/>
              <a:gd name="connsiteX2" fmla="*/ 1513533 w 1618740"/>
              <a:gd name="connsiteY2" fmla="*/ 0 h 1052071"/>
              <a:gd name="connsiteX3" fmla="*/ 1618740 w 1618740"/>
              <a:gd name="connsiteY3" fmla="*/ 105207 h 1052071"/>
              <a:gd name="connsiteX4" fmla="*/ 1618740 w 1618740"/>
              <a:gd name="connsiteY4" fmla="*/ 946864 h 1052071"/>
              <a:gd name="connsiteX5" fmla="*/ 1513533 w 1618740"/>
              <a:gd name="connsiteY5" fmla="*/ 1052071 h 1052071"/>
              <a:gd name="connsiteX6" fmla="*/ 105207 w 1618740"/>
              <a:gd name="connsiteY6" fmla="*/ 1052071 h 1052071"/>
              <a:gd name="connsiteX7" fmla="*/ 0 w 1618740"/>
              <a:gd name="connsiteY7" fmla="*/ 946864 h 1052071"/>
              <a:gd name="connsiteX8" fmla="*/ 0 w 1618740"/>
              <a:gd name="connsiteY8" fmla="*/ 105207 h 105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8740" h="1052071">
                <a:moveTo>
                  <a:pt x="0" y="105207"/>
                </a:moveTo>
                <a:cubicBezTo>
                  <a:pt x="0" y="47103"/>
                  <a:pt x="47103" y="0"/>
                  <a:pt x="105207" y="0"/>
                </a:cubicBezTo>
                <a:lnTo>
                  <a:pt x="1513533" y="0"/>
                </a:lnTo>
                <a:cubicBezTo>
                  <a:pt x="1571637" y="0"/>
                  <a:pt x="1618740" y="47103"/>
                  <a:pt x="1618740" y="105207"/>
                </a:cubicBezTo>
                <a:lnTo>
                  <a:pt x="1618740" y="946864"/>
                </a:lnTo>
                <a:cubicBezTo>
                  <a:pt x="1618740" y="1004968"/>
                  <a:pt x="1571637" y="1052071"/>
                  <a:pt x="1513533" y="1052071"/>
                </a:cubicBezTo>
                <a:lnTo>
                  <a:pt x="105207" y="1052071"/>
                </a:lnTo>
                <a:cubicBezTo>
                  <a:pt x="47103" y="1052071"/>
                  <a:pt x="0" y="1004968"/>
                  <a:pt x="0" y="946864"/>
                </a:cubicBezTo>
                <a:lnTo>
                  <a:pt x="0" y="10520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3199" tIns="63199" rIns="63199" bIns="63199" numCol="1" spcCol="1270" anchor="ctr" anchorCtr="0">
            <a:noAutofit/>
          </a:bodyPr>
          <a:lstStyle/>
          <a:p>
            <a:pPr marL="0" lvl="0" indent="0" algn="ctr" defTabSz="755650">
              <a:lnSpc>
                <a:spcPct val="90000"/>
              </a:lnSpc>
              <a:spcBef>
                <a:spcPct val="0"/>
              </a:spcBef>
              <a:spcAft>
                <a:spcPct val="35000"/>
              </a:spcAft>
              <a:buNone/>
            </a:pPr>
            <a:r>
              <a:rPr lang="en-US" kern="1200" dirty="0"/>
              <a:t>Belongingness</a:t>
            </a:r>
          </a:p>
        </p:txBody>
      </p:sp>
      <p:sp>
        <p:nvSpPr>
          <p:cNvPr id="7" name="Arrow: Left 6">
            <a:extLst>
              <a:ext uri="{FF2B5EF4-FFF2-40B4-BE49-F238E27FC236}">
                <a16:creationId xmlns:a16="http://schemas.microsoft.com/office/drawing/2014/main" id="{6E26D7CE-837A-6713-F9B6-EFB1524EA27B}"/>
              </a:ext>
            </a:extLst>
          </p:cNvPr>
          <p:cNvSpPr/>
          <p:nvPr/>
        </p:nvSpPr>
        <p:spPr>
          <a:xfrm rot="10755936">
            <a:off x="5413268" y="3205393"/>
            <a:ext cx="1432252" cy="547518"/>
          </a:xfrm>
          <a:prstGeom prst="leftArrow">
            <a:avLst>
              <a:gd name="adj1" fmla="val 60000"/>
              <a:gd name="adj2" fmla="val 50000"/>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5C69837D-2453-F488-52F6-24996843A221}"/>
              </a:ext>
            </a:extLst>
          </p:cNvPr>
          <p:cNvSpPr/>
          <p:nvPr/>
        </p:nvSpPr>
        <p:spPr>
          <a:xfrm>
            <a:off x="4652213" y="2941239"/>
            <a:ext cx="1344781" cy="1075825"/>
          </a:xfrm>
          <a:custGeom>
            <a:avLst/>
            <a:gdLst>
              <a:gd name="connsiteX0" fmla="*/ 0 w 1344781"/>
              <a:gd name="connsiteY0" fmla="*/ 107583 h 1075825"/>
              <a:gd name="connsiteX1" fmla="*/ 107583 w 1344781"/>
              <a:gd name="connsiteY1" fmla="*/ 0 h 1075825"/>
              <a:gd name="connsiteX2" fmla="*/ 1237199 w 1344781"/>
              <a:gd name="connsiteY2" fmla="*/ 0 h 1075825"/>
              <a:gd name="connsiteX3" fmla="*/ 1344782 w 1344781"/>
              <a:gd name="connsiteY3" fmla="*/ 107583 h 1075825"/>
              <a:gd name="connsiteX4" fmla="*/ 1344781 w 1344781"/>
              <a:gd name="connsiteY4" fmla="*/ 968243 h 1075825"/>
              <a:gd name="connsiteX5" fmla="*/ 1237198 w 1344781"/>
              <a:gd name="connsiteY5" fmla="*/ 1075826 h 1075825"/>
              <a:gd name="connsiteX6" fmla="*/ 107583 w 1344781"/>
              <a:gd name="connsiteY6" fmla="*/ 1075825 h 1075825"/>
              <a:gd name="connsiteX7" fmla="*/ 0 w 1344781"/>
              <a:gd name="connsiteY7" fmla="*/ 968242 h 1075825"/>
              <a:gd name="connsiteX8" fmla="*/ 0 w 1344781"/>
              <a:gd name="connsiteY8" fmla="*/ 107583 h 10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781" h="1075825">
                <a:moveTo>
                  <a:pt x="0" y="107583"/>
                </a:moveTo>
                <a:cubicBezTo>
                  <a:pt x="0" y="48167"/>
                  <a:pt x="48167" y="0"/>
                  <a:pt x="107583" y="0"/>
                </a:cubicBezTo>
                <a:lnTo>
                  <a:pt x="1237199" y="0"/>
                </a:lnTo>
                <a:cubicBezTo>
                  <a:pt x="1296615" y="0"/>
                  <a:pt x="1344782" y="48167"/>
                  <a:pt x="1344782" y="107583"/>
                </a:cubicBezTo>
                <a:cubicBezTo>
                  <a:pt x="1344782" y="394470"/>
                  <a:pt x="1344781" y="681356"/>
                  <a:pt x="1344781" y="968243"/>
                </a:cubicBezTo>
                <a:cubicBezTo>
                  <a:pt x="1344781" y="1027659"/>
                  <a:pt x="1296614" y="1075826"/>
                  <a:pt x="1237198" y="1075826"/>
                </a:cubicBezTo>
                <a:lnTo>
                  <a:pt x="107583" y="1075825"/>
                </a:lnTo>
                <a:cubicBezTo>
                  <a:pt x="48167" y="1075825"/>
                  <a:pt x="0" y="1027658"/>
                  <a:pt x="0" y="968242"/>
                </a:cubicBezTo>
                <a:lnTo>
                  <a:pt x="0" y="10758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3895" tIns="63895" rIns="63895" bIns="63895" numCol="1" spcCol="1270" anchor="ctr" anchorCtr="0">
            <a:noAutofit/>
          </a:bodyPr>
          <a:lstStyle/>
          <a:p>
            <a:pPr marL="0" lvl="0" indent="0" algn="ctr" defTabSz="755650">
              <a:lnSpc>
                <a:spcPct val="90000"/>
              </a:lnSpc>
              <a:spcBef>
                <a:spcPct val="0"/>
              </a:spcBef>
              <a:spcAft>
                <a:spcPct val="35000"/>
              </a:spcAft>
              <a:buNone/>
            </a:pPr>
            <a:r>
              <a:rPr lang="en-US" dirty="0"/>
              <a:t>P</a:t>
            </a:r>
            <a:r>
              <a:rPr lang="en-US" kern="1200" dirty="0"/>
              <a:t>latform for individuals to </a:t>
            </a:r>
            <a:r>
              <a:rPr lang="en-US" dirty="0"/>
              <a:t>share</a:t>
            </a:r>
            <a:endParaRPr lang="en-US" kern="1200" dirty="0"/>
          </a:p>
        </p:txBody>
      </p:sp>
      <p:sp>
        <p:nvSpPr>
          <p:cNvPr id="9" name="Arrow: Left 8">
            <a:extLst>
              <a:ext uri="{FF2B5EF4-FFF2-40B4-BE49-F238E27FC236}">
                <a16:creationId xmlns:a16="http://schemas.microsoft.com/office/drawing/2014/main" id="{222EB909-8ACD-255F-5988-208EB980D7B5}"/>
              </a:ext>
            </a:extLst>
          </p:cNvPr>
          <p:cNvSpPr/>
          <p:nvPr/>
        </p:nvSpPr>
        <p:spPr>
          <a:xfrm rot="13224762">
            <a:off x="5938139" y="1878072"/>
            <a:ext cx="1512449" cy="547518"/>
          </a:xfrm>
          <a:prstGeom prst="leftArrow">
            <a:avLst>
              <a:gd name="adj1" fmla="val 60000"/>
              <a:gd name="adj2" fmla="val 50000"/>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89490A4E-D0CF-5C01-C733-A4527A5B323F}"/>
              </a:ext>
            </a:extLst>
          </p:cNvPr>
          <p:cNvSpPr/>
          <p:nvPr/>
        </p:nvSpPr>
        <p:spPr>
          <a:xfrm>
            <a:off x="5446187" y="1123667"/>
            <a:ext cx="1344781" cy="1075825"/>
          </a:xfrm>
          <a:custGeom>
            <a:avLst/>
            <a:gdLst>
              <a:gd name="connsiteX0" fmla="*/ 0 w 1344781"/>
              <a:gd name="connsiteY0" fmla="*/ 107583 h 1075825"/>
              <a:gd name="connsiteX1" fmla="*/ 107583 w 1344781"/>
              <a:gd name="connsiteY1" fmla="*/ 0 h 1075825"/>
              <a:gd name="connsiteX2" fmla="*/ 1237199 w 1344781"/>
              <a:gd name="connsiteY2" fmla="*/ 0 h 1075825"/>
              <a:gd name="connsiteX3" fmla="*/ 1344782 w 1344781"/>
              <a:gd name="connsiteY3" fmla="*/ 107583 h 1075825"/>
              <a:gd name="connsiteX4" fmla="*/ 1344781 w 1344781"/>
              <a:gd name="connsiteY4" fmla="*/ 968243 h 1075825"/>
              <a:gd name="connsiteX5" fmla="*/ 1237198 w 1344781"/>
              <a:gd name="connsiteY5" fmla="*/ 1075826 h 1075825"/>
              <a:gd name="connsiteX6" fmla="*/ 107583 w 1344781"/>
              <a:gd name="connsiteY6" fmla="*/ 1075825 h 1075825"/>
              <a:gd name="connsiteX7" fmla="*/ 0 w 1344781"/>
              <a:gd name="connsiteY7" fmla="*/ 968242 h 1075825"/>
              <a:gd name="connsiteX8" fmla="*/ 0 w 1344781"/>
              <a:gd name="connsiteY8" fmla="*/ 107583 h 10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781" h="1075825">
                <a:moveTo>
                  <a:pt x="0" y="107583"/>
                </a:moveTo>
                <a:cubicBezTo>
                  <a:pt x="0" y="48167"/>
                  <a:pt x="48167" y="0"/>
                  <a:pt x="107583" y="0"/>
                </a:cubicBezTo>
                <a:lnTo>
                  <a:pt x="1237199" y="0"/>
                </a:lnTo>
                <a:cubicBezTo>
                  <a:pt x="1296615" y="0"/>
                  <a:pt x="1344782" y="48167"/>
                  <a:pt x="1344782" y="107583"/>
                </a:cubicBezTo>
                <a:cubicBezTo>
                  <a:pt x="1344782" y="394470"/>
                  <a:pt x="1344781" y="681356"/>
                  <a:pt x="1344781" y="968243"/>
                </a:cubicBezTo>
                <a:cubicBezTo>
                  <a:pt x="1344781" y="1027659"/>
                  <a:pt x="1296614" y="1075826"/>
                  <a:pt x="1237198" y="1075826"/>
                </a:cubicBezTo>
                <a:lnTo>
                  <a:pt x="107583" y="1075825"/>
                </a:lnTo>
                <a:cubicBezTo>
                  <a:pt x="48167" y="1075825"/>
                  <a:pt x="0" y="1027658"/>
                  <a:pt x="0" y="968242"/>
                </a:cubicBezTo>
                <a:lnTo>
                  <a:pt x="0" y="10758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3895" tIns="63895" rIns="63895" bIns="63895" numCol="1" spcCol="1270" anchor="ctr" anchorCtr="0">
            <a:noAutofit/>
          </a:bodyPr>
          <a:lstStyle/>
          <a:p>
            <a:pPr marL="0" lvl="0" indent="0" algn="ctr" defTabSz="755650">
              <a:lnSpc>
                <a:spcPct val="90000"/>
              </a:lnSpc>
              <a:spcBef>
                <a:spcPct val="0"/>
              </a:spcBef>
              <a:spcAft>
                <a:spcPct val="35000"/>
              </a:spcAft>
              <a:buNone/>
            </a:pPr>
            <a:r>
              <a:rPr lang="en-US" kern="1200" dirty="0"/>
              <a:t>Leverages</a:t>
            </a:r>
            <a:r>
              <a:rPr lang="en-US" dirty="0"/>
              <a:t> group</a:t>
            </a:r>
            <a:r>
              <a:rPr lang="en-US" kern="1200" dirty="0"/>
              <a:t> experience</a:t>
            </a:r>
          </a:p>
        </p:txBody>
      </p:sp>
      <p:sp>
        <p:nvSpPr>
          <p:cNvPr id="11" name="Arrow: Left 10">
            <a:extLst>
              <a:ext uri="{FF2B5EF4-FFF2-40B4-BE49-F238E27FC236}">
                <a16:creationId xmlns:a16="http://schemas.microsoft.com/office/drawing/2014/main" id="{5DA3CD70-6513-CE37-BD30-CC47DB34B6E2}"/>
              </a:ext>
            </a:extLst>
          </p:cNvPr>
          <p:cNvSpPr/>
          <p:nvPr/>
        </p:nvSpPr>
        <p:spPr>
          <a:xfrm rot="16204550">
            <a:off x="7607963" y="1458197"/>
            <a:ext cx="1232148" cy="547518"/>
          </a:xfrm>
          <a:prstGeom prst="leftArrow">
            <a:avLst>
              <a:gd name="adj1" fmla="val 60000"/>
              <a:gd name="adj2" fmla="val 50000"/>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13D4FF55-9A41-145F-DD01-2268D0ECBE59}"/>
              </a:ext>
            </a:extLst>
          </p:cNvPr>
          <p:cNvSpPr/>
          <p:nvPr/>
        </p:nvSpPr>
        <p:spPr>
          <a:xfrm>
            <a:off x="7552461" y="577970"/>
            <a:ext cx="1344781" cy="1075825"/>
          </a:xfrm>
          <a:custGeom>
            <a:avLst/>
            <a:gdLst>
              <a:gd name="connsiteX0" fmla="*/ 0 w 1344781"/>
              <a:gd name="connsiteY0" fmla="*/ 107583 h 1075825"/>
              <a:gd name="connsiteX1" fmla="*/ 107583 w 1344781"/>
              <a:gd name="connsiteY1" fmla="*/ 0 h 1075825"/>
              <a:gd name="connsiteX2" fmla="*/ 1237199 w 1344781"/>
              <a:gd name="connsiteY2" fmla="*/ 0 h 1075825"/>
              <a:gd name="connsiteX3" fmla="*/ 1344782 w 1344781"/>
              <a:gd name="connsiteY3" fmla="*/ 107583 h 1075825"/>
              <a:gd name="connsiteX4" fmla="*/ 1344781 w 1344781"/>
              <a:gd name="connsiteY4" fmla="*/ 968243 h 1075825"/>
              <a:gd name="connsiteX5" fmla="*/ 1237198 w 1344781"/>
              <a:gd name="connsiteY5" fmla="*/ 1075826 h 1075825"/>
              <a:gd name="connsiteX6" fmla="*/ 107583 w 1344781"/>
              <a:gd name="connsiteY6" fmla="*/ 1075825 h 1075825"/>
              <a:gd name="connsiteX7" fmla="*/ 0 w 1344781"/>
              <a:gd name="connsiteY7" fmla="*/ 968242 h 1075825"/>
              <a:gd name="connsiteX8" fmla="*/ 0 w 1344781"/>
              <a:gd name="connsiteY8" fmla="*/ 107583 h 10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781" h="1075825">
                <a:moveTo>
                  <a:pt x="0" y="107583"/>
                </a:moveTo>
                <a:cubicBezTo>
                  <a:pt x="0" y="48167"/>
                  <a:pt x="48167" y="0"/>
                  <a:pt x="107583" y="0"/>
                </a:cubicBezTo>
                <a:lnTo>
                  <a:pt x="1237199" y="0"/>
                </a:lnTo>
                <a:cubicBezTo>
                  <a:pt x="1296615" y="0"/>
                  <a:pt x="1344782" y="48167"/>
                  <a:pt x="1344782" y="107583"/>
                </a:cubicBezTo>
                <a:cubicBezTo>
                  <a:pt x="1344782" y="394470"/>
                  <a:pt x="1344781" y="681356"/>
                  <a:pt x="1344781" y="968243"/>
                </a:cubicBezTo>
                <a:cubicBezTo>
                  <a:pt x="1344781" y="1027659"/>
                  <a:pt x="1296614" y="1075826"/>
                  <a:pt x="1237198" y="1075826"/>
                </a:cubicBezTo>
                <a:lnTo>
                  <a:pt x="107583" y="1075825"/>
                </a:lnTo>
                <a:cubicBezTo>
                  <a:pt x="48167" y="1075825"/>
                  <a:pt x="0" y="1027658"/>
                  <a:pt x="0" y="968242"/>
                </a:cubicBezTo>
                <a:lnTo>
                  <a:pt x="0" y="10758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3895" tIns="63895" rIns="63895" bIns="63895" numCol="1" spcCol="1270" anchor="ctr" anchorCtr="0">
            <a:noAutofit/>
          </a:bodyPr>
          <a:lstStyle/>
          <a:p>
            <a:pPr lvl="0" algn="ctr" defTabSz="755650">
              <a:lnSpc>
                <a:spcPct val="90000"/>
              </a:lnSpc>
              <a:spcBef>
                <a:spcPct val="0"/>
              </a:spcBef>
              <a:spcAft>
                <a:spcPct val="35000"/>
              </a:spcAft>
            </a:pPr>
            <a:r>
              <a:rPr lang="en-US" kern="1200" dirty="0"/>
              <a:t>Preemptive or responsive</a:t>
            </a:r>
            <a:endParaRPr lang="en-US" sz="1700" kern="1200" dirty="0"/>
          </a:p>
        </p:txBody>
      </p:sp>
      <p:sp>
        <p:nvSpPr>
          <p:cNvPr id="13" name="Arrow: Left 12">
            <a:extLst>
              <a:ext uri="{FF2B5EF4-FFF2-40B4-BE49-F238E27FC236}">
                <a16:creationId xmlns:a16="http://schemas.microsoft.com/office/drawing/2014/main" id="{336E00D4-A410-8AA0-8029-8A2605DE07A3}"/>
              </a:ext>
            </a:extLst>
          </p:cNvPr>
          <p:cNvSpPr/>
          <p:nvPr/>
        </p:nvSpPr>
        <p:spPr>
          <a:xfrm rot="19130074">
            <a:off x="8972867" y="1859224"/>
            <a:ext cx="1515617" cy="547518"/>
          </a:xfrm>
          <a:prstGeom prst="leftArrow">
            <a:avLst>
              <a:gd name="adj1" fmla="val 60000"/>
              <a:gd name="adj2" fmla="val 50000"/>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5C810F59-C36F-7839-42C3-FD8AD61B654F}"/>
              </a:ext>
            </a:extLst>
          </p:cNvPr>
          <p:cNvSpPr/>
          <p:nvPr/>
        </p:nvSpPr>
        <p:spPr>
          <a:xfrm>
            <a:off x="9628772" y="1096254"/>
            <a:ext cx="1344781" cy="1075825"/>
          </a:xfrm>
          <a:custGeom>
            <a:avLst/>
            <a:gdLst>
              <a:gd name="connsiteX0" fmla="*/ 0 w 1344781"/>
              <a:gd name="connsiteY0" fmla="*/ 107583 h 1075825"/>
              <a:gd name="connsiteX1" fmla="*/ 107583 w 1344781"/>
              <a:gd name="connsiteY1" fmla="*/ 0 h 1075825"/>
              <a:gd name="connsiteX2" fmla="*/ 1237199 w 1344781"/>
              <a:gd name="connsiteY2" fmla="*/ 0 h 1075825"/>
              <a:gd name="connsiteX3" fmla="*/ 1344782 w 1344781"/>
              <a:gd name="connsiteY3" fmla="*/ 107583 h 1075825"/>
              <a:gd name="connsiteX4" fmla="*/ 1344781 w 1344781"/>
              <a:gd name="connsiteY4" fmla="*/ 968243 h 1075825"/>
              <a:gd name="connsiteX5" fmla="*/ 1237198 w 1344781"/>
              <a:gd name="connsiteY5" fmla="*/ 1075826 h 1075825"/>
              <a:gd name="connsiteX6" fmla="*/ 107583 w 1344781"/>
              <a:gd name="connsiteY6" fmla="*/ 1075825 h 1075825"/>
              <a:gd name="connsiteX7" fmla="*/ 0 w 1344781"/>
              <a:gd name="connsiteY7" fmla="*/ 968242 h 1075825"/>
              <a:gd name="connsiteX8" fmla="*/ 0 w 1344781"/>
              <a:gd name="connsiteY8" fmla="*/ 107583 h 10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4781" h="1075825">
                <a:moveTo>
                  <a:pt x="0" y="107583"/>
                </a:moveTo>
                <a:cubicBezTo>
                  <a:pt x="0" y="48167"/>
                  <a:pt x="48167" y="0"/>
                  <a:pt x="107583" y="0"/>
                </a:cubicBezTo>
                <a:lnTo>
                  <a:pt x="1237199" y="0"/>
                </a:lnTo>
                <a:cubicBezTo>
                  <a:pt x="1296615" y="0"/>
                  <a:pt x="1344782" y="48167"/>
                  <a:pt x="1344782" y="107583"/>
                </a:cubicBezTo>
                <a:cubicBezTo>
                  <a:pt x="1344782" y="394470"/>
                  <a:pt x="1344781" y="681356"/>
                  <a:pt x="1344781" y="968243"/>
                </a:cubicBezTo>
                <a:cubicBezTo>
                  <a:pt x="1344781" y="1027659"/>
                  <a:pt x="1296614" y="1075826"/>
                  <a:pt x="1237198" y="1075826"/>
                </a:cubicBezTo>
                <a:lnTo>
                  <a:pt x="107583" y="1075825"/>
                </a:lnTo>
                <a:cubicBezTo>
                  <a:pt x="48167" y="1075825"/>
                  <a:pt x="0" y="1027658"/>
                  <a:pt x="0" y="968242"/>
                </a:cubicBezTo>
                <a:lnTo>
                  <a:pt x="0" y="10758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3895" tIns="63895" rIns="63895" bIns="63895" numCol="1" spcCol="1270" anchor="ctr" anchorCtr="0">
            <a:noAutofit/>
          </a:bodyPr>
          <a:lstStyle/>
          <a:p>
            <a:pPr marL="0" lvl="0" indent="0" algn="ctr" defTabSz="755650">
              <a:lnSpc>
                <a:spcPct val="90000"/>
              </a:lnSpc>
              <a:spcBef>
                <a:spcPct val="0"/>
              </a:spcBef>
              <a:spcAft>
                <a:spcPct val="35000"/>
              </a:spcAft>
              <a:buNone/>
            </a:pPr>
            <a:r>
              <a:rPr lang="en-US" kern="1200" dirty="0"/>
              <a:t>Normalizes the taboo</a:t>
            </a:r>
          </a:p>
        </p:txBody>
      </p:sp>
      <p:sp>
        <p:nvSpPr>
          <p:cNvPr id="16" name="Arrow: Left 15">
            <a:extLst>
              <a:ext uri="{FF2B5EF4-FFF2-40B4-BE49-F238E27FC236}">
                <a16:creationId xmlns:a16="http://schemas.microsoft.com/office/drawing/2014/main" id="{698C1BA4-44F5-73EB-3F31-A992C92CDC29}"/>
              </a:ext>
            </a:extLst>
          </p:cNvPr>
          <p:cNvSpPr/>
          <p:nvPr/>
        </p:nvSpPr>
        <p:spPr>
          <a:xfrm rot="21599987">
            <a:off x="9610858" y="3178564"/>
            <a:ext cx="1649202" cy="547518"/>
          </a:xfrm>
          <a:prstGeom prst="leftArrow">
            <a:avLst>
              <a:gd name="adj1" fmla="val 60000"/>
              <a:gd name="adj2" fmla="val 50000"/>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8B73F3E7-2DFA-91F6-959F-52E6602EDCB9}"/>
              </a:ext>
            </a:extLst>
          </p:cNvPr>
          <p:cNvSpPr/>
          <p:nvPr/>
        </p:nvSpPr>
        <p:spPr>
          <a:xfrm>
            <a:off x="10452036" y="2752539"/>
            <a:ext cx="1616050" cy="1399562"/>
          </a:xfrm>
          <a:custGeom>
            <a:avLst/>
            <a:gdLst>
              <a:gd name="connsiteX0" fmla="*/ 0 w 1616050"/>
              <a:gd name="connsiteY0" fmla="*/ 139956 h 1399562"/>
              <a:gd name="connsiteX1" fmla="*/ 139956 w 1616050"/>
              <a:gd name="connsiteY1" fmla="*/ 0 h 1399562"/>
              <a:gd name="connsiteX2" fmla="*/ 1476094 w 1616050"/>
              <a:gd name="connsiteY2" fmla="*/ 0 h 1399562"/>
              <a:gd name="connsiteX3" fmla="*/ 1616050 w 1616050"/>
              <a:gd name="connsiteY3" fmla="*/ 139956 h 1399562"/>
              <a:gd name="connsiteX4" fmla="*/ 1616050 w 1616050"/>
              <a:gd name="connsiteY4" fmla="*/ 1259606 h 1399562"/>
              <a:gd name="connsiteX5" fmla="*/ 1476094 w 1616050"/>
              <a:gd name="connsiteY5" fmla="*/ 1399562 h 1399562"/>
              <a:gd name="connsiteX6" fmla="*/ 139956 w 1616050"/>
              <a:gd name="connsiteY6" fmla="*/ 1399562 h 1399562"/>
              <a:gd name="connsiteX7" fmla="*/ 0 w 1616050"/>
              <a:gd name="connsiteY7" fmla="*/ 1259606 h 1399562"/>
              <a:gd name="connsiteX8" fmla="*/ 0 w 1616050"/>
              <a:gd name="connsiteY8" fmla="*/ 139956 h 139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6050" h="1399562">
                <a:moveTo>
                  <a:pt x="0" y="139956"/>
                </a:moveTo>
                <a:cubicBezTo>
                  <a:pt x="0" y="62660"/>
                  <a:pt x="62660" y="0"/>
                  <a:pt x="139956" y="0"/>
                </a:cubicBezTo>
                <a:lnTo>
                  <a:pt x="1476094" y="0"/>
                </a:lnTo>
                <a:cubicBezTo>
                  <a:pt x="1553390" y="0"/>
                  <a:pt x="1616050" y="62660"/>
                  <a:pt x="1616050" y="139956"/>
                </a:cubicBezTo>
                <a:lnTo>
                  <a:pt x="1616050" y="1259606"/>
                </a:lnTo>
                <a:cubicBezTo>
                  <a:pt x="1616050" y="1336902"/>
                  <a:pt x="1553390" y="1399562"/>
                  <a:pt x="1476094" y="1399562"/>
                </a:cubicBezTo>
                <a:lnTo>
                  <a:pt x="139956" y="1399562"/>
                </a:lnTo>
                <a:cubicBezTo>
                  <a:pt x="62660" y="1399562"/>
                  <a:pt x="0" y="1336902"/>
                  <a:pt x="0" y="1259606"/>
                </a:cubicBezTo>
                <a:lnTo>
                  <a:pt x="0" y="13995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3377" tIns="73377" rIns="73377" bIns="73377" numCol="1" spcCol="1270" anchor="ctr" anchorCtr="0">
            <a:noAutofit/>
          </a:bodyPr>
          <a:lstStyle/>
          <a:p>
            <a:pPr marL="0" lvl="0" indent="0" algn="ctr" defTabSz="755650">
              <a:lnSpc>
                <a:spcPct val="90000"/>
              </a:lnSpc>
              <a:spcBef>
                <a:spcPct val="0"/>
              </a:spcBef>
              <a:spcAft>
                <a:spcPct val="35000"/>
              </a:spcAft>
              <a:buNone/>
            </a:pPr>
            <a:r>
              <a:rPr lang="en-US" kern="1200" dirty="0"/>
              <a:t>Connections outside normal chain of command</a:t>
            </a:r>
          </a:p>
        </p:txBody>
      </p:sp>
      <p:sp>
        <p:nvSpPr>
          <p:cNvPr id="18" name="Arrow: Left 17">
            <a:extLst>
              <a:ext uri="{FF2B5EF4-FFF2-40B4-BE49-F238E27FC236}">
                <a16:creationId xmlns:a16="http://schemas.microsoft.com/office/drawing/2014/main" id="{DDBEFD31-635E-B224-7CDF-0A062C3E7AFF}"/>
              </a:ext>
            </a:extLst>
          </p:cNvPr>
          <p:cNvSpPr/>
          <p:nvPr/>
        </p:nvSpPr>
        <p:spPr>
          <a:xfrm rot="2852265">
            <a:off x="8799235" y="4632443"/>
            <a:ext cx="1505981" cy="547518"/>
          </a:xfrm>
          <a:prstGeom prst="leftArrow">
            <a:avLst>
              <a:gd name="adj1" fmla="val 60000"/>
              <a:gd name="adj2" fmla="val 50000"/>
            </a:avLst>
          </a:prstGeom>
        </p:spPr>
        <p:style>
          <a:lnRef idx="0">
            <a:schemeClr val="accent4">
              <a:tint val="60000"/>
              <a:hueOff val="0"/>
              <a:satOff val="0"/>
              <a:lumOff val="0"/>
              <a:alphaOff val="0"/>
            </a:schemeClr>
          </a:lnRef>
          <a:fillRef idx="1">
            <a:schemeClr val="accent4">
              <a:tint val="60000"/>
              <a:hueOff val="0"/>
              <a:satOff val="0"/>
              <a:lumOff val="0"/>
              <a:alphaOff val="0"/>
            </a:schemeClr>
          </a:fillRef>
          <a:effectRef idx="0">
            <a:schemeClr val="accent4">
              <a:tint val="60000"/>
              <a:hueOff val="0"/>
              <a:satOff val="0"/>
              <a:lumOff val="0"/>
              <a:alphaOff val="0"/>
            </a:schemeClr>
          </a:effectRef>
          <a:fontRef idx="minor">
            <a:schemeClr val="lt1"/>
          </a:fontRef>
        </p:style>
        <p:txBody>
          <a:bodyPr/>
          <a:lstStyle/>
          <a:p>
            <a:endParaRPr lang="en-US"/>
          </a:p>
        </p:txBody>
      </p:sp>
      <p:sp>
        <p:nvSpPr>
          <p:cNvPr id="19" name="Freeform: Shape 18">
            <a:extLst>
              <a:ext uri="{FF2B5EF4-FFF2-40B4-BE49-F238E27FC236}">
                <a16:creationId xmlns:a16="http://schemas.microsoft.com/office/drawing/2014/main" id="{9255189F-BFEA-0D8E-1732-C4B65D748F0D}"/>
              </a:ext>
            </a:extLst>
          </p:cNvPr>
          <p:cNvSpPr/>
          <p:nvPr/>
        </p:nvSpPr>
        <p:spPr>
          <a:xfrm>
            <a:off x="9287902" y="4895225"/>
            <a:ext cx="1545342" cy="1132951"/>
          </a:xfrm>
          <a:custGeom>
            <a:avLst/>
            <a:gdLst>
              <a:gd name="connsiteX0" fmla="*/ 0 w 1545342"/>
              <a:gd name="connsiteY0" fmla="*/ 113295 h 1132951"/>
              <a:gd name="connsiteX1" fmla="*/ 113295 w 1545342"/>
              <a:gd name="connsiteY1" fmla="*/ 0 h 1132951"/>
              <a:gd name="connsiteX2" fmla="*/ 1432047 w 1545342"/>
              <a:gd name="connsiteY2" fmla="*/ 0 h 1132951"/>
              <a:gd name="connsiteX3" fmla="*/ 1545342 w 1545342"/>
              <a:gd name="connsiteY3" fmla="*/ 113295 h 1132951"/>
              <a:gd name="connsiteX4" fmla="*/ 1545342 w 1545342"/>
              <a:gd name="connsiteY4" fmla="*/ 1019656 h 1132951"/>
              <a:gd name="connsiteX5" fmla="*/ 1432047 w 1545342"/>
              <a:gd name="connsiteY5" fmla="*/ 1132951 h 1132951"/>
              <a:gd name="connsiteX6" fmla="*/ 113295 w 1545342"/>
              <a:gd name="connsiteY6" fmla="*/ 1132951 h 1132951"/>
              <a:gd name="connsiteX7" fmla="*/ 0 w 1545342"/>
              <a:gd name="connsiteY7" fmla="*/ 1019656 h 1132951"/>
              <a:gd name="connsiteX8" fmla="*/ 0 w 1545342"/>
              <a:gd name="connsiteY8" fmla="*/ 113295 h 113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342" h="1132951">
                <a:moveTo>
                  <a:pt x="0" y="113295"/>
                </a:moveTo>
                <a:cubicBezTo>
                  <a:pt x="0" y="50724"/>
                  <a:pt x="50724" y="0"/>
                  <a:pt x="113295" y="0"/>
                </a:cubicBezTo>
                <a:lnTo>
                  <a:pt x="1432047" y="0"/>
                </a:lnTo>
                <a:cubicBezTo>
                  <a:pt x="1494618" y="0"/>
                  <a:pt x="1545342" y="50724"/>
                  <a:pt x="1545342" y="113295"/>
                </a:cubicBezTo>
                <a:lnTo>
                  <a:pt x="1545342" y="1019656"/>
                </a:lnTo>
                <a:cubicBezTo>
                  <a:pt x="1545342" y="1082227"/>
                  <a:pt x="1494618" y="1132951"/>
                  <a:pt x="1432047" y="1132951"/>
                </a:cubicBezTo>
                <a:lnTo>
                  <a:pt x="113295" y="1132951"/>
                </a:lnTo>
                <a:cubicBezTo>
                  <a:pt x="50724" y="1132951"/>
                  <a:pt x="0" y="1082227"/>
                  <a:pt x="0" y="1019656"/>
                </a:cubicBezTo>
                <a:lnTo>
                  <a:pt x="0" y="11329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5568" tIns="65568" rIns="65568" bIns="65568" numCol="1" spcCol="1270" anchor="ctr" anchorCtr="0">
            <a:noAutofit/>
          </a:bodyPr>
          <a:lstStyle/>
          <a:p>
            <a:pPr marL="0" lvl="0" indent="0" algn="ctr" defTabSz="755650">
              <a:lnSpc>
                <a:spcPct val="90000"/>
              </a:lnSpc>
              <a:spcBef>
                <a:spcPct val="0"/>
              </a:spcBef>
              <a:spcAft>
                <a:spcPct val="35000"/>
              </a:spcAft>
              <a:buNone/>
            </a:pPr>
            <a:r>
              <a:rPr lang="en-US" dirty="0"/>
              <a:t>G</a:t>
            </a:r>
            <a:r>
              <a:rPr lang="en-US" kern="1200" dirty="0"/>
              <a:t>roup assessment</a:t>
            </a:r>
          </a:p>
        </p:txBody>
      </p:sp>
    </p:spTree>
    <p:extLst>
      <p:ext uri="{BB962C8B-B14F-4D97-AF65-F5344CB8AC3E}">
        <p14:creationId xmlns:p14="http://schemas.microsoft.com/office/powerpoint/2010/main" val="288505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6C7AE-84B2-59B3-0CF4-2F3619065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1A0E9F-C5E9-E84A-3473-8897763FD38C}"/>
              </a:ext>
            </a:extLst>
          </p:cNvPr>
          <p:cNvSpPr>
            <a:spLocks noGrp="1"/>
          </p:cNvSpPr>
          <p:nvPr>
            <p:ph type="title"/>
          </p:nvPr>
        </p:nvSpPr>
        <p:spPr>
          <a:xfrm>
            <a:off x="501540" y="668165"/>
            <a:ext cx="10040593" cy="1050417"/>
          </a:xfrm>
        </p:spPr>
        <p:txBody>
          <a:bodyPr>
            <a:normAutofit fontScale="90000"/>
          </a:bodyPr>
          <a:lstStyle/>
          <a:p>
            <a:r>
              <a:rPr lang="en-US" dirty="0"/>
              <a:t>Planning a Ritual</a:t>
            </a:r>
            <a:br>
              <a:rPr lang="en-US" dirty="0"/>
            </a:br>
            <a:br>
              <a:rPr lang="en-US" dirty="0"/>
            </a:br>
            <a:endParaRPr lang="en-US" dirty="0"/>
          </a:p>
        </p:txBody>
      </p:sp>
      <p:sp>
        <p:nvSpPr>
          <p:cNvPr id="4" name="TextBox 3">
            <a:extLst>
              <a:ext uri="{FF2B5EF4-FFF2-40B4-BE49-F238E27FC236}">
                <a16:creationId xmlns:a16="http://schemas.microsoft.com/office/drawing/2014/main" id="{614A9675-42E7-4323-75A8-0251DC464FFB}"/>
              </a:ext>
            </a:extLst>
          </p:cNvPr>
          <p:cNvSpPr txBox="1"/>
          <p:nvPr/>
        </p:nvSpPr>
        <p:spPr>
          <a:xfrm>
            <a:off x="646397" y="1718582"/>
            <a:ext cx="10899205" cy="5016758"/>
          </a:xfrm>
          <a:prstGeom prst="rect">
            <a:avLst/>
          </a:prstGeom>
          <a:noFill/>
        </p:spPr>
        <p:txBody>
          <a:bodyPr wrap="square">
            <a:spAutoFit/>
          </a:bodyPr>
          <a:lstStyle/>
          <a:p>
            <a:pPr marL="514350" indent="-514350">
              <a:buAutoNum type="arabicPeriod"/>
            </a:pPr>
            <a:r>
              <a:rPr lang="en-US" sz="3200" dirty="0"/>
              <a:t>Decide what your unit needs to talk about</a:t>
            </a:r>
            <a:br>
              <a:rPr lang="en-US" sz="3200" dirty="0"/>
            </a:br>
            <a:endParaRPr lang="en-US" sz="3200" dirty="0"/>
          </a:p>
          <a:p>
            <a:pPr marL="514350" indent="-514350">
              <a:buAutoNum type="arabicPeriod"/>
            </a:pPr>
            <a:r>
              <a:rPr lang="en-US" sz="3200" dirty="0"/>
              <a:t>Have a leader share their story</a:t>
            </a:r>
          </a:p>
          <a:p>
            <a:pPr marL="514350" indent="-514350">
              <a:buAutoNum type="arabicPeriod"/>
            </a:pPr>
            <a:endParaRPr lang="en-US" sz="3200" dirty="0"/>
          </a:p>
          <a:p>
            <a:pPr marL="514350" indent="-514350">
              <a:buAutoNum type="arabicPeriod"/>
            </a:pPr>
            <a:r>
              <a:rPr lang="en-US" sz="3200" dirty="0"/>
              <a:t>Find a way for your service members to participate and contribute during the ritual</a:t>
            </a:r>
          </a:p>
          <a:p>
            <a:pPr marL="514350" indent="-514350">
              <a:buAutoNum type="arabicPeriod"/>
            </a:pPr>
            <a:endParaRPr lang="en-US" sz="3200" dirty="0"/>
          </a:p>
          <a:p>
            <a:pPr marL="514350" indent="-514350">
              <a:buFontTx/>
              <a:buAutoNum type="arabicPeriod"/>
            </a:pPr>
            <a:r>
              <a:rPr lang="en-US" sz="3200" dirty="0"/>
              <a:t>Afterwards, continue to normalize and encourage conversations, resources, and support</a:t>
            </a:r>
            <a:br>
              <a:rPr lang="en-US" sz="3200" dirty="0"/>
            </a:br>
            <a:r>
              <a:rPr lang="en-US" sz="3200" dirty="0"/>
              <a:t>	</a:t>
            </a:r>
            <a:endParaRPr lang="en-US" sz="3600" dirty="0"/>
          </a:p>
        </p:txBody>
      </p:sp>
    </p:spTree>
    <p:extLst>
      <p:ext uri="{BB962C8B-B14F-4D97-AF65-F5344CB8AC3E}">
        <p14:creationId xmlns:p14="http://schemas.microsoft.com/office/powerpoint/2010/main" val="21981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C5E1256E-82AF-F0BD-04E1-4FE37DFC9E1E}"/>
              </a:ext>
            </a:extLst>
          </p:cNvPr>
          <p:cNvPicPr>
            <a:picLocks noChangeAspect="1"/>
          </p:cNvPicPr>
          <p:nvPr/>
        </p:nvPicPr>
        <p:blipFill>
          <a:blip r:embed="rId3"/>
          <a:srcRect t="12436" r="-1" b="3273"/>
          <a:stretch/>
        </p:blipFill>
        <p:spPr>
          <a:xfrm>
            <a:off x="20" y="10"/>
            <a:ext cx="12188932" cy="6857990"/>
          </a:xfrm>
          <a:prstGeom prst="rect">
            <a:avLst/>
          </a:prstGeom>
        </p:spPr>
      </p:pic>
      <p:sp>
        <p:nvSpPr>
          <p:cNvPr id="14" name="Rectangle 13">
            <a:extLst>
              <a:ext uri="{FF2B5EF4-FFF2-40B4-BE49-F238E27FC236}">
                <a16:creationId xmlns:a16="http://schemas.microsoft.com/office/drawing/2014/main" id="{7508F7DC-CA28-4ACE-AF79-D7E98ED1B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B20218-A500-457C-B65C-F3D198B1F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524" y="0"/>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85752F-1CAA-9933-E36F-2755D770B7DD}"/>
              </a:ext>
            </a:extLst>
          </p:cNvPr>
          <p:cNvSpPr>
            <a:spLocks noGrp="1"/>
          </p:cNvSpPr>
          <p:nvPr>
            <p:ph type="title"/>
          </p:nvPr>
        </p:nvSpPr>
        <p:spPr>
          <a:xfrm>
            <a:off x="517870" y="978408"/>
            <a:ext cx="8686796" cy="2334247"/>
          </a:xfrm>
        </p:spPr>
        <p:txBody>
          <a:bodyPr vert="horz" lIns="91440" tIns="45720" rIns="91440" bIns="45720" rtlCol="0" anchor="t">
            <a:normAutofit fontScale="90000"/>
          </a:bodyPr>
          <a:lstStyle/>
          <a:p>
            <a:pPr>
              <a:lnSpc>
                <a:spcPct val="90000"/>
              </a:lnSpc>
            </a:pPr>
            <a:r>
              <a:rPr lang="en-US" sz="4000" i="0" dirty="0">
                <a:solidFill>
                  <a:srgbClr val="FFFFFF"/>
                </a:solidFill>
                <a:effectLst/>
              </a:rPr>
              <a:t>“And though a man might prevail against one who is alone, two will withstand him—a threefold cord is not quickly broken.” - Ecclesiastes 4:12</a:t>
            </a:r>
            <a:endParaRPr lang="en-US" sz="4000" dirty="0">
              <a:solidFill>
                <a:srgbClr val="FFFFFF"/>
              </a:solidFill>
            </a:endParaRPr>
          </a:p>
        </p:txBody>
      </p:sp>
      <p:sp>
        <p:nvSpPr>
          <p:cNvPr id="18" name="Rectangle 17">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868680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2629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98064-49BE-D040-2077-09C20F4FB767}"/>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859633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6E44A-2762-017D-10D3-A29A54DC00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21D548-3C3E-5D2D-75C9-8A57B2C5EB72}"/>
              </a:ext>
            </a:extLst>
          </p:cNvPr>
          <p:cNvSpPr>
            <a:spLocks noGrp="1"/>
          </p:cNvSpPr>
          <p:nvPr>
            <p:ph type="title"/>
          </p:nvPr>
        </p:nvSpPr>
        <p:spPr/>
        <p:txBody>
          <a:bodyPr/>
          <a:lstStyle/>
          <a:p>
            <a:r>
              <a:rPr lang="en-US" dirty="0"/>
              <a:t>Why current suicide prevention is failing</a:t>
            </a:r>
          </a:p>
        </p:txBody>
      </p:sp>
      <p:graphicFrame>
        <p:nvGraphicFramePr>
          <p:cNvPr id="7" name="Content Placeholder 6">
            <a:extLst>
              <a:ext uri="{FF2B5EF4-FFF2-40B4-BE49-F238E27FC236}">
                <a16:creationId xmlns:a16="http://schemas.microsoft.com/office/drawing/2014/main" id="{F551A23F-D88C-90EC-E3A2-74382EC64114}"/>
              </a:ext>
            </a:extLst>
          </p:cNvPr>
          <p:cNvGraphicFramePr>
            <a:graphicFrameLocks noGrp="1"/>
          </p:cNvGraphicFramePr>
          <p:nvPr>
            <p:ph sz="half" idx="1"/>
            <p:extLst>
              <p:ext uri="{D42A27DB-BD31-4B8C-83A1-F6EECF244321}">
                <p14:modId xmlns:p14="http://schemas.microsoft.com/office/powerpoint/2010/main" val="1052615932"/>
              </p:ext>
            </p:extLst>
          </p:nvPr>
        </p:nvGraphicFramePr>
        <p:xfrm>
          <a:off x="4645195" y="965335"/>
          <a:ext cx="7028935" cy="5216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10661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52030-5B23-E1F0-0A5C-24702611D299}"/>
              </a:ext>
            </a:extLst>
          </p:cNvPr>
          <p:cNvSpPr>
            <a:spLocks noGrp="1"/>
          </p:cNvSpPr>
          <p:nvPr>
            <p:ph type="title"/>
          </p:nvPr>
        </p:nvSpPr>
        <p:spPr>
          <a:xfrm>
            <a:off x="475628" y="426317"/>
            <a:ext cx="11240743" cy="4870457"/>
          </a:xfrm>
        </p:spPr>
        <p:txBody>
          <a:bodyPr>
            <a:normAutofit fontScale="90000"/>
          </a:bodyPr>
          <a:lstStyle/>
          <a:p>
            <a:pPr marL="640080" indent="-640080">
              <a:lnSpc>
                <a:spcPct val="200000"/>
              </a:lnSpc>
              <a:spcAft>
                <a:spcPts val="800"/>
              </a:spcAft>
            </a:pPr>
            <a:r>
              <a:rPr lang="en-US" dirty="0"/>
              <a:t>References</a:t>
            </a:r>
            <a:br>
              <a:rPr lang="en-US" dirty="0"/>
            </a:br>
            <a:r>
              <a:rPr lang="en-US" sz="1200" kern="100" dirty="0">
                <a:effectLst/>
                <a:latin typeface="Aptos" panose="020B0004020202020204" pitchFamily="34" charset="0"/>
                <a:ea typeface="Aptos" panose="020B0004020202020204" pitchFamily="34" charset="0"/>
                <a:cs typeface="Times New Roman" panose="02020603050405020304" pitchFamily="18" charset="0"/>
              </a:rPr>
              <a:t>"Calendar Year 2023 Annual Report on Suicide in the Military." U.S. Department of Defense Office of the Under Secretary of Defense for Personnel and Readiness, n.d.</a:t>
            </a: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r>
              <a:rPr lang="en-US" sz="1200" kern="100" dirty="0">
                <a:effectLst/>
                <a:latin typeface="Aptos" panose="020B0004020202020204" pitchFamily="34" charset="0"/>
                <a:ea typeface="Aptos" panose="020B0004020202020204" pitchFamily="34" charset="0"/>
                <a:cs typeface="Times New Roman" panose="02020603050405020304" pitchFamily="18" charset="0"/>
              </a:rPr>
              <a:t>"Department of Defense Releases Its Annual Report on Suicide in the Military for Calendar Year 2023." U.S. Department of Defense. Accessed December 30, 	2024. https://www.defense.gov/News/Releases/Release/Article/3964785/department-of-defense-releases-its-annual-report-on-suicide-in-the-military-	for/https%3A%2F%2Fwww.defense.gov%2FNews%2FReleases%2FRelease%2FArticle%2F3964785%2Fdepartment-of-defense-releases-its-annual-report-on-	suicide-in-the-military-for%2F.</a:t>
            </a: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r>
              <a:rPr lang="en-US" sz="1200" kern="100" dirty="0">
                <a:effectLst/>
                <a:latin typeface="Aptos" panose="020B0004020202020204" pitchFamily="34" charset="0"/>
                <a:ea typeface="Aptos" panose="020B0004020202020204" pitchFamily="34" charset="0"/>
                <a:cs typeface="Times New Roman" panose="02020603050405020304" pitchFamily="18" charset="0"/>
              </a:rPr>
              <a:t>Joiner, Thomas. Why People Die by Suicide. Cambridge: Harvard University Press, 2005.</a:t>
            </a: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r>
              <a:rPr lang="en-US" sz="1200" i="1" kern="100" dirty="0">
                <a:effectLst/>
                <a:latin typeface="Aptos" panose="020B0004020202020204" pitchFamily="34" charset="0"/>
                <a:ea typeface="Aptos" panose="020B0004020202020204" pitchFamily="34" charset="0"/>
                <a:cs typeface="Times New Roman" panose="02020603050405020304" pitchFamily="18" charset="0"/>
              </a:rPr>
              <a:t>Military Sees 40% Spike in Mental Health Diagnoses, Report Finds</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https://www.veterannews.org/veteran-news/report-reveals-sharp-increase-in-mental-health-	disorders-among-active-duty-troops.</a:t>
            </a: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r>
              <a:rPr lang="en-US" sz="1200" dirty="0"/>
              <a:t>Office of the Surgeon General (OSG), </a:t>
            </a:r>
            <a:r>
              <a:rPr lang="en-US" sz="1200" i="1" dirty="0"/>
              <a:t>Our Epidemic of Loneliness and Isolation: The U.S. Surgeon General’s Advisory on the Healing Effects of Social Connection and Community</a:t>
            </a:r>
            <a:r>
              <a:rPr lang="en-US" sz="1200" dirty="0"/>
              <a:t>, Publications and Reports of the Surgeon General (Washington (DC): US Department of Health and Human Services, 2023), http://www.ncbi.nlm.nih.gov/books/NBK595227/.</a:t>
            </a: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r>
              <a:rPr lang="en-US" sz="1200" i="1" kern="100" dirty="0">
                <a:effectLst/>
                <a:latin typeface="Aptos" panose="020B0004020202020204" pitchFamily="34" charset="0"/>
                <a:ea typeface="Aptos" panose="020B0004020202020204" pitchFamily="34" charset="0"/>
                <a:cs typeface="Times New Roman" panose="02020603050405020304" pitchFamily="18" charset="0"/>
              </a:rPr>
              <a:t>Renee Cyr, “Performing Remembrance and Resilience: Creative Ritual Performances in Response to Traumatic Events of the 21st Century” (University of Kansas, 	2024).</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441797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8931F-AE92-D758-2995-7CDEB466AC21}"/>
              </a:ext>
            </a:extLst>
          </p:cNvPr>
          <p:cNvSpPr>
            <a:spLocks noGrp="1"/>
          </p:cNvSpPr>
          <p:nvPr>
            <p:ph type="title"/>
          </p:nvPr>
        </p:nvSpPr>
        <p:spPr>
          <a:xfrm>
            <a:off x="517869" y="978408"/>
            <a:ext cx="10640281" cy="4870457"/>
          </a:xfrm>
        </p:spPr>
        <p:txBody>
          <a:bodyPr/>
          <a:lstStyle/>
          <a:p>
            <a:r>
              <a:rPr lang="en-US" dirty="0"/>
              <a:t>Contact Info:</a:t>
            </a:r>
            <a:br>
              <a:rPr lang="en-US" dirty="0"/>
            </a:br>
            <a:r>
              <a:rPr lang="en-US" b="0" dirty="0"/>
              <a:t>Captain Jonny Scott</a:t>
            </a:r>
            <a:br>
              <a:rPr lang="en-US" b="0" dirty="0"/>
            </a:br>
            <a:r>
              <a:rPr lang="en-US" b="0" dirty="0"/>
              <a:t>Jonathan.m.scott1@usmc.mil</a:t>
            </a:r>
          </a:p>
        </p:txBody>
      </p:sp>
    </p:spTree>
    <p:extLst>
      <p:ext uri="{BB962C8B-B14F-4D97-AF65-F5344CB8AC3E}">
        <p14:creationId xmlns:p14="http://schemas.microsoft.com/office/powerpoint/2010/main" val="4288316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DB429-5691-82AE-E18D-9C75521DBC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08B477-218D-177B-F676-A40DF94DBF25}"/>
              </a:ext>
            </a:extLst>
          </p:cNvPr>
          <p:cNvSpPr>
            <a:spLocks noGrp="1"/>
          </p:cNvSpPr>
          <p:nvPr>
            <p:ph type="title"/>
          </p:nvPr>
        </p:nvSpPr>
        <p:spPr/>
        <p:txBody>
          <a:bodyPr/>
          <a:lstStyle/>
          <a:p>
            <a:r>
              <a:rPr lang="en-US" dirty="0"/>
              <a:t>Why current suicide prevention is failing</a:t>
            </a:r>
          </a:p>
        </p:txBody>
      </p:sp>
      <p:graphicFrame>
        <p:nvGraphicFramePr>
          <p:cNvPr id="7" name="Content Placeholder 6">
            <a:extLst>
              <a:ext uri="{FF2B5EF4-FFF2-40B4-BE49-F238E27FC236}">
                <a16:creationId xmlns:a16="http://schemas.microsoft.com/office/drawing/2014/main" id="{909FCEF7-0473-65A7-D3E1-D524052E9703}"/>
              </a:ext>
            </a:extLst>
          </p:cNvPr>
          <p:cNvGraphicFramePr>
            <a:graphicFrameLocks noGrp="1"/>
          </p:cNvGraphicFramePr>
          <p:nvPr>
            <p:ph sz="half" idx="1"/>
          </p:nvPr>
        </p:nvGraphicFramePr>
        <p:xfrm>
          <a:off x="4645195" y="965335"/>
          <a:ext cx="7028935" cy="5216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7738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3659811-6C3A-EC1F-9DA3-C6A9219FD4FB}"/>
              </a:ext>
            </a:extLst>
          </p:cNvPr>
          <p:cNvPicPr>
            <a:picLocks noChangeAspect="1"/>
          </p:cNvPicPr>
          <p:nvPr/>
        </p:nvPicPr>
        <p:blipFill>
          <a:blip r:embed="rId3"/>
          <a:srcRect t="2840" r="-1" b="12869"/>
          <a:stretch/>
        </p:blipFill>
        <p:spPr>
          <a:xfrm>
            <a:off x="20" y="10"/>
            <a:ext cx="12188932" cy="6857990"/>
          </a:xfrm>
          <a:prstGeom prst="rect">
            <a:avLst/>
          </a:prstGeom>
        </p:spPr>
      </p:pic>
    </p:spTree>
    <p:extLst>
      <p:ext uri="{BB962C8B-B14F-4D97-AF65-F5344CB8AC3E}">
        <p14:creationId xmlns:p14="http://schemas.microsoft.com/office/powerpoint/2010/main" val="999880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DC41E-D57C-DB11-C8F1-6DAA819F209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BB92F0-B7B8-D129-1443-8D1338D66BF6}"/>
              </a:ext>
            </a:extLst>
          </p:cNvPr>
          <p:cNvSpPr>
            <a:spLocks noGrp="1"/>
          </p:cNvSpPr>
          <p:nvPr>
            <p:ph type="title"/>
          </p:nvPr>
        </p:nvSpPr>
        <p:spPr/>
        <p:txBody>
          <a:bodyPr/>
          <a:lstStyle/>
          <a:p>
            <a:r>
              <a:rPr lang="en-US" dirty="0"/>
              <a:t>Why current suicide prevention is failing</a:t>
            </a:r>
          </a:p>
        </p:txBody>
      </p:sp>
      <p:graphicFrame>
        <p:nvGraphicFramePr>
          <p:cNvPr id="7" name="Content Placeholder 6">
            <a:extLst>
              <a:ext uri="{FF2B5EF4-FFF2-40B4-BE49-F238E27FC236}">
                <a16:creationId xmlns:a16="http://schemas.microsoft.com/office/drawing/2014/main" id="{8981715E-E0C7-5EB1-7BF3-5A6770616CF2}"/>
              </a:ext>
            </a:extLst>
          </p:cNvPr>
          <p:cNvGraphicFramePr>
            <a:graphicFrameLocks noGrp="1"/>
          </p:cNvGraphicFramePr>
          <p:nvPr>
            <p:ph sz="half" idx="1"/>
            <p:extLst>
              <p:ext uri="{D42A27DB-BD31-4B8C-83A1-F6EECF244321}">
                <p14:modId xmlns:p14="http://schemas.microsoft.com/office/powerpoint/2010/main" val="4176450624"/>
              </p:ext>
            </p:extLst>
          </p:nvPr>
        </p:nvGraphicFramePr>
        <p:xfrm>
          <a:off x="4645195" y="965335"/>
          <a:ext cx="7028935" cy="5216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94832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FC388-5FA4-0280-B197-30EF75B24D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86390AD-959E-5932-B4F7-EC91C097AD04}"/>
              </a:ext>
            </a:extLst>
          </p:cNvPr>
          <p:cNvSpPr>
            <a:spLocks noGrp="1"/>
          </p:cNvSpPr>
          <p:nvPr>
            <p:ph type="title"/>
          </p:nvPr>
        </p:nvSpPr>
        <p:spPr/>
        <p:txBody>
          <a:bodyPr/>
          <a:lstStyle/>
          <a:p>
            <a:r>
              <a:rPr lang="en-US" dirty="0"/>
              <a:t>Why current suicide prevention is failing</a:t>
            </a:r>
          </a:p>
        </p:txBody>
      </p:sp>
      <p:graphicFrame>
        <p:nvGraphicFramePr>
          <p:cNvPr id="7" name="Content Placeholder 6">
            <a:extLst>
              <a:ext uri="{FF2B5EF4-FFF2-40B4-BE49-F238E27FC236}">
                <a16:creationId xmlns:a16="http://schemas.microsoft.com/office/drawing/2014/main" id="{4D431DA1-1675-C272-E89F-97EAA2238254}"/>
              </a:ext>
            </a:extLst>
          </p:cNvPr>
          <p:cNvGraphicFramePr>
            <a:graphicFrameLocks noGrp="1"/>
          </p:cNvGraphicFramePr>
          <p:nvPr>
            <p:ph sz="half" idx="1"/>
            <p:extLst>
              <p:ext uri="{D42A27DB-BD31-4B8C-83A1-F6EECF244321}">
                <p14:modId xmlns:p14="http://schemas.microsoft.com/office/powerpoint/2010/main" val="4182733483"/>
              </p:ext>
            </p:extLst>
          </p:nvPr>
        </p:nvGraphicFramePr>
        <p:xfrm>
          <a:off x="4645195" y="965335"/>
          <a:ext cx="7028935" cy="5216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6874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5884740-8EFB-8C4D-77BA-F4C342A3E20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41B5EFF-F178-0337-45ED-025DDF1BBB1C}"/>
              </a:ext>
            </a:extLst>
          </p:cNvPr>
          <p:cNvSpPr>
            <a:spLocks noGrp="1"/>
          </p:cNvSpPr>
          <p:nvPr>
            <p:ph type="title"/>
          </p:nvPr>
        </p:nvSpPr>
        <p:spPr>
          <a:xfrm>
            <a:off x="517869" y="978408"/>
            <a:ext cx="5012775" cy="5310464"/>
          </a:xfrm>
        </p:spPr>
        <p:txBody>
          <a:bodyPr>
            <a:normAutofit/>
          </a:bodyPr>
          <a:lstStyle/>
          <a:p>
            <a:r>
              <a:rPr lang="en-US" dirty="0"/>
              <a:t>Unintended Consequences </a:t>
            </a:r>
          </a:p>
        </p:txBody>
      </p:sp>
      <p:graphicFrame>
        <p:nvGraphicFramePr>
          <p:cNvPr id="9" name="Content Placeholder 8">
            <a:extLst>
              <a:ext uri="{FF2B5EF4-FFF2-40B4-BE49-F238E27FC236}">
                <a16:creationId xmlns:a16="http://schemas.microsoft.com/office/drawing/2014/main" id="{70420063-238C-7F00-3C9C-5323BFEB452F}"/>
              </a:ext>
            </a:extLst>
          </p:cNvPr>
          <p:cNvGraphicFramePr>
            <a:graphicFrameLocks noGrp="1"/>
          </p:cNvGraphicFramePr>
          <p:nvPr>
            <p:ph sz="half" idx="1"/>
            <p:extLst>
              <p:ext uri="{D42A27DB-BD31-4B8C-83A1-F6EECF244321}">
                <p14:modId xmlns:p14="http://schemas.microsoft.com/office/powerpoint/2010/main" val="3787128974"/>
              </p:ext>
            </p:extLst>
          </p:nvPr>
        </p:nvGraphicFramePr>
        <p:xfrm>
          <a:off x="5530645" y="1081173"/>
          <a:ext cx="6537786" cy="5207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229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F80431-5A43-C476-F230-98CCE0E8F94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A6D9D4-A3B9-A7DF-FD19-1D9059C0E152}"/>
              </a:ext>
            </a:extLst>
          </p:cNvPr>
          <p:cNvSpPr>
            <a:spLocks noGrp="1"/>
          </p:cNvSpPr>
          <p:nvPr>
            <p:ph type="title"/>
          </p:nvPr>
        </p:nvSpPr>
        <p:spPr>
          <a:xfrm>
            <a:off x="517869" y="978408"/>
            <a:ext cx="5012775" cy="5310464"/>
          </a:xfrm>
        </p:spPr>
        <p:txBody>
          <a:bodyPr>
            <a:normAutofit/>
          </a:bodyPr>
          <a:lstStyle/>
          <a:p>
            <a:r>
              <a:rPr lang="en-US" dirty="0"/>
              <a:t>Unintended Consequences </a:t>
            </a:r>
          </a:p>
        </p:txBody>
      </p:sp>
      <p:graphicFrame>
        <p:nvGraphicFramePr>
          <p:cNvPr id="9" name="Content Placeholder 8">
            <a:extLst>
              <a:ext uri="{FF2B5EF4-FFF2-40B4-BE49-F238E27FC236}">
                <a16:creationId xmlns:a16="http://schemas.microsoft.com/office/drawing/2014/main" id="{777E3402-F38D-3075-093A-327679291036}"/>
              </a:ext>
            </a:extLst>
          </p:cNvPr>
          <p:cNvGraphicFramePr>
            <a:graphicFrameLocks noGrp="1"/>
          </p:cNvGraphicFramePr>
          <p:nvPr>
            <p:ph sz="half" idx="1"/>
            <p:extLst>
              <p:ext uri="{D42A27DB-BD31-4B8C-83A1-F6EECF244321}">
                <p14:modId xmlns:p14="http://schemas.microsoft.com/office/powerpoint/2010/main" val="2787986784"/>
              </p:ext>
            </p:extLst>
          </p:nvPr>
        </p:nvGraphicFramePr>
        <p:xfrm>
          <a:off x="5530645" y="1081173"/>
          <a:ext cx="6537786" cy="5207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8963984"/>
      </p:ext>
    </p:extLst>
  </p:cSld>
  <p:clrMapOvr>
    <a:masterClrMapping/>
  </p:clrMapOvr>
</p:sld>
</file>

<file path=ppt/theme/theme1.xml><?xml version="1.0" encoding="utf-8"?>
<a:theme xmlns:a="http://schemas.openxmlformats.org/drawingml/2006/main" name="GestaltVTI">
  <a:themeElements>
    <a:clrScheme name="Custom 86">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Bierstad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staltVTI" id="{4F87C71D-53D1-4B71-BF97-FD0EA4B25665}" vid="{A110AFC4-8D8A-4C02-8885-7BA370B379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FCE69E53473B4DAEA260CA2C593FB9" ma:contentTypeVersion="31" ma:contentTypeDescription="Create a new document." ma:contentTypeScope="" ma:versionID="f9e15173e5bf10900ca05760cc07a699">
  <xsd:schema xmlns:xsd="http://www.w3.org/2001/XMLSchema" xmlns:xs="http://www.w3.org/2001/XMLSchema" xmlns:p="http://schemas.microsoft.com/office/2006/metadata/properties" xmlns:ns1="http://schemas.microsoft.com/sharepoint/v3" xmlns:ns2="122ba526-5b92-472f-a618-280a5e2ea0b9" xmlns:ns3="f5a0c382-1dc3-4d00-a3d6-b39f1609cc86" targetNamespace="http://schemas.microsoft.com/office/2006/metadata/properties" ma:root="true" ma:fieldsID="3117201176191fbe06fa949f7179be5d" ns1:_="" ns2:_="" ns3:_="">
    <xsd:import namespace="http://schemas.microsoft.com/sharepoint/v3"/>
    <xsd:import namespace="122ba526-5b92-472f-a618-280a5e2ea0b9"/>
    <xsd:import namespace="f5a0c382-1dc3-4d00-a3d6-b39f1609cc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SolutionArchitect" minOccurs="0"/>
                <xsd:element ref="ns2:ProjectManager" minOccurs="0"/>
                <xsd:element ref="ns2:Confirmed_x0020_Quote_x003f_" minOccurs="0"/>
                <xsd:element ref="ns2:Date"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DeliveryDate" minOccurs="0"/>
                <xsd:element ref="ns2:RentalAgreement" minOccurs="0"/>
                <xsd:element ref="ns2:Rep" minOccurs="0"/>
                <xsd:element ref="ns2:Branch" minOccurs="0"/>
                <xsd:element ref="ns2:MediaServiceObjectDetectorVersions" minOccurs="0"/>
                <xsd:element ref="ns2:MediaServiceSearchProperties" minOccurs="0"/>
                <xsd:element ref="ns2:Filecreate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2ba526-5b92-472f-a618-280a5e2ea0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SolutionArchitect" ma:index="12" nillable="true" ma:displayName="Solution Architect" ma:format="Dropdown" ma:list="UserInfo" ma:SharePointGroup="0" ma:internalName="SolutionArchitect">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rojectManager" ma:index="13" nillable="true" ma:displayName="Project Manager" ma:format="Dropdown" ma:list="UserInfo" ma:SharePointGroup="0" ma:internalName="ProjectManag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firmed_x0020_Quote_x003f_" ma:index="14" nillable="true" ma:displayName="Confirmed Quote?" ma:default="1" ma:internalName="Confirmed_x0020_Quote_x003f_">
      <xsd:simpleType>
        <xsd:restriction base="dms:Boolean"/>
      </xsd:simpleType>
    </xsd:element>
    <xsd:element name="Date" ma:index="15" nillable="true" ma:displayName="Date" ma:format="DateOnly" ma:internalName="Date">
      <xsd:simpleType>
        <xsd:restriction base="dms:DateTime"/>
      </xsd:simpleType>
    </xsd:element>
    <xsd:element name="_Flow_SignoffStatus" ma:index="16" nillable="true" ma:displayName="Sign-off status" ma:internalName="Sign_x002d_off_x0020_status">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b5706904-bd68-4ba9-81fe-66a5b4b7a6e4" ma:termSetId="09814cd3-568e-fe90-9814-8d621ff8fb84" ma:anchorId="fba54fb3-c3e1-fe81-a776-ca4b69148c4d" ma:open="true" ma:isKeyword="false">
      <xsd:complexType>
        <xsd:sequence>
          <xsd:element ref="pc:Terms" minOccurs="0" maxOccurs="1"/>
        </xsd:sequence>
      </xsd:complexType>
    </xsd:element>
    <xsd:element name="DeliveryDate" ma:index="31" nillable="true" ma:displayName="Delivery Date" ma:format="DateOnly" ma:internalName="DeliveryDate">
      <xsd:simpleType>
        <xsd:restriction base="dms:DateTime"/>
      </xsd:simpleType>
    </xsd:element>
    <xsd:element name="RentalAgreement" ma:index="32" nillable="true" ma:displayName="Rental Agreement" ma:format="Dropdown" ma:internalName="RentalAgreement">
      <xsd:simpleType>
        <xsd:restriction base="dms:Text">
          <xsd:maxLength value="255"/>
        </xsd:restriction>
      </xsd:simpleType>
    </xsd:element>
    <xsd:element name="Rep" ma:index="33" nillable="true" ma:displayName="Rep" ma:format="Dropdown" ma:internalName="Rep">
      <xsd:simpleType>
        <xsd:restriction base="dms:Text">
          <xsd:maxLength value="255"/>
        </xsd:restriction>
      </xsd:simpleType>
    </xsd:element>
    <xsd:element name="Branch" ma:index="34" nillable="true" ma:displayName="Branch" ma:format="Dropdown" ma:internalName="Branch">
      <xsd:simpleType>
        <xsd:restriction base="dms:Choice">
          <xsd:enumeration value="Atlanta"/>
          <xsd:enumeration value="Chicago"/>
          <xsd:enumeration value="Dallas"/>
          <xsd:enumeration value="Las Vegas"/>
          <xsd:enumeration value="Los Angeles"/>
          <xsd:enumeration value="New Jersey"/>
          <xsd:enumeration value="Orlando"/>
          <xsd:enumeration value="Phoenix"/>
          <xsd:enumeration value="San Francisco"/>
          <xsd:enumeration value="Seattle"/>
          <xsd:enumeration value="Washington DC"/>
          <xsd:enumeration value="Unknown"/>
          <xsd:enumeration value="Cross Rental"/>
        </xsd:restriction>
      </xsd:simpleType>
    </xsd:element>
    <xsd:element name="MediaServiceObjectDetectorVersions" ma:index="3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element name="Filecreated" ma:index="37" nillable="true" ma:displayName="File created" ma:description="Date that a file was first created instead of the date that it was uploaded to SharePoint" ma:format="DateOnly" ma:internalName="Filecreated">
      <xsd:simpleType>
        <xsd:restriction base="dms:DateTime"/>
      </xsd:simpleType>
    </xsd:element>
    <xsd:element name="MediaServiceBillingMetadata" ma:index="3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a0c382-1dc3-4d00-a3d6-b39f1609cc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9a6d8d71-dce8-4304-83c1-f3f1082ca90a}" ma:internalName="TaxCatchAll" ma:showField="CatchAllData" ma:web="f5a0c382-1dc3-4d00-a3d6-b39f1609cc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nfirmed_x0020_Quote_x003f_ xmlns="122ba526-5b92-472f-a618-280a5e2ea0b9">true</Confirmed_x0020_Quote_x003f_>
    <Rep xmlns="122ba526-5b92-472f-a618-280a5e2ea0b9" xsi:nil="true"/>
    <_ip_UnifiedCompliancePolicyUIAction xmlns="http://schemas.microsoft.com/sharepoint/v3" xsi:nil="true"/>
    <Branch xmlns="122ba526-5b92-472f-a618-280a5e2ea0b9" xsi:nil="true"/>
    <_Flow_SignoffStatus xmlns="122ba526-5b92-472f-a618-280a5e2ea0b9" xsi:nil="true"/>
    <ProjectManager xmlns="122ba526-5b92-472f-a618-280a5e2ea0b9">
      <UserInfo>
        <DisplayName/>
        <AccountId xsi:nil="true"/>
        <AccountType/>
      </UserInfo>
    </ProjectManager>
    <SolutionArchitect xmlns="122ba526-5b92-472f-a618-280a5e2ea0b9">
      <UserInfo>
        <DisplayName/>
        <AccountId xsi:nil="true"/>
        <AccountType/>
      </UserInfo>
    </SolutionArchitect>
    <Date xmlns="122ba526-5b92-472f-a618-280a5e2ea0b9" xsi:nil="true"/>
    <_ip_UnifiedCompliancePolicyProperties xmlns="http://schemas.microsoft.com/sharepoint/v3" xsi:nil="true"/>
    <DeliveryDate xmlns="122ba526-5b92-472f-a618-280a5e2ea0b9" xsi:nil="true"/>
    <RentalAgreement xmlns="122ba526-5b92-472f-a618-280a5e2ea0b9" xsi:nil="true"/>
    <lcf76f155ced4ddcb4097134ff3c332f xmlns="122ba526-5b92-472f-a618-280a5e2ea0b9">
      <Terms xmlns="http://schemas.microsoft.com/office/infopath/2007/PartnerControls"/>
    </lcf76f155ced4ddcb4097134ff3c332f>
    <TaxCatchAll xmlns="f5a0c382-1dc3-4d00-a3d6-b39f1609cc86" xsi:nil="true"/>
    <Filecreated xmlns="122ba526-5b92-472f-a618-280a5e2ea0b9" xsi:nil="true"/>
  </documentManagement>
</p:properties>
</file>

<file path=customXml/itemProps1.xml><?xml version="1.0" encoding="utf-8"?>
<ds:datastoreItem xmlns:ds="http://schemas.openxmlformats.org/officeDocument/2006/customXml" ds:itemID="{9D98381A-F5DD-4DB7-BB06-68B7033E815F}"/>
</file>

<file path=customXml/itemProps2.xml><?xml version="1.0" encoding="utf-8"?>
<ds:datastoreItem xmlns:ds="http://schemas.openxmlformats.org/officeDocument/2006/customXml" ds:itemID="{CF7DF87C-E638-4BF9-8085-0D0A17BC1893}"/>
</file>

<file path=customXml/itemProps3.xml><?xml version="1.0" encoding="utf-8"?>
<ds:datastoreItem xmlns:ds="http://schemas.openxmlformats.org/officeDocument/2006/customXml" ds:itemID="{EB81C6C2-6E3B-48CF-839B-0FBC6F489344}"/>
</file>

<file path=docProps/app.xml><?xml version="1.0" encoding="utf-8"?>
<Properties xmlns="http://schemas.openxmlformats.org/officeDocument/2006/extended-properties" xmlns:vt="http://schemas.openxmlformats.org/officeDocument/2006/docPropsVTypes">
  <TotalTime>4277</TotalTime>
  <Words>1609</Words>
  <Application>Microsoft Office PowerPoint</Application>
  <PresentationFormat>Widescreen</PresentationFormat>
  <Paragraphs>174</Paragraphs>
  <Slides>31</Slides>
  <Notes>19</Notes>
  <HiddenSlides>3</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Arial</vt:lpstr>
      <vt:lpstr>Bierstadt</vt:lpstr>
      <vt:lpstr>Roboto</vt:lpstr>
      <vt:lpstr>GestaltVTI</vt:lpstr>
      <vt:lpstr>Tribal Resilience: Ritual’s Place in Suicide Prevention</vt:lpstr>
      <vt:lpstr>The Problem: - Military suicide deaths have increased steadily since 2011  - 523 service members died by suicide in 2023  - Mental health disorders have increased 40% in last five years  - Mental health issues comprised 50% of hospitalizations in 2023</vt:lpstr>
      <vt:lpstr>Why current suicide prevention is failing</vt:lpstr>
      <vt:lpstr>Why current suicide prevention is failing</vt:lpstr>
      <vt:lpstr>PowerPoint Presentation</vt:lpstr>
      <vt:lpstr>Why current suicide prevention is failing</vt:lpstr>
      <vt:lpstr>Why current suicide prevention is failing</vt:lpstr>
      <vt:lpstr>Unintended Consequences </vt:lpstr>
      <vt:lpstr>Unintended Consequences </vt:lpstr>
      <vt:lpstr>Unintended Consequences </vt:lpstr>
      <vt:lpstr>Why current suicide prevention is failing</vt:lpstr>
      <vt:lpstr>PowerPoint Presentation</vt:lpstr>
      <vt:lpstr>Adopting a Framework for Suicide </vt:lpstr>
      <vt:lpstr>What is ritual?  </vt:lpstr>
      <vt:lpstr>PowerPoint Presentation</vt:lpstr>
      <vt:lpstr>PowerPoint Presentation</vt:lpstr>
      <vt:lpstr>PowerPoint Presentation</vt:lpstr>
      <vt:lpstr>PowerPoint Presentation</vt:lpstr>
      <vt:lpstr>PowerPoint Presentation</vt:lpstr>
      <vt:lpstr>PowerPoint Presentation</vt:lpstr>
      <vt:lpstr>Ritual Example </vt:lpstr>
      <vt:lpstr>Though our burdens are heavy, the tribe is strong.</vt:lpstr>
      <vt:lpstr>Though we have lost much, we will bear each others' burdens.  </vt:lpstr>
      <vt:lpstr>black</vt:lpstr>
      <vt:lpstr>So, what was that?  </vt:lpstr>
      <vt:lpstr>Breaking the cycle with ritual</vt:lpstr>
      <vt:lpstr>Planning a Ritual  </vt:lpstr>
      <vt:lpstr>“And though a man might prevail against one who is alone, two will withstand him—a threefold cord is not quickly broken.” - Ecclesiastes 4:12</vt:lpstr>
      <vt:lpstr>Questions?</vt:lpstr>
      <vt:lpstr>References "Calendar Year 2023 Annual Report on Suicide in the Military." U.S. Department of Defense Office of the Under Secretary of Defense for Personnel and Readiness, n.d. "Department of Defense Releases Its Annual Report on Suicide in the Military for Calendar Year 2023." U.S. Department of Defense. Accessed December 30,  2024. https://www.defense.gov/News/Releases/Release/Article/3964785/department-of-defense-releases-its-annual-report-on-suicide-in-the-military- for/https%3A%2F%2Fwww.defense.gov%2FNews%2FReleases%2FRelease%2FArticle%2F3964785%2Fdepartment-of-defense-releases-its-annual-report-on- suicide-in-the-military-for%2F. Joiner, Thomas. Why People Die by Suicide. Cambridge: Harvard University Press, 2005. Military Sees 40% Spike in Mental Health Diagnoses, Report Finds. https://www.veterannews.org/veteran-news/report-reveals-sharp-increase-in-mental-health- disorders-among-active-duty-troops. Office of the Surgeon General (OSG), Our Epidemic of Loneliness and Isolation: The U.S. Surgeon General’s Advisory on the Healing Effects of Social Connection and Community, Publications and Reports of the Surgeon General (Washington (DC): US Department of Health and Human Services, 2023), http://www.ncbi.nlm.nih.gov/books/NBK595227/. Renee Cyr, “Performing Remembrance and Resilience: Creative Ritual Performances in Response to Traumatic Events of the 21st Century” (University of Kansas,  2024).  </vt:lpstr>
      <vt:lpstr>Contact Info: Captain Jonny Scott Jonathan.m.scott1@usmc.mil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Jonny Scott</dc:creator>
  <cp:lastModifiedBy>Jonny Scott</cp:lastModifiedBy>
  <cp:revision>4</cp:revision>
  <dcterms:created xsi:type="dcterms:W3CDTF">2025-03-13T14:53:08Z</dcterms:created>
  <dcterms:modified xsi:type="dcterms:W3CDTF">2025-03-29T01:39:52Z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0x010100E3FCE69E53473B4DAEA260CA2C593FB9</vt:lpwstr>
  </property>
</Properties>
</file>