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</p:sldMasterIdLst>
  <p:notesMasterIdLst>
    <p:notesMasterId r:id="rId17"/>
  </p:notesMasterIdLst>
  <p:handoutMasterIdLst>
    <p:handoutMasterId r:id="rId18"/>
  </p:handoutMasterIdLst>
  <p:sldIdLst>
    <p:sldId id="300" r:id="rId5"/>
    <p:sldId id="261" r:id="rId6"/>
    <p:sldId id="294" r:id="rId7"/>
    <p:sldId id="301" r:id="rId8"/>
    <p:sldId id="292" r:id="rId9"/>
    <p:sldId id="293" r:id="rId10"/>
    <p:sldId id="295" r:id="rId11"/>
    <p:sldId id="296" r:id="rId12"/>
    <p:sldId id="302" r:id="rId13"/>
    <p:sldId id="297" r:id="rId14"/>
    <p:sldId id="263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26FB8-DB1C-47F3-9D64-68A20E0E50B5}" v="1180" dt="2025-04-16T02:08:39.364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94" autoAdjust="0"/>
  </p:normalViewPr>
  <p:slideViewPr>
    <p:cSldViewPr snapToGrid="0">
      <p:cViewPr varScale="1">
        <p:scale>
          <a:sx n="56" d="100"/>
          <a:sy n="56" d="100"/>
        </p:scale>
        <p:origin x="738" y="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y Moore" userId="0326c4a64eeb896f" providerId="LiveId" clId="{98E26FB8-DB1C-47F3-9D64-68A20E0E50B5}"/>
    <pc:docChg chg="undo redo custSel addSld delSld modSld sldOrd modMainMaster">
      <pc:chgData name="Kerry Moore" userId="0326c4a64eeb896f" providerId="LiveId" clId="{98E26FB8-DB1C-47F3-9D64-68A20E0E50B5}" dt="2025-04-16T02:13:43.939" v="5332" actId="1076"/>
      <pc:docMkLst>
        <pc:docMk/>
      </pc:docMkLst>
      <pc:sldChg chg="addSp delSp modSp mod setBg">
        <pc:chgData name="Kerry Moore" userId="0326c4a64eeb896f" providerId="LiveId" clId="{98E26FB8-DB1C-47F3-9D64-68A20E0E50B5}" dt="2025-04-15T19:16:59.985" v="5207" actId="1076"/>
        <pc:sldMkLst>
          <pc:docMk/>
          <pc:sldMk cId="3666674671" sldId="261"/>
        </pc:sldMkLst>
        <pc:spChg chg="mod">
          <ac:chgData name="Kerry Moore" userId="0326c4a64eeb896f" providerId="LiveId" clId="{98E26FB8-DB1C-47F3-9D64-68A20E0E50B5}" dt="2025-03-19T01:18:00.867" v="1262" actId="403"/>
          <ac:spMkLst>
            <pc:docMk/>
            <pc:sldMk cId="3666674671" sldId="261"/>
            <ac:spMk id="2" creationId="{9635F5E3-2B1C-7C0A-8581-67A9052D13AA}"/>
          </ac:spMkLst>
        </pc:spChg>
        <pc:spChg chg="mod">
          <ac:chgData name="Kerry Moore" userId="0326c4a64eeb896f" providerId="LiveId" clId="{98E26FB8-DB1C-47F3-9D64-68A20E0E50B5}" dt="2025-04-15T19:16:59.985" v="5207" actId="1076"/>
          <ac:spMkLst>
            <pc:docMk/>
            <pc:sldMk cId="3666674671" sldId="261"/>
            <ac:spMk id="3" creationId="{A6A33159-D030-2F82-A142-F75940728319}"/>
          </ac:spMkLst>
        </pc:spChg>
        <pc:picChg chg="add mod">
          <ac:chgData name="Kerry Moore" userId="0326c4a64eeb896f" providerId="LiveId" clId="{98E26FB8-DB1C-47F3-9D64-68A20E0E50B5}" dt="2025-03-27T19:41:29.177" v="4074" actId="1440"/>
          <ac:picMkLst>
            <pc:docMk/>
            <pc:sldMk cId="3666674671" sldId="261"/>
            <ac:picMk id="40" creationId="{5E4AB596-98B3-DFE0-D252-BCBB8867FAC4}"/>
          </ac:picMkLst>
        </pc:picChg>
      </pc:sldChg>
      <pc:sldChg chg="del">
        <pc:chgData name="Kerry Moore" userId="0326c4a64eeb896f" providerId="LiveId" clId="{98E26FB8-DB1C-47F3-9D64-68A20E0E50B5}" dt="2025-03-18T15:43:28.032" v="440" actId="47"/>
        <pc:sldMkLst>
          <pc:docMk/>
          <pc:sldMk cId="1210802199" sldId="262"/>
        </pc:sldMkLst>
      </pc:sldChg>
      <pc:sldChg chg="addSp delSp modSp mod ord">
        <pc:chgData name="Kerry Moore" userId="0326c4a64eeb896f" providerId="LiveId" clId="{98E26FB8-DB1C-47F3-9D64-68A20E0E50B5}" dt="2025-04-16T02:13:43.939" v="5332" actId="1076"/>
        <pc:sldMkLst>
          <pc:docMk/>
          <pc:sldMk cId="2737241225" sldId="263"/>
        </pc:sldMkLst>
        <pc:spChg chg="mod">
          <ac:chgData name="Kerry Moore" userId="0326c4a64eeb896f" providerId="LiveId" clId="{98E26FB8-DB1C-47F3-9D64-68A20E0E50B5}" dt="2025-04-16T02:13:40.276" v="5331" actId="1076"/>
          <ac:spMkLst>
            <pc:docMk/>
            <pc:sldMk cId="2737241225" sldId="263"/>
            <ac:spMk id="2" creationId="{338A15DE-D135-0710-9984-A0A55E960CB0}"/>
          </ac:spMkLst>
        </pc:spChg>
        <pc:spChg chg="add mod">
          <ac:chgData name="Kerry Moore" userId="0326c4a64eeb896f" providerId="LiveId" clId="{98E26FB8-DB1C-47F3-9D64-68A20E0E50B5}" dt="2025-04-03T14:23:19.605" v="5154" actId="1076"/>
          <ac:spMkLst>
            <pc:docMk/>
            <pc:sldMk cId="2737241225" sldId="263"/>
            <ac:spMk id="12" creationId="{E62E5287-6221-A835-5D44-64A4498D49A0}"/>
          </ac:spMkLst>
        </pc:spChg>
        <pc:spChg chg="add mod">
          <ac:chgData name="Kerry Moore" userId="0326c4a64eeb896f" providerId="LiveId" clId="{98E26FB8-DB1C-47F3-9D64-68A20E0E50B5}" dt="2025-03-28T00:03:50.521" v="4633" actId="1038"/>
          <ac:spMkLst>
            <pc:docMk/>
            <pc:sldMk cId="2737241225" sldId="263"/>
            <ac:spMk id="15" creationId="{460C9291-08C4-80AC-2059-3042C294DD69}"/>
          </ac:spMkLst>
        </pc:spChg>
        <pc:spChg chg="add mod">
          <ac:chgData name="Kerry Moore" userId="0326c4a64eeb896f" providerId="LiveId" clId="{98E26FB8-DB1C-47F3-9D64-68A20E0E50B5}" dt="2025-04-16T02:13:43.939" v="5332" actId="1076"/>
          <ac:spMkLst>
            <pc:docMk/>
            <pc:sldMk cId="2737241225" sldId="263"/>
            <ac:spMk id="17" creationId="{DCE0FCB4-CDDF-2696-2A3D-E760EFF5310D}"/>
          </ac:spMkLst>
        </pc:spChg>
        <pc:picChg chg="add mod modCrop">
          <ac:chgData name="Kerry Moore" userId="0326c4a64eeb896f" providerId="LiveId" clId="{98E26FB8-DB1C-47F3-9D64-68A20E0E50B5}" dt="2025-03-27T23:59:17.454" v="4587" actId="1440"/>
          <ac:picMkLst>
            <pc:docMk/>
            <pc:sldMk cId="2737241225" sldId="263"/>
            <ac:picMk id="7" creationId="{F9F556AA-8251-DEB2-9940-010DF3CE5CB5}"/>
          </ac:picMkLst>
        </pc:picChg>
        <pc:picChg chg="add mod modCrop">
          <ac:chgData name="Kerry Moore" userId="0326c4a64eeb896f" providerId="LiveId" clId="{98E26FB8-DB1C-47F3-9D64-68A20E0E50B5}" dt="2025-03-28T00:03:10.034" v="4625" actId="14100"/>
          <ac:picMkLst>
            <pc:docMk/>
            <pc:sldMk cId="2737241225" sldId="263"/>
            <ac:picMk id="11" creationId="{8EF13C94-A0D9-FCE7-9AFC-81AECEFE63E9}"/>
          </ac:picMkLst>
        </pc:picChg>
      </pc:sldChg>
      <pc:sldChg chg="del">
        <pc:chgData name="Kerry Moore" userId="0326c4a64eeb896f" providerId="LiveId" clId="{98E26FB8-DB1C-47F3-9D64-68A20E0E50B5}" dt="2025-03-18T15:43:17.185" v="436" actId="47"/>
        <pc:sldMkLst>
          <pc:docMk/>
          <pc:sldMk cId="729609147" sldId="265"/>
        </pc:sldMkLst>
      </pc:sldChg>
      <pc:sldChg chg="del">
        <pc:chgData name="Kerry Moore" userId="0326c4a64eeb896f" providerId="LiveId" clId="{98E26FB8-DB1C-47F3-9D64-68A20E0E50B5}" dt="2025-03-18T15:43:20.932" v="438" actId="47"/>
        <pc:sldMkLst>
          <pc:docMk/>
          <pc:sldMk cId="643777997" sldId="266"/>
        </pc:sldMkLst>
      </pc:sldChg>
      <pc:sldChg chg="del">
        <pc:chgData name="Kerry Moore" userId="0326c4a64eeb896f" providerId="LiveId" clId="{98E26FB8-DB1C-47F3-9D64-68A20E0E50B5}" dt="2025-03-18T15:43:21.894" v="439" actId="47"/>
        <pc:sldMkLst>
          <pc:docMk/>
          <pc:sldMk cId="3604630649" sldId="267"/>
        </pc:sldMkLst>
      </pc:sldChg>
      <pc:sldChg chg="del">
        <pc:chgData name="Kerry Moore" userId="0326c4a64eeb896f" providerId="LiveId" clId="{98E26FB8-DB1C-47F3-9D64-68A20E0E50B5}" dt="2025-03-18T15:43:19.612" v="437" actId="47"/>
        <pc:sldMkLst>
          <pc:docMk/>
          <pc:sldMk cId="4259977132" sldId="268"/>
        </pc:sldMkLst>
      </pc:sldChg>
      <pc:sldChg chg="addSp delSp modSp del mod delDesignElem modShow">
        <pc:chgData name="Kerry Moore" userId="0326c4a64eeb896f" providerId="LiveId" clId="{98E26FB8-DB1C-47F3-9D64-68A20E0E50B5}" dt="2025-03-19T01:06:00.013" v="1168" actId="47"/>
        <pc:sldMkLst>
          <pc:docMk/>
          <pc:sldMk cId="3078994387" sldId="289"/>
        </pc:sldMkLst>
      </pc:sldChg>
      <pc:sldChg chg="addSp delSp modSp del mod delDesignElem">
        <pc:chgData name="Kerry Moore" userId="0326c4a64eeb896f" providerId="LiveId" clId="{98E26FB8-DB1C-47F3-9D64-68A20E0E50B5}" dt="2025-03-19T00:48:44.781" v="1058" actId="47"/>
        <pc:sldMkLst>
          <pc:docMk/>
          <pc:sldMk cId="2077367411" sldId="290"/>
        </pc:sldMkLst>
      </pc:sldChg>
      <pc:sldChg chg="addSp delSp modSp del mod delDesignElem">
        <pc:chgData name="Kerry Moore" userId="0326c4a64eeb896f" providerId="LiveId" clId="{98E26FB8-DB1C-47F3-9D64-68A20E0E50B5}" dt="2025-03-19T01:17:18.883" v="1260" actId="47"/>
        <pc:sldMkLst>
          <pc:docMk/>
          <pc:sldMk cId="3765617945" sldId="291"/>
        </pc:sldMkLst>
      </pc:sldChg>
      <pc:sldChg chg="addSp delSp modSp mod delAnim modAnim delDesignElem">
        <pc:chgData name="Kerry Moore" userId="0326c4a64eeb896f" providerId="LiveId" clId="{98E26FB8-DB1C-47F3-9D64-68A20E0E50B5}" dt="2025-03-28T15:52:06.486" v="4851" actId="255"/>
        <pc:sldMkLst>
          <pc:docMk/>
          <pc:sldMk cId="2156781156" sldId="292"/>
        </pc:sldMkLst>
        <pc:spChg chg="mod">
          <ac:chgData name="Kerry Moore" userId="0326c4a64eeb896f" providerId="LiveId" clId="{98E26FB8-DB1C-47F3-9D64-68A20E0E50B5}" dt="2025-03-28T15:51:52.360" v="4848" actId="1076"/>
          <ac:spMkLst>
            <pc:docMk/>
            <pc:sldMk cId="2156781156" sldId="292"/>
            <ac:spMk id="2" creationId="{53581283-3AE7-113C-6CE1-43DBB9E1C62A}"/>
          </ac:spMkLst>
        </pc:spChg>
        <pc:spChg chg="add del mod">
          <ac:chgData name="Kerry Moore" userId="0326c4a64eeb896f" providerId="LiveId" clId="{98E26FB8-DB1C-47F3-9D64-68A20E0E50B5}" dt="2025-03-28T15:52:06.486" v="4851" actId="255"/>
          <ac:spMkLst>
            <pc:docMk/>
            <pc:sldMk cId="2156781156" sldId="292"/>
            <ac:spMk id="3" creationId="{AC6A138A-8A3A-E9E3-6AC8-343AD4C2B484}"/>
          </ac:spMkLst>
        </pc:spChg>
        <pc:spChg chg="add mod">
          <ac:chgData name="Kerry Moore" userId="0326c4a64eeb896f" providerId="LiveId" clId="{98E26FB8-DB1C-47F3-9D64-68A20E0E50B5}" dt="2025-03-28T15:46:35.723" v="4822" actId="255"/>
          <ac:spMkLst>
            <pc:docMk/>
            <pc:sldMk cId="2156781156" sldId="292"/>
            <ac:spMk id="4" creationId="{94DE2184-6E4C-A176-FEDB-72F6DF05EFD9}"/>
          </ac:spMkLst>
        </pc:spChg>
        <pc:spChg chg="mod">
          <ac:chgData name="Kerry Moore" userId="0326c4a64eeb896f" providerId="LiveId" clId="{98E26FB8-DB1C-47F3-9D64-68A20E0E50B5}" dt="2025-03-27T19:43:12.666" v="4086" actId="1076"/>
          <ac:spMkLst>
            <pc:docMk/>
            <pc:sldMk cId="2156781156" sldId="292"/>
            <ac:spMk id="22" creationId="{0C205745-BB7B-8211-9E11-BF6C10835B29}"/>
          </ac:spMkLst>
        </pc:spChg>
        <pc:spChg chg="add mod">
          <ac:chgData name="Kerry Moore" userId="0326c4a64eeb896f" providerId="LiveId" clId="{98E26FB8-DB1C-47F3-9D64-68A20E0E50B5}" dt="2025-03-27T19:43:17.957" v="4087" actId="1076"/>
          <ac:spMkLst>
            <pc:docMk/>
            <pc:sldMk cId="2156781156" sldId="292"/>
            <ac:spMk id="59" creationId="{8EE5F6BE-FA01-A807-CF80-F8ACD8ED561C}"/>
          </ac:spMkLst>
        </pc:spChg>
        <pc:picChg chg="mod">
          <ac:chgData name="Kerry Moore" userId="0326c4a64eeb896f" providerId="LiveId" clId="{98E26FB8-DB1C-47F3-9D64-68A20E0E50B5}" dt="2025-03-27T19:42:51.324" v="4082" actId="1076"/>
          <ac:picMkLst>
            <pc:docMk/>
            <pc:sldMk cId="2156781156" sldId="292"/>
            <ac:picMk id="14" creationId="{880712B4-6D97-2415-6641-1371EEAE5B96}"/>
          </ac:picMkLst>
        </pc:picChg>
        <pc:picChg chg="add mod ord modCrop">
          <ac:chgData name="Kerry Moore" userId="0326c4a64eeb896f" providerId="LiveId" clId="{98E26FB8-DB1C-47F3-9D64-68A20E0E50B5}" dt="2025-03-27T19:44:56.921" v="4098" actId="1076"/>
          <ac:picMkLst>
            <pc:docMk/>
            <pc:sldMk cId="2156781156" sldId="292"/>
            <ac:picMk id="52" creationId="{ABF35EF7-A41B-BB82-6DE3-9123DB6BAFFE}"/>
          </ac:picMkLst>
        </pc:picChg>
        <pc:picChg chg="add mod ord modCrop">
          <ac:chgData name="Kerry Moore" userId="0326c4a64eeb896f" providerId="LiveId" clId="{98E26FB8-DB1C-47F3-9D64-68A20E0E50B5}" dt="2025-03-27T19:45:06.762" v="4099" actId="1076"/>
          <ac:picMkLst>
            <pc:docMk/>
            <pc:sldMk cId="2156781156" sldId="292"/>
            <ac:picMk id="54" creationId="{8538C827-91CE-9933-A259-58225E1973EC}"/>
          </ac:picMkLst>
        </pc:picChg>
        <pc:picChg chg="add mod ord modCrop">
          <ac:chgData name="Kerry Moore" userId="0326c4a64eeb896f" providerId="LiveId" clId="{98E26FB8-DB1C-47F3-9D64-68A20E0E50B5}" dt="2025-03-27T19:44:53.596" v="4097" actId="1076"/>
          <ac:picMkLst>
            <pc:docMk/>
            <pc:sldMk cId="2156781156" sldId="292"/>
            <ac:picMk id="56" creationId="{B0C2DDD7-E41B-0350-EE18-4E201CCC004B}"/>
          </ac:picMkLst>
        </pc:picChg>
        <pc:picChg chg="add mod modCrop">
          <ac:chgData name="Kerry Moore" userId="0326c4a64eeb896f" providerId="LiveId" clId="{98E26FB8-DB1C-47F3-9D64-68A20E0E50B5}" dt="2025-03-27T19:44:40.455" v="4095" actId="1076"/>
          <ac:picMkLst>
            <pc:docMk/>
            <pc:sldMk cId="2156781156" sldId="292"/>
            <ac:picMk id="58" creationId="{D0580AA6-12D1-8A47-B141-7C009486BAE5}"/>
          </ac:picMkLst>
        </pc:picChg>
        <pc:picChg chg="add mod">
          <ac:chgData name="Kerry Moore" userId="0326c4a64eeb896f" providerId="LiveId" clId="{98E26FB8-DB1C-47F3-9D64-68A20E0E50B5}" dt="2025-03-27T19:43:23.514" v="4088" actId="14100"/>
          <ac:picMkLst>
            <pc:docMk/>
            <pc:sldMk cId="2156781156" sldId="292"/>
            <ac:picMk id="61" creationId="{7C544376-BD3D-DB52-278F-747BBB3D4A32}"/>
          </ac:picMkLst>
        </pc:picChg>
        <pc:picChg chg="add mod">
          <ac:chgData name="Kerry Moore" userId="0326c4a64eeb896f" providerId="LiveId" clId="{98E26FB8-DB1C-47F3-9D64-68A20E0E50B5}" dt="2025-03-27T19:43:49.037" v="4093" actId="1076"/>
          <ac:picMkLst>
            <pc:docMk/>
            <pc:sldMk cId="2156781156" sldId="292"/>
            <ac:picMk id="62" creationId="{DE06DFCB-A1DF-F1CE-C040-5D9E547888ED}"/>
          </ac:picMkLst>
        </pc:picChg>
        <pc:picChg chg="mod">
          <ac:chgData name="Kerry Moore" userId="0326c4a64eeb896f" providerId="LiveId" clId="{98E26FB8-DB1C-47F3-9D64-68A20E0E50B5}" dt="2025-03-27T19:42:41.669" v="4079" actId="1076"/>
          <ac:picMkLst>
            <pc:docMk/>
            <pc:sldMk cId="2156781156" sldId="292"/>
            <ac:picMk id="1026" creationId="{BF158805-B7AA-7AF2-0AFE-732718C519D3}"/>
          </ac:picMkLst>
        </pc:picChg>
      </pc:sldChg>
      <pc:sldChg chg="addSp delSp modSp mod modAnim delDesignElem chgLayout">
        <pc:chgData name="Kerry Moore" userId="0326c4a64eeb896f" providerId="LiveId" clId="{98E26FB8-DB1C-47F3-9D64-68A20E0E50B5}" dt="2025-04-15T13:13:34.368" v="5167" actId="255"/>
        <pc:sldMkLst>
          <pc:docMk/>
          <pc:sldMk cId="3570709436" sldId="293"/>
        </pc:sldMkLst>
        <pc:spChg chg="mod ord">
          <ac:chgData name="Kerry Moore" userId="0326c4a64eeb896f" providerId="LiveId" clId="{98E26FB8-DB1C-47F3-9D64-68A20E0E50B5}" dt="2025-03-21T17:14:47.658" v="2979" actId="20577"/>
          <ac:spMkLst>
            <pc:docMk/>
            <pc:sldMk cId="3570709436" sldId="293"/>
            <ac:spMk id="2" creationId="{87EDD292-2257-D4D2-050F-C2A03B7D77BC}"/>
          </ac:spMkLst>
        </pc:spChg>
        <pc:spChg chg="add mod">
          <ac:chgData name="Kerry Moore" userId="0326c4a64eeb896f" providerId="LiveId" clId="{98E26FB8-DB1C-47F3-9D64-68A20E0E50B5}" dt="2025-04-15T13:13:34.368" v="5167" actId="255"/>
          <ac:spMkLst>
            <pc:docMk/>
            <pc:sldMk cId="3570709436" sldId="293"/>
            <ac:spMk id="44" creationId="{73EB04D6-2BCD-D878-A16E-2A0E6652A41D}"/>
          </ac:spMkLst>
        </pc:spChg>
        <pc:picChg chg="mod ord">
          <ac:chgData name="Kerry Moore" userId="0326c4a64eeb896f" providerId="LiveId" clId="{98E26FB8-DB1C-47F3-9D64-68A20E0E50B5}" dt="2025-03-27T19:36:47.537" v="3955" actId="1440"/>
          <ac:picMkLst>
            <pc:docMk/>
            <pc:sldMk cId="3570709436" sldId="293"/>
            <ac:picMk id="14" creationId="{CAE38407-2CC5-CF79-A9EC-8FD6B0A38D10}"/>
          </ac:picMkLst>
        </pc:picChg>
        <pc:picChg chg="mod ord">
          <ac:chgData name="Kerry Moore" userId="0326c4a64eeb896f" providerId="LiveId" clId="{98E26FB8-DB1C-47F3-9D64-68A20E0E50B5}" dt="2025-03-27T19:36:43.024" v="3953" actId="1440"/>
          <ac:picMkLst>
            <pc:docMk/>
            <pc:sldMk cId="3570709436" sldId="293"/>
            <ac:picMk id="16" creationId="{24DCAE54-7599-BC03-3903-A5D294943BD8}"/>
          </ac:picMkLst>
        </pc:picChg>
        <pc:picChg chg="add mod">
          <ac:chgData name="Kerry Moore" userId="0326c4a64eeb896f" providerId="LiveId" clId="{98E26FB8-DB1C-47F3-9D64-68A20E0E50B5}" dt="2025-03-28T15:47:09.364" v="4828" actId="1076"/>
          <ac:picMkLst>
            <pc:docMk/>
            <pc:sldMk cId="3570709436" sldId="293"/>
            <ac:picMk id="40" creationId="{3101643D-FE06-4CBD-4F45-85FC4D8B9E11}"/>
          </ac:picMkLst>
        </pc:picChg>
        <pc:picChg chg="add mod ord">
          <ac:chgData name="Kerry Moore" userId="0326c4a64eeb896f" providerId="LiveId" clId="{98E26FB8-DB1C-47F3-9D64-68A20E0E50B5}" dt="2025-03-27T19:36:45.172" v="3954" actId="1440"/>
          <ac:picMkLst>
            <pc:docMk/>
            <pc:sldMk cId="3570709436" sldId="293"/>
            <ac:picMk id="48" creationId="{B402ED96-89E9-0223-511F-0C19C257FED1}"/>
          </ac:picMkLst>
        </pc:picChg>
      </pc:sldChg>
      <pc:sldChg chg="addSp delSp modSp add mod ord">
        <pc:chgData name="Kerry Moore" userId="0326c4a64eeb896f" providerId="LiveId" clId="{98E26FB8-DB1C-47F3-9D64-68A20E0E50B5}" dt="2025-03-28T15:45:58.959" v="4820" actId="14100"/>
        <pc:sldMkLst>
          <pc:docMk/>
          <pc:sldMk cId="703195998" sldId="294"/>
        </pc:sldMkLst>
        <pc:spChg chg="mod">
          <ac:chgData name="Kerry Moore" userId="0326c4a64eeb896f" providerId="LiveId" clId="{98E26FB8-DB1C-47F3-9D64-68A20E0E50B5}" dt="2025-03-21T00:38:46.217" v="2524" actId="1076"/>
          <ac:spMkLst>
            <pc:docMk/>
            <pc:sldMk cId="703195998" sldId="294"/>
            <ac:spMk id="2" creationId="{330AA88F-C507-1862-D399-F26397E804F3}"/>
          </ac:spMkLst>
        </pc:spChg>
        <pc:spChg chg="mod">
          <ac:chgData name="Kerry Moore" userId="0326c4a64eeb896f" providerId="LiveId" clId="{98E26FB8-DB1C-47F3-9D64-68A20E0E50B5}" dt="2025-03-28T15:45:58.959" v="4820" actId="14100"/>
          <ac:spMkLst>
            <pc:docMk/>
            <pc:sldMk cId="703195998" sldId="294"/>
            <ac:spMk id="3" creationId="{E9ECDB83-BC89-2756-A34E-370F0917C28F}"/>
          </ac:spMkLst>
        </pc:spChg>
      </pc:sldChg>
      <pc:sldChg chg="add del">
        <pc:chgData name="Kerry Moore" userId="0326c4a64eeb896f" providerId="LiveId" clId="{98E26FB8-DB1C-47F3-9D64-68A20E0E50B5}" dt="2025-03-18T15:02:13.733" v="4" actId="2696"/>
        <pc:sldMkLst>
          <pc:docMk/>
          <pc:sldMk cId="2487264930" sldId="294"/>
        </pc:sldMkLst>
      </pc:sldChg>
      <pc:sldChg chg="addSp delSp modSp add del mod ord setBg modAnim delDesignElem">
        <pc:chgData name="Kerry Moore" userId="0326c4a64eeb896f" providerId="LiveId" clId="{98E26FB8-DB1C-47F3-9D64-68A20E0E50B5}" dt="2025-03-18T15:05:49.325" v="81" actId="47"/>
        <pc:sldMkLst>
          <pc:docMk/>
          <pc:sldMk cId="4229336674" sldId="294"/>
        </pc:sldMkLst>
      </pc:sldChg>
      <pc:sldChg chg="addSp delSp add del mod">
        <pc:chgData name="Kerry Moore" userId="0326c4a64eeb896f" providerId="LiveId" clId="{98E26FB8-DB1C-47F3-9D64-68A20E0E50B5}" dt="2025-03-18T15:02:03.181" v="3" actId="2696"/>
        <pc:sldMkLst>
          <pc:docMk/>
          <pc:sldMk cId="1015005171" sldId="295"/>
        </pc:sldMkLst>
      </pc:sldChg>
      <pc:sldChg chg="addSp delSp modSp add mod ord setBg delDesignElem">
        <pc:chgData name="Kerry Moore" userId="0326c4a64eeb896f" providerId="LiveId" clId="{98E26FB8-DB1C-47F3-9D64-68A20E0E50B5}" dt="2025-04-15T19:13:38.626" v="5203" actId="255"/>
        <pc:sldMkLst>
          <pc:docMk/>
          <pc:sldMk cId="3898055505" sldId="295"/>
        </pc:sldMkLst>
        <pc:spChg chg="mod">
          <ac:chgData name="Kerry Moore" userId="0326c4a64eeb896f" providerId="LiveId" clId="{98E26FB8-DB1C-47F3-9D64-68A20E0E50B5}" dt="2025-03-28T15:49:39.611" v="4837" actId="26606"/>
          <ac:spMkLst>
            <pc:docMk/>
            <pc:sldMk cId="3898055505" sldId="295"/>
            <ac:spMk id="2" creationId="{E6C8B93F-59C6-6111-9314-04914E9D9865}"/>
          </ac:spMkLst>
        </pc:spChg>
        <pc:spChg chg="add mod">
          <ac:chgData name="Kerry Moore" userId="0326c4a64eeb896f" providerId="LiveId" clId="{98E26FB8-DB1C-47F3-9D64-68A20E0E50B5}" dt="2025-04-15T19:13:38.626" v="5203" actId="255"/>
          <ac:spMkLst>
            <pc:docMk/>
            <pc:sldMk cId="3898055505" sldId="295"/>
            <ac:spMk id="7" creationId="{630650E9-C7AB-D3D1-4C72-58F6F7766B44}"/>
          </ac:spMkLst>
        </pc:spChg>
        <pc:picChg chg="add mod">
          <ac:chgData name="Kerry Moore" userId="0326c4a64eeb896f" providerId="LiveId" clId="{98E26FB8-DB1C-47F3-9D64-68A20E0E50B5}" dt="2025-04-15T19:06:29.365" v="5200" actId="208"/>
          <ac:picMkLst>
            <pc:docMk/>
            <pc:sldMk cId="3898055505" sldId="295"/>
            <ac:picMk id="5" creationId="{4CF71017-38F0-FC0D-8CA1-3CB1D5D80C49}"/>
          </ac:picMkLst>
        </pc:picChg>
      </pc:sldChg>
      <pc:sldChg chg="addSp delSp modSp add mod setBg delAnim modAnim delDesignElem">
        <pc:chgData name="Kerry Moore" userId="0326c4a64eeb896f" providerId="LiveId" clId="{98E26FB8-DB1C-47F3-9D64-68A20E0E50B5}" dt="2025-04-16T02:04:04.257" v="5308" actId="14100"/>
        <pc:sldMkLst>
          <pc:docMk/>
          <pc:sldMk cId="3102583794" sldId="296"/>
        </pc:sldMkLst>
        <pc:spChg chg="mod">
          <ac:chgData name="Kerry Moore" userId="0326c4a64eeb896f" providerId="LiveId" clId="{98E26FB8-DB1C-47F3-9D64-68A20E0E50B5}" dt="2025-03-24T00:35:59.327" v="3702" actId="20577"/>
          <ac:spMkLst>
            <pc:docMk/>
            <pc:sldMk cId="3102583794" sldId="296"/>
            <ac:spMk id="2" creationId="{614A36F6-6223-A11D-38A6-7D2143FB0D94}"/>
          </ac:spMkLst>
        </pc:spChg>
        <pc:spChg chg="add del mod">
          <ac:chgData name="Kerry Moore" userId="0326c4a64eeb896f" providerId="LiveId" clId="{98E26FB8-DB1C-47F3-9D64-68A20E0E50B5}" dt="2025-04-15T23:56:20.483" v="5228" actId="15"/>
          <ac:spMkLst>
            <pc:docMk/>
            <pc:sldMk cId="3102583794" sldId="296"/>
            <ac:spMk id="3" creationId="{6CB6C45F-879C-F0A8-8FCB-E241A30D5B4B}"/>
          </ac:spMkLst>
        </pc:spChg>
        <pc:picChg chg="add mod ord">
          <ac:chgData name="Kerry Moore" userId="0326c4a64eeb896f" providerId="LiveId" clId="{98E26FB8-DB1C-47F3-9D64-68A20E0E50B5}" dt="2025-03-18T15:17:01.561" v="226" actId="26606"/>
          <ac:picMkLst>
            <pc:docMk/>
            <pc:sldMk cId="3102583794" sldId="296"/>
            <ac:picMk id="5" creationId="{18388AC6-2B5F-D780-1D25-5335D2A267ED}"/>
          </ac:picMkLst>
        </pc:picChg>
        <pc:picChg chg="add mod ord">
          <ac:chgData name="Kerry Moore" userId="0326c4a64eeb896f" providerId="LiveId" clId="{98E26FB8-DB1C-47F3-9D64-68A20E0E50B5}" dt="2025-03-18T15:17:01.561" v="226" actId="26606"/>
          <ac:picMkLst>
            <pc:docMk/>
            <pc:sldMk cId="3102583794" sldId="296"/>
            <ac:picMk id="6" creationId="{62C70AC8-3A2F-3B2F-B9F2-D7E5A2D9C621}"/>
          </ac:picMkLst>
        </pc:picChg>
        <pc:picChg chg="add mod ord">
          <ac:chgData name="Kerry Moore" userId="0326c4a64eeb896f" providerId="LiveId" clId="{98E26FB8-DB1C-47F3-9D64-68A20E0E50B5}" dt="2025-03-18T15:17:01.561" v="226" actId="26606"/>
          <ac:picMkLst>
            <pc:docMk/>
            <pc:sldMk cId="3102583794" sldId="296"/>
            <ac:picMk id="7" creationId="{B2876F43-0DC5-E486-0B3F-3D4F5D661DFD}"/>
          </ac:picMkLst>
        </pc:picChg>
        <pc:picChg chg="add mod ord">
          <ac:chgData name="Kerry Moore" userId="0326c4a64eeb896f" providerId="LiveId" clId="{98E26FB8-DB1C-47F3-9D64-68A20E0E50B5}" dt="2025-03-18T15:17:01.561" v="226" actId="26606"/>
          <ac:picMkLst>
            <pc:docMk/>
            <pc:sldMk cId="3102583794" sldId="296"/>
            <ac:picMk id="8" creationId="{6B94257C-F9F2-62EB-2370-367AB14322C1}"/>
          </ac:picMkLst>
        </pc:picChg>
        <pc:picChg chg="add mod">
          <ac:chgData name="Kerry Moore" userId="0326c4a64eeb896f" providerId="LiveId" clId="{98E26FB8-DB1C-47F3-9D64-68A20E0E50B5}" dt="2025-04-16T02:04:04.257" v="5308" actId="14100"/>
          <ac:picMkLst>
            <pc:docMk/>
            <pc:sldMk cId="3102583794" sldId="296"/>
            <ac:picMk id="10" creationId="{02E01223-A6E3-30FF-54AC-983243A0B2A3}"/>
          </ac:picMkLst>
        </pc:picChg>
        <pc:picChg chg="add mod">
          <ac:chgData name="Kerry Moore" userId="0326c4a64eeb896f" providerId="LiveId" clId="{98E26FB8-DB1C-47F3-9D64-68A20E0E50B5}" dt="2025-04-16T01:19:17.919" v="5263" actId="14100"/>
          <ac:picMkLst>
            <pc:docMk/>
            <pc:sldMk cId="3102583794" sldId="296"/>
            <ac:picMk id="15" creationId="{EC75790D-4593-2DD7-A7D1-F0FB0040AE76}"/>
          </ac:picMkLst>
        </pc:picChg>
      </pc:sldChg>
      <pc:sldChg chg="addSp delSp add del setBg delDesignElem">
        <pc:chgData name="Kerry Moore" userId="0326c4a64eeb896f" providerId="LiveId" clId="{98E26FB8-DB1C-47F3-9D64-68A20E0E50B5}" dt="2025-03-18T15:12:02.939" v="184"/>
        <pc:sldMkLst>
          <pc:docMk/>
          <pc:sldMk cId="1328614892" sldId="297"/>
        </pc:sldMkLst>
      </pc:sldChg>
      <pc:sldChg chg="addSp delSp modSp add mod delAnim delDesignElem">
        <pc:chgData name="Kerry Moore" userId="0326c4a64eeb896f" providerId="LiveId" clId="{98E26FB8-DB1C-47F3-9D64-68A20E0E50B5}" dt="2025-04-16T01:22:18.245" v="5277" actId="20577"/>
        <pc:sldMkLst>
          <pc:docMk/>
          <pc:sldMk cId="3272798187" sldId="297"/>
        </pc:sldMkLst>
        <pc:spChg chg="mod ord">
          <ac:chgData name="Kerry Moore" userId="0326c4a64eeb896f" providerId="LiveId" clId="{98E26FB8-DB1C-47F3-9D64-68A20E0E50B5}" dt="2025-03-21T00:43:01.024" v="2756" actId="1076"/>
          <ac:spMkLst>
            <pc:docMk/>
            <pc:sldMk cId="3272798187" sldId="297"/>
            <ac:spMk id="2" creationId="{314E264B-DDDF-37AB-291C-A77A8D5B29B9}"/>
          </ac:spMkLst>
        </pc:spChg>
        <pc:spChg chg="mod">
          <ac:chgData name="Kerry Moore" userId="0326c4a64eeb896f" providerId="LiveId" clId="{98E26FB8-DB1C-47F3-9D64-68A20E0E50B5}" dt="2025-04-16T01:22:18.245" v="5277" actId="20577"/>
          <ac:spMkLst>
            <pc:docMk/>
            <pc:sldMk cId="3272798187" sldId="297"/>
            <ac:spMk id="3" creationId="{A7544B18-7FB3-F789-EAB5-7D0730B46820}"/>
          </ac:spMkLst>
        </pc:spChg>
        <pc:picChg chg="add mod">
          <ac:chgData name="Kerry Moore" userId="0326c4a64eeb896f" providerId="LiveId" clId="{98E26FB8-DB1C-47F3-9D64-68A20E0E50B5}" dt="2025-04-16T01:20:54.945" v="5266" actId="1582"/>
          <ac:picMkLst>
            <pc:docMk/>
            <pc:sldMk cId="3272798187" sldId="297"/>
            <ac:picMk id="20" creationId="{0B2DBFD3-81F2-8B1D-681C-54017972AB0D}"/>
          </ac:picMkLst>
        </pc:picChg>
      </pc:sldChg>
      <pc:sldChg chg="add del">
        <pc:chgData name="Kerry Moore" userId="0326c4a64eeb896f" providerId="LiveId" clId="{98E26FB8-DB1C-47F3-9D64-68A20E0E50B5}" dt="2025-03-19T01:01:23.201" v="1117" actId="47"/>
        <pc:sldMkLst>
          <pc:docMk/>
          <pc:sldMk cId="1695810479" sldId="298"/>
        </pc:sldMkLst>
      </pc:sldChg>
      <pc:sldChg chg="delSp add del setBg delDesignElem">
        <pc:chgData name="Kerry Moore" userId="0326c4a64eeb896f" providerId="LiveId" clId="{98E26FB8-DB1C-47F3-9D64-68A20E0E50B5}" dt="2025-03-18T15:44:31.015" v="453" actId="47"/>
        <pc:sldMkLst>
          <pc:docMk/>
          <pc:sldMk cId="1821854433" sldId="299"/>
        </pc:sldMkLst>
      </pc:sldChg>
      <pc:sldChg chg="delSp modSp add del ord setBg modAnim delDesignElem">
        <pc:chgData name="Kerry Moore" userId="0326c4a64eeb896f" providerId="LiveId" clId="{98E26FB8-DB1C-47F3-9D64-68A20E0E50B5}" dt="2025-03-18T15:44:06.911" v="447" actId="47"/>
        <pc:sldMkLst>
          <pc:docMk/>
          <pc:sldMk cId="2002841159" sldId="299"/>
        </pc:sldMkLst>
      </pc:sldChg>
      <pc:sldChg chg="addSp delSp modSp new mod ord">
        <pc:chgData name="Kerry Moore" userId="0326c4a64eeb896f" providerId="LiveId" clId="{98E26FB8-DB1C-47F3-9D64-68A20E0E50B5}" dt="2025-04-16T01:57:32.799" v="5306" actId="255"/>
        <pc:sldMkLst>
          <pc:docMk/>
          <pc:sldMk cId="3571480128" sldId="299"/>
        </pc:sldMkLst>
        <pc:spChg chg="mod">
          <ac:chgData name="Kerry Moore" userId="0326c4a64eeb896f" providerId="LiveId" clId="{98E26FB8-DB1C-47F3-9D64-68A20E0E50B5}" dt="2025-03-19T01:02:30.560" v="1132" actId="2711"/>
          <ac:spMkLst>
            <pc:docMk/>
            <pc:sldMk cId="3571480128" sldId="299"/>
            <ac:spMk id="2" creationId="{F5B5DBDB-8CC2-491F-489E-5FED499DA10F}"/>
          </ac:spMkLst>
        </pc:spChg>
        <pc:spChg chg="add mod">
          <ac:chgData name="Kerry Moore" userId="0326c4a64eeb896f" providerId="LiveId" clId="{98E26FB8-DB1C-47F3-9D64-68A20E0E50B5}" dt="2025-04-16T01:57:32.799" v="5306" actId="255"/>
          <ac:spMkLst>
            <pc:docMk/>
            <pc:sldMk cId="3571480128" sldId="299"/>
            <ac:spMk id="6" creationId="{4235845E-EB74-7A84-7695-DB184B8B512C}"/>
          </ac:spMkLst>
        </pc:spChg>
        <pc:picChg chg="add del mod">
          <ac:chgData name="Kerry Moore" userId="0326c4a64eeb896f" providerId="LiveId" clId="{98E26FB8-DB1C-47F3-9D64-68A20E0E50B5}" dt="2025-04-16T01:56:46.487" v="5294" actId="478"/>
          <ac:picMkLst>
            <pc:docMk/>
            <pc:sldMk cId="3571480128" sldId="299"/>
            <ac:picMk id="4" creationId="{0368968C-0977-0A74-21A7-C5CDC5F5AFFE}"/>
          </ac:picMkLst>
        </pc:picChg>
        <pc:picChg chg="add del mod">
          <ac:chgData name="Kerry Moore" userId="0326c4a64eeb896f" providerId="LiveId" clId="{98E26FB8-DB1C-47F3-9D64-68A20E0E50B5}" dt="2025-04-16T01:27:22.017" v="5284" actId="478"/>
          <ac:picMkLst>
            <pc:docMk/>
            <pc:sldMk cId="3571480128" sldId="299"/>
            <ac:picMk id="5" creationId="{6EF22250-643A-9FFA-D405-B13F6D2178A5}"/>
          </ac:picMkLst>
        </pc:picChg>
        <pc:picChg chg="add mod">
          <ac:chgData name="Kerry Moore" userId="0326c4a64eeb896f" providerId="LiveId" clId="{98E26FB8-DB1C-47F3-9D64-68A20E0E50B5}" dt="2025-04-16T01:57:14.719" v="5303" actId="1076"/>
          <ac:picMkLst>
            <pc:docMk/>
            <pc:sldMk cId="3571480128" sldId="299"/>
            <ac:picMk id="8" creationId="{1285EA03-3410-F55A-AB10-1189985FE744}"/>
          </ac:picMkLst>
        </pc:picChg>
      </pc:sldChg>
      <pc:sldChg chg="delSp add del setBg delDesignElem">
        <pc:chgData name="Kerry Moore" userId="0326c4a64eeb896f" providerId="LiveId" clId="{98E26FB8-DB1C-47F3-9D64-68A20E0E50B5}" dt="2025-03-18T15:44:19.853" v="452" actId="47"/>
        <pc:sldMkLst>
          <pc:docMk/>
          <pc:sldMk cId="27965521" sldId="300"/>
        </pc:sldMkLst>
      </pc:sldChg>
      <pc:sldChg chg="addSp delSp modSp add mod delAnim">
        <pc:chgData name="Kerry Moore" userId="0326c4a64eeb896f" providerId="LiveId" clId="{98E26FB8-DB1C-47F3-9D64-68A20E0E50B5}" dt="2025-03-23T23:44:34.875" v="3554" actId="14100"/>
        <pc:sldMkLst>
          <pc:docMk/>
          <pc:sldMk cId="944342719" sldId="300"/>
        </pc:sldMkLst>
        <pc:spChg chg="add mod ord">
          <ac:chgData name="Kerry Moore" userId="0326c4a64eeb896f" providerId="LiveId" clId="{98E26FB8-DB1C-47F3-9D64-68A20E0E50B5}" dt="2025-03-23T23:42:49.472" v="3539" actId="166"/>
          <ac:spMkLst>
            <pc:docMk/>
            <pc:sldMk cId="944342719" sldId="300"/>
            <ac:spMk id="11" creationId="{0A4736AD-72A2-A8D1-212C-6F45C8469AD0}"/>
          </ac:spMkLst>
        </pc:spChg>
        <pc:picChg chg="add mod ord">
          <ac:chgData name="Kerry Moore" userId="0326c4a64eeb896f" providerId="LiveId" clId="{98E26FB8-DB1C-47F3-9D64-68A20E0E50B5}" dt="2025-03-19T00:46:33.882" v="1050" actId="29295"/>
          <ac:picMkLst>
            <pc:docMk/>
            <pc:sldMk cId="944342719" sldId="300"/>
            <ac:picMk id="7" creationId="{0E3159E7-0BF2-3599-2674-4500B9EC0D5F}"/>
          </ac:picMkLst>
        </pc:picChg>
        <pc:picChg chg="add mod ord">
          <ac:chgData name="Kerry Moore" userId="0326c4a64eeb896f" providerId="LiveId" clId="{98E26FB8-DB1C-47F3-9D64-68A20E0E50B5}" dt="2025-03-19T00:46:30.704" v="1049" actId="29295"/>
          <ac:picMkLst>
            <pc:docMk/>
            <pc:sldMk cId="944342719" sldId="300"/>
            <ac:picMk id="10" creationId="{8EDA96B7-B201-975D-D4AB-B35230CD883E}"/>
          </ac:picMkLst>
        </pc:picChg>
        <pc:picChg chg="add mod">
          <ac:chgData name="Kerry Moore" userId="0326c4a64eeb896f" providerId="LiveId" clId="{98E26FB8-DB1C-47F3-9D64-68A20E0E50B5}" dt="2025-03-23T23:44:34.875" v="3554" actId="14100"/>
          <ac:picMkLst>
            <pc:docMk/>
            <pc:sldMk cId="944342719" sldId="300"/>
            <ac:picMk id="13" creationId="{D896A803-4CFE-E417-D3A7-4CC1808523DA}"/>
          </ac:picMkLst>
        </pc:picChg>
      </pc:sldChg>
      <pc:sldChg chg="addSp delSp modSp add mod ord">
        <pc:chgData name="Kerry Moore" userId="0326c4a64eeb896f" providerId="LiveId" clId="{98E26FB8-DB1C-47F3-9D64-68A20E0E50B5}" dt="2025-04-15T19:14:00.300" v="5204" actId="255"/>
        <pc:sldMkLst>
          <pc:docMk/>
          <pc:sldMk cId="3788770044" sldId="301"/>
        </pc:sldMkLst>
        <pc:spChg chg="mod ord">
          <ac:chgData name="Kerry Moore" userId="0326c4a64eeb896f" providerId="LiveId" clId="{98E26FB8-DB1C-47F3-9D64-68A20E0E50B5}" dt="2025-03-19T01:19:14.778" v="1325" actId="20577"/>
          <ac:spMkLst>
            <pc:docMk/>
            <pc:sldMk cId="3788770044" sldId="301"/>
            <ac:spMk id="2" creationId="{07CF437F-B113-9A77-8AE0-7B538D48DD16}"/>
          </ac:spMkLst>
        </pc:spChg>
        <pc:spChg chg="add mod">
          <ac:chgData name="Kerry Moore" userId="0326c4a64eeb896f" providerId="LiveId" clId="{98E26FB8-DB1C-47F3-9D64-68A20E0E50B5}" dt="2025-03-19T01:16:35.682" v="1255" actId="14100"/>
          <ac:spMkLst>
            <pc:docMk/>
            <pc:sldMk cId="3788770044" sldId="301"/>
            <ac:spMk id="11" creationId="{C8D415AD-C1C2-F4D6-3CFB-D8996D7F62A9}"/>
          </ac:spMkLst>
        </pc:spChg>
        <pc:spChg chg="add mod">
          <ac:chgData name="Kerry Moore" userId="0326c4a64eeb896f" providerId="LiveId" clId="{98E26FB8-DB1C-47F3-9D64-68A20E0E50B5}" dt="2025-04-15T19:14:00.300" v="5204" actId="255"/>
          <ac:spMkLst>
            <pc:docMk/>
            <pc:sldMk cId="3788770044" sldId="301"/>
            <ac:spMk id="59" creationId="{71FEF189-E1AF-CF4D-436D-B235486C35BC}"/>
          </ac:spMkLst>
        </pc:spChg>
        <pc:grpChg chg="add">
          <ac:chgData name="Kerry Moore" userId="0326c4a64eeb896f" providerId="LiveId" clId="{98E26FB8-DB1C-47F3-9D64-68A20E0E50B5}" dt="2025-03-19T01:13:59.670" v="1237" actId="26606"/>
          <ac:grpSpMkLst>
            <pc:docMk/>
            <pc:sldMk cId="3788770044" sldId="301"/>
            <ac:grpSpMk id="60" creationId="{E33D8A0C-28ED-C6DD-9FF8-421807F54E12}"/>
          </ac:grpSpMkLst>
        </pc:grpChg>
        <pc:picChg chg="add mod ord">
          <ac:chgData name="Kerry Moore" userId="0326c4a64eeb896f" providerId="LiveId" clId="{98E26FB8-DB1C-47F3-9D64-68A20E0E50B5}" dt="2025-03-27T19:33:34.651" v="3934" actId="1440"/>
          <ac:picMkLst>
            <pc:docMk/>
            <pc:sldMk cId="3788770044" sldId="301"/>
            <ac:picMk id="7" creationId="{B49A1BC5-2E1E-2C64-6085-A5501F4C30C3}"/>
          </ac:picMkLst>
        </pc:picChg>
        <pc:picChg chg="add mod ord">
          <ac:chgData name="Kerry Moore" userId="0326c4a64eeb896f" providerId="LiveId" clId="{98E26FB8-DB1C-47F3-9D64-68A20E0E50B5}" dt="2025-03-27T19:34:09.094" v="3941" actId="14100"/>
          <ac:picMkLst>
            <pc:docMk/>
            <pc:sldMk cId="3788770044" sldId="301"/>
            <ac:picMk id="8" creationId="{7E8C7113-F39E-EE09-9827-BAA4094371CB}"/>
          </ac:picMkLst>
        </pc:picChg>
        <pc:picChg chg="add mod ord">
          <ac:chgData name="Kerry Moore" userId="0326c4a64eeb896f" providerId="LiveId" clId="{98E26FB8-DB1C-47F3-9D64-68A20E0E50B5}" dt="2025-03-27T19:34:05.810" v="3940" actId="14100"/>
          <ac:picMkLst>
            <pc:docMk/>
            <pc:sldMk cId="3788770044" sldId="301"/>
            <ac:picMk id="9" creationId="{89FC54E2-FE8E-A308-EC9B-448E47118496}"/>
          </ac:picMkLst>
        </pc:picChg>
      </pc:sldChg>
      <pc:sldChg chg="addSp delSp modSp add mod ord setBg addAnim delAnim modAnim modShow">
        <pc:chgData name="Kerry Moore" userId="0326c4a64eeb896f" providerId="LiveId" clId="{98E26FB8-DB1C-47F3-9D64-68A20E0E50B5}" dt="2025-04-16T02:11:05.714" v="5330" actId="1076"/>
        <pc:sldMkLst>
          <pc:docMk/>
          <pc:sldMk cId="3207612022" sldId="302"/>
        </pc:sldMkLst>
        <pc:spChg chg="add mod">
          <ac:chgData name="Kerry Moore" userId="0326c4a64eeb896f" providerId="LiveId" clId="{98E26FB8-DB1C-47F3-9D64-68A20E0E50B5}" dt="2025-04-02T14:37:26.607" v="5047" actId="1037"/>
          <ac:spMkLst>
            <pc:docMk/>
            <pc:sldMk cId="3207612022" sldId="302"/>
            <ac:spMk id="13" creationId="{EE08687E-EB6D-C7B8-F862-7201F5BE02A6}"/>
          </ac:spMkLst>
        </pc:spChg>
        <pc:spChg chg="add mod">
          <ac:chgData name="Kerry Moore" userId="0326c4a64eeb896f" providerId="LiveId" clId="{98E26FB8-DB1C-47F3-9D64-68A20E0E50B5}" dt="2025-04-02T14:37:57.440" v="5053" actId="1076"/>
          <ac:spMkLst>
            <pc:docMk/>
            <pc:sldMk cId="3207612022" sldId="302"/>
            <ac:spMk id="14" creationId="{8A3EDAA7-93CC-3CD8-B6D1-DCAA82BA46C6}"/>
          </ac:spMkLst>
        </pc:spChg>
        <pc:spChg chg="add mod">
          <ac:chgData name="Kerry Moore" userId="0326c4a64eeb896f" providerId="LiveId" clId="{98E26FB8-DB1C-47F3-9D64-68A20E0E50B5}" dt="2025-04-02T14:38:11.953" v="5056" actId="14100"/>
          <ac:spMkLst>
            <pc:docMk/>
            <pc:sldMk cId="3207612022" sldId="302"/>
            <ac:spMk id="15" creationId="{A234F382-0974-4947-80DC-4F4C4E9422EE}"/>
          </ac:spMkLst>
        </pc:spChg>
        <pc:picChg chg="add mod">
          <ac:chgData name="Kerry Moore" userId="0326c4a64eeb896f" providerId="LiveId" clId="{98E26FB8-DB1C-47F3-9D64-68A20E0E50B5}" dt="2025-04-16T02:11:05.714" v="5330" actId="1076"/>
          <ac:picMkLst>
            <pc:docMk/>
            <pc:sldMk cId="3207612022" sldId="302"/>
            <ac:picMk id="3" creationId="{D8CC237C-3BC2-83DC-AAA5-15166372CC5C}"/>
          </ac:picMkLst>
        </pc:picChg>
        <pc:picChg chg="add del mod">
          <ac:chgData name="Kerry Moore" userId="0326c4a64eeb896f" providerId="LiveId" clId="{98E26FB8-DB1C-47F3-9D64-68A20E0E50B5}" dt="2025-04-16T02:09:32.863" v="5321" actId="478"/>
          <ac:picMkLst>
            <pc:docMk/>
            <pc:sldMk cId="3207612022" sldId="302"/>
            <ac:picMk id="19" creationId="{6B4AFCDE-0C3D-082F-AD00-818D6D7CBF9A}"/>
          </ac:picMkLst>
        </pc:picChg>
        <pc:picChg chg="add mod">
          <ac:chgData name="Kerry Moore" userId="0326c4a64eeb896f" providerId="LiveId" clId="{98E26FB8-DB1C-47F3-9D64-68A20E0E50B5}" dt="2025-04-02T14:46:02.495" v="5111" actId="1076"/>
          <ac:picMkLst>
            <pc:docMk/>
            <pc:sldMk cId="3207612022" sldId="302"/>
            <ac:picMk id="21" creationId="{AB724E58-9F17-F2CD-3F51-C7DFCC27825E}"/>
          </ac:picMkLst>
        </pc:picChg>
        <pc:picChg chg="add mod ord">
          <ac:chgData name="Kerry Moore" userId="0326c4a64eeb896f" providerId="LiveId" clId="{98E26FB8-DB1C-47F3-9D64-68A20E0E50B5}" dt="2025-04-02T14:37:53.293" v="5052" actId="1076"/>
          <ac:picMkLst>
            <pc:docMk/>
            <pc:sldMk cId="3207612022" sldId="302"/>
            <ac:picMk id="22" creationId="{A83A0CA1-5CC3-A339-C616-C6283CD0E1ED}"/>
          </ac:picMkLst>
        </pc:picChg>
        <pc:picChg chg="add mod">
          <ac:chgData name="Kerry Moore" userId="0326c4a64eeb896f" providerId="LiveId" clId="{98E26FB8-DB1C-47F3-9D64-68A20E0E50B5}" dt="2025-04-02T14:38:50.829" v="5066" actId="1076"/>
          <ac:picMkLst>
            <pc:docMk/>
            <pc:sldMk cId="3207612022" sldId="302"/>
            <ac:picMk id="24" creationId="{000AF3EA-6235-108D-CFC8-221221C32D3A}"/>
          </ac:picMkLst>
        </pc:picChg>
      </pc:sldChg>
      <pc:sldChg chg="addSp delSp modSp new del mod modAnim modShow">
        <pc:chgData name="Kerry Moore" userId="0326c4a64eeb896f" providerId="LiveId" clId="{98E26FB8-DB1C-47F3-9D64-68A20E0E50B5}" dt="2025-04-16T01:30:11.038" v="5292" actId="47"/>
        <pc:sldMkLst>
          <pc:docMk/>
          <pc:sldMk cId="34761179" sldId="303"/>
        </pc:sldMkLst>
      </pc:sldChg>
      <pc:sldMasterChg chg="delSldLayout modSldLayout">
        <pc:chgData name="Kerry Moore" userId="0326c4a64eeb896f" providerId="LiveId" clId="{98E26FB8-DB1C-47F3-9D64-68A20E0E50B5}" dt="2025-03-19T00:08:42.795" v="821" actId="478"/>
        <pc:sldMasterMkLst>
          <pc:docMk/>
          <pc:sldMasterMk cId="1556065105" sldId="2147483667"/>
        </pc:sldMasterMkLst>
        <pc:sldLayoutChg chg="addSp delSp mod">
          <pc:chgData name="Kerry Moore" userId="0326c4a64eeb896f" providerId="LiveId" clId="{98E26FB8-DB1C-47F3-9D64-68A20E0E50B5}" dt="2025-03-19T00:04:07.165" v="766" actId="478"/>
          <pc:sldLayoutMkLst>
            <pc:docMk/>
            <pc:sldMasterMk cId="1556065105" sldId="2147483667"/>
            <pc:sldLayoutMk cId="1007240149" sldId="2147483679"/>
          </pc:sldLayoutMkLst>
        </pc:sldLayoutChg>
        <pc:sldLayoutChg chg="delSp mod">
          <pc:chgData name="Kerry Moore" userId="0326c4a64eeb896f" providerId="LiveId" clId="{98E26FB8-DB1C-47F3-9D64-68A20E0E50B5}" dt="2025-03-19T00:08:32.191" v="818" actId="478"/>
          <pc:sldLayoutMkLst>
            <pc:docMk/>
            <pc:sldMasterMk cId="1556065105" sldId="2147483667"/>
            <pc:sldLayoutMk cId="3192374036" sldId="2147483683"/>
          </pc:sldLayoutMkLst>
        </pc:sldLayoutChg>
        <pc:sldLayoutChg chg="del">
          <pc:chgData name="Kerry Moore" userId="0326c4a64eeb896f" providerId="LiveId" clId="{98E26FB8-DB1C-47F3-9D64-68A20E0E50B5}" dt="2025-03-18T15:43:17.185" v="436" actId="47"/>
          <pc:sldLayoutMkLst>
            <pc:docMk/>
            <pc:sldMasterMk cId="1556065105" sldId="2147483667"/>
            <pc:sldLayoutMk cId="4252046426" sldId="2147483686"/>
          </pc:sldLayoutMkLst>
        </pc:sldLayoutChg>
        <pc:sldLayoutChg chg="delSp mod">
          <pc:chgData name="Kerry Moore" userId="0326c4a64eeb896f" providerId="LiveId" clId="{98E26FB8-DB1C-47F3-9D64-68A20E0E50B5}" dt="2025-03-19T00:08:42.795" v="821" actId="478"/>
          <pc:sldLayoutMkLst>
            <pc:docMk/>
            <pc:sldMasterMk cId="1556065105" sldId="2147483667"/>
            <pc:sldLayoutMk cId="3656868073" sldId="2147483687"/>
          </pc:sldLayoutMkLst>
        </pc:sldLayoutChg>
        <pc:sldLayoutChg chg="del">
          <pc:chgData name="Kerry Moore" userId="0326c4a64eeb896f" providerId="LiveId" clId="{98E26FB8-DB1C-47F3-9D64-68A20E0E50B5}" dt="2025-03-18T15:43:19.612" v="437" actId="47"/>
          <pc:sldLayoutMkLst>
            <pc:docMk/>
            <pc:sldMasterMk cId="1556065105" sldId="2147483667"/>
            <pc:sldLayoutMk cId="177422774" sldId="2147483688"/>
          </pc:sldLayoutMkLst>
        </pc:sldLayoutChg>
        <pc:sldLayoutChg chg="del">
          <pc:chgData name="Kerry Moore" userId="0326c4a64eeb896f" providerId="LiveId" clId="{98E26FB8-DB1C-47F3-9D64-68A20E0E50B5}" dt="2025-03-18T15:43:20.932" v="438" actId="47"/>
          <pc:sldLayoutMkLst>
            <pc:docMk/>
            <pc:sldMasterMk cId="1556065105" sldId="2147483667"/>
            <pc:sldLayoutMk cId="1518789907" sldId="2147483689"/>
          </pc:sldLayoutMkLst>
        </pc:sldLayoutChg>
        <pc:sldLayoutChg chg="del">
          <pc:chgData name="Kerry Moore" userId="0326c4a64eeb896f" providerId="LiveId" clId="{98E26FB8-DB1C-47F3-9D64-68A20E0E50B5}" dt="2025-03-18T15:43:21.894" v="439" actId="47"/>
          <pc:sldLayoutMkLst>
            <pc:docMk/>
            <pc:sldMasterMk cId="1556065105" sldId="2147483667"/>
            <pc:sldLayoutMk cId="114884233" sldId="2147483690"/>
          </pc:sldLayoutMkLst>
        </pc:sldLayoutChg>
        <pc:sldLayoutChg chg="del">
          <pc:chgData name="Kerry Moore" userId="0326c4a64eeb896f" providerId="LiveId" clId="{98E26FB8-DB1C-47F3-9D64-68A20E0E50B5}" dt="2025-03-18T15:43:28.032" v="440" actId="47"/>
          <pc:sldLayoutMkLst>
            <pc:docMk/>
            <pc:sldMasterMk cId="1556065105" sldId="2147483667"/>
            <pc:sldLayoutMk cId="1125396299" sldId="2147483691"/>
          </pc:sldLayoutMkLst>
        </pc:sldLayoutChg>
      </pc:sldMasterChg>
      <pc:sldMasterChg chg="modSldLayout">
        <pc:chgData name="Kerry Moore" userId="0326c4a64eeb896f" providerId="LiveId" clId="{98E26FB8-DB1C-47F3-9D64-68A20E0E50B5}" dt="2025-03-19T00:04:06.093" v="763"/>
        <pc:sldMasterMkLst>
          <pc:docMk/>
          <pc:sldMasterMk cId="2893428234" sldId="2147483688"/>
        </pc:sldMasterMkLst>
        <pc:sldLayoutChg chg="setBg">
          <pc:chgData name="Kerry Moore" userId="0326c4a64eeb896f" providerId="LiveId" clId="{98E26FB8-DB1C-47F3-9D64-68A20E0E50B5}" dt="2025-03-19T00:04:06.093" v="763"/>
          <pc:sldLayoutMkLst>
            <pc:docMk/>
            <pc:sldMasterMk cId="2893428234" sldId="2147483688"/>
            <pc:sldLayoutMk cId="732544121" sldId="214748370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AA41-B880-7BCB-D3F1-423A57E6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D4660-E1AD-4B10-76B9-141DBD8C5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B98172-37FF-7AF2-5281-A0DC1E97F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30B9A-F3A2-DB94-4D72-45FE847D2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81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D6684-4341-7D1D-CC03-FEE6ED8B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F495C-92BA-8E0B-A9D8-1E12C4DDC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4A11D-C346-95ED-EC50-0A3ADC5E8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FED43-457C-2A4A-E2B8-5B4B48CA9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1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D2BA0-85B9-16D8-81D0-380D9C48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E1F7F-EF8C-647E-95ED-0B904D424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F1EB6-B888-3F3F-F59C-A2BAB1C0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6AD78-DA21-68D5-2E66-8971FF309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6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25CE4-8075-3401-7E5D-73BF6DAAC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172C9-3073-7F0E-D2B5-943233BBA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D035C-6CD8-2CE3-F03B-CBB96E974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7000-D77D-3FC1-B502-8C2016972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0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E5564-D090-F1B7-E9DF-099E36A2F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19EC0-C783-158B-5E8F-5E0F719B4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8B2B9-FB19-7F54-CBC3-5330EC416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274AF-C62B-6175-EB9E-791DD27E1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8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1026B-15D5-C65F-684C-E51130CA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3F2D8-0BC7-E2A3-021A-A305E7E25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BA564-8481-C4A1-3613-3299EA855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72730-5E12-C16C-0630-E6D34C75C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9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E888B-4FBF-408E-21F4-24501D73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A7745-B1C9-0892-4F6A-8F5826E10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59B00-7348-C531-2904-9DDC6579E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9E8BD-4353-123C-F365-9EF153DF8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5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5A9B9-73B0-1F97-1D2D-30AD49B4F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14FD4-C1F2-4180-A18E-DBBE2387D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2CA96-7E83-44E1-E99D-14EC9C867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CA0CD-E422-296A-CAD9-57029323B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2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3840E-5522-6D2B-5035-42BB3311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31562-8976-CE40-9D09-759D4EDDA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4493A-89D2-98A4-AD7F-A13956C08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E4494-14CE-88F6-B25B-44728CC41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341C-923C-F07B-E5C9-B21F3B2F0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D0145-91F6-B3A2-B00C-FC42F4E2E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FF4F3-BEE7-34A5-6501-CDE53AB0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1FF61-99BE-634A-9073-2680A75B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98365-E166-D175-167F-6531571A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3362-BCC4-77AC-C203-A323AC3D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03E0F-1E2B-00E8-1726-841EA4F45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BC56-7062-C452-8FFF-00754865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6AC23-5B03-C101-71DE-E9FDE814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C2853-07DC-DBF7-B95F-DDCBBAEB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5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CA92-44EC-7841-6313-3FB8337C7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8A92E-1845-2DDE-71BC-97373AE09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327B6-AF12-ECC5-85B5-B78BA5B1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132DC-1DC5-A704-2402-4B020E9D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143F-770E-B938-D01F-C63A44D0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4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7377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239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2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793A-951B-DCE5-1F6D-EB663F20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4E50-F995-E059-181B-E37A90CF2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BE451-21CC-8F5A-A8F6-2E38F917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77CC8-47E7-1F12-9A00-7B075AC3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8D1E8-F442-8F93-E0DE-4819B514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8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3C19-637E-5B6B-7DB6-2E3183417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09B48-0315-5730-1B0A-6C5FB62AC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A594E-263C-1736-39BC-111E8B5F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3D17A-AD84-BA8E-8BC3-0985C824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242B4-6646-326E-AAA7-7D17A5A2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169D-B097-1792-6B9C-C33EA8AC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F4AF-7327-9654-2FBC-7E87D1418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A24C2-8F2A-E369-E3CC-C186DDBD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67CC0-F9DF-21DF-F183-42561B73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AF845-7406-3DD5-0E75-6E0FDF61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31EEA-FF3A-A9B7-B155-EEB0234B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95BE-27E8-7CBA-6925-A5D639CE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0DCED-8887-BE48-E236-59455C660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775A-3F8B-B89E-C11B-73E0DB324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B8C76-4539-043B-6F47-B4337E929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64EB5-D68D-8318-0B3D-C4441D76E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E926E-85EA-783B-DE1A-3B69DE3D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AA125-A178-6BB9-9C26-F0ED30A0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7943D-3DF3-41D5-1286-4671C9F2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7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8598-FCAB-1D70-6A60-BEA8CB43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09BB6-D439-1DD3-FB32-7FEFEDD5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45759-650D-275B-CAF6-2569023D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E3525-2F15-E5CD-160B-EADA3FCC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9AA57-4E75-EA9D-D3F4-3EA7682D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B660B-9BB4-1979-0BBB-5F50A9F3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9D161-C6D3-EF2E-7083-4C60BB63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29F6-BB8E-81E9-CE95-D53216E4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FA22B-7B92-3C2B-9E8E-F4DE2E89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EC24D-35E0-F6AE-CE7C-AB18441A3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FB0C4-D9BC-693C-EA78-BDD1867D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64F4-0047-F97D-66C5-D1ED23DA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CEDA8-D40C-09A1-1E13-B27429B4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2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3214-AF68-706C-8D3C-72A7FE05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6D9FC-57DB-9106-E16F-CAB07C37E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17874-E927-6C5F-CF5B-BB9662419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10E1D-319F-C723-3FC6-911769C8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C1BCB-AB04-1247-F8E9-F75B6771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155A2-23C8-45BA-AC9A-613DD95F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9B8902-B9E8-9476-ED4A-EC1EF13E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44C50-2500-1B6B-B63F-54B0D07F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91658-BECC-8883-54C3-6004B8200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BE4CE-D67D-2E79-3CBE-53C811D13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90690-F00E-1A5A-0269-0307DDE18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1EF54B-DA57-43AC-63DF-2EBF1410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DA96B7-B201-975D-D4AB-B35230CD88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377011" y="0"/>
            <a:ext cx="4808775" cy="6858000"/>
          </a:xfrm>
          <a:prstGeom prst="rect">
            <a:avLst/>
          </a:prstGeom>
        </p:spPr>
      </p:pic>
      <p:pic>
        <p:nvPicPr>
          <p:cNvPr id="7" name="Picture 6" descr="A screenshot of a fitness program&#10;&#10;AI-generated content may be incorrect.">
            <a:extLst>
              <a:ext uri="{FF2B5EF4-FFF2-40B4-BE49-F238E27FC236}">
                <a16:creationId xmlns:a16="http://schemas.microsoft.com/office/drawing/2014/main" id="{0E3159E7-0BF2-3599-2674-4500B9EC0D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9035" cy="6865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6A803-4CFE-E417-D3A7-4CC180852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679" y="0"/>
            <a:ext cx="5010641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4736AD-72A2-A8D1-212C-6F45C8469AD0}"/>
              </a:ext>
            </a:extLst>
          </p:cNvPr>
          <p:cNvSpPr txBox="1"/>
          <p:nvPr/>
        </p:nvSpPr>
        <p:spPr>
          <a:xfrm>
            <a:off x="4691308" y="6003985"/>
            <a:ext cx="280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nivers Condensed Light (Body)"/>
              </a:rPr>
              <a:t>Captain Kerry Whalen, USMC</a:t>
            </a:r>
          </a:p>
        </p:txBody>
      </p:sp>
    </p:spTree>
    <p:extLst>
      <p:ext uri="{BB962C8B-B14F-4D97-AF65-F5344CB8AC3E}">
        <p14:creationId xmlns:p14="http://schemas.microsoft.com/office/powerpoint/2010/main" val="944342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3FBEA-8C46-39F1-B106-D399B9A8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264B-DDDF-37AB-291C-A77A8D5B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9" y="498895"/>
            <a:ext cx="5706035" cy="16858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Walbaum Display Light (Headings)"/>
              </a:rPr>
              <a:t>Program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44B18-7FB3-F789-EAB5-7D0730B46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439" y="1998881"/>
            <a:ext cx="5496636" cy="286023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/>
            <a:r>
              <a:rPr lang="en-US" sz="2400" dirty="0">
                <a:latin typeface="Univers Condensed Light (Body)"/>
              </a:rPr>
              <a:t>Fills a gap in resources </a:t>
            </a:r>
          </a:p>
          <a:p>
            <a:pPr marL="285750" indent="-285750"/>
            <a:r>
              <a:rPr lang="en-US" sz="2400" dirty="0">
                <a:latin typeface="Univers Condensed Light (Body)"/>
              </a:rPr>
              <a:t>Free and accessible program tailored to USMC fitness standards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 Light (Body)"/>
              </a:rPr>
              <a:t>Tool for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Univers Condensed Light (Body)"/>
              </a:rPr>
              <a:t>Retention of postpartum Marines =         talent management</a:t>
            </a:r>
          </a:p>
        </p:txBody>
      </p:sp>
      <p:pic>
        <p:nvPicPr>
          <p:cNvPr id="20" name="Picture 19" descr="A collage of a person in military uniform&#10;&#10;AI-generated content may be incorrect.">
            <a:extLst>
              <a:ext uri="{FF2B5EF4-FFF2-40B4-BE49-F238E27FC236}">
                <a16:creationId xmlns:a16="http://schemas.microsoft.com/office/drawing/2014/main" id="{0B2DBFD3-81F2-8B1D-681C-54017972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34" y="0"/>
            <a:ext cx="4572366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279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60" y="390535"/>
            <a:ext cx="6645965" cy="1325563"/>
          </a:xfrm>
          <a:noFill/>
        </p:spPr>
        <p:txBody>
          <a:bodyPr/>
          <a:lstStyle/>
          <a:p>
            <a:r>
              <a:rPr lang="en-US" sz="4400" dirty="0">
                <a:latin typeface="Walbaum Display Light (Headings)"/>
              </a:rPr>
              <a:t>Way Forward</a:t>
            </a:r>
            <a:endParaRPr lang="en-US" dirty="0">
              <a:latin typeface="Walbaum Display Light (Headings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556AA-8251-DEB2-9940-010DF3CE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25" r="21992"/>
          <a:stretch/>
        </p:blipFill>
        <p:spPr>
          <a:xfrm>
            <a:off x="7111033" y="-1"/>
            <a:ext cx="5080967" cy="3746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13C94-A0D9-FCE7-9AFC-81AECEFE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10" t="34017" r="25417"/>
          <a:stretch/>
        </p:blipFill>
        <p:spPr>
          <a:xfrm>
            <a:off x="7111033" y="3787397"/>
            <a:ext cx="5080967" cy="3029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2E5287-6221-A835-5D44-64A4498D49A0}"/>
              </a:ext>
            </a:extLst>
          </p:cNvPr>
          <p:cNvSpPr/>
          <p:nvPr/>
        </p:nvSpPr>
        <p:spPr>
          <a:xfrm rot="20977129">
            <a:off x="5655845" y="5217494"/>
            <a:ext cx="897148" cy="640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0C9291-08C4-80AC-2059-3042C294DD69}"/>
              </a:ext>
            </a:extLst>
          </p:cNvPr>
          <p:cNvSpPr/>
          <p:nvPr/>
        </p:nvSpPr>
        <p:spPr>
          <a:xfrm>
            <a:off x="7093448" y="3769812"/>
            <a:ext cx="5080966" cy="3070603"/>
          </a:xfrm>
          <a:prstGeom prst="rect">
            <a:avLst/>
          </a:prstGeom>
          <a:noFill/>
          <a:ln w="508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E0FCB4-CDDF-2696-2A3D-E760EFF5310D}"/>
              </a:ext>
            </a:extLst>
          </p:cNvPr>
          <p:cNvSpPr txBox="1">
            <a:spLocks/>
          </p:cNvSpPr>
          <p:nvPr/>
        </p:nvSpPr>
        <p:spPr>
          <a:xfrm>
            <a:off x="816338" y="2106634"/>
            <a:ext cx="5496636" cy="2860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>
                <a:latin typeface="Univers Condensed Light (Body)"/>
              </a:rPr>
              <a:t>Make available to a larger audience</a:t>
            </a:r>
          </a:p>
          <a:p>
            <a:pPr marL="742950" lvl="1" indent="-285750"/>
            <a:r>
              <a:rPr lang="en-US" sz="2400" dirty="0">
                <a:latin typeface="Univers Condensed Light (Body)"/>
              </a:rPr>
              <a:t>USMC Human Performance Branch website</a:t>
            </a:r>
          </a:p>
          <a:p>
            <a:pPr marL="742950" lvl="1" indent="-285750"/>
            <a:r>
              <a:rPr lang="en-US" sz="2400" dirty="0">
                <a:latin typeface="Univers Condensed Light (Body)"/>
              </a:rPr>
              <a:t>QR code flyers at naval health clinics, Baby Boot Camp, CDCs</a:t>
            </a:r>
          </a:p>
          <a:p>
            <a:pPr marL="285750" indent="-285750"/>
            <a:r>
              <a:rPr lang="en-US" sz="2400" dirty="0">
                <a:latin typeface="Univers Condensed Light (Body)"/>
              </a:rPr>
              <a:t>Transition program to phone application</a:t>
            </a:r>
          </a:p>
        </p:txBody>
      </p:sp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DBDB-8CC2-491F-489E-5FED499D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Walbaum Display Light (Headings)"/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5845E-EB74-7A84-7695-DB184B8B512C}"/>
              </a:ext>
            </a:extLst>
          </p:cNvPr>
          <p:cNvSpPr txBox="1"/>
          <p:nvPr/>
        </p:nvSpPr>
        <p:spPr>
          <a:xfrm>
            <a:off x="3921966" y="5383762"/>
            <a:ext cx="4348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Univers Condensed Light (Body)"/>
              </a:rPr>
              <a:t>Contact Information:</a:t>
            </a:r>
          </a:p>
          <a:p>
            <a:pPr algn="ctr"/>
            <a:r>
              <a:rPr lang="en-US" sz="2000" dirty="0">
                <a:latin typeface="Univers Condensed Light (Body)"/>
              </a:rPr>
              <a:t>Captain Kerry Whalen</a:t>
            </a:r>
          </a:p>
          <a:p>
            <a:pPr algn="ctr"/>
            <a:r>
              <a:rPr lang="en-US" sz="2000" dirty="0">
                <a:latin typeface="Univers Condensed Light (Body)"/>
              </a:rPr>
              <a:t>postpartumreturntoduty@gmail.com</a:t>
            </a:r>
          </a:p>
        </p:txBody>
      </p:sp>
      <p:pic>
        <p:nvPicPr>
          <p:cNvPr id="8" name="Picture 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1285EA03-3410-F55A-AB10-1189985FE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56" y="1467279"/>
            <a:ext cx="3916483" cy="39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8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46" y="167942"/>
            <a:ext cx="6930838" cy="1505493"/>
          </a:xfrm>
          <a:noFill/>
        </p:spPr>
        <p:txBody>
          <a:bodyPr/>
          <a:lstStyle/>
          <a:p>
            <a:r>
              <a:rPr lang="en-US" sz="4000" dirty="0">
                <a:latin typeface="Walbaum Display Light (Headings)"/>
              </a:rPr>
              <a:t>Agenda</a:t>
            </a:r>
            <a:endParaRPr lang="en-US" dirty="0">
              <a:latin typeface="Walbaum Display Light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081" y="2271608"/>
            <a:ext cx="6941703" cy="429768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Univers Condensed Light (Body)"/>
              </a:rPr>
              <a:t>Background</a:t>
            </a:r>
          </a:p>
          <a:p>
            <a:r>
              <a:rPr lang="en-US" sz="2400" dirty="0">
                <a:latin typeface="Univers Condensed Light (Body)"/>
              </a:rPr>
              <a:t>Program Design</a:t>
            </a:r>
          </a:p>
          <a:p>
            <a:r>
              <a:rPr lang="en-US" sz="2400" dirty="0">
                <a:latin typeface="Univers Condensed Light (Body)"/>
              </a:rPr>
              <a:t>Way Forward</a:t>
            </a:r>
          </a:p>
          <a:p>
            <a:r>
              <a:rPr lang="en-US" sz="2400" dirty="0">
                <a:latin typeface="Univers Condensed Light (Body)"/>
              </a:rPr>
              <a:t>Questions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4AB596-98B3-DFE0-D252-BCBB8867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14" y="0"/>
            <a:ext cx="539038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6E247-1B9F-D0E7-8FE5-BECEB397D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A88F-C507-1862-D399-F26397E8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11" y="275361"/>
            <a:ext cx="6930838" cy="1505493"/>
          </a:xfrm>
          <a:noFill/>
        </p:spPr>
        <p:txBody>
          <a:bodyPr/>
          <a:lstStyle/>
          <a:p>
            <a:r>
              <a:rPr lang="en-US" sz="4400" dirty="0">
                <a:latin typeface="Walbaum Display Light (Headings)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DB83-BC89-2756-A34E-370F0917C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411" y="2143163"/>
            <a:ext cx="10237589" cy="4297680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 Light (Body)"/>
              </a:rPr>
              <a:t>Thank you to the individuals below for their invaluable feedback, input and advice in creating this program:</a:t>
            </a:r>
          </a:p>
          <a:p>
            <a:pPr marL="742950" lvl="1" indent="-285750"/>
            <a:r>
              <a:rPr lang="en-US" sz="2800" b="1" dirty="0">
                <a:latin typeface="Univers Condensed Light (Body)"/>
              </a:rPr>
              <a:t>Dr. Aimee </a:t>
            </a:r>
            <a:r>
              <a:rPr lang="en-US" sz="2800" b="1" dirty="0" err="1">
                <a:latin typeface="Univers Condensed Light (Body)"/>
              </a:rPr>
              <a:t>Anagnostos</a:t>
            </a:r>
            <a:r>
              <a:rPr lang="en-US" sz="2800" dirty="0">
                <a:latin typeface="Univers Condensed Light (Body)"/>
              </a:rPr>
              <a:t>, DPT, Pelvic Floor Specialist</a:t>
            </a:r>
          </a:p>
          <a:p>
            <a:pPr marL="742950" lvl="1" indent="-285750"/>
            <a:r>
              <a:rPr lang="en-US" sz="2800" b="1" dirty="0">
                <a:latin typeface="Univers Condensed Light (Body)"/>
              </a:rPr>
              <a:t>Mr. Ben McAndrews</a:t>
            </a:r>
            <a:r>
              <a:rPr lang="en-US" sz="2800" dirty="0">
                <a:latin typeface="Univers Condensed Light (Body)"/>
              </a:rPr>
              <a:t>, MS, ATC, USMC Sports Medicine Injury Prevention Program Manager, TECOM Human Performance Branch</a:t>
            </a:r>
          </a:p>
          <a:p>
            <a:pPr marL="742950" lvl="1" indent="-285750"/>
            <a:r>
              <a:rPr lang="en-US" sz="2800" b="1" dirty="0">
                <a:latin typeface="Univers Condensed Light (Body)"/>
              </a:rPr>
              <a:t>Mr. Jay </a:t>
            </a:r>
            <a:r>
              <a:rPr lang="en-US" sz="2800" b="1" dirty="0" err="1">
                <a:latin typeface="Univers Condensed Light (Body)"/>
              </a:rPr>
              <a:t>Sedory</a:t>
            </a:r>
            <a:r>
              <a:rPr lang="en-US" sz="2800" dirty="0">
                <a:latin typeface="Univers Condensed Light (Body)"/>
              </a:rPr>
              <a:t>, Med, ATC, EMT-T, Certified Athletic Trainer, Martial Arts &amp; Fitness Center of Excellence</a:t>
            </a:r>
          </a:p>
        </p:txBody>
      </p:sp>
    </p:spTree>
    <p:extLst>
      <p:ext uri="{BB962C8B-B14F-4D97-AF65-F5344CB8AC3E}">
        <p14:creationId xmlns:p14="http://schemas.microsoft.com/office/powerpoint/2010/main" val="703195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050E51-FFDA-0808-3D78-E1DD2887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437F-B113-9A77-8AE0-7B538D48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31" y="993429"/>
            <a:ext cx="4148550" cy="808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Walbaum Display Light (Headings)"/>
              </a:rPr>
              <a:t>About Me</a:t>
            </a:r>
            <a:endParaRPr lang="en-US" sz="3200" kern="1200" dirty="0">
              <a:solidFill>
                <a:schemeClr val="tx1"/>
              </a:solidFill>
              <a:latin typeface="Walbaum Display Light (Headings)"/>
            </a:endParaRPr>
          </a:p>
        </p:txBody>
      </p:sp>
      <p:pic>
        <p:nvPicPr>
          <p:cNvPr id="7" name="Picture 6" descr="A group of people in military uniforms&#10;&#10;AI-generated content may be incorrect.">
            <a:extLst>
              <a:ext uri="{FF2B5EF4-FFF2-40B4-BE49-F238E27FC236}">
                <a16:creationId xmlns:a16="http://schemas.microsoft.com/office/drawing/2014/main" id="{B49A1BC5-2E1E-2C64-6085-A5501F4C3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" b="2"/>
          <a:stretch/>
        </p:blipFill>
        <p:spPr>
          <a:xfrm>
            <a:off x="4633631" y="993429"/>
            <a:ext cx="3580346" cy="4953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lifting weights on grass&#10;&#10;AI-generated content may be incorrect.">
            <a:extLst>
              <a:ext uri="{FF2B5EF4-FFF2-40B4-BE49-F238E27FC236}">
                <a16:creationId xmlns:a16="http://schemas.microsoft.com/office/drawing/2014/main" id="{89FC54E2-FE8E-A308-EC9B-448E47118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23601"/>
          <a:stretch/>
        </p:blipFill>
        <p:spPr>
          <a:xfrm>
            <a:off x="8620665" y="993430"/>
            <a:ext cx="2854585" cy="2319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group of people in military uniforms holding guns&#10;&#10;AI-generated content may be incorrect.">
            <a:extLst>
              <a:ext uri="{FF2B5EF4-FFF2-40B4-BE49-F238E27FC236}">
                <a16:creationId xmlns:a16="http://schemas.microsoft.com/office/drawing/2014/main" id="{7E8C7113-F39E-EE09-9827-BAA409437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r="-6" b="-5"/>
          <a:stretch/>
        </p:blipFill>
        <p:spPr>
          <a:xfrm>
            <a:off x="8620665" y="3627895"/>
            <a:ext cx="2854586" cy="2319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1FEF189-E1AF-CF4D-436D-B235486C3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331" y="2499085"/>
            <a:ext cx="384661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Univers Condensed Light (Body)"/>
              </a:rPr>
              <a:t>Marine Logistics Officer</a:t>
            </a:r>
          </a:p>
          <a:p>
            <a:r>
              <a:rPr lang="en-US" sz="2400" dirty="0">
                <a:latin typeface="Univers Condensed Light (Body)"/>
              </a:rPr>
              <a:t>Certified Prenatal and Postnatal Fitness Specialist</a:t>
            </a:r>
          </a:p>
          <a:p>
            <a:r>
              <a:rPr lang="en-US" sz="2400" dirty="0">
                <a:latin typeface="Univers Condensed Light (Body)"/>
              </a:rPr>
              <a:t>Mom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3D8A0C-28ED-C6DD-9FF8-421807F5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ED324DB-B381-AF6B-572F-20D07D96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EA2E0BF-C3DA-A022-0CF8-0231FC997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415AD-C1C2-F4D6-3CFB-D8996D7F62A9}"/>
              </a:ext>
            </a:extLst>
          </p:cNvPr>
          <p:cNvSpPr/>
          <p:nvPr/>
        </p:nvSpPr>
        <p:spPr>
          <a:xfrm>
            <a:off x="-1" y="6538823"/>
            <a:ext cx="12202175" cy="483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7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A1615-41E2-3F3C-474A-8F2CD033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1283-3AE7-113C-6CE1-43DBB9E1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1" y="437325"/>
            <a:ext cx="5891163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Walbaum Display Light (Headings)"/>
              </a:rPr>
              <a:t>Why Is This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138A-8A3A-E9E3-6AC8-343AD4C2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139" y="2705403"/>
            <a:ext cx="4569053" cy="41525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latin typeface="Univers Condensed Light (Body)"/>
              </a:rPr>
              <a:t>43 percent of active-duty servicewomen have been pregnant while serving </a:t>
            </a:r>
            <a:r>
              <a:rPr lang="en-US" sz="2200" i="1" dirty="0">
                <a:latin typeface="Univers Condensed Light (Body)"/>
              </a:rPr>
              <a:t>(2022 Women’s Reproductive Health Survey of Active-Duty Service Members)</a:t>
            </a:r>
          </a:p>
          <a:p>
            <a:r>
              <a:rPr lang="en-US" sz="2200" dirty="0">
                <a:latin typeface="Univers Condensed Light (Body)"/>
              </a:rPr>
              <a:t>The Marine Corps requires women to meet PFT and CFT fitness standards 12 months following childbirth </a:t>
            </a:r>
            <a:r>
              <a:rPr lang="en-US" sz="2200" i="1" dirty="0">
                <a:latin typeface="Univers Condensed Light (Body)"/>
              </a:rPr>
              <a:t>(MCO 5000.12F)</a:t>
            </a:r>
          </a:p>
          <a:p>
            <a:r>
              <a:rPr lang="en-US" sz="2200" dirty="0">
                <a:latin typeface="Univers Condensed Light (Body)"/>
              </a:rPr>
              <a:t>Existing programs are not tailored to USMC requirements and are costly</a:t>
            </a:r>
          </a:p>
          <a:p>
            <a:endParaRPr lang="en-US" dirty="0">
              <a:latin typeface="Univers Condensed Light (Body)"/>
            </a:endParaRPr>
          </a:p>
        </p:txBody>
      </p:sp>
      <p:pic>
        <p:nvPicPr>
          <p:cNvPr id="14" name="Picture 13" descr="A person holding a baby in a hospital bed&#10;&#10;AI-generated content may be incorrect.">
            <a:extLst>
              <a:ext uri="{FF2B5EF4-FFF2-40B4-BE49-F238E27FC236}">
                <a16:creationId xmlns:a16="http://schemas.microsoft.com/office/drawing/2014/main" id="{880712B4-6D97-2415-6641-1371EEAE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45" y="2942470"/>
            <a:ext cx="2491294" cy="1662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orps Carry">
            <a:extLst>
              <a:ext uri="{FF2B5EF4-FFF2-40B4-BE49-F238E27FC236}">
                <a16:creationId xmlns:a16="http://schemas.microsoft.com/office/drawing/2014/main" id="{BF158805-B7AA-7AF2-0AFE-732718C5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26" y="3293541"/>
            <a:ext cx="1864673" cy="1243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0C205745-BB7B-8211-9E11-BF6C10835B29}"/>
              </a:ext>
            </a:extLst>
          </p:cNvPr>
          <p:cNvSpPr/>
          <p:nvPr/>
        </p:nvSpPr>
        <p:spPr>
          <a:xfrm>
            <a:off x="8583148" y="3773939"/>
            <a:ext cx="629969" cy="32814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A group of women in a row&#10;&#10;AI-generated content may be incorrect.">
            <a:extLst>
              <a:ext uri="{FF2B5EF4-FFF2-40B4-BE49-F238E27FC236}">
                <a16:creationId xmlns:a16="http://schemas.microsoft.com/office/drawing/2014/main" id="{D0580AA6-12D1-8A47-B141-7C009486B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3932" r="13002" b="20174"/>
          <a:stretch/>
        </p:blipFill>
        <p:spPr>
          <a:xfrm>
            <a:off x="6384607" y="3060395"/>
            <a:ext cx="3872545" cy="1709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Picture 51" descr="A screenshot of a website&#10;&#10;AI-generated content may be incorrect.">
            <a:extLst>
              <a:ext uri="{FF2B5EF4-FFF2-40B4-BE49-F238E27FC236}">
                <a16:creationId xmlns:a16="http://schemas.microsoft.com/office/drawing/2014/main" id="{ABF35EF7-A41B-BB82-6DE3-9123DB6BA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30079" r="13006" b="27662"/>
          <a:stretch/>
        </p:blipFill>
        <p:spPr>
          <a:xfrm>
            <a:off x="5345273" y="2942470"/>
            <a:ext cx="3872545" cy="2012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" name="Picture 53" descr="A screenshot of a website&#10;&#10;AI-generated content may be incorrect.">
            <a:extLst>
              <a:ext uri="{FF2B5EF4-FFF2-40B4-BE49-F238E27FC236}">
                <a16:creationId xmlns:a16="http://schemas.microsoft.com/office/drawing/2014/main" id="{8538C827-91CE-9933-A259-58225E197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25353" r="16157" b="30812"/>
          <a:stretch/>
        </p:blipFill>
        <p:spPr>
          <a:xfrm>
            <a:off x="8114907" y="1073601"/>
            <a:ext cx="3872545" cy="208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5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C2DDD7-E41B-0350-EE18-4E201CCC0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29542" r="17833" b="20544"/>
          <a:stretch/>
        </p:blipFill>
        <p:spPr>
          <a:xfrm>
            <a:off x="8483760" y="4336210"/>
            <a:ext cx="3546783" cy="2378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E5F6BE-FA01-A807-CF80-F8ACD8ED561C}"/>
              </a:ext>
            </a:extLst>
          </p:cNvPr>
          <p:cNvSpPr txBox="1"/>
          <p:nvPr/>
        </p:nvSpPr>
        <p:spPr>
          <a:xfrm>
            <a:off x="8111656" y="3293541"/>
            <a:ext cx="1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asis MT Pro Black" panose="020F0502020204030204" pitchFamily="18" charset="0"/>
              </a:rPr>
              <a:t>12 Months</a:t>
            </a:r>
          </a:p>
        </p:txBody>
      </p:sp>
      <p:pic>
        <p:nvPicPr>
          <p:cNvPr id="61" name="Picture 4" descr="Pull-ups Part One: How to Get Your First Pull-up | Military.com">
            <a:extLst>
              <a:ext uri="{FF2B5EF4-FFF2-40B4-BE49-F238E27FC236}">
                <a16:creationId xmlns:a16="http://schemas.microsoft.com/office/drawing/2014/main" id="{7C544376-BD3D-DB52-278F-747BBB3D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26" y="1873702"/>
            <a:ext cx="1864673" cy="1130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Services Use Vitamins, Nutrition to Boost Female Grunts’ Performance ...">
            <a:extLst>
              <a:ext uri="{FF2B5EF4-FFF2-40B4-BE49-F238E27FC236}">
                <a16:creationId xmlns:a16="http://schemas.microsoft.com/office/drawing/2014/main" id="{DE06DFCB-A1DF-F1CE-C040-5D9E54788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469" y="4851014"/>
            <a:ext cx="1864673" cy="1286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E2184-6E4C-A176-FEDB-72F6DF05EFD9}"/>
              </a:ext>
            </a:extLst>
          </p:cNvPr>
          <p:cNvSpPr txBox="1"/>
          <p:nvPr/>
        </p:nvSpPr>
        <p:spPr>
          <a:xfrm>
            <a:off x="407180" y="1876801"/>
            <a:ext cx="710145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nivers Condensed Light (Body)"/>
              </a:rPr>
              <a:t>BLUF: Postpartum Marines lack adequate resources to recover and return to USMC fitness standards</a:t>
            </a:r>
          </a:p>
        </p:txBody>
      </p:sp>
    </p:spTree>
    <p:extLst>
      <p:ext uri="{BB962C8B-B14F-4D97-AF65-F5344CB8AC3E}">
        <p14:creationId xmlns:p14="http://schemas.microsoft.com/office/powerpoint/2010/main" val="21567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59" grpId="0"/>
      <p:bldP spid="59" grpId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EBC12-2AAF-7489-4221-F662981D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D292-2257-D4D2-050F-C2A03B7D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75" y="525721"/>
            <a:ext cx="5706572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Walbaum Display Light (Headings)"/>
              </a:rPr>
              <a:t>Existing Resources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402ED96-89E9-0223-511F-0C19C257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13" y="3800948"/>
            <a:ext cx="2809035" cy="2162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01643D-FE06-4CBD-4F45-85FC4D8B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45" y="363107"/>
            <a:ext cx="2191156" cy="2852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CAE54-7599-BC03-3903-A5D294943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849" y="363107"/>
            <a:ext cx="2226379" cy="2852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38407-2CC5-CF79-A9EC-8FD6B0A38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201" y="4320805"/>
            <a:ext cx="2809035" cy="2174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3EB04D6-2BCD-D878-A16E-2A0E6652A41D}"/>
              </a:ext>
            </a:extLst>
          </p:cNvPr>
          <p:cNvSpPr txBox="1"/>
          <p:nvPr/>
        </p:nvSpPr>
        <p:spPr>
          <a:xfrm>
            <a:off x="629981" y="2277454"/>
            <a:ext cx="546601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Univers Condensed Light (Body)"/>
                <a:ea typeface="Calibri" panose="020F0502020204030204" pitchFamily="34" charset="0"/>
                <a:cs typeface="Times New Roman" panose="02020603050405020304" pitchFamily="18" charset="0"/>
              </a:rPr>
              <a:t>TECOM </a:t>
            </a:r>
            <a:r>
              <a:rPr lang="en-US" sz="1900" dirty="0">
                <a:effectLst/>
                <a:latin typeface="Univers Condensed Light (Body)"/>
                <a:ea typeface="Calibri" panose="020F0502020204030204" pitchFamily="34" charset="0"/>
                <a:cs typeface="Times New Roman" panose="02020603050405020304" pitchFamily="18" charset="0"/>
              </a:rPr>
              <a:t>Pregnancy and Postpartum Physical Training Guidebook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Univers Condensed Light (Body)"/>
              </a:rPr>
              <a:t>“The guidebook is </a:t>
            </a:r>
            <a:r>
              <a:rPr lang="en-US" sz="1900" b="1" dirty="0">
                <a:latin typeface="Univers Condensed Light (Body)"/>
              </a:rPr>
              <a:t>intended as an overview</a:t>
            </a:r>
            <a:r>
              <a:rPr lang="en-US" sz="1900" dirty="0">
                <a:latin typeface="Univers Condensed Light (Body)"/>
              </a:rPr>
              <a:t>, and provides guidance and clarity for adaptation of a PT program that </a:t>
            </a:r>
            <a:r>
              <a:rPr lang="en-US" sz="1900" b="1" dirty="0">
                <a:latin typeface="Univers Condensed Light (Body)"/>
              </a:rPr>
              <a:t>empowers a pregnant or postpartum Marine to design her own PT program</a:t>
            </a:r>
            <a:r>
              <a:rPr lang="en-US" sz="1900" dirty="0">
                <a:latin typeface="Univers Condensed Light (Body)"/>
              </a:rPr>
              <a:t>. “</a:t>
            </a:r>
          </a:p>
          <a:p>
            <a:pPr lvl="1"/>
            <a:endParaRPr lang="en-US" sz="1900" dirty="0">
              <a:latin typeface="Univers Condensed Light (Body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Univers Condensed Light (Body)"/>
                <a:ea typeface="Calibri" panose="020F0502020204030204" pitchFamily="34" charset="0"/>
                <a:cs typeface="Times New Roman" panose="02020603050405020304" pitchFamily="18" charset="0"/>
              </a:rPr>
              <a:t>TECOM </a:t>
            </a:r>
            <a:r>
              <a:rPr lang="en-US" sz="1900" dirty="0">
                <a:effectLst/>
                <a:latin typeface="Univers Condensed Light (Body)"/>
                <a:ea typeface="Calibri" panose="020F0502020204030204" pitchFamily="34" charset="0"/>
                <a:cs typeface="Times New Roman" panose="02020603050405020304" pitchFamily="18" charset="0"/>
              </a:rPr>
              <a:t>Pregnancy and Postpartum Physical Training Handbook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Univers Condensed Light (Body)"/>
              </a:rPr>
              <a:t>“This document provides Marines, commanders, and fitness personnel </a:t>
            </a:r>
            <a:r>
              <a:rPr lang="en-US" sz="1900" b="1" dirty="0">
                <a:latin typeface="Univers Condensed Light (Body)"/>
              </a:rPr>
              <a:t>guidance for</a:t>
            </a:r>
            <a:r>
              <a:rPr lang="en-US" sz="1900" dirty="0">
                <a:latin typeface="Univers Condensed Light (Body)"/>
              </a:rPr>
              <a:t> </a:t>
            </a:r>
            <a:r>
              <a:rPr lang="en-US" sz="1900" b="1" dirty="0">
                <a:latin typeface="Univers Condensed Light (Body)"/>
              </a:rPr>
              <a:t>pregnant and postpartum Marines conducting physical training</a:t>
            </a:r>
            <a:r>
              <a:rPr lang="en-US" sz="1900" dirty="0">
                <a:latin typeface="Univers Condensed Light (Body)"/>
              </a:rPr>
              <a:t>.”</a:t>
            </a:r>
            <a:endParaRPr lang="en-US" sz="1900" dirty="0">
              <a:effectLst/>
              <a:latin typeface="Univers Condensed Light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0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0C4D-ECD0-37A4-FAAA-6A40413B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B93F-59C6-6111-9314-04914E9D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638174"/>
            <a:ext cx="10529048" cy="14763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Walbaum Display Light (Headings)"/>
              </a:rPr>
              <a:t>Program Design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0650E9-C7AB-D3D1-4C72-58F6F7766B44}"/>
              </a:ext>
            </a:extLst>
          </p:cNvPr>
          <p:cNvSpPr txBox="1">
            <a:spLocks/>
          </p:cNvSpPr>
          <p:nvPr/>
        </p:nvSpPr>
        <p:spPr>
          <a:xfrm>
            <a:off x="897441" y="1998881"/>
            <a:ext cx="6055450" cy="2860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>
                <a:latin typeface="Univers Condensed Light (Body)"/>
              </a:rPr>
              <a:t>16-week progressive program</a:t>
            </a:r>
          </a:p>
          <a:p>
            <a:pPr marL="285750" indent="-285750"/>
            <a:r>
              <a:rPr lang="en-US" sz="2000" dirty="0">
                <a:latin typeface="Univers Condensed Light (Body)"/>
              </a:rPr>
              <a:t>Periodization training </a:t>
            </a:r>
          </a:p>
          <a:p>
            <a:pPr marL="285750" indent="-285750"/>
            <a:r>
              <a:rPr lang="en-US" sz="2000" dirty="0">
                <a:latin typeface="Univers Condensed Light (Body)"/>
              </a:rPr>
              <a:t>Focus on:</a:t>
            </a:r>
          </a:p>
          <a:p>
            <a:pPr marL="742950" lvl="1" indent="-285750"/>
            <a:r>
              <a:rPr lang="en-US" sz="2000" dirty="0">
                <a:latin typeface="Univers Condensed Light (Body)"/>
              </a:rPr>
              <a:t>Pelvic floor rehabilitation</a:t>
            </a:r>
          </a:p>
          <a:p>
            <a:pPr marL="742950" lvl="1" indent="-285750"/>
            <a:r>
              <a:rPr lang="en-US" sz="2000" dirty="0">
                <a:latin typeface="Univers Condensed Light (Body)"/>
              </a:rPr>
              <a:t>Diaphragmatic breathing</a:t>
            </a:r>
          </a:p>
          <a:p>
            <a:pPr marL="742950" lvl="1" indent="-285750"/>
            <a:r>
              <a:rPr lang="en-US" sz="2000" dirty="0">
                <a:latin typeface="Univers Condensed Light (Body)"/>
              </a:rPr>
              <a:t>Core strengthening</a:t>
            </a:r>
          </a:p>
          <a:p>
            <a:pPr marL="742950" lvl="1" indent="-285750"/>
            <a:r>
              <a:rPr lang="en-US" sz="2000" dirty="0">
                <a:latin typeface="Univers Condensed Light (Body)"/>
              </a:rPr>
              <a:t>Lifting/CFT/PFT progressions</a:t>
            </a:r>
          </a:p>
          <a:p>
            <a:pPr marL="742950" lvl="1" indent="-285750"/>
            <a:r>
              <a:rPr lang="en-US" sz="2000" dirty="0">
                <a:latin typeface="Univers Condensed Light (Body)"/>
              </a:rPr>
              <a:t>Return to run/plyometrics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71017-38F0-FC0D-8CA1-3CB1D5D80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95" y="388499"/>
            <a:ext cx="4439918" cy="6219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805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417EF-FF30-6D53-B89E-7558FFBD2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36F6-6223-A11D-38A6-7D2143FB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61" y="533400"/>
            <a:ext cx="5496636" cy="16858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Walbaum Display Light (Headings)"/>
              </a:rPr>
              <a:t>Key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C45F-879C-F0A8-8FCB-E241A30D5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062" y="2072344"/>
            <a:ext cx="6176513" cy="513271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dirty="0">
                <a:latin typeface="Univers Condensed Light (Body)"/>
              </a:rPr>
              <a:t>1 PDF:</a:t>
            </a:r>
          </a:p>
          <a:p>
            <a:pPr marL="742950" lvl="1"/>
            <a:r>
              <a:rPr lang="en-US" dirty="0">
                <a:latin typeface="Univers Condensed Light (Body)"/>
              </a:rPr>
              <a:t>8 informational pages </a:t>
            </a:r>
          </a:p>
          <a:p>
            <a:pPr marL="742950" lvl="1"/>
            <a:r>
              <a:rPr lang="en-US" dirty="0">
                <a:latin typeface="Univers Condensed Light (Body)"/>
              </a:rPr>
              <a:t>74 daily follow-along workouts </a:t>
            </a:r>
          </a:p>
          <a:p>
            <a:pPr marL="742950" lvl="1"/>
            <a:r>
              <a:rPr lang="en-US" dirty="0">
                <a:latin typeface="Univers Condensed Light (Body)"/>
              </a:rPr>
              <a:t>7 key movements:</a:t>
            </a:r>
          </a:p>
          <a:p>
            <a:pPr marL="1200150" lvl="2"/>
            <a:r>
              <a:rPr lang="en-US" dirty="0">
                <a:latin typeface="Univers Condensed Light (Body)"/>
              </a:rPr>
              <a:t>Squat, hinge, push, pull, carry, lunge, rotate</a:t>
            </a:r>
          </a:p>
          <a:p>
            <a:pPr marL="742950" lvl="1"/>
            <a:r>
              <a:rPr lang="en-US" dirty="0">
                <a:latin typeface="Univers Condensed Light (Body)"/>
              </a:rPr>
              <a:t>200+ embedded instructional video links with modifications</a:t>
            </a:r>
          </a:p>
          <a:p>
            <a:pPr marL="342900" indent="-285750"/>
            <a:r>
              <a:rPr lang="en-US" dirty="0">
                <a:latin typeface="Univers Condensed Light (Body)"/>
              </a:rPr>
              <a:t>Reviewed by: pelvic floor physical therapist, TECOM Human Performance Branch, and Marine Corps Martial Arts and Fitness Center of Excellence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76F43-0DC5-E486-0B3F-3D4F5D661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" b="1478"/>
          <a:stretch/>
        </p:blipFill>
        <p:spPr>
          <a:xfrm>
            <a:off x="7267009" y="3404028"/>
            <a:ext cx="2463421" cy="347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88AC6-2B5F-D780-1D25-5335D2A267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3022"/>
          <a:stretch/>
        </p:blipFill>
        <p:spPr>
          <a:xfrm>
            <a:off x="7267010" y="-1657"/>
            <a:ext cx="2463421" cy="3421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4257C-F9F2-62EB-2370-367AB1432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r="-1" b="-1"/>
          <a:stretch/>
        </p:blipFill>
        <p:spPr>
          <a:xfrm>
            <a:off x="9728578" y="3404028"/>
            <a:ext cx="2463421" cy="3471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70AC8-3A2F-3B2F-B9F2-D7E5A2D9C6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2347"/>
          <a:stretch/>
        </p:blipFill>
        <p:spPr>
          <a:xfrm>
            <a:off x="9728579" y="-1657"/>
            <a:ext cx="2463421" cy="3421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01223-A6E3-30FF-54AC-983243A0B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152" y="-1"/>
            <a:ext cx="4973847" cy="33991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75790D-4593-2DD7-A7D1-F0FB0040A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8152" y="3431611"/>
            <a:ext cx="4973847" cy="3426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25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B226D-33C0-3734-194F-7F19EDBA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fitness program&#10;&#10;AI-generated content may be incorrect.">
            <a:extLst>
              <a:ext uri="{FF2B5EF4-FFF2-40B4-BE49-F238E27FC236}">
                <a16:creationId xmlns:a16="http://schemas.microsoft.com/office/drawing/2014/main" id="{A83A0CA1-5CC3-A339-C616-C6283CD0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6" y="0"/>
            <a:ext cx="51435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08687E-EB6D-C7B8-F862-7201F5BE02A6}"/>
              </a:ext>
            </a:extLst>
          </p:cNvPr>
          <p:cNvSpPr/>
          <p:nvPr/>
        </p:nvSpPr>
        <p:spPr>
          <a:xfrm>
            <a:off x="4016411" y="3711610"/>
            <a:ext cx="1966125" cy="13163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3EDAA7-93CC-3CD8-B6D1-DCAA82BA46C6}"/>
              </a:ext>
            </a:extLst>
          </p:cNvPr>
          <p:cNvSpPr/>
          <p:nvPr/>
        </p:nvSpPr>
        <p:spPr>
          <a:xfrm>
            <a:off x="6149628" y="3711610"/>
            <a:ext cx="1966125" cy="13163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34F382-0974-4947-80DC-4F4C4E9422EE}"/>
              </a:ext>
            </a:extLst>
          </p:cNvPr>
          <p:cNvSpPr/>
          <p:nvPr/>
        </p:nvSpPr>
        <p:spPr>
          <a:xfrm>
            <a:off x="4120663" y="2523799"/>
            <a:ext cx="2623037" cy="1540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hand pointing at the left&#10;&#10;AI-generated content may be incorrect.">
            <a:extLst>
              <a:ext uri="{FF2B5EF4-FFF2-40B4-BE49-F238E27FC236}">
                <a16:creationId xmlns:a16="http://schemas.microsoft.com/office/drawing/2014/main" id="{AB724E58-9F17-F2CD-3F51-C7DFCC278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894">
            <a:off x="5907676" y="2293842"/>
            <a:ext cx="1129433" cy="1129433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00AF3EA-6235-108D-CFC8-221221C32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01" y="2333141"/>
            <a:ext cx="430804" cy="574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C237C-3BC2-83DC-AAA5-15166372C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221" y="0"/>
            <a:ext cx="9740768" cy="68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0BE78-9FDF-401B-B412-3AA10EC5BEA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32361</TotalTime>
  <Words>412</Words>
  <Application>Microsoft Office PowerPoint</Application>
  <PresentationFormat>Widescreen</PresentationFormat>
  <Paragraphs>69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Amasis MT Pro Black</vt:lpstr>
      <vt:lpstr>Aptos</vt:lpstr>
      <vt:lpstr>Aptos Display</vt:lpstr>
      <vt:lpstr>Arial</vt:lpstr>
      <vt:lpstr>Calibri</vt:lpstr>
      <vt:lpstr>Univers Condensed Light (Body)</vt:lpstr>
      <vt:lpstr>Walbaum Display Light (Headings)</vt:lpstr>
      <vt:lpstr>Office Theme</vt:lpstr>
      <vt:lpstr>PowerPoint Presentation</vt:lpstr>
      <vt:lpstr>Agenda</vt:lpstr>
      <vt:lpstr>Acknowledgements</vt:lpstr>
      <vt:lpstr>About Me</vt:lpstr>
      <vt:lpstr>Why Is This Needed?</vt:lpstr>
      <vt:lpstr>Existing Resources</vt:lpstr>
      <vt:lpstr>Program Design</vt:lpstr>
      <vt:lpstr>Key Components</vt:lpstr>
      <vt:lpstr>PowerPoint Presentation</vt:lpstr>
      <vt:lpstr>Program Impacts</vt:lpstr>
      <vt:lpstr>Way Forward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Kerry Moore</dc:creator>
  <cp:lastModifiedBy>Kerry Moore</cp:lastModifiedBy>
  <cp:revision>1</cp:revision>
  <dcterms:created xsi:type="dcterms:W3CDTF">2025-03-18T01:16:36Z</dcterms:created>
  <dcterms:modified xsi:type="dcterms:W3CDTF">2025-04-16T02:13:49Z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