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79" r:id="rId8"/>
    <p:sldId id="265" r:id="rId9"/>
    <p:sldId id="266" r:id="rId10"/>
    <p:sldId id="267" r:id="rId11"/>
    <p:sldId id="268" r:id="rId12"/>
    <p:sldId id="269" r:id="rId13"/>
    <p:sldId id="270" r:id="rId14"/>
    <p:sldId id="271" r:id="rId15"/>
    <p:sldId id="272" r:id="rId16"/>
    <p:sldId id="274" r:id="rId17"/>
    <p:sldId id="275" r:id="rId18"/>
    <p:sldId id="276" r:id="rId19"/>
    <p:sldId id="278" r:id="rId20"/>
  </p:sldIdLst>
  <p:sldSz cx="9144000" cy="5143500" type="screen16x9"/>
  <p:notesSz cx="6858000" cy="9144000"/>
  <p:embeddedFontLst>
    <p:embeddedFont>
      <p:font typeface="Barlow" panose="00000500000000000000" pitchFamily="2" charset="0"/>
      <p:regular r:id="rId22"/>
      <p:bold r:id="rId23"/>
      <p:italic r:id="rId24"/>
      <p:boldItalic r:id="rId25"/>
    </p:embeddedFont>
    <p:embeddedFont>
      <p:font typeface="Barlow Light" panose="00000400000000000000" pitchFamily="2" charset="0"/>
      <p:regular r:id="rId26"/>
      <p:bold r:id="rId27"/>
      <p:italic r:id="rId28"/>
      <p:boldItalic r:id="rId29"/>
    </p:embeddedFont>
    <p:embeddedFont>
      <p:font typeface="Barlow Medium" panose="00000600000000000000" pitchFamily="2" charset="0"/>
      <p:regular r:id="rId30"/>
      <p:bold r:id="rId31"/>
      <p:italic r:id="rId32"/>
      <p:boldItalic r:id="rId33"/>
    </p:embeddedFont>
    <p:embeddedFont>
      <p:font typeface="Hepta Slab" panose="020B0604020202020204" charset="0"/>
      <p:regular r:id="rId34"/>
      <p:bold r:id="rId35"/>
    </p:embeddedFont>
    <p:embeddedFont>
      <p:font typeface="Hepta Slab Medium" panose="020B0604020202020204" charset="0"/>
      <p:regular r:id="rId36"/>
      <p:bold r:id="rId37"/>
    </p:embeddedFont>
    <p:embeddedFont>
      <p:font typeface="Sanskrit Text" panose="02020503050405020304" pitchFamily="18"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guide id="2" orient="horz" pos="864">
          <p15:clr>
            <a:srgbClr val="747775"/>
          </p15:clr>
        </p15:guide>
        <p15:guide id="3" orient="horz" pos="162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YXTyslcPbr9IfEb9AQAKmICW8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2F3D7-6A47-40A4-A281-4785E6020323}" v="20" dt="2025-04-16T19:57:48.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2" d="100"/>
          <a:sy n="152" d="100"/>
        </p:scale>
        <p:origin x="-485" y="-864"/>
      </p:cViewPr>
      <p:guideLst>
        <p:guide pos="2880"/>
        <p:guide orient="horz" pos="864"/>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5" Type="http://customschemas.google.com/relationships/presentationmetadata" Target="metadata"/><Relationship Id="rId53"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0" Type="http://schemas.openxmlformats.org/officeDocument/2006/relationships/slide" Target="slides/slide19.xml"/><Relationship Id="rId54"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Sporleder" userId="42726a4b2d1e99b0" providerId="LiveId" clId="{5BD2F3D7-6A47-40A4-A281-4785E6020323}"/>
    <pc:docChg chg="undo custSel addSld delSld modSld">
      <pc:chgData name="Joseph Sporleder" userId="42726a4b2d1e99b0" providerId="LiveId" clId="{5BD2F3D7-6A47-40A4-A281-4785E6020323}" dt="2025-04-16T20:00:52.445" v="2989" actId="1035"/>
      <pc:docMkLst>
        <pc:docMk/>
      </pc:docMkLst>
      <pc:sldChg chg="modSp mod">
        <pc:chgData name="Joseph Sporleder" userId="42726a4b2d1e99b0" providerId="LiveId" clId="{5BD2F3D7-6A47-40A4-A281-4785E6020323}" dt="2025-04-16T19:07:16.911" v="2837" actId="2711"/>
        <pc:sldMkLst>
          <pc:docMk/>
          <pc:sldMk cId="0" sldId="258"/>
        </pc:sldMkLst>
        <pc:spChg chg="mod">
          <ac:chgData name="Joseph Sporleder" userId="42726a4b2d1e99b0" providerId="LiveId" clId="{5BD2F3D7-6A47-40A4-A281-4785E6020323}" dt="2025-04-16T19:07:16.911" v="2837" actId="2711"/>
          <ac:spMkLst>
            <pc:docMk/>
            <pc:sldMk cId="0" sldId="258"/>
            <ac:spMk id="96" creationId="{00000000-0000-0000-0000-000000000000}"/>
          </ac:spMkLst>
        </pc:spChg>
      </pc:sldChg>
      <pc:sldChg chg="modSp del mod">
        <pc:chgData name="Joseph Sporleder" userId="42726a4b2d1e99b0" providerId="LiveId" clId="{5BD2F3D7-6A47-40A4-A281-4785E6020323}" dt="2025-04-16T19:07:24.796" v="2838" actId="47"/>
        <pc:sldMkLst>
          <pc:docMk/>
          <pc:sldMk cId="0" sldId="262"/>
        </pc:sldMkLst>
        <pc:spChg chg="mod">
          <ac:chgData name="Joseph Sporleder" userId="42726a4b2d1e99b0" providerId="LiveId" clId="{5BD2F3D7-6A47-40A4-A281-4785E6020323}" dt="2025-04-16T18:13:40.882" v="66" actId="1036"/>
          <ac:spMkLst>
            <pc:docMk/>
            <pc:sldMk cId="0" sldId="262"/>
            <ac:spMk id="126" creationId="{00000000-0000-0000-0000-000000000000}"/>
          </ac:spMkLst>
        </pc:spChg>
        <pc:spChg chg="mod">
          <ac:chgData name="Joseph Sporleder" userId="42726a4b2d1e99b0" providerId="LiveId" clId="{5BD2F3D7-6A47-40A4-A281-4785E6020323}" dt="2025-04-16T18:14:36.459" v="261" actId="1038"/>
          <ac:spMkLst>
            <pc:docMk/>
            <pc:sldMk cId="0" sldId="262"/>
            <ac:spMk id="128" creationId="{00000000-0000-0000-0000-000000000000}"/>
          </ac:spMkLst>
        </pc:spChg>
        <pc:spChg chg="mod">
          <ac:chgData name="Joseph Sporleder" userId="42726a4b2d1e99b0" providerId="LiveId" clId="{5BD2F3D7-6A47-40A4-A281-4785E6020323}" dt="2025-04-16T18:15:15.661" v="395" actId="1038"/>
          <ac:spMkLst>
            <pc:docMk/>
            <pc:sldMk cId="0" sldId="262"/>
            <ac:spMk id="129" creationId="{00000000-0000-0000-0000-000000000000}"/>
          </ac:spMkLst>
        </pc:spChg>
        <pc:spChg chg="mod">
          <ac:chgData name="Joseph Sporleder" userId="42726a4b2d1e99b0" providerId="LiveId" clId="{5BD2F3D7-6A47-40A4-A281-4785E6020323}" dt="2025-04-16T18:13:57.102" v="120" actId="1037"/>
          <ac:spMkLst>
            <pc:docMk/>
            <pc:sldMk cId="0" sldId="262"/>
            <ac:spMk id="142" creationId="{00000000-0000-0000-0000-000000000000}"/>
          </ac:spMkLst>
        </pc:spChg>
        <pc:spChg chg="mod">
          <ac:chgData name="Joseph Sporleder" userId="42726a4b2d1e99b0" providerId="LiveId" clId="{5BD2F3D7-6A47-40A4-A281-4785E6020323}" dt="2025-04-16T18:14:25.796" v="213" actId="1037"/>
          <ac:spMkLst>
            <pc:docMk/>
            <pc:sldMk cId="0" sldId="262"/>
            <ac:spMk id="143" creationId="{00000000-0000-0000-0000-000000000000}"/>
          </ac:spMkLst>
        </pc:spChg>
        <pc:spChg chg="mod">
          <ac:chgData name="Joseph Sporleder" userId="42726a4b2d1e99b0" providerId="LiveId" clId="{5BD2F3D7-6A47-40A4-A281-4785E6020323}" dt="2025-04-16T18:15:39.863" v="505" actId="1038"/>
          <ac:spMkLst>
            <pc:docMk/>
            <pc:sldMk cId="0" sldId="262"/>
            <ac:spMk id="146" creationId="{00000000-0000-0000-0000-000000000000}"/>
          </ac:spMkLst>
        </pc:spChg>
        <pc:spChg chg="mod">
          <ac:chgData name="Joseph Sporleder" userId="42726a4b2d1e99b0" providerId="LiveId" clId="{5BD2F3D7-6A47-40A4-A281-4785E6020323}" dt="2025-04-16T18:15:00.604" v="331" actId="1037"/>
          <ac:spMkLst>
            <pc:docMk/>
            <pc:sldMk cId="0" sldId="262"/>
            <ac:spMk id="147" creationId="{00000000-0000-0000-0000-000000000000}"/>
          </ac:spMkLst>
        </pc:spChg>
        <pc:spChg chg="mod">
          <ac:chgData name="Joseph Sporleder" userId="42726a4b2d1e99b0" providerId="LiveId" clId="{5BD2F3D7-6A47-40A4-A281-4785E6020323}" dt="2025-04-16T18:15:29.768" v="455" actId="1038"/>
          <ac:spMkLst>
            <pc:docMk/>
            <pc:sldMk cId="0" sldId="262"/>
            <ac:spMk id="148" creationId="{00000000-0000-0000-0000-000000000000}"/>
          </ac:spMkLst>
        </pc:spChg>
        <pc:spChg chg="mod">
          <ac:chgData name="Joseph Sporleder" userId="42726a4b2d1e99b0" providerId="LiveId" clId="{5BD2F3D7-6A47-40A4-A281-4785E6020323}" dt="2025-04-16T18:13:35.486" v="60" actId="1038"/>
          <ac:spMkLst>
            <pc:docMk/>
            <pc:sldMk cId="0" sldId="262"/>
            <ac:spMk id="149" creationId="{00000000-0000-0000-0000-000000000000}"/>
          </ac:spMkLst>
        </pc:spChg>
        <pc:spChg chg="mod">
          <ac:chgData name="Joseph Sporleder" userId="42726a4b2d1e99b0" providerId="LiveId" clId="{5BD2F3D7-6A47-40A4-A281-4785E6020323}" dt="2025-04-16T18:12:54.344" v="38" actId="20577"/>
          <ac:spMkLst>
            <pc:docMk/>
            <pc:sldMk cId="0" sldId="262"/>
            <ac:spMk id="150" creationId="{00000000-0000-0000-0000-000000000000}"/>
          </ac:spMkLst>
        </pc:spChg>
        <pc:spChg chg="mod">
          <ac:chgData name="Joseph Sporleder" userId="42726a4b2d1e99b0" providerId="LiveId" clId="{5BD2F3D7-6A47-40A4-A281-4785E6020323}" dt="2025-04-16T18:13:16.105" v="56" actId="20577"/>
          <ac:spMkLst>
            <pc:docMk/>
            <pc:sldMk cId="0" sldId="262"/>
            <ac:spMk id="157" creationId="{00000000-0000-0000-0000-000000000000}"/>
          </ac:spMkLst>
        </pc:spChg>
        <pc:spChg chg="mod">
          <ac:chgData name="Joseph Sporleder" userId="42726a4b2d1e99b0" providerId="LiveId" clId="{5BD2F3D7-6A47-40A4-A281-4785E6020323}" dt="2025-04-16T18:12:12.274" v="12" actId="1037"/>
          <ac:spMkLst>
            <pc:docMk/>
            <pc:sldMk cId="0" sldId="262"/>
            <ac:spMk id="166" creationId="{00000000-0000-0000-0000-000000000000}"/>
          </ac:spMkLst>
        </pc:spChg>
        <pc:cxnChg chg="mod">
          <ac:chgData name="Joseph Sporleder" userId="42726a4b2d1e99b0" providerId="LiveId" clId="{5BD2F3D7-6A47-40A4-A281-4785E6020323}" dt="2025-04-16T18:15:03.252" v="332" actId="1035"/>
          <ac:cxnSpMkLst>
            <pc:docMk/>
            <pc:sldMk cId="0" sldId="262"/>
            <ac:cxnSpMk id="130" creationId="{00000000-0000-0000-0000-000000000000}"/>
          </ac:cxnSpMkLst>
        </pc:cxnChg>
        <pc:cxnChg chg="mod">
          <ac:chgData name="Joseph Sporleder" userId="42726a4b2d1e99b0" providerId="LiveId" clId="{5BD2F3D7-6A47-40A4-A281-4785E6020323}" dt="2025-04-16T18:12:08.241" v="4" actId="1037"/>
          <ac:cxnSpMkLst>
            <pc:docMk/>
            <pc:sldMk cId="0" sldId="262"/>
            <ac:cxnSpMk id="132" creationId="{00000000-0000-0000-0000-000000000000}"/>
          </ac:cxnSpMkLst>
        </pc:cxnChg>
        <pc:cxnChg chg="mod">
          <ac:chgData name="Joseph Sporleder" userId="42726a4b2d1e99b0" providerId="LiveId" clId="{5BD2F3D7-6A47-40A4-A281-4785E6020323}" dt="2025-04-16T18:13:29.691" v="57" actId="1076"/>
          <ac:cxnSpMkLst>
            <pc:docMk/>
            <pc:sldMk cId="0" sldId="262"/>
            <ac:cxnSpMk id="185" creationId="{00000000-0000-0000-0000-000000000000}"/>
          </ac:cxnSpMkLst>
        </pc:cxnChg>
      </pc:sldChg>
      <pc:sldChg chg="del">
        <pc:chgData name="Joseph Sporleder" userId="42726a4b2d1e99b0" providerId="LiveId" clId="{5BD2F3D7-6A47-40A4-A281-4785E6020323}" dt="2025-04-16T19:07:30.021" v="2839" actId="47"/>
        <pc:sldMkLst>
          <pc:docMk/>
          <pc:sldMk cId="0" sldId="263"/>
        </pc:sldMkLst>
      </pc:sldChg>
      <pc:sldChg chg="del">
        <pc:chgData name="Joseph Sporleder" userId="42726a4b2d1e99b0" providerId="LiveId" clId="{5BD2F3D7-6A47-40A4-A281-4785E6020323}" dt="2025-04-16T19:07:35.169" v="2840" actId="47"/>
        <pc:sldMkLst>
          <pc:docMk/>
          <pc:sldMk cId="0" sldId="264"/>
        </pc:sldMkLst>
      </pc:sldChg>
      <pc:sldChg chg="modSp mod">
        <pc:chgData name="Joseph Sporleder" userId="42726a4b2d1e99b0" providerId="LiveId" clId="{5BD2F3D7-6A47-40A4-A281-4785E6020323}" dt="2025-04-16T19:09:03.844" v="2857" actId="20577"/>
        <pc:sldMkLst>
          <pc:docMk/>
          <pc:sldMk cId="0" sldId="266"/>
        </pc:sldMkLst>
        <pc:spChg chg="mod">
          <ac:chgData name="Joseph Sporleder" userId="42726a4b2d1e99b0" providerId="LiveId" clId="{5BD2F3D7-6A47-40A4-A281-4785E6020323}" dt="2025-04-16T19:09:03.844" v="2857" actId="20577"/>
          <ac:spMkLst>
            <pc:docMk/>
            <pc:sldMk cId="0" sldId="266"/>
            <ac:spMk id="216" creationId="{00000000-0000-0000-0000-000000000000}"/>
          </ac:spMkLst>
        </pc:spChg>
      </pc:sldChg>
      <pc:sldChg chg="modSp mod">
        <pc:chgData name="Joseph Sporleder" userId="42726a4b2d1e99b0" providerId="LiveId" clId="{5BD2F3D7-6A47-40A4-A281-4785E6020323}" dt="2025-04-16T19:08:09.117" v="2847" actId="2711"/>
        <pc:sldMkLst>
          <pc:docMk/>
          <pc:sldMk cId="0" sldId="267"/>
        </pc:sldMkLst>
        <pc:spChg chg="mod">
          <ac:chgData name="Joseph Sporleder" userId="42726a4b2d1e99b0" providerId="LiveId" clId="{5BD2F3D7-6A47-40A4-A281-4785E6020323}" dt="2025-04-16T19:08:09.117" v="2847" actId="2711"/>
          <ac:spMkLst>
            <pc:docMk/>
            <pc:sldMk cId="0" sldId="267"/>
            <ac:spMk id="222" creationId="{00000000-0000-0000-0000-000000000000}"/>
          </ac:spMkLst>
        </pc:spChg>
      </pc:sldChg>
      <pc:sldChg chg="modSp mod">
        <pc:chgData name="Joseph Sporleder" userId="42726a4b2d1e99b0" providerId="LiveId" clId="{5BD2F3D7-6A47-40A4-A281-4785E6020323}" dt="2025-04-16T19:09:16.484" v="2858" actId="403"/>
        <pc:sldMkLst>
          <pc:docMk/>
          <pc:sldMk cId="0" sldId="268"/>
        </pc:sldMkLst>
        <pc:spChg chg="mod">
          <ac:chgData name="Joseph Sporleder" userId="42726a4b2d1e99b0" providerId="LiveId" clId="{5BD2F3D7-6A47-40A4-A281-4785E6020323}" dt="2025-04-16T19:09:16.484" v="2858" actId="403"/>
          <ac:spMkLst>
            <pc:docMk/>
            <pc:sldMk cId="0" sldId="268"/>
            <ac:spMk id="233" creationId="{00000000-0000-0000-0000-000000000000}"/>
          </ac:spMkLst>
        </pc:spChg>
      </pc:sldChg>
      <pc:sldChg chg="modSp mod">
        <pc:chgData name="Joseph Sporleder" userId="42726a4b2d1e99b0" providerId="LiveId" clId="{5BD2F3D7-6A47-40A4-A281-4785E6020323}" dt="2025-04-16T19:57:05.555" v="2918" actId="20577"/>
        <pc:sldMkLst>
          <pc:docMk/>
          <pc:sldMk cId="0" sldId="269"/>
        </pc:sldMkLst>
        <pc:spChg chg="mod">
          <ac:chgData name="Joseph Sporleder" userId="42726a4b2d1e99b0" providerId="LiveId" clId="{5BD2F3D7-6A47-40A4-A281-4785E6020323}" dt="2025-04-16T19:57:05.555" v="2918" actId="20577"/>
          <ac:spMkLst>
            <pc:docMk/>
            <pc:sldMk cId="0" sldId="269"/>
            <ac:spMk id="243" creationId="{00000000-0000-0000-0000-000000000000}"/>
          </ac:spMkLst>
        </pc:spChg>
        <pc:spChg chg="mod">
          <ac:chgData name="Joseph Sporleder" userId="42726a4b2d1e99b0" providerId="LiveId" clId="{5BD2F3D7-6A47-40A4-A281-4785E6020323}" dt="2025-04-16T19:09:45.108" v="2876" actId="1035"/>
          <ac:spMkLst>
            <pc:docMk/>
            <pc:sldMk cId="0" sldId="269"/>
            <ac:spMk id="246" creationId="{00000000-0000-0000-0000-000000000000}"/>
          </ac:spMkLst>
        </pc:spChg>
        <pc:grpChg chg="mod">
          <ac:chgData name="Joseph Sporleder" userId="42726a4b2d1e99b0" providerId="LiveId" clId="{5BD2F3D7-6A47-40A4-A281-4785E6020323}" dt="2025-04-16T19:09:45.108" v="2876" actId="1035"/>
          <ac:grpSpMkLst>
            <pc:docMk/>
            <pc:sldMk cId="0" sldId="269"/>
            <ac:grpSpMk id="248" creationId="{00000000-0000-0000-0000-000000000000}"/>
          </ac:grpSpMkLst>
        </pc:grpChg>
        <pc:picChg chg="mod">
          <ac:chgData name="Joseph Sporleder" userId="42726a4b2d1e99b0" providerId="LiveId" clId="{5BD2F3D7-6A47-40A4-A281-4785E6020323}" dt="2025-04-16T19:09:45.108" v="2876" actId="1035"/>
          <ac:picMkLst>
            <pc:docMk/>
            <pc:sldMk cId="0" sldId="269"/>
            <ac:picMk id="244" creationId="{00000000-0000-0000-0000-000000000000}"/>
          </ac:picMkLst>
        </pc:picChg>
        <pc:picChg chg="mod">
          <ac:chgData name="Joseph Sporleder" userId="42726a4b2d1e99b0" providerId="LiveId" clId="{5BD2F3D7-6A47-40A4-A281-4785E6020323}" dt="2025-04-16T19:09:45.108" v="2876" actId="1035"/>
          <ac:picMkLst>
            <pc:docMk/>
            <pc:sldMk cId="0" sldId="269"/>
            <ac:picMk id="245" creationId="{00000000-0000-0000-0000-000000000000}"/>
          </ac:picMkLst>
        </pc:picChg>
        <pc:picChg chg="mod">
          <ac:chgData name="Joseph Sporleder" userId="42726a4b2d1e99b0" providerId="LiveId" clId="{5BD2F3D7-6A47-40A4-A281-4785E6020323}" dt="2025-04-16T19:09:45.108" v="2876" actId="1035"/>
          <ac:picMkLst>
            <pc:docMk/>
            <pc:sldMk cId="0" sldId="269"/>
            <ac:picMk id="247" creationId="{00000000-0000-0000-0000-000000000000}"/>
          </ac:picMkLst>
        </pc:picChg>
      </pc:sldChg>
      <pc:sldChg chg="modSp mod">
        <pc:chgData name="Joseph Sporleder" userId="42726a4b2d1e99b0" providerId="LiveId" clId="{5BD2F3D7-6A47-40A4-A281-4785E6020323}" dt="2025-04-16T19:10:08.281" v="2887" actId="403"/>
        <pc:sldMkLst>
          <pc:docMk/>
          <pc:sldMk cId="0" sldId="270"/>
        </pc:sldMkLst>
        <pc:spChg chg="mod">
          <ac:chgData name="Joseph Sporleder" userId="42726a4b2d1e99b0" providerId="LiveId" clId="{5BD2F3D7-6A47-40A4-A281-4785E6020323}" dt="2025-04-16T19:10:08.281" v="2887" actId="403"/>
          <ac:spMkLst>
            <pc:docMk/>
            <pc:sldMk cId="0" sldId="270"/>
            <ac:spMk id="258" creationId="{00000000-0000-0000-0000-000000000000}"/>
          </ac:spMkLst>
        </pc:spChg>
      </pc:sldChg>
      <pc:sldChg chg="modSp mod">
        <pc:chgData name="Joseph Sporleder" userId="42726a4b2d1e99b0" providerId="LiveId" clId="{5BD2F3D7-6A47-40A4-A281-4785E6020323}" dt="2025-04-16T19:10:50.542" v="2894" actId="2711"/>
        <pc:sldMkLst>
          <pc:docMk/>
          <pc:sldMk cId="0" sldId="271"/>
        </pc:sldMkLst>
        <pc:spChg chg="mod">
          <ac:chgData name="Joseph Sporleder" userId="42726a4b2d1e99b0" providerId="LiveId" clId="{5BD2F3D7-6A47-40A4-A281-4785E6020323}" dt="2025-04-16T19:10:50.542" v="2894" actId="2711"/>
          <ac:spMkLst>
            <pc:docMk/>
            <pc:sldMk cId="0" sldId="271"/>
            <ac:spMk id="267" creationId="{00000000-0000-0000-0000-000000000000}"/>
          </ac:spMkLst>
        </pc:spChg>
      </pc:sldChg>
      <pc:sldChg chg="modSp mod">
        <pc:chgData name="Joseph Sporleder" userId="42726a4b2d1e99b0" providerId="LiveId" clId="{5BD2F3D7-6A47-40A4-A281-4785E6020323}" dt="2025-04-16T19:11:17.469" v="2899" actId="403"/>
        <pc:sldMkLst>
          <pc:docMk/>
          <pc:sldMk cId="0" sldId="272"/>
        </pc:sldMkLst>
        <pc:spChg chg="mod">
          <ac:chgData name="Joseph Sporleder" userId="42726a4b2d1e99b0" providerId="LiveId" clId="{5BD2F3D7-6A47-40A4-A281-4785E6020323}" dt="2025-04-16T19:11:17.469" v="2899" actId="403"/>
          <ac:spMkLst>
            <pc:docMk/>
            <pc:sldMk cId="0" sldId="272"/>
            <ac:spMk id="275" creationId="{00000000-0000-0000-0000-000000000000}"/>
          </ac:spMkLst>
        </pc:spChg>
      </pc:sldChg>
      <pc:sldChg chg="del">
        <pc:chgData name="Joseph Sporleder" userId="42726a4b2d1e99b0" providerId="LiveId" clId="{5BD2F3D7-6A47-40A4-A281-4785E6020323}" dt="2025-04-16T19:11:26.020" v="2900" actId="47"/>
        <pc:sldMkLst>
          <pc:docMk/>
          <pc:sldMk cId="0" sldId="273"/>
        </pc:sldMkLst>
      </pc:sldChg>
      <pc:sldChg chg="modSp mod">
        <pc:chgData name="Joseph Sporleder" userId="42726a4b2d1e99b0" providerId="LiveId" clId="{5BD2F3D7-6A47-40A4-A281-4785E6020323}" dt="2025-04-16T19:11:35.730" v="2902" actId="2711"/>
        <pc:sldMkLst>
          <pc:docMk/>
          <pc:sldMk cId="0" sldId="274"/>
        </pc:sldMkLst>
        <pc:spChg chg="mod">
          <ac:chgData name="Joseph Sporleder" userId="42726a4b2d1e99b0" providerId="LiveId" clId="{5BD2F3D7-6A47-40A4-A281-4785E6020323}" dt="2025-04-16T19:11:35.730" v="2902" actId="2711"/>
          <ac:spMkLst>
            <pc:docMk/>
            <pc:sldMk cId="0" sldId="274"/>
            <ac:spMk id="352" creationId="{00000000-0000-0000-0000-000000000000}"/>
          </ac:spMkLst>
        </pc:spChg>
      </pc:sldChg>
      <pc:sldChg chg="modSp mod">
        <pc:chgData name="Joseph Sporleder" userId="42726a4b2d1e99b0" providerId="LiveId" clId="{5BD2F3D7-6A47-40A4-A281-4785E6020323}" dt="2025-04-16T19:11:57.977" v="2905" actId="403"/>
        <pc:sldMkLst>
          <pc:docMk/>
          <pc:sldMk cId="0" sldId="275"/>
        </pc:sldMkLst>
        <pc:spChg chg="mod">
          <ac:chgData name="Joseph Sporleder" userId="42726a4b2d1e99b0" providerId="LiveId" clId="{5BD2F3D7-6A47-40A4-A281-4785E6020323}" dt="2025-04-16T19:11:57.977" v="2905" actId="403"/>
          <ac:spMkLst>
            <pc:docMk/>
            <pc:sldMk cId="0" sldId="275"/>
            <ac:spMk id="359" creationId="{00000000-0000-0000-0000-000000000000}"/>
          </ac:spMkLst>
        </pc:spChg>
      </pc:sldChg>
      <pc:sldChg chg="modSp mod">
        <pc:chgData name="Joseph Sporleder" userId="42726a4b2d1e99b0" providerId="LiveId" clId="{5BD2F3D7-6A47-40A4-A281-4785E6020323}" dt="2025-04-16T19:56:16.958" v="2914" actId="20577"/>
        <pc:sldMkLst>
          <pc:docMk/>
          <pc:sldMk cId="0" sldId="276"/>
        </pc:sldMkLst>
        <pc:spChg chg="mod">
          <ac:chgData name="Joseph Sporleder" userId="42726a4b2d1e99b0" providerId="LiveId" clId="{5BD2F3D7-6A47-40A4-A281-4785E6020323}" dt="2025-04-16T19:56:16.958" v="2914" actId="20577"/>
          <ac:spMkLst>
            <pc:docMk/>
            <pc:sldMk cId="0" sldId="276"/>
            <ac:spMk id="367" creationId="{00000000-0000-0000-0000-000000000000}"/>
          </ac:spMkLst>
        </pc:spChg>
      </pc:sldChg>
      <pc:sldChg chg="del">
        <pc:chgData name="Joseph Sporleder" userId="42726a4b2d1e99b0" providerId="LiveId" clId="{5BD2F3D7-6A47-40A4-A281-4785E6020323}" dt="2025-04-16T19:12:52.769" v="2910" actId="47"/>
        <pc:sldMkLst>
          <pc:docMk/>
          <pc:sldMk cId="0" sldId="277"/>
        </pc:sldMkLst>
      </pc:sldChg>
      <pc:sldChg chg="addSp delSp modSp add mod">
        <pc:chgData name="Joseph Sporleder" userId="42726a4b2d1e99b0" providerId="LiveId" clId="{5BD2F3D7-6A47-40A4-A281-4785E6020323}" dt="2025-04-16T20:00:52.445" v="2989" actId="1035"/>
        <pc:sldMkLst>
          <pc:docMk/>
          <pc:sldMk cId="749589603" sldId="279"/>
        </pc:sldMkLst>
        <pc:spChg chg="add mod">
          <ac:chgData name="Joseph Sporleder" userId="42726a4b2d1e99b0" providerId="LiveId" clId="{5BD2F3D7-6A47-40A4-A281-4785E6020323}" dt="2025-04-16T18:23:03.598" v="778" actId="1037"/>
          <ac:spMkLst>
            <pc:docMk/>
            <pc:sldMk cId="749589603" sldId="279"/>
            <ac:spMk id="4" creationId="{665D952A-7977-FC85-8C82-33DF9591BD1D}"/>
          </ac:spMkLst>
        </pc:spChg>
        <pc:spChg chg="add mod">
          <ac:chgData name="Joseph Sporleder" userId="42726a4b2d1e99b0" providerId="LiveId" clId="{5BD2F3D7-6A47-40A4-A281-4785E6020323}" dt="2025-04-16T19:58:12.267" v="2923" actId="1035"/>
          <ac:spMkLst>
            <pc:docMk/>
            <pc:sldMk cId="749589603" sldId="279"/>
            <ac:spMk id="18" creationId="{32F73200-49FC-188E-4783-23EBD057AB34}"/>
          </ac:spMkLst>
        </pc:spChg>
        <pc:spChg chg="add mod">
          <ac:chgData name="Joseph Sporleder" userId="42726a4b2d1e99b0" providerId="LiveId" clId="{5BD2F3D7-6A47-40A4-A281-4785E6020323}" dt="2025-04-16T18:53:57.233" v="1804" actId="6549"/>
          <ac:spMkLst>
            <pc:docMk/>
            <pc:sldMk cId="749589603" sldId="279"/>
            <ac:spMk id="25" creationId="{D6E999DB-9558-6EA8-BFCB-9AF99956F9E2}"/>
          </ac:spMkLst>
        </pc:spChg>
        <pc:spChg chg="add mod">
          <ac:chgData name="Joseph Sporleder" userId="42726a4b2d1e99b0" providerId="LiveId" clId="{5BD2F3D7-6A47-40A4-A281-4785E6020323}" dt="2025-04-16T18:55:33.689" v="1918" actId="1037"/>
          <ac:spMkLst>
            <pc:docMk/>
            <pc:sldMk cId="749589603" sldId="279"/>
            <ac:spMk id="29" creationId="{DABD42D4-5740-CF0C-6CA1-0ADBCE7420AA}"/>
          </ac:spMkLst>
        </pc:spChg>
        <pc:spChg chg="add mod">
          <ac:chgData name="Joseph Sporleder" userId="42726a4b2d1e99b0" providerId="LiveId" clId="{5BD2F3D7-6A47-40A4-A281-4785E6020323}" dt="2025-04-16T19:59:45.077" v="2968" actId="1035"/>
          <ac:spMkLst>
            <pc:docMk/>
            <pc:sldMk cId="749589603" sldId="279"/>
            <ac:spMk id="30" creationId="{D53EABE4-600B-C2D1-0492-D854F46D7F58}"/>
          </ac:spMkLst>
        </pc:spChg>
        <pc:spChg chg="add mod">
          <ac:chgData name="Joseph Sporleder" userId="42726a4b2d1e99b0" providerId="LiveId" clId="{5BD2F3D7-6A47-40A4-A281-4785E6020323}" dt="2025-04-16T19:01:35.394" v="2413" actId="1038"/>
          <ac:spMkLst>
            <pc:docMk/>
            <pc:sldMk cId="749589603" sldId="279"/>
            <ac:spMk id="34" creationId="{CAD7DC5E-9012-9DBB-21F3-34A81C3F0822}"/>
          </ac:spMkLst>
        </pc:spChg>
        <pc:spChg chg="add mod">
          <ac:chgData name="Joseph Sporleder" userId="42726a4b2d1e99b0" providerId="LiveId" clId="{5BD2F3D7-6A47-40A4-A281-4785E6020323}" dt="2025-04-16T19:58:17.785" v="2926" actId="1035"/>
          <ac:spMkLst>
            <pc:docMk/>
            <pc:sldMk cId="749589603" sldId="279"/>
            <ac:spMk id="37" creationId="{87501C4D-5D89-E551-863A-B023C11D4C62}"/>
          </ac:spMkLst>
        </pc:spChg>
        <pc:spChg chg="add mod">
          <ac:chgData name="Joseph Sporleder" userId="42726a4b2d1e99b0" providerId="LiveId" clId="{5BD2F3D7-6A47-40A4-A281-4785E6020323}" dt="2025-04-16T19:59:57.403" v="2969" actId="1035"/>
          <ac:spMkLst>
            <pc:docMk/>
            <pc:sldMk cId="749589603" sldId="279"/>
            <ac:spMk id="40" creationId="{C83C3968-0EA1-4B1F-C977-3F1EAF2415C2}"/>
          </ac:spMkLst>
        </pc:spChg>
        <pc:spChg chg="add mod">
          <ac:chgData name="Joseph Sporleder" userId="42726a4b2d1e99b0" providerId="LiveId" clId="{5BD2F3D7-6A47-40A4-A281-4785E6020323}" dt="2025-04-16T19:06:25.705" v="2813" actId="1038"/>
          <ac:spMkLst>
            <pc:docMk/>
            <pc:sldMk cId="749589603" sldId="279"/>
            <ac:spMk id="41" creationId="{54DD81A5-1F85-C307-BF15-6031956DDB4C}"/>
          </ac:spMkLst>
        </pc:spChg>
        <pc:spChg chg="add mod">
          <ac:chgData name="Joseph Sporleder" userId="42726a4b2d1e99b0" providerId="LiveId" clId="{5BD2F3D7-6A47-40A4-A281-4785E6020323}" dt="2025-04-16T19:57:58.341" v="2922" actId="1035"/>
          <ac:spMkLst>
            <pc:docMk/>
            <pc:sldMk cId="749589603" sldId="279"/>
            <ac:spMk id="42" creationId="{199AE711-A1D9-B81D-B0EF-0F9FD29A0F4A}"/>
          </ac:spMkLst>
        </pc:spChg>
        <pc:spChg chg="mod">
          <ac:chgData name="Joseph Sporleder" userId="42726a4b2d1e99b0" providerId="LiveId" clId="{5BD2F3D7-6A47-40A4-A281-4785E6020323}" dt="2025-04-16T19:58:59.931" v="2948" actId="403"/>
          <ac:spMkLst>
            <pc:docMk/>
            <pc:sldMk cId="749589603" sldId="279"/>
            <ac:spMk id="126" creationId="{73C3F124-6BBA-5967-447C-A3EF0F7A0C47}"/>
          </ac:spMkLst>
        </pc:spChg>
        <pc:spChg chg="mod">
          <ac:chgData name="Joseph Sporleder" userId="42726a4b2d1e99b0" providerId="LiveId" clId="{5BD2F3D7-6A47-40A4-A281-4785E6020323}" dt="2025-04-16T20:00:52.445" v="2989" actId="1035"/>
          <ac:spMkLst>
            <pc:docMk/>
            <pc:sldMk cId="749589603" sldId="279"/>
            <ac:spMk id="127" creationId="{CC5C9EA2-1184-F8E6-0F59-37A4D52B658E}"/>
          </ac:spMkLst>
        </pc:spChg>
        <pc:spChg chg="mod">
          <ac:chgData name="Joseph Sporleder" userId="42726a4b2d1e99b0" providerId="LiveId" clId="{5BD2F3D7-6A47-40A4-A281-4785E6020323}" dt="2025-04-16T19:59:13.620" v="2963" actId="1038"/>
          <ac:spMkLst>
            <pc:docMk/>
            <pc:sldMk cId="749589603" sldId="279"/>
            <ac:spMk id="128" creationId="{5B75798B-6A53-110D-2F00-0B97E2635F9E}"/>
          </ac:spMkLst>
        </pc:spChg>
        <pc:spChg chg="mod">
          <ac:chgData name="Joseph Sporleder" userId="42726a4b2d1e99b0" providerId="LiveId" clId="{5BD2F3D7-6A47-40A4-A281-4785E6020323}" dt="2025-04-16T19:59:16.596" v="2964" actId="403"/>
          <ac:spMkLst>
            <pc:docMk/>
            <pc:sldMk cId="749589603" sldId="279"/>
            <ac:spMk id="129" creationId="{AC687C18-1D15-76C7-4F47-2EB5FB10665F}"/>
          </ac:spMkLst>
        </pc:spChg>
        <pc:spChg chg="mod">
          <ac:chgData name="Joseph Sporleder" userId="42726a4b2d1e99b0" providerId="LiveId" clId="{5BD2F3D7-6A47-40A4-A281-4785E6020323}" dt="2025-04-16T18:58:29.757" v="2087" actId="164"/>
          <ac:spMkLst>
            <pc:docMk/>
            <pc:sldMk cId="749589603" sldId="279"/>
            <ac:spMk id="133" creationId="{8CDEA6D6-9C87-FA93-1F47-9289ED84F7AB}"/>
          </ac:spMkLst>
        </pc:spChg>
        <pc:spChg chg="mod">
          <ac:chgData name="Joseph Sporleder" userId="42726a4b2d1e99b0" providerId="LiveId" clId="{5BD2F3D7-6A47-40A4-A281-4785E6020323}" dt="2025-04-16T18:58:29.757" v="2087" actId="164"/>
          <ac:spMkLst>
            <pc:docMk/>
            <pc:sldMk cId="749589603" sldId="279"/>
            <ac:spMk id="134" creationId="{BC8A6D79-4487-129A-A54F-5D6DEA516499}"/>
          </ac:spMkLst>
        </pc:spChg>
        <pc:spChg chg="mod">
          <ac:chgData name="Joseph Sporleder" userId="42726a4b2d1e99b0" providerId="LiveId" clId="{5BD2F3D7-6A47-40A4-A281-4785E6020323}" dt="2025-04-16T18:58:29.757" v="2087" actId="164"/>
          <ac:spMkLst>
            <pc:docMk/>
            <pc:sldMk cId="749589603" sldId="279"/>
            <ac:spMk id="135" creationId="{2A8CCA1B-69CE-BABD-20FC-C43899F0F045}"/>
          </ac:spMkLst>
        </pc:spChg>
        <pc:spChg chg="mod">
          <ac:chgData name="Joseph Sporleder" userId="42726a4b2d1e99b0" providerId="LiveId" clId="{5BD2F3D7-6A47-40A4-A281-4785E6020323}" dt="2025-04-16T18:58:29.757" v="2087" actId="164"/>
          <ac:spMkLst>
            <pc:docMk/>
            <pc:sldMk cId="749589603" sldId="279"/>
            <ac:spMk id="136" creationId="{FBF08331-0FD9-294E-D319-F6BAA3C1DD67}"/>
          </ac:spMkLst>
        </pc:spChg>
        <pc:spChg chg="mod">
          <ac:chgData name="Joseph Sporleder" userId="42726a4b2d1e99b0" providerId="LiveId" clId="{5BD2F3D7-6A47-40A4-A281-4785E6020323}" dt="2025-04-16T18:58:29.757" v="2087" actId="164"/>
          <ac:spMkLst>
            <pc:docMk/>
            <pc:sldMk cId="749589603" sldId="279"/>
            <ac:spMk id="137" creationId="{BEBA9D8F-DA89-CB60-1893-4732BC1DB1CF}"/>
          </ac:spMkLst>
        </pc:spChg>
        <pc:spChg chg="mod">
          <ac:chgData name="Joseph Sporleder" userId="42726a4b2d1e99b0" providerId="LiveId" clId="{5BD2F3D7-6A47-40A4-A281-4785E6020323}" dt="2025-04-16T18:58:29.757" v="2087" actId="164"/>
          <ac:spMkLst>
            <pc:docMk/>
            <pc:sldMk cId="749589603" sldId="279"/>
            <ac:spMk id="138" creationId="{1C640CF8-FB8C-D4E7-4DD6-7A1DA0DA54CB}"/>
          </ac:spMkLst>
        </pc:spChg>
        <pc:spChg chg="mod">
          <ac:chgData name="Joseph Sporleder" userId="42726a4b2d1e99b0" providerId="LiveId" clId="{5BD2F3D7-6A47-40A4-A281-4785E6020323}" dt="2025-04-16T18:50:19.749" v="1398" actId="1038"/>
          <ac:spMkLst>
            <pc:docMk/>
            <pc:sldMk cId="749589603" sldId="279"/>
            <ac:spMk id="139" creationId="{01899D4B-B563-3E96-6E35-382D153D3EA1}"/>
          </ac:spMkLst>
        </pc:spChg>
        <pc:spChg chg="mod">
          <ac:chgData name="Joseph Sporleder" userId="42726a4b2d1e99b0" providerId="LiveId" clId="{5BD2F3D7-6A47-40A4-A281-4785E6020323}" dt="2025-04-16T18:51:49.249" v="1540" actId="1038"/>
          <ac:spMkLst>
            <pc:docMk/>
            <pc:sldMk cId="749589603" sldId="279"/>
            <ac:spMk id="140" creationId="{8F335BC7-951C-EC17-1A54-2B3517B6CC31}"/>
          </ac:spMkLst>
        </pc:spChg>
        <pc:spChg chg="mod">
          <ac:chgData name="Joseph Sporleder" userId="42726a4b2d1e99b0" providerId="LiveId" clId="{5BD2F3D7-6A47-40A4-A281-4785E6020323}" dt="2025-04-16T19:58:43.512" v="2930" actId="403"/>
          <ac:spMkLst>
            <pc:docMk/>
            <pc:sldMk cId="749589603" sldId="279"/>
            <ac:spMk id="142" creationId="{C7E4B6C8-A933-BA0F-33D4-395A90CC5346}"/>
          </ac:spMkLst>
        </pc:spChg>
        <pc:spChg chg="mod">
          <ac:chgData name="Joseph Sporleder" userId="42726a4b2d1e99b0" providerId="LiveId" clId="{5BD2F3D7-6A47-40A4-A281-4785E6020323}" dt="2025-04-16T20:00:42.542" v="2983" actId="1035"/>
          <ac:spMkLst>
            <pc:docMk/>
            <pc:sldMk cId="749589603" sldId="279"/>
            <ac:spMk id="143" creationId="{8C685E8D-B14F-AD52-3C7B-0678C9219FBD}"/>
          </ac:spMkLst>
        </pc:spChg>
        <pc:spChg chg="mod">
          <ac:chgData name="Joseph Sporleder" userId="42726a4b2d1e99b0" providerId="LiveId" clId="{5BD2F3D7-6A47-40A4-A281-4785E6020323}" dt="2025-04-16T19:59:27.131" v="2967" actId="403"/>
          <ac:spMkLst>
            <pc:docMk/>
            <pc:sldMk cId="749589603" sldId="279"/>
            <ac:spMk id="146" creationId="{36B7E51F-5A3F-AFCA-A5C8-87157B4E1CA9}"/>
          </ac:spMkLst>
        </pc:spChg>
        <pc:spChg chg="mod">
          <ac:chgData name="Joseph Sporleder" userId="42726a4b2d1e99b0" providerId="LiveId" clId="{5BD2F3D7-6A47-40A4-A281-4785E6020323}" dt="2025-04-16T20:00:44.998" v="2984" actId="1035"/>
          <ac:spMkLst>
            <pc:docMk/>
            <pc:sldMk cId="749589603" sldId="279"/>
            <ac:spMk id="147" creationId="{AAF96B47-189D-B407-EBE9-B5B81D03C39E}"/>
          </ac:spMkLst>
        </pc:spChg>
        <pc:spChg chg="mod">
          <ac:chgData name="Joseph Sporleder" userId="42726a4b2d1e99b0" providerId="LiveId" clId="{5BD2F3D7-6A47-40A4-A281-4785E6020323}" dt="2025-04-16T20:00:47.932" v="2985" actId="1035"/>
          <ac:spMkLst>
            <pc:docMk/>
            <pc:sldMk cId="749589603" sldId="279"/>
            <ac:spMk id="148" creationId="{FDCB0FB6-FEC1-C152-121F-A75D087BC1A4}"/>
          </ac:spMkLst>
        </pc:spChg>
        <pc:spChg chg="mod">
          <ac:chgData name="Joseph Sporleder" userId="42726a4b2d1e99b0" providerId="LiveId" clId="{5BD2F3D7-6A47-40A4-A281-4785E6020323}" dt="2025-04-16T18:22:32.742" v="715" actId="1076"/>
          <ac:spMkLst>
            <pc:docMk/>
            <pc:sldMk cId="749589603" sldId="279"/>
            <ac:spMk id="149" creationId="{548B2DED-9154-B91B-9866-5D281BD253E0}"/>
          </ac:spMkLst>
        </pc:spChg>
        <pc:spChg chg="del mod">
          <ac:chgData name="Joseph Sporleder" userId="42726a4b2d1e99b0" providerId="LiveId" clId="{5BD2F3D7-6A47-40A4-A281-4785E6020323}" dt="2025-04-16T18:22:47.849" v="735" actId="478"/>
          <ac:spMkLst>
            <pc:docMk/>
            <pc:sldMk cId="749589603" sldId="279"/>
            <ac:spMk id="151" creationId="{184F1341-53CE-CA5B-46B3-0A41C630B8E4}"/>
          </ac:spMkLst>
        </pc:spChg>
        <pc:spChg chg="mod">
          <ac:chgData name="Joseph Sporleder" userId="42726a4b2d1e99b0" providerId="LiveId" clId="{5BD2F3D7-6A47-40A4-A281-4785E6020323}" dt="2025-04-16T18:59:03.692" v="2235" actId="1038"/>
          <ac:spMkLst>
            <pc:docMk/>
            <pc:sldMk cId="749589603" sldId="279"/>
            <ac:spMk id="153" creationId="{67FED49D-3F6D-F7F9-1FAB-6E433DFCB9F3}"/>
          </ac:spMkLst>
        </pc:spChg>
        <pc:spChg chg="mod">
          <ac:chgData name="Joseph Sporleder" userId="42726a4b2d1e99b0" providerId="LiveId" clId="{5BD2F3D7-6A47-40A4-A281-4785E6020323}" dt="2025-04-16T19:58:13.795" v="2924" actId="1035"/>
          <ac:spMkLst>
            <pc:docMk/>
            <pc:sldMk cId="749589603" sldId="279"/>
            <ac:spMk id="154" creationId="{127E9990-6F8D-8474-9BEC-FAAB2AFDB66C}"/>
          </ac:spMkLst>
        </pc:spChg>
        <pc:spChg chg="mod">
          <ac:chgData name="Joseph Sporleder" userId="42726a4b2d1e99b0" providerId="LiveId" clId="{5BD2F3D7-6A47-40A4-A281-4785E6020323}" dt="2025-04-16T18:50:59.803" v="1484" actId="1037"/>
          <ac:spMkLst>
            <pc:docMk/>
            <pc:sldMk cId="749589603" sldId="279"/>
            <ac:spMk id="155" creationId="{EA9143F3-98CB-44E8-D587-ED7664F80A76}"/>
          </ac:spMkLst>
        </pc:spChg>
        <pc:spChg chg="mod">
          <ac:chgData name="Joseph Sporleder" userId="42726a4b2d1e99b0" providerId="LiveId" clId="{5BD2F3D7-6A47-40A4-A281-4785E6020323}" dt="2025-04-16T18:22:11.520" v="712" actId="1076"/>
          <ac:spMkLst>
            <pc:docMk/>
            <pc:sldMk cId="749589603" sldId="279"/>
            <ac:spMk id="157" creationId="{D7B5E84E-6DCA-12AC-F079-0BA89CCAAB2A}"/>
          </ac:spMkLst>
        </pc:spChg>
        <pc:spChg chg="mod">
          <ac:chgData name="Joseph Sporleder" userId="42726a4b2d1e99b0" providerId="LiveId" clId="{5BD2F3D7-6A47-40A4-A281-4785E6020323}" dt="2025-04-16T18:50:41.811" v="1450" actId="1037"/>
          <ac:spMkLst>
            <pc:docMk/>
            <pc:sldMk cId="749589603" sldId="279"/>
            <ac:spMk id="159" creationId="{220571DE-D9A6-9F14-50BD-1D23E18F7944}"/>
          </ac:spMkLst>
        </pc:spChg>
        <pc:spChg chg="mod">
          <ac:chgData name="Joseph Sporleder" userId="42726a4b2d1e99b0" providerId="LiveId" clId="{5BD2F3D7-6A47-40A4-A281-4785E6020323}" dt="2025-04-16T18:39:06.009" v="1093" actId="404"/>
          <ac:spMkLst>
            <pc:docMk/>
            <pc:sldMk cId="749589603" sldId="279"/>
            <ac:spMk id="160" creationId="{F4C9BF8D-9531-06EE-F65D-D4EC6DEB27B7}"/>
          </ac:spMkLst>
        </pc:spChg>
        <pc:spChg chg="mod">
          <ac:chgData name="Joseph Sporleder" userId="42726a4b2d1e99b0" providerId="LiveId" clId="{5BD2F3D7-6A47-40A4-A281-4785E6020323}" dt="2025-04-16T18:50:38.156" v="1449" actId="1037"/>
          <ac:spMkLst>
            <pc:docMk/>
            <pc:sldMk cId="749589603" sldId="279"/>
            <ac:spMk id="161" creationId="{4970DB76-A5E2-4BFC-8BCD-7ECAB318D328}"/>
          </ac:spMkLst>
        </pc:spChg>
        <pc:spChg chg="mod">
          <ac:chgData name="Joseph Sporleder" userId="42726a4b2d1e99b0" providerId="LiveId" clId="{5BD2F3D7-6A47-40A4-A281-4785E6020323}" dt="2025-04-16T18:29:44.281" v="937" actId="1037"/>
          <ac:spMkLst>
            <pc:docMk/>
            <pc:sldMk cId="749589603" sldId="279"/>
            <ac:spMk id="164" creationId="{7F9177DB-491C-7ABB-BD3A-462F38C73D0E}"/>
          </ac:spMkLst>
        </pc:spChg>
        <pc:spChg chg="del mod">
          <ac:chgData name="Joseph Sporleder" userId="42726a4b2d1e99b0" providerId="LiveId" clId="{5BD2F3D7-6A47-40A4-A281-4785E6020323}" dt="2025-04-16T19:57:39.234" v="2919" actId="478"/>
          <ac:spMkLst>
            <pc:docMk/>
            <pc:sldMk cId="749589603" sldId="279"/>
            <ac:spMk id="165" creationId="{3CA3ABAB-7429-B887-2534-BADA75E73FB2}"/>
          </ac:spMkLst>
        </pc:spChg>
        <pc:spChg chg="del">
          <ac:chgData name="Joseph Sporleder" userId="42726a4b2d1e99b0" providerId="LiveId" clId="{5BD2F3D7-6A47-40A4-A281-4785E6020323}" dt="2025-04-16T18:21:08.517" v="703" actId="478"/>
          <ac:spMkLst>
            <pc:docMk/>
            <pc:sldMk cId="749589603" sldId="279"/>
            <ac:spMk id="167" creationId="{767F9E0B-0077-A7C7-AEBD-6BD013898C80}"/>
          </ac:spMkLst>
        </pc:spChg>
        <pc:spChg chg="del mod">
          <ac:chgData name="Joseph Sporleder" userId="42726a4b2d1e99b0" providerId="LiveId" clId="{5BD2F3D7-6A47-40A4-A281-4785E6020323}" dt="2025-04-16T19:57:39.234" v="2919" actId="478"/>
          <ac:spMkLst>
            <pc:docMk/>
            <pc:sldMk cId="749589603" sldId="279"/>
            <ac:spMk id="168" creationId="{97DB217B-2D5B-6FC8-2F98-665B3C1188E8}"/>
          </ac:spMkLst>
        </pc:spChg>
        <pc:spChg chg="mod">
          <ac:chgData name="Joseph Sporleder" userId="42726a4b2d1e99b0" providerId="LiveId" clId="{5BD2F3D7-6A47-40A4-A281-4785E6020323}" dt="2025-04-16T18:54:54.306" v="1848" actId="1038"/>
          <ac:spMkLst>
            <pc:docMk/>
            <pc:sldMk cId="749589603" sldId="279"/>
            <ac:spMk id="169" creationId="{B32900A8-371B-DDD7-F8B4-04A5C31646A9}"/>
          </ac:spMkLst>
        </pc:spChg>
        <pc:spChg chg="mod">
          <ac:chgData name="Joseph Sporleder" userId="42726a4b2d1e99b0" providerId="LiveId" clId="{5BD2F3D7-6A47-40A4-A281-4785E6020323}" dt="2025-04-16T18:55:47.718" v="1919" actId="20577"/>
          <ac:spMkLst>
            <pc:docMk/>
            <pc:sldMk cId="749589603" sldId="279"/>
            <ac:spMk id="170" creationId="{8BC69EB6-36C1-EAB9-29DB-7948CC6BA8A7}"/>
          </ac:spMkLst>
        </pc:spChg>
        <pc:spChg chg="del mod">
          <ac:chgData name="Joseph Sporleder" userId="42726a4b2d1e99b0" providerId="LiveId" clId="{5BD2F3D7-6A47-40A4-A281-4785E6020323}" dt="2025-04-16T19:57:39.234" v="2919" actId="478"/>
          <ac:spMkLst>
            <pc:docMk/>
            <pc:sldMk cId="749589603" sldId="279"/>
            <ac:spMk id="171" creationId="{718DFEFC-FBD8-2D35-26CC-BD9D49B6FD65}"/>
          </ac:spMkLst>
        </pc:spChg>
        <pc:spChg chg="mod">
          <ac:chgData name="Joseph Sporleder" userId="42726a4b2d1e99b0" providerId="LiveId" clId="{5BD2F3D7-6A47-40A4-A281-4785E6020323}" dt="2025-04-16T18:56:51.726" v="2036" actId="1038"/>
          <ac:spMkLst>
            <pc:docMk/>
            <pc:sldMk cId="749589603" sldId="279"/>
            <ac:spMk id="172" creationId="{531916F7-96CB-E04A-88BE-191AAB8F95FE}"/>
          </ac:spMkLst>
        </pc:spChg>
        <pc:spChg chg="del">
          <ac:chgData name="Joseph Sporleder" userId="42726a4b2d1e99b0" providerId="LiveId" clId="{5BD2F3D7-6A47-40A4-A281-4785E6020323}" dt="2025-04-16T18:21:08.517" v="703" actId="478"/>
          <ac:spMkLst>
            <pc:docMk/>
            <pc:sldMk cId="749589603" sldId="279"/>
            <ac:spMk id="177" creationId="{C63F2582-77F1-2AD0-020C-828C516F64C9}"/>
          </ac:spMkLst>
        </pc:spChg>
        <pc:spChg chg="del">
          <ac:chgData name="Joseph Sporleder" userId="42726a4b2d1e99b0" providerId="LiveId" clId="{5BD2F3D7-6A47-40A4-A281-4785E6020323}" dt="2025-04-16T18:21:08.517" v="703" actId="478"/>
          <ac:spMkLst>
            <pc:docMk/>
            <pc:sldMk cId="749589603" sldId="279"/>
            <ac:spMk id="178" creationId="{533735EA-2339-4C09-A26C-EED21738B6EB}"/>
          </ac:spMkLst>
        </pc:spChg>
        <pc:spChg chg="mod">
          <ac:chgData name="Joseph Sporleder" userId="42726a4b2d1e99b0" providerId="LiveId" clId="{5BD2F3D7-6A47-40A4-A281-4785E6020323}" dt="2025-04-16T18:51:42.252" v="1521" actId="1038"/>
          <ac:spMkLst>
            <pc:docMk/>
            <pc:sldMk cId="749589603" sldId="279"/>
            <ac:spMk id="179" creationId="{3244850A-A758-1FEB-5DF0-577A9393AF9F}"/>
          </ac:spMkLst>
        </pc:spChg>
        <pc:spChg chg="mod">
          <ac:chgData name="Joseph Sporleder" userId="42726a4b2d1e99b0" providerId="LiveId" clId="{5BD2F3D7-6A47-40A4-A281-4785E6020323}" dt="2025-04-16T18:52:33.494" v="1634" actId="1038"/>
          <ac:spMkLst>
            <pc:docMk/>
            <pc:sldMk cId="749589603" sldId="279"/>
            <ac:spMk id="181" creationId="{8FD41426-0450-7626-CA04-C7C2A469B05B}"/>
          </ac:spMkLst>
        </pc:spChg>
        <pc:spChg chg="mod">
          <ac:chgData name="Joseph Sporleder" userId="42726a4b2d1e99b0" providerId="LiveId" clId="{5BD2F3D7-6A47-40A4-A281-4785E6020323}" dt="2025-04-16T19:03:11.475" v="2436" actId="1076"/>
          <ac:spMkLst>
            <pc:docMk/>
            <pc:sldMk cId="749589603" sldId="279"/>
            <ac:spMk id="183" creationId="{4C94F0F7-938C-2463-FCEF-468A8A3672C8}"/>
          </ac:spMkLst>
        </pc:spChg>
        <pc:spChg chg="mod">
          <ac:chgData name="Joseph Sporleder" userId="42726a4b2d1e99b0" providerId="LiveId" clId="{5BD2F3D7-6A47-40A4-A281-4785E6020323}" dt="2025-04-16T19:05:17.207" v="2526" actId="1038"/>
          <ac:spMkLst>
            <pc:docMk/>
            <pc:sldMk cId="749589603" sldId="279"/>
            <ac:spMk id="184" creationId="{002F2076-AF7F-A2F2-5BC4-23CCF21CC33E}"/>
          </ac:spMkLst>
        </pc:spChg>
        <pc:spChg chg="mod">
          <ac:chgData name="Joseph Sporleder" userId="42726a4b2d1e99b0" providerId="LiveId" clId="{5BD2F3D7-6A47-40A4-A281-4785E6020323}" dt="2025-04-16T19:06:47.873" v="2836" actId="20577"/>
          <ac:spMkLst>
            <pc:docMk/>
            <pc:sldMk cId="749589603" sldId="279"/>
            <ac:spMk id="188" creationId="{0D83F254-2BEE-B706-A54F-57AE8C4AA57A}"/>
          </ac:spMkLst>
        </pc:spChg>
        <pc:grpChg chg="add mod">
          <ac:chgData name="Joseph Sporleder" userId="42726a4b2d1e99b0" providerId="LiveId" clId="{5BD2F3D7-6A47-40A4-A281-4785E6020323}" dt="2025-04-16T18:58:37.051" v="2175" actId="1035"/>
          <ac:grpSpMkLst>
            <pc:docMk/>
            <pc:sldMk cId="749589603" sldId="279"/>
            <ac:grpSpMk id="31" creationId="{7B1A660F-BA6C-3B9A-94E1-ABAEE56B558C}"/>
          </ac:grpSpMkLst>
        </pc:grpChg>
        <pc:grpChg chg="mod">
          <ac:chgData name="Joseph Sporleder" userId="42726a4b2d1e99b0" providerId="LiveId" clId="{5BD2F3D7-6A47-40A4-A281-4785E6020323}" dt="2025-04-16T18:59:15.340" v="2276" actId="1037"/>
          <ac:grpSpMkLst>
            <pc:docMk/>
            <pc:sldMk cId="749589603" sldId="279"/>
            <ac:grpSpMk id="186" creationId="{40CEC956-3A99-061C-E646-CDA0613C276E}"/>
          </ac:grpSpMkLst>
        </pc:grpChg>
        <pc:cxnChg chg="add mod">
          <ac:chgData name="Joseph Sporleder" userId="42726a4b2d1e99b0" providerId="LiveId" clId="{5BD2F3D7-6A47-40A4-A281-4785E6020323}" dt="2025-04-16T18:29:46.937" v="944" actId="1037"/>
          <ac:cxnSpMkLst>
            <pc:docMk/>
            <pc:sldMk cId="749589603" sldId="279"/>
            <ac:cxnSpMk id="8" creationId="{C55C6465-C14D-17DF-FD03-B5582EFD7DC3}"/>
          </ac:cxnSpMkLst>
        </pc:cxnChg>
        <pc:cxnChg chg="add mod">
          <ac:chgData name="Joseph Sporleder" userId="42726a4b2d1e99b0" providerId="LiveId" clId="{5BD2F3D7-6A47-40A4-A281-4785E6020323}" dt="2025-04-16T18:52:28.760" v="1626" actId="1038"/>
          <ac:cxnSpMkLst>
            <pc:docMk/>
            <pc:sldMk cId="749589603" sldId="279"/>
            <ac:cxnSpMk id="19" creationId="{54107C15-7CFB-82A0-0C85-0D5D6C2E23C0}"/>
          </ac:cxnSpMkLst>
        </pc:cxnChg>
        <pc:cxnChg chg="add mod">
          <ac:chgData name="Joseph Sporleder" userId="42726a4b2d1e99b0" providerId="LiveId" clId="{5BD2F3D7-6A47-40A4-A281-4785E6020323}" dt="2025-04-16T18:53:38.185" v="1758" actId="1038"/>
          <ac:cxnSpMkLst>
            <pc:docMk/>
            <pc:sldMk cId="749589603" sldId="279"/>
            <ac:cxnSpMk id="20" creationId="{50ED9618-C786-4681-6D84-65B8E102798E}"/>
          </ac:cxnSpMkLst>
        </pc:cxnChg>
        <pc:cxnChg chg="add mod">
          <ac:chgData name="Joseph Sporleder" userId="42726a4b2d1e99b0" providerId="LiveId" clId="{5BD2F3D7-6A47-40A4-A281-4785E6020323}" dt="2025-04-16T18:50:29.565" v="1443" actId="1038"/>
          <ac:cxnSpMkLst>
            <pc:docMk/>
            <pc:sldMk cId="749589603" sldId="279"/>
            <ac:cxnSpMk id="22" creationId="{9BD4115F-0163-90A7-7FE9-97FF91C44702}"/>
          </ac:cxnSpMkLst>
        </pc:cxnChg>
        <pc:cxnChg chg="add mod">
          <ac:chgData name="Joseph Sporleder" userId="42726a4b2d1e99b0" providerId="LiveId" clId="{5BD2F3D7-6A47-40A4-A281-4785E6020323}" dt="2025-04-16T18:55:23.179" v="1908" actId="14100"/>
          <ac:cxnSpMkLst>
            <pc:docMk/>
            <pc:sldMk cId="749589603" sldId="279"/>
            <ac:cxnSpMk id="27" creationId="{A7DF13CE-8B4C-3148-1D65-128AD5AD2477}"/>
          </ac:cxnSpMkLst>
        </pc:cxnChg>
        <pc:cxnChg chg="add mod">
          <ac:chgData name="Joseph Sporleder" userId="42726a4b2d1e99b0" providerId="LiveId" clId="{5BD2F3D7-6A47-40A4-A281-4785E6020323}" dt="2025-04-16T19:01:49.983" v="2415" actId="1076"/>
          <ac:cxnSpMkLst>
            <pc:docMk/>
            <pc:sldMk cId="749589603" sldId="279"/>
            <ac:cxnSpMk id="36" creationId="{E6BA45AF-E318-3302-A777-B22599480F1C}"/>
          </ac:cxnSpMkLst>
        </pc:cxnChg>
        <pc:cxnChg chg="add mod">
          <ac:chgData name="Joseph Sporleder" userId="42726a4b2d1e99b0" providerId="LiveId" clId="{5BD2F3D7-6A47-40A4-A281-4785E6020323}" dt="2025-04-16T19:05:50.514" v="2609" actId="1038"/>
          <ac:cxnSpMkLst>
            <pc:docMk/>
            <pc:sldMk cId="749589603" sldId="279"/>
            <ac:cxnSpMk id="38" creationId="{F92D5AD5-899B-92D6-EE6E-9967F0610267}"/>
          </ac:cxnSpMkLst>
        </pc:cxnChg>
        <pc:cxnChg chg="add mod">
          <ac:chgData name="Joseph Sporleder" userId="42726a4b2d1e99b0" providerId="LiveId" clId="{5BD2F3D7-6A47-40A4-A281-4785E6020323}" dt="2025-04-16T19:06:05.768" v="2701" actId="1037"/>
          <ac:cxnSpMkLst>
            <pc:docMk/>
            <pc:sldMk cId="749589603" sldId="279"/>
            <ac:cxnSpMk id="39" creationId="{D95C2D9F-A552-142D-25F0-69FFB0B6C6D6}"/>
          </ac:cxnSpMkLst>
        </pc:cxnChg>
        <pc:cxnChg chg="mod">
          <ac:chgData name="Joseph Sporleder" userId="42726a4b2d1e99b0" providerId="LiveId" clId="{5BD2F3D7-6A47-40A4-A281-4785E6020323}" dt="2025-04-16T18:58:51.437" v="2177" actId="14100"/>
          <ac:cxnSpMkLst>
            <pc:docMk/>
            <pc:sldMk cId="749589603" sldId="279"/>
            <ac:cxnSpMk id="125" creationId="{EAA869E8-7787-2AE3-672F-520FF72C15C8}"/>
          </ac:cxnSpMkLst>
        </pc:cxnChg>
        <pc:cxnChg chg="mod">
          <ac:chgData name="Joseph Sporleder" userId="42726a4b2d1e99b0" providerId="LiveId" clId="{5BD2F3D7-6A47-40A4-A281-4785E6020323}" dt="2025-04-16T18:39:36.197" v="1130" actId="1038"/>
          <ac:cxnSpMkLst>
            <pc:docMk/>
            <pc:sldMk cId="749589603" sldId="279"/>
            <ac:cxnSpMk id="130" creationId="{58F5F5E4-C1CA-57E1-7C41-67969C40B4A9}"/>
          </ac:cxnSpMkLst>
        </pc:cxnChg>
        <pc:cxnChg chg="mod">
          <ac:chgData name="Joseph Sporleder" userId="42726a4b2d1e99b0" providerId="LiveId" clId="{5BD2F3D7-6A47-40A4-A281-4785E6020323}" dt="2025-04-16T18:32:26.678" v="1033" actId="14100"/>
          <ac:cxnSpMkLst>
            <pc:docMk/>
            <pc:sldMk cId="749589603" sldId="279"/>
            <ac:cxnSpMk id="131" creationId="{42D16902-94BB-5256-7723-4127E83B476F}"/>
          </ac:cxnSpMkLst>
        </pc:cxnChg>
        <pc:cxnChg chg="del mod">
          <ac:chgData name="Joseph Sporleder" userId="42726a4b2d1e99b0" providerId="LiveId" clId="{5BD2F3D7-6A47-40A4-A281-4785E6020323}" dt="2025-04-16T18:18:31.992" v="696" actId="478"/>
          <ac:cxnSpMkLst>
            <pc:docMk/>
            <pc:sldMk cId="749589603" sldId="279"/>
            <ac:cxnSpMk id="141" creationId="{5288A26B-E0E2-83F8-4692-487575FF5E2D}"/>
          </ac:cxnSpMkLst>
        </pc:cxnChg>
        <pc:cxnChg chg="mod">
          <ac:chgData name="Joseph Sporleder" userId="42726a4b2d1e99b0" providerId="LiveId" clId="{5BD2F3D7-6A47-40A4-A281-4785E6020323}" dt="2025-04-16T18:22:29.552" v="714" actId="1076"/>
          <ac:cxnSpMkLst>
            <pc:docMk/>
            <pc:sldMk cId="749589603" sldId="279"/>
            <ac:cxnSpMk id="152" creationId="{DDA5E263-DB7F-050A-22C3-DEC48CB19C71}"/>
          </ac:cxnSpMkLst>
        </pc:cxnChg>
        <pc:cxnChg chg="del mod">
          <ac:chgData name="Joseph Sporleder" userId="42726a4b2d1e99b0" providerId="LiveId" clId="{5BD2F3D7-6A47-40A4-A281-4785E6020323}" dt="2025-04-16T18:55:06.993" v="1851" actId="478"/>
          <ac:cxnSpMkLst>
            <pc:docMk/>
            <pc:sldMk cId="749589603" sldId="279"/>
            <ac:cxnSpMk id="156" creationId="{AB39DA59-2813-5A5B-4242-5F781C1D8D9D}"/>
          </ac:cxnSpMkLst>
        </pc:cxnChg>
        <pc:cxnChg chg="mod">
          <ac:chgData name="Joseph Sporleder" userId="42726a4b2d1e99b0" providerId="LiveId" clId="{5BD2F3D7-6A47-40A4-A281-4785E6020323}" dt="2025-04-16T18:38:37.216" v="1090" actId="1076"/>
          <ac:cxnSpMkLst>
            <pc:docMk/>
            <pc:sldMk cId="749589603" sldId="279"/>
            <ac:cxnSpMk id="158" creationId="{F7B817A0-69A6-CBB2-DE18-550CA6D0DFE6}"/>
          </ac:cxnSpMkLst>
        </pc:cxnChg>
        <pc:cxnChg chg="del mod">
          <ac:chgData name="Joseph Sporleder" userId="42726a4b2d1e99b0" providerId="LiveId" clId="{5BD2F3D7-6A47-40A4-A281-4785E6020323}" dt="2025-04-16T18:39:57.048" v="1203" actId="478"/>
          <ac:cxnSpMkLst>
            <pc:docMk/>
            <pc:sldMk cId="749589603" sldId="279"/>
            <ac:cxnSpMk id="162" creationId="{1C3184A2-AF26-8A5F-BAE0-3E71B49638C8}"/>
          </ac:cxnSpMkLst>
        </pc:cxnChg>
        <pc:cxnChg chg="mod">
          <ac:chgData name="Joseph Sporleder" userId="42726a4b2d1e99b0" providerId="LiveId" clId="{5BD2F3D7-6A47-40A4-A281-4785E6020323}" dt="2025-04-16T18:51:17.798" v="1487" actId="1076"/>
          <ac:cxnSpMkLst>
            <pc:docMk/>
            <pc:sldMk cId="749589603" sldId="279"/>
            <ac:cxnSpMk id="163" creationId="{B246A214-80DD-497F-BA0F-FE402958B2F5}"/>
          </ac:cxnSpMkLst>
        </pc:cxnChg>
        <pc:cxnChg chg="del">
          <ac:chgData name="Joseph Sporleder" userId="42726a4b2d1e99b0" providerId="LiveId" clId="{5BD2F3D7-6A47-40A4-A281-4785E6020323}" dt="2025-04-16T18:21:08.517" v="703" actId="478"/>
          <ac:cxnSpMkLst>
            <pc:docMk/>
            <pc:sldMk cId="749589603" sldId="279"/>
            <ac:cxnSpMk id="173" creationId="{98F3554F-D9AF-BDCA-C45A-55DE6A5F5EB9}"/>
          </ac:cxnSpMkLst>
        </pc:cxnChg>
        <pc:cxnChg chg="mod">
          <ac:chgData name="Joseph Sporleder" userId="42726a4b2d1e99b0" providerId="LiveId" clId="{5BD2F3D7-6A47-40A4-A281-4785E6020323}" dt="2025-04-16T19:01:27.106" v="2406" actId="14100"/>
          <ac:cxnSpMkLst>
            <pc:docMk/>
            <pc:sldMk cId="749589603" sldId="279"/>
            <ac:cxnSpMk id="174" creationId="{846EC64A-6D27-5EE9-9F26-36D9599E57C1}"/>
          </ac:cxnSpMkLst>
        </pc:cxnChg>
        <pc:cxnChg chg="mod">
          <ac:chgData name="Joseph Sporleder" userId="42726a4b2d1e99b0" providerId="LiveId" clId="{5BD2F3D7-6A47-40A4-A281-4785E6020323}" dt="2025-04-16T18:37:41.703" v="1064" actId="1037"/>
          <ac:cxnSpMkLst>
            <pc:docMk/>
            <pc:sldMk cId="749589603" sldId="279"/>
            <ac:cxnSpMk id="175" creationId="{03CAE52F-5BF1-94BC-D808-11140CA80CAA}"/>
          </ac:cxnSpMkLst>
        </pc:cxnChg>
        <pc:cxnChg chg="mod">
          <ac:chgData name="Joseph Sporleder" userId="42726a4b2d1e99b0" providerId="LiveId" clId="{5BD2F3D7-6A47-40A4-A281-4785E6020323}" dt="2025-04-16T18:56:46.661" v="2029" actId="1076"/>
          <ac:cxnSpMkLst>
            <pc:docMk/>
            <pc:sldMk cId="749589603" sldId="279"/>
            <ac:cxnSpMk id="176" creationId="{2B1E7D77-622A-7207-5174-2C423A6F7EDA}"/>
          </ac:cxnSpMkLst>
        </pc:cxnChg>
        <pc:cxnChg chg="del">
          <ac:chgData name="Joseph Sporleder" userId="42726a4b2d1e99b0" providerId="LiveId" clId="{5BD2F3D7-6A47-40A4-A281-4785E6020323}" dt="2025-04-16T18:21:08.517" v="703" actId="478"/>
          <ac:cxnSpMkLst>
            <pc:docMk/>
            <pc:sldMk cId="749589603" sldId="279"/>
            <ac:cxnSpMk id="180" creationId="{47CF749B-C418-B083-F72E-86232D364F45}"/>
          </ac:cxnSpMkLst>
        </pc:cxnChg>
        <pc:cxnChg chg="del">
          <ac:chgData name="Joseph Sporleder" userId="42726a4b2d1e99b0" providerId="LiveId" clId="{5BD2F3D7-6A47-40A4-A281-4785E6020323}" dt="2025-04-16T18:21:08.517" v="703" actId="478"/>
          <ac:cxnSpMkLst>
            <pc:docMk/>
            <pc:sldMk cId="749589603" sldId="279"/>
            <ac:cxnSpMk id="182" creationId="{7C903CCC-7C14-1947-9DFE-74DD05ABA1A1}"/>
          </ac:cxnSpMkLst>
        </pc:cxnChg>
        <pc:cxnChg chg="mod">
          <ac:chgData name="Joseph Sporleder" userId="42726a4b2d1e99b0" providerId="LiveId" clId="{5BD2F3D7-6A47-40A4-A281-4785E6020323}" dt="2025-04-16T18:29:18.833" v="841" actId="14100"/>
          <ac:cxnSpMkLst>
            <pc:docMk/>
            <pc:sldMk cId="749589603" sldId="279"/>
            <ac:cxnSpMk id="185" creationId="{4A7B23FE-F5A0-8CCE-0A52-E72BDBFE5495}"/>
          </ac:cxnSpMkLst>
        </pc:cxnChg>
        <pc:cxnChg chg="mod">
          <ac:chgData name="Joseph Sporleder" userId="42726a4b2d1e99b0" providerId="LiveId" clId="{5BD2F3D7-6A47-40A4-A281-4785E6020323}" dt="2025-04-16T19:05:35.431" v="2533" actId="1037"/>
          <ac:cxnSpMkLst>
            <pc:docMk/>
            <pc:sldMk cId="749589603" sldId="279"/>
            <ac:cxnSpMk id="187" creationId="{BD422CBD-B01F-5BB2-AC4F-C0F6CCEA090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efensemedianetwork.com/stories/the-falklands-30-years-lat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sites/cognitiveworld/2019/04/12/the-weaponization-of-the-electromagnetic-spectru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hurchofthecosmos.files.wordpress.com/2012/12/electromagnetic-spectrum.p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Personal introduction</a:t>
            </a:r>
            <a:endParaRPr/>
          </a:p>
          <a:p>
            <a:pPr marL="0" lvl="0" indent="0" algn="l" rtl="0">
              <a:lnSpc>
                <a:spcPct val="100000"/>
              </a:lnSpc>
              <a:spcBef>
                <a:spcPts val="0"/>
              </a:spcBef>
              <a:spcAft>
                <a:spcPts val="0"/>
              </a:spcAft>
              <a:buSzPts val="1100"/>
              <a:buNone/>
            </a:pPr>
            <a:r>
              <a:rPr lang="en"/>
              <a:t>Introduce joint team and backgrounds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00000"/>
              </a:lnSpc>
              <a:spcBef>
                <a:spcPts val="0"/>
              </a:spcBef>
              <a:spcAft>
                <a:spcPts val="0"/>
              </a:spcAft>
              <a:buClr>
                <a:schemeClr val="dk1"/>
              </a:buClr>
              <a:buSzPts val="1100"/>
              <a:buChar char="○"/>
            </a:pPr>
            <a:r>
              <a:rPr lang="en">
                <a:solidFill>
                  <a:schemeClr val="dk1"/>
                </a:solidFill>
              </a:rPr>
              <a:t>MCRP: TITLE/DATE: April 2018</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MCTP: TITLE/DATE</a:t>
            </a:r>
            <a:endParaRPr>
              <a:solidFill>
                <a:schemeClr val="dk1"/>
              </a:solidFill>
            </a:endParaRPr>
          </a:p>
          <a:p>
            <a:pPr marL="914400" lvl="1" indent="-298450" algn="l" rtl="0">
              <a:lnSpc>
                <a:spcPct val="100000"/>
              </a:lnSpc>
              <a:spcBef>
                <a:spcPts val="0"/>
              </a:spcBef>
              <a:spcAft>
                <a:spcPts val="0"/>
              </a:spcAft>
              <a:buClr>
                <a:schemeClr val="dk1"/>
              </a:buClr>
              <a:buSzPts val="1100"/>
              <a:buChar char="○"/>
            </a:pPr>
            <a:r>
              <a:rPr lang="en">
                <a:solidFill>
                  <a:schemeClr val="dk1"/>
                </a:solidFill>
              </a:rPr>
              <a:t>JFIRE: TITLE/DATE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Note: photos of each document/reference</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-MCRP 3-32d.1 is outdated; it is not nested with the EMS Superiority Strategy which redefined it as Electromagnetic Warfare. Furthermore, it is focused for MAGTF level operations. For example, Appendix A provide procedural methods to request EMSO support from the Joint Force. THIS MEANS THAT subordinate units must pass centralized requests for support AND resort to non-doctrinal requests/ad-hoc supporting relationships below the MAGTF level.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-Lacks tactical level employment considerations - note: NOT employment methods/means/specifics - to facilitate the planning, integration, and employment of EMSO capabilities. THIS MEANS THAT units without an EMSO enabler are unable to gain and advantage in time/tempot due to a lack of ability to plan and integrate effects.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-EW Assets, such as the L-MADIS exist but are in limited quantities due to a prohibitive cost of ~$10 million per unit. This capabilities is typically employed at a higher MAGTF echelon - as demonstrated here as a LMADIS and LAV-EW are utililzed in a Defense of the Amphibious Task Group (DATF) role. THIS MEANS THAT battalions and below will be forced to operate in contested environments without a dedicated, responsive EMSO capabilities to counter EW threats. </a:t>
            </a:r>
            <a:endParaRPr/>
          </a:p>
          <a:p>
            <a:pPr marL="0" lvl="0" indent="0" algn="l" rtl="0">
              <a:lnSpc>
                <a:spcPct val="100000"/>
              </a:lnSpc>
              <a:spcBef>
                <a:spcPts val="0"/>
              </a:spcBef>
              <a:spcAft>
                <a:spcPts val="0"/>
              </a:spcAft>
              <a:buSzPts val="1100"/>
              <a:buNone/>
            </a:pPr>
            <a:r>
              <a:rPr lang="en"/>
              <a:t>-EW Enablers, such as 26XX Signals Intelligence Marines, take a long time to recruit, train, and employ across the FMF. A Sergeant capable of leading a team in 2027 would need to have been recruited back in 2023. THIS MEANS THAT even with a push to expand EW capabilities and purchase additional equipment sets, the SMEs will be the limiting factor.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Double down on the IO to help augment because there are few other near term options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Who: CD&amp;I led with FMF Input (MLG - RRT/SST units, LAAD Bns, and Marine Corps Intelligence Schools (MCIS) FOR Battalion/MSE level units below the MAGTF level. </a:t>
            </a:r>
            <a:br>
              <a:rPr lang="en" dirty="0"/>
            </a:br>
            <a:r>
              <a:rPr lang="en" dirty="0"/>
              <a:t>What: MCTP Development which refines the MCRP, is inspired by fires/effects documents such as the JFIRE, SIGMAN SOP series, and integrated with novel/emergent EW Capabilities. </a:t>
            </a:r>
            <a:br>
              <a:rPr lang="en" dirty="0"/>
            </a:br>
            <a:r>
              <a:rPr lang="en" dirty="0"/>
              <a:t>Where: Virtual </a:t>
            </a:r>
            <a:br>
              <a:rPr lang="en" dirty="0"/>
            </a:br>
            <a:r>
              <a:rPr lang="en" dirty="0"/>
              <a:t>When: Published NLT 2027 </a:t>
            </a:r>
            <a:br>
              <a:rPr lang="en" dirty="0"/>
            </a:br>
            <a:r>
              <a:rPr lang="en" dirty="0"/>
              <a:t>Why: Covered</a:t>
            </a:r>
            <a:endParaRPr dirty="0"/>
          </a:p>
          <a:p>
            <a:pPr marL="0" lvl="0" indent="0" algn="l" rtl="0">
              <a:lnSpc>
                <a:spcPct val="100000"/>
              </a:lnSpc>
              <a:spcBef>
                <a:spcPts val="0"/>
              </a:spcBef>
              <a:spcAft>
                <a:spcPts val="0"/>
              </a:spcAft>
              <a:buSzPts val="1100"/>
              <a:buNone/>
            </a:pPr>
            <a:r>
              <a:rPr lang="en" dirty="0"/>
              <a:t>How: MCIS laid the ground work with the publishing of the SIGMAN SOP series. Their work needs to be expanded to include EA and ES capabilities and employment considerations. The FMF now has access to methods of how to protect itself, but now it needs to transition to the offense. With this MCTP, battalion and below units, leaders, and planners can plan to integrate EW capabilities. </a:t>
            </a:r>
            <a:endParaRPr dirty="0"/>
          </a:p>
          <a:p>
            <a:pPr marL="0" lvl="0" indent="0" algn="l" rtl="0">
              <a:lnSpc>
                <a:spcPct val="100000"/>
              </a:lnSpc>
              <a:spcBef>
                <a:spcPts val="0"/>
              </a:spcBef>
              <a:spcAft>
                <a:spcPts val="0"/>
              </a:spcAft>
              <a:buSzPts val="1100"/>
              <a:buNone/>
            </a:pPr>
            <a:r>
              <a:rPr lang="en" dirty="0"/>
              <a:t>Problem Solved: Outdated Doctrine (MCRP 3-32D.1) and lack of Manpower. T</a:t>
            </a:r>
            <a:r>
              <a:rPr lang="en" dirty="0">
                <a:solidFill>
                  <a:schemeClr val="dk1"/>
                </a:solidFill>
              </a:rPr>
              <a:t>his will never replace the advantage of having a SME adjacent to the planner, but EW SMEs are few and far between and take a long time to recruit / train / develop. We must be prepared to cover the gap in manpower with widespread knowledge. </a:t>
            </a: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Who: I MEF led with MSE Input from MLG (RRT, SST, LAAD) FOR Deploying Units (part of pre-MEU/UDP PTP)  </a:t>
            </a:r>
            <a:br>
              <a:rPr lang="en">
                <a:solidFill>
                  <a:schemeClr val="dk1"/>
                </a:solidFill>
              </a:rPr>
            </a:br>
            <a:r>
              <a:rPr lang="en">
                <a:solidFill>
                  <a:schemeClr val="dk1"/>
                </a:solidFill>
              </a:rPr>
              <a:t>What: Mobile Training Teams (MTTs) or Incidental Operator Courses MCTP Development which refines the MCRP, is inspired by fires/effects documents such as the JFIRE, SIGMAN SOP series, and integrated with novel/emergent EW Capabilities. </a:t>
            </a:r>
            <a:br>
              <a:rPr lang="en">
                <a:solidFill>
                  <a:schemeClr val="dk1"/>
                </a:solidFill>
              </a:rPr>
            </a:br>
            <a:r>
              <a:rPr lang="en">
                <a:solidFill>
                  <a:schemeClr val="dk1"/>
                </a:solidFill>
              </a:rPr>
              <a:t>Where: Virtual </a:t>
            </a:r>
            <a:br>
              <a:rPr lang="en">
                <a:solidFill>
                  <a:schemeClr val="dk1"/>
                </a:solidFill>
              </a:rPr>
            </a:br>
            <a:r>
              <a:rPr lang="en">
                <a:solidFill>
                  <a:schemeClr val="dk1"/>
                </a:solidFill>
              </a:rPr>
              <a:t>When: Implemented NLT FY 2027. </a:t>
            </a:r>
            <a:br>
              <a:rPr lang="en">
                <a:solidFill>
                  <a:schemeClr val="dk1"/>
                </a:solidFill>
              </a:rPr>
            </a:br>
            <a:r>
              <a:rPr lang="en">
                <a:solidFill>
                  <a:schemeClr val="dk1"/>
                </a:solidFill>
              </a:rPr>
              <a:t>Why: Covered</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How: 3d LAAD BN and the 15th MEU (Information Unit of the Year award 2024) laid the groundwork of how to take existing equipment, such as the MODI-II system, reprogram a traditionally C-IED system to conduct C-UAS, and then train incidental operators on its use for widespread employment of C-UAS capabilities across the MEU MSEs (prioritizing the BLT).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Problem Solved: Lack of Assets &amp; Manpower. Replicated across the FMF, this will bridge the</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dk1"/>
                </a:solidFill>
                <a:latin typeface="Hepta Slab"/>
                <a:ea typeface="Hepta Slab"/>
                <a:cs typeface="Hepta Slab"/>
                <a:sym typeface="Hepta Slab"/>
              </a:rPr>
              <a:t>Solution 1</a:t>
            </a:r>
            <a:r>
              <a:rPr lang="en" sz="1800" b="0" i="0" u="none" strike="noStrike" cap="none">
                <a:solidFill>
                  <a:schemeClr val="dk1"/>
                </a:solidFill>
                <a:latin typeface="Hepta Slab"/>
                <a:ea typeface="Hepta Slab"/>
                <a:cs typeface="Hepta Slab"/>
                <a:sym typeface="Hepta Slab"/>
              </a:rPr>
              <a:t>: Tactical Publication </a:t>
            </a:r>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Counter: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SOPs alone will not enable Bn to employ EW capabilities</a:t>
            </a:r>
            <a:endParaRPr sz="1800" b="0" i="0" u="none" strike="noStrike" cap="none">
              <a:solidFill>
                <a:schemeClr val="dk1"/>
              </a:solidFill>
              <a:latin typeface="Hepta Slab"/>
              <a:ea typeface="Hepta Slab"/>
              <a:cs typeface="Hepta Slab"/>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Rebuttal: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EW education will reduce risk from adversary threats</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Facilitate planning for units without SMEs</a:t>
            </a:r>
            <a:endParaRPr/>
          </a:p>
          <a:p>
            <a:pPr marL="914400" marR="0" lvl="1" indent="-228600" algn="l" rtl="0">
              <a:lnSpc>
                <a:spcPct val="100000"/>
              </a:lnSpc>
              <a:spcBef>
                <a:spcPts val="0"/>
              </a:spcBef>
              <a:spcAft>
                <a:spcPts val="0"/>
              </a:spcAft>
              <a:buClr>
                <a:schemeClr val="dk1"/>
              </a:buClr>
              <a:buSzPts val="1600"/>
              <a:buFont typeface="Hepta Slab"/>
              <a:buNone/>
            </a:pPr>
            <a:endParaRPr sz="1600" b="0" i="0" u="none" strike="noStrike" cap="none">
              <a:solidFill>
                <a:schemeClr val="dk1"/>
              </a:solidFill>
              <a:latin typeface="Hepta Slab"/>
              <a:ea typeface="Hepta Slab"/>
              <a:cs typeface="Hepta Slab"/>
              <a:sym typeface="Hepta Slab"/>
            </a:endParaRPr>
          </a:p>
          <a:p>
            <a:pPr marL="914400" marR="0" lvl="1" indent="-228600" algn="l" rtl="0">
              <a:lnSpc>
                <a:spcPct val="100000"/>
              </a:lnSpc>
              <a:spcBef>
                <a:spcPts val="0"/>
              </a:spcBef>
              <a:spcAft>
                <a:spcPts val="0"/>
              </a:spcAft>
              <a:buClr>
                <a:schemeClr val="dk1"/>
              </a:buClr>
              <a:buSzPts val="1600"/>
              <a:buFont typeface="Hepta Slab"/>
              <a:buNone/>
            </a:pPr>
            <a:endParaRPr sz="1600" b="0"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dk1"/>
                </a:solidFill>
                <a:latin typeface="Hepta Slab"/>
                <a:ea typeface="Hepta Slab"/>
                <a:cs typeface="Hepta Slab"/>
                <a:sym typeface="Hepta Slab"/>
              </a:rPr>
              <a:t>Solution 2</a:t>
            </a:r>
            <a:r>
              <a:rPr lang="en" sz="1800" b="0" i="0" u="none" strike="noStrike" cap="none">
                <a:solidFill>
                  <a:schemeClr val="dk1"/>
                </a:solidFill>
                <a:latin typeface="Hepta Slab"/>
                <a:ea typeface="Hepta Slab"/>
                <a:cs typeface="Hepta Slab"/>
                <a:sym typeface="Hepta Slab"/>
              </a:rPr>
              <a:t>: Train and Equip IOs</a:t>
            </a:r>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Counters: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IOs will reduce standard infantry capability / capacity</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Additional course/schools requirements </a:t>
            </a:r>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Rebuttal: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IOs will increase flexibility</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Increase in EW threats &amp; capabilities</a:t>
            </a:r>
            <a:endParaRPr/>
          </a:p>
          <a:p>
            <a:pPr marL="584200" marR="0" lvl="1" indent="0" algn="l" rtl="0">
              <a:lnSpc>
                <a:spcPct val="100000"/>
              </a:lnSpc>
              <a:spcBef>
                <a:spcPts val="0"/>
              </a:spcBef>
              <a:spcAft>
                <a:spcPts val="0"/>
              </a:spcAft>
              <a:buClr>
                <a:schemeClr val="dk1"/>
              </a:buClr>
              <a:buSzPts val="1600"/>
              <a:buFont typeface="Hepta Slab"/>
              <a:buNone/>
            </a:pPr>
            <a:endParaRPr sz="1600" b="0" i="0" u="none" strike="noStrike" cap="none">
              <a:solidFill>
                <a:schemeClr val="dk1"/>
              </a:solidFill>
              <a:latin typeface="Hepta Slab"/>
              <a:ea typeface="Hepta Slab"/>
              <a:cs typeface="Hepta Slab"/>
              <a:sym typeface="Hepta Slab"/>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4ce4ed87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34ce4ed87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dk1"/>
                </a:solidFill>
                <a:latin typeface="Hepta Slab"/>
                <a:ea typeface="Hepta Slab"/>
                <a:cs typeface="Hepta Slab"/>
                <a:sym typeface="Hepta Slab"/>
              </a:rPr>
              <a:t>Solution 1</a:t>
            </a:r>
            <a:r>
              <a:rPr lang="en" sz="1800" b="0" i="0" u="none" strike="noStrike" cap="none">
                <a:solidFill>
                  <a:schemeClr val="dk1"/>
                </a:solidFill>
                <a:latin typeface="Hepta Slab"/>
                <a:ea typeface="Hepta Slab"/>
                <a:cs typeface="Hepta Slab"/>
                <a:sym typeface="Hepta Slab"/>
              </a:rPr>
              <a:t>: Tactical Publication </a:t>
            </a:r>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Counter: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SOPs alone will not enable Bn to employ EW capabilities</a:t>
            </a:r>
            <a:endParaRPr sz="1800" b="0" i="0" u="none" strike="noStrike" cap="none">
              <a:solidFill>
                <a:schemeClr val="dk1"/>
              </a:solidFill>
              <a:latin typeface="Hepta Slab"/>
              <a:ea typeface="Hepta Slab"/>
              <a:cs typeface="Hepta Slab"/>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Rebuttal: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EW education will reduce risk from adversary threats</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Facilitate planning for units without SMEs</a:t>
            </a:r>
            <a:endParaRPr/>
          </a:p>
          <a:p>
            <a:pPr marL="914400" marR="0" lvl="1" indent="-228600" algn="l" rtl="0">
              <a:lnSpc>
                <a:spcPct val="100000"/>
              </a:lnSpc>
              <a:spcBef>
                <a:spcPts val="0"/>
              </a:spcBef>
              <a:spcAft>
                <a:spcPts val="0"/>
              </a:spcAft>
              <a:buClr>
                <a:schemeClr val="dk1"/>
              </a:buClr>
              <a:buSzPts val="1600"/>
              <a:buFont typeface="Hepta Slab"/>
              <a:buNone/>
            </a:pPr>
            <a:endParaRPr sz="1600" b="0" i="0" u="none" strike="noStrike" cap="none">
              <a:solidFill>
                <a:schemeClr val="dk1"/>
              </a:solidFill>
              <a:latin typeface="Hepta Slab"/>
              <a:ea typeface="Hepta Slab"/>
              <a:cs typeface="Hepta Slab"/>
              <a:sym typeface="Hepta Slab"/>
            </a:endParaRPr>
          </a:p>
          <a:p>
            <a:pPr marL="914400" marR="0" lvl="1" indent="-228600" algn="l" rtl="0">
              <a:lnSpc>
                <a:spcPct val="100000"/>
              </a:lnSpc>
              <a:spcBef>
                <a:spcPts val="0"/>
              </a:spcBef>
              <a:spcAft>
                <a:spcPts val="0"/>
              </a:spcAft>
              <a:buClr>
                <a:schemeClr val="dk1"/>
              </a:buClr>
              <a:buSzPts val="1600"/>
              <a:buFont typeface="Hepta Slab"/>
              <a:buNone/>
            </a:pPr>
            <a:endParaRPr sz="1600" b="0"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dk1"/>
                </a:solidFill>
                <a:latin typeface="Hepta Slab"/>
                <a:ea typeface="Hepta Slab"/>
                <a:cs typeface="Hepta Slab"/>
                <a:sym typeface="Hepta Slab"/>
              </a:rPr>
              <a:t>Solution 2</a:t>
            </a:r>
            <a:r>
              <a:rPr lang="en" sz="1800" b="0" i="0" u="none" strike="noStrike" cap="none">
                <a:solidFill>
                  <a:schemeClr val="dk1"/>
                </a:solidFill>
                <a:latin typeface="Hepta Slab"/>
                <a:ea typeface="Hepta Slab"/>
                <a:cs typeface="Hepta Slab"/>
                <a:sym typeface="Hepta Slab"/>
              </a:rPr>
              <a:t>: Train and Equip IOs</a:t>
            </a:r>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Counters: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IOs will reduce standard infantry capability / capacity</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Additional course/schools requirements </a:t>
            </a:r>
            <a:endParaRPr/>
          </a:p>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a:solidFill>
                  <a:schemeClr val="dk1"/>
                </a:solidFill>
                <a:latin typeface="Hepta Slab"/>
                <a:ea typeface="Hepta Slab"/>
                <a:cs typeface="Hepta Slab"/>
                <a:sym typeface="Hepta Slab"/>
              </a:rPr>
              <a:t>Rebuttal: </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IOs will increase flexibility</a:t>
            </a:r>
            <a:endParaRPr/>
          </a:p>
          <a:p>
            <a:pPr marL="914400" marR="0" lvl="1" indent="-330200" algn="l" rtl="0">
              <a:lnSpc>
                <a:spcPct val="100000"/>
              </a:lnSpc>
              <a:spcBef>
                <a:spcPts val="0"/>
              </a:spcBef>
              <a:spcAft>
                <a:spcPts val="0"/>
              </a:spcAft>
              <a:buClr>
                <a:schemeClr val="dk1"/>
              </a:buClr>
              <a:buSzPts val="1600"/>
              <a:buFont typeface="Hepta Slab"/>
              <a:buChar char="○"/>
            </a:pPr>
            <a:r>
              <a:rPr lang="en" sz="1600" b="0" i="0" u="none" strike="noStrike" cap="none">
                <a:solidFill>
                  <a:schemeClr val="dk1"/>
                </a:solidFill>
                <a:latin typeface="Hepta Slab"/>
                <a:ea typeface="Hepta Slab"/>
                <a:cs typeface="Hepta Slab"/>
                <a:sym typeface="Hepta Slab"/>
              </a:rPr>
              <a:t>Increase in EW threats &amp; capabilities</a:t>
            </a:r>
            <a:endParaRPr/>
          </a:p>
          <a:p>
            <a:pPr marL="584200" marR="0" lvl="1" indent="0" algn="l" rtl="0">
              <a:lnSpc>
                <a:spcPct val="100000"/>
              </a:lnSpc>
              <a:spcBef>
                <a:spcPts val="0"/>
              </a:spcBef>
              <a:spcAft>
                <a:spcPts val="0"/>
              </a:spcAft>
              <a:buClr>
                <a:schemeClr val="dk1"/>
              </a:buClr>
              <a:buSzPts val="1600"/>
              <a:buFont typeface="Hepta Slab"/>
              <a:buNone/>
            </a:pPr>
            <a:endParaRPr sz="1600" b="0" i="0" u="none" strike="noStrike" cap="none">
              <a:solidFill>
                <a:schemeClr val="dk1"/>
              </a:solidFill>
              <a:latin typeface="Hepta Slab"/>
              <a:ea typeface="Hepta Slab"/>
              <a:cs typeface="Hepta Slab"/>
              <a:sym typeface="Hepta Slab"/>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Chose this case study to refine our problem. </a:t>
            </a:r>
            <a:endParaRPr/>
          </a:p>
          <a:p>
            <a:pPr marL="0" lvl="0" indent="0" algn="l" rtl="0">
              <a:lnSpc>
                <a:spcPct val="100000"/>
              </a:lnSpc>
              <a:spcBef>
                <a:spcPts val="0"/>
              </a:spcBef>
              <a:spcAft>
                <a:spcPts val="0"/>
              </a:spcAft>
              <a:buSzPts val="1100"/>
              <a:buNone/>
            </a:pPr>
            <a:r>
              <a:rPr lang="en"/>
              <a:t>From essay:  </a:t>
            </a:r>
            <a:endParaRPr/>
          </a:p>
          <a:p>
            <a:pPr marL="0" lvl="0" indent="457200" algn="l" rtl="0">
              <a:lnSpc>
                <a:spcPct val="1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History holds similar problems to the modern dilemma faced with the EMS. The Falklands War between the United Kingdom’s Royal Navy and Argentina serves as an excellent case study for testing and proving the earlier mentioned solutions, particularly in two key areas: the lack of resident knowledge on EMSO SOPs and the lack of trained operators for EW systems.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300"/>
              </a:spcBef>
              <a:spcAft>
                <a:spcPts val="0"/>
              </a:spcAft>
              <a:buSzPts val="1100"/>
              <a:buNone/>
            </a:pPr>
            <a:r>
              <a:rPr lang="en"/>
              <a:t>-Although the Royal Navy had a significant EW advantage, they still had gaps in standardization and integration of their SOPs across the fleet.</a:t>
            </a:r>
            <a:endParaRPr/>
          </a:p>
          <a:p>
            <a:pPr marL="0" lvl="0" indent="0" algn="l" rtl="0">
              <a:lnSpc>
                <a:spcPct val="100000"/>
              </a:lnSpc>
              <a:spcBef>
                <a:spcPts val="1300"/>
              </a:spcBef>
              <a:spcAft>
                <a:spcPts val="0"/>
              </a:spcAft>
              <a:buSzPts val="1100"/>
              <a:buNone/>
            </a:pPr>
            <a:r>
              <a:rPr lang="en"/>
              <a:t>-The HMS Sheffield chose to turn off their air search radars, to prevent interference with their satellite link. Additionally, the tactical officer on duty considered it pointless to stand his post while the sensors were off, effectively leaving the ship blind.</a:t>
            </a:r>
            <a:endParaRPr/>
          </a:p>
          <a:p>
            <a:pPr marL="0" lvl="0" indent="0" algn="l" rtl="0">
              <a:lnSpc>
                <a:spcPct val="100000"/>
              </a:lnSpc>
              <a:spcBef>
                <a:spcPts val="1300"/>
              </a:spcBef>
              <a:spcAft>
                <a:spcPts val="0"/>
              </a:spcAft>
              <a:buSzPts val="1100"/>
              <a:buNone/>
            </a:pPr>
            <a:r>
              <a:rPr lang="en"/>
              <a:t>-This specific example made the Royal Navy use data links more freely. After the war, the Royal Navy updated their SOPs and the data links that they used.</a:t>
            </a:r>
            <a:endParaRPr/>
          </a:p>
          <a:p>
            <a:pPr marL="0" lvl="0" indent="0" algn="l" rtl="0">
              <a:lnSpc>
                <a:spcPct val="100000"/>
              </a:lnSpc>
              <a:spcBef>
                <a:spcPts val="1300"/>
              </a:spcBef>
              <a:spcAft>
                <a:spcPts val="0"/>
              </a:spcAft>
              <a:buClr>
                <a:schemeClr val="dk1"/>
              </a:buClr>
              <a:buSzPts val="1100"/>
              <a:buFont typeface="Arial"/>
              <a:buNone/>
            </a:pPr>
            <a:r>
              <a:rPr lang="en"/>
              <a:t>-Solutions Applied: This example in our case study proved that SOPs are important, but also that implementation is equally important. Implementing SOPs becomes crucial at distance.</a:t>
            </a:r>
            <a:endParaRPr/>
          </a:p>
          <a:p>
            <a:pPr marL="0" lvl="0" indent="0" algn="l" rtl="0">
              <a:lnSpc>
                <a:spcPct val="100000"/>
              </a:lnSpc>
              <a:spcBef>
                <a:spcPts val="2600"/>
              </a:spcBef>
              <a:spcAft>
                <a:spcPts val="0"/>
              </a:spcAft>
              <a:buClr>
                <a:schemeClr val="dk1"/>
              </a:buClr>
              <a:buSzPts val="1100"/>
              <a:buFont typeface="Arial"/>
              <a:buNone/>
            </a:pPr>
            <a:endParaRPr/>
          </a:p>
          <a:p>
            <a:pPr marL="0" lvl="0" indent="0" algn="l" rtl="0">
              <a:lnSpc>
                <a:spcPct val="100000"/>
              </a:lnSpc>
              <a:spcBef>
                <a:spcPts val="2600"/>
              </a:spcBef>
              <a:spcAft>
                <a:spcPts val="0"/>
              </a:spcAft>
              <a:buClr>
                <a:schemeClr val="dk1"/>
              </a:buClr>
              <a:buSzPts val="1100"/>
              <a:buFont typeface="Arial"/>
              <a:buNone/>
            </a:pPr>
            <a:endParaRPr/>
          </a:p>
          <a:p>
            <a:pPr marL="0" marR="0" lvl="0" indent="0" algn="l" rtl="0">
              <a:lnSpc>
                <a:spcPct val="100000"/>
              </a:lnSpc>
              <a:spcBef>
                <a:spcPts val="2600"/>
              </a:spcBef>
              <a:spcAft>
                <a:spcPts val="0"/>
              </a:spcAft>
              <a:buClr>
                <a:schemeClr val="dk1"/>
              </a:buClr>
              <a:buSzPts val="1100"/>
              <a:buFont typeface="Arial"/>
              <a:buNone/>
            </a:pPr>
            <a:r>
              <a:rPr lang="en" sz="1100" u="sng">
                <a:solidFill>
                  <a:srgbClr val="1155CC"/>
                </a:solidFill>
                <a:highlight>
                  <a:srgbClr val="FFFFFF"/>
                </a:highlight>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https://www.defensemedianetwork.com/stories/the-falklands-30-years-later/</a:t>
            </a:r>
            <a:endParaRPr/>
          </a:p>
          <a:p>
            <a:pPr marL="0" lvl="0" indent="0" algn="l" rtl="0">
              <a:lnSpc>
                <a:spcPct val="100000"/>
              </a:lnSpc>
              <a:spcBef>
                <a:spcPts val="2600"/>
              </a:spcBef>
              <a:spcAft>
                <a:spcPts val="130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15000"/>
              </a:lnSpc>
              <a:spcBef>
                <a:spcPts val="0"/>
              </a:spcBef>
              <a:spcAft>
                <a:spcPts val="0"/>
              </a:spcAft>
              <a:buSzPts val="1100"/>
              <a:buFont typeface="Arial"/>
              <a:buChar char="-"/>
            </a:pPr>
            <a:r>
              <a:rPr lang="en" sz="1800" dirty="0">
                <a:latin typeface="Arial"/>
                <a:ea typeface="Arial"/>
                <a:cs typeface="Arial"/>
                <a:sym typeface="Arial"/>
              </a:rPr>
              <a:t>NLT FY27, DC, CD&amp;I to publish a Marine Corps Tactical Publication (MCTP): Employment of Electronic Warfare Units and Capabilities.</a:t>
            </a:r>
            <a:endParaRPr dirty="0"/>
          </a:p>
          <a:p>
            <a:pPr marL="342900" marR="0" lvl="0" indent="-342900" algn="l" rtl="0">
              <a:lnSpc>
                <a:spcPct val="115000"/>
              </a:lnSpc>
              <a:spcBef>
                <a:spcPts val="0"/>
              </a:spcBef>
              <a:spcAft>
                <a:spcPts val="0"/>
              </a:spcAft>
              <a:buSzPts val="1100"/>
              <a:buFont typeface="Arial"/>
              <a:buChar char="-"/>
            </a:pPr>
            <a:r>
              <a:rPr lang="en" sz="1800" dirty="0">
                <a:latin typeface="Arial"/>
                <a:ea typeface="Arial"/>
                <a:cs typeface="Arial"/>
                <a:sym typeface="Arial"/>
              </a:rPr>
              <a:t>MOP: MCTP / SOPs updated</a:t>
            </a:r>
            <a:endParaRPr dirty="0"/>
          </a:p>
          <a:p>
            <a:pPr marL="342900" marR="0" lvl="0" indent="-342900" algn="l" rtl="0">
              <a:lnSpc>
                <a:spcPct val="115000"/>
              </a:lnSpc>
              <a:spcBef>
                <a:spcPts val="0"/>
              </a:spcBef>
              <a:spcAft>
                <a:spcPts val="0"/>
              </a:spcAft>
              <a:buSzPts val="1100"/>
              <a:buFont typeface="Arial"/>
              <a:buChar char="-"/>
            </a:pPr>
            <a:r>
              <a:rPr lang="en" sz="1800" dirty="0">
                <a:latin typeface="Arial"/>
                <a:ea typeface="Arial"/>
                <a:cs typeface="Arial"/>
                <a:sym typeface="Arial"/>
              </a:rPr>
              <a:t>MOE: 3D LAAD and 15th MEU conduct (BLT) Bn Level (at a minimum) 3x exercises, refinement, and AAR/command feedback of MCTP.</a:t>
            </a:r>
            <a:endParaRPr dirty="0"/>
          </a:p>
          <a:p>
            <a:pPr marL="0" marR="0" lvl="0" indent="0" algn="l" rtl="0">
              <a:lnSpc>
                <a:spcPct val="115000"/>
              </a:lnSpc>
              <a:spcBef>
                <a:spcPts val="800"/>
              </a:spcBef>
              <a:spcAft>
                <a:spcPts val="0"/>
              </a:spcAft>
              <a:buSzPts val="1100"/>
              <a:buNone/>
            </a:pPr>
            <a:r>
              <a:rPr lang="en" sz="1800" dirty="0">
                <a:latin typeface="Arial"/>
                <a:ea typeface="Arial"/>
                <a:cs typeface="Arial"/>
                <a:sym typeface="Arial"/>
              </a:rPr>
              <a:t> </a:t>
            </a:r>
            <a:endParaRPr dirty="0"/>
          </a:p>
          <a:p>
            <a:pPr marL="342900" marR="0" lvl="0" indent="-342900" algn="l" rtl="0">
              <a:lnSpc>
                <a:spcPct val="115000"/>
              </a:lnSpc>
              <a:spcBef>
                <a:spcPts val="800"/>
              </a:spcBef>
              <a:spcAft>
                <a:spcPts val="0"/>
              </a:spcAft>
              <a:buSzPts val="1100"/>
              <a:buFont typeface="Arial"/>
              <a:buChar char="-"/>
            </a:pPr>
            <a:r>
              <a:rPr lang="en" sz="1800" dirty="0">
                <a:latin typeface="Arial"/>
                <a:ea typeface="Arial"/>
                <a:cs typeface="Arial"/>
                <a:sym typeface="Arial"/>
              </a:rPr>
              <a:t>NLT FY27, TECOM to establish Incidental Operator Courses for EW Equipment and Capabilities. </a:t>
            </a:r>
            <a:endParaRPr dirty="0"/>
          </a:p>
          <a:p>
            <a:pPr marL="342900" marR="0" lvl="0" indent="-342900" algn="l" rtl="0">
              <a:lnSpc>
                <a:spcPct val="115000"/>
              </a:lnSpc>
              <a:spcBef>
                <a:spcPts val="0"/>
              </a:spcBef>
              <a:spcAft>
                <a:spcPts val="0"/>
              </a:spcAft>
              <a:buSzPts val="1100"/>
              <a:buFont typeface="Arial"/>
              <a:buChar char="-"/>
            </a:pPr>
            <a:r>
              <a:rPr lang="en" sz="1800" dirty="0">
                <a:latin typeface="Arial"/>
                <a:ea typeface="Arial"/>
                <a:cs typeface="Arial"/>
                <a:sym typeface="Arial"/>
              </a:rPr>
              <a:t>MOP: 1:1 training team established in IMEF.</a:t>
            </a:r>
            <a:endParaRPr dirty="0"/>
          </a:p>
          <a:p>
            <a:pPr marL="342900" marR="0" lvl="0" indent="-342900" algn="l" rtl="0">
              <a:lnSpc>
                <a:spcPct val="115000"/>
              </a:lnSpc>
              <a:spcBef>
                <a:spcPts val="0"/>
              </a:spcBef>
              <a:spcAft>
                <a:spcPts val="0"/>
              </a:spcAft>
              <a:buSzPts val="1100"/>
              <a:buFont typeface="Arial"/>
              <a:buChar char="-"/>
            </a:pPr>
            <a:r>
              <a:rPr lang="en" sz="1800" dirty="0">
                <a:latin typeface="Arial"/>
                <a:ea typeface="Arial"/>
                <a:cs typeface="Arial"/>
                <a:sym typeface="Arial"/>
              </a:rPr>
              <a:t>MOE: incorporating AAR/command feedback from MMT with LAAD/MEU unit for service level exercises.</a:t>
            </a:r>
            <a:endParaRPr dirty="0"/>
          </a:p>
          <a:p>
            <a:pPr marL="0" lvl="0" indent="0" algn="l" rtl="0">
              <a:lnSpc>
                <a:spcPct val="100000"/>
              </a:lnSpc>
              <a:spcBef>
                <a:spcPts val="800"/>
              </a:spcBef>
              <a:spcAft>
                <a:spcPts val="0"/>
              </a:spcAft>
              <a:buSzPts val="1100"/>
              <a:buNone/>
            </a:pPr>
            <a:endParaRPr b="1" dirty="0">
              <a:solidFill>
                <a:schemeClr val="dk1"/>
              </a:solidFill>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228600" algn="l" rtl="0">
              <a:lnSpc>
                <a:spcPct val="100000"/>
              </a:lnSpc>
              <a:spcBef>
                <a:spcPts val="1000"/>
              </a:spcBef>
              <a:spcAft>
                <a:spcPts val="0"/>
              </a:spcAft>
              <a:buClr>
                <a:schemeClr val="dk1"/>
              </a:buClr>
              <a:buSzPts val="1600"/>
              <a:buFont typeface="Hepta Slab"/>
              <a:buNone/>
            </a:pPr>
            <a:endParaRPr sz="1600" b="1" dirty="0">
              <a:solidFill>
                <a:schemeClr val="dk1"/>
              </a:solidFill>
              <a:latin typeface="Hepta Slab"/>
              <a:ea typeface="Hepta Slab"/>
              <a:cs typeface="Hepta Slab"/>
              <a:sym typeface="Hepta Slab"/>
            </a:endParaRPr>
          </a:p>
          <a:p>
            <a:pPr marL="914400" lvl="1" indent="-330200" algn="l" rtl="0">
              <a:lnSpc>
                <a:spcPct val="100000"/>
              </a:lnSpc>
              <a:spcBef>
                <a:spcPts val="1000"/>
              </a:spcBef>
              <a:spcAft>
                <a:spcPts val="0"/>
              </a:spcAft>
              <a:buClr>
                <a:schemeClr val="dk1"/>
              </a:buClr>
              <a:buSzPts val="1600"/>
              <a:buFont typeface="Hepta Slab"/>
              <a:buChar char="○"/>
            </a:pPr>
            <a:r>
              <a:rPr lang="en" sz="1600" dirty="0">
                <a:solidFill>
                  <a:schemeClr val="dk1"/>
                </a:solidFill>
                <a:latin typeface="Hepta Slab"/>
                <a:ea typeface="Hepta Slab"/>
                <a:cs typeface="Hepta Slab"/>
                <a:sym typeface="Hepta Slab"/>
              </a:rPr>
              <a:t>3d LAAD / 15th MEU will be the office of primary responsibility (OPR) for the MODI-II C-IED/C-UAS Incidental Operator Course</a:t>
            </a:r>
            <a:endParaRPr sz="1600" dirty="0">
              <a:solidFill>
                <a:schemeClr val="dk1"/>
              </a:solidFill>
              <a:latin typeface="Hepta Slab"/>
              <a:ea typeface="Hepta Slab"/>
              <a:cs typeface="Hepta Slab"/>
              <a:sym typeface="Hepta Slab"/>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MOE/MOP on how we know this works (IO course done by the time stated, AARs capture MOEs)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Split case study slide on same one, how does that relate to today. How our solution will prevent the issues of the past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r>
              <a:rPr lang="en" sz="900">
                <a:solidFill>
                  <a:schemeClr val="dk1"/>
                </a:solidFill>
                <a:latin typeface="Hepta Slab Medium"/>
                <a:ea typeface="Hepta Slab Medium"/>
                <a:cs typeface="Hepta Slab Medium"/>
                <a:sym typeface="Hepta Slab Medium"/>
              </a:rPr>
              <a:t>Challenge we were presented while a student at the Marine Corps University, Expeditionary Warfare School was: How does the Marine Corps dominate the EMS at the Battalion level?</a:t>
            </a:r>
            <a:endParaRPr sz="900">
              <a:solidFill>
                <a:schemeClr val="dk1"/>
              </a:solidFill>
              <a:latin typeface="Hepta Slab Medium"/>
              <a:ea typeface="Hepta Slab Medium"/>
              <a:cs typeface="Hepta Slab Medium"/>
              <a:sym typeface="Hepta Slab Medium"/>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Introduction,</a:t>
            </a:r>
            <a:r>
              <a:rPr lang="en"/>
              <a:t> </a:t>
            </a:r>
            <a:r>
              <a:rPr lang="en" b="1"/>
              <a:t>Problem Framing,</a:t>
            </a:r>
            <a:r>
              <a:rPr lang="en"/>
              <a:t> </a:t>
            </a:r>
            <a:r>
              <a:rPr lang="en" b="1"/>
              <a:t>Solution #1 (MTT/IO)</a:t>
            </a:r>
            <a:r>
              <a:rPr lang="en"/>
              <a:t>, </a:t>
            </a:r>
            <a:r>
              <a:rPr lang="en" b="1"/>
              <a:t>Solution #2 (SOP/Doctrine),</a:t>
            </a:r>
            <a:r>
              <a:rPr lang="en"/>
              <a:t> </a:t>
            </a:r>
            <a:r>
              <a:rPr lang="en" b="1"/>
              <a:t>Case Study/Counter Argument, Questions.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Operational/tactical level: </a:t>
            </a:r>
            <a:r>
              <a:rPr lang="en" b="1"/>
              <a:t>Space Operations, Air Operations, Maritime Operations, Land Operations, and Cyber Operations - congested and contested.</a:t>
            </a:r>
            <a:endParaRPr b="1"/>
          </a:p>
          <a:p>
            <a:pPr marL="0" lvl="0" indent="0" algn="l" rtl="0">
              <a:lnSpc>
                <a:spcPct val="100000"/>
              </a:lnSpc>
              <a:spcBef>
                <a:spcPts val="0"/>
              </a:spcBef>
              <a:spcAft>
                <a:spcPts val="0"/>
              </a:spcAft>
              <a:buSzPts val="1100"/>
              <a:buNone/>
            </a:pPr>
            <a:r>
              <a:rPr lang="en" b="1"/>
              <a:t>Mil equipment uses EMS sense, track, guide, and communicate.</a:t>
            </a:r>
            <a:endParaRPr b="1"/>
          </a:p>
          <a:p>
            <a:pPr marL="457200" lvl="0" indent="-298450" algn="l" rtl="0">
              <a:lnSpc>
                <a:spcPct val="100000"/>
              </a:lnSpc>
              <a:spcBef>
                <a:spcPts val="0"/>
              </a:spcBef>
              <a:spcAft>
                <a:spcPts val="0"/>
              </a:spcAft>
              <a:buSzPts val="1100"/>
              <a:buAutoNum type="arabicPeriod"/>
            </a:pPr>
            <a:r>
              <a:rPr lang="en"/>
              <a:t>All domains </a:t>
            </a:r>
            <a:endParaRPr/>
          </a:p>
          <a:p>
            <a:pPr marL="457200" lvl="0" indent="-298450" algn="l" rtl="0">
              <a:lnSpc>
                <a:spcPct val="100000"/>
              </a:lnSpc>
              <a:spcBef>
                <a:spcPts val="0"/>
              </a:spcBef>
              <a:spcAft>
                <a:spcPts val="0"/>
              </a:spcAft>
              <a:buSzPts val="1100"/>
              <a:buAutoNum type="arabicPeriod"/>
            </a:pPr>
            <a:r>
              <a:rPr lang="en"/>
              <a:t>The EMS is becoming </a:t>
            </a:r>
            <a:r>
              <a:rPr lang="en">
                <a:highlight>
                  <a:srgbClr val="FFFF00"/>
                </a:highlight>
              </a:rPr>
              <a:t>congested</a:t>
            </a:r>
            <a:r>
              <a:rPr lang="en"/>
              <a:t> due to the modern battlefields interconnected platforms and due to this, more </a:t>
            </a:r>
            <a:r>
              <a:rPr lang="en">
                <a:highlight>
                  <a:srgbClr val="FFFF00"/>
                </a:highlight>
              </a:rPr>
              <a:t>contested</a:t>
            </a:r>
            <a:r>
              <a:rPr lang="en"/>
              <a:t>. </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Photo: https://www.nato.int/cps/in/natohq/topics_80906.htm</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100"/>
              </a:spcBef>
              <a:spcAft>
                <a:spcPts val="0"/>
              </a:spcAft>
              <a:buClr>
                <a:schemeClr val="dk1"/>
              </a:buClr>
              <a:buSzPts val="1100"/>
              <a:buFont typeface="Arial"/>
              <a:buNone/>
            </a:pPr>
            <a:r>
              <a:rPr lang="en" i="1">
                <a:solidFill>
                  <a:schemeClr val="dk1"/>
                </a:solidFill>
                <a:highlight>
                  <a:srgbClr val="FFFFFF"/>
                </a:highlight>
              </a:rPr>
              <a:t>Figure: The Electromagnetic Environment from AJP 3.6 C (NATO EW Doctrine) NATO UNCLASSIFIED; Reproduced with Permission from MoD Head of Delegation for NATO EW within the NATO EW.</a:t>
            </a:r>
            <a:endParaRPr i="1">
              <a:solidFill>
                <a:schemeClr val="dk1"/>
              </a:solidFill>
            </a:endParaRPr>
          </a:p>
          <a:p>
            <a:pPr marL="0" lvl="0" indent="0" algn="l" rtl="0">
              <a:lnSpc>
                <a:spcPct val="100000"/>
              </a:lnSpc>
              <a:spcBef>
                <a:spcPts val="110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Strategic context: </a:t>
            </a:r>
            <a:r>
              <a:rPr lang="en" b="1"/>
              <a:t>Military Operation -&gt; EABO, this is how we see it play out operating across all domains</a:t>
            </a:r>
            <a:endParaRPr b="1"/>
          </a:p>
          <a:p>
            <a:pPr marL="457200" lvl="0" indent="-298450" algn="l" rtl="0">
              <a:lnSpc>
                <a:spcPct val="100000"/>
              </a:lnSpc>
              <a:spcBef>
                <a:spcPts val="0"/>
              </a:spcBef>
              <a:spcAft>
                <a:spcPts val="0"/>
              </a:spcAft>
              <a:buSzPts val="1100"/>
              <a:buAutoNum type="arabicPeriod"/>
            </a:pPr>
            <a:r>
              <a:rPr lang="en"/>
              <a:t>This is the future operating construct in an expeditionary environment</a:t>
            </a:r>
            <a:endParaRPr/>
          </a:p>
          <a:p>
            <a:pPr marL="914400" lvl="1" indent="-298450" algn="l" rtl="0">
              <a:lnSpc>
                <a:spcPct val="100000"/>
              </a:lnSpc>
              <a:spcBef>
                <a:spcPts val="0"/>
              </a:spcBef>
              <a:spcAft>
                <a:spcPts val="0"/>
              </a:spcAft>
              <a:buSzPts val="1100"/>
              <a:buAutoNum type="alphaLcPeriod"/>
            </a:pPr>
            <a:r>
              <a:rPr lang="en"/>
              <a:t>Distributed elements</a:t>
            </a:r>
            <a:endParaRPr/>
          </a:p>
          <a:p>
            <a:pPr marL="914400" lvl="1" indent="-298450" algn="l" rtl="0">
              <a:lnSpc>
                <a:spcPct val="100000"/>
              </a:lnSpc>
              <a:spcBef>
                <a:spcPts val="0"/>
              </a:spcBef>
              <a:spcAft>
                <a:spcPts val="0"/>
              </a:spcAft>
              <a:buSzPts val="1100"/>
              <a:buAutoNum type="alphaLcPeriod"/>
            </a:pPr>
            <a:r>
              <a:rPr lang="en"/>
              <a:t>Reliant on C2 and sensor to shooter platforms</a:t>
            </a:r>
            <a:endParaRPr/>
          </a:p>
          <a:p>
            <a:pPr marL="914400" lvl="1" indent="-298450" algn="l" rtl="0">
              <a:lnSpc>
                <a:spcPct val="100000"/>
              </a:lnSpc>
              <a:spcBef>
                <a:spcPts val="0"/>
              </a:spcBef>
              <a:spcAft>
                <a:spcPts val="0"/>
              </a:spcAft>
              <a:buSzPts val="1100"/>
              <a:buAutoNum type="alphaLcPeriod"/>
            </a:pPr>
            <a:r>
              <a:rPr lang="en"/>
              <a:t>Sensors and shooting operating within a web of Kill chains </a:t>
            </a:r>
            <a:endParaRPr/>
          </a:p>
          <a:p>
            <a:pPr marL="914400" lvl="1" indent="-298450" algn="l" rtl="0">
              <a:lnSpc>
                <a:spcPct val="100000"/>
              </a:lnSpc>
              <a:spcBef>
                <a:spcPts val="0"/>
              </a:spcBef>
              <a:spcAft>
                <a:spcPts val="0"/>
              </a:spcAft>
              <a:buSzPts val="1100"/>
              <a:buAutoNum type="alphaLcPeriod"/>
            </a:pPr>
            <a:r>
              <a:rPr lang="en"/>
              <a:t>Technical adversary capabilities to sense or disrupt elements within the WEZ</a:t>
            </a:r>
            <a:endParaRPr/>
          </a:p>
          <a:p>
            <a:pPr marL="0" lvl="0" indent="0" algn="l" rtl="0">
              <a:lnSpc>
                <a:spcPct val="115000"/>
              </a:lnSpc>
              <a:spcBef>
                <a:spcPts val="1100"/>
              </a:spcBef>
              <a:spcAft>
                <a:spcPts val="0"/>
              </a:spcAft>
              <a:buClr>
                <a:schemeClr val="dk1"/>
              </a:buClr>
              <a:buSzPts val="1100"/>
              <a:buFont typeface="Arial"/>
              <a:buNone/>
            </a:pPr>
            <a:r>
              <a:rPr lang="en"/>
              <a:t>Photo: https://www.stratagem.no/stand-in-forces/</a:t>
            </a:r>
            <a:endParaRPr i="1">
              <a:solidFill>
                <a:schemeClr val="dk1"/>
              </a:solidFill>
            </a:endParaRPr>
          </a:p>
          <a:p>
            <a:pPr marL="0" lvl="0" indent="0" algn="l" rtl="0">
              <a:lnSpc>
                <a:spcPct val="100000"/>
              </a:lnSpc>
              <a:spcBef>
                <a:spcPts val="110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Tactical Level: This is the EMS, what is the EMS? </a:t>
            </a:r>
            <a:r>
              <a:rPr lang="en" b="1"/>
              <a:t>Powerlines, tv sets, dangerous microwave, radiological waves. Military Low-Extremely High Freq.</a:t>
            </a:r>
            <a:endParaRPr b="1"/>
          </a:p>
          <a:p>
            <a:pPr marL="0" lvl="0" indent="0" algn="l" rtl="0">
              <a:lnSpc>
                <a:spcPct val="100000"/>
              </a:lnSpc>
              <a:spcBef>
                <a:spcPts val="0"/>
              </a:spcBef>
              <a:spcAft>
                <a:spcPts val="0"/>
              </a:spcAft>
              <a:buSzPts val="1100"/>
              <a:buNone/>
            </a:pPr>
            <a:r>
              <a:rPr lang="en"/>
              <a:t>Wifi</a:t>
            </a:r>
            <a:endParaRPr/>
          </a:p>
          <a:p>
            <a:pPr marL="0" lvl="0" indent="0" algn="l" rtl="0">
              <a:lnSpc>
                <a:spcPct val="100000"/>
              </a:lnSpc>
              <a:spcBef>
                <a:spcPts val="0"/>
              </a:spcBef>
              <a:spcAft>
                <a:spcPts val="0"/>
              </a:spcAft>
              <a:buSzPts val="1100"/>
              <a:buNone/>
            </a:pPr>
            <a:r>
              <a:rPr lang="en"/>
              <a:t>Bluetooth </a:t>
            </a:r>
            <a:endParaRPr/>
          </a:p>
          <a:p>
            <a:pPr marL="0" lvl="0" indent="0" algn="l" rtl="0">
              <a:lnSpc>
                <a:spcPct val="100000"/>
              </a:lnSpc>
              <a:spcBef>
                <a:spcPts val="0"/>
              </a:spcBef>
              <a:spcAft>
                <a:spcPts val="0"/>
              </a:spcAft>
              <a:buSzPts val="1100"/>
              <a:buNone/>
            </a:pPr>
            <a:r>
              <a:rPr lang="en"/>
              <a:t>Cyber </a:t>
            </a:r>
            <a:endParaRPr/>
          </a:p>
          <a:p>
            <a:pPr marL="0" lvl="0" indent="0" algn="l" rtl="0">
              <a:lnSpc>
                <a:spcPct val="100000"/>
              </a:lnSpc>
              <a:spcBef>
                <a:spcPts val="0"/>
              </a:spcBef>
              <a:spcAft>
                <a:spcPts val="0"/>
              </a:spcAft>
              <a:buSzPts val="1100"/>
              <a:buNone/>
            </a:pPr>
            <a:r>
              <a:rPr lang="en"/>
              <a:t>Radio</a:t>
            </a:r>
            <a:endParaRPr/>
          </a:p>
          <a:p>
            <a:pPr marL="0" lvl="0" indent="0" algn="l" rtl="0">
              <a:lnSpc>
                <a:spcPct val="100000"/>
              </a:lnSpc>
              <a:spcBef>
                <a:spcPts val="0"/>
              </a:spcBef>
              <a:spcAft>
                <a:spcPts val="0"/>
              </a:spcAft>
              <a:buSzPts val="1100"/>
              <a:buNone/>
            </a:pPr>
            <a:r>
              <a:rPr lang="en"/>
              <a:t>SATCOM</a:t>
            </a:r>
            <a:endParaRPr/>
          </a:p>
          <a:p>
            <a:pPr marL="0" lvl="0" indent="0" algn="l" rtl="0">
              <a:lnSpc>
                <a:spcPct val="100000"/>
              </a:lnSpc>
              <a:spcBef>
                <a:spcPts val="0"/>
              </a:spcBef>
              <a:spcAft>
                <a:spcPts val="0"/>
              </a:spcAft>
              <a:buSzPts val="1100"/>
              <a:buNone/>
            </a:pPr>
            <a:r>
              <a:rPr lang="en"/>
              <a:t>Cellular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Every part of our daily life and our armed services rely heavily on this contested environment to operate. EABO is going to drive the requirement for us to dominate in 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Picture:</a:t>
            </a:r>
            <a:r>
              <a:rPr lang="en" u="sng">
                <a:solidFill>
                  <a:schemeClr val="hlink"/>
                </a:solidFill>
                <a:hlinkClick r:id="rId3"/>
              </a:rPr>
              <a:t>https://www.forbes.com/sites/cognitiveworld/2019/04/12/the-weaponization-of-the-electromagnetic-spectrum/</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463D724F-3A9B-099E-A9BA-420745FC0A58}"/>
            </a:ext>
          </a:extLst>
        </p:cNvPr>
        <p:cNvGrpSpPr/>
        <p:nvPr/>
      </p:nvGrpSpPr>
      <p:grpSpPr>
        <a:xfrm>
          <a:off x="0" y="0"/>
          <a:ext cx="0" cy="0"/>
          <a:chOff x="0" y="0"/>
          <a:chExt cx="0" cy="0"/>
        </a:xfrm>
      </p:grpSpPr>
      <p:sp>
        <p:nvSpPr>
          <p:cNvPr id="120" name="Google Shape;120;g34ce4ed877f_0_9:notes">
            <a:extLst>
              <a:ext uri="{FF2B5EF4-FFF2-40B4-BE49-F238E27FC236}">
                <a16:creationId xmlns:a16="http://schemas.microsoft.com/office/drawing/2014/main" id="{B8C392F6-FC78-2952-264D-17D06826EE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4ce4ed877f_0_9:notes">
            <a:extLst>
              <a:ext uri="{FF2B5EF4-FFF2-40B4-BE49-F238E27FC236}">
                <a16:creationId xmlns:a16="http://schemas.microsoft.com/office/drawing/2014/main" id="{1B00F196-8778-444B-D296-64A6C144C5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47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Electromagnetic Spectrum (EMS) – The range of all types of electromagnetic radiation. (National</a:t>
            </a:r>
            <a:endParaRPr/>
          </a:p>
          <a:p>
            <a:pPr marL="0" lvl="0" indent="0" algn="l" rtl="0">
              <a:lnSpc>
                <a:spcPct val="100000"/>
              </a:lnSpc>
              <a:spcBef>
                <a:spcPts val="0"/>
              </a:spcBef>
              <a:spcAft>
                <a:spcPts val="0"/>
              </a:spcAft>
              <a:buClr>
                <a:schemeClr val="dk1"/>
              </a:buClr>
              <a:buSzPts val="1100"/>
              <a:buFont typeface="Arial"/>
              <a:buNone/>
            </a:pPr>
            <a:r>
              <a:rPr lang="en"/>
              <a:t>Aeronautics and Space Administration (NASA))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t>Electromagnetic Spectrum Operations – Coordinated military actions to exploit, attack, protect, and</a:t>
            </a:r>
            <a:endParaRPr/>
          </a:p>
          <a:p>
            <a:pPr marL="0" lvl="0" indent="0" algn="l" rtl="0">
              <a:lnSpc>
                <a:spcPct val="100000"/>
              </a:lnSpc>
              <a:spcBef>
                <a:spcPts val="0"/>
              </a:spcBef>
              <a:spcAft>
                <a:spcPts val="0"/>
              </a:spcAft>
              <a:buClr>
                <a:schemeClr val="dk1"/>
              </a:buClr>
              <a:buSzPts val="1100"/>
              <a:buFont typeface="Arial"/>
              <a:buNone/>
            </a:pPr>
            <a:r>
              <a:rPr lang="en"/>
              <a:t>manage the electromagnetic environment. Also called EMSO. (JP 3-85)</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t>Electromagnetic Warfare – Military action involving the use of electromagnetic and directed energy to</a:t>
            </a:r>
            <a:endParaRPr/>
          </a:p>
          <a:p>
            <a:pPr marL="0" lvl="0" indent="0" algn="l" rtl="0">
              <a:lnSpc>
                <a:spcPct val="100000"/>
              </a:lnSpc>
              <a:spcBef>
                <a:spcPts val="0"/>
              </a:spcBef>
              <a:spcAft>
                <a:spcPts val="0"/>
              </a:spcAft>
              <a:buClr>
                <a:schemeClr val="dk1"/>
              </a:buClr>
              <a:buSzPts val="1100"/>
              <a:buFont typeface="Arial"/>
              <a:buNone/>
            </a:pPr>
            <a:r>
              <a:rPr lang="en"/>
              <a:t>control the electromagnetic spectrum or to attack the enemy. Also called EW. [previously Electronic</a:t>
            </a:r>
            <a:endParaRPr/>
          </a:p>
          <a:p>
            <a:pPr marL="0" lvl="0" indent="0" algn="l" rtl="0">
              <a:lnSpc>
                <a:spcPct val="100000"/>
              </a:lnSpc>
              <a:spcBef>
                <a:spcPts val="0"/>
              </a:spcBef>
              <a:spcAft>
                <a:spcPts val="0"/>
              </a:spcAft>
              <a:buClr>
                <a:schemeClr val="dk1"/>
              </a:buClr>
              <a:buSzPts val="1100"/>
              <a:buFont typeface="Arial"/>
              <a:buNone/>
            </a:pPr>
            <a:r>
              <a:rPr lang="en"/>
              <a:t>Warfare] (JP 3-85)</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EMS - </a:t>
            </a:r>
            <a:r>
              <a:rPr lang="en" sz="1000">
                <a:solidFill>
                  <a:schemeClr val="dk1"/>
                </a:solidFill>
                <a:latin typeface="Times New Roman"/>
                <a:ea typeface="Times New Roman"/>
                <a:cs typeface="Times New Roman"/>
                <a:sym typeface="Times New Roman"/>
              </a:rPr>
              <a:t>Church of the Cosmos, “Electromagnetic Spectrum,” accessed January 4, 2022, </a:t>
            </a:r>
            <a:r>
              <a:rPr lang="en" sz="1000" u="sng">
                <a:solidFill>
                  <a:schemeClr val="hlink"/>
                </a:solidFill>
                <a:highlight>
                  <a:srgbClr val="FFFFFF"/>
                </a:highlight>
                <a:latin typeface="Times New Roman"/>
                <a:ea typeface="Times New Roman"/>
                <a:cs typeface="Times New Roman"/>
                <a:sym typeface="Times New Roman"/>
                <a:hlinkClick r:id="rId3"/>
              </a:rPr>
              <a:t>churchofthecosmos.files.wordpress.com/2012/12/electromagnetic-spectrum.png</a:t>
            </a:r>
            <a:endParaRPr sz="10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0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0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Problem 1: MCRP 3-32d.1 is outdated and fails to adequately guide employment of EMSO capabilities at the tactical level. THIS LEAVES Marine Corps battalions/companies at a disadvantage in the EMS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Problem 2: EMSO enablers are tasked organized at the MAGTF level; leaving a gap at the battalion level with a lack of organic EW capabilities. THIS LEAVES Marine Corps battalions/companies at a relative disadvantage to our adversaries who have organic EW capabilities at the brigade (O6) and battalion (O5) levels.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SECTION_HEADER_1">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632850" y="1124700"/>
            <a:ext cx="7878300" cy="174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5400"/>
              <a:buFont typeface="Hepta Slab"/>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38"/>
          <p:cNvSpPr txBox="1">
            <a:spLocks noGrp="1"/>
          </p:cNvSpPr>
          <p:nvPr>
            <p:ph type="body" idx="1"/>
          </p:nvPr>
        </p:nvSpPr>
        <p:spPr>
          <a:xfrm>
            <a:off x="4064100" y="4335200"/>
            <a:ext cx="1015800" cy="266100"/>
          </a:xfrm>
          <a:prstGeom prst="rect">
            <a:avLst/>
          </a:prstGeom>
          <a:no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lvl1pPr marL="457200" lvl="0"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1pPr>
            <a:lvl2pPr marL="914400" lvl="1"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2pPr>
            <a:lvl3pPr marL="1371600" lvl="2"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3pPr>
            <a:lvl4pPr marL="1828800" lvl="3"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4pPr>
            <a:lvl5pPr marL="2286000" lvl="4" indent="-298450" algn="l">
              <a:lnSpc>
                <a:spcPct val="100000"/>
              </a:lnSpc>
              <a:spcBef>
                <a:spcPts val="0"/>
              </a:spcBef>
              <a:spcAft>
                <a:spcPts val="0"/>
              </a:spcAft>
              <a:buSzPts val="1100"/>
              <a:buFont typeface="Barlow Medium"/>
              <a:buChar char="○"/>
              <a:defRPr>
                <a:latin typeface="Barlow Medium"/>
                <a:ea typeface="Barlow Medium"/>
                <a:cs typeface="Barlow Medium"/>
                <a:sym typeface="Barlow Medium"/>
              </a:defRPr>
            </a:lvl5pPr>
            <a:lvl6pPr marL="2743200" lvl="5"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6pPr>
            <a:lvl7pPr marL="3200400" lvl="6"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7pPr>
            <a:lvl8pPr marL="3657600" lvl="7"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8pPr>
            <a:lvl9pPr marL="4114800" lvl="8" indent="-298450" algn="l">
              <a:lnSpc>
                <a:spcPct val="100000"/>
              </a:lnSpc>
              <a:spcBef>
                <a:spcPts val="0"/>
              </a:spcBef>
              <a:spcAft>
                <a:spcPts val="0"/>
              </a:spcAft>
              <a:buSzPts val="1100"/>
              <a:buFont typeface="Barlow Medium"/>
              <a:buChar char="■"/>
              <a:defRPr sz="1100">
                <a:latin typeface="Barlow Medium"/>
                <a:ea typeface="Barlow Medium"/>
                <a:cs typeface="Barlow Medium"/>
                <a:sym typeface="Barlow Medium"/>
              </a:defRPr>
            </a:lvl9pPr>
          </a:lstStyle>
          <a:p>
            <a:endParaRPr/>
          </a:p>
        </p:txBody>
      </p:sp>
      <p:sp>
        <p:nvSpPr>
          <p:cNvPr id="12" name="Google Shape;12;p38"/>
          <p:cNvSpPr txBox="1">
            <a:spLocks noGrp="1"/>
          </p:cNvSpPr>
          <p:nvPr>
            <p:ph type="subTitle" idx="2"/>
          </p:nvPr>
        </p:nvSpPr>
        <p:spPr>
          <a:xfrm>
            <a:off x="2857500" y="2902000"/>
            <a:ext cx="3765600" cy="93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SzPts val="1400"/>
              <a:buNone/>
              <a:defRPr>
                <a:latin typeface="Barlow Light"/>
                <a:ea typeface="Barlow Light"/>
                <a:cs typeface="Barlow Light"/>
                <a:sym typeface="Barlow Light"/>
              </a:defRPr>
            </a:lvl2pPr>
            <a:lvl3pPr lvl="2" algn="l">
              <a:lnSpc>
                <a:spcPct val="100000"/>
              </a:lnSpc>
              <a:spcBef>
                <a:spcPts val="0"/>
              </a:spcBef>
              <a:spcAft>
                <a:spcPts val="0"/>
              </a:spcAft>
              <a:buSzPts val="1400"/>
              <a:buNone/>
              <a:defRPr>
                <a:latin typeface="Barlow Light"/>
                <a:ea typeface="Barlow Light"/>
                <a:cs typeface="Barlow Light"/>
                <a:sym typeface="Barlow Light"/>
              </a:defRPr>
            </a:lvl3pPr>
            <a:lvl4pPr lvl="3" algn="l">
              <a:lnSpc>
                <a:spcPct val="100000"/>
              </a:lnSpc>
              <a:spcBef>
                <a:spcPts val="0"/>
              </a:spcBef>
              <a:spcAft>
                <a:spcPts val="0"/>
              </a:spcAft>
              <a:buSzPts val="1400"/>
              <a:buNone/>
              <a:defRPr>
                <a:latin typeface="Barlow Light"/>
                <a:ea typeface="Barlow Light"/>
                <a:cs typeface="Barlow Light"/>
                <a:sym typeface="Barlow Light"/>
              </a:defRPr>
            </a:lvl4pPr>
            <a:lvl5pPr lvl="4" algn="l">
              <a:lnSpc>
                <a:spcPct val="100000"/>
              </a:lnSpc>
              <a:spcBef>
                <a:spcPts val="0"/>
              </a:spcBef>
              <a:spcAft>
                <a:spcPts val="0"/>
              </a:spcAft>
              <a:buSzPts val="1400"/>
              <a:buNone/>
              <a:defRPr>
                <a:latin typeface="Barlow Light"/>
                <a:ea typeface="Barlow Light"/>
                <a:cs typeface="Barlow Light"/>
                <a:sym typeface="Barlow Light"/>
              </a:defRPr>
            </a:lvl5pPr>
            <a:lvl6pPr lvl="5" algn="l">
              <a:lnSpc>
                <a:spcPct val="100000"/>
              </a:lnSpc>
              <a:spcBef>
                <a:spcPts val="0"/>
              </a:spcBef>
              <a:spcAft>
                <a:spcPts val="0"/>
              </a:spcAft>
              <a:buSzPts val="1400"/>
              <a:buNone/>
              <a:defRPr>
                <a:latin typeface="Barlow Light"/>
                <a:ea typeface="Barlow Light"/>
                <a:cs typeface="Barlow Light"/>
                <a:sym typeface="Barlow Light"/>
              </a:defRPr>
            </a:lvl6pPr>
            <a:lvl7pPr lvl="6" algn="l">
              <a:lnSpc>
                <a:spcPct val="100000"/>
              </a:lnSpc>
              <a:spcBef>
                <a:spcPts val="0"/>
              </a:spcBef>
              <a:spcAft>
                <a:spcPts val="0"/>
              </a:spcAft>
              <a:buSzPts val="1400"/>
              <a:buNone/>
              <a:defRPr>
                <a:latin typeface="Barlow Light"/>
                <a:ea typeface="Barlow Light"/>
                <a:cs typeface="Barlow Light"/>
                <a:sym typeface="Barlow Light"/>
              </a:defRPr>
            </a:lvl7pPr>
            <a:lvl8pPr lvl="7" algn="l">
              <a:lnSpc>
                <a:spcPct val="100000"/>
              </a:lnSpc>
              <a:spcBef>
                <a:spcPts val="0"/>
              </a:spcBef>
              <a:spcAft>
                <a:spcPts val="0"/>
              </a:spcAft>
              <a:buSzPts val="1400"/>
              <a:buNone/>
              <a:defRPr>
                <a:latin typeface="Barlow Light"/>
                <a:ea typeface="Barlow Light"/>
                <a:cs typeface="Barlow Light"/>
                <a:sym typeface="Barlow Light"/>
              </a:defRPr>
            </a:lvl8pPr>
            <a:lvl9pPr lvl="8" algn="l">
              <a:lnSpc>
                <a:spcPct val="100000"/>
              </a:lnSpc>
              <a:spcBef>
                <a:spcPts val="0"/>
              </a:spcBef>
              <a:spcAft>
                <a:spcPts val="0"/>
              </a:spcAft>
              <a:buSzPts val="1400"/>
              <a:buNone/>
              <a:defRPr>
                <a:latin typeface="Barlow Light"/>
                <a:ea typeface="Barlow Light"/>
                <a:cs typeface="Barlow Light"/>
                <a:sym typeface="Barlow Light"/>
              </a:defRPr>
            </a:lvl9pPr>
          </a:lstStyle>
          <a:p>
            <a:endParaRPr/>
          </a:p>
        </p:txBody>
      </p:sp>
      <p:sp>
        <p:nvSpPr>
          <p:cNvPr id="13" name="Google Shape;1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Medium"/>
                <a:ea typeface="Barlow Medium"/>
                <a:cs typeface="Barlow Medium"/>
                <a:sym typeface="Barlow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48"/>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8" name="Google Shape;48;p4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9" name="Google Shape;49;p4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0" name="Google Shape;5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4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3" name="Google Shape;5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5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6" name="Google Shape;56;p5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7" name="Google Shape;5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14"/>
        <p:cNvGrpSpPr/>
        <p:nvPr/>
      </p:nvGrpSpPr>
      <p:grpSpPr>
        <a:xfrm>
          <a:off x="0" y="0"/>
          <a:ext cx="0" cy="0"/>
          <a:chOff x="0" y="0"/>
          <a:chExt cx="0" cy="0"/>
        </a:xfrm>
      </p:grpSpPr>
      <p:sp>
        <p:nvSpPr>
          <p:cNvPr id="15" name="Google Shape;15;p39"/>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SzPts val="1500"/>
              <a:buChar char="●"/>
              <a:defRPr/>
            </a:lvl1pPr>
            <a:lvl2pPr marL="914400" lvl="1" indent="-317500" algn="l">
              <a:lnSpc>
                <a:spcPct val="100000"/>
              </a:lnSpc>
              <a:spcBef>
                <a:spcPts val="0"/>
              </a:spcBef>
              <a:spcAft>
                <a:spcPts val="0"/>
              </a:spcAft>
              <a:buSzPts val="1400"/>
              <a:buChar char="○"/>
              <a:defRPr/>
            </a:lvl2pPr>
            <a:lvl3pPr marL="1371600" lvl="2" indent="-311150" algn="l">
              <a:lnSpc>
                <a:spcPct val="100000"/>
              </a:lnSpc>
              <a:spcBef>
                <a:spcPts val="0"/>
              </a:spcBef>
              <a:spcAft>
                <a:spcPts val="0"/>
              </a:spcAft>
              <a:buSzPts val="1300"/>
              <a:buChar char="■"/>
              <a:defRPr/>
            </a:lvl3pPr>
            <a:lvl4pPr marL="1828800" lvl="3" indent="-304800" algn="l">
              <a:lnSpc>
                <a:spcPct val="100000"/>
              </a:lnSpc>
              <a:spcBef>
                <a:spcPts val="0"/>
              </a:spcBef>
              <a:spcAft>
                <a:spcPts val="0"/>
              </a:spcAft>
              <a:buSzPts val="1200"/>
              <a:buChar char="●"/>
              <a:defRPr/>
            </a:lvl4pPr>
            <a:lvl5pPr marL="2286000" lvl="4" indent="-298450" algn="l">
              <a:lnSpc>
                <a:spcPct val="100000"/>
              </a:lnSpc>
              <a:spcBef>
                <a:spcPts val="0"/>
              </a:spcBef>
              <a:spcAft>
                <a:spcPts val="0"/>
              </a:spcAft>
              <a:buSzPts val="1100"/>
              <a:buChar char="○"/>
              <a:defRPr/>
            </a:lvl5pPr>
            <a:lvl6pPr marL="2743200" lvl="5" indent="-292100" algn="l">
              <a:lnSpc>
                <a:spcPct val="100000"/>
              </a:lnSpc>
              <a:spcBef>
                <a:spcPts val="0"/>
              </a:spcBef>
              <a:spcAft>
                <a:spcPts val="0"/>
              </a:spcAft>
              <a:buSzPts val="1000"/>
              <a:buChar char="■"/>
              <a:defRPr/>
            </a:lvl6pPr>
            <a:lvl7pPr marL="3200400" lvl="6" indent="-285750" algn="l">
              <a:lnSpc>
                <a:spcPct val="100000"/>
              </a:lnSpc>
              <a:spcBef>
                <a:spcPts val="0"/>
              </a:spcBef>
              <a:spcAft>
                <a:spcPts val="0"/>
              </a:spcAft>
              <a:buSzPts val="900"/>
              <a:buChar char="●"/>
              <a:defRPr/>
            </a:lvl7pPr>
            <a:lvl8pPr marL="3657600" lvl="7" indent="-279400" algn="l">
              <a:lnSpc>
                <a:spcPct val="100000"/>
              </a:lnSpc>
              <a:spcBef>
                <a:spcPts val="0"/>
              </a:spcBef>
              <a:spcAft>
                <a:spcPts val="0"/>
              </a:spcAft>
              <a:buSzPts val="800"/>
              <a:buChar char="○"/>
              <a:defRPr/>
            </a:lvl8pPr>
            <a:lvl9pPr marL="4114800" lvl="8" indent="-273050" algn="l">
              <a:lnSpc>
                <a:spcPct val="100000"/>
              </a:lnSpc>
              <a:spcBef>
                <a:spcPts val="0"/>
              </a:spcBef>
              <a:spcAft>
                <a:spcPts val="0"/>
              </a:spcAft>
              <a:buSzPts val="700"/>
              <a:buChar char="■"/>
              <a:defRPr/>
            </a:lvl9pPr>
          </a:lstStyle>
          <a:p>
            <a:endParaRPr/>
          </a:p>
        </p:txBody>
      </p:sp>
      <p:sp>
        <p:nvSpPr>
          <p:cNvPr id="18" name="Google Shape;1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p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9" name="Google Shape;29;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4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p4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4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4" name="Google Shape;4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8" name="Google Shape;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a:latin typeface="Hepta Slab Medium"/>
                <a:ea typeface="Hepta Slab Medium"/>
                <a:cs typeface="Hepta Slab Medium"/>
                <a:sym typeface="Hepta Slab Medium"/>
              </a:rPr>
              <a:t>Team Members</a:t>
            </a:r>
            <a:endParaRPr>
              <a:latin typeface="Hepta Slab Medium"/>
              <a:ea typeface="Hepta Slab Medium"/>
              <a:cs typeface="Hepta Slab Medium"/>
              <a:sym typeface="Hepta Slab Medium"/>
            </a:endParaRPr>
          </a:p>
        </p:txBody>
      </p:sp>
      <p:grpSp>
        <p:nvGrpSpPr>
          <p:cNvPr id="65" name="Google Shape;65;p2"/>
          <p:cNvGrpSpPr/>
          <p:nvPr/>
        </p:nvGrpSpPr>
        <p:grpSpPr>
          <a:xfrm>
            <a:off x="3841196" y="1376773"/>
            <a:ext cx="1461604" cy="3461627"/>
            <a:chOff x="3886196" y="1423273"/>
            <a:chExt cx="1461604" cy="3461627"/>
          </a:xfrm>
        </p:grpSpPr>
        <p:sp>
          <p:nvSpPr>
            <p:cNvPr id="66" name="Google Shape;66;p2"/>
            <p:cNvSpPr txBox="1"/>
            <p:nvPr/>
          </p:nvSpPr>
          <p:spPr>
            <a:xfrm>
              <a:off x="3886200" y="3293400"/>
              <a:ext cx="1461600" cy="15915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Capt Craig Miranda</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USAF</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17D: Cyber Operations</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chemeClr val="dk1"/>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Project Manager</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Hepta Slab Medium"/>
                <a:ea typeface="Hepta Slab Medium"/>
                <a:cs typeface="Hepta Slab Medium"/>
                <a:sym typeface="Hepta Slab Medium"/>
              </a:endParaRPr>
            </a:p>
          </p:txBody>
        </p:sp>
        <p:pic>
          <p:nvPicPr>
            <p:cNvPr id="67" name="Google Shape;67;p2"/>
            <p:cNvPicPr preferRelativeResize="0"/>
            <p:nvPr/>
          </p:nvPicPr>
          <p:blipFill rotWithShape="1">
            <a:blip r:embed="rId3">
              <a:alphaModFix/>
            </a:blip>
            <a:srcRect/>
            <a:stretch/>
          </p:blipFill>
          <p:spPr>
            <a:xfrm>
              <a:off x="3886196" y="1423273"/>
              <a:ext cx="1461551" cy="1818450"/>
            </a:xfrm>
            <a:prstGeom prst="rect">
              <a:avLst/>
            </a:prstGeom>
            <a:noFill/>
            <a:ln w="28575" cap="flat" cmpd="sng">
              <a:solidFill>
                <a:srgbClr val="000000"/>
              </a:solidFill>
              <a:prstDash val="solid"/>
              <a:round/>
              <a:headEnd type="none" w="sm" len="sm"/>
              <a:tailEnd type="none" w="sm" len="sm"/>
            </a:ln>
          </p:spPr>
        </p:pic>
      </p:grpSp>
      <p:grpSp>
        <p:nvGrpSpPr>
          <p:cNvPr id="68" name="Google Shape;68;p2"/>
          <p:cNvGrpSpPr/>
          <p:nvPr/>
        </p:nvGrpSpPr>
        <p:grpSpPr>
          <a:xfrm>
            <a:off x="5555700" y="1371604"/>
            <a:ext cx="1461600" cy="3369296"/>
            <a:chOff x="5600700" y="1418104"/>
            <a:chExt cx="1461600" cy="3369296"/>
          </a:xfrm>
        </p:grpSpPr>
        <p:sp>
          <p:nvSpPr>
            <p:cNvPr id="69" name="Google Shape;69;p2"/>
            <p:cNvSpPr txBox="1"/>
            <p:nvPr/>
          </p:nvSpPr>
          <p:spPr>
            <a:xfrm>
              <a:off x="5600700" y="3293400"/>
              <a:ext cx="1461600" cy="1494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 sz="825" b="1" i="0" u="none" strike="noStrike" cap="none">
                  <a:solidFill>
                    <a:schemeClr val="dk1"/>
                  </a:solidFill>
                  <a:latin typeface="Hepta Slab"/>
                  <a:ea typeface="Hepta Slab"/>
                  <a:cs typeface="Hepta Slab"/>
                  <a:sym typeface="Hepta Slab"/>
                </a:rPr>
                <a:t>Capt Jackie Sapitro</a:t>
              </a:r>
              <a:endParaRPr sz="105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25"/>
                <a:buFont typeface="Arial"/>
                <a:buNone/>
              </a:pPr>
              <a:r>
                <a:rPr lang="en" sz="825" b="0" i="0" u="none" strike="noStrike" cap="none">
                  <a:solidFill>
                    <a:schemeClr val="dk1"/>
                  </a:solidFill>
                  <a:latin typeface="Hepta Slab Medium"/>
                  <a:ea typeface="Hepta Slab Medium"/>
                  <a:cs typeface="Hepta Slab Medium"/>
                  <a:sym typeface="Hepta Slab Medium"/>
                </a:rPr>
                <a:t>USMC</a:t>
              </a:r>
              <a:endParaRPr sz="105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25"/>
                <a:buFont typeface="Arial"/>
                <a:buNone/>
              </a:pPr>
              <a:r>
                <a:rPr lang="en" sz="825" b="0" i="0" u="none" strike="noStrike" cap="none">
                  <a:solidFill>
                    <a:schemeClr val="dk1"/>
                  </a:solidFill>
                  <a:latin typeface="Hepta Slab Medium"/>
                  <a:ea typeface="Hepta Slab Medium"/>
                  <a:cs typeface="Hepta Slab Medium"/>
                  <a:sym typeface="Hepta Slab Medium"/>
                </a:rPr>
                <a:t>7210: Air Defense Control</a:t>
              </a:r>
              <a:endParaRPr sz="825"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chemeClr val="dk1"/>
                </a:buClr>
                <a:buSzPts val="825"/>
                <a:buFont typeface="Arial"/>
                <a:buNone/>
              </a:pPr>
              <a:r>
                <a:rPr lang="en" sz="825" b="0" i="0" u="none" strike="noStrike" cap="none">
                  <a:solidFill>
                    <a:schemeClr val="dk1"/>
                  </a:solidFill>
                  <a:latin typeface="Hepta Slab Medium"/>
                  <a:ea typeface="Hepta Slab Medium"/>
                  <a:cs typeface="Hepta Slab Medium"/>
                  <a:sym typeface="Hepta Slab Medium"/>
                </a:rPr>
                <a:t>Recorder</a:t>
              </a:r>
              <a:endParaRPr sz="825" b="0" i="0" u="none" strike="noStrike" cap="none">
                <a:solidFill>
                  <a:schemeClr val="dk1"/>
                </a:solidFill>
                <a:latin typeface="Hepta Slab Medium"/>
                <a:ea typeface="Hepta Slab Medium"/>
                <a:cs typeface="Hepta Slab Medium"/>
                <a:sym typeface="Hepta Slab Medium"/>
              </a:endParaRPr>
            </a:p>
          </p:txBody>
        </p:sp>
        <p:pic>
          <p:nvPicPr>
            <p:cNvPr id="70" name="Google Shape;70;p2"/>
            <p:cNvPicPr preferRelativeResize="0"/>
            <p:nvPr/>
          </p:nvPicPr>
          <p:blipFill rotWithShape="1">
            <a:blip r:embed="rId4">
              <a:alphaModFix/>
            </a:blip>
            <a:srcRect/>
            <a:stretch/>
          </p:blipFill>
          <p:spPr>
            <a:xfrm>
              <a:off x="5600701" y="1418104"/>
              <a:ext cx="1461544" cy="1828787"/>
            </a:xfrm>
            <a:prstGeom prst="rect">
              <a:avLst/>
            </a:prstGeom>
            <a:noFill/>
            <a:ln w="28575" cap="flat" cmpd="sng">
              <a:solidFill>
                <a:srgbClr val="000000"/>
              </a:solidFill>
              <a:prstDash val="solid"/>
              <a:round/>
              <a:headEnd type="none" w="sm" len="sm"/>
              <a:tailEnd type="none" w="sm" len="sm"/>
            </a:ln>
          </p:spPr>
        </p:pic>
      </p:grpSp>
      <p:grpSp>
        <p:nvGrpSpPr>
          <p:cNvPr id="71" name="Google Shape;71;p2"/>
          <p:cNvGrpSpPr/>
          <p:nvPr/>
        </p:nvGrpSpPr>
        <p:grpSpPr>
          <a:xfrm>
            <a:off x="7270200" y="1374862"/>
            <a:ext cx="1461601" cy="3836738"/>
            <a:chOff x="7315200" y="1421362"/>
            <a:chExt cx="1461601" cy="3836738"/>
          </a:xfrm>
        </p:grpSpPr>
        <p:grpSp>
          <p:nvGrpSpPr>
            <p:cNvPr id="72" name="Google Shape;72;p2"/>
            <p:cNvGrpSpPr/>
            <p:nvPr/>
          </p:nvGrpSpPr>
          <p:grpSpPr>
            <a:xfrm>
              <a:off x="7315200" y="1421362"/>
              <a:ext cx="1461600" cy="3836738"/>
              <a:chOff x="7315200" y="1421362"/>
              <a:chExt cx="1461600" cy="3836738"/>
            </a:xfrm>
          </p:grpSpPr>
          <p:sp>
            <p:nvSpPr>
              <p:cNvPr id="73" name="Google Shape;73;p2"/>
              <p:cNvSpPr txBox="1"/>
              <p:nvPr/>
            </p:nvSpPr>
            <p:spPr>
              <a:xfrm>
                <a:off x="7315200" y="3293400"/>
                <a:ext cx="1461600" cy="196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Capt Joseph Sporleder</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USMC</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0602: Communi-</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cations </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chemeClr val="dk1"/>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Research Liaison</a:t>
                </a:r>
                <a:endParaRPr sz="800" b="0" i="0" u="none" strike="noStrike" cap="none">
                  <a:solidFill>
                    <a:schemeClr val="dk1"/>
                  </a:solidFill>
                  <a:latin typeface="Hepta Slab Medium"/>
                  <a:ea typeface="Hepta Slab Medium"/>
                  <a:cs typeface="Hepta Slab Medium"/>
                  <a:sym typeface="Hepta Slab Medium"/>
                </a:endParaRPr>
              </a:p>
            </p:txBody>
          </p:sp>
          <p:pic>
            <p:nvPicPr>
              <p:cNvPr id="74" name="Google Shape;74;p2"/>
              <p:cNvPicPr preferRelativeResize="0"/>
              <p:nvPr/>
            </p:nvPicPr>
            <p:blipFill rotWithShape="1">
              <a:blip r:embed="rId5">
                <a:alphaModFix/>
              </a:blip>
              <a:srcRect l="6557" r="2748" b="13702"/>
              <a:stretch/>
            </p:blipFill>
            <p:spPr>
              <a:xfrm>
                <a:off x="7315200" y="1421362"/>
                <a:ext cx="1461544" cy="1822272"/>
              </a:xfrm>
              <a:prstGeom prst="rect">
                <a:avLst/>
              </a:prstGeom>
              <a:noFill/>
              <a:ln w="28575" cap="flat" cmpd="sng">
                <a:solidFill>
                  <a:srgbClr val="000000"/>
                </a:solidFill>
                <a:prstDash val="solid"/>
                <a:round/>
                <a:headEnd type="none" w="sm" len="sm"/>
                <a:tailEnd type="none" w="sm" len="sm"/>
              </a:ln>
            </p:spPr>
          </p:pic>
        </p:grpSp>
        <p:pic>
          <p:nvPicPr>
            <p:cNvPr id="75" name="Google Shape;75;p2"/>
            <p:cNvPicPr preferRelativeResize="0"/>
            <p:nvPr/>
          </p:nvPicPr>
          <p:blipFill rotWithShape="1">
            <a:blip r:embed="rId6">
              <a:alphaModFix/>
            </a:blip>
            <a:srcRect/>
            <a:stretch/>
          </p:blipFill>
          <p:spPr>
            <a:xfrm>
              <a:off x="7315200" y="1423275"/>
              <a:ext cx="1461601" cy="1816974"/>
            </a:xfrm>
            <a:prstGeom prst="rect">
              <a:avLst/>
            </a:prstGeom>
            <a:noFill/>
            <a:ln>
              <a:noFill/>
            </a:ln>
          </p:spPr>
        </p:pic>
      </p:grpSp>
      <p:grpSp>
        <p:nvGrpSpPr>
          <p:cNvPr id="76" name="Google Shape;76;p2"/>
          <p:cNvGrpSpPr/>
          <p:nvPr/>
        </p:nvGrpSpPr>
        <p:grpSpPr>
          <a:xfrm>
            <a:off x="412200" y="1376768"/>
            <a:ext cx="1461600" cy="3313132"/>
            <a:chOff x="457200" y="1423268"/>
            <a:chExt cx="1461600" cy="3313132"/>
          </a:xfrm>
        </p:grpSpPr>
        <p:sp>
          <p:nvSpPr>
            <p:cNvPr id="77" name="Google Shape;77;p2"/>
            <p:cNvSpPr txBox="1"/>
            <p:nvPr/>
          </p:nvSpPr>
          <p:spPr>
            <a:xfrm>
              <a:off x="457200" y="3293400"/>
              <a:ext cx="1461600" cy="1443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CPT Marcelo Castro</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USA</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12A: Engineer</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Contrarian/Red Cell</a:t>
              </a:r>
              <a:endParaRPr sz="800" b="0" i="0" u="none" strike="noStrike" cap="none">
                <a:solidFill>
                  <a:schemeClr val="dk1"/>
                </a:solidFill>
                <a:latin typeface="Hepta Slab Medium"/>
                <a:ea typeface="Hepta Slab Medium"/>
                <a:cs typeface="Hepta Slab Medium"/>
                <a:sym typeface="Hepta Slab Medium"/>
              </a:endParaRPr>
            </a:p>
          </p:txBody>
        </p:sp>
        <p:pic>
          <p:nvPicPr>
            <p:cNvPr id="78" name="Google Shape;78;p2"/>
            <p:cNvPicPr preferRelativeResize="0"/>
            <p:nvPr/>
          </p:nvPicPr>
          <p:blipFill rotWithShape="1">
            <a:blip r:embed="rId7">
              <a:alphaModFix/>
            </a:blip>
            <a:srcRect l="16491" t="2854" r="18858" b="43789"/>
            <a:stretch/>
          </p:blipFill>
          <p:spPr>
            <a:xfrm>
              <a:off x="457200" y="1423268"/>
              <a:ext cx="1461543" cy="1818459"/>
            </a:xfrm>
            <a:prstGeom prst="rect">
              <a:avLst/>
            </a:prstGeom>
            <a:noFill/>
            <a:ln w="28575" cap="flat" cmpd="sng">
              <a:solidFill>
                <a:srgbClr val="000000"/>
              </a:solidFill>
              <a:prstDash val="solid"/>
              <a:round/>
              <a:headEnd type="none" w="sm" len="sm"/>
              <a:tailEnd type="none" w="sm" len="sm"/>
            </a:ln>
          </p:spPr>
        </p:pic>
      </p:grpSp>
      <p:grpSp>
        <p:nvGrpSpPr>
          <p:cNvPr id="79" name="Google Shape;79;p2"/>
          <p:cNvGrpSpPr/>
          <p:nvPr/>
        </p:nvGrpSpPr>
        <p:grpSpPr>
          <a:xfrm>
            <a:off x="2125975" y="1376775"/>
            <a:ext cx="1463040" cy="2678325"/>
            <a:chOff x="2125975" y="1376775"/>
            <a:chExt cx="1463040" cy="2678325"/>
          </a:xfrm>
        </p:grpSpPr>
        <p:sp>
          <p:nvSpPr>
            <p:cNvPr id="80" name="Google Shape;80;p2"/>
            <p:cNvSpPr txBox="1"/>
            <p:nvPr/>
          </p:nvSpPr>
          <p:spPr>
            <a:xfrm>
              <a:off x="2126700" y="3246900"/>
              <a:ext cx="1461600" cy="8082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Capt Aiden Lang</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USMC</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0302/0303: Infantry &amp; LAR Reconnaissance</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Agenda Setter</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Hepta Slab Medium"/>
                <a:ea typeface="Hepta Slab Medium"/>
                <a:cs typeface="Hepta Slab Medium"/>
                <a:sym typeface="Hepta Slab Medium"/>
              </a:endParaRPr>
            </a:p>
          </p:txBody>
        </p:sp>
        <p:pic>
          <p:nvPicPr>
            <p:cNvPr id="81" name="Google Shape;81;p2" descr="A person in a military uniform&#10;&#10;Description automatically generated"/>
            <p:cNvPicPr preferRelativeResize="0"/>
            <p:nvPr/>
          </p:nvPicPr>
          <p:blipFill rotWithShape="1">
            <a:blip r:embed="rId8">
              <a:alphaModFix/>
            </a:blip>
            <a:srcRect/>
            <a:stretch/>
          </p:blipFill>
          <p:spPr>
            <a:xfrm>
              <a:off x="2125975" y="1376775"/>
              <a:ext cx="1463040" cy="1833103"/>
            </a:xfrm>
            <a:prstGeom prst="rect">
              <a:avLst/>
            </a:prstGeom>
            <a:noFill/>
            <a:ln w="28575" cap="flat" cmpd="sng">
              <a:solidFill>
                <a:srgbClr val="000000"/>
              </a:solidFill>
              <a:prstDash val="solid"/>
              <a:round/>
              <a:headEnd type="none" w="sm" len="sm"/>
              <a:tailEnd type="none" w="sm" len="sm"/>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r>
              <a:rPr lang="en" sz="5000">
                <a:latin typeface="Hepta Slab Medium"/>
                <a:ea typeface="Hepta Slab Medium"/>
                <a:cs typeface="Hepta Slab Medium"/>
                <a:sym typeface="Hepta Slab Medium"/>
              </a:rPr>
              <a:t>Problem Area 1: MCTP</a:t>
            </a:r>
            <a:endParaRPr sz="5000">
              <a:latin typeface="Hepta Slab Medium"/>
              <a:ea typeface="Hepta Slab Medium"/>
              <a:cs typeface="Hepta Slab Medium"/>
              <a:sym typeface="Hepta Slab Medium"/>
            </a:endParaRPr>
          </a:p>
          <a:p>
            <a:pPr marL="0" lvl="0" indent="0" algn="ctr" rtl="0">
              <a:lnSpc>
                <a:spcPct val="100000"/>
              </a:lnSpc>
              <a:spcBef>
                <a:spcPts val="0"/>
              </a:spcBef>
              <a:spcAft>
                <a:spcPts val="0"/>
              </a:spcAft>
              <a:buClr>
                <a:schemeClr val="lt1"/>
              </a:buClr>
              <a:buSzPts val="1100"/>
              <a:buNone/>
            </a:pPr>
            <a:endParaRPr>
              <a:latin typeface="Hepta Slab Medium"/>
              <a:ea typeface="Hepta Slab Medium"/>
              <a:cs typeface="Hepta Slab Medium"/>
              <a:sym typeface="Hepta Slab Medium"/>
            </a:endParaRPr>
          </a:p>
        </p:txBody>
      </p:sp>
      <p:sp>
        <p:nvSpPr>
          <p:cNvPr id="222" name="Google Shape;222;p11"/>
          <p:cNvSpPr txBox="1"/>
          <p:nvPr/>
        </p:nvSpPr>
        <p:spPr>
          <a:xfrm>
            <a:off x="0" y="1371600"/>
            <a:ext cx="9144000" cy="3771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USMC training and reference publications are outdated and lack sufficient focus on emergent EMS capabilities.</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223" name="Google Shape;223;p11"/>
          <p:cNvPicPr preferRelativeResize="0"/>
          <p:nvPr/>
        </p:nvPicPr>
        <p:blipFill rotWithShape="1">
          <a:blip r:embed="rId3">
            <a:alphaModFix/>
          </a:blip>
          <a:srcRect/>
          <a:stretch/>
        </p:blipFill>
        <p:spPr>
          <a:xfrm>
            <a:off x="1968663" y="2276750"/>
            <a:ext cx="1771649" cy="2286000"/>
          </a:xfrm>
          <a:prstGeom prst="rect">
            <a:avLst/>
          </a:prstGeom>
          <a:noFill/>
          <a:ln w="28575" cap="flat" cmpd="sng">
            <a:solidFill>
              <a:srgbClr val="000000"/>
            </a:solidFill>
            <a:prstDash val="solid"/>
            <a:round/>
            <a:headEnd type="none" w="sm" len="sm"/>
            <a:tailEnd type="none" w="sm" len="sm"/>
          </a:ln>
        </p:spPr>
      </p:pic>
      <p:pic>
        <p:nvPicPr>
          <p:cNvPr id="224" name="Google Shape;224;p11"/>
          <p:cNvPicPr preferRelativeResize="0"/>
          <p:nvPr/>
        </p:nvPicPr>
        <p:blipFill rotWithShape="1">
          <a:blip r:embed="rId4">
            <a:alphaModFix/>
          </a:blip>
          <a:srcRect/>
          <a:stretch/>
        </p:blipFill>
        <p:spPr>
          <a:xfrm>
            <a:off x="178463" y="2276750"/>
            <a:ext cx="1760220" cy="2285999"/>
          </a:xfrm>
          <a:prstGeom prst="rect">
            <a:avLst/>
          </a:prstGeom>
          <a:noFill/>
          <a:ln w="28575" cap="flat" cmpd="sng">
            <a:solidFill>
              <a:srgbClr val="000000"/>
            </a:solidFill>
            <a:prstDash val="solid"/>
            <a:round/>
            <a:headEnd type="none" w="sm" len="sm"/>
            <a:tailEnd type="none" w="sm" len="sm"/>
          </a:ln>
        </p:spPr>
      </p:pic>
      <p:pic>
        <p:nvPicPr>
          <p:cNvPr id="225" name="Google Shape;225;p11"/>
          <p:cNvPicPr preferRelativeResize="0"/>
          <p:nvPr/>
        </p:nvPicPr>
        <p:blipFill rotWithShape="1">
          <a:blip r:embed="rId5">
            <a:alphaModFix/>
          </a:blip>
          <a:srcRect/>
          <a:stretch/>
        </p:blipFill>
        <p:spPr>
          <a:xfrm>
            <a:off x="3729947" y="2276750"/>
            <a:ext cx="1771650" cy="2286000"/>
          </a:xfrm>
          <a:prstGeom prst="rect">
            <a:avLst/>
          </a:prstGeom>
          <a:noFill/>
          <a:ln w="28575" cap="flat" cmpd="sng">
            <a:solidFill>
              <a:srgbClr val="000000"/>
            </a:solidFill>
            <a:prstDash val="solid"/>
            <a:round/>
            <a:headEnd type="none" w="sm" len="sm"/>
            <a:tailEnd type="none" w="sm" len="sm"/>
          </a:ln>
        </p:spPr>
      </p:pic>
      <p:pic>
        <p:nvPicPr>
          <p:cNvPr id="226" name="Google Shape;226;p11"/>
          <p:cNvPicPr preferRelativeResize="0"/>
          <p:nvPr/>
        </p:nvPicPr>
        <p:blipFill rotWithShape="1">
          <a:blip r:embed="rId6">
            <a:alphaModFix/>
          </a:blip>
          <a:srcRect/>
          <a:stretch/>
        </p:blipFill>
        <p:spPr>
          <a:xfrm>
            <a:off x="5448237" y="2276750"/>
            <a:ext cx="1771649" cy="2286000"/>
          </a:xfrm>
          <a:prstGeom prst="rect">
            <a:avLst/>
          </a:prstGeom>
          <a:noFill/>
          <a:ln w="28575" cap="flat" cmpd="sng">
            <a:solidFill>
              <a:srgbClr val="000000"/>
            </a:solidFill>
            <a:prstDash val="solid"/>
            <a:round/>
            <a:headEnd type="none" w="sm" len="sm"/>
            <a:tailEnd type="none" w="sm" len="sm"/>
          </a:ln>
        </p:spPr>
      </p:pic>
      <p:pic>
        <p:nvPicPr>
          <p:cNvPr id="227" name="Google Shape;227;p11"/>
          <p:cNvPicPr preferRelativeResize="0"/>
          <p:nvPr/>
        </p:nvPicPr>
        <p:blipFill rotWithShape="1">
          <a:blip r:embed="rId7">
            <a:alphaModFix/>
          </a:blip>
          <a:srcRect/>
          <a:stretch/>
        </p:blipFill>
        <p:spPr>
          <a:xfrm>
            <a:off x="7166525" y="2276750"/>
            <a:ext cx="1760221" cy="2286001"/>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2"/>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r>
              <a:rPr lang="en" sz="5000">
                <a:latin typeface="Hepta Slab Medium"/>
                <a:ea typeface="Hepta Slab Medium"/>
                <a:cs typeface="Hepta Slab Medium"/>
                <a:sym typeface="Hepta Slab Medium"/>
              </a:rPr>
              <a:t>Problem Area 2: Gap in Enablers</a:t>
            </a:r>
            <a:endParaRPr sz="5000">
              <a:latin typeface="Hepta Slab Medium"/>
              <a:ea typeface="Hepta Slab Medium"/>
              <a:cs typeface="Hepta Slab Medium"/>
              <a:sym typeface="Hepta Slab Medium"/>
            </a:endParaRPr>
          </a:p>
          <a:p>
            <a:pPr marL="0" lvl="0" indent="0" algn="ctr" rtl="0">
              <a:lnSpc>
                <a:spcPct val="100000"/>
              </a:lnSpc>
              <a:spcBef>
                <a:spcPts val="0"/>
              </a:spcBef>
              <a:spcAft>
                <a:spcPts val="0"/>
              </a:spcAft>
              <a:buClr>
                <a:schemeClr val="lt1"/>
              </a:buClr>
              <a:buSzPts val="1100"/>
              <a:buNone/>
            </a:pPr>
            <a:endParaRPr>
              <a:latin typeface="Hepta Slab Medium"/>
              <a:ea typeface="Hepta Slab Medium"/>
              <a:cs typeface="Hepta Slab Medium"/>
              <a:sym typeface="Hepta Slab Medium"/>
            </a:endParaRPr>
          </a:p>
        </p:txBody>
      </p:sp>
      <p:sp>
        <p:nvSpPr>
          <p:cNvPr id="233" name="Google Shape;233;p12"/>
          <p:cNvSpPr txBox="1"/>
          <p:nvPr/>
        </p:nvSpPr>
        <p:spPr>
          <a:xfrm>
            <a:off x="0" y="1600200"/>
            <a:ext cx="4572000" cy="3021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Units lack adequate assets and enablers to employ EMS capabilities.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Assets: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1371600" marR="0" lvl="2"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L-MADIS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1371600" marR="0" lvl="2"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Manpack Systems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Enablers: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1371600" marR="0" lvl="2"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Recruitment / Training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1371600" marR="0" lvl="2"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T/O/E (GCE organic)</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234" name="Google Shape;234;p12"/>
          <p:cNvPicPr preferRelativeResize="0"/>
          <p:nvPr/>
        </p:nvPicPr>
        <p:blipFill rotWithShape="1">
          <a:blip r:embed="rId3">
            <a:alphaModFix/>
          </a:blip>
          <a:srcRect/>
          <a:stretch/>
        </p:blipFill>
        <p:spPr>
          <a:xfrm>
            <a:off x="4572000" y="1828800"/>
            <a:ext cx="3586039" cy="2011680"/>
          </a:xfrm>
          <a:prstGeom prst="rect">
            <a:avLst/>
          </a:prstGeom>
          <a:noFill/>
          <a:ln w="28575" cap="flat" cmpd="sng">
            <a:solidFill>
              <a:srgbClr val="000000"/>
            </a:solidFill>
            <a:prstDash val="solid"/>
            <a:round/>
            <a:headEnd type="none" w="sm" len="sm"/>
            <a:tailEnd type="none" w="sm" len="sm"/>
          </a:ln>
        </p:spPr>
      </p:pic>
      <p:pic>
        <p:nvPicPr>
          <p:cNvPr id="235" name="Google Shape;235;p12"/>
          <p:cNvPicPr preferRelativeResize="0"/>
          <p:nvPr/>
        </p:nvPicPr>
        <p:blipFill rotWithShape="1">
          <a:blip r:embed="rId4">
            <a:alphaModFix/>
          </a:blip>
          <a:srcRect/>
          <a:stretch/>
        </p:blipFill>
        <p:spPr>
          <a:xfrm>
            <a:off x="12326999" y="1371593"/>
            <a:ext cx="3017518" cy="2011679"/>
          </a:xfrm>
          <a:prstGeom prst="rect">
            <a:avLst/>
          </a:prstGeom>
          <a:noFill/>
          <a:ln w="28575" cap="flat" cmpd="sng">
            <a:solidFill>
              <a:srgbClr val="000000"/>
            </a:solidFill>
            <a:prstDash val="solid"/>
            <a:round/>
            <a:headEnd type="none" w="sm" len="sm"/>
            <a:tailEnd type="none" w="sm" len="sm"/>
          </a:ln>
        </p:spPr>
      </p:pic>
      <p:pic>
        <p:nvPicPr>
          <p:cNvPr id="236" name="Google Shape;236;p12"/>
          <p:cNvPicPr preferRelativeResize="0"/>
          <p:nvPr/>
        </p:nvPicPr>
        <p:blipFill rotWithShape="1">
          <a:blip r:embed="rId5">
            <a:alphaModFix/>
          </a:blip>
          <a:srcRect/>
          <a:stretch/>
        </p:blipFill>
        <p:spPr>
          <a:xfrm>
            <a:off x="12966451" y="3955555"/>
            <a:ext cx="3522950" cy="2344719"/>
          </a:xfrm>
          <a:prstGeom prst="rect">
            <a:avLst/>
          </a:prstGeom>
          <a:noFill/>
          <a:ln>
            <a:noFill/>
          </a:ln>
        </p:spPr>
      </p:pic>
      <p:pic>
        <p:nvPicPr>
          <p:cNvPr id="237" name="Google Shape;237;p12"/>
          <p:cNvPicPr preferRelativeResize="0"/>
          <p:nvPr/>
        </p:nvPicPr>
        <p:blipFill rotWithShape="1">
          <a:blip r:embed="rId6">
            <a:alphaModFix/>
          </a:blip>
          <a:srcRect/>
          <a:stretch/>
        </p:blipFill>
        <p:spPr>
          <a:xfrm>
            <a:off x="6047750" y="3100775"/>
            <a:ext cx="3096250" cy="20756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4"/>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a:latin typeface="Hepta Slab Medium"/>
                <a:ea typeface="Hepta Slab Medium"/>
                <a:cs typeface="Hepta Slab Medium"/>
                <a:sym typeface="Hepta Slab Medium"/>
              </a:rPr>
              <a:t>Tactical Publication</a:t>
            </a:r>
            <a:endParaRPr sz="5000">
              <a:latin typeface="Hepta Slab Medium"/>
              <a:ea typeface="Hepta Slab Medium"/>
              <a:cs typeface="Hepta Slab Medium"/>
              <a:sym typeface="Hepta Slab Medium"/>
            </a:endParaRPr>
          </a:p>
        </p:txBody>
      </p:sp>
      <p:sp>
        <p:nvSpPr>
          <p:cNvPr id="243" name="Google Shape;243;p14"/>
          <p:cNvSpPr txBox="1"/>
          <p:nvPr/>
        </p:nvSpPr>
        <p:spPr>
          <a:xfrm>
            <a:off x="0" y="1306800"/>
            <a:ext cx="9144000" cy="3771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Endstate: A Marine Corps Tactical Publication (MCTP) Employment of Electronic Warfare Units and Capabilities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Who: CD&amp;I/DCI published MCTP with FMF Input (MLG, LAAD Bn, MCIS) </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244" name="Google Shape;244;p14"/>
          <p:cNvPicPr preferRelativeResize="0"/>
          <p:nvPr/>
        </p:nvPicPr>
        <p:blipFill rotWithShape="1">
          <a:blip r:embed="rId3">
            <a:alphaModFix/>
          </a:blip>
          <a:srcRect/>
          <a:stretch/>
        </p:blipFill>
        <p:spPr>
          <a:xfrm>
            <a:off x="1400172" y="2832925"/>
            <a:ext cx="1771650" cy="2286000"/>
          </a:xfrm>
          <a:prstGeom prst="rect">
            <a:avLst/>
          </a:prstGeom>
          <a:noFill/>
          <a:ln w="28575" cap="flat" cmpd="sng">
            <a:solidFill>
              <a:srgbClr val="000000"/>
            </a:solidFill>
            <a:prstDash val="solid"/>
            <a:round/>
            <a:headEnd type="none" w="sm" len="sm"/>
            <a:tailEnd type="none" w="sm" len="sm"/>
          </a:ln>
        </p:spPr>
      </p:pic>
      <p:pic>
        <p:nvPicPr>
          <p:cNvPr id="245" name="Google Shape;245;p14"/>
          <p:cNvPicPr preferRelativeResize="0"/>
          <p:nvPr/>
        </p:nvPicPr>
        <p:blipFill rotWithShape="1">
          <a:blip r:embed="rId4">
            <a:alphaModFix/>
          </a:blip>
          <a:srcRect/>
          <a:stretch/>
        </p:blipFill>
        <p:spPr>
          <a:xfrm>
            <a:off x="114312" y="2665362"/>
            <a:ext cx="1771649" cy="2286000"/>
          </a:xfrm>
          <a:prstGeom prst="rect">
            <a:avLst/>
          </a:prstGeom>
          <a:noFill/>
          <a:ln w="28575" cap="flat" cmpd="sng">
            <a:solidFill>
              <a:srgbClr val="000000"/>
            </a:solidFill>
            <a:prstDash val="solid"/>
            <a:round/>
            <a:headEnd type="none" w="sm" len="sm"/>
            <a:tailEnd type="none" w="sm" len="sm"/>
          </a:ln>
        </p:spPr>
      </p:pic>
      <p:sp>
        <p:nvSpPr>
          <p:cNvPr id="246" name="Google Shape;246;p14"/>
          <p:cNvSpPr/>
          <p:nvPr/>
        </p:nvSpPr>
        <p:spPr>
          <a:xfrm>
            <a:off x="4653925" y="3297750"/>
            <a:ext cx="2449800" cy="1021200"/>
          </a:xfrm>
          <a:prstGeom prst="rightArrow">
            <a:avLst>
              <a:gd name="adj1" fmla="val 50000"/>
              <a:gd name="adj2"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p14"/>
          <p:cNvPicPr preferRelativeResize="0"/>
          <p:nvPr/>
        </p:nvPicPr>
        <p:blipFill rotWithShape="1">
          <a:blip r:embed="rId5">
            <a:alphaModFix/>
          </a:blip>
          <a:srcRect/>
          <a:stretch/>
        </p:blipFill>
        <p:spPr>
          <a:xfrm>
            <a:off x="2811775" y="2665338"/>
            <a:ext cx="1760221" cy="2286001"/>
          </a:xfrm>
          <a:prstGeom prst="rect">
            <a:avLst/>
          </a:prstGeom>
          <a:noFill/>
          <a:ln w="28575" cap="flat" cmpd="sng">
            <a:solidFill>
              <a:srgbClr val="000000"/>
            </a:solidFill>
            <a:prstDash val="solid"/>
            <a:round/>
            <a:headEnd type="none" w="sm" len="sm"/>
            <a:tailEnd type="none" w="sm" len="sm"/>
          </a:ln>
        </p:spPr>
      </p:pic>
      <p:grpSp>
        <p:nvGrpSpPr>
          <p:cNvPr id="248" name="Google Shape;248;p14"/>
          <p:cNvGrpSpPr/>
          <p:nvPr/>
        </p:nvGrpSpPr>
        <p:grpSpPr>
          <a:xfrm>
            <a:off x="7185650" y="2665350"/>
            <a:ext cx="1760225" cy="2286001"/>
            <a:chOff x="7185650" y="2571750"/>
            <a:chExt cx="1760225" cy="2286001"/>
          </a:xfrm>
        </p:grpSpPr>
        <p:pic>
          <p:nvPicPr>
            <p:cNvPr id="249" name="Google Shape;249;p14"/>
            <p:cNvPicPr preferRelativeResize="0"/>
            <p:nvPr/>
          </p:nvPicPr>
          <p:blipFill rotWithShape="1">
            <a:blip r:embed="rId5">
              <a:alphaModFix/>
            </a:blip>
            <a:srcRect/>
            <a:stretch/>
          </p:blipFill>
          <p:spPr>
            <a:xfrm>
              <a:off x="7185650" y="2571750"/>
              <a:ext cx="1760221" cy="2286001"/>
            </a:xfrm>
            <a:prstGeom prst="rect">
              <a:avLst/>
            </a:prstGeom>
            <a:noFill/>
            <a:ln w="28575" cap="flat" cmpd="sng">
              <a:solidFill>
                <a:srgbClr val="000000"/>
              </a:solidFill>
              <a:prstDash val="solid"/>
              <a:round/>
              <a:headEnd type="none" w="sm" len="sm"/>
              <a:tailEnd type="none" w="sm" len="sm"/>
            </a:ln>
          </p:spPr>
        </p:pic>
        <p:grpSp>
          <p:nvGrpSpPr>
            <p:cNvPr id="250" name="Google Shape;250;p14"/>
            <p:cNvGrpSpPr/>
            <p:nvPr/>
          </p:nvGrpSpPr>
          <p:grpSpPr>
            <a:xfrm>
              <a:off x="7185775" y="3090672"/>
              <a:ext cx="1760100" cy="1484553"/>
              <a:chOff x="5263575" y="3196147"/>
              <a:chExt cx="1760100" cy="1484553"/>
            </a:xfrm>
          </p:grpSpPr>
          <p:sp>
            <p:nvSpPr>
              <p:cNvPr id="251" name="Google Shape;251;p14"/>
              <p:cNvSpPr txBox="1"/>
              <p:nvPr/>
            </p:nvSpPr>
            <p:spPr>
              <a:xfrm>
                <a:off x="5263575" y="3196147"/>
                <a:ext cx="1760100" cy="246878"/>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050" b="1" i="0" u="none" strike="noStrike" cap="none">
                    <a:solidFill>
                      <a:srgbClr val="FF0000"/>
                    </a:solidFill>
                    <a:latin typeface="Hepta Slab"/>
                    <a:ea typeface="Hepta Slab"/>
                    <a:cs typeface="Hepta Slab"/>
                    <a:sym typeface="Hepta Slab"/>
                  </a:rPr>
                  <a:t>EA / ES Employment</a:t>
                </a:r>
                <a:endParaRPr sz="1050" b="1" i="0" u="none" strike="noStrike" cap="none">
                  <a:solidFill>
                    <a:srgbClr val="FF0000"/>
                  </a:solidFill>
                  <a:latin typeface="Hepta Slab"/>
                  <a:ea typeface="Hepta Slab"/>
                  <a:cs typeface="Hepta Slab"/>
                  <a:sym typeface="Hepta Slab"/>
                </a:endParaRPr>
              </a:p>
            </p:txBody>
          </p:sp>
          <p:sp>
            <p:nvSpPr>
              <p:cNvPr id="252" name="Google Shape;252;p14"/>
              <p:cNvSpPr txBox="1"/>
              <p:nvPr/>
            </p:nvSpPr>
            <p:spPr>
              <a:xfrm>
                <a:off x="5682550" y="4314100"/>
                <a:ext cx="1275000" cy="366600"/>
              </a:xfrm>
              <a:prstGeom prst="rect">
                <a:avLst/>
              </a:prstGeom>
              <a:solidFill>
                <a:schemeClr val="dk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 sz="800" b="1" i="0" u="none" strike="noStrike" cap="none">
                    <a:solidFill>
                      <a:srgbClr val="FF0000"/>
                    </a:solidFill>
                    <a:latin typeface="Hepta Slab"/>
                    <a:ea typeface="Hepta Slab"/>
                    <a:cs typeface="Hepta Slab"/>
                    <a:sym typeface="Hepta Slab"/>
                  </a:rPr>
                  <a:t>Employment of EW Units &amp; Caps</a:t>
                </a:r>
                <a:endParaRPr sz="800" b="1" i="0" u="none" strike="noStrike" cap="none">
                  <a:solidFill>
                    <a:srgbClr val="FF0000"/>
                  </a:solidFill>
                  <a:latin typeface="Hepta Slab"/>
                  <a:ea typeface="Hepta Slab"/>
                  <a:cs typeface="Hepta Slab"/>
                  <a:sym typeface="Hepta Slab"/>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5"/>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a:latin typeface="Hepta Slab Medium"/>
                <a:ea typeface="Hepta Slab Medium"/>
                <a:cs typeface="Hepta Slab Medium"/>
                <a:sym typeface="Hepta Slab Medium"/>
              </a:rPr>
              <a:t>Incidental Operators</a:t>
            </a:r>
            <a:endParaRPr sz="5000">
              <a:latin typeface="Hepta Slab Medium"/>
              <a:ea typeface="Hepta Slab Medium"/>
              <a:cs typeface="Hepta Slab Medium"/>
              <a:sym typeface="Hepta Slab Medium"/>
            </a:endParaRPr>
          </a:p>
        </p:txBody>
      </p:sp>
      <p:sp>
        <p:nvSpPr>
          <p:cNvPr id="258" name="Google Shape;258;p15"/>
          <p:cNvSpPr txBox="1"/>
          <p:nvPr/>
        </p:nvSpPr>
        <p:spPr>
          <a:xfrm>
            <a:off x="0" y="1371600"/>
            <a:ext cx="9144000" cy="3771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Hepta Slab"/>
                <a:ea typeface="Hepta Slab"/>
                <a:cs typeface="Hepta Slab"/>
                <a:sym typeface="Hepta Slab"/>
              </a:rPr>
              <a:t>Endstate: Electronic Warfare Incidental Operators tasked organized and equipped at the battalion level</a:t>
            </a:r>
            <a:endParaRPr sz="1800" b="0" i="0" u="none" strike="noStrike" cap="none" dirty="0">
              <a:solidFill>
                <a:schemeClr val="dk1"/>
              </a:solidFill>
              <a:latin typeface="Hepta Slab"/>
              <a:ea typeface="Hepta Slab"/>
              <a:cs typeface="Hepta Slab"/>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Hepta Slab"/>
                <a:ea typeface="Hepta Slab"/>
                <a:cs typeface="Hepta Slab"/>
                <a:sym typeface="Hepta Slab"/>
              </a:rPr>
              <a:t>Who: TECOM approved courses executed by MIGs/LAAD Bns to train deploying units </a:t>
            </a:r>
            <a:endParaRPr sz="1800" b="0" i="0" u="none" strike="noStrike" cap="none" dirty="0">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259" name="Google Shape;259;p15"/>
          <p:cNvPicPr preferRelativeResize="0"/>
          <p:nvPr/>
        </p:nvPicPr>
        <p:blipFill rotWithShape="1">
          <a:blip r:embed="rId3">
            <a:alphaModFix/>
          </a:blip>
          <a:srcRect/>
          <a:stretch/>
        </p:blipFill>
        <p:spPr>
          <a:xfrm>
            <a:off x="3961125" y="2852726"/>
            <a:ext cx="1221730" cy="1828800"/>
          </a:xfrm>
          <a:prstGeom prst="rect">
            <a:avLst/>
          </a:prstGeom>
          <a:noFill/>
          <a:ln w="28575" cap="flat" cmpd="sng">
            <a:solidFill>
              <a:srgbClr val="000000"/>
            </a:solidFill>
            <a:prstDash val="solid"/>
            <a:round/>
            <a:headEnd type="none" w="sm" len="sm"/>
            <a:tailEnd type="none" w="sm" len="sm"/>
          </a:ln>
        </p:spPr>
      </p:pic>
      <p:pic>
        <p:nvPicPr>
          <p:cNvPr id="260" name="Google Shape;260;p15"/>
          <p:cNvPicPr preferRelativeResize="0"/>
          <p:nvPr/>
        </p:nvPicPr>
        <p:blipFill rotWithShape="1">
          <a:blip r:embed="rId4">
            <a:alphaModFix/>
          </a:blip>
          <a:srcRect/>
          <a:stretch/>
        </p:blipFill>
        <p:spPr>
          <a:xfrm>
            <a:off x="1005837" y="2852737"/>
            <a:ext cx="2560317" cy="1600202"/>
          </a:xfrm>
          <a:prstGeom prst="rect">
            <a:avLst/>
          </a:prstGeom>
          <a:noFill/>
          <a:ln w="28575" cap="flat" cmpd="sng">
            <a:solidFill>
              <a:srgbClr val="000000"/>
            </a:solidFill>
            <a:prstDash val="solid"/>
            <a:round/>
            <a:headEnd type="none" w="sm" len="sm"/>
            <a:tailEnd type="none" w="sm" len="sm"/>
          </a:ln>
        </p:spPr>
      </p:pic>
      <p:pic>
        <p:nvPicPr>
          <p:cNvPr id="261" name="Google Shape;261;p15"/>
          <p:cNvPicPr preferRelativeResize="0"/>
          <p:nvPr/>
        </p:nvPicPr>
        <p:blipFill rotWithShape="1">
          <a:blip r:embed="rId5">
            <a:alphaModFix/>
          </a:blip>
          <a:srcRect/>
          <a:stretch/>
        </p:blipFill>
        <p:spPr>
          <a:xfrm>
            <a:off x="5536053" y="2852737"/>
            <a:ext cx="2643901" cy="1762174"/>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a:latin typeface="Hepta Slab Medium"/>
                <a:ea typeface="Hepta Slab Medium"/>
                <a:cs typeface="Hepta Slab Medium"/>
                <a:sym typeface="Hepta Slab Medium"/>
              </a:rPr>
              <a:t>Counter Argument 1</a:t>
            </a:r>
            <a:endParaRPr sz="5000">
              <a:latin typeface="Hepta Slab Medium"/>
              <a:ea typeface="Hepta Slab Medium"/>
              <a:cs typeface="Hepta Slab Medium"/>
              <a:sym typeface="Hepta Slab Medium"/>
            </a:endParaRPr>
          </a:p>
        </p:txBody>
      </p:sp>
      <p:sp>
        <p:nvSpPr>
          <p:cNvPr id="267" name="Google Shape;267;p17"/>
          <p:cNvSpPr txBox="1"/>
          <p:nvPr/>
        </p:nvSpPr>
        <p:spPr>
          <a:xfrm>
            <a:off x="0" y="1371600"/>
            <a:ext cx="4572000" cy="377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b="0" i="0" u="sng"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Solution 1</a:t>
            </a: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 Tactical Publication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Counter: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SOPs alone will not enable Bn to employ EW capabilities</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None/>
            </a:pPr>
            <a:endParaRPr sz="2000"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Rebuttal: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EW education will reduce risk from adversary threats</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Facilitate planning for units without SMEs</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Hepta Slab"/>
              <a:ea typeface="Hepta Slab"/>
              <a:cs typeface="Hepta Slab"/>
              <a:sym typeface="Hepta Slab"/>
            </a:endParaRPr>
          </a:p>
        </p:txBody>
      </p:sp>
      <p:pic>
        <p:nvPicPr>
          <p:cNvPr id="268" name="Google Shape;268;p17"/>
          <p:cNvPicPr preferRelativeResize="0"/>
          <p:nvPr/>
        </p:nvPicPr>
        <p:blipFill rotWithShape="1">
          <a:blip r:embed="rId3">
            <a:alphaModFix/>
          </a:blip>
          <a:srcRect/>
          <a:stretch/>
        </p:blipFill>
        <p:spPr>
          <a:xfrm>
            <a:off x="5489058" y="1361774"/>
            <a:ext cx="2668921" cy="3820973"/>
          </a:xfrm>
          <a:prstGeom prst="rect">
            <a:avLst/>
          </a:prstGeom>
          <a:noFill/>
          <a:ln>
            <a:noFill/>
          </a:ln>
        </p:spPr>
      </p:pic>
      <p:sp>
        <p:nvSpPr>
          <p:cNvPr id="269" name="Google Shape;269;p17"/>
          <p:cNvSpPr txBox="1"/>
          <p:nvPr/>
        </p:nvSpPr>
        <p:spPr>
          <a:xfrm>
            <a:off x="5489070" y="2146510"/>
            <a:ext cx="2625000" cy="510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Barlow"/>
                <a:ea typeface="Barlow"/>
                <a:cs typeface="Barlow"/>
                <a:sym typeface="Barlow"/>
              </a:rPr>
              <a:t>EA / ES Employment</a:t>
            </a:r>
            <a:endParaRPr sz="1400" b="1" i="0" u="none" strike="noStrike" cap="none">
              <a:solidFill>
                <a:srgbClr val="FF0000"/>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4ce4ed877f_0_0"/>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a:latin typeface="Hepta Slab Medium"/>
                <a:ea typeface="Hepta Slab Medium"/>
                <a:cs typeface="Hepta Slab Medium"/>
                <a:sym typeface="Hepta Slab Medium"/>
              </a:rPr>
              <a:t>Counter Argument 2</a:t>
            </a:r>
            <a:endParaRPr sz="5000">
              <a:latin typeface="Hepta Slab Medium"/>
              <a:ea typeface="Hepta Slab Medium"/>
              <a:cs typeface="Hepta Slab Medium"/>
              <a:sym typeface="Hepta Slab Medium"/>
            </a:endParaRPr>
          </a:p>
        </p:txBody>
      </p:sp>
      <p:sp>
        <p:nvSpPr>
          <p:cNvPr id="275" name="Google Shape;275;g34ce4ed877f_0_0"/>
          <p:cNvSpPr txBox="1"/>
          <p:nvPr/>
        </p:nvSpPr>
        <p:spPr>
          <a:xfrm>
            <a:off x="0" y="1371600"/>
            <a:ext cx="4572000" cy="377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b="0" i="0" u="sng"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Solution 2</a:t>
            </a: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 Train and Equip IOs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Counters: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IOs will reduce standard infantry capability / capacity</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Additional course/schools requirements </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None/>
            </a:pPr>
            <a:endParaRPr sz="2000"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Rebuttal: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IOs will increase flexibility</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Increase in EW threats &amp; capabilities</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276" name="Google Shape;276;g34ce4ed877f_0_0"/>
          <p:cNvPicPr preferRelativeResize="0"/>
          <p:nvPr/>
        </p:nvPicPr>
        <p:blipFill rotWithShape="1">
          <a:blip r:embed="rId3">
            <a:alphaModFix/>
          </a:blip>
          <a:srcRect/>
          <a:stretch/>
        </p:blipFill>
        <p:spPr>
          <a:xfrm>
            <a:off x="4505125" y="1524000"/>
            <a:ext cx="4638874" cy="3095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8"/>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a:latin typeface="Hepta Slab Medium"/>
                <a:ea typeface="Hepta Slab Medium"/>
                <a:cs typeface="Hepta Slab Medium"/>
                <a:sym typeface="Hepta Slab Medium"/>
              </a:rPr>
              <a:t>The Falklands War</a:t>
            </a:r>
            <a:endParaRPr sz="5000">
              <a:latin typeface="Hepta Slab Medium"/>
              <a:ea typeface="Hepta Slab Medium"/>
              <a:cs typeface="Hepta Slab Medium"/>
              <a:sym typeface="Hepta Slab Medium"/>
            </a:endParaRPr>
          </a:p>
        </p:txBody>
      </p:sp>
      <p:sp>
        <p:nvSpPr>
          <p:cNvPr id="352" name="Google Shape;352;p18"/>
          <p:cNvSpPr txBox="1"/>
          <p:nvPr/>
        </p:nvSpPr>
        <p:spPr>
          <a:xfrm>
            <a:off x="4572000" y="1371600"/>
            <a:ext cx="4572000" cy="2426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1200"/>
              </a:spcBef>
              <a:spcAft>
                <a:spcPts val="0"/>
              </a:spcAft>
              <a:buClr>
                <a:schemeClr val="dk1"/>
              </a:buClr>
              <a:buSzPts val="1800"/>
              <a:buFont typeface="Arial"/>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UK v. Argentina</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2 April - 14 June, 1982</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Hepta Slab"/>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Sovereignty of Falkland Islands in dispute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00000"/>
              </a:lnSpc>
              <a:spcBef>
                <a:spcPts val="0"/>
              </a:spcBef>
              <a:spcAft>
                <a:spcPts val="0"/>
              </a:spcAft>
              <a:buClr>
                <a:schemeClr val="dk1"/>
              </a:buClr>
              <a:buSzPts val="1800"/>
              <a:buFont typeface="Arial"/>
              <a:buChar char="●"/>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EW advancements and trained operators in military procedures needed</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0" indent="0" algn="l" rtl="0">
              <a:lnSpc>
                <a:spcPct val="115000"/>
              </a:lnSpc>
              <a:spcBef>
                <a:spcPts val="1200"/>
              </a:spcBef>
              <a:spcAft>
                <a:spcPts val="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a:p>
            <a:pPr marL="914400" marR="0" lvl="0" indent="0" algn="l" rtl="0">
              <a:lnSpc>
                <a:spcPct val="115000"/>
              </a:lnSpc>
              <a:spcBef>
                <a:spcPts val="1200"/>
              </a:spcBef>
              <a:spcAft>
                <a:spcPts val="120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353" name="Google Shape;353;p18"/>
          <p:cNvPicPr preferRelativeResize="0"/>
          <p:nvPr/>
        </p:nvPicPr>
        <p:blipFill rotWithShape="1">
          <a:blip r:embed="rId3">
            <a:alphaModFix/>
          </a:blip>
          <a:srcRect/>
          <a:stretch/>
        </p:blipFill>
        <p:spPr>
          <a:xfrm>
            <a:off x="29625" y="1402650"/>
            <a:ext cx="4466176" cy="2364301"/>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9"/>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dirty="0">
                <a:latin typeface="Hepta Slab Medium"/>
                <a:ea typeface="Hepta Slab Medium"/>
                <a:cs typeface="Hepta Slab Medium"/>
                <a:sym typeface="Hepta Slab Medium"/>
              </a:rPr>
              <a:t>Historical Lessons Learned</a:t>
            </a:r>
            <a:endParaRPr sz="5000" dirty="0">
              <a:latin typeface="Hepta Slab Medium"/>
              <a:ea typeface="Hepta Slab Medium"/>
              <a:cs typeface="Hepta Slab Medium"/>
              <a:sym typeface="Hepta Slab Medium"/>
            </a:endParaRPr>
          </a:p>
        </p:txBody>
      </p:sp>
      <p:sp>
        <p:nvSpPr>
          <p:cNvPr id="359" name="Google Shape;359;p19"/>
          <p:cNvSpPr txBox="1"/>
          <p:nvPr/>
        </p:nvSpPr>
        <p:spPr>
          <a:xfrm>
            <a:off x="0" y="1371600"/>
            <a:ext cx="9144000" cy="37719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800"/>
              <a:buFont typeface="Arial"/>
              <a:buNone/>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UK Royal Navy:</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15000"/>
              </a:lnSpc>
              <a:spcBef>
                <a:spcPts val="1200"/>
              </a:spcBef>
              <a:spcAft>
                <a:spcPts val="0"/>
              </a:spcAft>
              <a:buClr>
                <a:schemeClr val="dk1"/>
              </a:buClr>
              <a:buSzPts val="1800"/>
              <a:buFont typeface="Arial"/>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The Royal Navy had EW advantage </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On May 4, 1982, HMS Sheffield was struck by Argentine aircraft</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HMS Sheffield turned off their air search radars and the tactical officer abandoned his post</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0" algn="l" rtl="0">
              <a:lnSpc>
                <a:spcPct val="115000"/>
              </a:lnSpc>
              <a:spcBef>
                <a:spcPts val="1200"/>
              </a:spcBef>
              <a:spcAft>
                <a:spcPts val="0"/>
              </a:spcAft>
              <a:buClr>
                <a:srgbClr val="000000"/>
              </a:buClr>
              <a:buSzPts val="1800"/>
              <a:buFont typeface="Arial"/>
              <a:buNone/>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Argentina:</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15000"/>
              </a:lnSpc>
              <a:spcBef>
                <a:spcPts val="1200"/>
              </a:spcBef>
              <a:spcAft>
                <a:spcPts val="0"/>
              </a:spcAft>
              <a:buClr>
                <a:schemeClr val="dk1"/>
              </a:buClr>
              <a:buSzPts val="18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Military forces lacked robust EW assets &amp; operators</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15000"/>
              </a:lnSpc>
              <a:spcBef>
                <a:spcPts val="0"/>
              </a:spcBef>
              <a:spcAft>
                <a:spcPts val="0"/>
              </a:spcAft>
              <a:buClr>
                <a:schemeClr val="dk1"/>
              </a:buClr>
              <a:buSzPts val="18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Personnel shortfalls required civilian outsourcing</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42900" algn="l" rtl="0">
              <a:lnSpc>
                <a:spcPct val="115000"/>
              </a:lnSpc>
              <a:spcBef>
                <a:spcPts val="0"/>
              </a:spcBef>
              <a:spcAft>
                <a:spcPts val="0"/>
              </a:spcAft>
              <a:buClr>
                <a:schemeClr val="dk1"/>
              </a:buClr>
              <a:buSzPts val="18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Bolstered their capabilities across the EMS spectrum due to their specialized training and expertise</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228600" algn="l" rtl="0">
              <a:lnSpc>
                <a:spcPct val="115000"/>
              </a:lnSpc>
              <a:spcBef>
                <a:spcPts val="0"/>
              </a:spcBef>
              <a:spcAft>
                <a:spcPts val="0"/>
              </a:spcAft>
              <a:buClr>
                <a:schemeClr val="dk1"/>
              </a:buClr>
              <a:buSzPts val="1800"/>
              <a:buFont typeface="Hepta Slab"/>
              <a:buNone/>
            </a:pPr>
            <a:endParaRPr sz="1800" b="0" i="0" u="none" strike="noStrike" cap="none" dirty="0">
              <a:solidFill>
                <a:schemeClr val="dk1"/>
              </a:solidFill>
              <a:latin typeface="Hepta Slab"/>
              <a:ea typeface="Hepta Slab"/>
              <a:cs typeface="Hepta Slab"/>
              <a:sym typeface="Hepta Slab"/>
            </a:endParaRPr>
          </a:p>
          <a:p>
            <a:pPr marL="914400" marR="0" lvl="0" indent="0" algn="l" rtl="0">
              <a:lnSpc>
                <a:spcPct val="115000"/>
              </a:lnSpc>
              <a:spcBef>
                <a:spcPts val="1200"/>
              </a:spcBef>
              <a:spcAft>
                <a:spcPts val="1200"/>
              </a:spcAft>
              <a:buClr>
                <a:srgbClr val="000000"/>
              </a:buClr>
              <a:buSzPts val="1800"/>
              <a:buFont typeface="Arial"/>
              <a:buNone/>
            </a:pPr>
            <a:endParaRPr sz="1800" b="0" i="0" u="none" strike="noStrike" cap="none" dirty="0">
              <a:solidFill>
                <a:schemeClr val="dk1"/>
              </a:solidFill>
              <a:latin typeface="Hepta Slab"/>
              <a:ea typeface="Hepta Slab"/>
              <a:cs typeface="Hepta Slab"/>
              <a:sym typeface="Hepta Slab"/>
            </a:endParaRPr>
          </a:p>
        </p:txBody>
      </p:sp>
      <p:pic>
        <p:nvPicPr>
          <p:cNvPr id="360" name="Google Shape;360;p19" descr="File:Flag of the United Kingdom (1-2).svg - Wikipedia"/>
          <p:cNvPicPr preferRelativeResize="0"/>
          <p:nvPr/>
        </p:nvPicPr>
        <p:blipFill rotWithShape="1">
          <a:blip r:embed="rId3">
            <a:alphaModFix/>
          </a:blip>
          <a:srcRect/>
          <a:stretch/>
        </p:blipFill>
        <p:spPr>
          <a:xfrm>
            <a:off x="224550" y="173150"/>
            <a:ext cx="1090350" cy="708550"/>
          </a:xfrm>
          <a:prstGeom prst="rect">
            <a:avLst/>
          </a:prstGeom>
          <a:noFill/>
          <a:ln w="28575" cap="flat" cmpd="sng">
            <a:solidFill>
              <a:srgbClr val="000000"/>
            </a:solidFill>
            <a:prstDash val="solid"/>
            <a:round/>
            <a:headEnd type="none" w="sm" len="sm"/>
            <a:tailEnd type="none" w="sm" len="sm"/>
          </a:ln>
        </p:spPr>
      </p:pic>
      <p:pic>
        <p:nvPicPr>
          <p:cNvPr id="361" name="Google Shape;361;p19" descr="File:Flag of Argentina.svg - Wikipedia"/>
          <p:cNvPicPr preferRelativeResize="0"/>
          <p:nvPr/>
        </p:nvPicPr>
        <p:blipFill rotWithShape="1">
          <a:blip r:embed="rId4">
            <a:alphaModFix/>
          </a:blip>
          <a:srcRect/>
          <a:stretch/>
        </p:blipFill>
        <p:spPr>
          <a:xfrm>
            <a:off x="7758940" y="132650"/>
            <a:ext cx="1161600" cy="789549"/>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3"/>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r>
              <a:rPr lang="en" sz="5000" dirty="0">
                <a:latin typeface="Hepta Slab Medium"/>
                <a:ea typeface="Hepta Slab Medium"/>
                <a:cs typeface="Hepta Slab Medium"/>
                <a:sym typeface="Hepta Slab Medium"/>
              </a:rPr>
              <a:t>Request MCTP &amp; IO Implementation</a:t>
            </a:r>
            <a:endParaRPr sz="5000" dirty="0">
              <a:latin typeface="Hepta Slab Medium"/>
              <a:ea typeface="Hepta Slab Medium"/>
              <a:cs typeface="Hepta Slab Medium"/>
              <a:sym typeface="Hepta Slab Medium"/>
            </a:endParaRPr>
          </a:p>
          <a:p>
            <a:pPr marL="0" lvl="0" indent="0" algn="ctr" rtl="0">
              <a:lnSpc>
                <a:spcPct val="100000"/>
              </a:lnSpc>
              <a:spcBef>
                <a:spcPts val="0"/>
              </a:spcBef>
              <a:spcAft>
                <a:spcPts val="0"/>
              </a:spcAft>
              <a:buClr>
                <a:schemeClr val="lt1"/>
              </a:buClr>
              <a:buSzPts val="1100"/>
              <a:buNone/>
            </a:pPr>
            <a:endParaRPr dirty="0">
              <a:latin typeface="Hepta Slab Medium"/>
              <a:ea typeface="Hepta Slab Medium"/>
              <a:cs typeface="Hepta Slab Medium"/>
              <a:sym typeface="Hepta Slab Medium"/>
            </a:endParaRPr>
          </a:p>
        </p:txBody>
      </p:sp>
      <p:sp>
        <p:nvSpPr>
          <p:cNvPr id="367" name="Google Shape;367;p23"/>
          <p:cNvSpPr txBox="1"/>
          <p:nvPr/>
        </p:nvSpPr>
        <p:spPr>
          <a:xfrm>
            <a:off x="0" y="1828800"/>
            <a:ext cx="5817000" cy="27432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1000"/>
              </a:spcBef>
              <a:spcAft>
                <a:spcPts val="0"/>
              </a:spcAft>
              <a:buClr>
                <a:schemeClr val="dk1"/>
              </a:buClr>
              <a:buSzPts val="1600"/>
              <a:buFont typeface="Hepta Slab"/>
              <a:buAutoNum type="arabicPeriod"/>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NLT FY27, DC, CD&amp;I/DCI to publish a Marine Corps Tactical Publication (MCTP): Employment of Electronic Warfare Units and Capabilities.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100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MOP/MOE</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1000"/>
              </a:spcBef>
              <a:spcAft>
                <a:spcPts val="0"/>
              </a:spcAft>
              <a:buClr>
                <a:schemeClr val="dk1"/>
              </a:buClr>
              <a:buSzPts val="1600"/>
              <a:buFont typeface="Hepta Slab"/>
              <a:buAutoNum type="arabicPeriod"/>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NLT FY27, TECOM to establish Incidental Operator Courses for EW Equipment and Capabilities. </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1" indent="-330200" algn="l" rtl="0">
              <a:lnSpc>
                <a:spcPct val="100000"/>
              </a:lnSpc>
              <a:spcBef>
                <a:spcPts val="1000"/>
              </a:spcBef>
              <a:spcAft>
                <a:spcPts val="0"/>
              </a:spcAft>
              <a:buClr>
                <a:schemeClr val="dk1"/>
              </a:buClr>
              <a:buSzPts val="1600"/>
              <a:buFont typeface="Hepta Slab"/>
              <a:buChar char="○"/>
            </a:pPr>
            <a:r>
              <a:rPr lang="en"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MOP/MOE</a:t>
            </a:r>
            <a:endParaRPr sz="18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Hepta Slab"/>
              <a:ea typeface="Hepta Slab"/>
              <a:cs typeface="Hepta Slab"/>
              <a:sym typeface="Hepta Slab"/>
            </a:endParaRPr>
          </a:p>
        </p:txBody>
      </p:sp>
      <p:pic>
        <p:nvPicPr>
          <p:cNvPr id="368" name="Google Shape;368;p23"/>
          <p:cNvPicPr preferRelativeResize="0"/>
          <p:nvPr/>
        </p:nvPicPr>
        <p:blipFill rotWithShape="1">
          <a:blip r:embed="rId3">
            <a:alphaModFix/>
          </a:blip>
          <a:srcRect/>
          <a:stretch/>
        </p:blipFill>
        <p:spPr>
          <a:xfrm>
            <a:off x="5817000" y="1981200"/>
            <a:ext cx="2743199" cy="2743199"/>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4"/>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a:latin typeface="Hepta Slab Medium"/>
                <a:ea typeface="Hepta Slab Medium"/>
                <a:cs typeface="Hepta Slab Medium"/>
                <a:sym typeface="Hepta Slab Medium"/>
              </a:rPr>
              <a:t>Questions?</a:t>
            </a:r>
            <a:endParaRPr>
              <a:latin typeface="Hepta Slab Medium"/>
              <a:ea typeface="Hepta Slab Medium"/>
              <a:cs typeface="Hepta Slab Medium"/>
              <a:sym typeface="Hepta Slab Medium"/>
            </a:endParaRPr>
          </a:p>
        </p:txBody>
      </p:sp>
      <p:grpSp>
        <p:nvGrpSpPr>
          <p:cNvPr id="444" name="Google Shape;444;p24"/>
          <p:cNvGrpSpPr/>
          <p:nvPr/>
        </p:nvGrpSpPr>
        <p:grpSpPr>
          <a:xfrm>
            <a:off x="3841196" y="1376773"/>
            <a:ext cx="1461604" cy="3461627"/>
            <a:chOff x="3886196" y="1423273"/>
            <a:chExt cx="1461604" cy="3461627"/>
          </a:xfrm>
        </p:grpSpPr>
        <p:sp>
          <p:nvSpPr>
            <p:cNvPr id="445" name="Google Shape;445;p24"/>
            <p:cNvSpPr txBox="1"/>
            <p:nvPr/>
          </p:nvSpPr>
          <p:spPr>
            <a:xfrm>
              <a:off x="3886200" y="3293400"/>
              <a:ext cx="1461600" cy="15915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Capt Craig Miranda</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USAF</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17D: Cyber Operations</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chemeClr val="dk1"/>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Project Manager</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Hepta Slab Medium"/>
                <a:ea typeface="Hepta Slab Medium"/>
                <a:cs typeface="Hepta Slab Medium"/>
                <a:sym typeface="Hepta Slab Medium"/>
              </a:endParaRPr>
            </a:p>
          </p:txBody>
        </p:sp>
        <p:pic>
          <p:nvPicPr>
            <p:cNvPr id="446" name="Google Shape;446;p24"/>
            <p:cNvPicPr preferRelativeResize="0"/>
            <p:nvPr/>
          </p:nvPicPr>
          <p:blipFill rotWithShape="1">
            <a:blip r:embed="rId3">
              <a:alphaModFix/>
            </a:blip>
            <a:srcRect/>
            <a:stretch/>
          </p:blipFill>
          <p:spPr>
            <a:xfrm>
              <a:off x="3886196" y="1423273"/>
              <a:ext cx="1461551" cy="1818450"/>
            </a:xfrm>
            <a:prstGeom prst="rect">
              <a:avLst/>
            </a:prstGeom>
            <a:noFill/>
            <a:ln w="28575" cap="flat" cmpd="sng">
              <a:solidFill>
                <a:srgbClr val="000000"/>
              </a:solidFill>
              <a:prstDash val="solid"/>
              <a:round/>
              <a:headEnd type="none" w="sm" len="sm"/>
              <a:tailEnd type="none" w="sm" len="sm"/>
            </a:ln>
          </p:spPr>
        </p:pic>
      </p:grpSp>
      <p:grpSp>
        <p:nvGrpSpPr>
          <p:cNvPr id="447" name="Google Shape;447;p24"/>
          <p:cNvGrpSpPr/>
          <p:nvPr/>
        </p:nvGrpSpPr>
        <p:grpSpPr>
          <a:xfrm>
            <a:off x="5555700" y="1371604"/>
            <a:ext cx="1461600" cy="3369296"/>
            <a:chOff x="5600700" y="1418104"/>
            <a:chExt cx="1461600" cy="3369296"/>
          </a:xfrm>
        </p:grpSpPr>
        <p:sp>
          <p:nvSpPr>
            <p:cNvPr id="448" name="Google Shape;448;p24"/>
            <p:cNvSpPr txBox="1"/>
            <p:nvPr/>
          </p:nvSpPr>
          <p:spPr>
            <a:xfrm>
              <a:off x="5600700" y="3293400"/>
              <a:ext cx="1461600" cy="1494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 sz="825" b="1" i="0" u="none" strike="noStrike" cap="none">
                  <a:solidFill>
                    <a:schemeClr val="dk1"/>
                  </a:solidFill>
                  <a:latin typeface="Hepta Slab"/>
                  <a:ea typeface="Hepta Slab"/>
                  <a:cs typeface="Hepta Slab"/>
                  <a:sym typeface="Hepta Slab"/>
                </a:rPr>
                <a:t>Capt Jackie Sapitro</a:t>
              </a:r>
              <a:endParaRPr sz="105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25"/>
                <a:buFont typeface="Arial"/>
                <a:buNone/>
              </a:pPr>
              <a:r>
                <a:rPr lang="en" sz="825" b="0" i="0" u="none" strike="noStrike" cap="none">
                  <a:solidFill>
                    <a:schemeClr val="dk1"/>
                  </a:solidFill>
                  <a:latin typeface="Hepta Slab Medium"/>
                  <a:ea typeface="Hepta Slab Medium"/>
                  <a:cs typeface="Hepta Slab Medium"/>
                  <a:sym typeface="Hepta Slab Medium"/>
                </a:rPr>
                <a:t>USMC</a:t>
              </a:r>
              <a:endParaRPr sz="105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25"/>
                <a:buFont typeface="Arial"/>
                <a:buNone/>
              </a:pPr>
              <a:r>
                <a:rPr lang="en" sz="825" b="0" i="0" u="none" strike="noStrike" cap="none">
                  <a:solidFill>
                    <a:schemeClr val="dk1"/>
                  </a:solidFill>
                  <a:latin typeface="Hepta Slab Medium"/>
                  <a:ea typeface="Hepta Slab Medium"/>
                  <a:cs typeface="Hepta Slab Medium"/>
                  <a:sym typeface="Hepta Slab Medium"/>
                </a:rPr>
                <a:t>7210: Air Defense Control</a:t>
              </a:r>
              <a:endParaRPr sz="825"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chemeClr val="dk1"/>
                </a:buClr>
                <a:buSzPts val="825"/>
                <a:buFont typeface="Arial"/>
                <a:buNone/>
              </a:pPr>
              <a:r>
                <a:rPr lang="en" sz="825" b="0" i="0" u="none" strike="noStrike" cap="none">
                  <a:solidFill>
                    <a:schemeClr val="dk1"/>
                  </a:solidFill>
                  <a:latin typeface="Hepta Slab Medium"/>
                  <a:ea typeface="Hepta Slab Medium"/>
                  <a:cs typeface="Hepta Slab Medium"/>
                  <a:sym typeface="Hepta Slab Medium"/>
                </a:rPr>
                <a:t>Recorder</a:t>
              </a:r>
              <a:endParaRPr sz="825" b="0" i="0" u="none" strike="noStrike" cap="none">
                <a:solidFill>
                  <a:schemeClr val="dk1"/>
                </a:solidFill>
                <a:latin typeface="Hepta Slab Medium"/>
                <a:ea typeface="Hepta Slab Medium"/>
                <a:cs typeface="Hepta Slab Medium"/>
                <a:sym typeface="Hepta Slab Medium"/>
              </a:endParaRPr>
            </a:p>
          </p:txBody>
        </p:sp>
        <p:pic>
          <p:nvPicPr>
            <p:cNvPr id="449" name="Google Shape;449;p24"/>
            <p:cNvPicPr preferRelativeResize="0"/>
            <p:nvPr/>
          </p:nvPicPr>
          <p:blipFill rotWithShape="1">
            <a:blip r:embed="rId4">
              <a:alphaModFix/>
            </a:blip>
            <a:srcRect/>
            <a:stretch/>
          </p:blipFill>
          <p:spPr>
            <a:xfrm>
              <a:off x="5600701" y="1418104"/>
              <a:ext cx="1461544" cy="1828787"/>
            </a:xfrm>
            <a:prstGeom prst="rect">
              <a:avLst/>
            </a:prstGeom>
            <a:noFill/>
            <a:ln w="28575" cap="flat" cmpd="sng">
              <a:solidFill>
                <a:srgbClr val="000000"/>
              </a:solidFill>
              <a:prstDash val="solid"/>
              <a:round/>
              <a:headEnd type="none" w="sm" len="sm"/>
              <a:tailEnd type="none" w="sm" len="sm"/>
            </a:ln>
          </p:spPr>
        </p:pic>
      </p:grpSp>
      <p:grpSp>
        <p:nvGrpSpPr>
          <p:cNvPr id="450" name="Google Shape;450;p24"/>
          <p:cNvGrpSpPr/>
          <p:nvPr/>
        </p:nvGrpSpPr>
        <p:grpSpPr>
          <a:xfrm>
            <a:off x="7270200" y="1374862"/>
            <a:ext cx="1461601" cy="3836738"/>
            <a:chOff x="7315200" y="1421362"/>
            <a:chExt cx="1461601" cy="3836738"/>
          </a:xfrm>
        </p:grpSpPr>
        <p:grpSp>
          <p:nvGrpSpPr>
            <p:cNvPr id="451" name="Google Shape;451;p24"/>
            <p:cNvGrpSpPr/>
            <p:nvPr/>
          </p:nvGrpSpPr>
          <p:grpSpPr>
            <a:xfrm>
              <a:off x="7315200" y="1421362"/>
              <a:ext cx="1461600" cy="3836738"/>
              <a:chOff x="7315200" y="1421362"/>
              <a:chExt cx="1461600" cy="3836738"/>
            </a:xfrm>
          </p:grpSpPr>
          <p:sp>
            <p:nvSpPr>
              <p:cNvPr id="452" name="Google Shape;452;p24"/>
              <p:cNvSpPr txBox="1"/>
              <p:nvPr/>
            </p:nvSpPr>
            <p:spPr>
              <a:xfrm>
                <a:off x="7315200" y="3293400"/>
                <a:ext cx="1461600" cy="19647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Capt Joseph Sporleder</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USMC</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0602: Communi-</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Cations </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chemeClr val="dk1"/>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Research Liaison</a:t>
                </a:r>
                <a:endParaRPr sz="800" b="0" i="0" u="none" strike="noStrike" cap="none">
                  <a:solidFill>
                    <a:schemeClr val="dk1"/>
                  </a:solidFill>
                  <a:latin typeface="Hepta Slab Medium"/>
                  <a:ea typeface="Hepta Slab Medium"/>
                  <a:cs typeface="Hepta Slab Medium"/>
                  <a:sym typeface="Hepta Slab Medium"/>
                </a:endParaRPr>
              </a:p>
            </p:txBody>
          </p:sp>
          <p:pic>
            <p:nvPicPr>
              <p:cNvPr id="453" name="Google Shape;453;p24"/>
              <p:cNvPicPr preferRelativeResize="0"/>
              <p:nvPr/>
            </p:nvPicPr>
            <p:blipFill rotWithShape="1">
              <a:blip r:embed="rId5">
                <a:alphaModFix/>
              </a:blip>
              <a:srcRect l="6557" r="2748" b="13702"/>
              <a:stretch/>
            </p:blipFill>
            <p:spPr>
              <a:xfrm>
                <a:off x="7315200" y="1421362"/>
                <a:ext cx="1461544" cy="1822272"/>
              </a:xfrm>
              <a:prstGeom prst="rect">
                <a:avLst/>
              </a:prstGeom>
              <a:noFill/>
              <a:ln w="28575" cap="flat" cmpd="sng">
                <a:solidFill>
                  <a:srgbClr val="000000"/>
                </a:solidFill>
                <a:prstDash val="solid"/>
                <a:round/>
                <a:headEnd type="none" w="sm" len="sm"/>
                <a:tailEnd type="none" w="sm" len="sm"/>
              </a:ln>
            </p:spPr>
          </p:pic>
        </p:grpSp>
        <p:pic>
          <p:nvPicPr>
            <p:cNvPr id="454" name="Google Shape;454;p24"/>
            <p:cNvPicPr preferRelativeResize="0"/>
            <p:nvPr/>
          </p:nvPicPr>
          <p:blipFill rotWithShape="1">
            <a:blip r:embed="rId6">
              <a:alphaModFix/>
            </a:blip>
            <a:srcRect/>
            <a:stretch/>
          </p:blipFill>
          <p:spPr>
            <a:xfrm>
              <a:off x="7315200" y="1423275"/>
              <a:ext cx="1461601" cy="1816974"/>
            </a:xfrm>
            <a:prstGeom prst="rect">
              <a:avLst/>
            </a:prstGeom>
            <a:noFill/>
            <a:ln>
              <a:noFill/>
            </a:ln>
          </p:spPr>
        </p:pic>
      </p:grpSp>
      <p:grpSp>
        <p:nvGrpSpPr>
          <p:cNvPr id="455" name="Google Shape;455;p24"/>
          <p:cNvGrpSpPr/>
          <p:nvPr/>
        </p:nvGrpSpPr>
        <p:grpSpPr>
          <a:xfrm>
            <a:off x="412200" y="1376768"/>
            <a:ext cx="1461600" cy="3313132"/>
            <a:chOff x="457200" y="1423268"/>
            <a:chExt cx="1461600" cy="3313132"/>
          </a:xfrm>
        </p:grpSpPr>
        <p:sp>
          <p:nvSpPr>
            <p:cNvPr id="456" name="Google Shape;456;p24"/>
            <p:cNvSpPr txBox="1"/>
            <p:nvPr/>
          </p:nvSpPr>
          <p:spPr>
            <a:xfrm>
              <a:off x="457200" y="3293400"/>
              <a:ext cx="1461600" cy="1443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CPT Marcelo Castro</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USA</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12A: Engineer</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Contrarian/Red Cell</a:t>
              </a:r>
              <a:endParaRPr sz="800" b="0" i="0" u="none" strike="noStrike" cap="none">
                <a:solidFill>
                  <a:schemeClr val="dk1"/>
                </a:solidFill>
                <a:latin typeface="Hepta Slab Medium"/>
                <a:ea typeface="Hepta Slab Medium"/>
                <a:cs typeface="Hepta Slab Medium"/>
                <a:sym typeface="Hepta Slab Medium"/>
              </a:endParaRPr>
            </a:p>
          </p:txBody>
        </p:sp>
        <p:pic>
          <p:nvPicPr>
            <p:cNvPr id="457" name="Google Shape;457;p24"/>
            <p:cNvPicPr preferRelativeResize="0"/>
            <p:nvPr/>
          </p:nvPicPr>
          <p:blipFill rotWithShape="1">
            <a:blip r:embed="rId7">
              <a:alphaModFix/>
            </a:blip>
            <a:srcRect l="16491" t="2854" r="18858" b="43789"/>
            <a:stretch/>
          </p:blipFill>
          <p:spPr>
            <a:xfrm>
              <a:off x="457200" y="1423268"/>
              <a:ext cx="1461543" cy="1818459"/>
            </a:xfrm>
            <a:prstGeom prst="rect">
              <a:avLst/>
            </a:prstGeom>
            <a:noFill/>
            <a:ln w="28575" cap="flat" cmpd="sng">
              <a:solidFill>
                <a:srgbClr val="000000"/>
              </a:solidFill>
              <a:prstDash val="solid"/>
              <a:round/>
              <a:headEnd type="none" w="sm" len="sm"/>
              <a:tailEnd type="none" w="sm" len="sm"/>
            </a:ln>
          </p:spPr>
        </p:pic>
      </p:grpSp>
      <p:grpSp>
        <p:nvGrpSpPr>
          <p:cNvPr id="458" name="Google Shape;458;p24"/>
          <p:cNvGrpSpPr/>
          <p:nvPr/>
        </p:nvGrpSpPr>
        <p:grpSpPr>
          <a:xfrm>
            <a:off x="2125975" y="1376775"/>
            <a:ext cx="1463040" cy="2678325"/>
            <a:chOff x="2125975" y="1376775"/>
            <a:chExt cx="1463040" cy="2678325"/>
          </a:xfrm>
        </p:grpSpPr>
        <p:sp>
          <p:nvSpPr>
            <p:cNvPr id="459" name="Google Shape;459;p24"/>
            <p:cNvSpPr txBox="1"/>
            <p:nvPr/>
          </p:nvSpPr>
          <p:spPr>
            <a:xfrm>
              <a:off x="2126700" y="3246900"/>
              <a:ext cx="1461600" cy="8082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Hepta Slab"/>
                  <a:ea typeface="Hepta Slab"/>
                  <a:cs typeface="Hepta Slab"/>
                  <a:sym typeface="Hepta Slab"/>
                </a:rPr>
                <a:t>Capt Aiden Lang</a:t>
              </a:r>
              <a:endParaRPr sz="800" b="1" i="0" u="none" strike="noStrike" cap="none">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USMC</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0302/0303: Infantry &amp; LAR Reconnaissance</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Hepta Slab Medium"/>
                  <a:ea typeface="Hepta Slab Medium"/>
                  <a:cs typeface="Hepta Slab Medium"/>
                  <a:sym typeface="Hepta Slab Medium"/>
                </a:rPr>
                <a:t>Agenda Setter</a:t>
              </a:r>
              <a:endParaRPr sz="800" b="0" i="0" u="none" strike="noStrike" cap="none">
                <a:solidFill>
                  <a:schemeClr val="dk1"/>
                </a:solidFill>
                <a:latin typeface="Hepta Slab Medium"/>
                <a:ea typeface="Hepta Slab Medium"/>
                <a:cs typeface="Hepta Slab Medium"/>
                <a:sym typeface="Hepta Slab Medium"/>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Hepta Slab Medium"/>
                <a:ea typeface="Hepta Slab Medium"/>
                <a:cs typeface="Hepta Slab Medium"/>
                <a:sym typeface="Hepta Slab Medium"/>
              </a:endParaRPr>
            </a:p>
          </p:txBody>
        </p:sp>
        <p:pic>
          <p:nvPicPr>
            <p:cNvPr id="460" name="Google Shape;460;p24" descr="A person in a military uniform&#10;&#10;Description automatically generated"/>
            <p:cNvPicPr preferRelativeResize="0"/>
            <p:nvPr/>
          </p:nvPicPr>
          <p:blipFill rotWithShape="1">
            <a:blip r:embed="rId8">
              <a:alphaModFix/>
            </a:blip>
            <a:srcRect/>
            <a:stretch/>
          </p:blipFill>
          <p:spPr>
            <a:xfrm>
              <a:off x="2125975" y="1376775"/>
              <a:ext cx="1463040" cy="1833103"/>
            </a:xfrm>
            <a:prstGeom prst="rect">
              <a:avLst/>
            </a:prstGeom>
            <a:noFill/>
            <a:ln w="28575" cap="flat" cmpd="sng">
              <a:solidFill>
                <a:srgbClr val="000000"/>
              </a:solidFill>
              <a:prstDash val="solid"/>
              <a:round/>
              <a:headEnd type="none" w="sm" len="sm"/>
              <a:tailEnd type="none" w="sm" len="sm"/>
            </a:ln>
          </p:spPr>
        </p:pic>
      </p:grpSp>
      <p:sp>
        <p:nvSpPr>
          <p:cNvPr id="461" name="Google Shape;461;p24"/>
          <p:cNvSpPr txBox="1">
            <a:spLocks noGrp="1"/>
          </p:cNvSpPr>
          <p:nvPr>
            <p:ph type="title"/>
          </p:nvPr>
        </p:nvSpPr>
        <p:spPr>
          <a:xfrm>
            <a:off x="1466000" y="4271500"/>
            <a:ext cx="1381200" cy="64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None/>
            </a:pPr>
            <a:r>
              <a:rPr lang="en" sz="2300">
                <a:latin typeface="Hepta Slab Medium"/>
                <a:ea typeface="Hepta Slab Medium"/>
                <a:cs typeface="Hepta Slab Medium"/>
                <a:sym typeface="Hepta Slab Medium"/>
              </a:rPr>
              <a:t>Paper</a:t>
            </a:r>
            <a:endParaRPr sz="2300">
              <a:latin typeface="Hepta Slab Medium"/>
              <a:ea typeface="Hepta Slab Medium"/>
              <a:cs typeface="Hepta Slab Medium"/>
              <a:sym typeface="Hepta Slab Medium"/>
            </a:endParaRPr>
          </a:p>
        </p:txBody>
      </p:sp>
      <p:sp>
        <p:nvSpPr>
          <p:cNvPr id="462" name="Google Shape;462;p24"/>
          <p:cNvSpPr txBox="1">
            <a:spLocks noGrp="1"/>
          </p:cNvSpPr>
          <p:nvPr>
            <p:ph type="title"/>
          </p:nvPr>
        </p:nvSpPr>
        <p:spPr>
          <a:xfrm>
            <a:off x="6557350" y="4271500"/>
            <a:ext cx="2290500" cy="64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None/>
            </a:pPr>
            <a:r>
              <a:rPr lang="en" sz="2300">
                <a:latin typeface="Hepta Slab Medium"/>
                <a:ea typeface="Hepta Slab Medium"/>
                <a:cs typeface="Hepta Slab Medium"/>
                <a:sym typeface="Hepta Slab Medium"/>
              </a:rPr>
              <a:t>Contact Info</a:t>
            </a:r>
            <a:endParaRPr sz="2300">
              <a:latin typeface="Hepta Slab Medium"/>
              <a:ea typeface="Hepta Slab Medium"/>
              <a:cs typeface="Hepta Slab Medium"/>
              <a:sym typeface="Hepta Slab Medium"/>
            </a:endParaRPr>
          </a:p>
        </p:txBody>
      </p:sp>
      <p:pic>
        <p:nvPicPr>
          <p:cNvPr id="463" name="Google Shape;463;p24"/>
          <p:cNvPicPr preferRelativeResize="0"/>
          <p:nvPr/>
        </p:nvPicPr>
        <p:blipFill rotWithShape="1">
          <a:blip r:embed="rId9">
            <a:alphaModFix/>
          </a:blip>
          <a:srcRect/>
          <a:stretch/>
        </p:blipFill>
        <p:spPr>
          <a:xfrm>
            <a:off x="825600" y="4195300"/>
            <a:ext cx="634800" cy="634800"/>
          </a:xfrm>
          <a:prstGeom prst="rect">
            <a:avLst/>
          </a:prstGeom>
          <a:noFill/>
          <a:ln>
            <a:noFill/>
          </a:ln>
        </p:spPr>
      </p:pic>
      <p:pic>
        <p:nvPicPr>
          <p:cNvPr id="464" name="Google Shape;464;p24"/>
          <p:cNvPicPr preferRelativeResize="0"/>
          <p:nvPr/>
        </p:nvPicPr>
        <p:blipFill rotWithShape="1">
          <a:blip r:embed="rId10">
            <a:alphaModFix/>
          </a:blip>
          <a:srcRect/>
          <a:stretch/>
        </p:blipFill>
        <p:spPr>
          <a:xfrm>
            <a:off x="5922550" y="4195301"/>
            <a:ext cx="634801" cy="63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title"/>
          </p:nvPr>
        </p:nvSpPr>
        <p:spPr>
          <a:xfrm>
            <a:off x="200850" y="110525"/>
            <a:ext cx="8742300" cy="174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1100"/>
              <a:buNone/>
            </a:pPr>
            <a:r>
              <a:rPr lang="en" sz="5000">
                <a:latin typeface="Hepta Slab Medium"/>
                <a:ea typeface="Hepta Slab Medium"/>
                <a:cs typeface="Hepta Slab Medium"/>
                <a:sym typeface="Hepta Slab Medium"/>
              </a:rPr>
              <a:t>Dominating the EMS: The Battalion EW Fight</a:t>
            </a:r>
            <a:endParaRPr sz="5000">
              <a:latin typeface="Hepta Slab Medium"/>
              <a:ea typeface="Hepta Slab Medium"/>
              <a:cs typeface="Hepta Slab Medium"/>
              <a:sym typeface="Hepta Slab Medium"/>
            </a:endParaRPr>
          </a:p>
        </p:txBody>
      </p:sp>
      <p:pic>
        <p:nvPicPr>
          <p:cNvPr id="87" name="Google Shape;87;p1"/>
          <p:cNvPicPr preferRelativeResize="0"/>
          <p:nvPr/>
        </p:nvPicPr>
        <p:blipFill rotWithShape="1">
          <a:blip r:embed="rId3">
            <a:alphaModFix/>
          </a:blip>
          <a:srcRect l="18347" r="22026"/>
          <a:stretch/>
        </p:blipFill>
        <p:spPr>
          <a:xfrm>
            <a:off x="3200400" y="2571761"/>
            <a:ext cx="2743199" cy="2434793"/>
          </a:xfrm>
          <a:prstGeom prst="rect">
            <a:avLst/>
          </a:prstGeom>
          <a:noFill/>
          <a:ln w="28575" cap="flat" cmpd="sng">
            <a:solidFill>
              <a:srgbClr val="000000"/>
            </a:solidFill>
            <a:prstDash val="solid"/>
            <a:round/>
            <a:headEnd type="none" w="sm" len="sm"/>
            <a:tailEnd type="none" w="sm" len="sm"/>
          </a:ln>
        </p:spPr>
      </p:pic>
      <p:pic>
        <p:nvPicPr>
          <p:cNvPr id="88" name="Google Shape;88;p1"/>
          <p:cNvPicPr preferRelativeResize="0"/>
          <p:nvPr/>
        </p:nvPicPr>
        <p:blipFill rotWithShape="1">
          <a:blip r:embed="rId4">
            <a:alphaModFix/>
          </a:blip>
          <a:srcRect/>
          <a:stretch/>
        </p:blipFill>
        <p:spPr>
          <a:xfrm>
            <a:off x="42525" y="2571750"/>
            <a:ext cx="2743199" cy="1823897"/>
          </a:xfrm>
          <a:prstGeom prst="rect">
            <a:avLst/>
          </a:prstGeom>
          <a:noFill/>
          <a:ln w="28575" cap="flat" cmpd="sng">
            <a:solidFill>
              <a:srgbClr val="000000"/>
            </a:solidFill>
            <a:prstDash val="solid"/>
            <a:round/>
            <a:headEnd type="none" w="sm" len="sm"/>
            <a:tailEnd type="none" w="sm" len="sm"/>
          </a:ln>
        </p:spPr>
      </p:pic>
      <p:pic>
        <p:nvPicPr>
          <p:cNvPr id="89" name="Google Shape;89;p1"/>
          <p:cNvPicPr preferRelativeResize="0"/>
          <p:nvPr/>
        </p:nvPicPr>
        <p:blipFill rotWithShape="1">
          <a:blip r:embed="rId5">
            <a:alphaModFix/>
          </a:blip>
          <a:srcRect b="9909"/>
          <a:stretch/>
        </p:blipFill>
        <p:spPr>
          <a:xfrm>
            <a:off x="6358275" y="2571749"/>
            <a:ext cx="2743199" cy="1823899"/>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pic>
        <p:nvPicPr>
          <p:cNvPr id="94" name="Google Shape;94;p3"/>
          <p:cNvPicPr preferRelativeResize="0"/>
          <p:nvPr/>
        </p:nvPicPr>
        <p:blipFill rotWithShape="1">
          <a:blip r:embed="rId3">
            <a:alphaModFix/>
          </a:blip>
          <a:srcRect r="32437" b="17525"/>
          <a:stretch/>
        </p:blipFill>
        <p:spPr>
          <a:xfrm>
            <a:off x="0" y="0"/>
            <a:ext cx="9144002" cy="5143499"/>
          </a:xfrm>
          <a:prstGeom prst="rect">
            <a:avLst/>
          </a:prstGeom>
          <a:noFill/>
          <a:ln>
            <a:noFill/>
          </a:ln>
        </p:spPr>
      </p:pic>
      <p:sp>
        <p:nvSpPr>
          <p:cNvPr id="95" name="Google Shape;95;p3"/>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r>
              <a:rPr lang="en">
                <a:latin typeface="Hepta Slab Medium"/>
                <a:ea typeface="Hepta Slab Medium"/>
                <a:cs typeface="Hepta Slab Medium"/>
                <a:sym typeface="Hepta Slab Medium"/>
              </a:rPr>
              <a:t>Overview</a:t>
            </a:r>
            <a:endParaRPr>
              <a:latin typeface="Hepta Slab Medium"/>
              <a:ea typeface="Hepta Slab Medium"/>
              <a:cs typeface="Hepta Slab Medium"/>
              <a:sym typeface="Hepta Slab Medium"/>
            </a:endParaRPr>
          </a:p>
          <a:p>
            <a:pPr marL="0" lvl="0" indent="0" algn="ctr" rtl="0">
              <a:lnSpc>
                <a:spcPct val="100000"/>
              </a:lnSpc>
              <a:spcBef>
                <a:spcPts val="0"/>
              </a:spcBef>
              <a:spcAft>
                <a:spcPts val="0"/>
              </a:spcAft>
              <a:buClr>
                <a:schemeClr val="lt1"/>
              </a:buClr>
              <a:buSzPts val="1100"/>
              <a:buNone/>
            </a:pPr>
            <a:endParaRPr>
              <a:latin typeface="Hepta Slab Medium"/>
              <a:ea typeface="Hepta Slab Medium"/>
              <a:cs typeface="Hepta Slab Medium"/>
              <a:sym typeface="Hepta Slab Medium"/>
            </a:endParaRPr>
          </a:p>
        </p:txBody>
      </p:sp>
      <p:sp>
        <p:nvSpPr>
          <p:cNvPr id="96" name="Google Shape;96;p3"/>
          <p:cNvSpPr txBox="1"/>
          <p:nvPr/>
        </p:nvSpPr>
        <p:spPr>
          <a:xfrm>
            <a:off x="0" y="1112050"/>
            <a:ext cx="5318700" cy="377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600"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0"/>
              </a:spcBef>
              <a:spcAft>
                <a:spcPts val="0"/>
              </a:spcAft>
              <a:buClr>
                <a:schemeClr val="dk1"/>
              </a:buClr>
              <a:buSzPts val="1600"/>
              <a:buFont typeface="Hepta Slab"/>
              <a:buChar char="●"/>
            </a:pPr>
            <a:r>
              <a:rPr lang="en"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Problem Framing</a:t>
            </a:r>
            <a:endParaRPr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0" algn="l" rtl="0">
              <a:lnSpc>
                <a:spcPct val="100000"/>
              </a:lnSpc>
              <a:spcBef>
                <a:spcPts val="0"/>
              </a:spcBef>
              <a:spcAft>
                <a:spcPts val="0"/>
              </a:spcAft>
              <a:buNone/>
            </a:pPr>
            <a:endParaRPr sz="1600" b="1"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0"/>
              </a:spcBef>
              <a:spcAft>
                <a:spcPts val="0"/>
              </a:spcAft>
              <a:buClr>
                <a:schemeClr val="dk1"/>
              </a:buClr>
              <a:buSzPts val="1600"/>
              <a:buFont typeface="Hepta Slab"/>
              <a:buChar char="●"/>
            </a:pPr>
            <a:r>
              <a:rPr lang="en"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Proposed Solutions</a:t>
            </a:r>
            <a:endParaRPr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0" algn="l" rtl="0">
              <a:lnSpc>
                <a:spcPct val="100000"/>
              </a:lnSpc>
              <a:spcBef>
                <a:spcPts val="0"/>
              </a:spcBef>
              <a:spcAft>
                <a:spcPts val="0"/>
              </a:spcAft>
              <a:buNone/>
            </a:pPr>
            <a:endParaRPr sz="1600" b="1"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0"/>
              </a:spcBef>
              <a:spcAft>
                <a:spcPts val="0"/>
              </a:spcAft>
              <a:buClr>
                <a:schemeClr val="dk1"/>
              </a:buClr>
              <a:buSzPts val="1600"/>
              <a:buFont typeface="Hepta Slab"/>
              <a:buChar char="●"/>
            </a:pPr>
            <a:r>
              <a:rPr lang="en"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Counter Arguments</a:t>
            </a:r>
            <a:endParaRPr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0" algn="l" rtl="0">
              <a:lnSpc>
                <a:spcPct val="100000"/>
              </a:lnSpc>
              <a:spcBef>
                <a:spcPts val="0"/>
              </a:spcBef>
              <a:spcAft>
                <a:spcPts val="0"/>
              </a:spcAft>
              <a:buNone/>
            </a:pPr>
            <a:endParaRPr sz="1600" b="1"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0"/>
              </a:spcBef>
              <a:spcAft>
                <a:spcPts val="0"/>
              </a:spcAft>
              <a:buClr>
                <a:schemeClr val="dk1"/>
              </a:buClr>
              <a:buSzPts val="1600"/>
              <a:buFont typeface="Hepta Slab"/>
              <a:buChar char="●"/>
            </a:pPr>
            <a:r>
              <a:rPr lang="en"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Case Study: The Falklands War</a:t>
            </a:r>
            <a:endParaRPr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0" algn="l" rtl="0">
              <a:lnSpc>
                <a:spcPct val="100000"/>
              </a:lnSpc>
              <a:spcBef>
                <a:spcPts val="0"/>
              </a:spcBef>
              <a:spcAft>
                <a:spcPts val="0"/>
              </a:spcAft>
              <a:buNone/>
            </a:pPr>
            <a:endParaRPr sz="1600" b="1"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0"/>
              </a:spcBef>
              <a:spcAft>
                <a:spcPts val="0"/>
              </a:spcAft>
              <a:buClr>
                <a:schemeClr val="dk1"/>
              </a:buClr>
              <a:buSzPts val="1600"/>
              <a:buFont typeface="Hepta Slab"/>
              <a:buChar char="●"/>
            </a:pPr>
            <a:r>
              <a:rPr lang="en"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Proposal</a:t>
            </a:r>
            <a:endParaRPr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0" algn="l" rtl="0">
              <a:lnSpc>
                <a:spcPct val="100000"/>
              </a:lnSpc>
              <a:spcBef>
                <a:spcPts val="0"/>
              </a:spcBef>
              <a:spcAft>
                <a:spcPts val="0"/>
              </a:spcAft>
              <a:buNone/>
            </a:pPr>
            <a:endParaRPr sz="1600" b="1" dirty="0">
              <a:solidFill>
                <a:schemeClr val="dk1"/>
              </a:solidFill>
              <a:latin typeface="Sanskrit Text" panose="02020503050405020304" pitchFamily="18" charset="0"/>
              <a:ea typeface="Hepta Slab"/>
              <a:cs typeface="Sanskrit Text" panose="02020503050405020304" pitchFamily="18" charset="0"/>
              <a:sym typeface="Hepta Slab"/>
            </a:endParaRPr>
          </a:p>
          <a:p>
            <a:pPr marL="457200" marR="0" lvl="0" indent="-330200" algn="l" rtl="0">
              <a:lnSpc>
                <a:spcPct val="100000"/>
              </a:lnSpc>
              <a:spcBef>
                <a:spcPts val="0"/>
              </a:spcBef>
              <a:spcAft>
                <a:spcPts val="0"/>
              </a:spcAft>
              <a:buClr>
                <a:schemeClr val="dk1"/>
              </a:buClr>
              <a:buSzPts val="1600"/>
              <a:buFont typeface="Hepta Slab"/>
              <a:buChar char="●"/>
            </a:pPr>
            <a:r>
              <a:rPr lang="en"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Questions</a:t>
            </a:r>
            <a:endParaRPr sz="1600" b="1"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Hepta Slab"/>
              <a:ea typeface="Hepta Slab"/>
              <a:cs typeface="Hepta Slab"/>
              <a:sym typeface="Hepta Slab"/>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dk1"/>
              </a:solidFill>
              <a:latin typeface="Hepta Slab"/>
              <a:ea typeface="Hepta Slab"/>
              <a:cs typeface="Hepta Slab"/>
              <a:sym typeface="Hepta Slab"/>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1135700" y="262425"/>
            <a:ext cx="7030500" cy="99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2700"/>
              <a:t>Strategic Context</a:t>
            </a:r>
            <a:endParaRPr sz="2700"/>
          </a:p>
        </p:txBody>
      </p:sp>
      <p:sp>
        <p:nvSpPr>
          <p:cNvPr id="102" name="Google Shape;102;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500"/>
              <a:buNone/>
            </a:pPr>
            <a:endParaRPr/>
          </a:p>
        </p:txBody>
      </p:sp>
      <p:pic>
        <p:nvPicPr>
          <p:cNvPr id="103" name="Google Shape;103;p5"/>
          <p:cNvPicPr preferRelativeResize="0"/>
          <p:nvPr/>
        </p:nvPicPr>
        <p:blipFill rotWithShape="1">
          <a:blip r:embed="rId3">
            <a:alphaModFix/>
          </a:blip>
          <a:srcRect t="8410" b="8643"/>
          <a:stretch/>
        </p:blipFill>
        <p:spPr>
          <a:xfrm>
            <a:off x="0" y="0"/>
            <a:ext cx="9144000" cy="5143499"/>
          </a:xfrm>
          <a:prstGeom prst="rect">
            <a:avLst/>
          </a:prstGeom>
          <a:noFill/>
          <a:ln>
            <a:noFill/>
          </a:ln>
        </p:spPr>
      </p:pic>
      <p:sp>
        <p:nvSpPr>
          <p:cNvPr id="104" name="Google Shape;104;p5"/>
          <p:cNvSpPr txBox="1"/>
          <p:nvPr/>
        </p:nvSpPr>
        <p:spPr>
          <a:xfrm>
            <a:off x="5340900" y="4954800"/>
            <a:ext cx="3803100" cy="188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600" b="0" i="1" u="none" strike="noStrike" cap="none">
                <a:solidFill>
                  <a:schemeClr val="dk1"/>
                </a:solidFill>
                <a:highlight>
                  <a:schemeClr val="lt1"/>
                </a:highlight>
                <a:latin typeface="Arial"/>
                <a:ea typeface="Arial"/>
                <a:cs typeface="Arial"/>
                <a:sym typeface="Arial"/>
              </a:rPr>
              <a:t>Figure: The Electromagnetic Environment from AJP 3.6 C (NATO EW Doctrine) NATO UNCLASSIFIED</a:t>
            </a:r>
            <a:endParaRPr sz="600" b="0" i="0" u="none" strike="noStrike" cap="non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1135700" y="262425"/>
            <a:ext cx="7030500" cy="99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2700"/>
              <a:t>Strategic Context</a:t>
            </a:r>
            <a:endParaRPr sz="2700"/>
          </a:p>
        </p:txBody>
      </p:sp>
      <p:sp>
        <p:nvSpPr>
          <p:cNvPr id="110" name="Google Shape;110;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500"/>
              <a:buNone/>
            </a:pPr>
            <a:endParaRPr/>
          </a:p>
        </p:txBody>
      </p:sp>
      <p:sp>
        <p:nvSpPr>
          <p:cNvPr id="111" name="Google Shape;111;p6"/>
          <p:cNvSpPr txBox="1"/>
          <p:nvPr/>
        </p:nvSpPr>
        <p:spPr>
          <a:xfrm>
            <a:off x="5340900" y="4954800"/>
            <a:ext cx="3803100" cy="188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600" b="0" i="1" u="none" strike="noStrike" cap="none">
                <a:solidFill>
                  <a:schemeClr val="dk1"/>
                </a:solidFill>
                <a:highlight>
                  <a:schemeClr val="lt1"/>
                </a:highlight>
                <a:latin typeface="Arial"/>
                <a:ea typeface="Arial"/>
                <a:cs typeface="Arial"/>
                <a:sym typeface="Arial"/>
              </a:rPr>
              <a:t>Figure: The Electromagnetic Environment from AJP 3.6 C (NATO EW Doctrine) NATO UNCLASSIFIED</a:t>
            </a:r>
            <a:endParaRPr sz="600" b="0" i="0" u="none" strike="noStrike" cap="none">
              <a:solidFill>
                <a:schemeClr val="dk2"/>
              </a:solidFill>
              <a:latin typeface="Arial"/>
              <a:ea typeface="Arial"/>
              <a:cs typeface="Arial"/>
              <a:sym typeface="Arial"/>
            </a:endParaRPr>
          </a:p>
        </p:txBody>
      </p:sp>
      <p:pic>
        <p:nvPicPr>
          <p:cNvPr id="112" name="Google Shape;112;p6"/>
          <p:cNvPicPr preferRelativeResize="0"/>
          <p:nvPr/>
        </p:nvPicPr>
        <p:blipFill rotWithShape="1">
          <a:blip r:embed="rId3">
            <a:alphaModFix/>
          </a:blip>
          <a:srcRect/>
          <a:stretch/>
        </p:blipFill>
        <p:spPr>
          <a:xfrm>
            <a:off x="0" y="0"/>
            <a:ext cx="914400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sp>
        <p:nvSpPr>
          <p:cNvPr id="117" name="Google Shape;117;p4"/>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endParaRPr>
              <a:latin typeface="Hepta Slab Medium"/>
              <a:ea typeface="Hepta Slab Medium"/>
              <a:cs typeface="Hepta Slab Medium"/>
              <a:sym typeface="Hepta Slab Medium"/>
            </a:endParaRPr>
          </a:p>
          <a:p>
            <a:pPr marL="0" lvl="0" indent="0" algn="ctr" rtl="0">
              <a:lnSpc>
                <a:spcPct val="100000"/>
              </a:lnSpc>
              <a:spcBef>
                <a:spcPts val="0"/>
              </a:spcBef>
              <a:spcAft>
                <a:spcPts val="0"/>
              </a:spcAft>
              <a:buClr>
                <a:schemeClr val="lt1"/>
              </a:buClr>
              <a:buSzPts val="1100"/>
              <a:buNone/>
            </a:pPr>
            <a:endParaRPr>
              <a:latin typeface="Hepta Slab Medium"/>
              <a:ea typeface="Hepta Slab Medium"/>
              <a:cs typeface="Hepta Slab Medium"/>
              <a:sym typeface="Hepta Slab Medium"/>
            </a:endParaRPr>
          </a:p>
        </p:txBody>
      </p:sp>
      <p:pic>
        <p:nvPicPr>
          <p:cNvPr id="118" name="Google Shape;118;p4"/>
          <p:cNvPicPr preferRelativeResize="0"/>
          <p:nvPr/>
        </p:nvPicPr>
        <p:blipFill rotWithShape="1">
          <a:blip r:embed="rId3">
            <a:alphaModFix/>
          </a:blip>
          <a:srcRect/>
          <a:stretch/>
        </p:blipFill>
        <p:spPr>
          <a:xfrm>
            <a:off x="0" y="-26800"/>
            <a:ext cx="9144003"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F07E52E1-652F-CA55-02F7-1F14F0D75A55}"/>
            </a:ext>
          </a:extLst>
        </p:cNvPr>
        <p:cNvGrpSpPr/>
        <p:nvPr/>
      </p:nvGrpSpPr>
      <p:grpSpPr>
        <a:xfrm>
          <a:off x="0" y="0"/>
          <a:ext cx="0" cy="0"/>
          <a:chOff x="0" y="0"/>
          <a:chExt cx="0" cy="0"/>
        </a:xfrm>
      </p:grpSpPr>
      <p:cxnSp>
        <p:nvCxnSpPr>
          <p:cNvPr id="123" name="Google Shape;123;g34ce4ed877f_0_9">
            <a:extLst>
              <a:ext uri="{FF2B5EF4-FFF2-40B4-BE49-F238E27FC236}">
                <a16:creationId xmlns:a16="http://schemas.microsoft.com/office/drawing/2014/main" id="{8EC18D8A-4898-3AE2-15F2-6EEF2C6EAF17}"/>
              </a:ext>
            </a:extLst>
          </p:cNvPr>
          <p:cNvCxnSpPr/>
          <p:nvPr/>
        </p:nvCxnSpPr>
        <p:spPr>
          <a:xfrm>
            <a:off x="247050" y="2826275"/>
            <a:ext cx="8742900" cy="0"/>
          </a:xfrm>
          <a:prstGeom prst="straightConnector1">
            <a:avLst/>
          </a:prstGeom>
          <a:noFill/>
          <a:ln w="38100" cap="flat" cmpd="sng">
            <a:solidFill>
              <a:schemeClr val="dk1"/>
            </a:solidFill>
            <a:prstDash val="solid"/>
            <a:round/>
            <a:headEnd type="none" w="med" len="med"/>
            <a:tailEnd type="stealth" w="med" len="med"/>
          </a:ln>
        </p:spPr>
      </p:cxnSp>
      <p:sp>
        <p:nvSpPr>
          <p:cNvPr id="124" name="Google Shape;124;g34ce4ed877f_0_9">
            <a:extLst>
              <a:ext uri="{FF2B5EF4-FFF2-40B4-BE49-F238E27FC236}">
                <a16:creationId xmlns:a16="http://schemas.microsoft.com/office/drawing/2014/main" id="{C0FEEF98-5435-1AB2-9664-9E32906916BA}"/>
              </a:ext>
            </a:extLst>
          </p:cNvPr>
          <p:cNvSpPr txBox="1">
            <a:spLocks noGrp="1"/>
          </p:cNvSpPr>
          <p:nvPr>
            <p:ph type="title"/>
          </p:nvPr>
        </p:nvSpPr>
        <p:spPr>
          <a:xfrm>
            <a:off x="311700" y="832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Plan of Action &amp; Milestones</a:t>
            </a:r>
            <a:endParaRPr b="1"/>
          </a:p>
        </p:txBody>
      </p:sp>
      <p:cxnSp>
        <p:nvCxnSpPr>
          <p:cNvPr id="125" name="Google Shape;125;g34ce4ed877f_0_9">
            <a:extLst>
              <a:ext uri="{FF2B5EF4-FFF2-40B4-BE49-F238E27FC236}">
                <a16:creationId xmlns:a16="http://schemas.microsoft.com/office/drawing/2014/main" id="{EAA869E8-7787-2AE3-672F-520FF72C15C8}"/>
              </a:ext>
            </a:extLst>
          </p:cNvPr>
          <p:cNvCxnSpPr>
            <a:cxnSpLocks/>
          </p:cNvCxnSpPr>
          <p:nvPr/>
        </p:nvCxnSpPr>
        <p:spPr>
          <a:xfrm>
            <a:off x="7119510" y="1221228"/>
            <a:ext cx="10357" cy="3546460"/>
          </a:xfrm>
          <a:prstGeom prst="straightConnector1">
            <a:avLst/>
          </a:prstGeom>
          <a:noFill/>
          <a:ln w="38100" cap="flat" cmpd="sng">
            <a:solidFill>
              <a:srgbClr val="CCCCCC"/>
            </a:solidFill>
            <a:prstDash val="lgDash"/>
            <a:round/>
            <a:headEnd type="none" w="med" len="med"/>
            <a:tailEnd type="none" w="med" len="med"/>
          </a:ln>
        </p:spPr>
      </p:cxnSp>
      <p:sp>
        <p:nvSpPr>
          <p:cNvPr id="126" name="Google Shape;126;g34ce4ed877f_0_9">
            <a:extLst>
              <a:ext uri="{FF2B5EF4-FFF2-40B4-BE49-F238E27FC236}">
                <a16:creationId xmlns:a16="http://schemas.microsoft.com/office/drawing/2014/main" id="{73C3F124-6BBA-5967-447C-A3EF0F7A0C47}"/>
              </a:ext>
            </a:extLst>
          </p:cNvPr>
          <p:cNvSpPr txBox="1"/>
          <p:nvPr/>
        </p:nvSpPr>
        <p:spPr>
          <a:xfrm>
            <a:off x="0" y="2937119"/>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August</a:t>
            </a:r>
            <a:endParaRPr sz="1200" b="1" dirty="0">
              <a:solidFill>
                <a:schemeClr val="dk1"/>
              </a:solidFill>
              <a:latin typeface="Times New Roman"/>
              <a:ea typeface="Times New Roman"/>
              <a:cs typeface="Times New Roman"/>
              <a:sym typeface="Times New Roman"/>
            </a:endParaRPr>
          </a:p>
        </p:txBody>
      </p:sp>
      <p:sp>
        <p:nvSpPr>
          <p:cNvPr id="127" name="Google Shape;127;g34ce4ed877f_0_9">
            <a:extLst>
              <a:ext uri="{FF2B5EF4-FFF2-40B4-BE49-F238E27FC236}">
                <a16:creationId xmlns:a16="http://schemas.microsoft.com/office/drawing/2014/main" id="{CC5C9EA2-1184-F8E6-0F59-37A4D52B658E}"/>
              </a:ext>
            </a:extLst>
          </p:cNvPr>
          <p:cNvSpPr txBox="1"/>
          <p:nvPr/>
        </p:nvSpPr>
        <p:spPr>
          <a:xfrm>
            <a:off x="689400" y="2445059"/>
            <a:ext cx="1026086"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September</a:t>
            </a:r>
            <a:endParaRPr b="1" dirty="0">
              <a:solidFill>
                <a:schemeClr val="dk1"/>
              </a:solidFill>
              <a:latin typeface="Times New Roman"/>
              <a:ea typeface="Times New Roman"/>
              <a:cs typeface="Times New Roman"/>
              <a:sym typeface="Times New Roman"/>
            </a:endParaRPr>
          </a:p>
        </p:txBody>
      </p:sp>
      <p:sp>
        <p:nvSpPr>
          <p:cNvPr id="128" name="Google Shape;128;g34ce4ed877f_0_9">
            <a:extLst>
              <a:ext uri="{FF2B5EF4-FFF2-40B4-BE49-F238E27FC236}">
                <a16:creationId xmlns:a16="http://schemas.microsoft.com/office/drawing/2014/main" id="{5B75798B-6A53-110D-2F00-0B97E2635F9E}"/>
              </a:ext>
            </a:extLst>
          </p:cNvPr>
          <p:cNvSpPr txBox="1"/>
          <p:nvPr/>
        </p:nvSpPr>
        <p:spPr>
          <a:xfrm>
            <a:off x="4176993" y="2936428"/>
            <a:ext cx="963835"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December</a:t>
            </a:r>
            <a:endParaRPr sz="1200" b="1" dirty="0">
              <a:solidFill>
                <a:schemeClr val="dk1"/>
              </a:solidFill>
              <a:latin typeface="Times New Roman"/>
              <a:ea typeface="Times New Roman"/>
              <a:cs typeface="Times New Roman"/>
              <a:sym typeface="Times New Roman"/>
            </a:endParaRPr>
          </a:p>
        </p:txBody>
      </p:sp>
      <p:sp>
        <p:nvSpPr>
          <p:cNvPr id="129" name="Google Shape;129;g34ce4ed877f_0_9">
            <a:extLst>
              <a:ext uri="{FF2B5EF4-FFF2-40B4-BE49-F238E27FC236}">
                <a16:creationId xmlns:a16="http://schemas.microsoft.com/office/drawing/2014/main" id="{AC687C18-1D15-76C7-4F47-2EB5FB10665F}"/>
              </a:ext>
            </a:extLst>
          </p:cNvPr>
          <p:cNvSpPr txBox="1"/>
          <p:nvPr/>
        </p:nvSpPr>
        <p:spPr>
          <a:xfrm>
            <a:off x="5748560" y="2935992"/>
            <a:ext cx="10224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February</a:t>
            </a:r>
            <a:endParaRPr sz="1200" b="1" dirty="0">
              <a:solidFill>
                <a:schemeClr val="dk1"/>
              </a:solidFill>
              <a:latin typeface="Times New Roman"/>
              <a:ea typeface="Times New Roman"/>
              <a:cs typeface="Times New Roman"/>
              <a:sym typeface="Times New Roman"/>
            </a:endParaRPr>
          </a:p>
        </p:txBody>
      </p:sp>
      <p:cxnSp>
        <p:nvCxnSpPr>
          <p:cNvPr id="130" name="Google Shape;130;g34ce4ed877f_0_9">
            <a:extLst>
              <a:ext uri="{FF2B5EF4-FFF2-40B4-BE49-F238E27FC236}">
                <a16:creationId xmlns:a16="http://schemas.microsoft.com/office/drawing/2014/main" id="{58F5F5E4-C1CA-57E1-7C41-67969C40B4A9}"/>
              </a:ext>
            </a:extLst>
          </p:cNvPr>
          <p:cNvCxnSpPr/>
          <p:nvPr/>
        </p:nvCxnSpPr>
        <p:spPr>
          <a:xfrm>
            <a:off x="5469088" y="673376"/>
            <a:ext cx="12600" cy="4127400"/>
          </a:xfrm>
          <a:prstGeom prst="straightConnector1">
            <a:avLst/>
          </a:prstGeom>
          <a:noFill/>
          <a:ln w="38100" cap="flat" cmpd="sng">
            <a:solidFill>
              <a:srgbClr val="CCCCCC"/>
            </a:solidFill>
            <a:prstDash val="lgDash"/>
            <a:round/>
            <a:headEnd type="none" w="med" len="med"/>
            <a:tailEnd type="none" w="med" len="med"/>
          </a:ln>
        </p:spPr>
      </p:cxnSp>
      <p:cxnSp>
        <p:nvCxnSpPr>
          <p:cNvPr id="131" name="Google Shape;131;g34ce4ed877f_0_9">
            <a:extLst>
              <a:ext uri="{FF2B5EF4-FFF2-40B4-BE49-F238E27FC236}">
                <a16:creationId xmlns:a16="http://schemas.microsoft.com/office/drawing/2014/main" id="{42D16902-94BB-5256-7723-4127E83B476F}"/>
              </a:ext>
            </a:extLst>
          </p:cNvPr>
          <p:cNvCxnSpPr>
            <a:cxnSpLocks/>
          </p:cNvCxnSpPr>
          <p:nvPr/>
        </p:nvCxnSpPr>
        <p:spPr>
          <a:xfrm>
            <a:off x="2327134" y="1085675"/>
            <a:ext cx="11716" cy="3722850"/>
          </a:xfrm>
          <a:prstGeom prst="straightConnector1">
            <a:avLst/>
          </a:prstGeom>
          <a:noFill/>
          <a:ln w="38100" cap="flat" cmpd="sng">
            <a:solidFill>
              <a:srgbClr val="CCCCCC"/>
            </a:solidFill>
            <a:prstDash val="lgDash"/>
            <a:round/>
            <a:headEnd type="none" w="med" len="med"/>
            <a:tailEnd type="none" w="med" len="med"/>
          </a:ln>
        </p:spPr>
      </p:cxnSp>
      <p:cxnSp>
        <p:nvCxnSpPr>
          <p:cNvPr id="132" name="Google Shape;132;g34ce4ed877f_0_9">
            <a:extLst>
              <a:ext uri="{FF2B5EF4-FFF2-40B4-BE49-F238E27FC236}">
                <a16:creationId xmlns:a16="http://schemas.microsoft.com/office/drawing/2014/main" id="{0AE16A99-1BD5-01AD-1209-DFEB290759C8}"/>
              </a:ext>
            </a:extLst>
          </p:cNvPr>
          <p:cNvCxnSpPr/>
          <p:nvPr/>
        </p:nvCxnSpPr>
        <p:spPr>
          <a:xfrm>
            <a:off x="118405" y="681125"/>
            <a:ext cx="12600" cy="4127400"/>
          </a:xfrm>
          <a:prstGeom prst="straightConnector1">
            <a:avLst/>
          </a:prstGeom>
          <a:noFill/>
          <a:ln w="38100" cap="flat" cmpd="sng">
            <a:solidFill>
              <a:srgbClr val="CCCCCC"/>
            </a:solidFill>
            <a:prstDash val="lgDash"/>
            <a:round/>
            <a:headEnd type="none" w="med" len="med"/>
            <a:tailEnd type="none" w="med" len="med"/>
          </a:ln>
        </p:spPr>
      </p:cxnSp>
      <p:grpSp>
        <p:nvGrpSpPr>
          <p:cNvPr id="31" name="Group 30">
            <a:extLst>
              <a:ext uri="{FF2B5EF4-FFF2-40B4-BE49-F238E27FC236}">
                <a16:creationId xmlns:a16="http://schemas.microsoft.com/office/drawing/2014/main" id="{7B1A660F-BA6C-3B9A-94E1-ABAEE56B558C}"/>
              </a:ext>
            </a:extLst>
          </p:cNvPr>
          <p:cNvGrpSpPr/>
          <p:nvPr/>
        </p:nvGrpSpPr>
        <p:grpSpPr>
          <a:xfrm>
            <a:off x="6749800" y="568738"/>
            <a:ext cx="2394200" cy="444937"/>
            <a:chOff x="6749800" y="4759138"/>
            <a:chExt cx="2394200" cy="444937"/>
          </a:xfrm>
        </p:grpSpPr>
        <p:sp>
          <p:nvSpPr>
            <p:cNvPr id="133" name="Google Shape;133;g34ce4ed877f_0_9">
              <a:extLst>
                <a:ext uri="{FF2B5EF4-FFF2-40B4-BE49-F238E27FC236}">
                  <a16:creationId xmlns:a16="http://schemas.microsoft.com/office/drawing/2014/main" id="{8CDEA6D6-9C87-FA93-1F47-9289ED84F7AB}"/>
                </a:ext>
              </a:extLst>
            </p:cNvPr>
            <p:cNvSpPr/>
            <p:nvPr/>
          </p:nvSpPr>
          <p:spPr>
            <a:xfrm>
              <a:off x="8593950" y="4759138"/>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g34ce4ed877f_0_9">
              <a:extLst>
                <a:ext uri="{FF2B5EF4-FFF2-40B4-BE49-F238E27FC236}">
                  <a16:creationId xmlns:a16="http://schemas.microsoft.com/office/drawing/2014/main" id="{BC8A6D79-4487-129A-A54F-5D6DEA516499}"/>
                </a:ext>
              </a:extLst>
            </p:cNvPr>
            <p:cNvSpPr/>
            <p:nvPr/>
          </p:nvSpPr>
          <p:spPr>
            <a:xfrm>
              <a:off x="7822250" y="4759138"/>
              <a:ext cx="249300" cy="2496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g34ce4ed877f_0_9">
              <a:extLst>
                <a:ext uri="{FF2B5EF4-FFF2-40B4-BE49-F238E27FC236}">
                  <a16:creationId xmlns:a16="http://schemas.microsoft.com/office/drawing/2014/main" id="{2A8CCA1B-69CE-BABD-20FC-C43899F0F045}"/>
                </a:ext>
              </a:extLst>
            </p:cNvPr>
            <p:cNvSpPr/>
            <p:nvPr/>
          </p:nvSpPr>
          <p:spPr>
            <a:xfrm>
              <a:off x="7050550" y="4759138"/>
              <a:ext cx="249300" cy="2496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g34ce4ed877f_0_9">
              <a:extLst>
                <a:ext uri="{FF2B5EF4-FFF2-40B4-BE49-F238E27FC236}">
                  <a16:creationId xmlns:a16="http://schemas.microsoft.com/office/drawing/2014/main" id="{FBF08331-0FD9-294E-D319-F6BAA3C1DD67}"/>
                </a:ext>
              </a:extLst>
            </p:cNvPr>
            <p:cNvSpPr txBox="1"/>
            <p:nvPr/>
          </p:nvSpPr>
          <p:spPr>
            <a:xfrm>
              <a:off x="8293200" y="4908263"/>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i="1">
                  <a:solidFill>
                    <a:schemeClr val="dk1"/>
                  </a:solidFill>
                  <a:latin typeface="Times New Roman"/>
                  <a:ea typeface="Times New Roman"/>
                  <a:cs typeface="Times New Roman"/>
                  <a:sym typeface="Times New Roman"/>
                </a:rPr>
                <a:t>Complete</a:t>
              </a:r>
              <a:endParaRPr sz="1200" b="1" i="1">
                <a:solidFill>
                  <a:schemeClr val="dk1"/>
                </a:solidFill>
                <a:latin typeface="Times New Roman"/>
                <a:ea typeface="Times New Roman"/>
                <a:cs typeface="Times New Roman"/>
                <a:sym typeface="Times New Roman"/>
              </a:endParaRPr>
            </a:p>
          </p:txBody>
        </p:sp>
        <p:sp>
          <p:nvSpPr>
            <p:cNvPr id="137" name="Google Shape;137;g34ce4ed877f_0_9">
              <a:extLst>
                <a:ext uri="{FF2B5EF4-FFF2-40B4-BE49-F238E27FC236}">
                  <a16:creationId xmlns:a16="http://schemas.microsoft.com/office/drawing/2014/main" id="{BEBA9D8F-DA89-CB60-1893-4732BC1DB1CF}"/>
                </a:ext>
              </a:extLst>
            </p:cNvPr>
            <p:cNvSpPr txBox="1"/>
            <p:nvPr/>
          </p:nvSpPr>
          <p:spPr>
            <a:xfrm>
              <a:off x="7435700" y="4908275"/>
              <a:ext cx="10224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i="1">
                  <a:solidFill>
                    <a:schemeClr val="dk1"/>
                  </a:solidFill>
                  <a:latin typeface="Times New Roman"/>
                  <a:ea typeface="Times New Roman"/>
                  <a:cs typeface="Times New Roman"/>
                  <a:sym typeface="Times New Roman"/>
                </a:rPr>
                <a:t>In Progress</a:t>
              </a:r>
              <a:endParaRPr sz="1200" b="1" i="1">
                <a:solidFill>
                  <a:schemeClr val="dk1"/>
                </a:solidFill>
                <a:latin typeface="Times New Roman"/>
                <a:ea typeface="Times New Roman"/>
                <a:cs typeface="Times New Roman"/>
                <a:sym typeface="Times New Roman"/>
              </a:endParaRPr>
            </a:p>
          </p:txBody>
        </p:sp>
        <p:sp>
          <p:nvSpPr>
            <p:cNvPr id="138" name="Google Shape;138;g34ce4ed877f_0_9">
              <a:extLst>
                <a:ext uri="{FF2B5EF4-FFF2-40B4-BE49-F238E27FC236}">
                  <a16:creationId xmlns:a16="http://schemas.microsoft.com/office/drawing/2014/main" id="{1C640CF8-FB8C-D4E7-4DD6-7A1DA0DA54CB}"/>
                </a:ext>
              </a:extLst>
            </p:cNvPr>
            <p:cNvSpPr txBox="1"/>
            <p:nvPr/>
          </p:nvSpPr>
          <p:spPr>
            <a:xfrm>
              <a:off x="6749800" y="4908275"/>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i="1">
                  <a:solidFill>
                    <a:schemeClr val="dk1"/>
                  </a:solidFill>
                  <a:latin typeface="Times New Roman"/>
                  <a:ea typeface="Times New Roman"/>
                  <a:cs typeface="Times New Roman"/>
                  <a:sym typeface="Times New Roman"/>
                </a:rPr>
                <a:t>Planned</a:t>
              </a:r>
              <a:endParaRPr sz="1200" b="1" i="1">
                <a:solidFill>
                  <a:schemeClr val="dk1"/>
                </a:solidFill>
                <a:latin typeface="Times New Roman"/>
                <a:ea typeface="Times New Roman"/>
                <a:cs typeface="Times New Roman"/>
                <a:sym typeface="Times New Roman"/>
              </a:endParaRPr>
            </a:p>
          </p:txBody>
        </p:sp>
      </p:grpSp>
      <p:sp>
        <p:nvSpPr>
          <p:cNvPr id="139" name="Google Shape;139;g34ce4ed877f_0_9">
            <a:extLst>
              <a:ext uri="{FF2B5EF4-FFF2-40B4-BE49-F238E27FC236}">
                <a16:creationId xmlns:a16="http://schemas.microsoft.com/office/drawing/2014/main" id="{01899D4B-B563-3E96-6E35-382D153D3EA1}"/>
              </a:ext>
            </a:extLst>
          </p:cNvPr>
          <p:cNvSpPr txBox="1"/>
          <p:nvPr/>
        </p:nvSpPr>
        <p:spPr>
          <a:xfrm>
            <a:off x="1447307" y="3831071"/>
            <a:ext cx="9165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01 Oct  24:</a:t>
            </a:r>
            <a:r>
              <a:rPr lang="en" sz="1200" dirty="0">
                <a:solidFill>
                  <a:schemeClr val="dk1"/>
                </a:solidFill>
                <a:latin typeface="Times New Roman"/>
                <a:ea typeface="Times New Roman"/>
                <a:cs typeface="Times New Roman"/>
                <a:sym typeface="Times New Roman"/>
              </a:rPr>
              <a:t> Phase 1 Brief</a:t>
            </a:r>
            <a:endParaRPr sz="1200" dirty="0">
              <a:solidFill>
                <a:schemeClr val="dk1"/>
              </a:solidFill>
              <a:latin typeface="Times New Roman"/>
              <a:ea typeface="Times New Roman"/>
              <a:cs typeface="Times New Roman"/>
              <a:sym typeface="Times New Roman"/>
            </a:endParaRPr>
          </a:p>
        </p:txBody>
      </p:sp>
      <p:sp>
        <p:nvSpPr>
          <p:cNvPr id="140" name="Google Shape;140;g34ce4ed877f_0_9">
            <a:extLst>
              <a:ext uri="{FF2B5EF4-FFF2-40B4-BE49-F238E27FC236}">
                <a16:creationId xmlns:a16="http://schemas.microsoft.com/office/drawing/2014/main" id="{8F335BC7-951C-EC17-1A54-2B3517B6CC31}"/>
              </a:ext>
            </a:extLst>
          </p:cNvPr>
          <p:cNvSpPr/>
          <p:nvPr/>
        </p:nvSpPr>
        <p:spPr>
          <a:xfrm>
            <a:off x="2486899" y="2711643"/>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g34ce4ed877f_0_9">
            <a:extLst>
              <a:ext uri="{FF2B5EF4-FFF2-40B4-BE49-F238E27FC236}">
                <a16:creationId xmlns:a16="http://schemas.microsoft.com/office/drawing/2014/main" id="{C7E4B6C8-A933-BA0F-33D4-395A90CC5346}"/>
              </a:ext>
            </a:extLst>
          </p:cNvPr>
          <p:cNvSpPr txBox="1"/>
          <p:nvPr/>
        </p:nvSpPr>
        <p:spPr>
          <a:xfrm>
            <a:off x="1926525" y="2940177"/>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October</a:t>
            </a:r>
            <a:endParaRPr sz="1200" b="1" dirty="0">
              <a:solidFill>
                <a:schemeClr val="dk1"/>
              </a:solidFill>
              <a:latin typeface="Times New Roman"/>
              <a:ea typeface="Times New Roman"/>
              <a:cs typeface="Times New Roman"/>
              <a:sym typeface="Times New Roman"/>
            </a:endParaRPr>
          </a:p>
        </p:txBody>
      </p:sp>
      <p:sp>
        <p:nvSpPr>
          <p:cNvPr id="143" name="Google Shape;143;g34ce4ed877f_0_9">
            <a:extLst>
              <a:ext uri="{FF2B5EF4-FFF2-40B4-BE49-F238E27FC236}">
                <a16:creationId xmlns:a16="http://schemas.microsoft.com/office/drawing/2014/main" id="{8C685E8D-B14F-AD52-3C7B-0678C9219FBD}"/>
              </a:ext>
            </a:extLst>
          </p:cNvPr>
          <p:cNvSpPr txBox="1"/>
          <p:nvPr/>
        </p:nvSpPr>
        <p:spPr>
          <a:xfrm>
            <a:off x="3371956" y="2448676"/>
            <a:ext cx="1044168"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November</a:t>
            </a:r>
            <a:endParaRPr sz="1200" b="1" dirty="0">
              <a:solidFill>
                <a:schemeClr val="dk1"/>
              </a:solidFill>
              <a:latin typeface="Times New Roman"/>
              <a:ea typeface="Times New Roman"/>
              <a:cs typeface="Times New Roman"/>
              <a:sym typeface="Times New Roman"/>
            </a:endParaRPr>
          </a:p>
        </p:txBody>
      </p:sp>
      <p:sp>
        <p:nvSpPr>
          <p:cNvPr id="144" name="Google Shape;144;g34ce4ed877f_0_9">
            <a:extLst>
              <a:ext uri="{FF2B5EF4-FFF2-40B4-BE49-F238E27FC236}">
                <a16:creationId xmlns:a16="http://schemas.microsoft.com/office/drawing/2014/main" id="{8D7E469E-3681-07F5-7B6B-CF1905EE561E}"/>
              </a:ext>
            </a:extLst>
          </p:cNvPr>
          <p:cNvSpPr txBox="1"/>
          <p:nvPr/>
        </p:nvSpPr>
        <p:spPr>
          <a:xfrm>
            <a:off x="4711100" y="4812250"/>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Times New Roman"/>
                <a:ea typeface="Times New Roman"/>
                <a:cs typeface="Times New Roman"/>
                <a:sym typeface="Times New Roman"/>
              </a:rPr>
              <a:t>Phase 3</a:t>
            </a:r>
            <a:endParaRPr sz="1200" b="1" dirty="0">
              <a:solidFill>
                <a:schemeClr val="dk1"/>
              </a:solidFill>
              <a:latin typeface="Times New Roman"/>
              <a:ea typeface="Times New Roman"/>
              <a:cs typeface="Times New Roman"/>
              <a:sym typeface="Times New Roman"/>
            </a:endParaRPr>
          </a:p>
        </p:txBody>
      </p:sp>
      <p:sp>
        <p:nvSpPr>
          <p:cNvPr id="145" name="Google Shape;145;g34ce4ed877f_0_9">
            <a:extLst>
              <a:ext uri="{FF2B5EF4-FFF2-40B4-BE49-F238E27FC236}">
                <a16:creationId xmlns:a16="http://schemas.microsoft.com/office/drawing/2014/main" id="{AC206C46-2255-50C2-DD68-97BDA7DF81F2}"/>
              </a:ext>
            </a:extLst>
          </p:cNvPr>
          <p:cNvSpPr txBox="1"/>
          <p:nvPr/>
        </p:nvSpPr>
        <p:spPr>
          <a:xfrm>
            <a:off x="1853900" y="4812238"/>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Times New Roman"/>
                <a:ea typeface="Times New Roman"/>
                <a:cs typeface="Times New Roman"/>
                <a:sym typeface="Times New Roman"/>
              </a:rPr>
              <a:t>Phase 2</a:t>
            </a:r>
            <a:endParaRPr sz="1200" b="1">
              <a:solidFill>
                <a:schemeClr val="dk1"/>
              </a:solidFill>
              <a:latin typeface="Times New Roman"/>
              <a:ea typeface="Times New Roman"/>
              <a:cs typeface="Times New Roman"/>
              <a:sym typeface="Times New Roman"/>
            </a:endParaRPr>
          </a:p>
        </p:txBody>
      </p:sp>
      <p:sp>
        <p:nvSpPr>
          <p:cNvPr id="146" name="Google Shape;146;g34ce4ed877f_0_9">
            <a:extLst>
              <a:ext uri="{FF2B5EF4-FFF2-40B4-BE49-F238E27FC236}">
                <a16:creationId xmlns:a16="http://schemas.microsoft.com/office/drawing/2014/main" id="{36B7E51F-5A3F-AFCA-A5C8-87157B4E1CA9}"/>
              </a:ext>
            </a:extLst>
          </p:cNvPr>
          <p:cNvSpPr txBox="1"/>
          <p:nvPr/>
        </p:nvSpPr>
        <p:spPr>
          <a:xfrm>
            <a:off x="7739853" y="2940177"/>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April</a:t>
            </a:r>
            <a:endParaRPr sz="1200" b="1" dirty="0">
              <a:solidFill>
                <a:schemeClr val="dk1"/>
              </a:solidFill>
              <a:latin typeface="Times New Roman"/>
              <a:ea typeface="Times New Roman"/>
              <a:cs typeface="Times New Roman"/>
              <a:sym typeface="Times New Roman"/>
            </a:endParaRPr>
          </a:p>
        </p:txBody>
      </p:sp>
      <p:sp>
        <p:nvSpPr>
          <p:cNvPr id="147" name="Google Shape;147;g34ce4ed877f_0_9">
            <a:extLst>
              <a:ext uri="{FF2B5EF4-FFF2-40B4-BE49-F238E27FC236}">
                <a16:creationId xmlns:a16="http://schemas.microsoft.com/office/drawing/2014/main" id="{AAF96B47-189D-B407-EBE9-B5B81D03C39E}"/>
              </a:ext>
            </a:extLst>
          </p:cNvPr>
          <p:cNvSpPr txBox="1"/>
          <p:nvPr/>
        </p:nvSpPr>
        <p:spPr>
          <a:xfrm>
            <a:off x="5012775" y="2448906"/>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January</a:t>
            </a:r>
            <a:endParaRPr sz="1200" b="1" dirty="0">
              <a:solidFill>
                <a:schemeClr val="dk1"/>
              </a:solidFill>
              <a:latin typeface="Times New Roman"/>
              <a:ea typeface="Times New Roman"/>
              <a:cs typeface="Times New Roman"/>
              <a:sym typeface="Times New Roman"/>
            </a:endParaRPr>
          </a:p>
        </p:txBody>
      </p:sp>
      <p:sp>
        <p:nvSpPr>
          <p:cNvPr id="148" name="Google Shape;148;g34ce4ed877f_0_9">
            <a:extLst>
              <a:ext uri="{FF2B5EF4-FFF2-40B4-BE49-F238E27FC236}">
                <a16:creationId xmlns:a16="http://schemas.microsoft.com/office/drawing/2014/main" id="{FDCB0FB6-FEC1-C152-121F-A75D087BC1A4}"/>
              </a:ext>
            </a:extLst>
          </p:cNvPr>
          <p:cNvSpPr txBox="1"/>
          <p:nvPr/>
        </p:nvSpPr>
        <p:spPr>
          <a:xfrm>
            <a:off x="6978354" y="2453063"/>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dk1"/>
                </a:solidFill>
                <a:latin typeface="Times New Roman"/>
                <a:ea typeface="Times New Roman"/>
                <a:cs typeface="Times New Roman"/>
                <a:sym typeface="Times New Roman"/>
              </a:rPr>
              <a:t>March</a:t>
            </a:r>
            <a:endParaRPr sz="1200" b="1" dirty="0">
              <a:solidFill>
                <a:schemeClr val="dk1"/>
              </a:solidFill>
              <a:latin typeface="Times New Roman"/>
              <a:ea typeface="Times New Roman"/>
              <a:cs typeface="Times New Roman"/>
              <a:sym typeface="Times New Roman"/>
            </a:endParaRPr>
          </a:p>
        </p:txBody>
      </p:sp>
      <p:sp>
        <p:nvSpPr>
          <p:cNvPr id="149" name="Google Shape;149;g34ce4ed877f_0_9">
            <a:extLst>
              <a:ext uri="{FF2B5EF4-FFF2-40B4-BE49-F238E27FC236}">
                <a16:creationId xmlns:a16="http://schemas.microsoft.com/office/drawing/2014/main" id="{548B2DED-9154-B91B-9866-5D281BD253E0}"/>
              </a:ext>
            </a:extLst>
          </p:cNvPr>
          <p:cNvSpPr/>
          <p:nvPr/>
        </p:nvSpPr>
        <p:spPr>
          <a:xfrm>
            <a:off x="286393" y="2703874"/>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0" name="Google Shape;150;g34ce4ed877f_0_9">
            <a:extLst>
              <a:ext uri="{FF2B5EF4-FFF2-40B4-BE49-F238E27FC236}">
                <a16:creationId xmlns:a16="http://schemas.microsoft.com/office/drawing/2014/main" id="{2329D8BC-DF53-BF70-AFC3-048CBB225B73}"/>
              </a:ext>
            </a:extLst>
          </p:cNvPr>
          <p:cNvSpPr txBox="1"/>
          <p:nvPr/>
        </p:nvSpPr>
        <p:spPr>
          <a:xfrm>
            <a:off x="124524" y="1533050"/>
            <a:ext cx="11184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26 Aug 24: </a:t>
            </a:r>
            <a:endParaRPr sz="1200" b="1" u="sng"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US" sz="1200" dirty="0">
                <a:solidFill>
                  <a:schemeClr val="dk1"/>
                </a:solidFill>
                <a:latin typeface="Times New Roman"/>
                <a:ea typeface="Times New Roman"/>
                <a:cs typeface="Times New Roman"/>
                <a:sym typeface="Times New Roman"/>
              </a:rPr>
              <a:t>Problems Assigned</a:t>
            </a:r>
          </a:p>
        </p:txBody>
      </p:sp>
      <p:cxnSp>
        <p:nvCxnSpPr>
          <p:cNvPr id="152" name="Google Shape;152;g34ce4ed877f_0_9">
            <a:extLst>
              <a:ext uri="{FF2B5EF4-FFF2-40B4-BE49-F238E27FC236}">
                <a16:creationId xmlns:a16="http://schemas.microsoft.com/office/drawing/2014/main" id="{DDA5E263-DB7F-050A-22C3-DEC48CB19C71}"/>
              </a:ext>
            </a:extLst>
          </p:cNvPr>
          <p:cNvCxnSpPr>
            <a:cxnSpLocks/>
          </p:cNvCxnSpPr>
          <p:nvPr/>
        </p:nvCxnSpPr>
        <p:spPr>
          <a:xfrm flipV="1">
            <a:off x="760760" y="3204938"/>
            <a:ext cx="0" cy="616900"/>
          </a:xfrm>
          <a:prstGeom prst="straightConnector1">
            <a:avLst/>
          </a:prstGeom>
          <a:noFill/>
          <a:ln w="19050" cap="flat" cmpd="sng">
            <a:solidFill>
              <a:schemeClr val="dk1"/>
            </a:solidFill>
            <a:prstDash val="solid"/>
            <a:round/>
            <a:headEnd type="none" w="med" len="med"/>
            <a:tailEnd type="triangle" w="med" len="med"/>
          </a:ln>
        </p:spPr>
      </p:cxnSp>
      <p:sp>
        <p:nvSpPr>
          <p:cNvPr id="153" name="Google Shape;153;g34ce4ed877f_0_9">
            <a:extLst>
              <a:ext uri="{FF2B5EF4-FFF2-40B4-BE49-F238E27FC236}">
                <a16:creationId xmlns:a16="http://schemas.microsoft.com/office/drawing/2014/main" id="{67FED49D-3F6D-F7F9-1FAB-6E433DFCB9F3}"/>
              </a:ext>
            </a:extLst>
          </p:cNvPr>
          <p:cNvSpPr txBox="1"/>
          <p:nvPr/>
        </p:nvSpPr>
        <p:spPr>
          <a:xfrm>
            <a:off x="6703453" y="4810928"/>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Times New Roman"/>
                <a:ea typeface="Times New Roman"/>
                <a:cs typeface="Times New Roman"/>
                <a:sym typeface="Times New Roman"/>
              </a:rPr>
              <a:t>Phase 4</a:t>
            </a:r>
            <a:endParaRPr sz="1200" b="1" dirty="0">
              <a:solidFill>
                <a:schemeClr val="dk1"/>
              </a:solidFill>
              <a:latin typeface="Times New Roman"/>
              <a:ea typeface="Times New Roman"/>
              <a:cs typeface="Times New Roman"/>
              <a:sym typeface="Times New Roman"/>
            </a:endParaRPr>
          </a:p>
        </p:txBody>
      </p:sp>
      <p:sp>
        <p:nvSpPr>
          <p:cNvPr id="154" name="Google Shape;154;g34ce4ed877f_0_9">
            <a:extLst>
              <a:ext uri="{FF2B5EF4-FFF2-40B4-BE49-F238E27FC236}">
                <a16:creationId xmlns:a16="http://schemas.microsoft.com/office/drawing/2014/main" id="{127E9990-6F8D-8474-9BEC-FAAB2AFDB66C}"/>
              </a:ext>
            </a:extLst>
          </p:cNvPr>
          <p:cNvSpPr/>
          <p:nvPr/>
        </p:nvSpPr>
        <p:spPr>
          <a:xfrm>
            <a:off x="3005853" y="2716763"/>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5" name="Google Shape;155;g34ce4ed877f_0_9">
            <a:extLst>
              <a:ext uri="{FF2B5EF4-FFF2-40B4-BE49-F238E27FC236}">
                <a16:creationId xmlns:a16="http://schemas.microsoft.com/office/drawing/2014/main" id="{EA9143F3-98CB-44E8-D587-ED7664F80A76}"/>
              </a:ext>
            </a:extLst>
          </p:cNvPr>
          <p:cNvSpPr txBox="1"/>
          <p:nvPr/>
        </p:nvSpPr>
        <p:spPr>
          <a:xfrm>
            <a:off x="1508126" y="490695"/>
            <a:ext cx="23685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07 Oct  24:</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Revised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Essays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DUE</a:t>
            </a:r>
            <a:endParaRPr sz="1200" dirty="0">
              <a:solidFill>
                <a:schemeClr val="dk1"/>
              </a:solidFill>
              <a:latin typeface="Times New Roman"/>
              <a:ea typeface="Times New Roman"/>
              <a:cs typeface="Times New Roman"/>
              <a:sym typeface="Times New Roman"/>
            </a:endParaRPr>
          </a:p>
        </p:txBody>
      </p:sp>
      <p:sp>
        <p:nvSpPr>
          <p:cNvPr id="157" name="Google Shape;157;g34ce4ed877f_0_9">
            <a:extLst>
              <a:ext uri="{FF2B5EF4-FFF2-40B4-BE49-F238E27FC236}">
                <a16:creationId xmlns:a16="http://schemas.microsoft.com/office/drawing/2014/main" id="{D7B5E84E-6DCA-12AC-F079-0BA89CCAAB2A}"/>
              </a:ext>
            </a:extLst>
          </p:cNvPr>
          <p:cNvSpPr txBox="1"/>
          <p:nvPr/>
        </p:nvSpPr>
        <p:spPr>
          <a:xfrm>
            <a:off x="53249" y="3826100"/>
            <a:ext cx="11853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10 Sep 24:</a:t>
            </a:r>
            <a:r>
              <a:rPr lang="en" sz="1200" dirty="0">
                <a:solidFill>
                  <a:schemeClr val="dk1"/>
                </a:solidFill>
                <a:latin typeface="Times New Roman"/>
                <a:ea typeface="Times New Roman"/>
                <a:cs typeface="Times New Roman"/>
                <a:sym typeface="Times New Roman"/>
              </a:rPr>
              <a:t> </a:t>
            </a:r>
            <a:r>
              <a:rPr lang="en-US" sz="1200" dirty="0">
                <a:solidFill>
                  <a:schemeClr val="dk1"/>
                </a:solidFill>
                <a:latin typeface="Times New Roman"/>
                <a:ea typeface="Times New Roman"/>
                <a:cs typeface="Times New Roman"/>
                <a:sym typeface="Times New Roman"/>
              </a:rPr>
              <a:t>Initial Draft Submission</a:t>
            </a:r>
          </a:p>
          <a:p>
            <a:pPr marL="0" lvl="0" indent="0" algn="ctr"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cxnSp>
        <p:nvCxnSpPr>
          <p:cNvPr id="158" name="Google Shape;158;g34ce4ed877f_0_9">
            <a:extLst>
              <a:ext uri="{FF2B5EF4-FFF2-40B4-BE49-F238E27FC236}">
                <a16:creationId xmlns:a16="http://schemas.microsoft.com/office/drawing/2014/main" id="{F7B817A0-69A6-CBB2-DE18-550CA6D0DFE6}"/>
              </a:ext>
            </a:extLst>
          </p:cNvPr>
          <p:cNvCxnSpPr/>
          <p:nvPr/>
        </p:nvCxnSpPr>
        <p:spPr>
          <a:xfrm rot="10800000">
            <a:off x="3094467" y="4767688"/>
            <a:ext cx="7200" cy="384900"/>
          </a:xfrm>
          <a:prstGeom prst="straightConnector1">
            <a:avLst/>
          </a:prstGeom>
          <a:noFill/>
          <a:ln w="19050" cap="flat" cmpd="sng">
            <a:solidFill>
              <a:schemeClr val="dk1"/>
            </a:solidFill>
            <a:prstDash val="solid"/>
            <a:round/>
            <a:headEnd type="none" w="med" len="med"/>
            <a:tailEnd type="triangle" w="med" len="med"/>
          </a:ln>
        </p:spPr>
      </p:cxnSp>
      <p:sp>
        <p:nvSpPr>
          <p:cNvPr id="159" name="Google Shape;159;g34ce4ed877f_0_9">
            <a:extLst>
              <a:ext uri="{FF2B5EF4-FFF2-40B4-BE49-F238E27FC236}">
                <a16:creationId xmlns:a16="http://schemas.microsoft.com/office/drawing/2014/main" id="{220571DE-D9A6-9F14-50BD-1D23E18F7944}"/>
              </a:ext>
            </a:extLst>
          </p:cNvPr>
          <p:cNvSpPr/>
          <p:nvPr/>
        </p:nvSpPr>
        <p:spPr>
          <a:xfrm>
            <a:off x="1625605" y="2705184"/>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g34ce4ed877f_0_9">
            <a:extLst>
              <a:ext uri="{FF2B5EF4-FFF2-40B4-BE49-F238E27FC236}">
                <a16:creationId xmlns:a16="http://schemas.microsoft.com/office/drawing/2014/main" id="{F4C9BF8D-9531-06EE-F65D-D4EC6DEB27B7}"/>
              </a:ext>
            </a:extLst>
          </p:cNvPr>
          <p:cNvSpPr txBox="1"/>
          <p:nvPr/>
        </p:nvSpPr>
        <p:spPr>
          <a:xfrm>
            <a:off x="788126" y="512975"/>
            <a:ext cx="9210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u="sng" dirty="0">
                <a:solidFill>
                  <a:schemeClr val="dk1"/>
                </a:solidFill>
                <a:latin typeface="Sanskrit Text" panose="02020503050405020304" pitchFamily="18" charset="0"/>
                <a:ea typeface="Times New Roman"/>
                <a:cs typeface="Sanskrit Text" panose="02020503050405020304" pitchFamily="18" charset="0"/>
                <a:sym typeface="Times New Roman"/>
              </a:rPr>
              <a:t>24  Sep 24:</a:t>
            </a:r>
            <a:r>
              <a:rPr lang="en" sz="1100" dirty="0">
                <a:solidFill>
                  <a:schemeClr val="dk1"/>
                </a:solidFill>
                <a:latin typeface="Sanskrit Text" panose="02020503050405020304" pitchFamily="18" charset="0"/>
                <a:ea typeface="Times New Roman"/>
                <a:cs typeface="Sanskrit Text" panose="02020503050405020304" pitchFamily="18" charset="0"/>
                <a:sym typeface="Times New Roman"/>
              </a:rPr>
              <a:t> FACMENT / PROCOM Review</a:t>
            </a:r>
            <a:endParaRPr sz="1100" dirty="0">
              <a:solidFill>
                <a:schemeClr val="dk1"/>
              </a:solidFill>
              <a:latin typeface="Sanskrit Text" panose="02020503050405020304" pitchFamily="18" charset="0"/>
              <a:ea typeface="Times New Roman"/>
              <a:cs typeface="Sanskrit Text" panose="02020503050405020304" pitchFamily="18" charset="0"/>
              <a:sym typeface="Times New Roman"/>
            </a:endParaRPr>
          </a:p>
        </p:txBody>
      </p:sp>
      <p:sp>
        <p:nvSpPr>
          <p:cNvPr id="161" name="Google Shape;161;g34ce4ed877f_0_9">
            <a:extLst>
              <a:ext uri="{FF2B5EF4-FFF2-40B4-BE49-F238E27FC236}">
                <a16:creationId xmlns:a16="http://schemas.microsoft.com/office/drawing/2014/main" id="{4970DB76-A5E2-4BFC-8BCD-7ECAB318D328}"/>
              </a:ext>
            </a:extLst>
          </p:cNvPr>
          <p:cNvSpPr/>
          <p:nvPr/>
        </p:nvSpPr>
        <p:spPr>
          <a:xfrm>
            <a:off x="1871291" y="2713002"/>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63" name="Google Shape;163;g34ce4ed877f_0_9">
            <a:extLst>
              <a:ext uri="{FF2B5EF4-FFF2-40B4-BE49-F238E27FC236}">
                <a16:creationId xmlns:a16="http://schemas.microsoft.com/office/drawing/2014/main" id="{B246A214-80DD-497F-BA0F-FE402958B2F5}"/>
              </a:ext>
            </a:extLst>
          </p:cNvPr>
          <p:cNvCxnSpPr>
            <a:cxnSpLocks/>
          </p:cNvCxnSpPr>
          <p:nvPr/>
        </p:nvCxnSpPr>
        <p:spPr>
          <a:xfrm>
            <a:off x="2605560" y="1465666"/>
            <a:ext cx="4623" cy="1141232"/>
          </a:xfrm>
          <a:prstGeom prst="straightConnector1">
            <a:avLst/>
          </a:prstGeom>
          <a:noFill/>
          <a:ln w="19050" cap="flat" cmpd="sng">
            <a:solidFill>
              <a:schemeClr val="dk1"/>
            </a:solidFill>
            <a:prstDash val="solid"/>
            <a:round/>
            <a:headEnd type="none" w="med" len="med"/>
            <a:tailEnd type="triangle" w="med" len="med"/>
          </a:ln>
        </p:spPr>
      </p:cxnSp>
      <p:sp>
        <p:nvSpPr>
          <p:cNvPr id="164" name="Google Shape;164;g34ce4ed877f_0_9">
            <a:extLst>
              <a:ext uri="{FF2B5EF4-FFF2-40B4-BE49-F238E27FC236}">
                <a16:creationId xmlns:a16="http://schemas.microsoft.com/office/drawing/2014/main" id="{7F9177DB-491C-7ABB-BD3A-462F38C73D0E}"/>
              </a:ext>
            </a:extLst>
          </p:cNvPr>
          <p:cNvSpPr txBox="1"/>
          <p:nvPr/>
        </p:nvSpPr>
        <p:spPr>
          <a:xfrm>
            <a:off x="1255842" y="1529125"/>
            <a:ext cx="10326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26  Sep 24:</a:t>
            </a:r>
            <a:r>
              <a:rPr lang="en" sz="1200" dirty="0">
                <a:solidFill>
                  <a:schemeClr val="dk1"/>
                </a:solidFill>
                <a:latin typeface="Times New Roman"/>
                <a:ea typeface="Times New Roman"/>
                <a:cs typeface="Times New Roman"/>
                <a:sym typeface="Times New Roman"/>
              </a:rPr>
              <a:t> Receive Feedback/Final Edits</a:t>
            </a:r>
            <a:endParaRPr sz="1200" dirty="0">
              <a:solidFill>
                <a:schemeClr val="dk1"/>
              </a:solidFill>
              <a:latin typeface="Times New Roman"/>
              <a:ea typeface="Times New Roman"/>
              <a:cs typeface="Times New Roman"/>
              <a:sym typeface="Times New Roman"/>
            </a:endParaRPr>
          </a:p>
        </p:txBody>
      </p:sp>
      <p:sp>
        <p:nvSpPr>
          <p:cNvPr id="166" name="Google Shape;166;g34ce4ed877f_0_9">
            <a:extLst>
              <a:ext uri="{FF2B5EF4-FFF2-40B4-BE49-F238E27FC236}">
                <a16:creationId xmlns:a16="http://schemas.microsoft.com/office/drawing/2014/main" id="{54FED532-14F2-29E1-4195-E4C6DBCAFBAF}"/>
              </a:ext>
            </a:extLst>
          </p:cNvPr>
          <p:cNvSpPr txBox="1"/>
          <p:nvPr/>
        </p:nvSpPr>
        <p:spPr>
          <a:xfrm>
            <a:off x="-138192" y="4812238"/>
            <a:ext cx="850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Times New Roman"/>
                <a:ea typeface="Times New Roman"/>
                <a:cs typeface="Times New Roman"/>
                <a:sym typeface="Times New Roman"/>
              </a:rPr>
              <a:t>Phase 1</a:t>
            </a:r>
            <a:endParaRPr sz="1200" b="1" dirty="0">
              <a:solidFill>
                <a:schemeClr val="dk1"/>
              </a:solidFill>
              <a:latin typeface="Times New Roman"/>
              <a:ea typeface="Times New Roman"/>
              <a:cs typeface="Times New Roman"/>
              <a:sym typeface="Times New Roman"/>
            </a:endParaRPr>
          </a:p>
        </p:txBody>
      </p:sp>
      <p:sp>
        <p:nvSpPr>
          <p:cNvPr id="169" name="Google Shape;169;g34ce4ed877f_0_9">
            <a:extLst>
              <a:ext uri="{FF2B5EF4-FFF2-40B4-BE49-F238E27FC236}">
                <a16:creationId xmlns:a16="http://schemas.microsoft.com/office/drawing/2014/main" id="{B32900A8-371B-DDD7-F8B4-04A5C31646A9}"/>
              </a:ext>
            </a:extLst>
          </p:cNvPr>
          <p:cNvSpPr txBox="1"/>
          <p:nvPr/>
        </p:nvSpPr>
        <p:spPr>
          <a:xfrm>
            <a:off x="4035181" y="1528308"/>
            <a:ext cx="1179272"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16 Dec  24:</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Phase 2 Brief</a:t>
            </a:r>
            <a:endParaRPr sz="1200" dirty="0">
              <a:solidFill>
                <a:schemeClr val="dk1"/>
              </a:solidFill>
              <a:latin typeface="Times New Roman"/>
              <a:ea typeface="Times New Roman"/>
              <a:cs typeface="Times New Roman"/>
              <a:sym typeface="Times New Roman"/>
            </a:endParaRPr>
          </a:p>
        </p:txBody>
      </p:sp>
      <p:sp>
        <p:nvSpPr>
          <p:cNvPr id="170" name="Google Shape;170;g34ce4ed877f_0_9">
            <a:extLst>
              <a:ext uri="{FF2B5EF4-FFF2-40B4-BE49-F238E27FC236}">
                <a16:creationId xmlns:a16="http://schemas.microsoft.com/office/drawing/2014/main" id="{8BC69EB6-36C1-EAB9-29DB-7948CC6BA8A7}"/>
              </a:ext>
            </a:extLst>
          </p:cNvPr>
          <p:cNvSpPr txBox="1"/>
          <p:nvPr/>
        </p:nvSpPr>
        <p:spPr>
          <a:xfrm>
            <a:off x="2513056" y="3832928"/>
            <a:ext cx="23685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07 Nov  24:</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Meet with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FACMENT/</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CD&amp;I</a:t>
            </a:r>
            <a:endParaRPr sz="1200" dirty="0">
              <a:solidFill>
                <a:schemeClr val="dk1"/>
              </a:solidFill>
              <a:latin typeface="Times New Roman"/>
              <a:ea typeface="Times New Roman"/>
              <a:cs typeface="Times New Roman"/>
              <a:sym typeface="Times New Roman"/>
            </a:endParaRPr>
          </a:p>
        </p:txBody>
      </p:sp>
      <p:sp>
        <p:nvSpPr>
          <p:cNvPr id="172" name="Google Shape;172;g34ce4ed877f_0_9">
            <a:extLst>
              <a:ext uri="{FF2B5EF4-FFF2-40B4-BE49-F238E27FC236}">
                <a16:creationId xmlns:a16="http://schemas.microsoft.com/office/drawing/2014/main" id="{531916F7-96CB-E04A-88BE-191AAB8F95FE}"/>
              </a:ext>
            </a:extLst>
          </p:cNvPr>
          <p:cNvSpPr txBox="1"/>
          <p:nvPr/>
        </p:nvSpPr>
        <p:spPr>
          <a:xfrm>
            <a:off x="4575879" y="3197190"/>
            <a:ext cx="10224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18 Dec  24:</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Counter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Argument DUE</a:t>
            </a:r>
            <a:endParaRPr sz="1200" dirty="0">
              <a:solidFill>
                <a:schemeClr val="dk1"/>
              </a:solidFill>
              <a:latin typeface="Times New Roman"/>
              <a:ea typeface="Times New Roman"/>
              <a:cs typeface="Times New Roman"/>
              <a:sym typeface="Times New Roman"/>
            </a:endParaRPr>
          </a:p>
        </p:txBody>
      </p:sp>
      <p:cxnSp>
        <p:nvCxnSpPr>
          <p:cNvPr id="174" name="Google Shape;174;g34ce4ed877f_0_9">
            <a:extLst>
              <a:ext uri="{FF2B5EF4-FFF2-40B4-BE49-F238E27FC236}">
                <a16:creationId xmlns:a16="http://schemas.microsoft.com/office/drawing/2014/main" id="{846EC64A-6D27-5EE9-9F26-36D9599E57C1}"/>
              </a:ext>
            </a:extLst>
          </p:cNvPr>
          <p:cNvCxnSpPr>
            <a:cxnSpLocks/>
          </p:cNvCxnSpPr>
          <p:nvPr/>
        </p:nvCxnSpPr>
        <p:spPr>
          <a:xfrm>
            <a:off x="1212874" y="1528308"/>
            <a:ext cx="0" cy="918642"/>
          </a:xfrm>
          <a:prstGeom prst="straightConnector1">
            <a:avLst/>
          </a:prstGeom>
          <a:noFill/>
          <a:ln w="19050" cap="flat" cmpd="sng">
            <a:solidFill>
              <a:schemeClr val="dk1"/>
            </a:solidFill>
            <a:prstDash val="solid"/>
            <a:round/>
            <a:headEnd type="none" w="med" len="med"/>
            <a:tailEnd type="triangle" w="med" len="med"/>
          </a:ln>
        </p:spPr>
      </p:cxnSp>
      <p:cxnSp>
        <p:nvCxnSpPr>
          <p:cNvPr id="175" name="Google Shape;175;g34ce4ed877f_0_9">
            <a:extLst>
              <a:ext uri="{FF2B5EF4-FFF2-40B4-BE49-F238E27FC236}">
                <a16:creationId xmlns:a16="http://schemas.microsoft.com/office/drawing/2014/main" id="{03CAE52F-5BF1-94BC-D808-11140CA80CAA}"/>
              </a:ext>
            </a:extLst>
          </p:cNvPr>
          <p:cNvCxnSpPr>
            <a:cxnSpLocks/>
          </p:cNvCxnSpPr>
          <p:nvPr/>
        </p:nvCxnSpPr>
        <p:spPr>
          <a:xfrm flipV="1">
            <a:off x="2834749" y="2972075"/>
            <a:ext cx="0" cy="232863"/>
          </a:xfrm>
          <a:prstGeom prst="straightConnector1">
            <a:avLst/>
          </a:prstGeom>
          <a:noFill/>
          <a:ln w="19050" cap="flat" cmpd="sng">
            <a:solidFill>
              <a:schemeClr val="dk1"/>
            </a:solidFill>
            <a:prstDash val="solid"/>
            <a:round/>
            <a:headEnd type="none" w="med" len="med"/>
            <a:tailEnd type="triangle" w="med" len="med"/>
          </a:ln>
        </p:spPr>
      </p:cxnSp>
      <p:cxnSp>
        <p:nvCxnSpPr>
          <p:cNvPr id="176" name="Google Shape;176;g34ce4ed877f_0_9">
            <a:extLst>
              <a:ext uri="{FF2B5EF4-FFF2-40B4-BE49-F238E27FC236}">
                <a16:creationId xmlns:a16="http://schemas.microsoft.com/office/drawing/2014/main" id="{2B1E7D77-622A-7207-5174-2C423A6F7EDA}"/>
              </a:ext>
            </a:extLst>
          </p:cNvPr>
          <p:cNvCxnSpPr/>
          <p:nvPr/>
        </p:nvCxnSpPr>
        <p:spPr>
          <a:xfrm rot="10800000">
            <a:off x="5124643" y="3073095"/>
            <a:ext cx="600" cy="230400"/>
          </a:xfrm>
          <a:prstGeom prst="straightConnector1">
            <a:avLst/>
          </a:prstGeom>
          <a:noFill/>
          <a:ln w="19050" cap="flat" cmpd="sng">
            <a:solidFill>
              <a:schemeClr val="dk1"/>
            </a:solidFill>
            <a:prstDash val="solid"/>
            <a:round/>
            <a:headEnd type="none" w="med" len="med"/>
            <a:tailEnd type="triangle" w="med" len="med"/>
          </a:ln>
        </p:spPr>
      </p:cxnSp>
      <p:sp>
        <p:nvSpPr>
          <p:cNvPr id="179" name="Google Shape;179;g34ce4ed877f_0_9">
            <a:extLst>
              <a:ext uri="{FF2B5EF4-FFF2-40B4-BE49-F238E27FC236}">
                <a16:creationId xmlns:a16="http://schemas.microsoft.com/office/drawing/2014/main" id="{3244850A-A758-1FEB-5DF0-577A9393AF9F}"/>
              </a:ext>
            </a:extLst>
          </p:cNvPr>
          <p:cNvSpPr txBox="1"/>
          <p:nvPr/>
        </p:nvSpPr>
        <p:spPr>
          <a:xfrm>
            <a:off x="1826986" y="3195548"/>
            <a:ext cx="20004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16 Oct  24:</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Paper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feedback </a:t>
            </a:r>
            <a:endParaRPr sz="1200" dirty="0">
              <a:solidFill>
                <a:schemeClr val="dk1"/>
              </a:solidFill>
              <a:latin typeface="Times New Roman"/>
              <a:ea typeface="Times New Roman"/>
              <a:cs typeface="Times New Roman"/>
              <a:sym typeface="Times New Roman"/>
            </a:endParaRPr>
          </a:p>
        </p:txBody>
      </p:sp>
      <p:sp>
        <p:nvSpPr>
          <p:cNvPr id="181" name="Google Shape;181;g34ce4ed877f_0_9">
            <a:extLst>
              <a:ext uri="{FF2B5EF4-FFF2-40B4-BE49-F238E27FC236}">
                <a16:creationId xmlns:a16="http://schemas.microsoft.com/office/drawing/2014/main" id="{8FD41426-0450-7626-CA04-C7C2A469B05B}"/>
              </a:ext>
            </a:extLst>
          </p:cNvPr>
          <p:cNvSpPr txBox="1"/>
          <p:nvPr/>
        </p:nvSpPr>
        <p:spPr>
          <a:xfrm>
            <a:off x="2130491" y="1529009"/>
            <a:ext cx="19818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30 Oct  24:</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COA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proposals</a:t>
            </a:r>
            <a:endParaRPr sz="1200" dirty="0">
              <a:solidFill>
                <a:schemeClr val="dk1"/>
              </a:solidFill>
              <a:latin typeface="Times New Roman"/>
              <a:ea typeface="Times New Roman"/>
              <a:cs typeface="Times New Roman"/>
              <a:sym typeface="Times New Roman"/>
            </a:endParaRPr>
          </a:p>
        </p:txBody>
      </p:sp>
      <p:sp>
        <p:nvSpPr>
          <p:cNvPr id="183" name="Google Shape;183;g34ce4ed877f_0_9">
            <a:extLst>
              <a:ext uri="{FF2B5EF4-FFF2-40B4-BE49-F238E27FC236}">
                <a16:creationId xmlns:a16="http://schemas.microsoft.com/office/drawing/2014/main" id="{4C94F0F7-938C-2463-FCEF-468A8A3672C8}"/>
              </a:ext>
            </a:extLst>
          </p:cNvPr>
          <p:cNvSpPr txBox="1"/>
          <p:nvPr/>
        </p:nvSpPr>
        <p:spPr>
          <a:xfrm>
            <a:off x="7083136" y="3795992"/>
            <a:ext cx="903701"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14 Mar 25:</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Phase 4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Paper due</a:t>
            </a:r>
            <a:endParaRPr sz="1200" dirty="0">
              <a:solidFill>
                <a:schemeClr val="dk1"/>
              </a:solidFill>
              <a:latin typeface="Times New Roman"/>
              <a:ea typeface="Times New Roman"/>
              <a:cs typeface="Times New Roman"/>
              <a:sym typeface="Times New Roman"/>
            </a:endParaRPr>
          </a:p>
        </p:txBody>
      </p:sp>
      <p:sp>
        <p:nvSpPr>
          <p:cNvPr id="184" name="Google Shape;184;g34ce4ed877f_0_9">
            <a:extLst>
              <a:ext uri="{FF2B5EF4-FFF2-40B4-BE49-F238E27FC236}">
                <a16:creationId xmlns:a16="http://schemas.microsoft.com/office/drawing/2014/main" id="{002F2076-AF7F-A2F2-5BC4-23CCF21CC33E}"/>
              </a:ext>
            </a:extLst>
          </p:cNvPr>
          <p:cNvSpPr txBox="1"/>
          <p:nvPr/>
        </p:nvSpPr>
        <p:spPr>
          <a:xfrm>
            <a:off x="7095369" y="1530202"/>
            <a:ext cx="139855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24/25/28 Mar 25:</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Final Briefs</a:t>
            </a:r>
            <a:endParaRPr sz="1200" dirty="0">
              <a:solidFill>
                <a:schemeClr val="dk1"/>
              </a:solidFill>
              <a:latin typeface="Times New Roman"/>
              <a:ea typeface="Times New Roman"/>
              <a:cs typeface="Times New Roman"/>
              <a:sym typeface="Times New Roman"/>
            </a:endParaRPr>
          </a:p>
        </p:txBody>
      </p:sp>
      <p:cxnSp>
        <p:nvCxnSpPr>
          <p:cNvPr id="185" name="Google Shape;185;g34ce4ed877f_0_9">
            <a:extLst>
              <a:ext uri="{FF2B5EF4-FFF2-40B4-BE49-F238E27FC236}">
                <a16:creationId xmlns:a16="http://schemas.microsoft.com/office/drawing/2014/main" id="{4A7B23FE-F5A0-8CCE-0A52-E72BDBFE5495}"/>
              </a:ext>
            </a:extLst>
          </p:cNvPr>
          <p:cNvCxnSpPr>
            <a:cxnSpLocks/>
          </p:cNvCxnSpPr>
          <p:nvPr/>
        </p:nvCxnSpPr>
        <p:spPr>
          <a:xfrm>
            <a:off x="411043" y="2219221"/>
            <a:ext cx="0" cy="402509"/>
          </a:xfrm>
          <a:prstGeom prst="straightConnector1">
            <a:avLst/>
          </a:prstGeom>
          <a:noFill/>
          <a:ln w="19050" cap="flat" cmpd="sng">
            <a:solidFill>
              <a:schemeClr val="dk1"/>
            </a:solidFill>
            <a:prstDash val="solid"/>
            <a:round/>
            <a:headEnd type="none" w="med" len="med"/>
            <a:tailEnd type="triangle" w="med" len="med"/>
          </a:ln>
        </p:spPr>
      </p:cxnSp>
      <p:grpSp>
        <p:nvGrpSpPr>
          <p:cNvPr id="186" name="Google Shape;186;g34ce4ed877f_0_9">
            <a:extLst>
              <a:ext uri="{FF2B5EF4-FFF2-40B4-BE49-F238E27FC236}">
                <a16:creationId xmlns:a16="http://schemas.microsoft.com/office/drawing/2014/main" id="{40CEC956-3A99-061C-E646-CDA0613C276E}"/>
              </a:ext>
            </a:extLst>
          </p:cNvPr>
          <p:cNvGrpSpPr/>
          <p:nvPr/>
        </p:nvGrpSpPr>
        <p:grpSpPr>
          <a:xfrm>
            <a:off x="8250886" y="1019542"/>
            <a:ext cx="1022400" cy="4114733"/>
            <a:chOff x="-1619990" y="445583"/>
            <a:chExt cx="1022400" cy="4114733"/>
          </a:xfrm>
        </p:grpSpPr>
        <p:cxnSp>
          <p:nvCxnSpPr>
            <p:cNvPr id="187" name="Google Shape;187;g34ce4ed877f_0_9">
              <a:extLst>
                <a:ext uri="{FF2B5EF4-FFF2-40B4-BE49-F238E27FC236}">
                  <a16:creationId xmlns:a16="http://schemas.microsoft.com/office/drawing/2014/main" id="{BD422CBD-B01F-5BB2-AC4F-C0F6CCEA0908}"/>
                </a:ext>
              </a:extLst>
            </p:cNvPr>
            <p:cNvCxnSpPr>
              <a:cxnSpLocks/>
              <a:stCxn id="188" idx="0"/>
            </p:cNvCxnSpPr>
            <p:nvPr/>
          </p:nvCxnSpPr>
          <p:spPr>
            <a:xfrm>
              <a:off x="-1108790" y="445583"/>
              <a:ext cx="6300" cy="3695634"/>
            </a:xfrm>
            <a:prstGeom prst="straightConnector1">
              <a:avLst/>
            </a:prstGeom>
            <a:noFill/>
            <a:ln w="38100" cap="flat" cmpd="sng">
              <a:solidFill>
                <a:srgbClr val="FF0000"/>
              </a:solidFill>
              <a:prstDash val="lgDash"/>
              <a:round/>
              <a:headEnd type="none" w="med" len="med"/>
              <a:tailEnd type="none" w="med" len="med"/>
            </a:ln>
          </p:spPr>
        </p:cxnSp>
        <p:sp>
          <p:nvSpPr>
            <p:cNvPr id="188" name="Google Shape;188;g34ce4ed877f_0_9">
              <a:extLst>
                <a:ext uri="{FF2B5EF4-FFF2-40B4-BE49-F238E27FC236}">
                  <a16:creationId xmlns:a16="http://schemas.microsoft.com/office/drawing/2014/main" id="{0D83F254-2BEE-B706-A54F-57AE8C4AA57A}"/>
                </a:ext>
              </a:extLst>
            </p:cNvPr>
            <p:cNvSpPr txBox="1"/>
            <p:nvPr/>
          </p:nvSpPr>
          <p:spPr>
            <a:xfrm>
              <a:off x="-1619990" y="445583"/>
              <a:ext cx="1022400" cy="4114733"/>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000" b="1" dirty="0">
                  <a:solidFill>
                    <a:srgbClr val="FF0000"/>
                  </a:solidFill>
                </a:rPr>
                <a:t>Modern Day Marine:</a:t>
              </a:r>
            </a:p>
            <a:p>
              <a:pPr marL="0" lvl="0" indent="0" algn="ctr" rtl="0">
                <a:spcBef>
                  <a:spcPts val="0"/>
                </a:spcBef>
                <a:spcAft>
                  <a:spcPts val="0"/>
                </a:spcAft>
                <a:buNone/>
              </a:pPr>
              <a:r>
                <a:rPr lang="en" sz="1000" b="1" dirty="0">
                  <a:solidFill>
                    <a:srgbClr val="FF0000"/>
                  </a:solidFill>
                </a:rPr>
                <a:t>Current Day</a:t>
              </a:r>
              <a:endParaRPr sz="600" b="1" dirty="0">
                <a:solidFill>
                  <a:srgbClr val="FF0000"/>
                </a:solidFill>
              </a:endParaRPr>
            </a:p>
          </p:txBody>
        </p:sp>
      </p:grpSp>
      <p:sp>
        <p:nvSpPr>
          <p:cNvPr id="4" name="Google Shape;149;g34ce4ed877f_0_9">
            <a:extLst>
              <a:ext uri="{FF2B5EF4-FFF2-40B4-BE49-F238E27FC236}">
                <a16:creationId xmlns:a16="http://schemas.microsoft.com/office/drawing/2014/main" id="{665D952A-7977-FC85-8C82-33DF9591BD1D}"/>
              </a:ext>
            </a:extLst>
          </p:cNvPr>
          <p:cNvSpPr/>
          <p:nvPr/>
        </p:nvSpPr>
        <p:spPr>
          <a:xfrm>
            <a:off x="640152" y="2704508"/>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 name="Google Shape;185;g34ce4ed877f_0_9">
            <a:extLst>
              <a:ext uri="{FF2B5EF4-FFF2-40B4-BE49-F238E27FC236}">
                <a16:creationId xmlns:a16="http://schemas.microsoft.com/office/drawing/2014/main" id="{C55C6465-C14D-17DF-FD03-B5582EFD7DC3}"/>
              </a:ext>
            </a:extLst>
          </p:cNvPr>
          <p:cNvCxnSpPr>
            <a:cxnSpLocks/>
          </p:cNvCxnSpPr>
          <p:nvPr/>
        </p:nvCxnSpPr>
        <p:spPr>
          <a:xfrm>
            <a:off x="1755743" y="2420475"/>
            <a:ext cx="0" cy="205311"/>
          </a:xfrm>
          <a:prstGeom prst="straightConnector1">
            <a:avLst/>
          </a:prstGeom>
          <a:noFill/>
          <a:ln w="19050" cap="flat" cmpd="sng">
            <a:solidFill>
              <a:schemeClr val="dk1"/>
            </a:solidFill>
            <a:prstDash val="solid"/>
            <a:round/>
            <a:headEnd type="none" w="med" len="med"/>
            <a:tailEnd type="triangle" w="med" len="med"/>
          </a:ln>
        </p:spPr>
      </p:cxnSp>
      <p:sp>
        <p:nvSpPr>
          <p:cNvPr id="18" name="Google Shape;154;g34ce4ed877f_0_9">
            <a:extLst>
              <a:ext uri="{FF2B5EF4-FFF2-40B4-BE49-F238E27FC236}">
                <a16:creationId xmlns:a16="http://schemas.microsoft.com/office/drawing/2014/main" id="{32F73200-49FC-188E-4783-23EBD057AB34}"/>
              </a:ext>
            </a:extLst>
          </p:cNvPr>
          <p:cNvSpPr/>
          <p:nvPr/>
        </p:nvSpPr>
        <p:spPr>
          <a:xfrm>
            <a:off x="2711860" y="2716763"/>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 name="Google Shape;185;g34ce4ed877f_0_9">
            <a:extLst>
              <a:ext uri="{FF2B5EF4-FFF2-40B4-BE49-F238E27FC236}">
                <a16:creationId xmlns:a16="http://schemas.microsoft.com/office/drawing/2014/main" id="{54107C15-7CFB-82A0-0C85-0D5D6C2E23C0}"/>
              </a:ext>
            </a:extLst>
          </p:cNvPr>
          <p:cNvCxnSpPr>
            <a:cxnSpLocks/>
          </p:cNvCxnSpPr>
          <p:nvPr/>
        </p:nvCxnSpPr>
        <p:spPr>
          <a:xfrm>
            <a:off x="3121422" y="2195646"/>
            <a:ext cx="0" cy="402509"/>
          </a:xfrm>
          <a:prstGeom prst="straightConnector1">
            <a:avLst/>
          </a:prstGeom>
          <a:noFill/>
          <a:ln w="19050" cap="flat" cmpd="sng">
            <a:solidFill>
              <a:schemeClr val="dk1"/>
            </a:solidFill>
            <a:prstDash val="solid"/>
            <a:round/>
            <a:headEnd type="none" w="med" len="med"/>
            <a:tailEnd type="triangle" w="med" len="med"/>
          </a:ln>
        </p:spPr>
      </p:cxnSp>
      <p:cxnSp>
        <p:nvCxnSpPr>
          <p:cNvPr id="20" name="Google Shape;175;g34ce4ed877f_0_9">
            <a:extLst>
              <a:ext uri="{FF2B5EF4-FFF2-40B4-BE49-F238E27FC236}">
                <a16:creationId xmlns:a16="http://schemas.microsoft.com/office/drawing/2014/main" id="{50ED9618-C786-4681-6D84-65B8E102798E}"/>
              </a:ext>
            </a:extLst>
          </p:cNvPr>
          <p:cNvCxnSpPr>
            <a:cxnSpLocks/>
          </p:cNvCxnSpPr>
          <p:nvPr/>
        </p:nvCxnSpPr>
        <p:spPr>
          <a:xfrm flipV="1">
            <a:off x="3659894" y="3211131"/>
            <a:ext cx="0" cy="604513"/>
          </a:xfrm>
          <a:prstGeom prst="straightConnector1">
            <a:avLst/>
          </a:prstGeom>
          <a:noFill/>
          <a:ln w="19050" cap="flat" cmpd="sng">
            <a:solidFill>
              <a:schemeClr val="dk1"/>
            </a:solidFill>
            <a:prstDash val="solid"/>
            <a:round/>
            <a:headEnd type="none" w="med" len="med"/>
            <a:tailEnd type="triangle" w="med" len="med"/>
          </a:ln>
        </p:spPr>
      </p:cxnSp>
      <p:cxnSp>
        <p:nvCxnSpPr>
          <p:cNvPr id="22" name="Google Shape;152;g34ce4ed877f_0_9">
            <a:extLst>
              <a:ext uri="{FF2B5EF4-FFF2-40B4-BE49-F238E27FC236}">
                <a16:creationId xmlns:a16="http://schemas.microsoft.com/office/drawing/2014/main" id="{9BD4115F-0163-90A7-7FE9-97FF91C44702}"/>
              </a:ext>
            </a:extLst>
          </p:cNvPr>
          <p:cNvCxnSpPr>
            <a:cxnSpLocks/>
          </p:cNvCxnSpPr>
          <p:nvPr/>
        </p:nvCxnSpPr>
        <p:spPr>
          <a:xfrm flipV="1">
            <a:off x="2002800" y="3204938"/>
            <a:ext cx="0" cy="616900"/>
          </a:xfrm>
          <a:prstGeom prst="straightConnector1">
            <a:avLst/>
          </a:prstGeom>
          <a:noFill/>
          <a:ln w="19050" cap="flat" cmpd="sng">
            <a:solidFill>
              <a:schemeClr val="dk1"/>
            </a:solidFill>
            <a:prstDash val="solid"/>
            <a:round/>
            <a:headEnd type="none" w="med" len="med"/>
            <a:tailEnd type="triangle" w="med" len="med"/>
          </a:ln>
        </p:spPr>
      </p:cxnSp>
      <p:sp>
        <p:nvSpPr>
          <p:cNvPr id="25" name="Google Shape;154;g34ce4ed877f_0_9">
            <a:extLst>
              <a:ext uri="{FF2B5EF4-FFF2-40B4-BE49-F238E27FC236}">
                <a16:creationId xmlns:a16="http://schemas.microsoft.com/office/drawing/2014/main" id="{D6E999DB-9558-6EA8-BFCB-9AF99956F9E2}"/>
              </a:ext>
            </a:extLst>
          </p:cNvPr>
          <p:cNvSpPr/>
          <p:nvPr/>
        </p:nvSpPr>
        <p:spPr>
          <a:xfrm>
            <a:off x="3532653" y="2715760"/>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cxnSp>
        <p:nvCxnSpPr>
          <p:cNvPr id="27" name="Google Shape;185;g34ce4ed877f_0_9">
            <a:extLst>
              <a:ext uri="{FF2B5EF4-FFF2-40B4-BE49-F238E27FC236}">
                <a16:creationId xmlns:a16="http://schemas.microsoft.com/office/drawing/2014/main" id="{A7DF13CE-8B4C-3148-1D65-128AD5AD2477}"/>
              </a:ext>
            </a:extLst>
          </p:cNvPr>
          <p:cNvCxnSpPr>
            <a:cxnSpLocks/>
          </p:cNvCxnSpPr>
          <p:nvPr/>
        </p:nvCxnSpPr>
        <p:spPr>
          <a:xfrm>
            <a:off x="4640068" y="2059678"/>
            <a:ext cx="1754" cy="546877"/>
          </a:xfrm>
          <a:prstGeom prst="straightConnector1">
            <a:avLst/>
          </a:prstGeom>
          <a:noFill/>
          <a:ln w="19050" cap="flat" cmpd="sng">
            <a:solidFill>
              <a:schemeClr val="dk1"/>
            </a:solidFill>
            <a:prstDash val="solid"/>
            <a:round/>
            <a:headEnd type="none" w="med" len="med"/>
            <a:tailEnd type="triangle" w="med" len="med"/>
          </a:ln>
        </p:spPr>
      </p:cxnSp>
      <p:sp>
        <p:nvSpPr>
          <p:cNvPr id="29" name="Google Shape;154;g34ce4ed877f_0_9">
            <a:extLst>
              <a:ext uri="{FF2B5EF4-FFF2-40B4-BE49-F238E27FC236}">
                <a16:creationId xmlns:a16="http://schemas.microsoft.com/office/drawing/2014/main" id="{DABD42D4-5740-CF0C-6CA1-0ADBCE7420AA}"/>
              </a:ext>
            </a:extLst>
          </p:cNvPr>
          <p:cNvSpPr/>
          <p:nvPr/>
        </p:nvSpPr>
        <p:spPr>
          <a:xfrm>
            <a:off x="4520453" y="2715476"/>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 name="Google Shape;154;g34ce4ed877f_0_9">
            <a:extLst>
              <a:ext uri="{FF2B5EF4-FFF2-40B4-BE49-F238E27FC236}">
                <a16:creationId xmlns:a16="http://schemas.microsoft.com/office/drawing/2014/main" id="{D53EABE4-600B-C2D1-0492-D854F46D7F58}"/>
              </a:ext>
            </a:extLst>
          </p:cNvPr>
          <p:cNvSpPr/>
          <p:nvPr/>
        </p:nvSpPr>
        <p:spPr>
          <a:xfrm>
            <a:off x="5004053" y="2713855"/>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4" name="Google Shape;172;g34ce4ed877f_0_9">
            <a:extLst>
              <a:ext uri="{FF2B5EF4-FFF2-40B4-BE49-F238E27FC236}">
                <a16:creationId xmlns:a16="http://schemas.microsoft.com/office/drawing/2014/main" id="{CAD7DC5E-9012-9DBB-21F3-34A81C3F0822}"/>
              </a:ext>
            </a:extLst>
          </p:cNvPr>
          <p:cNvSpPr txBox="1"/>
          <p:nvPr/>
        </p:nvSpPr>
        <p:spPr>
          <a:xfrm>
            <a:off x="5405814" y="490695"/>
            <a:ext cx="1022400" cy="2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dirty="0">
                <a:solidFill>
                  <a:schemeClr val="dk1"/>
                </a:solidFill>
                <a:latin typeface="Times New Roman"/>
                <a:ea typeface="Times New Roman"/>
                <a:cs typeface="Times New Roman"/>
                <a:sym typeface="Times New Roman"/>
              </a:rPr>
              <a:t>31 Jan  25:</a:t>
            </a:r>
            <a:r>
              <a:rPr lang="en" sz="1200" dirty="0">
                <a:solidFill>
                  <a:schemeClr val="dk1"/>
                </a:solidFill>
                <a:latin typeface="Times New Roman"/>
                <a:ea typeface="Times New Roman"/>
                <a:cs typeface="Times New Roman"/>
                <a:sym typeface="Times New Roman"/>
              </a:rPr>
              <a:t> </a:t>
            </a:r>
          </a:p>
          <a:p>
            <a:pPr marL="0" lvl="0" indent="0" algn="ctr" rtl="0">
              <a:spcBef>
                <a:spcPts val="0"/>
              </a:spcBef>
              <a:spcAft>
                <a:spcPts val="0"/>
              </a:spcAft>
              <a:buNone/>
            </a:pPr>
            <a:r>
              <a:rPr lang="en" sz="1200" dirty="0">
                <a:solidFill>
                  <a:schemeClr val="dk1"/>
                </a:solidFill>
                <a:latin typeface="Times New Roman"/>
                <a:ea typeface="Times New Roman"/>
                <a:cs typeface="Times New Roman"/>
                <a:sym typeface="Times New Roman"/>
              </a:rPr>
              <a:t>Phase 3 Brief and Paper Due</a:t>
            </a:r>
            <a:endParaRPr sz="1200" dirty="0">
              <a:solidFill>
                <a:schemeClr val="dk1"/>
              </a:solidFill>
              <a:latin typeface="Times New Roman"/>
              <a:ea typeface="Times New Roman"/>
              <a:cs typeface="Times New Roman"/>
              <a:sym typeface="Times New Roman"/>
            </a:endParaRPr>
          </a:p>
        </p:txBody>
      </p:sp>
      <p:cxnSp>
        <p:nvCxnSpPr>
          <p:cNvPr id="36" name="Google Shape;163;g34ce4ed877f_0_9">
            <a:extLst>
              <a:ext uri="{FF2B5EF4-FFF2-40B4-BE49-F238E27FC236}">
                <a16:creationId xmlns:a16="http://schemas.microsoft.com/office/drawing/2014/main" id="{E6BA45AF-E318-3302-A777-B22599480F1C}"/>
              </a:ext>
            </a:extLst>
          </p:cNvPr>
          <p:cNvCxnSpPr>
            <a:cxnSpLocks/>
          </p:cNvCxnSpPr>
          <p:nvPr/>
        </p:nvCxnSpPr>
        <p:spPr>
          <a:xfrm>
            <a:off x="5897757" y="1471823"/>
            <a:ext cx="4623" cy="1141232"/>
          </a:xfrm>
          <a:prstGeom prst="straightConnector1">
            <a:avLst/>
          </a:prstGeom>
          <a:noFill/>
          <a:ln w="19050" cap="flat" cmpd="sng">
            <a:solidFill>
              <a:schemeClr val="dk1"/>
            </a:solidFill>
            <a:prstDash val="solid"/>
            <a:round/>
            <a:headEnd type="none" w="med" len="med"/>
            <a:tailEnd type="triangle" w="med" len="med"/>
          </a:ln>
        </p:spPr>
      </p:cxnSp>
      <p:sp>
        <p:nvSpPr>
          <p:cNvPr id="37" name="Google Shape;154;g34ce4ed877f_0_9">
            <a:extLst>
              <a:ext uri="{FF2B5EF4-FFF2-40B4-BE49-F238E27FC236}">
                <a16:creationId xmlns:a16="http://schemas.microsoft.com/office/drawing/2014/main" id="{87501C4D-5D89-E551-863A-B023C11D4C62}"/>
              </a:ext>
            </a:extLst>
          </p:cNvPr>
          <p:cNvSpPr/>
          <p:nvPr/>
        </p:nvSpPr>
        <p:spPr>
          <a:xfrm>
            <a:off x="5783387" y="2716763"/>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cxnSp>
        <p:nvCxnSpPr>
          <p:cNvPr id="38" name="Google Shape;175;g34ce4ed877f_0_9">
            <a:extLst>
              <a:ext uri="{FF2B5EF4-FFF2-40B4-BE49-F238E27FC236}">
                <a16:creationId xmlns:a16="http://schemas.microsoft.com/office/drawing/2014/main" id="{F92D5AD5-899B-92D6-EE6E-9967F0610267}"/>
              </a:ext>
            </a:extLst>
          </p:cNvPr>
          <p:cNvCxnSpPr>
            <a:cxnSpLocks/>
          </p:cNvCxnSpPr>
          <p:nvPr/>
        </p:nvCxnSpPr>
        <p:spPr>
          <a:xfrm flipV="1">
            <a:off x="7435847" y="3211131"/>
            <a:ext cx="0" cy="604513"/>
          </a:xfrm>
          <a:prstGeom prst="straightConnector1">
            <a:avLst/>
          </a:prstGeom>
          <a:noFill/>
          <a:ln w="19050" cap="flat" cmpd="sng">
            <a:solidFill>
              <a:schemeClr val="dk1"/>
            </a:solidFill>
            <a:prstDash val="solid"/>
            <a:round/>
            <a:headEnd type="none" w="med" len="med"/>
            <a:tailEnd type="triangle" w="med" len="med"/>
          </a:ln>
        </p:spPr>
      </p:cxnSp>
      <p:cxnSp>
        <p:nvCxnSpPr>
          <p:cNvPr id="39" name="Google Shape;185;g34ce4ed877f_0_9">
            <a:extLst>
              <a:ext uri="{FF2B5EF4-FFF2-40B4-BE49-F238E27FC236}">
                <a16:creationId xmlns:a16="http://schemas.microsoft.com/office/drawing/2014/main" id="{D95C2D9F-A552-142D-25F0-69FFB0B6C6D6}"/>
              </a:ext>
            </a:extLst>
          </p:cNvPr>
          <p:cNvCxnSpPr>
            <a:cxnSpLocks/>
          </p:cNvCxnSpPr>
          <p:nvPr/>
        </p:nvCxnSpPr>
        <p:spPr>
          <a:xfrm>
            <a:off x="7780468" y="2075278"/>
            <a:ext cx="1754" cy="546877"/>
          </a:xfrm>
          <a:prstGeom prst="straightConnector1">
            <a:avLst/>
          </a:prstGeom>
          <a:noFill/>
          <a:ln w="19050" cap="flat" cmpd="sng">
            <a:solidFill>
              <a:schemeClr val="dk1"/>
            </a:solidFill>
            <a:prstDash val="solid"/>
            <a:round/>
            <a:headEnd type="none" w="med" len="med"/>
            <a:tailEnd type="triangle" w="med" len="med"/>
          </a:ln>
        </p:spPr>
      </p:cxnSp>
      <p:sp>
        <p:nvSpPr>
          <p:cNvPr id="40" name="Google Shape;154;g34ce4ed877f_0_9">
            <a:extLst>
              <a:ext uri="{FF2B5EF4-FFF2-40B4-BE49-F238E27FC236}">
                <a16:creationId xmlns:a16="http://schemas.microsoft.com/office/drawing/2014/main" id="{C83C3968-0EA1-4B1F-C977-3F1EAF2415C2}"/>
              </a:ext>
            </a:extLst>
          </p:cNvPr>
          <p:cNvSpPr/>
          <p:nvPr/>
        </p:nvSpPr>
        <p:spPr>
          <a:xfrm>
            <a:off x="7309253" y="2715055"/>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41" name="Google Shape;154;g34ce4ed877f_0_9">
            <a:extLst>
              <a:ext uri="{FF2B5EF4-FFF2-40B4-BE49-F238E27FC236}">
                <a16:creationId xmlns:a16="http://schemas.microsoft.com/office/drawing/2014/main" id="{54DD81A5-1F85-C307-BF15-6031956DDB4C}"/>
              </a:ext>
            </a:extLst>
          </p:cNvPr>
          <p:cNvSpPr/>
          <p:nvPr/>
        </p:nvSpPr>
        <p:spPr>
          <a:xfrm>
            <a:off x="7663253" y="2704676"/>
            <a:ext cx="249300" cy="249600"/>
          </a:xfrm>
          <a:prstGeom prst="star5">
            <a:avLst>
              <a:gd name="adj" fmla="val 19098"/>
              <a:gd name="hf" fmla="val 105146"/>
              <a:gd name="vf" fmla="val 110557"/>
            </a:avLst>
          </a:prstGeom>
          <a:solidFill>
            <a:srgbClr val="00F74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42" name="Google Shape;134;g34ce4ed877f_0_9">
            <a:extLst>
              <a:ext uri="{FF2B5EF4-FFF2-40B4-BE49-F238E27FC236}">
                <a16:creationId xmlns:a16="http://schemas.microsoft.com/office/drawing/2014/main" id="{199AE711-A1D9-B81D-B0EF-0F9FD29A0F4A}"/>
              </a:ext>
            </a:extLst>
          </p:cNvPr>
          <p:cNvSpPr/>
          <p:nvPr/>
        </p:nvSpPr>
        <p:spPr>
          <a:xfrm>
            <a:off x="8551720" y="2704443"/>
            <a:ext cx="249300" cy="2496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74958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7"/>
          <p:cNvPicPr preferRelativeResize="0"/>
          <p:nvPr/>
        </p:nvPicPr>
        <p:blipFill rotWithShape="1">
          <a:blip r:embed="rId3">
            <a:alphaModFix/>
          </a:blip>
          <a:srcRect/>
          <a:stretch/>
        </p:blipFill>
        <p:spPr>
          <a:xfrm>
            <a:off x="152400" y="1828800"/>
            <a:ext cx="8784874" cy="3130675"/>
          </a:xfrm>
          <a:prstGeom prst="rect">
            <a:avLst/>
          </a:prstGeom>
          <a:noFill/>
          <a:ln>
            <a:noFill/>
          </a:ln>
        </p:spPr>
      </p:pic>
      <p:sp>
        <p:nvSpPr>
          <p:cNvPr id="210" name="Google Shape;210;p7"/>
          <p:cNvSpPr txBox="1"/>
          <p:nvPr/>
        </p:nvSpPr>
        <p:spPr>
          <a:xfrm>
            <a:off x="-25525" y="7198"/>
            <a:ext cx="9200700" cy="100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800"/>
              <a:buFont typeface="Arial"/>
              <a:buNone/>
            </a:pPr>
            <a:r>
              <a:rPr lang="en" sz="5000" b="0" i="0" u="none" strike="noStrike" cap="none">
                <a:solidFill>
                  <a:schemeClr val="dk1"/>
                </a:solidFill>
                <a:latin typeface="Hepta Slab"/>
                <a:ea typeface="Hepta Slab"/>
                <a:cs typeface="Hepta Slab"/>
                <a:sym typeface="Hepta Slab"/>
              </a:rPr>
              <a:t>Definitions Matter: Electromagnetic Warfare </a:t>
            </a:r>
            <a:endParaRPr sz="50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a:spLocks noGrp="1"/>
          </p:cNvSpPr>
          <p:nvPr>
            <p:ph type="title"/>
          </p:nvPr>
        </p:nvSpPr>
        <p:spPr>
          <a:xfrm>
            <a:off x="0" y="0"/>
            <a:ext cx="9144000" cy="137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400"/>
              <a:buNone/>
            </a:pPr>
            <a:r>
              <a:rPr lang="en" sz="5000">
                <a:latin typeface="Hepta Slab Medium"/>
                <a:ea typeface="Hepta Slab Medium"/>
                <a:cs typeface="Hepta Slab Medium"/>
                <a:sym typeface="Hepta Slab Medium"/>
              </a:rPr>
              <a:t>Problem: Outdated Publications and Enabler gap</a:t>
            </a:r>
            <a:endParaRPr sz="5000">
              <a:latin typeface="Hepta Slab Medium"/>
              <a:ea typeface="Hepta Slab Medium"/>
              <a:cs typeface="Hepta Slab Medium"/>
              <a:sym typeface="Hepta Slab Medium"/>
            </a:endParaRPr>
          </a:p>
        </p:txBody>
      </p:sp>
      <p:sp>
        <p:nvSpPr>
          <p:cNvPr id="216" name="Google Shape;216;p10"/>
          <p:cNvSpPr txBox="1"/>
          <p:nvPr/>
        </p:nvSpPr>
        <p:spPr>
          <a:xfrm>
            <a:off x="0" y="2590800"/>
            <a:ext cx="9144000" cy="1782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Hepta Slab"/>
              <a:buAutoNum type="arabicPeriod"/>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USMC Publications (MCRP 3-32D) are outdated and no standard operating procedures (SOPs) exist to plan and integrate emergent EMS capabilities</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91440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a:p>
            <a:pPr marL="114300" marR="0" lvl="0" algn="l" rtl="0">
              <a:lnSpc>
                <a:spcPct val="100000"/>
              </a:lnSpc>
              <a:spcBef>
                <a:spcPts val="0"/>
              </a:spcBef>
              <a:spcAft>
                <a:spcPts val="0"/>
              </a:spcAft>
              <a:buClr>
                <a:schemeClr val="dk1"/>
              </a:buClr>
              <a:buSzPts val="1800"/>
            </a:pP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2.  Units lack EMSO enablers and equipment to employ EW capabilities at  </a:t>
            </a:r>
          </a:p>
          <a:p>
            <a:pPr marL="114300" marR="0" lvl="0" algn="l" rtl="0">
              <a:lnSpc>
                <a:spcPct val="100000"/>
              </a:lnSpc>
              <a:spcBef>
                <a:spcPts val="0"/>
              </a:spcBef>
              <a:spcAft>
                <a:spcPts val="0"/>
              </a:spcAft>
              <a:buClr>
                <a:schemeClr val="dk1"/>
              </a:buClr>
              <a:buSzPts val="1800"/>
            </a:pPr>
            <a:r>
              <a:rPr lang="en" sz="2000" dirty="0">
                <a:solidFill>
                  <a:schemeClr val="dk1"/>
                </a:solidFill>
                <a:latin typeface="Sanskrit Text" panose="02020503050405020304" pitchFamily="18" charset="0"/>
                <a:ea typeface="Hepta Slab"/>
                <a:cs typeface="Sanskrit Text" panose="02020503050405020304" pitchFamily="18" charset="0"/>
                <a:sym typeface="Hepta Slab"/>
              </a:rPr>
              <a:t>     </a:t>
            </a:r>
            <a:r>
              <a:rPr lang="en"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rPr>
              <a:t>scale</a:t>
            </a:r>
            <a:endParaRPr sz="2000" b="0" i="0" u="none" strike="noStrike" cap="none" dirty="0">
              <a:solidFill>
                <a:schemeClr val="dk1"/>
              </a:solidFill>
              <a:latin typeface="Sanskrit Text" panose="02020503050405020304" pitchFamily="18" charset="0"/>
              <a:ea typeface="Hepta Slab"/>
              <a:cs typeface="Sanskrit Text" panose="02020503050405020304" pitchFamily="18" charset="0"/>
              <a:sym typeface="Hepta Slab"/>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FCE69E53473B4DAEA260CA2C593FB9" ma:contentTypeVersion="31" ma:contentTypeDescription="Create a new document." ma:contentTypeScope="" ma:versionID="f9e15173e5bf10900ca05760cc07a699">
  <xsd:schema xmlns:xsd="http://www.w3.org/2001/XMLSchema" xmlns:xs="http://www.w3.org/2001/XMLSchema" xmlns:p="http://schemas.microsoft.com/office/2006/metadata/properties" xmlns:ns1="http://schemas.microsoft.com/sharepoint/v3" xmlns:ns2="122ba526-5b92-472f-a618-280a5e2ea0b9" xmlns:ns3="f5a0c382-1dc3-4d00-a3d6-b39f1609cc86" targetNamespace="http://schemas.microsoft.com/office/2006/metadata/properties" ma:root="true" ma:fieldsID="3117201176191fbe06fa949f7179be5d" ns1:_="" ns2:_="" ns3:_="">
    <xsd:import namespace="http://schemas.microsoft.com/sharepoint/v3"/>
    <xsd:import namespace="122ba526-5b92-472f-a618-280a5e2ea0b9"/>
    <xsd:import namespace="f5a0c382-1dc3-4d00-a3d6-b39f1609c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SolutionArchitect" minOccurs="0"/>
                <xsd:element ref="ns2:ProjectManager" minOccurs="0"/>
                <xsd:element ref="ns2:Confirmed_x0020_Quote_x003f_" minOccurs="0"/>
                <xsd:element ref="ns2:Date"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DeliveryDate" minOccurs="0"/>
                <xsd:element ref="ns2:RentalAgreement" minOccurs="0"/>
                <xsd:element ref="ns2:Rep" minOccurs="0"/>
                <xsd:element ref="ns2:Branch" minOccurs="0"/>
                <xsd:element ref="ns2:MediaServiceObjectDetectorVersions" minOccurs="0"/>
                <xsd:element ref="ns2:MediaServiceSearchProperties" minOccurs="0"/>
                <xsd:element ref="ns2:Filecreat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2ba526-5b92-472f-a618-280a5e2ea0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olutionArchitect" ma:index="12" nillable="true" ma:displayName="Solution Architect" ma:format="Dropdown" ma:list="UserInfo" ma:SharePointGroup="0" ma:internalName="SolutionArchite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Manager" ma:index="13" nillable="true" ma:displayName="Project Manager" ma:format="Dropdown" ma:list="UserInfo" ma:SharePointGroup="0" ma:internalName="ProjectManag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firmed_x0020_Quote_x003f_" ma:index="14" nillable="true" ma:displayName="Confirmed Quote?" ma:default="1" ma:internalName="Confirmed_x0020_Quote_x003f_">
      <xsd:simpleType>
        <xsd:restriction base="dms:Boolean"/>
      </xsd:simpleType>
    </xsd:element>
    <xsd:element name="Date" ma:index="15" nillable="true" ma:displayName="Date" ma:format="DateOnly" ma:internalName="Date">
      <xsd:simpleType>
        <xsd:restriction base="dms:DateTime"/>
      </xsd:simpleType>
    </xsd:element>
    <xsd:element name="_Flow_SignoffStatus" ma:index="16" nillable="true" ma:displayName="Sign-off status" ma:internalName="Sign_x002d_off_x0020_status">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5706904-bd68-4ba9-81fe-66a5b4b7a6e4" ma:termSetId="09814cd3-568e-fe90-9814-8d621ff8fb84" ma:anchorId="fba54fb3-c3e1-fe81-a776-ca4b69148c4d" ma:open="true" ma:isKeyword="false">
      <xsd:complexType>
        <xsd:sequence>
          <xsd:element ref="pc:Terms" minOccurs="0" maxOccurs="1"/>
        </xsd:sequence>
      </xsd:complexType>
    </xsd:element>
    <xsd:element name="DeliveryDate" ma:index="31" nillable="true" ma:displayName="Delivery Date" ma:format="DateOnly" ma:internalName="DeliveryDate">
      <xsd:simpleType>
        <xsd:restriction base="dms:DateTime"/>
      </xsd:simpleType>
    </xsd:element>
    <xsd:element name="RentalAgreement" ma:index="32" nillable="true" ma:displayName="Rental Agreement" ma:format="Dropdown" ma:internalName="RentalAgreement">
      <xsd:simpleType>
        <xsd:restriction base="dms:Text">
          <xsd:maxLength value="255"/>
        </xsd:restriction>
      </xsd:simpleType>
    </xsd:element>
    <xsd:element name="Rep" ma:index="33" nillable="true" ma:displayName="Rep" ma:format="Dropdown" ma:internalName="Rep">
      <xsd:simpleType>
        <xsd:restriction base="dms:Text">
          <xsd:maxLength value="255"/>
        </xsd:restriction>
      </xsd:simpleType>
    </xsd:element>
    <xsd:element name="Branch" ma:index="34" nillable="true" ma:displayName="Branch" ma:format="Dropdown" ma:internalName="Branch">
      <xsd:simpleType>
        <xsd:restriction base="dms:Choice">
          <xsd:enumeration value="Atlanta"/>
          <xsd:enumeration value="Chicago"/>
          <xsd:enumeration value="Dallas"/>
          <xsd:enumeration value="Las Vegas"/>
          <xsd:enumeration value="Los Angeles"/>
          <xsd:enumeration value="New Jersey"/>
          <xsd:enumeration value="Orlando"/>
          <xsd:enumeration value="Phoenix"/>
          <xsd:enumeration value="San Francisco"/>
          <xsd:enumeration value="Seattle"/>
          <xsd:enumeration value="Washington DC"/>
          <xsd:enumeration value="Unknown"/>
          <xsd:enumeration value="Cross Rental"/>
        </xsd:restriction>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Filecreated" ma:index="37" nillable="true" ma:displayName="File created" ma:description="Date that a file was first created instead of the date that it was uploaded to SharePoint" ma:format="DateOnly" ma:internalName="Filecreated">
      <xsd:simpleType>
        <xsd:restriction base="dms:DateTime"/>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0c382-1dc3-4d00-a3d6-b39f1609c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9a6d8d71-dce8-4304-83c1-f3f1082ca90a}" ma:internalName="TaxCatchAll" ma:showField="CatchAllData" ma:web="f5a0c382-1dc3-4d00-a3d6-b39f1609c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p xmlns="122ba526-5b92-472f-a618-280a5e2ea0b9" xsi:nil="true"/>
    <_ip_UnifiedCompliancePolicyUIAction xmlns="http://schemas.microsoft.com/sharepoint/v3" xsi:nil="true"/>
    <Branch xmlns="122ba526-5b92-472f-a618-280a5e2ea0b9" xsi:nil="true"/>
    <_Flow_SignoffStatus xmlns="122ba526-5b92-472f-a618-280a5e2ea0b9" xsi:nil="true"/>
    <ProjectManager xmlns="122ba526-5b92-472f-a618-280a5e2ea0b9">
      <UserInfo>
        <DisplayName/>
        <AccountId xsi:nil="true"/>
        <AccountType/>
      </UserInfo>
    </ProjectManager>
    <SolutionArchitect xmlns="122ba526-5b92-472f-a618-280a5e2ea0b9">
      <UserInfo>
        <DisplayName/>
        <AccountId xsi:nil="true"/>
        <AccountType/>
      </UserInfo>
    </SolutionArchitect>
    <Confirmed_x0020_Quote_x003f_ xmlns="122ba526-5b92-472f-a618-280a5e2ea0b9">true</Confirmed_x0020_Quote_x003f_>
    <Date xmlns="122ba526-5b92-472f-a618-280a5e2ea0b9" xsi:nil="true"/>
    <_ip_UnifiedCompliancePolicyProperties xmlns="http://schemas.microsoft.com/sharepoint/v3" xsi:nil="true"/>
    <DeliveryDate xmlns="122ba526-5b92-472f-a618-280a5e2ea0b9" xsi:nil="true"/>
    <RentalAgreement xmlns="122ba526-5b92-472f-a618-280a5e2ea0b9" xsi:nil="true"/>
    <lcf76f155ced4ddcb4097134ff3c332f xmlns="122ba526-5b92-472f-a618-280a5e2ea0b9">
      <Terms xmlns="http://schemas.microsoft.com/office/infopath/2007/PartnerControls"/>
    </lcf76f155ced4ddcb4097134ff3c332f>
    <TaxCatchAll xmlns="f5a0c382-1dc3-4d00-a3d6-b39f1609cc86" xsi:nil="true"/>
    <Filecreated xmlns="122ba526-5b92-472f-a618-280a5e2ea0b9" xsi:nil="true"/>
  </documentManagement>
</p:properties>
</file>

<file path=customXml/itemProps1.xml><?xml version="1.0" encoding="utf-8"?>
<ds:datastoreItem xmlns:ds="http://schemas.openxmlformats.org/officeDocument/2006/customXml" ds:itemID="{A58B2D64-14E6-4D81-A5A4-73A28DB0D9EA}"/>
</file>

<file path=customXml/itemProps2.xml><?xml version="1.0" encoding="utf-8"?>
<ds:datastoreItem xmlns:ds="http://schemas.openxmlformats.org/officeDocument/2006/customXml" ds:itemID="{C3CB6759-E242-4E6B-A38F-427B4F0333EF}"/>
</file>

<file path=customXml/itemProps3.xml><?xml version="1.0" encoding="utf-8"?>
<ds:datastoreItem xmlns:ds="http://schemas.openxmlformats.org/officeDocument/2006/customXml" ds:itemID="{D4D3A52C-4CEA-4943-828A-6DFCE320AE8C}"/>
</file>

<file path=docProps/app.xml><?xml version="1.0" encoding="utf-8"?>
<Properties xmlns="http://schemas.openxmlformats.org/officeDocument/2006/extended-properties" xmlns:vt="http://schemas.openxmlformats.org/officeDocument/2006/docPropsVTypes">
  <TotalTime>0</TotalTime>
  <Words>2554</Words>
  <Application>Microsoft Office PowerPoint</Application>
  <PresentationFormat>On-screen Show (16:9)</PresentationFormat>
  <Paragraphs>304</Paragraphs>
  <Slides>19</Slides>
  <Notes>19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Hepta Slab Medium</vt:lpstr>
      <vt:lpstr>Hepta Slab</vt:lpstr>
      <vt:lpstr>Barlow Medium</vt:lpstr>
      <vt:lpstr>Barlow</vt:lpstr>
      <vt:lpstr>Arial</vt:lpstr>
      <vt:lpstr>Sanskrit Text</vt:lpstr>
      <vt:lpstr>Times New Roman</vt:lpstr>
      <vt:lpstr>Barlow Light</vt:lpstr>
      <vt:lpstr>Simple Dark</vt:lpstr>
      <vt:lpstr>Team Members</vt:lpstr>
      <vt:lpstr>Dominating the EMS: The Battalion EW Fight</vt:lpstr>
      <vt:lpstr>Overview </vt:lpstr>
      <vt:lpstr>Strategic Context</vt:lpstr>
      <vt:lpstr>Strategic Context</vt:lpstr>
      <vt:lpstr> </vt:lpstr>
      <vt:lpstr>Plan of Action &amp; Milestones</vt:lpstr>
      <vt:lpstr>PowerPoint Presentation</vt:lpstr>
      <vt:lpstr>Problem: Outdated Publications and Enabler gap</vt:lpstr>
      <vt:lpstr>Problem Area 1: MCTP </vt:lpstr>
      <vt:lpstr>Problem Area 2: Gap in Enablers </vt:lpstr>
      <vt:lpstr>Tactical Publication</vt:lpstr>
      <vt:lpstr>Incidental Operators</vt:lpstr>
      <vt:lpstr>Counter Argument 1</vt:lpstr>
      <vt:lpstr>Counter Argument 2</vt:lpstr>
      <vt:lpstr>The Falklands War</vt:lpstr>
      <vt:lpstr>Historical Lessons Learned</vt:lpstr>
      <vt:lpstr>Request MCTP &amp; IO Implementation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Joseph Sporleder</dc:creator>
  <cp:lastModifiedBy>Joseph Sporleder</cp:lastModifiedBy>
  <cp:revision>1</cp:revision>
  <dcterms:modified xsi:type="dcterms:W3CDTF">2025-04-16T20:00:52Z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0x010100E3FCE69E53473B4DAEA260CA2C593FB9</vt:lpwstr>
  </property>
</Properties>
</file>