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073" r:id="rId4"/>
    <p:sldMasterId id="2147485080" r:id="rId5"/>
  </p:sldMasterIdLst>
  <p:notesMasterIdLst>
    <p:notesMasterId r:id="rId16"/>
  </p:notesMasterIdLst>
  <p:handoutMasterIdLst>
    <p:handoutMasterId r:id="rId17"/>
  </p:handoutMasterIdLst>
  <p:sldIdLst>
    <p:sldId id="815" r:id="rId6"/>
    <p:sldId id="1366" r:id="rId7"/>
    <p:sldId id="1367" r:id="rId8"/>
    <p:sldId id="1368" r:id="rId9"/>
    <p:sldId id="1369" r:id="rId10"/>
    <p:sldId id="1372" r:id="rId11"/>
    <p:sldId id="1373" r:id="rId12"/>
    <p:sldId id="1374" r:id="rId13"/>
    <p:sldId id="1370" r:id="rId14"/>
    <p:sldId id="1371" r:id="rId15"/>
  </p:sldIdLst>
  <p:sldSz cx="9144000" cy="6858000" type="screen4x3"/>
  <p:notesSz cx="7023100" cy="93091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39E33D-2F2B-7A41-D451-074FE27D121E}" name="Childress CIV Rebecca L" initials="CL" userId="S::rebecca.childress@usmc.mil::0fd13f7b-a6e3-4a16-8b84-9022dbf9d7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iver Civ Bryan J" initials="DCBJ" lastIdx="2" clrIdx="0">
    <p:extLst>
      <p:ext uri="{19B8F6BF-5375-455C-9EA6-DF929625EA0E}">
        <p15:presenceInfo xmlns:p15="http://schemas.microsoft.com/office/powerpoint/2012/main" userId="S-1-5-21-1960408961-1645522239-1417001333-333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9232"/>
    <a:srgbClr val="98AFD0"/>
    <a:srgbClr val="1C8089"/>
    <a:srgbClr val="012B5D"/>
    <a:srgbClr val="734000"/>
    <a:srgbClr val="48000F"/>
    <a:srgbClr val="8D0121"/>
    <a:srgbClr val="8F0123"/>
    <a:srgbClr val="23446B"/>
    <a:srgbClr val="1E4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90CA4-7AAB-481F-8441-669F82E9E1DC}" v="8" dt="2025-04-07T19:52:25.862"/>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76" autoAdjust="0"/>
  </p:normalViewPr>
  <p:slideViewPr>
    <p:cSldViewPr snapToGrid="0">
      <p:cViewPr varScale="1">
        <p:scale>
          <a:sx n="76" d="100"/>
          <a:sy n="76" d="100"/>
        </p:scale>
        <p:origin x="2556" y="8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gger CIV Jessica C" userId="2fc34e25-6886-4dda-9d4e-8733eb3086e3" providerId="ADAL" clId="{74E90CA4-7AAB-481F-8441-669F82E9E1DC}"/>
    <pc:docChg chg="undo custSel addSld delSld modSld sldOrd modMainMaster">
      <pc:chgData name="Jagger CIV Jessica C" userId="2fc34e25-6886-4dda-9d4e-8733eb3086e3" providerId="ADAL" clId="{74E90CA4-7AAB-481F-8441-669F82E9E1DC}" dt="2025-04-07T19:58:28.866" v="4979" actId="478"/>
      <pc:docMkLst>
        <pc:docMk/>
      </pc:docMkLst>
      <pc:sldChg chg="delSp modSp mod">
        <pc:chgData name="Jagger CIV Jessica C" userId="2fc34e25-6886-4dda-9d4e-8733eb3086e3" providerId="ADAL" clId="{74E90CA4-7AAB-481F-8441-669F82E9E1DC}" dt="2025-04-07T19:57:36.794" v="4975" actId="478"/>
        <pc:sldMkLst>
          <pc:docMk/>
          <pc:sldMk cId="3945220714" sldId="815"/>
        </pc:sldMkLst>
        <pc:spChg chg="mod">
          <ac:chgData name="Jagger CIV Jessica C" userId="2fc34e25-6886-4dda-9d4e-8733eb3086e3" providerId="ADAL" clId="{74E90CA4-7AAB-481F-8441-669F82E9E1DC}" dt="2025-04-07T14:24:35.986" v="21" actId="6549"/>
          <ac:spMkLst>
            <pc:docMk/>
            <pc:sldMk cId="3945220714" sldId="815"/>
            <ac:spMk id="2" creationId="{00000000-0000-0000-0000-000000000000}"/>
          </ac:spMkLst>
        </pc:spChg>
        <pc:spChg chg="del">
          <ac:chgData name="Jagger CIV Jessica C" userId="2fc34e25-6886-4dda-9d4e-8733eb3086e3" providerId="ADAL" clId="{74E90CA4-7AAB-481F-8441-669F82E9E1DC}" dt="2025-04-07T19:57:36.794" v="4975" actId="478"/>
          <ac:spMkLst>
            <pc:docMk/>
            <pc:sldMk cId="3945220714" sldId="815"/>
            <ac:spMk id="5" creationId="{00000000-0000-0000-0000-000000000000}"/>
          </ac:spMkLst>
        </pc:spChg>
      </pc:sldChg>
      <pc:sldChg chg="del">
        <pc:chgData name="Jagger CIV Jessica C" userId="2fc34e25-6886-4dda-9d4e-8733eb3086e3" providerId="ADAL" clId="{74E90CA4-7AAB-481F-8441-669F82E9E1DC}" dt="2025-04-07T14:25:30.657" v="31" actId="47"/>
        <pc:sldMkLst>
          <pc:docMk/>
          <pc:sldMk cId="1002562840" sldId="1357"/>
        </pc:sldMkLst>
      </pc:sldChg>
      <pc:sldChg chg="del">
        <pc:chgData name="Jagger CIV Jessica C" userId="2fc34e25-6886-4dda-9d4e-8733eb3086e3" providerId="ADAL" clId="{74E90CA4-7AAB-481F-8441-669F82E9E1DC}" dt="2025-04-07T14:25:07.145" v="24" actId="2696"/>
        <pc:sldMkLst>
          <pc:docMk/>
          <pc:sldMk cId="139359766" sldId="1358"/>
        </pc:sldMkLst>
      </pc:sldChg>
      <pc:sldChg chg="del">
        <pc:chgData name="Jagger CIV Jessica C" userId="2fc34e25-6886-4dda-9d4e-8733eb3086e3" providerId="ADAL" clId="{74E90CA4-7AAB-481F-8441-669F82E9E1DC}" dt="2025-04-07T14:25:04.330" v="23" actId="2696"/>
        <pc:sldMkLst>
          <pc:docMk/>
          <pc:sldMk cId="107351066" sldId="1359"/>
        </pc:sldMkLst>
      </pc:sldChg>
      <pc:sldChg chg="del">
        <pc:chgData name="Jagger CIV Jessica C" userId="2fc34e25-6886-4dda-9d4e-8733eb3086e3" providerId="ADAL" clId="{74E90CA4-7AAB-481F-8441-669F82E9E1DC}" dt="2025-04-07T14:25:25.852" v="30" actId="47"/>
        <pc:sldMkLst>
          <pc:docMk/>
          <pc:sldMk cId="1861163541" sldId="1360"/>
        </pc:sldMkLst>
      </pc:sldChg>
      <pc:sldChg chg="del">
        <pc:chgData name="Jagger CIV Jessica C" userId="2fc34e25-6886-4dda-9d4e-8733eb3086e3" providerId="ADAL" clId="{74E90CA4-7AAB-481F-8441-669F82E9E1DC}" dt="2025-04-07T14:25:02.353" v="22" actId="2696"/>
        <pc:sldMkLst>
          <pc:docMk/>
          <pc:sldMk cId="2540992918" sldId="1361"/>
        </pc:sldMkLst>
      </pc:sldChg>
      <pc:sldChg chg="del">
        <pc:chgData name="Jagger CIV Jessica C" userId="2fc34e25-6886-4dda-9d4e-8733eb3086e3" providerId="ADAL" clId="{74E90CA4-7AAB-481F-8441-669F82E9E1DC}" dt="2025-04-07T14:25:23.263" v="27" actId="47"/>
        <pc:sldMkLst>
          <pc:docMk/>
          <pc:sldMk cId="2243998811" sldId="1362"/>
        </pc:sldMkLst>
      </pc:sldChg>
      <pc:sldChg chg="del">
        <pc:chgData name="Jagger CIV Jessica C" userId="2fc34e25-6886-4dda-9d4e-8733eb3086e3" providerId="ADAL" clId="{74E90CA4-7AAB-481F-8441-669F82E9E1DC}" dt="2025-04-07T14:25:19.406" v="26" actId="2696"/>
        <pc:sldMkLst>
          <pc:docMk/>
          <pc:sldMk cId="1620606505" sldId="1363"/>
        </pc:sldMkLst>
      </pc:sldChg>
      <pc:sldChg chg="del">
        <pc:chgData name="Jagger CIV Jessica C" userId="2fc34e25-6886-4dda-9d4e-8733eb3086e3" providerId="ADAL" clId="{74E90CA4-7AAB-481F-8441-669F82E9E1DC}" dt="2025-04-07T14:25:13.832" v="25" actId="2696"/>
        <pc:sldMkLst>
          <pc:docMk/>
          <pc:sldMk cId="606199734" sldId="1364"/>
        </pc:sldMkLst>
      </pc:sldChg>
      <pc:sldChg chg="del">
        <pc:chgData name="Jagger CIV Jessica C" userId="2fc34e25-6886-4dda-9d4e-8733eb3086e3" providerId="ADAL" clId="{74E90CA4-7AAB-481F-8441-669F82E9E1DC}" dt="2025-04-07T14:25:23.758" v="28" actId="47"/>
        <pc:sldMkLst>
          <pc:docMk/>
          <pc:sldMk cId="1359868221" sldId="1365"/>
        </pc:sldMkLst>
      </pc:sldChg>
      <pc:sldChg chg="addSp delSp modSp mod modClrScheme chgLayout modNotesTx">
        <pc:chgData name="Jagger CIV Jessica C" userId="2fc34e25-6886-4dda-9d4e-8733eb3086e3" providerId="ADAL" clId="{74E90CA4-7AAB-481F-8441-669F82E9E1DC}" dt="2025-04-07T19:58:18.521" v="4978" actId="700"/>
        <pc:sldMkLst>
          <pc:docMk/>
          <pc:sldMk cId="851810798" sldId="1366"/>
        </pc:sldMkLst>
        <pc:spChg chg="mod ord">
          <ac:chgData name="Jagger CIV Jessica C" userId="2fc34e25-6886-4dda-9d4e-8733eb3086e3" providerId="ADAL" clId="{74E90CA4-7AAB-481F-8441-669F82E9E1DC}" dt="2025-04-07T19:58:18.521" v="4978" actId="700"/>
          <ac:spMkLst>
            <pc:docMk/>
            <pc:sldMk cId="851810798" sldId="1366"/>
            <ac:spMk id="2" creationId="{00000000-0000-0000-0000-000000000000}"/>
          </ac:spMkLst>
        </pc:spChg>
        <pc:spChg chg="mod">
          <ac:chgData name="Jagger CIV Jessica C" userId="2fc34e25-6886-4dda-9d4e-8733eb3086e3" providerId="ADAL" clId="{74E90CA4-7AAB-481F-8441-669F82E9E1DC}" dt="2025-04-07T19:49:05.155" v="3805" actId="21"/>
          <ac:spMkLst>
            <pc:docMk/>
            <pc:sldMk cId="851810798" sldId="1366"/>
            <ac:spMk id="3" creationId="{F9DFC085-AE61-D0E6-DD50-CCABE9533FA3}"/>
          </ac:spMkLst>
        </pc:spChg>
        <pc:spChg chg="mod">
          <ac:chgData name="Jagger CIV Jessica C" userId="2fc34e25-6886-4dda-9d4e-8733eb3086e3" providerId="ADAL" clId="{74E90CA4-7AAB-481F-8441-669F82E9E1DC}" dt="2025-04-07T18:18:44.399" v="503" actId="121"/>
          <ac:spMkLst>
            <pc:docMk/>
            <pc:sldMk cId="851810798" sldId="1366"/>
            <ac:spMk id="4" creationId="{00000000-0000-0000-0000-000000000000}"/>
          </ac:spMkLst>
        </pc:spChg>
        <pc:spChg chg="add del mod ord">
          <ac:chgData name="Jagger CIV Jessica C" userId="2fc34e25-6886-4dda-9d4e-8733eb3086e3" providerId="ADAL" clId="{74E90CA4-7AAB-481F-8441-669F82E9E1DC}" dt="2025-04-07T19:58:18.521" v="4978" actId="700"/>
          <ac:spMkLst>
            <pc:docMk/>
            <pc:sldMk cId="851810798" sldId="1366"/>
            <ac:spMk id="5" creationId="{F7FA84C9-6B6A-200E-EA13-BEDBCB5C396F}"/>
          </ac:spMkLst>
        </pc:spChg>
        <pc:spChg chg="del">
          <ac:chgData name="Jagger CIV Jessica C" userId="2fc34e25-6886-4dda-9d4e-8733eb3086e3" providerId="ADAL" clId="{74E90CA4-7AAB-481F-8441-669F82E9E1DC}" dt="2025-04-07T18:07:46.365" v="37" actId="478"/>
          <ac:spMkLst>
            <pc:docMk/>
            <pc:sldMk cId="851810798" sldId="1366"/>
            <ac:spMk id="6" creationId="{00A78F62-CD41-C49C-55B5-3461E3A774F9}"/>
          </ac:spMkLst>
        </pc:spChg>
        <pc:spChg chg="del">
          <ac:chgData name="Jagger CIV Jessica C" userId="2fc34e25-6886-4dda-9d4e-8733eb3086e3" providerId="ADAL" clId="{74E90CA4-7AAB-481F-8441-669F82E9E1DC}" dt="2025-04-07T18:07:48.584" v="38" actId="478"/>
          <ac:spMkLst>
            <pc:docMk/>
            <pc:sldMk cId="851810798" sldId="1366"/>
            <ac:spMk id="7" creationId="{E2F3D8E9-2E03-23F9-D714-6CE08073B858}"/>
          </ac:spMkLst>
        </pc:spChg>
        <pc:spChg chg="add del mod ord">
          <ac:chgData name="Jagger CIV Jessica C" userId="2fc34e25-6886-4dda-9d4e-8733eb3086e3" providerId="ADAL" clId="{74E90CA4-7AAB-481F-8441-669F82E9E1DC}" dt="2025-04-07T19:58:18.521" v="4978" actId="700"/>
          <ac:spMkLst>
            <pc:docMk/>
            <pc:sldMk cId="851810798" sldId="1366"/>
            <ac:spMk id="8" creationId="{52F32253-6804-75C8-1EA8-2014E4F36DBC}"/>
          </ac:spMkLst>
        </pc:spChg>
      </pc:sldChg>
      <pc:sldChg chg="new del">
        <pc:chgData name="Jagger CIV Jessica C" userId="2fc34e25-6886-4dda-9d4e-8733eb3086e3" providerId="ADAL" clId="{74E90CA4-7AAB-481F-8441-669F82E9E1DC}" dt="2025-04-07T14:25:44.301" v="34" actId="47"/>
        <pc:sldMkLst>
          <pc:docMk/>
          <pc:sldMk cId="55110253" sldId="1367"/>
        </pc:sldMkLst>
      </pc:sldChg>
      <pc:sldChg chg="del">
        <pc:chgData name="Jagger CIV Jessica C" userId="2fc34e25-6886-4dda-9d4e-8733eb3086e3" providerId="ADAL" clId="{74E90CA4-7AAB-481F-8441-669F82E9E1DC}" dt="2025-04-07T14:25:25.258" v="29" actId="47"/>
        <pc:sldMkLst>
          <pc:docMk/>
          <pc:sldMk cId="1185448173" sldId="1367"/>
        </pc:sldMkLst>
      </pc:sldChg>
      <pc:sldChg chg="add del">
        <pc:chgData name="Jagger CIV Jessica C" userId="2fc34e25-6886-4dda-9d4e-8733eb3086e3" providerId="ADAL" clId="{74E90CA4-7AAB-481F-8441-669F82E9E1DC}" dt="2025-04-07T18:08:01.471" v="41" actId="2696"/>
        <pc:sldMkLst>
          <pc:docMk/>
          <pc:sldMk cId="1347633042" sldId="1367"/>
        </pc:sldMkLst>
      </pc:sldChg>
      <pc:sldChg chg="modSp add mod modNotesTx">
        <pc:chgData name="Jagger CIV Jessica C" userId="2fc34e25-6886-4dda-9d4e-8733eb3086e3" providerId="ADAL" clId="{74E90CA4-7AAB-481F-8441-669F82E9E1DC}" dt="2025-04-07T19:57:07.381" v="4974" actId="20577"/>
        <pc:sldMkLst>
          <pc:docMk/>
          <pc:sldMk cId="2647967759" sldId="1367"/>
        </pc:sldMkLst>
        <pc:spChg chg="mod">
          <ac:chgData name="Jagger CIV Jessica C" userId="2fc34e25-6886-4dda-9d4e-8733eb3086e3" providerId="ADAL" clId="{74E90CA4-7AAB-481F-8441-669F82E9E1DC}" dt="2025-04-07T19:50:45.004" v="4214" actId="20577"/>
          <ac:spMkLst>
            <pc:docMk/>
            <pc:sldMk cId="2647967759" sldId="1367"/>
            <ac:spMk id="3" creationId="{F9DFC085-AE61-D0E6-DD50-CCABE9533FA3}"/>
          </ac:spMkLst>
        </pc:spChg>
      </pc:sldChg>
      <pc:sldChg chg="del">
        <pc:chgData name="Jagger CIV Jessica C" userId="2fc34e25-6886-4dda-9d4e-8733eb3086e3" providerId="ADAL" clId="{74E90CA4-7AAB-481F-8441-669F82E9E1DC}" dt="2025-04-07T14:25:31.982" v="32" actId="47"/>
        <pc:sldMkLst>
          <pc:docMk/>
          <pc:sldMk cId="436815854" sldId="1368"/>
        </pc:sldMkLst>
      </pc:sldChg>
      <pc:sldChg chg="add del">
        <pc:chgData name="Jagger CIV Jessica C" userId="2fc34e25-6886-4dda-9d4e-8733eb3086e3" providerId="ADAL" clId="{74E90CA4-7AAB-481F-8441-669F82E9E1DC}" dt="2025-04-07T18:08:03.656" v="42" actId="2696"/>
        <pc:sldMkLst>
          <pc:docMk/>
          <pc:sldMk cId="1237377653" sldId="1368"/>
        </pc:sldMkLst>
      </pc:sldChg>
      <pc:sldChg chg="modSp add mod modNotesTx">
        <pc:chgData name="Jagger CIV Jessica C" userId="2fc34e25-6886-4dda-9d4e-8733eb3086e3" providerId="ADAL" clId="{74E90CA4-7AAB-481F-8441-669F82E9E1DC}" dt="2025-04-07T19:56:38.935" v="4868" actId="20577"/>
        <pc:sldMkLst>
          <pc:docMk/>
          <pc:sldMk cId="1696132153" sldId="1368"/>
        </pc:sldMkLst>
        <pc:spChg chg="mod">
          <ac:chgData name="Jagger CIV Jessica C" userId="2fc34e25-6886-4dda-9d4e-8733eb3086e3" providerId="ADAL" clId="{74E90CA4-7AAB-481F-8441-669F82E9E1DC}" dt="2025-04-07T19:51:41.294" v="4223" actId="6549"/>
          <ac:spMkLst>
            <pc:docMk/>
            <pc:sldMk cId="1696132153" sldId="1368"/>
            <ac:spMk id="3" creationId="{F9DFC085-AE61-D0E6-DD50-CCABE9533FA3}"/>
          </ac:spMkLst>
        </pc:spChg>
        <pc:spChg chg="mod">
          <ac:chgData name="Jagger CIV Jessica C" userId="2fc34e25-6886-4dda-9d4e-8733eb3086e3" providerId="ADAL" clId="{74E90CA4-7AAB-481F-8441-669F82E9E1DC}" dt="2025-04-07T19:48:36.744" v="3804" actId="20577"/>
          <ac:spMkLst>
            <pc:docMk/>
            <pc:sldMk cId="1696132153" sldId="1368"/>
            <ac:spMk id="4" creationId="{00000000-0000-0000-0000-000000000000}"/>
          </ac:spMkLst>
        </pc:spChg>
      </pc:sldChg>
      <pc:sldChg chg="addSp delSp modSp add mod">
        <pc:chgData name="Jagger CIV Jessica C" userId="2fc34e25-6886-4dda-9d4e-8733eb3086e3" providerId="ADAL" clId="{74E90CA4-7AAB-481F-8441-669F82E9E1DC}" dt="2025-04-07T19:48:01.716" v="3753" actId="122"/>
        <pc:sldMkLst>
          <pc:docMk/>
          <pc:sldMk cId="3698645814" sldId="1369"/>
        </pc:sldMkLst>
        <pc:spChg chg="mod">
          <ac:chgData name="Jagger CIV Jessica C" userId="2fc34e25-6886-4dda-9d4e-8733eb3086e3" providerId="ADAL" clId="{74E90CA4-7AAB-481F-8441-669F82E9E1DC}" dt="2025-04-07T18:46:35.188" v="1911" actId="20577"/>
          <ac:spMkLst>
            <pc:docMk/>
            <pc:sldMk cId="3698645814" sldId="1369"/>
            <ac:spMk id="3" creationId="{F9DFC085-AE61-D0E6-DD50-CCABE9533FA3}"/>
          </ac:spMkLst>
        </pc:spChg>
        <pc:spChg chg="mod">
          <ac:chgData name="Jagger CIV Jessica C" userId="2fc34e25-6886-4dda-9d4e-8733eb3086e3" providerId="ADAL" clId="{74E90CA4-7AAB-481F-8441-669F82E9E1DC}" dt="2025-04-07T19:48:01.716" v="3753" actId="122"/>
          <ac:spMkLst>
            <pc:docMk/>
            <pc:sldMk cId="3698645814" sldId="1369"/>
            <ac:spMk id="4" creationId="{00000000-0000-0000-0000-000000000000}"/>
          </ac:spMkLst>
        </pc:spChg>
        <pc:picChg chg="add del mod">
          <ac:chgData name="Jagger CIV Jessica C" userId="2fc34e25-6886-4dda-9d4e-8733eb3086e3" providerId="ADAL" clId="{74E90CA4-7AAB-481F-8441-669F82E9E1DC}" dt="2025-04-07T18:46:36.390" v="1912" actId="478"/>
          <ac:picMkLst>
            <pc:docMk/>
            <pc:sldMk cId="3698645814" sldId="1369"/>
            <ac:picMk id="5" creationId="{CE5471D5-46C9-D839-2C2A-273ED5B0C569}"/>
          </ac:picMkLst>
        </pc:picChg>
        <pc:picChg chg="add mod modCrop">
          <ac:chgData name="Jagger CIV Jessica C" userId="2fc34e25-6886-4dda-9d4e-8733eb3086e3" providerId="ADAL" clId="{74E90CA4-7AAB-481F-8441-669F82E9E1DC}" dt="2025-04-07T19:03:44.415" v="2187" actId="1076"/>
          <ac:picMkLst>
            <pc:docMk/>
            <pc:sldMk cId="3698645814" sldId="1369"/>
            <ac:picMk id="6" creationId="{D6C17F63-6742-2D7E-091A-02690A4F0BFF}"/>
          </ac:picMkLst>
        </pc:picChg>
        <pc:picChg chg="add mod modCrop">
          <ac:chgData name="Jagger CIV Jessica C" userId="2fc34e25-6886-4dda-9d4e-8733eb3086e3" providerId="ADAL" clId="{74E90CA4-7AAB-481F-8441-669F82E9E1DC}" dt="2025-04-07T19:03:38.830" v="2186" actId="1076"/>
          <ac:picMkLst>
            <pc:docMk/>
            <pc:sldMk cId="3698645814" sldId="1369"/>
            <ac:picMk id="7" creationId="{3EC9B864-A292-C666-6536-3E8D4B2CB9F0}"/>
          </ac:picMkLst>
        </pc:picChg>
      </pc:sldChg>
      <pc:sldChg chg="addSp delSp modSp add mod modNotesTx">
        <pc:chgData name="Jagger CIV Jessica C" userId="2fc34e25-6886-4dda-9d4e-8733eb3086e3" providerId="ADAL" clId="{74E90CA4-7AAB-481F-8441-669F82E9E1DC}" dt="2025-04-07T19:54:50.279" v="4477" actId="20577"/>
        <pc:sldMkLst>
          <pc:docMk/>
          <pc:sldMk cId="3033738564" sldId="1370"/>
        </pc:sldMkLst>
        <pc:spChg chg="mod">
          <ac:chgData name="Jagger CIV Jessica C" userId="2fc34e25-6886-4dda-9d4e-8733eb3086e3" providerId="ADAL" clId="{74E90CA4-7AAB-481F-8441-669F82E9E1DC}" dt="2025-04-07T19:53:53.715" v="4287" actId="20577"/>
          <ac:spMkLst>
            <pc:docMk/>
            <pc:sldMk cId="3033738564" sldId="1370"/>
            <ac:spMk id="3" creationId="{F9DFC085-AE61-D0E6-DD50-CCABE9533FA3}"/>
          </ac:spMkLst>
        </pc:spChg>
        <pc:spChg chg="mod">
          <ac:chgData name="Jagger CIV Jessica C" userId="2fc34e25-6886-4dda-9d4e-8733eb3086e3" providerId="ADAL" clId="{74E90CA4-7AAB-481F-8441-669F82E9E1DC}" dt="2025-04-07T19:47:29.527" v="3707" actId="122"/>
          <ac:spMkLst>
            <pc:docMk/>
            <pc:sldMk cId="3033738564" sldId="1370"/>
            <ac:spMk id="4" creationId="{00000000-0000-0000-0000-000000000000}"/>
          </ac:spMkLst>
        </pc:spChg>
        <pc:picChg chg="add del mod">
          <ac:chgData name="Jagger CIV Jessica C" userId="2fc34e25-6886-4dda-9d4e-8733eb3086e3" providerId="ADAL" clId="{74E90CA4-7AAB-481F-8441-669F82E9E1DC}" dt="2025-04-07T18:54:33.743" v="2022" actId="478"/>
          <ac:picMkLst>
            <pc:docMk/>
            <pc:sldMk cId="3033738564" sldId="1370"/>
            <ac:picMk id="5" creationId="{F18482C5-1BB9-9BCF-28F9-6DFD6E640F3F}"/>
          </ac:picMkLst>
        </pc:picChg>
        <pc:picChg chg="del">
          <ac:chgData name="Jagger CIV Jessica C" userId="2fc34e25-6886-4dda-9d4e-8733eb3086e3" providerId="ADAL" clId="{74E90CA4-7AAB-481F-8441-669F82E9E1DC}" dt="2025-04-07T18:51:20.992" v="2015" actId="478"/>
          <ac:picMkLst>
            <pc:docMk/>
            <pc:sldMk cId="3033738564" sldId="1370"/>
            <ac:picMk id="6" creationId="{D6C17F63-6742-2D7E-091A-02690A4F0BFF}"/>
          </ac:picMkLst>
        </pc:picChg>
        <pc:picChg chg="del">
          <ac:chgData name="Jagger CIV Jessica C" userId="2fc34e25-6886-4dda-9d4e-8733eb3086e3" providerId="ADAL" clId="{74E90CA4-7AAB-481F-8441-669F82E9E1DC}" dt="2025-04-07T18:51:22.127" v="2016" actId="478"/>
          <ac:picMkLst>
            <pc:docMk/>
            <pc:sldMk cId="3033738564" sldId="1370"/>
            <ac:picMk id="7" creationId="{3EC9B864-A292-C666-6536-3E8D4B2CB9F0}"/>
          </ac:picMkLst>
        </pc:picChg>
        <pc:picChg chg="add mod">
          <ac:chgData name="Jagger CIV Jessica C" userId="2fc34e25-6886-4dda-9d4e-8733eb3086e3" providerId="ADAL" clId="{74E90CA4-7AAB-481F-8441-669F82E9E1DC}" dt="2025-04-07T19:03:54.712" v="2189" actId="14100"/>
          <ac:picMkLst>
            <pc:docMk/>
            <pc:sldMk cId="3033738564" sldId="1370"/>
            <ac:picMk id="8" creationId="{95A19095-D42E-E873-643F-776087CCA76F}"/>
          </ac:picMkLst>
        </pc:picChg>
      </pc:sldChg>
      <pc:sldChg chg="addSp delSp modSp add mod ord modNotesTx">
        <pc:chgData name="Jagger CIV Jessica C" userId="2fc34e25-6886-4dda-9d4e-8733eb3086e3" providerId="ADAL" clId="{74E90CA4-7AAB-481F-8441-669F82E9E1DC}" dt="2025-04-07T19:56:07.309" v="4780" actId="20577"/>
        <pc:sldMkLst>
          <pc:docMk/>
          <pc:sldMk cId="2053526556" sldId="1371"/>
        </pc:sldMkLst>
        <pc:spChg chg="mod">
          <ac:chgData name="Jagger CIV Jessica C" userId="2fc34e25-6886-4dda-9d4e-8733eb3086e3" providerId="ADAL" clId="{74E90CA4-7AAB-481F-8441-669F82E9E1DC}" dt="2025-04-07T18:55:17.775" v="2091" actId="20577"/>
          <ac:spMkLst>
            <pc:docMk/>
            <pc:sldMk cId="2053526556" sldId="1371"/>
            <ac:spMk id="3" creationId="{F9DFC085-AE61-D0E6-DD50-CCABE9533FA3}"/>
          </ac:spMkLst>
        </pc:spChg>
        <pc:spChg chg="mod">
          <ac:chgData name="Jagger CIV Jessica C" userId="2fc34e25-6886-4dda-9d4e-8733eb3086e3" providerId="ADAL" clId="{74E90CA4-7AAB-481F-8441-669F82E9E1DC}" dt="2025-04-07T19:47:14.118" v="3705" actId="20577"/>
          <ac:spMkLst>
            <pc:docMk/>
            <pc:sldMk cId="2053526556" sldId="1371"/>
            <ac:spMk id="4" creationId="{00000000-0000-0000-0000-000000000000}"/>
          </ac:spMkLst>
        </pc:spChg>
        <pc:picChg chg="add mod">
          <ac:chgData name="Jagger CIV Jessica C" userId="2fc34e25-6886-4dda-9d4e-8733eb3086e3" providerId="ADAL" clId="{74E90CA4-7AAB-481F-8441-669F82E9E1DC}" dt="2025-04-07T19:03:31.175" v="2185" actId="1076"/>
          <ac:picMkLst>
            <pc:docMk/>
            <pc:sldMk cId="2053526556" sldId="1371"/>
            <ac:picMk id="5" creationId="{633C0760-E208-3F73-85F9-F58C3E5540D1}"/>
          </ac:picMkLst>
        </pc:picChg>
        <pc:picChg chg="del">
          <ac:chgData name="Jagger CIV Jessica C" userId="2fc34e25-6886-4dda-9d4e-8733eb3086e3" providerId="ADAL" clId="{74E90CA4-7AAB-481F-8441-669F82E9E1DC}" dt="2025-04-07T19:03:07.649" v="2180" actId="478"/>
          <ac:picMkLst>
            <pc:docMk/>
            <pc:sldMk cId="2053526556" sldId="1371"/>
            <ac:picMk id="6" creationId="{D6C17F63-6742-2D7E-091A-02690A4F0BFF}"/>
          </ac:picMkLst>
        </pc:picChg>
        <pc:picChg chg="del">
          <ac:chgData name="Jagger CIV Jessica C" userId="2fc34e25-6886-4dda-9d4e-8733eb3086e3" providerId="ADAL" clId="{74E90CA4-7AAB-481F-8441-669F82E9E1DC}" dt="2025-04-07T18:59:32.724" v="2177" actId="478"/>
          <ac:picMkLst>
            <pc:docMk/>
            <pc:sldMk cId="2053526556" sldId="1371"/>
            <ac:picMk id="7" creationId="{3EC9B864-A292-C666-6536-3E8D4B2CB9F0}"/>
          </ac:picMkLst>
        </pc:picChg>
        <pc:picChg chg="add mod">
          <ac:chgData name="Jagger CIV Jessica C" userId="2fc34e25-6886-4dda-9d4e-8733eb3086e3" providerId="ADAL" clId="{74E90CA4-7AAB-481F-8441-669F82E9E1DC}" dt="2025-04-07T19:03:22.253" v="2183" actId="1076"/>
          <ac:picMkLst>
            <pc:docMk/>
            <pc:sldMk cId="2053526556" sldId="1371"/>
            <ac:picMk id="8" creationId="{464AF2DE-11C8-6CE3-662A-B1F5B7CFEE69}"/>
          </ac:picMkLst>
        </pc:picChg>
      </pc:sldChg>
      <pc:sldChg chg="modSp add mod ord modNotesTx">
        <pc:chgData name="Jagger CIV Jessica C" userId="2fc34e25-6886-4dda-9d4e-8733eb3086e3" providerId="ADAL" clId="{74E90CA4-7AAB-481F-8441-669F82E9E1DC}" dt="2025-04-07T19:56:27.924" v="4826" actId="20577"/>
        <pc:sldMkLst>
          <pc:docMk/>
          <pc:sldMk cId="2129530514" sldId="1372"/>
        </pc:sldMkLst>
        <pc:spChg chg="mod">
          <ac:chgData name="Jagger CIV Jessica C" userId="2fc34e25-6886-4dda-9d4e-8733eb3086e3" providerId="ADAL" clId="{74E90CA4-7AAB-481F-8441-669F82E9E1DC}" dt="2025-04-07T19:41:21.677" v="3526" actId="6549"/>
          <ac:spMkLst>
            <pc:docMk/>
            <pc:sldMk cId="2129530514" sldId="1372"/>
            <ac:spMk id="3" creationId="{F9DFC085-AE61-D0E6-DD50-CCABE9533FA3}"/>
          </ac:spMkLst>
        </pc:spChg>
        <pc:spChg chg="mod">
          <ac:chgData name="Jagger CIV Jessica C" userId="2fc34e25-6886-4dda-9d4e-8733eb3086e3" providerId="ADAL" clId="{74E90CA4-7AAB-481F-8441-669F82E9E1DC}" dt="2025-04-07T19:41:15.809" v="3525" actId="20577"/>
          <ac:spMkLst>
            <pc:docMk/>
            <pc:sldMk cId="2129530514" sldId="1372"/>
            <ac:spMk id="4" creationId="{00000000-0000-0000-0000-000000000000}"/>
          </ac:spMkLst>
        </pc:spChg>
      </pc:sldChg>
      <pc:sldChg chg="modSp add mod modNotesTx">
        <pc:chgData name="Jagger CIV Jessica C" userId="2fc34e25-6886-4dda-9d4e-8733eb3086e3" providerId="ADAL" clId="{74E90CA4-7AAB-481F-8441-669F82E9E1DC}" dt="2025-04-07T19:52:30.760" v="4268"/>
        <pc:sldMkLst>
          <pc:docMk/>
          <pc:sldMk cId="2023417224" sldId="1373"/>
        </pc:sldMkLst>
        <pc:spChg chg="mod">
          <ac:chgData name="Jagger CIV Jessica C" userId="2fc34e25-6886-4dda-9d4e-8733eb3086e3" providerId="ADAL" clId="{74E90CA4-7AAB-481F-8441-669F82E9E1DC}" dt="2025-04-07T19:41:25.312" v="3527" actId="6549"/>
          <ac:spMkLst>
            <pc:docMk/>
            <pc:sldMk cId="2023417224" sldId="1373"/>
            <ac:spMk id="3" creationId="{F9DFC085-AE61-D0E6-DD50-CCABE9533FA3}"/>
          </ac:spMkLst>
        </pc:spChg>
        <pc:spChg chg="mod">
          <ac:chgData name="Jagger CIV Jessica C" userId="2fc34e25-6886-4dda-9d4e-8733eb3086e3" providerId="ADAL" clId="{74E90CA4-7AAB-481F-8441-669F82E9E1DC}" dt="2025-04-07T19:41:02.214" v="3485" actId="122"/>
          <ac:spMkLst>
            <pc:docMk/>
            <pc:sldMk cId="2023417224" sldId="1373"/>
            <ac:spMk id="4" creationId="{00000000-0000-0000-0000-000000000000}"/>
          </ac:spMkLst>
        </pc:spChg>
      </pc:sldChg>
      <pc:sldChg chg="modSp add mod modNotesTx">
        <pc:chgData name="Jagger CIV Jessica C" userId="2fc34e25-6886-4dda-9d4e-8733eb3086e3" providerId="ADAL" clId="{74E90CA4-7AAB-481F-8441-669F82E9E1DC}" dt="2025-04-07T19:52:21.648" v="4267" actId="20577"/>
        <pc:sldMkLst>
          <pc:docMk/>
          <pc:sldMk cId="4168685537" sldId="1374"/>
        </pc:sldMkLst>
        <pc:spChg chg="mod">
          <ac:chgData name="Jagger CIV Jessica C" userId="2fc34e25-6886-4dda-9d4e-8733eb3086e3" providerId="ADAL" clId="{74E90CA4-7AAB-481F-8441-669F82E9E1DC}" dt="2025-04-07T19:41:29.312" v="3528" actId="6549"/>
          <ac:spMkLst>
            <pc:docMk/>
            <pc:sldMk cId="4168685537" sldId="1374"/>
            <ac:spMk id="3" creationId="{F9DFC085-AE61-D0E6-DD50-CCABE9533FA3}"/>
          </ac:spMkLst>
        </pc:spChg>
        <pc:spChg chg="mod">
          <ac:chgData name="Jagger CIV Jessica C" userId="2fc34e25-6886-4dda-9d4e-8733eb3086e3" providerId="ADAL" clId="{74E90CA4-7AAB-481F-8441-669F82E9E1DC}" dt="2025-04-07T19:40:51.333" v="3461" actId="122"/>
          <ac:spMkLst>
            <pc:docMk/>
            <pc:sldMk cId="4168685537" sldId="1374"/>
            <ac:spMk id="4" creationId="{00000000-0000-0000-0000-000000000000}"/>
          </ac:spMkLst>
        </pc:spChg>
      </pc:sldChg>
      <pc:sldChg chg="delSp modSp add del mod ord modNotesTx">
        <pc:chgData name="Jagger CIV Jessica C" userId="2fc34e25-6886-4dda-9d4e-8733eb3086e3" providerId="ADAL" clId="{74E90CA4-7AAB-481F-8441-669F82E9E1DC}" dt="2025-04-07T19:52:34.906" v="4269" actId="2696"/>
        <pc:sldMkLst>
          <pc:docMk/>
          <pc:sldMk cId="3726824391" sldId="1375"/>
        </pc:sldMkLst>
        <pc:spChg chg="del mod">
          <ac:chgData name="Jagger CIV Jessica C" userId="2fc34e25-6886-4dda-9d4e-8733eb3086e3" providerId="ADAL" clId="{74E90CA4-7AAB-481F-8441-669F82E9E1DC}" dt="2025-04-07T19:51:59.671" v="4226"/>
          <ac:spMkLst>
            <pc:docMk/>
            <pc:sldMk cId="3726824391" sldId="1375"/>
            <ac:spMk id="3" creationId="{F9DFC085-AE61-D0E6-DD50-CCABE9533FA3}"/>
          </ac:spMkLst>
        </pc:spChg>
        <pc:spChg chg="mod">
          <ac:chgData name="Jagger CIV Jessica C" userId="2fc34e25-6886-4dda-9d4e-8733eb3086e3" providerId="ADAL" clId="{74E90CA4-7AAB-481F-8441-669F82E9E1DC}" dt="2025-04-07T19:42:28.060" v="3579" actId="255"/>
          <ac:spMkLst>
            <pc:docMk/>
            <pc:sldMk cId="3726824391" sldId="1375"/>
            <ac:spMk id="4" creationId="{00000000-0000-0000-0000-000000000000}"/>
          </ac:spMkLst>
        </pc:spChg>
      </pc:sldChg>
      <pc:sldMasterChg chg="delSp mod">
        <pc:chgData name="Jagger CIV Jessica C" userId="2fc34e25-6886-4dda-9d4e-8733eb3086e3" providerId="ADAL" clId="{74E90CA4-7AAB-481F-8441-669F82E9E1DC}" dt="2025-04-07T19:58:28.866" v="4979" actId="478"/>
        <pc:sldMasterMkLst>
          <pc:docMk/>
          <pc:sldMasterMk cId="246083351" sldId="2147485073"/>
        </pc:sldMasterMkLst>
        <pc:spChg chg="del">
          <ac:chgData name="Jagger CIV Jessica C" userId="2fc34e25-6886-4dda-9d4e-8733eb3086e3" providerId="ADAL" clId="{74E90CA4-7AAB-481F-8441-669F82E9E1DC}" dt="2025-04-07T19:58:28.866" v="4979" actId="478"/>
          <ac:spMkLst>
            <pc:docMk/>
            <pc:sldMasterMk cId="246083351" sldId="2147485073"/>
            <ac:spMk id="13" creationId="{00000000-0000-0000-0000-000000000000}"/>
          </ac:spMkLst>
        </pc:spChg>
      </pc:sldMasterChg>
      <pc:sldMasterChg chg="delSp mod">
        <pc:chgData name="Jagger CIV Jessica C" userId="2fc34e25-6886-4dda-9d4e-8733eb3086e3" providerId="ADAL" clId="{74E90CA4-7AAB-481F-8441-669F82E9E1DC}" dt="2025-04-07T19:58:05.219" v="4976" actId="478"/>
        <pc:sldMasterMkLst>
          <pc:docMk/>
          <pc:sldMasterMk cId="1111491615" sldId="2147485080"/>
        </pc:sldMasterMkLst>
        <pc:spChg chg="del">
          <ac:chgData name="Jagger CIV Jessica C" userId="2fc34e25-6886-4dda-9d4e-8733eb3086e3" providerId="ADAL" clId="{74E90CA4-7AAB-481F-8441-669F82E9E1DC}" dt="2025-04-07T19:58:05.219" v="4976" actId="478"/>
          <ac:spMkLst>
            <pc:docMk/>
            <pc:sldMasterMk cId="1111491615" sldId="2147485080"/>
            <ac:spMk id="13"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41650" cy="463550"/>
          </a:xfrm>
          <a:prstGeom prst="rect">
            <a:avLst/>
          </a:prstGeom>
          <a:noFill/>
          <a:ln w="9525">
            <a:noFill/>
            <a:miter lim="800000"/>
            <a:headEnd/>
            <a:tailEnd/>
          </a:ln>
          <a:effectLst/>
        </p:spPr>
        <p:txBody>
          <a:bodyPr vert="horz" wrap="square" lIns="92365" tIns="46181" rIns="92365" bIns="46181" numCol="1" anchor="t" anchorCtr="0" compatLnSpc="1">
            <a:prstTxWarp prst="textNoShape">
              <a:avLst/>
            </a:prstTxWarp>
          </a:bodyPr>
          <a:lstStyle>
            <a:lvl1pPr defTabSz="923747" eaLnBrk="0" hangingPunct="0">
              <a:defRPr>
                <a:effectLst/>
                <a:latin typeface="Times New Roman" pitchFamily="18"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981450" y="0"/>
            <a:ext cx="3041650" cy="463550"/>
          </a:xfrm>
          <a:prstGeom prst="rect">
            <a:avLst/>
          </a:prstGeom>
          <a:noFill/>
          <a:ln w="9525">
            <a:noFill/>
            <a:miter lim="800000"/>
            <a:headEnd/>
            <a:tailEnd/>
          </a:ln>
          <a:effectLst/>
        </p:spPr>
        <p:txBody>
          <a:bodyPr vert="horz" wrap="square" lIns="92365" tIns="46181" rIns="92365" bIns="46181" numCol="1" anchor="t" anchorCtr="0" compatLnSpc="1">
            <a:prstTxWarp prst="textNoShape">
              <a:avLst/>
            </a:prstTxWarp>
          </a:bodyPr>
          <a:lstStyle>
            <a:lvl1pPr algn="r" defTabSz="923747" eaLnBrk="0" hangingPunct="0">
              <a:defRPr>
                <a:effectLst/>
                <a:latin typeface="Times New Roman" pitchFamily="18"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45552"/>
            <a:ext cx="3041650" cy="463550"/>
          </a:xfrm>
          <a:prstGeom prst="rect">
            <a:avLst/>
          </a:prstGeom>
          <a:noFill/>
          <a:ln w="9525">
            <a:noFill/>
            <a:miter lim="800000"/>
            <a:headEnd/>
            <a:tailEnd/>
          </a:ln>
          <a:effectLst/>
        </p:spPr>
        <p:txBody>
          <a:bodyPr vert="horz" wrap="square" lIns="92365" tIns="46181" rIns="92365" bIns="46181" numCol="1" anchor="b" anchorCtr="0" compatLnSpc="1">
            <a:prstTxWarp prst="textNoShape">
              <a:avLst/>
            </a:prstTxWarp>
          </a:bodyPr>
          <a:lstStyle>
            <a:lvl1pPr defTabSz="923747" eaLnBrk="0" hangingPunct="0">
              <a:defRPr>
                <a:effectLst/>
                <a:latin typeface="Times New Roman" pitchFamily="18"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81450" y="8845552"/>
            <a:ext cx="3041650" cy="463550"/>
          </a:xfrm>
          <a:prstGeom prst="rect">
            <a:avLst/>
          </a:prstGeom>
          <a:noFill/>
          <a:ln w="9525">
            <a:noFill/>
            <a:miter lim="800000"/>
            <a:headEnd/>
            <a:tailEnd/>
          </a:ln>
          <a:effectLst/>
        </p:spPr>
        <p:txBody>
          <a:bodyPr vert="horz" wrap="square" lIns="92365" tIns="46181" rIns="92365" bIns="46181" numCol="1" anchor="b" anchorCtr="0" compatLnSpc="1">
            <a:prstTxWarp prst="textNoShape">
              <a:avLst/>
            </a:prstTxWarp>
          </a:bodyPr>
          <a:lstStyle>
            <a:lvl1pPr algn="r" defTabSz="923747" eaLnBrk="0" hangingPunct="0">
              <a:defRPr>
                <a:effectLst/>
                <a:latin typeface="Times New Roman" pitchFamily="18" charset="0"/>
                <a:cs typeface="+mn-cs"/>
              </a:defRPr>
            </a:lvl1pPr>
          </a:lstStyle>
          <a:p>
            <a:pPr>
              <a:defRPr/>
            </a:pPr>
            <a:fld id="{6C08D9FD-8EB6-4152-A202-591A4C6EC927}" type="slidenum">
              <a:rPr lang="en-US"/>
              <a:pPr>
                <a:defRPr/>
              </a:pPr>
              <a:t>‹#›</a:t>
            </a:fld>
            <a:endParaRPr lang="en-US"/>
          </a:p>
        </p:txBody>
      </p:sp>
    </p:spTree>
    <p:extLst>
      <p:ext uri="{BB962C8B-B14F-4D97-AF65-F5344CB8AC3E}">
        <p14:creationId xmlns:p14="http://schemas.microsoft.com/office/powerpoint/2010/main" val="1507898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1650" cy="463550"/>
          </a:xfrm>
          <a:prstGeom prst="rect">
            <a:avLst/>
          </a:prstGeom>
          <a:noFill/>
          <a:ln w="9525">
            <a:noFill/>
            <a:miter lim="800000"/>
            <a:headEnd/>
            <a:tailEnd/>
          </a:ln>
          <a:effectLst/>
        </p:spPr>
        <p:txBody>
          <a:bodyPr vert="horz" wrap="square" lIns="92365" tIns="46181" rIns="92365" bIns="46181" numCol="1" anchor="t" anchorCtr="0" compatLnSpc="1">
            <a:prstTxWarp prst="textNoShape">
              <a:avLst/>
            </a:prstTxWarp>
          </a:bodyPr>
          <a:lstStyle>
            <a:lvl1pPr defTabSz="923747" eaLnBrk="0" hangingPunct="0">
              <a:defRPr>
                <a:effectLst/>
                <a:latin typeface="Arial" charset="0"/>
                <a:cs typeface="+mn-cs"/>
              </a:defRPr>
            </a:lvl1pPr>
          </a:lstStyle>
          <a:p>
            <a:pPr>
              <a:defRPr/>
            </a:pPr>
            <a:endParaRPr lang="en-US"/>
          </a:p>
        </p:txBody>
      </p:sp>
      <p:sp>
        <p:nvSpPr>
          <p:cNvPr id="26627" name="Rectangle 3"/>
          <p:cNvSpPr>
            <a:spLocks noGrp="1" noChangeArrowheads="1"/>
          </p:cNvSpPr>
          <p:nvPr>
            <p:ph type="dt" idx="1"/>
          </p:nvPr>
        </p:nvSpPr>
        <p:spPr bwMode="auto">
          <a:xfrm>
            <a:off x="3981450" y="0"/>
            <a:ext cx="3041650" cy="463550"/>
          </a:xfrm>
          <a:prstGeom prst="rect">
            <a:avLst/>
          </a:prstGeom>
          <a:noFill/>
          <a:ln w="9525">
            <a:noFill/>
            <a:miter lim="800000"/>
            <a:headEnd/>
            <a:tailEnd/>
          </a:ln>
          <a:effectLst/>
        </p:spPr>
        <p:txBody>
          <a:bodyPr vert="horz" wrap="square" lIns="92365" tIns="46181" rIns="92365" bIns="46181" numCol="1" anchor="t" anchorCtr="0" compatLnSpc="1">
            <a:prstTxWarp prst="textNoShape">
              <a:avLst/>
            </a:prstTxWarp>
          </a:bodyPr>
          <a:lstStyle>
            <a:lvl1pPr algn="r" defTabSz="923747" eaLnBrk="0" hangingPunct="0">
              <a:defRPr>
                <a:effectLst/>
                <a:latin typeface="Arial"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5863" y="700088"/>
            <a:ext cx="4652962"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36627" y="4421190"/>
            <a:ext cx="5149850" cy="4187825"/>
          </a:xfrm>
          <a:prstGeom prst="rect">
            <a:avLst/>
          </a:prstGeom>
          <a:noFill/>
          <a:ln w="9525">
            <a:noFill/>
            <a:miter lim="800000"/>
            <a:headEnd/>
            <a:tailEnd/>
          </a:ln>
          <a:effectLst/>
        </p:spPr>
        <p:txBody>
          <a:bodyPr vert="horz" wrap="square" lIns="92365" tIns="46181" rIns="92365" bIns="461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45552"/>
            <a:ext cx="3041650" cy="463550"/>
          </a:xfrm>
          <a:prstGeom prst="rect">
            <a:avLst/>
          </a:prstGeom>
          <a:noFill/>
          <a:ln w="9525">
            <a:noFill/>
            <a:miter lim="800000"/>
            <a:headEnd/>
            <a:tailEnd/>
          </a:ln>
          <a:effectLst/>
        </p:spPr>
        <p:txBody>
          <a:bodyPr vert="horz" wrap="square" lIns="92365" tIns="46181" rIns="92365" bIns="46181" numCol="1" anchor="b" anchorCtr="0" compatLnSpc="1">
            <a:prstTxWarp prst="textNoShape">
              <a:avLst/>
            </a:prstTxWarp>
          </a:bodyPr>
          <a:lstStyle>
            <a:lvl1pPr defTabSz="923747" eaLnBrk="0" hangingPunct="0">
              <a:defRPr>
                <a:effectLst/>
                <a:latin typeface="Arial"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981450" y="8845552"/>
            <a:ext cx="3041650" cy="463550"/>
          </a:xfrm>
          <a:prstGeom prst="rect">
            <a:avLst/>
          </a:prstGeom>
          <a:noFill/>
          <a:ln w="9525">
            <a:noFill/>
            <a:miter lim="800000"/>
            <a:headEnd/>
            <a:tailEnd/>
          </a:ln>
          <a:effectLst/>
        </p:spPr>
        <p:txBody>
          <a:bodyPr vert="horz" wrap="square" lIns="92365" tIns="46181" rIns="92365" bIns="46181" numCol="1" anchor="b" anchorCtr="0" compatLnSpc="1">
            <a:prstTxWarp prst="textNoShape">
              <a:avLst/>
            </a:prstTxWarp>
          </a:bodyPr>
          <a:lstStyle>
            <a:lvl1pPr algn="r" defTabSz="923747" eaLnBrk="0" hangingPunct="0">
              <a:defRPr>
                <a:effectLst/>
                <a:latin typeface="Arial" charset="0"/>
                <a:cs typeface="+mn-cs"/>
              </a:defRPr>
            </a:lvl1pPr>
          </a:lstStyle>
          <a:p>
            <a:pPr>
              <a:defRPr/>
            </a:pPr>
            <a:fld id="{883AC473-EC3F-443D-8613-FF460C607F45}" type="slidenum">
              <a:rPr lang="en-US"/>
              <a:pPr>
                <a:defRPr/>
              </a:pPr>
              <a:t>‹#›</a:t>
            </a:fld>
            <a:endParaRPr lang="en-US"/>
          </a:p>
        </p:txBody>
      </p:sp>
    </p:spTree>
    <p:extLst>
      <p:ext uri="{BB962C8B-B14F-4D97-AF65-F5344CB8AC3E}">
        <p14:creationId xmlns:p14="http://schemas.microsoft.com/office/powerpoint/2010/main" val="876523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3AC473-EC3F-443D-8613-FF460C607F45}" type="slidenum">
              <a:rPr lang="en-US" smtClean="0"/>
              <a:pPr>
                <a:defRPr/>
              </a:pPr>
              <a:t>1</a:t>
            </a:fld>
            <a:endParaRPr lang="en-US"/>
          </a:p>
        </p:txBody>
      </p:sp>
    </p:spTree>
    <p:extLst>
      <p:ext uri="{BB962C8B-B14F-4D97-AF65-F5344CB8AC3E}">
        <p14:creationId xmlns:p14="http://schemas.microsoft.com/office/powerpoint/2010/main" val="243873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positions are NAF, and some are GS. NAF jobs are often (but not always) posted on USA Jobs, so I wanted to make sure you had the MCCS Careers website as well as USA Jobs. You can find all the different opportunities I’ve mentioned and much more between these two links. </a:t>
            </a:r>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311698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You’ll see I’ve listed some programs here. These are the programs currently growing their staffing. Other programs like our Child Development Centers, Substance Assessment and Counseling Program, and more, often have career opportunities available as well; the links I’ll share at the end will help you find those opportunities as well. </a:t>
            </a:r>
          </a:p>
          <a:p>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r>
              <a:rPr lang="en-US" sz="1200" dirty="0">
                <a:effectLst/>
                <a:latin typeface="Arial" panose="020B0604020202020204" pitchFamily="34" charset="0"/>
                <a:ea typeface="Calibri" panose="020F0502020204030204" pitchFamily="34" charset="0"/>
                <a:cs typeface="Times New Roman" panose="02020603050405020304" pitchFamily="18" charset="0"/>
              </a:rPr>
              <a:t>Marine Corps Total Fitness and prevention and response programs</a:t>
            </a:r>
            <a:endParaRPr lang="en-US" dirty="0"/>
          </a:p>
          <a:p>
            <a:endParaRPr lang="en-US" dirty="0"/>
          </a:p>
          <a:p>
            <a:r>
              <a:rPr lang="en-US" dirty="0"/>
              <a:t>The Marine and Family Programs portfolio is a foundational component to ensuring warrior readiness and lethality. </a:t>
            </a:r>
            <a:r>
              <a:rPr lang="en-US" sz="1800" dirty="0">
                <a:effectLst/>
                <a:latin typeface="Arial" panose="020B0604020202020204" pitchFamily="34" charset="0"/>
                <a:ea typeface="Aptos" panose="020B0004020202020204" pitchFamily="34" charset="0"/>
              </a:rPr>
              <a:t>Programs and services are aligned with Marine Corps Total Fitness, the CMC’s strategic prevention strategy, designed to be </a:t>
            </a:r>
          </a:p>
          <a:p>
            <a:r>
              <a:rPr lang="en-US" sz="1800" dirty="0">
                <a:effectLst/>
                <a:latin typeface="Arial" panose="020B0604020202020204" pitchFamily="34" charset="0"/>
                <a:ea typeface="Aptos" panose="020B0004020202020204" pitchFamily="34" charset="0"/>
              </a:rPr>
              <a:t>where Marines are, and delivered via installation, unit, or supporting establishment environments.</a:t>
            </a:r>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92082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steps you can take today or soon to prepare for the career you want. Here are a few.</a:t>
            </a:r>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34019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Credentialing requirements recently added</a:t>
            </a:r>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79339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Marine Corps Total Fitness and prevention and response programs</a:t>
            </a:r>
            <a:endParaRPr lang="en-US" dirty="0"/>
          </a:p>
          <a:p>
            <a:endParaRPr lang="en-US" dirty="0"/>
          </a:p>
          <a:p>
            <a:r>
              <a:rPr lang="en-US" dirty="0"/>
              <a:t>The Marine and Family Programs portfolio is a foundational component to ensuring warrior readiness and lethality. </a:t>
            </a:r>
            <a:r>
              <a:rPr lang="en-US" sz="1800" dirty="0">
                <a:effectLst/>
                <a:latin typeface="Arial" panose="020B0604020202020204" pitchFamily="34" charset="0"/>
                <a:ea typeface="Aptos" panose="020B0004020202020204" pitchFamily="34" charset="0"/>
              </a:rPr>
              <a:t>Programs and services are aligned with Marine Corps Total Fitness, the CMC’s strategic prevention strategy, designed to be </a:t>
            </a:r>
          </a:p>
          <a:p>
            <a:r>
              <a:rPr lang="en-US" sz="1800" dirty="0">
                <a:effectLst/>
                <a:latin typeface="Arial" panose="020B0604020202020204" pitchFamily="34" charset="0"/>
                <a:ea typeface="Aptos" panose="020B0004020202020204" pitchFamily="34" charset="0"/>
              </a:rPr>
              <a:t>where Marines are, and delivered via installation, unit, or supporting establishment environments.</a:t>
            </a:r>
            <a:endParaRPr lang="en-US" dirty="0"/>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840001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Credentialing, appointment happen on the job</a:t>
            </a:r>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154094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Counselor positions require license-eligible or licensed; supervisors, PM positions require licensed</a:t>
            </a:r>
            <a:endParaRPr lang="en-US" dirty="0"/>
          </a:p>
          <a:p>
            <a:endParaRPr lang="en-US" dirty="0"/>
          </a:p>
          <a:p>
            <a:r>
              <a:rPr lang="en-US" dirty="0"/>
              <a:t>Similar positions exist in SACP- </a:t>
            </a:r>
          </a:p>
          <a:p>
            <a:pPr marL="285750"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Support mission readiness by providing education and non-medical counseling services to help prevent substance misuse, promoting wellness and resiliency. </a:t>
            </a:r>
          </a:p>
          <a:p>
            <a:pPr marL="285750" indent="-285750">
              <a:buFont typeface="Arial" panose="020B0604020202020204" pitchFamily="34" charset="0"/>
              <a:buChar char="•"/>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Includes: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Drug Demand Reduction Coordinators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Prevention and Education Specialists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Non-Medical Clinical Counselors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Supervisors and Directors</a:t>
            </a:r>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05572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Calibri" panose="020F0502020204030204" pitchFamily="34" charset="0"/>
                <a:cs typeface="Times New Roman" panose="02020603050405020304" pitchFamily="18" charset="0"/>
              </a:rPr>
              <a:t>Counselor positions require license-eligible or licensed; supervisors, PM positions require licensed</a:t>
            </a:r>
          </a:p>
          <a:p>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562221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links to a page where all public health, mental health, and/or social services jobs in DoD are posted. You’d find many of the positions I’ve mentioned today posted here.</a:t>
            </a:r>
          </a:p>
        </p:txBody>
      </p:sp>
      <p:sp>
        <p:nvSpPr>
          <p:cNvPr id="4" name="Slide Number Placeholder 3"/>
          <p:cNvSpPr>
            <a:spLocks noGrp="1"/>
          </p:cNvSpPr>
          <p:nvPr>
            <p:ph type="sldNum" sz="quarter" idx="10"/>
          </p:nvPr>
        </p:nvSpPr>
        <p:spPr/>
        <p:txBody>
          <a:bodyPr/>
          <a:lstStyle/>
          <a:p>
            <a:pPr>
              <a:defRPr/>
            </a:pPr>
            <a:fld id="{883AC473-EC3F-443D-8613-FF460C607F45}" type="slidenum">
              <a:rPr lang="en-US">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24757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620000" cy="533400"/>
          </a:xfrm>
        </p:spPr>
        <p:txBody>
          <a:bodyPr/>
          <a:lstStyle>
            <a:lvl1pPr>
              <a:defRPr sz="3600"/>
            </a:lvl1pPr>
          </a:lstStyle>
          <a:p>
            <a:r>
              <a:rPr lang="en-US"/>
              <a:t>Click to edit Master title style</a:t>
            </a:r>
          </a:p>
        </p:txBody>
      </p:sp>
      <p:sp>
        <p:nvSpPr>
          <p:cNvPr id="4" name="Rectangle 4"/>
          <p:cNvSpPr>
            <a:spLocks noGrp="1" noChangeArrowheads="1"/>
          </p:cNvSpPr>
          <p:nvPr>
            <p:ph type="sldNum" sz="quarter" idx="10"/>
          </p:nvPr>
        </p:nvSpPr>
        <p:spPr>
          <a:xfrm>
            <a:off x="7958859" y="6448425"/>
            <a:ext cx="1028700" cy="361950"/>
          </a:xfrm>
          <a:ln/>
        </p:spPr>
        <p:txBody>
          <a:bodyPr/>
          <a:lstStyle>
            <a:lvl1pPr>
              <a:defRPr/>
            </a:lvl1pPr>
          </a:lstStyle>
          <a:p>
            <a:pPr>
              <a:defRPr/>
            </a:pPr>
            <a:r>
              <a:rPr lang="en-US">
                <a:solidFill>
                  <a:srgbClr val="000000"/>
                </a:solidFill>
              </a:rPr>
              <a:t>Slide </a:t>
            </a:r>
            <a:fld id="{136D5C87-B9C2-4CB3-A612-4CFB17DF639A}" type="slidenum">
              <a:rPr lang="en-US">
                <a:solidFill>
                  <a:srgbClr val="000000"/>
                </a:solidFill>
              </a:rPr>
              <a:pPr>
                <a:defRPr/>
              </a:pPr>
              <a:t>‹#›</a:t>
            </a:fld>
            <a:endParaRPr lang="en-US">
              <a:solidFill>
                <a:srgbClr val="000000"/>
              </a:solidFill>
            </a:endParaRPr>
          </a:p>
        </p:txBody>
      </p:sp>
      <p:sp>
        <p:nvSpPr>
          <p:cNvPr id="5" name="Text Placeholder 4"/>
          <p:cNvSpPr>
            <a:spLocks noGrp="1"/>
          </p:cNvSpPr>
          <p:nvPr>
            <p:ph type="body" sz="quarter" idx="11"/>
          </p:nvPr>
        </p:nvSpPr>
        <p:spPr>
          <a:xfrm>
            <a:off x="838200" y="1371600"/>
            <a:ext cx="7848600" cy="4648200"/>
          </a:xfrm>
          <a:prstGeom prst="rect">
            <a:avLst/>
          </a:prstGeom>
        </p:spPr>
        <p:txBody>
          <a:bodyPr/>
          <a:lstStyle>
            <a:lvl1pPr marL="396875" indent="-396875">
              <a:buFont typeface="Arial" panose="020B0604020202020204" pitchFamily="34" charset="0"/>
              <a:buChar char="•"/>
              <a:tabLst>
                <a:tab pos="344488" algn="l"/>
              </a:tabLst>
              <a:defRPr sz="2800"/>
            </a:lvl1pPr>
            <a:lvl2pPr marL="742950" indent="-285750">
              <a:buFont typeface="Wingdings" panose="05000000000000000000" pitchFamily="2" charset="2"/>
              <a:buChar char="Ø"/>
              <a:defRPr sz="2400"/>
            </a:lvl2pPr>
            <a:lvl3pPr marL="1257300" indent="-342900">
              <a:buFont typeface="Arial" panose="020B0604020202020204" pitchFamily="34" charset="0"/>
              <a:buChar char="•"/>
              <a:defRPr sz="2000"/>
            </a:lvl3pPr>
          </a:lstStyle>
          <a:p>
            <a:pPr lvl="0"/>
            <a:r>
              <a:rPr lang="en-US"/>
              <a:t>Edit Master text styles</a:t>
            </a:r>
          </a:p>
          <a:p>
            <a:pPr lvl="1"/>
            <a:r>
              <a:rPr lang="en-US"/>
              <a:t>Second level</a:t>
            </a:r>
          </a:p>
          <a:p>
            <a:pPr lvl="2"/>
            <a:r>
              <a:rPr lang="en-US"/>
              <a:t>Third level</a:t>
            </a:r>
          </a:p>
        </p:txBody>
      </p:sp>
      <p:cxnSp>
        <p:nvCxnSpPr>
          <p:cNvPr id="6" name="Straight Connector 5"/>
          <p:cNvCxnSpPr/>
          <p:nvPr userDrawn="1"/>
        </p:nvCxnSpPr>
        <p:spPr>
          <a:xfrm>
            <a:off x="609600" y="6172200"/>
            <a:ext cx="8001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08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819400" y="2057400"/>
            <a:ext cx="6286500" cy="1143000"/>
          </a:xfrm>
        </p:spPr>
        <p:txBody>
          <a:bodyPr/>
          <a:lstStyle>
            <a:lvl1pPr>
              <a:defRPr sz="3600" i="1"/>
            </a:lvl1pPr>
          </a:lstStyle>
          <a:p>
            <a:r>
              <a:rPr lang="en-US"/>
              <a:t>CLICK TO EDIT MASTER TITLE STYLE</a:t>
            </a:r>
          </a:p>
        </p:txBody>
      </p:sp>
      <p:sp>
        <p:nvSpPr>
          <p:cNvPr id="41987" name="Rectangle 3"/>
          <p:cNvSpPr>
            <a:spLocks noGrp="1" noChangeArrowheads="1"/>
          </p:cNvSpPr>
          <p:nvPr>
            <p:ph type="subTitle" idx="1"/>
          </p:nvPr>
        </p:nvSpPr>
        <p:spPr>
          <a:xfrm>
            <a:off x="2590800" y="4343400"/>
            <a:ext cx="6400800" cy="1752600"/>
          </a:xfrm>
          <a:prstGeom prst="rect">
            <a:avLst/>
          </a:prstGeom>
        </p:spPr>
        <p:txBody>
          <a:bodyPr/>
          <a:lstStyle>
            <a:lvl1pPr marL="0" indent="0" algn="ctr">
              <a:buFontTx/>
              <a:buNone/>
              <a:defRPr sz="2800"/>
            </a:lvl1pPr>
          </a:lstStyle>
          <a:p>
            <a:r>
              <a:rPr lang="en-US"/>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3"/>
            <a:ext cx="2694209" cy="685743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57" y="1337771"/>
            <a:ext cx="2581548" cy="2582257"/>
          </a:xfrm>
          <a:prstGeom prst="rect">
            <a:avLst/>
          </a:prstGeom>
        </p:spPr>
      </p:pic>
      <p:pic>
        <p:nvPicPr>
          <p:cNvPr id="9" name="Picture 2" descr="C:\Users\paul.herdener\Desktop\M&amp;RA_HQ_VERS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340" y="1279808"/>
            <a:ext cx="2698181" cy="26981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324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3D3F24A-0210-4540-84D9-A38D304CEDA9}" type="slidenum">
              <a:rPr lang="en-US" smtClean="0"/>
              <a:pPr/>
              <a:t>‹#›</a:t>
            </a:fld>
            <a:endParaRPr lang="en-US"/>
          </a:p>
        </p:txBody>
      </p:sp>
      <p:cxnSp>
        <p:nvCxnSpPr>
          <p:cNvPr id="4" name="Straight Connector 3"/>
          <p:cNvCxnSpPr/>
          <p:nvPr userDrawn="1"/>
        </p:nvCxnSpPr>
        <p:spPr>
          <a:xfrm>
            <a:off x="609600" y="6172200"/>
            <a:ext cx="8001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56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620000" cy="533400"/>
          </a:xfrm>
        </p:spPr>
        <p:txBody>
          <a:bodyPr/>
          <a:lstStyle>
            <a:lvl1pPr>
              <a:defRPr sz="3600"/>
            </a:lvl1pPr>
          </a:lstStyle>
          <a:p>
            <a:r>
              <a:rPr lang="en-US"/>
              <a:t>Click to edit Master title style</a:t>
            </a:r>
          </a:p>
        </p:txBody>
      </p:sp>
      <p:sp>
        <p:nvSpPr>
          <p:cNvPr id="4" name="Rectangle 4"/>
          <p:cNvSpPr>
            <a:spLocks noGrp="1" noChangeArrowheads="1"/>
          </p:cNvSpPr>
          <p:nvPr>
            <p:ph type="sldNum" sz="quarter" idx="10"/>
          </p:nvPr>
        </p:nvSpPr>
        <p:spPr>
          <a:xfrm>
            <a:off x="7969749" y="6333163"/>
            <a:ext cx="1028700" cy="361950"/>
          </a:xfrm>
          <a:ln/>
        </p:spPr>
        <p:txBody>
          <a:bodyPr/>
          <a:lstStyle>
            <a:lvl1pPr>
              <a:defRPr/>
            </a:lvl1pPr>
          </a:lstStyle>
          <a:p>
            <a:pPr>
              <a:defRPr/>
            </a:pPr>
            <a:fld id="{136D5C87-B9C2-4CB3-A612-4CFB17DF639A}" type="slidenum">
              <a:rPr lang="en-US" smtClean="0">
                <a:solidFill>
                  <a:srgbClr val="000000"/>
                </a:solidFill>
              </a:rPr>
              <a:pPr>
                <a:defRPr/>
              </a:pPr>
              <a:t>‹#›</a:t>
            </a:fld>
            <a:endParaRPr lang="en-US">
              <a:solidFill>
                <a:srgbClr val="000000"/>
              </a:solidFill>
            </a:endParaRPr>
          </a:p>
        </p:txBody>
      </p:sp>
      <p:sp>
        <p:nvSpPr>
          <p:cNvPr id="5" name="Text Placeholder 4"/>
          <p:cNvSpPr>
            <a:spLocks noGrp="1"/>
          </p:cNvSpPr>
          <p:nvPr>
            <p:ph type="body" sz="quarter" idx="11"/>
          </p:nvPr>
        </p:nvSpPr>
        <p:spPr>
          <a:xfrm>
            <a:off x="838200" y="1371600"/>
            <a:ext cx="7848600" cy="4648200"/>
          </a:xfrm>
          <a:prstGeom prst="rect">
            <a:avLst/>
          </a:prstGeom>
        </p:spPr>
        <p:txBody>
          <a:bodyPr/>
          <a:lstStyle>
            <a:lvl1pPr marL="396875" indent="-396875">
              <a:buFont typeface="Arial" panose="020B0604020202020204" pitchFamily="34" charset="0"/>
              <a:buChar char="•"/>
              <a:tabLst>
                <a:tab pos="344488" algn="l"/>
              </a:tabLst>
              <a:defRPr sz="2800"/>
            </a:lvl1pPr>
            <a:lvl2pPr marL="742950" indent="-285750">
              <a:buFont typeface="Wingdings" panose="05000000000000000000" pitchFamily="2" charset="2"/>
              <a:buChar char="Ø"/>
              <a:defRPr sz="2400"/>
            </a:lvl2pPr>
            <a:lvl3pPr marL="1257300" indent="-342900">
              <a:buFont typeface="Arial" panose="020B0604020202020204" pitchFamily="34" charset="0"/>
              <a:buChar char="•"/>
              <a:defRPr sz="2000"/>
            </a:lvl3pPr>
          </a:lstStyle>
          <a:p>
            <a:pPr lvl="0"/>
            <a:r>
              <a:rPr lang="en-US"/>
              <a:t>Edit Master text styles</a:t>
            </a:r>
          </a:p>
          <a:p>
            <a:pPr lvl="1"/>
            <a:r>
              <a:rPr lang="en-US"/>
              <a:t>Second level</a:t>
            </a:r>
          </a:p>
          <a:p>
            <a:pPr lvl="2"/>
            <a:r>
              <a:rPr lang="en-US"/>
              <a:t>Third level</a:t>
            </a:r>
          </a:p>
        </p:txBody>
      </p:sp>
      <p:cxnSp>
        <p:nvCxnSpPr>
          <p:cNvPr id="6" name="Straight Connector 5"/>
          <p:cNvCxnSpPr/>
          <p:nvPr userDrawn="1"/>
        </p:nvCxnSpPr>
        <p:spPr>
          <a:xfrm>
            <a:off x="609600" y="6172200"/>
            <a:ext cx="8001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1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819400" y="2057400"/>
            <a:ext cx="6286500" cy="1143000"/>
          </a:xfrm>
        </p:spPr>
        <p:txBody>
          <a:bodyPr/>
          <a:lstStyle>
            <a:lvl1pPr>
              <a:defRPr sz="3600" i="1"/>
            </a:lvl1pPr>
          </a:lstStyle>
          <a:p>
            <a:r>
              <a:rPr lang="en-US"/>
              <a:t>CLICK TO EDIT MASTER TITLE STYLE</a:t>
            </a:r>
          </a:p>
        </p:txBody>
      </p:sp>
      <p:sp>
        <p:nvSpPr>
          <p:cNvPr id="41987" name="Rectangle 3"/>
          <p:cNvSpPr>
            <a:spLocks noGrp="1" noChangeArrowheads="1"/>
          </p:cNvSpPr>
          <p:nvPr>
            <p:ph type="subTitle" idx="1"/>
          </p:nvPr>
        </p:nvSpPr>
        <p:spPr>
          <a:xfrm>
            <a:off x="2590800" y="4343400"/>
            <a:ext cx="6400800" cy="1752600"/>
          </a:xfrm>
          <a:prstGeom prst="rect">
            <a:avLst/>
          </a:prstGeom>
        </p:spPr>
        <p:txBody>
          <a:bodyPr/>
          <a:lstStyle>
            <a:lvl1pPr marL="0" indent="0" algn="ctr">
              <a:buFontTx/>
              <a:buNone/>
              <a:defRPr sz="2800"/>
            </a:lvl1pPr>
          </a:lstStyle>
          <a:p>
            <a:r>
              <a:rPr lang="en-US"/>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3"/>
            <a:ext cx="2694209" cy="685743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57" y="1337771"/>
            <a:ext cx="2581548" cy="2582257"/>
          </a:xfrm>
          <a:prstGeom prst="rect">
            <a:avLst/>
          </a:prstGeom>
        </p:spPr>
      </p:pic>
      <p:pic>
        <p:nvPicPr>
          <p:cNvPr id="9" name="Picture 2" descr="C:\Users\paul.herdener\Desktop\M&amp;RA_HQ_VERS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340" y="1279808"/>
            <a:ext cx="2698181" cy="269818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6"/>
          <p:cNvSpPr>
            <a:spLocks noGrp="1"/>
          </p:cNvSpPr>
          <p:nvPr userDrawn="1"/>
        </p:nvSpPr>
        <p:spPr>
          <a:xfrm>
            <a:off x="2729521" y="6268898"/>
            <a:ext cx="5600700" cy="5143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buNone/>
            </a:pPr>
            <a:r>
              <a:rPr lang="en-US" sz="1000" b="1"/>
              <a:t>Distribution Statement: LIMITED DISTRIBUTION // FOR OFFICIAL USE ONLY // </a:t>
            </a:r>
          </a:p>
          <a:p>
            <a:pPr marL="0" lvl="0" indent="0">
              <a:buNone/>
            </a:pPr>
            <a:r>
              <a:rPr lang="en-US" sz="1000" b="1"/>
              <a:t>PRE-DECISIONAL – NOT RELEASABLE UNDER FOIA.  This document constitutes pre-decisional, deliberative opinion and recommendations.  Not releasable under FOIA pursuant to 5 U.S.C. 552(b)(5).</a:t>
            </a:r>
          </a:p>
          <a:p>
            <a:pPr marL="0" lvl="0" indent="0">
              <a:buNone/>
            </a:pPr>
            <a:endParaRPr lang="en-US" sz="1000" b="1"/>
          </a:p>
        </p:txBody>
      </p:sp>
    </p:spTree>
    <p:extLst>
      <p:ext uri="{BB962C8B-B14F-4D97-AF65-F5344CB8AC3E}">
        <p14:creationId xmlns:p14="http://schemas.microsoft.com/office/powerpoint/2010/main" val="348277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44612B00-1B7C-4998-A8F8-28D1A897FFFF}" type="slidenum">
              <a:rPr lang="en-US" smtClean="0">
                <a:solidFill>
                  <a:srgbClr val="000000"/>
                </a:solidFill>
              </a:rPr>
              <a:pPr>
                <a:defRPr/>
              </a:pPr>
              <a:t>‹#›</a:t>
            </a:fld>
            <a:endParaRPr lang="en-US">
              <a:solidFill>
                <a:srgbClr val="000000"/>
              </a:solidFill>
            </a:endParaRPr>
          </a:p>
        </p:txBody>
      </p:sp>
      <p:sp>
        <p:nvSpPr>
          <p:cNvPr id="5" name="Text Placeholder 4"/>
          <p:cNvSpPr>
            <a:spLocks noGrp="1"/>
          </p:cNvSpPr>
          <p:nvPr>
            <p:ph type="body" sz="quarter" idx="11"/>
          </p:nvPr>
        </p:nvSpPr>
        <p:spPr>
          <a:xfrm>
            <a:off x="533400" y="1600200"/>
            <a:ext cx="3886200" cy="4343400"/>
          </a:xfrm>
          <a:prstGeom prst="rect">
            <a:avLst/>
          </a:prstGeom>
        </p:spPr>
        <p:txBody>
          <a:bodyPr/>
          <a:lstStyle>
            <a:lvl1pPr>
              <a:defRPr sz="2800"/>
            </a:lvl1pPr>
            <a:lvl2pPr marL="742950" indent="-285750">
              <a:buFont typeface="Wingdings" panose="05000000000000000000" pitchFamily="2" charset="2"/>
              <a:buChar char="Ø"/>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2"/>
          </p:nvPr>
        </p:nvSpPr>
        <p:spPr>
          <a:xfrm>
            <a:off x="4876800" y="1600200"/>
            <a:ext cx="3886200" cy="4343400"/>
          </a:xfrm>
          <a:prstGeom prst="rect">
            <a:avLst/>
          </a:prstGeom>
        </p:spPr>
        <p:txBody>
          <a:bodyPr/>
          <a:lstStyle>
            <a:lvl1pPr>
              <a:defRPr sz="2800"/>
            </a:lvl1pPr>
            <a:lvl2pPr marL="742950" indent="-285750">
              <a:buFont typeface="Wingdings" panose="05000000000000000000" pitchFamily="2" charset="2"/>
              <a:buChar char="Ø"/>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cxnSp>
        <p:nvCxnSpPr>
          <p:cNvPr id="7" name="Straight Connector 6"/>
          <p:cNvCxnSpPr/>
          <p:nvPr userDrawn="1"/>
        </p:nvCxnSpPr>
        <p:spPr>
          <a:xfrm>
            <a:off x="609600" y="6172200"/>
            <a:ext cx="8001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sp>
        <p:nvSpPr>
          <p:cNvPr id="4" name="Slide Number Placeholder 2"/>
          <p:cNvSpPr>
            <a:spLocks noGrp="1"/>
          </p:cNvSpPr>
          <p:nvPr>
            <p:ph type="sldNum" sz="quarter" idx="10"/>
          </p:nvPr>
        </p:nvSpPr>
        <p:spPr>
          <a:xfrm>
            <a:off x="8001000" y="6384506"/>
            <a:ext cx="1028700" cy="361950"/>
          </a:xfrm>
        </p:spPr>
        <p:txBody>
          <a:bodyPr/>
          <a:lstStyle/>
          <a:p>
            <a:pPr>
              <a:defRPr/>
            </a:pPr>
            <a:fld id="{44612B00-1B7C-4998-A8F8-28D1A897FFF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21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8033" y="197964"/>
            <a:ext cx="7673419" cy="622168"/>
          </a:xfrm>
          <a:prstGeom prst="rect">
            <a:avLst/>
          </a:prstGeom>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339365" y="1282045"/>
            <a:ext cx="8587819" cy="4813955"/>
          </a:xfrm>
          <a:prstGeom prst="rect">
            <a:avLst/>
          </a:prstGeom>
        </p:spPr>
        <p:txBody>
          <a:bodyPr/>
          <a:lstStyle>
            <a:lvl1pPr marL="342900" indent="-342900">
              <a:buFont typeface="Arial" panose="020B0604020202020204" pitchFamily="34" charset="0"/>
              <a:buChar char="•"/>
              <a:defRPr sz="2000"/>
            </a:lvl1pPr>
            <a:lvl2pPr marL="742950" indent="-285750">
              <a:buFont typeface="Wingdings" panose="05000000000000000000" pitchFamily="2" charset="2"/>
              <a:buChar char="Ø"/>
              <a:defRPr sz="1700"/>
            </a:lvl2pPr>
            <a:lvl3pPr marL="1143000" indent="-228600">
              <a:buClrTx/>
              <a:buFont typeface="Arial" panose="020B0604020202020204" pitchFamily="34" charset="0"/>
              <a:buChar char="•"/>
              <a:defRPr sz="1400"/>
            </a:lvl3pPr>
            <a:lvl4pPr marL="1600200" indent="-228600">
              <a:buClrTx/>
              <a:buFont typeface="Calibri" panose="020F0502020204030204" pitchFamily="34" charset="0"/>
              <a:buChar char="―"/>
              <a:defRPr sz="1200"/>
            </a:lvl4pPr>
            <a:lvl5pPr>
              <a:defRPr sz="1100"/>
            </a:lvl5pPr>
            <a:lvl6pPr>
              <a:defRPr sz="1100"/>
            </a:lvl6pPr>
            <a:lvl7pPr>
              <a:defRPr sz="900" baseline="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10"/>
          </p:nvPr>
        </p:nvSpPr>
        <p:spPr>
          <a:xfrm>
            <a:off x="8001000" y="6384506"/>
            <a:ext cx="1028700" cy="361950"/>
          </a:xfrm>
        </p:spPr>
        <p:txBody>
          <a:bodyPr/>
          <a:lstStyle/>
          <a:p>
            <a:pPr>
              <a:defRPr/>
            </a:pPr>
            <a:fld id="{44612B00-1B7C-4998-A8F8-28D1A897FFF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57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295400" y="228600"/>
            <a:ext cx="7620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4" name="Rectangle 4"/>
          <p:cNvSpPr>
            <a:spLocks noGrp="1" noChangeArrowheads="1"/>
          </p:cNvSpPr>
          <p:nvPr>
            <p:ph type="sldNum" sz="quarter" idx="4"/>
          </p:nvPr>
        </p:nvSpPr>
        <p:spPr bwMode="auto">
          <a:xfrm>
            <a:off x="8001000" y="6403715"/>
            <a:ext cx="10287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Calibri" panose="020F0502020204030204" pitchFamily="34" charset="0"/>
              </a:defRPr>
            </a:lvl1pPr>
          </a:lstStyle>
          <a:p>
            <a:pPr>
              <a:defRPr/>
            </a:pPr>
            <a:r>
              <a:rPr lang="en-US">
                <a:solidFill>
                  <a:srgbClr val="000000"/>
                </a:solidFill>
              </a:rPr>
              <a:t>Slide </a:t>
            </a:r>
            <a:fld id="{44612B00-1B7C-4998-A8F8-28D1A897FFFF}" type="slidenum">
              <a:rPr lang="en-US" smtClean="0">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l="8563" t="56671" r="5809" b="182"/>
          <a:stretch/>
        </p:blipFill>
        <p:spPr>
          <a:xfrm rot="5400000" flipH="1">
            <a:off x="4381502" y="-3467100"/>
            <a:ext cx="381000" cy="9144000"/>
          </a:xfrm>
          <a:prstGeom prst="rect">
            <a:avLst/>
          </a:prstGeom>
        </p:spPr>
      </p:pic>
      <p:pic>
        <p:nvPicPr>
          <p:cNvPr id="7" name="Picture 3" descr="C:\Users\william.tosick\AppData\Local\Microsoft\Windows\Temporary Internet Files\Content.Outlook\2K3KU941\MRA_HQ_VERSI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00" y="16510"/>
            <a:ext cx="1050290" cy="105029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948" y="0"/>
            <a:ext cx="1151997" cy="1152313"/>
          </a:xfrm>
          <a:prstGeom prst="rect">
            <a:avLst/>
          </a:prstGeom>
        </p:spPr>
      </p:pic>
      <p:pic>
        <p:nvPicPr>
          <p:cNvPr id="10" name="Picture 2" descr="C:\Users\paul.herdener\Desktop\M&amp;RA_HQ_VERSION.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558" y="712"/>
            <a:ext cx="1297958" cy="129795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p:cNvCxnSpPr/>
          <p:nvPr userDrawn="1"/>
        </p:nvCxnSpPr>
        <p:spPr>
          <a:xfrm>
            <a:off x="609600" y="6172200"/>
            <a:ext cx="8001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83351"/>
      </p:ext>
    </p:extLst>
  </p:cSld>
  <p:clrMap bg1="lt1" tx1="dk1" bg2="lt2" tx2="dk2" accent1="accent1" accent2="accent2" accent3="accent3" accent4="accent4" accent5="accent5" accent6="accent6" hlink="hlink" folHlink="folHlink"/>
  <p:sldLayoutIdLst>
    <p:sldLayoutId id="2147485074" r:id="rId1"/>
    <p:sldLayoutId id="2147485075" r:id="rId2"/>
    <p:sldLayoutId id="2147485078" r:id="rId3"/>
  </p:sldLayoutIdLst>
  <p:hf hdr="0" ftr="0"/>
  <p:txStyles>
    <p:title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295400" y="228600"/>
            <a:ext cx="7620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4" name="Rectangle 4"/>
          <p:cNvSpPr>
            <a:spLocks noGrp="1" noChangeArrowheads="1"/>
          </p:cNvSpPr>
          <p:nvPr>
            <p:ph type="sldNum" sz="quarter" idx="4"/>
          </p:nvPr>
        </p:nvSpPr>
        <p:spPr bwMode="auto">
          <a:xfrm>
            <a:off x="8001000" y="6384506"/>
            <a:ext cx="10287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Calibri" panose="020F0502020204030204" pitchFamily="34" charset="0"/>
              </a:defRPr>
            </a:lvl1pPr>
          </a:lstStyle>
          <a:p>
            <a:pPr>
              <a:defRPr/>
            </a:pPr>
            <a:fld id="{44612B00-1B7C-4998-A8F8-28D1A897FFFF}" type="slidenum">
              <a:rPr lang="en-US" smtClean="0">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rotWithShape="1">
          <a:blip r:embed="rId7">
            <a:extLst>
              <a:ext uri="{28A0092B-C50C-407E-A947-70E740481C1C}">
                <a14:useLocalDpi xmlns:a14="http://schemas.microsoft.com/office/drawing/2010/main" val="0"/>
              </a:ext>
            </a:extLst>
          </a:blip>
          <a:srcRect l="8563" t="56671" r="5809" b="182"/>
          <a:stretch/>
        </p:blipFill>
        <p:spPr>
          <a:xfrm rot="5400000" flipH="1">
            <a:off x="4381502" y="-3467100"/>
            <a:ext cx="381000" cy="9144000"/>
          </a:xfrm>
          <a:prstGeom prst="rect">
            <a:avLst/>
          </a:prstGeom>
        </p:spPr>
      </p:pic>
      <p:pic>
        <p:nvPicPr>
          <p:cNvPr id="7" name="Picture 3" descr="C:\Users\william.tosick\AppData\Local\Microsoft\Windows\Temporary Internet Files\Content.Outlook\2K3KU941\MRA_HQ_VERSION.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200" y="16510"/>
            <a:ext cx="1050290" cy="105029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8948" y="0"/>
            <a:ext cx="1151997" cy="1152313"/>
          </a:xfrm>
          <a:prstGeom prst="rect">
            <a:avLst/>
          </a:prstGeom>
        </p:spPr>
      </p:pic>
      <p:pic>
        <p:nvPicPr>
          <p:cNvPr id="10" name="Picture 2" descr="C:\Users\paul.herdener\Desktop\M&amp;RA_HQ_VERSION.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558" y="712"/>
            <a:ext cx="1297958" cy="129795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p:cNvCxnSpPr/>
          <p:nvPr userDrawn="1"/>
        </p:nvCxnSpPr>
        <p:spPr>
          <a:xfrm>
            <a:off x="609600" y="6172200"/>
            <a:ext cx="8001000" cy="0"/>
          </a:xfrm>
          <a:prstGeom prst="line">
            <a:avLst/>
          </a:prstGeom>
          <a:ln>
            <a:solidFill>
              <a:srgbClr val="0C23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491615"/>
      </p:ext>
    </p:extLst>
  </p:cSld>
  <p:clrMap bg1="lt1" tx1="dk1" bg2="lt2" tx2="dk2" accent1="accent1" accent2="accent2" accent3="accent3" accent4="accent4" accent5="accent5" accent6="accent6" hlink="hlink" folHlink="folHlink"/>
  <p:sldLayoutIdLst>
    <p:sldLayoutId id="2147485081" r:id="rId1"/>
    <p:sldLayoutId id="2147485082" r:id="rId2"/>
    <p:sldLayoutId id="2147485085" r:id="rId3"/>
    <p:sldLayoutId id="2147485086" r:id="rId4"/>
    <p:sldLayoutId id="2147485087" r:id="rId5"/>
  </p:sldLayoutIdLst>
  <p:hf hdr="0" ftr="0"/>
  <p:txStyles>
    <p:title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4550" y="1943100"/>
            <a:ext cx="7029450" cy="2800350"/>
          </a:xfrm>
        </p:spPr>
        <p:txBody>
          <a:bodyPr/>
          <a:lstStyle/>
          <a:p>
            <a:pPr algn="ctr"/>
            <a:r>
              <a:rPr lang="en-US" i="0" dirty="0"/>
              <a:t>Marine and Family Programs</a:t>
            </a:r>
            <a:br>
              <a:rPr lang="en-US" i="0" dirty="0"/>
            </a:br>
            <a:br>
              <a:rPr lang="en-US" i="0" dirty="0"/>
            </a:br>
            <a:r>
              <a:rPr lang="en-US" i="0" dirty="0"/>
              <a:t>Your Next Chapter</a:t>
            </a:r>
            <a:br>
              <a:rPr lang="en-US" i="0" dirty="0"/>
            </a:br>
            <a:br>
              <a:rPr lang="en-US" i="0" dirty="0"/>
            </a:br>
            <a:br>
              <a:rPr lang="en-US" i="0" dirty="0"/>
            </a:br>
            <a:r>
              <a:rPr lang="en-US" sz="1800" i="0" dirty="0"/>
              <a:t>Dr. Jessica Jagger, Branch Head, Behavioral Programs</a:t>
            </a:r>
            <a:br>
              <a:rPr lang="en-US" sz="1800" i="0" dirty="0"/>
            </a:br>
            <a:endParaRPr lang="en-US" sz="1800" dirty="0"/>
          </a:p>
        </p:txBody>
      </p:sp>
    </p:spTree>
    <p:extLst>
      <p:ext uri="{BB962C8B-B14F-4D97-AF65-F5344CB8AC3E}">
        <p14:creationId xmlns:p14="http://schemas.microsoft.com/office/powerpoint/2010/main" val="3945220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10</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cs typeface="Arial"/>
              </a:rPr>
              <a:t>    Helpful Links for Your Next Chapter</a:t>
            </a:r>
            <a:endParaRPr kumimoji="0" lang="en-US"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1938992"/>
          </a:xfrm>
          <a:prstGeom prst="rect">
            <a:avLst/>
          </a:prstGeom>
          <a:noFill/>
        </p:spPr>
        <p:txBody>
          <a:bodyPr wrap="square" lIns="91440" tIns="45720" rIns="91440" bIns="45720" rtlCol="0" anchor="t">
            <a:spAutoFit/>
          </a:bodyPr>
          <a:lstStyle/>
          <a:p>
            <a:r>
              <a:rPr lang="en-US" sz="2400" dirty="0">
                <a:latin typeface="Arial" panose="020B0604020202020204" pitchFamily="34" charset="0"/>
                <a:ea typeface="Calibri" panose="020F0502020204030204" pitchFamily="34" charset="0"/>
                <a:cs typeface="Times New Roman" panose="02020603050405020304" pitchFamily="18" charset="0"/>
              </a:rPr>
              <a:t>All Job Announcements 	</a:t>
            </a: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33C0760-E208-3F73-85F9-F58C3E5540D1}"/>
              </a:ext>
            </a:extLst>
          </p:cNvPr>
          <p:cNvPicPr>
            <a:picLocks noChangeAspect="1"/>
          </p:cNvPicPr>
          <p:nvPr/>
        </p:nvPicPr>
        <p:blipFill rotWithShape="1">
          <a:blip r:embed="rId3"/>
          <a:srcRect l="63605" t="20790" r="20778" b="46301"/>
          <a:stretch/>
        </p:blipFill>
        <p:spPr bwMode="auto">
          <a:xfrm>
            <a:off x="1612407" y="2401578"/>
            <a:ext cx="2473693" cy="2763149"/>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64AF2DE-11C8-6CE3-662A-B1F5B7CFEE69}"/>
              </a:ext>
            </a:extLst>
          </p:cNvPr>
          <p:cNvPicPr>
            <a:picLocks noChangeAspect="1"/>
          </p:cNvPicPr>
          <p:nvPr/>
        </p:nvPicPr>
        <p:blipFill rotWithShape="1">
          <a:blip r:embed="rId4"/>
          <a:srcRect l="63375" t="21653" r="20665" b="46301"/>
          <a:stretch/>
        </p:blipFill>
        <p:spPr bwMode="auto">
          <a:xfrm>
            <a:off x="4898406" y="2536316"/>
            <a:ext cx="2473693" cy="2634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352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2</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cs typeface="Arial"/>
              </a:rPr>
              <a:t>Careers in Marine and Family Programs</a:t>
            </a:r>
            <a:endParaRPr kumimoji="0" lang="en-US"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3970318"/>
          </a:xfrm>
          <a:prstGeom prst="rect">
            <a:avLst/>
          </a:prstGeom>
          <a:noFill/>
        </p:spPr>
        <p:txBody>
          <a:bodyPr wrap="square" lIns="91440" tIns="45720" rIns="91440" bIns="45720" rtlCol="0" anchor="t">
            <a:spAutoFit/>
          </a:bodyPr>
          <a:lstStyle/>
          <a:p>
            <a:r>
              <a:rPr lang="en-US" sz="2400" dirty="0">
                <a:effectLst/>
                <a:latin typeface="Arial" panose="020B0604020202020204" pitchFamily="34" charset="0"/>
                <a:ea typeface="Calibri" panose="020F0502020204030204" pitchFamily="34" charset="0"/>
                <a:cs typeface="Times New Roman" panose="02020603050405020304" pitchFamily="18" charset="0"/>
              </a:rPr>
              <a:t>Your journey doesn’t end when you hang up the uniform. Discover careers that allow you to continue serving the Marine Corps and your fellow Marines. </a:t>
            </a: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latin typeface="Arial" panose="020B0604020202020204" pitchFamily="34" charset="0"/>
                <a:ea typeface="Calibri" panose="020F0502020204030204" pitchFamily="34" charset="0"/>
                <a:cs typeface="Times New Roman" panose="02020603050405020304" pitchFamily="18" charset="0"/>
              </a:rPr>
              <a:t>The following programs are growing their workforce over the next few years: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Integrated Primary Prevention Workforce (IPPW)</a:t>
            </a:r>
          </a:p>
          <a:p>
            <a:pPr marL="285750"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Sexual Assault Prevention and Response (SAPR)</a:t>
            </a:r>
          </a:p>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Warrior Athle</a:t>
            </a:r>
            <a:r>
              <a:rPr lang="en-US" sz="1800" dirty="0">
                <a:latin typeface="Arial" panose="020B0604020202020204" pitchFamily="34" charset="0"/>
                <a:ea typeface="Calibri" panose="020F0502020204030204" pitchFamily="34" charset="0"/>
                <a:cs typeface="Times New Roman" panose="02020603050405020304" pitchFamily="18" charset="0"/>
              </a:rPr>
              <a:t>te Readiness and Resilience (WARR) Centers</a:t>
            </a:r>
          </a:p>
          <a:p>
            <a:pPr marL="285750"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Family Advocacy Program (FAP)</a:t>
            </a:r>
          </a:p>
          <a:p>
            <a:pPr marL="285750"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Community Counseling Program (CCP)</a:t>
            </a:r>
          </a:p>
          <a:p>
            <a:pPr marL="285750" indent="-285750">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181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3</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cs typeface="Arial"/>
              </a:rPr>
              <a:t>Careers in Marine and Family Programs</a:t>
            </a:r>
            <a:endParaRPr kumimoji="0" lang="en-US"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3508653"/>
          </a:xfrm>
          <a:prstGeom prst="rect">
            <a:avLst/>
          </a:prstGeom>
          <a:noFill/>
        </p:spPr>
        <p:txBody>
          <a:bodyPr wrap="square" lIns="91440" tIns="45720" rIns="91440" bIns="45720" rtlCol="0" anchor="t">
            <a:spAutoFit/>
          </a:bodyPr>
          <a:lstStyle/>
          <a:p>
            <a:r>
              <a:rPr lang="en-US" sz="2400" dirty="0">
                <a:effectLst/>
                <a:latin typeface="Arial" panose="020B0604020202020204" pitchFamily="34" charset="0"/>
                <a:ea typeface="Calibri" panose="020F0502020204030204" pitchFamily="34" charset="0"/>
                <a:cs typeface="Times New Roman" panose="02020603050405020304" pitchFamily="18" charset="0"/>
              </a:rPr>
              <a:t>Start preparing now for exciting opportunities ahead!</a:t>
            </a:r>
          </a:p>
          <a:p>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If interested in SAPR, consider serving as a collateral duty Sexual Assault Response Coordinator or SAPR Victim Advocate</a:t>
            </a:r>
          </a:p>
          <a:p>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If interested in FAP or CCP, get to know the different positions, degree requirements, and other requirements</a:t>
            </a:r>
          </a:p>
          <a:p>
            <a:pPr marL="171450" indent="-171450">
              <a:buFont typeface="Arial" panose="020B0604020202020204" pitchFamily="34" charset="0"/>
              <a:buChar char="•"/>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Build your network. Consider following relevant groups, such as Integrated Primary Prevention Workforce on LinkedIn (https://www.linkedin.com/company/integrated-primary-prevention-workforce)</a:t>
            </a:r>
            <a:endParaRPr lang="en-US" sz="1200" dirty="0">
              <a:cs typeface="Calibri"/>
            </a:endParaRPr>
          </a:p>
        </p:txBody>
      </p:sp>
    </p:spTree>
    <p:extLst>
      <p:ext uri="{BB962C8B-B14F-4D97-AF65-F5344CB8AC3E}">
        <p14:creationId xmlns:p14="http://schemas.microsoft.com/office/powerpoint/2010/main" val="264796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4</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400" kern="0" dirty="0">
                <a:solidFill>
                  <a:srgbClr val="000000"/>
                </a:solidFill>
                <a:cs typeface="Arial"/>
              </a:rPr>
              <a:t>          Integrated Primary Prevention Workforce</a:t>
            </a:r>
            <a:endParaRPr kumimoji="0" lang="en-US" sz="3400"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397031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Equip commanders with effective prevention strategies that reduce harmful behaviors and promote overall well-being among Marines.</a:t>
            </a:r>
          </a:p>
          <a:p>
            <a:pPr marL="171450" indent="-171450">
              <a:buFont typeface="Arial" panose="020B0604020202020204" pitchFamily="34" charset="0"/>
              <a:buChar char="•"/>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Includes: </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Embedded Preventive Behavioral Health Capability (EPBHC) Specialists, Analysts, Coordinators, Directors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Primary Prevention Integrators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Operational Stress Control and Readiness (OSCAR) Regional Training Coordinators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Other OSCAR positions coming soon</a:t>
            </a:r>
          </a:p>
          <a:p>
            <a:pPr marL="800100" lvl="1" indent="-342900">
              <a:buFont typeface="Courier New" panose="02070309020205020404" pitchFamily="49" charset="0"/>
              <a:buChar char="o"/>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Uses data, research, and evaluation to build prevention plans, work with partners including MCCS to target prevention to the unit’s or installation’s needs</a:t>
            </a:r>
            <a:endParaRPr lang="en-US" sz="1800" dirty="0">
              <a:cs typeface="Calibri"/>
            </a:endParaRPr>
          </a:p>
        </p:txBody>
      </p:sp>
    </p:spTree>
    <p:extLst>
      <p:ext uri="{BB962C8B-B14F-4D97-AF65-F5344CB8AC3E}">
        <p14:creationId xmlns:p14="http://schemas.microsoft.com/office/powerpoint/2010/main" val="169613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5</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cs typeface="Arial"/>
              </a:rPr>
              <a:t>Helpful Links for IPPW Careers</a:t>
            </a:r>
            <a:endParaRPr kumimoji="0" lang="en-US"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2308324"/>
          </a:xfrm>
          <a:prstGeom prst="rect">
            <a:avLst/>
          </a:prstGeom>
          <a:noFill/>
        </p:spPr>
        <p:txBody>
          <a:bodyPr wrap="square" lIns="91440" tIns="45720" rIns="91440" bIns="45720" rtlCol="0" anchor="t">
            <a:spAutoFit/>
          </a:bodyPr>
          <a:lstStyle/>
          <a:p>
            <a:r>
              <a:rPr lang="en-US" sz="2400" dirty="0">
                <a:effectLst/>
                <a:latin typeface="Arial" panose="020B0604020202020204" pitchFamily="34" charset="0"/>
                <a:ea typeface="Calibri" panose="020F0502020204030204" pitchFamily="34" charset="0"/>
                <a:cs typeface="Times New Roman" panose="02020603050405020304" pitchFamily="18" charset="0"/>
              </a:rPr>
              <a:t>Integrated Primary Prevention Workforce</a:t>
            </a:r>
          </a:p>
          <a:p>
            <a:r>
              <a:rPr lang="en-US" sz="2400" dirty="0">
                <a:latin typeface="Arial" panose="020B0604020202020204" pitchFamily="34" charset="0"/>
                <a:ea typeface="Calibri" panose="020F0502020204030204" pitchFamily="34" charset="0"/>
                <a:cs typeface="Times New Roman" panose="02020603050405020304" pitchFamily="18" charset="0"/>
              </a:rPr>
              <a:t>	</a:t>
            </a: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6C17F63-6742-2D7E-091A-02690A4F0BFF}"/>
              </a:ext>
            </a:extLst>
          </p:cNvPr>
          <p:cNvPicPr>
            <a:picLocks noChangeAspect="1"/>
          </p:cNvPicPr>
          <p:nvPr/>
        </p:nvPicPr>
        <p:blipFill rotWithShape="1">
          <a:blip r:embed="rId3"/>
          <a:srcRect l="63410" t="25978" r="24520" b="44325"/>
          <a:stretch/>
        </p:blipFill>
        <p:spPr bwMode="auto">
          <a:xfrm>
            <a:off x="5676283" y="2198960"/>
            <a:ext cx="2473693" cy="3226958"/>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EC9B864-A292-C666-6536-3E8D4B2CB9F0}"/>
              </a:ext>
            </a:extLst>
          </p:cNvPr>
          <p:cNvPicPr>
            <a:picLocks noChangeAspect="1"/>
          </p:cNvPicPr>
          <p:nvPr/>
        </p:nvPicPr>
        <p:blipFill rotWithShape="1">
          <a:blip r:embed="rId4"/>
          <a:srcRect l="81632" t="12837" r="12038" b="72833"/>
          <a:stretch/>
        </p:blipFill>
        <p:spPr bwMode="auto">
          <a:xfrm>
            <a:off x="994024" y="2131164"/>
            <a:ext cx="2586573" cy="32947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864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6</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cs typeface="Arial"/>
              </a:rPr>
              <a:t>Sexual Assault Prevention and Response</a:t>
            </a:r>
            <a:endParaRPr kumimoji="0" lang="en-US"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286232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Foster healthy relationships and create a safe, supportive environment by providing compassionate assistance and restorative response resources to those who have experienced sexual assault.</a:t>
            </a:r>
          </a:p>
          <a:p>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Includes: </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SAPR Victim Advocates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Sexual Assault Response Coordinators (supervisory and non-supervisory)</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SAPR Program Managers </a:t>
            </a:r>
          </a:p>
          <a:p>
            <a:pPr lvl="1"/>
            <a:endParaRPr lang="en-US" sz="1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9530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7</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cs typeface="Arial"/>
              </a:rPr>
              <a:t>Family Advocacy Program</a:t>
            </a:r>
            <a:endParaRPr kumimoji="0" lang="en-US"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310854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Assist Service Members and their families in fostering strong and meaningful relationships through skill-building classes and workshops, counseling, and advocacy services as well as New Parent Support.</a:t>
            </a:r>
          </a:p>
          <a:p>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Includes: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FAP Advocates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Prevention and Education Specialists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Non-Medical Clinical Counselors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New Parent Support Home Visitors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Supervisors and Program Managers</a:t>
            </a:r>
          </a:p>
          <a:p>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41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8</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cs typeface="Arial"/>
              </a:rPr>
              <a:t>Community Counseling Program</a:t>
            </a:r>
            <a:endParaRPr kumimoji="0" lang="en-US"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Provide support and response services to individuals making a report of sexual assault, educate Marines on prevention and SAPR services, and collaborate with other partners in prevention</a:t>
            </a:r>
          </a:p>
          <a:p>
            <a:pPr marL="171450" indent="-171450">
              <a:buFont typeface="Arial" panose="020B0604020202020204" pitchFamily="34" charset="0"/>
              <a:buChar char="•"/>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800" dirty="0">
                <a:latin typeface="Arial" panose="020B0604020202020204" pitchFamily="34" charset="0"/>
                <a:ea typeface="Calibri" panose="020F0502020204030204" pitchFamily="34" charset="0"/>
                <a:cs typeface="Times New Roman" panose="02020603050405020304" pitchFamily="18" charset="0"/>
              </a:rPr>
              <a:t>Includes: </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Case Managers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Non-Medical Clinical Counselors</a:t>
            </a:r>
          </a:p>
          <a:p>
            <a:pPr marL="800100" lvl="1" indent="-342900">
              <a:buFont typeface="Courier New" panose="02070309020205020404" pitchFamily="49" charset="0"/>
              <a:buChar char="o"/>
            </a:pPr>
            <a:r>
              <a:rPr lang="en-US" sz="1800" dirty="0">
                <a:latin typeface="Arial" panose="020B0604020202020204" pitchFamily="34" charset="0"/>
                <a:ea typeface="Calibri" panose="020F0502020204030204" pitchFamily="34" charset="0"/>
                <a:cs typeface="Times New Roman" panose="02020603050405020304" pitchFamily="18" charset="0"/>
              </a:rPr>
              <a:t>Supervisors and Program Managers</a:t>
            </a:r>
          </a:p>
          <a:p>
            <a:pPr marL="800100" lvl="1" indent="-342900">
              <a:buFont typeface="Courier New" panose="02070309020205020404" pitchFamily="49" charset="0"/>
              <a:buChar char="o"/>
            </a:pPr>
            <a:endParaRPr lang="en-US" sz="1800" dirty="0">
              <a:latin typeface="Arial" panose="020B060402020202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pPr>
            <a:endParaRPr lang="en-US" sz="1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868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33D3F24A-0210-4540-84D9-A38D304CEDA9}" type="slidenum">
              <a:rPr lang="en-US"/>
              <a:pPr/>
              <a:t>9</a:t>
            </a:fld>
            <a:endParaRPr lang="en-US"/>
          </a:p>
        </p:txBody>
      </p:sp>
      <p:sp>
        <p:nvSpPr>
          <p:cNvPr id="4" name="Title 3"/>
          <p:cNvSpPr txBox="1">
            <a:spLocks/>
          </p:cNvSpPr>
          <p:nvPr/>
        </p:nvSpPr>
        <p:spPr bwMode="auto">
          <a:xfrm>
            <a:off x="0" y="26670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3600" b="1" dirty="0" smtClean="0">
                <a:solidFill>
                  <a:schemeClr val="tx1"/>
                </a:solidFill>
                <a:effectLst/>
                <a:latin typeface="Calibri" panose="020F0502020204030204" pitchFamily="34" charset="0"/>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cs typeface="Arial"/>
              </a:rPr>
              <a:t> Helpful Links for Your Next Chapter</a:t>
            </a:r>
            <a:endParaRPr kumimoji="0" lang="en-US" b="1" i="0" u="none" strike="noStrike" kern="0" cap="none" spc="0" normalizeH="0" baseline="0" noProof="0" dirty="0">
              <a:ln>
                <a:noFill/>
              </a:ln>
              <a:solidFill>
                <a:srgbClr val="000000"/>
              </a:solidFill>
              <a:effectLst/>
              <a:uLnTx/>
              <a:uFillTx/>
              <a:cs typeface="Arial"/>
            </a:endParaRPr>
          </a:p>
        </p:txBody>
      </p:sp>
      <p:sp>
        <p:nvSpPr>
          <p:cNvPr id="3" name="TextBox 2">
            <a:extLst>
              <a:ext uri="{FF2B5EF4-FFF2-40B4-BE49-F238E27FC236}">
                <a16:creationId xmlns:a16="http://schemas.microsoft.com/office/drawing/2014/main" id="{F9DFC085-AE61-D0E6-DD50-CCABE9533FA3}"/>
              </a:ext>
            </a:extLst>
          </p:cNvPr>
          <p:cNvSpPr txBox="1"/>
          <p:nvPr/>
        </p:nvSpPr>
        <p:spPr>
          <a:xfrm>
            <a:off x="800100" y="1432082"/>
            <a:ext cx="7772400" cy="3046988"/>
          </a:xfrm>
          <a:prstGeom prst="rect">
            <a:avLst/>
          </a:prstGeom>
          <a:noFill/>
        </p:spPr>
        <p:txBody>
          <a:bodyPr wrap="square" lIns="91440" tIns="45720" rIns="91440" bIns="45720" rtlCol="0" anchor="t">
            <a:spAutoFit/>
          </a:bodyPr>
          <a:lstStyle/>
          <a:p>
            <a:r>
              <a:rPr lang="en-US" sz="2400" dirty="0">
                <a:effectLst/>
                <a:latin typeface="Arial" panose="020B0604020202020204" pitchFamily="34" charset="0"/>
                <a:ea typeface="Calibri" panose="020F0502020204030204" pitchFamily="34" charset="0"/>
                <a:cs typeface="Times New Roman" panose="02020603050405020304" pitchFamily="18" charset="0"/>
              </a:rPr>
              <a:t>Public Health, Mental Health, and Social Services</a:t>
            </a:r>
          </a:p>
          <a:p>
            <a:pPr marL="342900" indent="-342900">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This site includes opportunities with IPPW, SAPR, FAP, CCP, and more</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dirty="0">
                <a:latin typeface="Arial" panose="020B0604020202020204" pitchFamily="34" charset="0"/>
                <a:ea typeface="Calibri" panose="020F0502020204030204" pitchFamily="34" charset="0"/>
                <a:cs typeface="Times New Roman" panose="02020603050405020304" pitchFamily="18" charset="0"/>
              </a:rPr>
              <a:t>	</a:t>
            </a: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latin typeface="Arial" panose="020B0604020202020204" pitchFamily="34" charset="0"/>
              <a:ea typeface="Calibri" panose="020F0502020204030204" pitchFamily="34" charset="0"/>
              <a:cs typeface="Times New Roman" panose="02020603050405020304" pitchFamily="18" charset="0"/>
            </a:endParaRPr>
          </a:p>
          <a:p>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95A19095-D42E-E873-643F-776087CCA76F}"/>
              </a:ext>
            </a:extLst>
          </p:cNvPr>
          <p:cNvPicPr>
            <a:picLocks noChangeAspect="1"/>
          </p:cNvPicPr>
          <p:nvPr/>
        </p:nvPicPr>
        <p:blipFill rotWithShape="1">
          <a:blip r:embed="rId3"/>
          <a:srcRect l="63720" t="20141" r="20892" b="46735"/>
          <a:stretch/>
        </p:blipFill>
        <p:spPr bwMode="auto">
          <a:xfrm>
            <a:off x="3465095" y="2744270"/>
            <a:ext cx="2521819" cy="28781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3738564"/>
      </p:ext>
    </p:extLst>
  </p:cSld>
  <p:clrMapOvr>
    <a:masterClrMapping/>
  </p:clrMapOvr>
</p:sld>
</file>

<file path=ppt/theme/theme1.xml><?xml version="1.0" encoding="utf-8"?>
<a:theme xmlns:a="http://schemas.openxmlformats.org/drawingml/2006/main" name="4_Default Design">
  <a:themeElements>
    <a:clrScheme name="M&amp;RA">
      <a:dk1>
        <a:srgbClr val="000000"/>
      </a:dk1>
      <a:lt1>
        <a:srgbClr val="FFFFFF"/>
      </a:lt1>
      <a:dk2>
        <a:srgbClr val="000000"/>
      </a:dk2>
      <a:lt2>
        <a:srgbClr val="808080"/>
      </a:lt2>
      <a:accent1>
        <a:srgbClr val="C00000"/>
      </a:accent1>
      <a:accent2>
        <a:srgbClr val="002060"/>
      </a:accent2>
      <a:accent3>
        <a:srgbClr val="BC9444"/>
      </a:accent3>
      <a:accent4>
        <a:srgbClr val="000000"/>
      </a:accent4>
      <a:accent5>
        <a:srgbClr val="595959"/>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M&amp;RA">
      <a:dk1>
        <a:srgbClr val="000000"/>
      </a:dk1>
      <a:lt1>
        <a:srgbClr val="FFFFFF"/>
      </a:lt1>
      <a:dk2>
        <a:srgbClr val="000000"/>
      </a:dk2>
      <a:lt2>
        <a:srgbClr val="808080"/>
      </a:lt2>
      <a:accent1>
        <a:srgbClr val="C00000"/>
      </a:accent1>
      <a:accent2>
        <a:srgbClr val="002060"/>
      </a:accent2>
      <a:accent3>
        <a:srgbClr val="BC9444"/>
      </a:accent3>
      <a:accent4>
        <a:srgbClr val="000000"/>
      </a:accent4>
      <a:accent5>
        <a:srgbClr val="595959"/>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5b1e761-728c-41c7-922f-af95005c6c26" xsi:nil="true"/>
    <lcf76f155ced4ddcb4097134ff3c332f xmlns="cc956ec6-4c35-4020-8d44-0b7308635e58">
      <Terms xmlns="http://schemas.microsoft.com/office/infopath/2007/PartnerControls"/>
    </lcf76f155ced4ddcb4097134ff3c332f>
    <AOTSLink xmlns="cc956ec6-4c35-4020-8d44-0b7308635e58">
      <Url xsi:nil="true"/>
      <Description xsi:nil="true"/>
    </AOTSLink>
    <MediaLengthInSeconds xmlns="cc956ec6-4c35-4020-8d44-0b7308635e58" xsi:nil="true"/>
    <SharedWithUsers xmlns="a5b1e761-728c-41c7-922f-af95005c6c26">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B524A4FFBA7845ACFE92071518FD2E" ma:contentTypeVersion="17" ma:contentTypeDescription="Create a new document." ma:contentTypeScope="" ma:versionID="15225e8a9182a9897d25eb415b8df6f8">
  <xsd:schema xmlns:xsd="http://www.w3.org/2001/XMLSchema" xmlns:xs="http://www.w3.org/2001/XMLSchema" xmlns:p="http://schemas.microsoft.com/office/2006/metadata/properties" xmlns:ns1="http://schemas.microsoft.com/sharepoint/v3" xmlns:ns2="cc956ec6-4c35-4020-8d44-0b7308635e58" xmlns:ns3="a5b1e761-728c-41c7-922f-af95005c6c26" targetNamespace="http://schemas.microsoft.com/office/2006/metadata/properties" ma:root="true" ma:fieldsID="aa30cba0787b7304a58d36dbe25ba9f4" ns1:_="" ns2:_="" ns3:_="">
    <xsd:import namespace="http://schemas.microsoft.com/sharepoint/v3"/>
    <xsd:import namespace="cc956ec6-4c35-4020-8d44-0b7308635e58"/>
    <xsd:import namespace="a5b1e761-728c-41c7-922f-af95005c6c2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AOTSLink" minOccurs="0"/>
                <xsd:element ref="ns2:MediaServiceObjectDetectorVersions"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956ec6-4c35-4020-8d44-0b7308635e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AOTSLink" ma:index="19" nillable="true" ma:displayName="AOTS Link" ma:format="Hyperlink" ma:internalName="AOTS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b1e761-728c-41c7-922f-af95005c6c2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28624f6-c296-4aa1-a13a-c626bcb542f4}" ma:internalName="TaxCatchAll" ma:showField="CatchAllData" ma:web="a5b1e761-728c-41c7-922f-af95005c6c2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CF302-1AB1-47F3-B234-AA84947706BE}">
  <ds:schemaRefs>
    <ds:schemaRef ds:uri="http://schemas.microsoft.com/sharepoint/v3/contenttype/forms"/>
  </ds:schemaRefs>
</ds:datastoreItem>
</file>

<file path=customXml/itemProps2.xml><?xml version="1.0" encoding="utf-8"?>
<ds:datastoreItem xmlns:ds="http://schemas.openxmlformats.org/officeDocument/2006/customXml" ds:itemID="{378C6906-E921-430A-9D06-89C518AD905D}">
  <ds:schemaRefs>
    <ds:schemaRef ds:uri="0edbf3de-f970-4333-92b8-a8180934cff6"/>
    <ds:schemaRef ds:uri="a5b1e761-728c-41c7-922f-af95005c6c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8DF329C-4586-422D-A6C6-704FCE596083}"/>
</file>

<file path=docProps/app.xml><?xml version="1.0" encoding="utf-8"?>
<Properties xmlns="http://schemas.openxmlformats.org/officeDocument/2006/extended-properties" xmlns:vt="http://schemas.openxmlformats.org/officeDocument/2006/docPropsVTypes">
  <Template/>
  <TotalTime>335</TotalTime>
  <Words>868</Words>
  <Application>Microsoft Office PowerPoint</Application>
  <PresentationFormat>On-screen Show (4:3)</PresentationFormat>
  <Paragraphs>111</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Courier New</vt:lpstr>
      <vt:lpstr>Times New Roman</vt:lpstr>
      <vt:lpstr>Wingdings</vt:lpstr>
      <vt:lpstr>4_Default Design</vt:lpstr>
      <vt:lpstr>5_Default Design</vt:lpstr>
      <vt:lpstr>Marine and Family Programs  Your Next Chapter   Dr. Jessica Jagger, Branch Head, Behavioral Programs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dc:title>
  <dc:creator>HQMC</dc:creator>
  <cp:lastModifiedBy>Jagger CIV Jessica C</cp:lastModifiedBy>
  <cp:revision>2</cp:revision>
  <cp:lastPrinted>2020-01-22T12:51:53Z</cp:lastPrinted>
  <dcterms:created xsi:type="dcterms:W3CDTF">2003-09-24T21:26:58Z</dcterms:created>
  <dcterms:modified xsi:type="dcterms:W3CDTF">2025-04-07T19:58:39Z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0x0101000FB524A4FFBA7845ACFE92071518FD2E</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