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  <p:sldMasterId id="2147483684" r:id="rId6"/>
    <p:sldMasterId id="2147483690" r:id="rId7"/>
  </p:sldMasterIdLst>
  <p:notesMasterIdLst>
    <p:notesMasterId r:id="rId14"/>
  </p:notesMasterIdLst>
  <p:handoutMasterIdLst>
    <p:handoutMasterId r:id="rId15"/>
  </p:handoutMasterIdLst>
  <p:sldIdLst>
    <p:sldId id="278" r:id="rId8"/>
    <p:sldId id="949" r:id="rId9"/>
    <p:sldId id="2026" r:id="rId10"/>
    <p:sldId id="2027" r:id="rId11"/>
    <p:sldId id="2028" r:id="rId12"/>
    <p:sldId id="34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666633"/>
    <a:srgbClr val="3366FF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D0A70-FB04-4D8A-AE57-79DBFD4381AC}" v="14" dt="2025-04-21T17:22:44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7" autoAdjust="0"/>
    <p:restoredTop sz="90403" autoAdjust="0"/>
  </p:normalViewPr>
  <p:slideViewPr>
    <p:cSldViewPr>
      <p:cViewPr varScale="1">
        <p:scale>
          <a:sx n="97" d="100"/>
          <a:sy n="9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es CIV Joel M" userId="17b23e3b-1ef9-406e-98d8-c7ece7ab6a8a" providerId="ADAL" clId="{177D0A70-FB04-4D8A-AE57-79DBFD4381AC}"/>
    <pc:docChg chg="undo redo custSel addSld delSld modSld">
      <pc:chgData name="Hines CIV Joel M" userId="17b23e3b-1ef9-406e-98d8-c7ece7ab6a8a" providerId="ADAL" clId="{177D0A70-FB04-4D8A-AE57-79DBFD4381AC}" dt="2025-04-22T17:58:32.644" v="5455" actId="20577"/>
      <pc:docMkLst>
        <pc:docMk/>
      </pc:docMkLst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0" sldId="256"/>
        </pc:sldMkLst>
      </pc:sldChg>
      <pc:sldChg chg="modSp mod">
        <pc:chgData name="Hines CIV Joel M" userId="17b23e3b-1ef9-406e-98d8-c7ece7ab6a8a" providerId="ADAL" clId="{177D0A70-FB04-4D8A-AE57-79DBFD4381AC}" dt="2025-04-21T16:45:13.298" v="3395" actId="20577"/>
        <pc:sldMkLst>
          <pc:docMk/>
          <pc:sldMk cId="3773245937" sldId="278"/>
        </pc:sldMkLst>
        <pc:spChg chg="mod">
          <ac:chgData name="Hines CIV Joel M" userId="17b23e3b-1ef9-406e-98d8-c7ece7ab6a8a" providerId="ADAL" clId="{177D0A70-FB04-4D8A-AE57-79DBFD4381AC}" dt="2025-04-21T14:31:34.031" v="70" actId="20577"/>
          <ac:spMkLst>
            <pc:docMk/>
            <pc:sldMk cId="3773245937" sldId="278"/>
            <ac:spMk id="2" creationId="{55B70D11-75E5-19FF-F706-BECBBE2F8DC2}"/>
          </ac:spMkLst>
        </pc:spChg>
        <pc:spChg chg="mod">
          <ac:chgData name="Hines CIV Joel M" userId="17b23e3b-1ef9-406e-98d8-c7ece7ab6a8a" providerId="ADAL" clId="{177D0A70-FB04-4D8A-AE57-79DBFD4381AC}" dt="2025-04-21T16:45:13.298" v="3395" actId="20577"/>
          <ac:spMkLst>
            <pc:docMk/>
            <pc:sldMk cId="3773245937" sldId="278"/>
            <ac:spMk id="9" creationId="{00000000-0000-0000-0000-000000000000}"/>
          </ac:spMkLst>
        </pc:spChg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342620947" sldId="337"/>
        </pc:sldMkLst>
      </pc:sldChg>
      <pc:sldChg chg="addSp delSp modSp mod">
        <pc:chgData name="Hines CIV Joel M" userId="17b23e3b-1ef9-406e-98d8-c7ece7ab6a8a" providerId="ADAL" clId="{177D0A70-FB04-4D8A-AE57-79DBFD4381AC}" dt="2025-04-21T17:18:22.738" v="5208" actId="20577"/>
        <pc:sldMkLst>
          <pc:docMk/>
          <pc:sldMk cId="2241401130" sldId="340"/>
        </pc:sldMkLst>
        <pc:spChg chg="mod">
          <ac:chgData name="Hines CIV Joel M" userId="17b23e3b-1ef9-406e-98d8-c7ece7ab6a8a" providerId="ADAL" clId="{177D0A70-FB04-4D8A-AE57-79DBFD4381AC}" dt="2025-04-21T17:18:22.738" v="5208" actId="20577"/>
          <ac:spMkLst>
            <pc:docMk/>
            <pc:sldMk cId="2241401130" sldId="340"/>
            <ac:spMk id="8" creationId="{A51D3549-31D5-CD42-903E-D67F7BF2D620}"/>
          </ac:spMkLst>
        </pc:spChg>
        <pc:picChg chg="del">
          <ac:chgData name="Hines CIV Joel M" userId="17b23e3b-1ef9-406e-98d8-c7ece7ab6a8a" providerId="ADAL" clId="{177D0A70-FB04-4D8A-AE57-79DBFD4381AC}" dt="2025-04-21T17:17:28.356" v="5185" actId="478"/>
          <ac:picMkLst>
            <pc:docMk/>
            <pc:sldMk cId="2241401130" sldId="340"/>
            <ac:picMk id="3" creationId="{E16740C4-13B6-9635-F3CE-14185221D0D0}"/>
          </ac:picMkLst>
        </pc:picChg>
        <pc:picChg chg="add mod">
          <ac:chgData name="Hines CIV Joel M" userId="17b23e3b-1ef9-406e-98d8-c7ece7ab6a8a" providerId="ADAL" clId="{177D0A70-FB04-4D8A-AE57-79DBFD4381AC}" dt="2025-04-21T17:17:49.147" v="5189" actId="1076"/>
          <ac:picMkLst>
            <pc:docMk/>
            <pc:sldMk cId="2241401130" sldId="340"/>
            <ac:picMk id="9" creationId="{B14F5968-5720-DEDE-4C02-18992823F126}"/>
          </ac:picMkLst>
        </pc:picChg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2110503213" sldId="927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3244058127" sldId="932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3829746387" sldId="934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274320730" sldId="935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802428156" sldId="941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3551406598" sldId="942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1726816853" sldId="948"/>
        </pc:sldMkLst>
      </pc:sldChg>
      <pc:sldChg chg="delSp modSp mod">
        <pc:chgData name="Hines CIV Joel M" userId="17b23e3b-1ef9-406e-98d8-c7ece7ab6a8a" providerId="ADAL" clId="{177D0A70-FB04-4D8A-AE57-79DBFD4381AC}" dt="2025-04-21T17:03:02.818" v="4764" actId="20577"/>
        <pc:sldMkLst>
          <pc:docMk/>
          <pc:sldMk cId="241663217" sldId="949"/>
        </pc:sldMkLst>
        <pc:spChg chg="del">
          <ac:chgData name="Hines CIV Joel M" userId="17b23e3b-1ef9-406e-98d8-c7ece7ab6a8a" providerId="ADAL" clId="{177D0A70-FB04-4D8A-AE57-79DBFD4381AC}" dt="2025-04-21T16:55:41.444" v="4206" actId="478"/>
          <ac:spMkLst>
            <pc:docMk/>
            <pc:sldMk cId="241663217" sldId="949"/>
            <ac:spMk id="6" creationId="{00000000-0000-0000-0000-000000000000}"/>
          </ac:spMkLst>
        </pc:spChg>
        <pc:spChg chg="mod">
          <ac:chgData name="Hines CIV Joel M" userId="17b23e3b-1ef9-406e-98d8-c7ece7ab6a8a" providerId="ADAL" clId="{177D0A70-FB04-4D8A-AE57-79DBFD4381AC}" dt="2025-04-21T14:33:52.875" v="231" actId="20577"/>
          <ac:spMkLst>
            <pc:docMk/>
            <pc:sldMk cId="241663217" sldId="949"/>
            <ac:spMk id="8" creationId="{000AA8DC-3384-E4AD-E39E-B4481E556521}"/>
          </ac:spMkLst>
        </pc:spChg>
        <pc:spChg chg="mod">
          <ac:chgData name="Hines CIV Joel M" userId="17b23e3b-1ef9-406e-98d8-c7ece7ab6a8a" providerId="ADAL" clId="{177D0A70-FB04-4D8A-AE57-79DBFD4381AC}" dt="2025-04-21T17:03:02.818" v="4764" actId="20577"/>
          <ac:spMkLst>
            <pc:docMk/>
            <pc:sldMk cId="241663217" sldId="949"/>
            <ac:spMk id="9" creationId="{3866743A-6135-018A-76A4-3F3C202B1BD1}"/>
          </ac:spMkLst>
        </pc:spChg>
        <pc:picChg chg="del">
          <ac:chgData name="Hines CIV Joel M" userId="17b23e3b-1ef9-406e-98d8-c7ece7ab6a8a" providerId="ADAL" clId="{177D0A70-FB04-4D8A-AE57-79DBFD4381AC}" dt="2025-04-21T15:20:25.459" v="1342" actId="478"/>
          <ac:picMkLst>
            <pc:docMk/>
            <pc:sldMk cId="241663217" sldId="949"/>
            <ac:picMk id="2" creationId="{EF656FF8-FD71-5BD6-5953-6EBD0064B686}"/>
          </ac:picMkLst>
        </pc:picChg>
        <pc:picChg chg="mod">
          <ac:chgData name="Hines CIV Joel M" userId="17b23e3b-1ef9-406e-98d8-c7ece7ab6a8a" providerId="ADAL" clId="{177D0A70-FB04-4D8A-AE57-79DBFD4381AC}" dt="2025-04-21T16:41:59.953" v="3288" actId="1076"/>
          <ac:picMkLst>
            <pc:docMk/>
            <pc:sldMk cId="241663217" sldId="949"/>
            <ac:picMk id="10" creationId="{4F775A0D-D860-B519-D619-ADDCF8EC806B}"/>
          </ac:picMkLst>
        </pc:picChg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3175664919" sldId="952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3728903648" sldId="2023"/>
        </pc:sldMkLst>
      </pc:sldChg>
      <pc:sldChg chg="del">
        <pc:chgData name="Hines CIV Joel M" userId="17b23e3b-1ef9-406e-98d8-c7ece7ab6a8a" providerId="ADAL" clId="{177D0A70-FB04-4D8A-AE57-79DBFD4381AC}" dt="2025-04-21T17:17:11.423" v="5184" actId="47"/>
        <pc:sldMkLst>
          <pc:docMk/>
          <pc:sldMk cId="3636274422" sldId="2024"/>
        </pc:sldMkLst>
      </pc:sldChg>
      <pc:sldChg chg="del">
        <pc:chgData name="Hines CIV Joel M" userId="17b23e3b-1ef9-406e-98d8-c7ece7ab6a8a" providerId="ADAL" clId="{177D0A70-FB04-4D8A-AE57-79DBFD4381AC}" dt="2025-04-21T17:16:53.053" v="5183" actId="47"/>
        <pc:sldMkLst>
          <pc:docMk/>
          <pc:sldMk cId="53059215" sldId="2025"/>
        </pc:sldMkLst>
      </pc:sldChg>
      <pc:sldChg chg="delSp modSp add mod">
        <pc:chgData name="Hines CIV Joel M" userId="17b23e3b-1ef9-406e-98d8-c7ece7ab6a8a" providerId="ADAL" clId="{177D0A70-FB04-4D8A-AE57-79DBFD4381AC}" dt="2025-04-21T17:04:00.640" v="4781" actId="20577"/>
        <pc:sldMkLst>
          <pc:docMk/>
          <pc:sldMk cId="3476648469" sldId="2026"/>
        </pc:sldMkLst>
        <pc:spChg chg="del">
          <ac:chgData name="Hines CIV Joel M" userId="17b23e3b-1ef9-406e-98d8-c7ece7ab6a8a" providerId="ADAL" clId="{177D0A70-FB04-4D8A-AE57-79DBFD4381AC}" dt="2025-04-21T16:55:46.003" v="4207" actId="478"/>
          <ac:spMkLst>
            <pc:docMk/>
            <pc:sldMk cId="3476648469" sldId="2026"/>
            <ac:spMk id="6" creationId="{2149C5D6-C83D-BA3A-B1EF-E59F1D225367}"/>
          </ac:spMkLst>
        </pc:spChg>
        <pc:spChg chg="mod">
          <ac:chgData name="Hines CIV Joel M" userId="17b23e3b-1ef9-406e-98d8-c7ece7ab6a8a" providerId="ADAL" clId="{177D0A70-FB04-4D8A-AE57-79DBFD4381AC}" dt="2025-04-21T16:40:15.549" v="3186" actId="20577"/>
          <ac:spMkLst>
            <pc:docMk/>
            <pc:sldMk cId="3476648469" sldId="2026"/>
            <ac:spMk id="8" creationId="{AC1F8A00-9038-6487-F4B8-63095E1607DA}"/>
          </ac:spMkLst>
        </pc:spChg>
        <pc:spChg chg="mod">
          <ac:chgData name="Hines CIV Joel M" userId="17b23e3b-1ef9-406e-98d8-c7ece7ab6a8a" providerId="ADAL" clId="{177D0A70-FB04-4D8A-AE57-79DBFD4381AC}" dt="2025-04-21T17:04:00.640" v="4781" actId="20577"/>
          <ac:spMkLst>
            <pc:docMk/>
            <pc:sldMk cId="3476648469" sldId="2026"/>
            <ac:spMk id="9" creationId="{1251A864-34F9-0E45-2F08-7FDBC1677851}"/>
          </ac:spMkLst>
        </pc:spChg>
        <pc:picChg chg="del">
          <ac:chgData name="Hines CIV Joel M" userId="17b23e3b-1ef9-406e-98d8-c7ece7ab6a8a" providerId="ADAL" clId="{177D0A70-FB04-4D8A-AE57-79DBFD4381AC}" dt="2025-04-21T16:41:40.629" v="3286" actId="478"/>
          <ac:picMkLst>
            <pc:docMk/>
            <pc:sldMk cId="3476648469" sldId="2026"/>
            <ac:picMk id="2" creationId="{878C3786-8331-40AA-8FDC-458E41AE2402}"/>
          </ac:picMkLst>
        </pc:picChg>
        <pc:picChg chg="mod">
          <ac:chgData name="Hines CIV Joel M" userId="17b23e3b-1ef9-406e-98d8-c7ece7ab6a8a" providerId="ADAL" clId="{177D0A70-FB04-4D8A-AE57-79DBFD4381AC}" dt="2025-04-21T16:42:08.201" v="3289" actId="1076"/>
          <ac:picMkLst>
            <pc:docMk/>
            <pc:sldMk cId="3476648469" sldId="2026"/>
            <ac:picMk id="10" creationId="{04AF87D6-7B6B-9CAC-0941-B56D5BC6FEBB}"/>
          </ac:picMkLst>
        </pc:picChg>
      </pc:sldChg>
      <pc:sldChg chg="addSp delSp modSp add mod modClrScheme chgLayout">
        <pc:chgData name="Hines CIV Joel M" userId="17b23e3b-1ef9-406e-98d8-c7ece7ab6a8a" providerId="ADAL" clId="{177D0A70-FB04-4D8A-AE57-79DBFD4381AC}" dt="2025-04-22T17:58:04.142" v="5450" actId="1076"/>
        <pc:sldMkLst>
          <pc:docMk/>
          <pc:sldMk cId="1215767706" sldId="2027"/>
        </pc:sldMkLst>
        <pc:spChg chg="del">
          <ac:chgData name="Hines CIV Joel M" userId="17b23e3b-1ef9-406e-98d8-c7ece7ab6a8a" providerId="ADAL" clId="{177D0A70-FB04-4D8A-AE57-79DBFD4381AC}" dt="2025-04-21T16:56:14.435" v="4211" actId="478"/>
          <ac:spMkLst>
            <pc:docMk/>
            <pc:sldMk cId="1215767706" sldId="2027"/>
            <ac:spMk id="6" creationId="{B1A752E9-51AA-4E94-4A51-32CA752BBAF4}"/>
          </ac:spMkLst>
        </pc:spChg>
        <pc:spChg chg="mod">
          <ac:chgData name="Hines CIV Joel M" userId="17b23e3b-1ef9-406e-98d8-c7ece7ab6a8a" providerId="ADAL" clId="{177D0A70-FB04-4D8A-AE57-79DBFD4381AC}" dt="2025-04-21T16:59:35.652" v="4582" actId="20577"/>
          <ac:spMkLst>
            <pc:docMk/>
            <pc:sldMk cId="1215767706" sldId="2027"/>
            <ac:spMk id="8" creationId="{DD1BEA3C-F928-ADB1-4324-5561DADEE6B1}"/>
          </ac:spMkLst>
        </pc:spChg>
        <pc:spChg chg="del mod">
          <ac:chgData name="Hines CIV Joel M" userId="17b23e3b-1ef9-406e-98d8-c7ece7ab6a8a" providerId="ADAL" clId="{177D0A70-FB04-4D8A-AE57-79DBFD4381AC}" dt="2025-04-21T17:07:24.617" v="4798" actId="478"/>
          <ac:spMkLst>
            <pc:docMk/>
            <pc:sldMk cId="1215767706" sldId="2027"/>
            <ac:spMk id="9" creationId="{B23EEB80-C39A-8F59-79F9-D44019645324}"/>
          </ac:spMkLst>
        </pc:spChg>
        <pc:spChg chg="add del mod ord">
          <ac:chgData name="Hines CIV Joel M" userId="17b23e3b-1ef9-406e-98d8-c7ece7ab6a8a" providerId="ADAL" clId="{177D0A70-FB04-4D8A-AE57-79DBFD4381AC}" dt="2025-04-21T17:06:37.881" v="4791" actId="700"/>
          <ac:spMkLst>
            <pc:docMk/>
            <pc:sldMk cId="1215767706" sldId="2027"/>
            <ac:spMk id="11" creationId="{493879DE-E79A-8BD5-D288-552CC37CD02B}"/>
          </ac:spMkLst>
        </pc:spChg>
        <pc:spChg chg="add del mod ord">
          <ac:chgData name="Hines CIV Joel M" userId="17b23e3b-1ef9-406e-98d8-c7ece7ab6a8a" providerId="ADAL" clId="{177D0A70-FB04-4D8A-AE57-79DBFD4381AC}" dt="2025-04-21T17:06:37.881" v="4791" actId="700"/>
          <ac:spMkLst>
            <pc:docMk/>
            <pc:sldMk cId="1215767706" sldId="2027"/>
            <ac:spMk id="12" creationId="{15A66F7D-A138-FD73-6B9E-B041C7E853EE}"/>
          </ac:spMkLst>
        </pc:spChg>
        <pc:spChg chg="add del mod ord">
          <ac:chgData name="Hines CIV Joel M" userId="17b23e3b-1ef9-406e-98d8-c7ece7ab6a8a" providerId="ADAL" clId="{177D0A70-FB04-4D8A-AE57-79DBFD4381AC}" dt="2025-04-21T17:06:37.881" v="4791" actId="700"/>
          <ac:spMkLst>
            <pc:docMk/>
            <pc:sldMk cId="1215767706" sldId="2027"/>
            <ac:spMk id="13" creationId="{983A6F63-63E1-1A3F-A70A-A53C7581AD68}"/>
          </ac:spMkLst>
        </pc:spChg>
        <pc:graphicFrameChg chg="add mod">
          <ac:chgData name="Hines CIV Joel M" userId="17b23e3b-1ef9-406e-98d8-c7ece7ab6a8a" providerId="ADAL" clId="{177D0A70-FB04-4D8A-AE57-79DBFD4381AC}" dt="2025-04-21T17:05:56.749" v="4789"/>
          <ac:graphicFrameMkLst>
            <pc:docMk/>
            <pc:sldMk cId="1215767706" sldId="2027"/>
            <ac:graphicFrameMk id="5" creationId="{F6D3626A-7A01-0205-6FDF-54EDED5DAFD7}"/>
          </ac:graphicFrameMkLst>
        </pc:graphicFrameChg>
        <pc:picChg chg="del">
          <ac:chgData name="Hines CIV Joel M" userId="17b23e3b-1ef9-406e-98d8-c7ece7ab6a8a" providerId="ADAL" clId="{177D0A70-FB04-4D8A-AE57-79DBFD4381AC}" dt="2025-04-21T16:55:53.573" v="4208" actId="478"/>
          <ac:picMkLst>
            <pc:docMk/>
            <pc:sldMk cId="1215767706" sldId="2027"/>
            <ac:picMk id="2" creationId="{F1628032-9F7E-D9C2-6E15-252769034179}"/>
          </ac:picMkLst>
        </pc:picChg>
        <pc:picChg chg="add mod modCrop">
          <ac:chgData name="Hines CIV Joel M" userId="17b23e3b-1ef9-406e-98d8-c7ece7ab6a8a" providerId="ADAL" clId="{177D0A70-FB04-4D8A-AE57-79DBFD4381AC}" dt="2025-04-22T17:58:04.142" v="5450" actId="1076"/>
          <ac:picMkLst>
            <pc:docMk/>
            <pc:sldMk cId="1215767706" sldId="2027"/>
            <ac:picMk id="5" creationId="{9EB36124-4F62-1C6E-B33B-944A6FECF728}"/>
          </ac:picMkLst>
        </pc:picChg>
        <pc:picChg chg="del mod">
          <ac:chgData name="Hines CIV Joel M" userId="17b23e3b-1ef9-406e-98d8-c7ece7ab6a8a" providerId="ADAL" clId="{177D0A70-FB04-4D8A-AE57-79DBFD4381AC}" dt="2025-04-21T17:09:01.670" v="4814" actId="478"/>
          <ac:picMkLst>
            <pc:docMk/>
            <pc:sldMk cId="1215767706" sldId="2027"/>
            <ac:picMk id="10" creationId="{2ECB9A00-82DA-839D-E4FF-0823CE876D61}"/>
          </ac:picMkLst>
        </pc:picChg>
        <pc:picChg chg="add del mod modCrop">
          <ac:chgData name="Hines CIV Joel M" userId="17b23e3b-1ef9-406e-98d8-c7ece7ab6a8a" providerId="ADAL" clId="{177D0A70-FB04-4D8A-AE57-79DBFD4381AC}" dt="2025-04-22T17:54:22.868" v="5422" actId="478"/>
          <ac:picMkLst>
            <pc:docMk/>
            <pc:sldMk cId="1215767706" sldId="2027"/>
            <ac:picMk id="15" creationId="{08C125AD-76B6-022B-B4A0-731E3FBDDD49}"/>
          </ac:picMkLst>
        </pc:picChg>
      </pc:sldChg>
      <pc:sldChg chg="delSp modSp add mod">
        <pc:chgData name="Hines CIV Joel M" userId="17b23e3b-1ef9-406e-98d8-c7ece7ab6a8a" providerId="ADAL" clId="{177D0A70-FB04-4D8A-AE57-79DBFD4381AC}" dt="2025-04-22T17:58:32.644" v="5455" actId="20577"/>
        <pc:sldMkLst>
          <pc:docMk/>
          <pc:sldMk cId="4087853875" sldId="2028"/>
        </pc:sldMkLst>
        <pc:spChg chg="del">
          <ac:chgData name="Hines CIV Joel M" userId="17b23e3b-1ef9-406e-98d8-c7ece7ab6a8a" providerId="ADAL" clId="{177D0A70-FB04-4D8A-AE57-79DBFD4381AC}" dt="2025-04-21T17:16:39.304" v="5180" actId="478"/>
          <ac:spMkLst>
            <pc:docMk/>
            <pc:sldMk cId="4087853875" sldId="2028"/>
            <ac:spMk id="6" creationId="{ABC8420B-D518-47BA-7679-81FC1F51DB51}"/>
          </ac:spMkLst>
        </pc:spChg>
        <pc:spChg chg="mod">
          <ac:chgData name="Hines CIV Joel M" userId="17b23e3b-1ef9-406e-98d8-c7ece7ab6a8a" providerId="ADAL" clId="{177D0A70-FB04-4D8A-AE57-79DBFD4381AC}" dt="2025-04-21T17:14:25.617" v="4965" actId="20577"/>
          <ac:spMkLst>
            <pc:docMk/>
            <pc:sldMk cId="4087853875" sldId="2028"/>
            <ac:spMk id="8" creationId="{4643538D-D2ED-9E70-8F42-998DC0047CB3}"/>
          </ac:spMkLst>
        </pc:spChg>
        <pc:spChg chg="mod">
          <ac:chgData name="Hines CIV Joel M" userId="17b23e3b-1ef9-406e-98d8-c7ece7ab6a8a" providerId="ADAL" clId="{177D0A70-FB04-4D8A-AE57-79DBFD4381AC}" dt="2025-04-22T17:58:32.644" v="5455" actId="20577"/>
          <ac:spMkLst>
            <pc:docMk/>
            <pc:sldMk cId="4087853875" sldId="2028"/>
            <ac:spMk id="9" creationId="{6607BD90-500A-39E0-C8CF-2E0B25864F00}"/>
          </ac:spMkLst>
        </pc:spChg>
        <pc:picChg chg="del">
          <ac:chgData name="Hines CIV Joel M" userId="17b23e3b-1ef9-406e-98d8-c7ece7ab6a8a" providerId="ADAL" clId="{177D0A70-FB04-4D8A-AE57-79DBFD4381AC}" dt="2025-04-21T17:16:35.235" v="5179" actId="478"/>
          <ac:picMkLst>
            <pc:docMk/>
            <pc:sldMk cId="4087853875" sldId="2028"/>
            <ac:picMk id="2" creationId="{8C062F6C-9380-D1F0-FAD1-9C6527DD616F}"/>
          </ac:picMkLst>
        </pc:picChg>
        <pc:picChg chg="mod">
          <ac:chgData name="Hines CIV Joel M" userId="17b23e3b-1ef9-406e-98d8-c7ece7ab6a8a" providerId="ADAL" clId="{177D0A70-FB04-4D8A-AE57-79DBFD4381AC}" dt="2025-04-21T17:16:44.804" v="5181" actId="1076"/>
          <ac:picMkLst>
            <pc:docMk/>
            <pc:sldMk cId="4087853875" sldId="2028"/>
            <ac:picMk id="10" creationId="{012F9EFE-F81A-3157-A3BF-8D14C9BE93D0}"/>
          </ac:picMkLst>
        </pc:picChg>
      </pc:sldChg>
      <pc:sldMasterChg chg="delSldLayout">
        <pc:chgData name="Hines CIV Joel M" userId="17b23e3b-1ef9-406e-98d8-c7ece7ab6a8a" providerId="ADAL" clId="{177D0A70-FB04-4D8A-AE57-79DBFD4381AC}" dt="2025-04-21T17:17:11.423" v="5184" actId="47"/>
        <pc:sldMasterMkLst>
          <pc:docMk/>
          <pc:sldMasterMk cId="3594215787" sldId="2147483660"/>
        </pc:sldMasterMkLst>
        <pc:sldLayoutChg chg="del">
          <pc:chgData name="Hines CIV Joel M" userId="17b23e3b-1ef9-406e-98d8-c7ece7ab6a8a" providerId="ADAL" clId="{177D0A70-FB04-4D8A-AE57-79DBFD4381AC}" dt="2025-04-21T17:17:11.423" v="5184" actId="47"/>
          <pc:sldLayoutMkLst>
            <pc:docMk/>
            <pc:sldMasterMk cId="3594215787" sldId="2147483660"/>
            <pc:sldLayoutMk cId="2032102317" sldId="214748369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r">
              <a:defRPr sz="1200"/>
            </a:lvl1pPr>
          </a:lstStyle>
          <a:p>
            <a:fld id="{D6CC10D1-9D30-4511-A674-27510F79C78E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r">
              <a:defRPr sz="1200"/>
            </a:lvl1pPr>
          </a:lstStyle>
          <a:p>
            <a:fld id="{3F902FF2-5B7A-4B92-8941-8FE4743174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7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/>
          <a:lstStyle>
            <a:lvl1pPr algn="r">
              <a:defRPr sz="1200"/>
            </a:lvl1pPr>
          </a:lstStyle>
          <a:p>
            <a:fld id="{FBF34E74-7048-4F5C-BC25-84BEC994BEBD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2" tIns="46652" rIns="93302" bIns="466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2" tIns="46652" rIns="93302" bIns="466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29"/>
            <a:ext cx="3043343" cy="465455"/>
          </a:xfrm>
          <a:prstGeom prst="rect">
            <a:avLst/>
          </a:prstGeom>
        </p:spPr>
        <p:txBody>
          <a:bodyPr vert="horz" lIns="93302" tIns="46652" rIns="93302" bIns="46652" rtlCol="0" anchor="b"/>
          <a:lstStyle>
            <a:lvl1pPr algn="r">
              <a:defRPr sz="1200"/>
            </a:lvl1pPr>
          </a:lstStyle>
          <a:p>
            <a:fld id="{F07F2829-D981-4B72-ABA3-BB389B611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0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D6A18-7D40-43AA-AB1C-5B28FE83FC0C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77827" y="8844289"/>
            <a:ext cx="3045273" cy="46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95" tIns="46453" rIns="92895" bIns="46453" anchor="b"/>
          <a:lstStyle>
            <a:lvl1pPr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5013" indent="-282575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1888" indent="-227013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2738" indent="-225425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5175" indent="-225425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23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5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67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975" indent="-225425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7A2060D-3F29-4978-B214-D93669557191}" type="slidenum">
              <a:rPr lang="en-US" altLang="en-US" sz="1100">
                <a:solidFill>
                  <a:prstClr val="black"/>
                </a:solidFill>
                <a:latin typeface="Arial Black" pitchFamily="34" charset="0"/>
              </a:rPr>
              <a:pPr algn="r"/>
              <a:t>1</a:t>
            </a:fld>
            <a:endParaRPr lang="en-US" altLang="en-US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0563"/>
            <a:ext cx="4624387" cy="3468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93" y="4390089"/>
            <a:ext cx="5137089" cy="4234613"/>
          </a:xfrm>
        </p:spPr>
        <p:txBody>
          <a:bodyPr lIns="92895" tIns="46453" rIns="92895" bIns="46453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584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file:///O:\Graphics\BRIEFS\CSSARS\pics&amp;logos\redbar.JP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18FEB-D12E-40C8-86F2-94C2A6B1C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0424-2500-4A86-96D9-4F3CECE30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B44D-E304-488B-9E16-4FF0EE7C9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9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5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4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0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56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william.tosick\AppData\Local\Microsoft\Windows\Temporary Internet Files\Content.Outlook\2K3KU941\MRA_HQ_VERSIO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490595" cy="24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1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3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4469-62A3-49AA-B66D-C691F9302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4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0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8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53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07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E4C1-E94E-47D9-9465-1F2461736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95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0BEF751-EA41-47E5-9C67-DB5CAD34C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3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B8F2-539A-4D80-B7E7-48C115CC2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40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FC1B-D3B6-4503-91D6-63DC1DBCB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42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FB71-DB99-4FE0-B788-1F9F5C95D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04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5637" y="941296"/>
            <a:ext cx="8312727" cy="4840940"/>
          </a:xfrm>
          <a:prstGeom prst="rect">
            <a:avLst/>
          </a:prstGeom>
        </p:spPr>
        <p:txBody>
          <a:bodyPr lIns="81892" tIns="40945" rIns="81892" bIns="40945"/>
          <a:lstStyle>
            <a:lvl1pPr marL="201869" indent="-201869">
              <a:buClr>
                <a:srgbClr val="AB0101"/>
              </a:buClr>
              <a:buFont typeface="Wingdings" pitchFamily="2" charset="2"/>
              <a:buChar char="§"/>
              <a:defRPr sz="1600">
                <a:latin typeface="Georgia" pitchFamily="18" charset="0"/>
              </a:defRPr>
            </a:lvl1pPr>
            <a:lvl2pPr marL="616985" indent="-203292">
              <a:buClr>
                <a:srgbClr val="AB0101"/>
              </a:buClr>
              <a:buFont typeface="Arial" pitchFamily="34" charset="0"/>
              <a:buChar char="•"/>
              <a:tabLst/>
              <a:defRPr sz="1400">
                <a:latin typeface="Georgia" pitchFamily="18" charset="0"/>
              </a:defRPr>
            </a:lvl2pPr>
            <a:lvl3pPr marL="1020725" indent="-132210">
              <a:buClr>
                <a:srgbClr val="AB0101"/>
              </a:buClr>
              <a:buFont typeface="Arial" pitchFamily="34" charset="0"/>
              <a:buChar char="•"/>
              <a:defRPr sz="1300">
                <a:latin typeface="Georgia" pitchFamily="18" charset="0"/>
              </a:defRPr>
            </a:lvl3pPr>
            <a:lvl4pPr marL="1488439" indent="-154958">
              <a:buClr>
                <a:srgbClr val="AB0101"/>
              </a:buClr>
              <a:buFont typeface="Arial" pitchFamily="34" charset="0"/>
              <a:buChar char="•"/>
              <a:defRPr sz="1100">
                <a:latin typeface="Georgia" pitchFamily="18" charset="0"/>
              </a:defRPr>
            </a:lvl4pPr>
            <a:lvl5pPr marL="1893610" indent="-115151">
              <a:buClr>
                <a:srgbClr val="AB0101"/>
              </a:buClr>
              <a:buFont typeface="Arial" pitchFamily="34" charset="0"/>
              <a:buChar char="•"/>
              <a:defRPr sz="900"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15637" y="6454588"/>
            <a:ext cx="8312727" cy="403412"/>
          </a:xfrm>
          <a:prstGeom prst="rect">
            <a:avLst/>
          </a:prstGeom>
        </p:spPr>
        <p:txBody>
          <a:bodyPr lIns="81892" tIns="0" rIns="81892" bIns="0"/>
          <a:lstStyle>
            <a:lvl1pPr>
              <a:buNone/>
              <a:defRPr sz="900" i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15637" y="268941"/>
            <a:ext cx="8312727" cy="403412"/>
          </a:xfrm>
          <a:prstGeom prst="rect">
            <a:avLst/>
          </a:prstGeom>
        </p:spPr>
        <p:txBody>
          <a:bodyPr lIns="81892" tIns="40945" rIns="81892" bIns="40945"/>
          <a:lstStyle>
            <a:lvl1pPr>
              <a:buNone/>
              <a:defRPr sz="2200" b="1">
                <a:solidFill>
                  <a:srgbClr val="323554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15636" y="5970498"/>
            <a:ext cx="3657600" cy="161365"/>
          </a:xfrm>
          <a:prstGeom prst="rect">
            <a:avLst/>
          </a:prstGeom>
        </p:spPr>
        <p:txBody>
          <a:bodyPr lIns="81892" tIns="0" rIns="81892" bIns="0"/>
          <a:lstStyle>
            <a:lvl1pPr>
              <a:buNone/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15636" y="6260950"/>
            <a:ext cx="3657600" cy="161365"/>
          </a:xfrm>
          <a:prstGeom prst="rect">
            <a:avLst/>
          </a:prstGeom>
        </p:spPr>
        <p:txBody>
          <a:bodyPr lIns="81892" tIns="0" rIns="81892" bIns="0"/>
          <a:lstStyle>
            <a:lvl1pPr>
              <a:buNone/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 lIns="81863" tIns="40930" rIns="81863" bIns="40930"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732ECC-93AA-467C-A95B-077AD9CF12BB}" type="slidenum">
              <a:rPr lang="en-US"/>
              <a:pPr>
                <a:defRPr/>
              </a:pPr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2678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F238-B1EC-480C-A961-9C17548B0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05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305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18AD-8368-411B-88CF-0DABBB463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8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F8FE-ADAF-4B2B-BFDF-68F65FCB7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758B-9391-4600-BB25-9279CAD3E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1F9B-1E05-42AA-AE77-4DB251BB8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96F5-2F40-44DF-819A-AD16EAC5E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7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BB56-7025-4F01-AA61-544A5605E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william.tosick\AppData\Local\Microsoft\Windows\Temporary Internet Files\Content.Outlook\2K3KU941\MRA_HQ_VERSION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72F60-6B7C-4F1C-AACE-F4C921B0CC61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2F8D-3157-4060-90DD-FB85255B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WINDOW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503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-14288"/>
            <a:ext cx="9144000" cy="609601"/>
          </a:xfrm>
          <a:prstGeom prst="rect">
            <a:avLst/>
          </a:prstGeom>
          <a:solidFill>
            <a:srgbClr val="040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cap="small" dirty="0">
                <a:solidFill>
                  <a:srgbClr val="B4B482"/>
                </a:solidFill>
              </a:rPr>
              <a:t>Marine Corps Recruiting Command</a:t>
            </a:r>
          </a:p>
        </p:txBody>
      </p:sp>
      <p:pic>
        <p:nvPicPr>
          <p:cNvPr id="1028" name="Picture 13" descr="MCRC Variation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854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392A5-0C69-4DAD-94B8-75A8FBA84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13" descr="usa-ega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09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" descr="S:\G3\Admin Officer\CG Brief\BGen St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00013"/>
            <a:ext cx="5334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WINDO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16"/>
            <a:ext cx="91503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-14288"/>
            <a:ext cx="9144000" cy="609601"/>
          </a:xfrm>
          <a:prstGeom prst="rect">
            <a:avLst/>
          </a:prstGeom>
          <a:solidFill>
            <a:srgbClr val="040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cap="small" dirty="0">
                <a:solidFill>
                  <a:srgbClr val="B4B482"/>
                </a:solidFill>
              </a:rPr>
              <a:t>Marine Corps Recruiting Command</a:t>
            </a:r>
          </a:p>
        </p:txBody>
      </p:sp>
      <p:pic>
        <p:nvPicPr>
          <p:cNvPr id="2052" name="Picture 13" descr="MCRC Variat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0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E2DF7E7A-FF2A-455E-B458-9B94A562B1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60" name="Picture 13" descr="usa-ega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609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667" y="99767"/>
            <a:ext cx="533400" cy="512885"/>
          </a:xfrm>
          <a:prstGeom prst="rect">
            <a:avLst/>
          </a:prstGeom>
          <a:noFill/>
        </p:spPr>
      </p:pic>
      <p:pic>
        <p:nvPicPr>
          <p:cNvPr id="18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4645" y="99766"/>
            <a:ext cx="533400" cy="512885"/>
          </a:xfrm>
          <a:prstGeom prst="rect">
            <a:avLst/>
          </a:prstGeom>
          <a:noFill/>
        </p:spPr>
      </p:pic>
      <p:pic>
        <p:nvPicPr>
          <p:cNvPr id="13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8067" y="99768"/>
            <a:ext cx="533400" cy="512885"/>
          </a:xfrm>
          <a:prstGeom prst="rect">
            <a:avLst/>
          </a:prstGeom>
          <a:noFill/>
        </p:spPr>
      </p:pic>
      <p:pic>
        <p:nvPicPr>
          <p:cNvPr id="14" name="Picture 4" descr="S:\G3\Admin Officer\CG Brief\BGen S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8045" y="99765"/>
            <a:ext cx="533400" cy="512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7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Joel.Hines@usmc-mcc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file:///O:\Graphics\BRIEFS\CSSARS\pics&amp;logos\redbar.JPG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62712" y="1378527"/>
            <a:ext cx="622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01361" y="4495800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6244" y="31844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pic>
        <p:nvPicPr>
          <p:cNvPr id="7" name="Picture 3" descr="O:\Graphics\BRIEFS\CSSARS\pics&amp;logos\redbar.JPG"/>
          <p:cNvPicPr>
            <a:picLocks noChangeAspect="1" noChangeArrowheads="1"/>
          </p:cNvPicPr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william.tosick\AppData\Local\Microsoft\Windows\Temporary Internet Files\Content.Outlook\2K3KU941\MRA_HQ_VERS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2490595" cy="24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206926" y="5205605"/>
            <a:ext cx="6860874" cy="15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eaLnBrk="1" hangingPunct="1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 Fit / Warrior Athlete Readiness and Resilience (WARR)</a:t>
            </a:r>
          </a:p>
          <a:p>
            <a:pPr algn="l" eaLnBrk="1" hangingPunct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 Hines, USMC Sports &amp; Athletics Specialist</a:t>
            </a:r>
          </a:p>
          <a:p>
            <a:pPr algn="l" eaLnBrk="1" hangingPunct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Joel.Hines@usmc-mccs.org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703-432-5472</a:t>
            </a:r>
          </a:p>
          <a:p>
            <a:pPr algn="l" eaLnBrk="1" hangingPunct="1"/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B70D11-75E5-19FF-F706-BECBBE2F8DC2}"/>
              </a:ext>
            </a:extLst>
          </p:cNvPr>
          <p:cNvSpPr/>
          <p:nvPr/>
        </p:nvSpPr>
        <p:spPr>
          <a:xfrm>
            <a:off x="2677408" y="1596730"/>
            <a:ext cx="6097395" cy="3664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Competitive Athletics for</a:t>
            </a:r>
            <a:b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Marines &amp; Families</a:t>
            </a:r>
          </a:p>
        </p:txBody>
      </p:sp>
    </p:spTree>
    <p:extLst>
      <p:ext uri="{BB962C8B-B14F-4D97-AF65-F5344CB8AC3E}">
        <p14:creationId xmlns:p14="http://schemas.microsoft.com/office/powerpoint/2010/main" val="377324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A8DC-3384-E4AD-E39E-B4481E55652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All-Marine Sports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866743A-6135-018A-76A4-3F3C202B1BD1}"/>
              </a:ext>
            </a:extLst>
          </p:cNvPr>
          <p:cNvSpPr txBox="1">
            <a:spLocks/>
          </p:cNvSpPr>
          <p:nvPr/>
        </p:nvSpPr>
        <p:spPr bwMode="auto">
          <a:xfrm>
            <a:off x="152400" y="16002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Competitive athletics is a force multiplier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Enhances warfighter lethality, resilience, leadership, and readiness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trengthens families who serve alongside Marines</a:t>
            </a:r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Aligns with Marine Corps Total Fitness (MCTF)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Physical, Mental, Social, &amp; Spiritual Fitness</a:t>
            </a:r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/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National / International USMC representation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Armed Forces Sports Championships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National Championships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CISM (Conseil International du Sport Militaire</a:t>
            </a: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 / </a:t>
            </a:r>
            <a:b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</a:b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International Military Sports Council)</a:t>
            </a:r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lvl="1"/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Highest levels of military athletic competition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Basketball, Cross Country, Esports, Golf, Marathon, Rugby,</a:t>
            </a:r>
            <a:br>
              <a:rPr lang="en-US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Soccer, Softball, Triathlon, Wrestling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F775A0D-D860-B519-D619-ADDCF8EC8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792254"/>
            <a:ext cx="1830324" cy="17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74B22-5013-6EC7-B95D-116E1CCA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558227-C0AA-C68B-2913-4AECDD9B746A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41F42-FB9C-A364-5014-C8403A81EA55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8C965A-73CE-4B43-93F0-13EF2F6DA54E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1F8A00-9038-6487-F4B8-63095E1607DA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cs typeface="Arial" charset="0"/>
              </a:rPr>
              <a:t>The New Approach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51A864-34F9-0E45-2F08-7FDBC1677851}"/>
              </a:ext>
            </a:extLst>
          </p:cNvPr>
          <p:cNvSpPr txBox="1">
            <a:spLocks/>
          </p:cNvSpPr>
          <p:nvPr/>
        </p:nvSpPr>
        <p:spPr bwMode="auto">
          <a:xfrm>
            <a:off x="152400" y="16002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Application &amp;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Open to all Marines with command endorsement</a:t>
            </a:r>
          </a:p>
          <a:p>
            <a:pPr lvl="1"/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Performance 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Objective athletic evaluations: speed, agility, strength, endurance, recovery</a:t>
            </a:r>
          </a:p>
          <a:p>
            <a:pPr lvl="1"/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Athlete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Access to WARR professionals: strength coaches, nutrition and sleep educators, mental performance coaches, athletic trainers</a:t>
            </a:r>
          </a:p>
          <a:p>
            <a:pPr lvl="1"/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Trial Camp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Focused on high-performance 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Modeled after collegiate and professional systems</a:t>
            </a:r>
          </a:p>
          <a:p>
            <a:pPr lvl="1"/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Competition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Installation/Varsity/Regional sports, showcases, combines</a:t>
            </a:r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4AF87D6-7B6B-9CAC-0941-B56D5BC6F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76" y="4792254"/>
            <a:ext cx="1830324" cy="17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2CA53-E65D-DEDD-E13B-33E380A40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4FCE31-6CD7-E3AF-B61E-FE0790EB7D35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AD12D-9CBD-C7D9-B757-DB853C46F12C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7FE9F7-3D4B-A05C-8707-DB597359B4A7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1BEA3C-F928-ADB1-4324-5561DADEE6B1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Marine Corps Success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36124-4F62-1C6E-B33B-944A6FEC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58" t="26631" r="51513" b="25461"/>
          <a:stretch/>
        </p:blipFill>
        <p:spPr>
          <a:xfrm>
            <a:off x="586617" y="1664184"/>
            <a:ext cx="7970766" cy="48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11607-DA01-2DA6-969B-0E800F89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AD1872-54A8-92C4-9992-0F7D987995E5}"/>
              </a:ext>
            </a:extLst>
          </p:cNvPr>
          <p:cNvSpPr/>
          <p:nvPr/>
        </p:nvSpPr>
        <p:spPr>
          <a:xfrm>
            <a:off x="381000" y="1666642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9C603-0922-F1A7-F080-DA7B7E45CAC1}"/>
              </a:ext>
            </a:extLst>
          </p:cNvPr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0072A87-B139-3D33-CBA8-046681544546}"/>
              </a:ext>
            </a:extLst>
          </p:cNvPr>
          <p:cNvSpPr txBox="1">
            <a:spLocks/>
          </p:cNvSpPr>
          <p:nvPr/>
        </p:nvSpPr>
        <p:spPr bwMode="auto">
          <a:xfrm>
            <a:off x="2326575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3538D-D2ED-9E70-8F42-998DC0047CB3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Special Events &amp; Programs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607BD90-500A-39E0-C8CF-2E0B25864F00}"/>
              </a:ext>
            </a:extLst>
          </p:cNvPr>
          <p:cNvSpPr txBox="1">
            <a:spLocks/>
          </p:cNvSpPr>
          <p:nvPr/>
        </p:nvSpPr>
        <p:spPr bwMode="auto">
          <a:xfrm>
            <a:off x="114300" y="1441136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Special Events</a:t>
            </a:r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The Virginia Gauntlet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London Half Marathon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Marine Corps Historic Half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Torbay Half Marathon</a:t>
            </a:r>
            <a:endParaRPr lang="en-US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algn="l"/>
            <a:endParaRPr lang="en-US" sz="2200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Special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Elite Warrior Athlete Program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Sports/Athletics beyond the scope of All-Marine Sports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Marine Corps Sports Hall of Fame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National Museum of the Marine Corps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Ted Williams, Lee Trevino, Rod Carew, Tom Seaver, Roberto Clemente,</a:t>
            </a:r>
            <a:b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</a:br>
            <a:r>
              <a:rPr lang="en-US" dirty="0">
                <a:solidFill>
                  <a:srgbClr val="000000">
                    <a:alpha val="100000"/>
                  </a:srgbClr>
                </a:solidFill>
                <a:latin typeface="Calibri"/>
                <a:cs typeface="Calibri"/>
                <a:sym typeface="Calibri"/>
              </a:rPr>
              <a:t>Ken Norton, Vince Dooley, Dusty Baker</a:t>
            </a:r>
            <a:endParaRPr lang="en-US" b="0" dirty="0">
              <a:solidFill>
                <a:srgbClr val="000000">
                  <a:alpha val="100000"/>
                </a:srgbClr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12F9EFE-F81A-3157-A3BF-8D14C9BE9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44" y="4944654"/>
            <a:ext cx="1830324" cy="17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46" y="0"/>
            <a:ext cx="6708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62200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33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F79CE-DC7B-E3CF-D5F6-FB76BA146EC1}"/>
              </a:ext>
            </a:extLst>
          </p:cNvPr>
          <p:cNvSpPr/>
          <p:nvPr/>
        </p:nvSpPr>
        <p:spPr bwMode="auto">
          <a:xfrm>
            <a:off x="152400" y="1666642"/>
            <a:ext cx="8839200" cy="4734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3549-31D5-CD42-903E-D67F7BF2D620}"/>
              </a:ext>
            </a:extLst>
          </p:cNvPr>
          <p:cNvSpPr/>
          <p:nvPr/>
        </p:nvSpPr>
        <p:spPr bwMode="auto">
          <a:xfrm>
            <a:off x="1447800" y="276999"/>
            <a:ext cx="7543800" cy="942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Thank You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14F5968-5720-DEDE-4C02-18992823F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032691"/>
            <a:ext cx="4343400" cy="41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01130"/>
      </p:ext>
    </p:extLst>
  </p:cSld>
  <p:clrMapOvr>
    <a:masterClrMapping/>
  </p:clrMapOvr>
</p:sld>
</file>

<file path=ppt/theme/theme1.xml><?xml version="1.0" encoding="utf-8"?>
<a:theme xmlns:a="http://schemas.openxmlformats.org/drawingml/2006/main" name="Enlisted Career Force Planning">
  <a:themeElements>
    <a:clrScheme name="Enlisted Career Force Plan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nlisted Career Force Plan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nlisted Career Force Plan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listed Career Force Plan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listed Career Force Plan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E29057A623BB448BC0247F2A851DC8" ma:contentTypeVersion="6" ma:contentTypeDescription="Create a new document." ma:contentTypeScope="" ma:versionID="ba735ecde6f32c03b3b5741086f6b2a5">
  <xsd:schema xmlns:xsd="http://www.w3.org/2001/XMLSchema" xmlns:xs="http://www.w3.org/2001/XMLSchema" xmlns:p="http://schemas.microsoft.com/office/2006/metadata/properties" xmlns:ns2="e6057a70-e0a0-4ddb-9854-1fe7c1094caa" xmlns:ns3="e83060eb-7966-48fd-a091-96b1464eb5d9" targetNamespace="http://schemas.microsoft.com/office/2006/metadata/properties" ma:root="true" ma:fieldsID="a9f550ed64bcdd5ff93c765219aaafbf" ns2:_="" ns3:_="">
    <xsd:import namespace="e6057a70-e0a0-4ddb-9854-1fe7c1094caa"/>
    <xsd:import namespace="e83060eb-7966-48fd-a091-96b1464eb5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57a70-e0a0-4ddb-9854-1fe7c1094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060eb-7966-48fd-a091-96b1464eb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F49C1B-B687-4A77-B159-7C65DC911C7F}">
  <ds:schemaRefs>
    <ds:schemaRef ds:uri="e6057a70-e0a0-4ddb-9854-1fe7c1094caa"/>
    <ds:schemaRef ds:uri="e83060eb-7966-48fd-a091-96b1464eb5d9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F5E21B1-111D-467B-A0DC-CE07C6D26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F5D73-B3F5-450E-907D-0A582FB26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57a70-e0a0-4ddb-9854-1fe7c1094caa"/>
    <ds:schemaRef ds:uri="e83060eb-7966-48fd-a091-96b1464eb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80268</TotalTime>
  <Words>296</Words>
  <Application>Microsoft Office PowerPoint</Application>
  <PresentationFormat>On-screen Show (4:3)</PresentationFormat>
  <Paragraphs>73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Georgia</vt:lpstr>
      <vt:lpstr>Wingdings</vt:lpstr>
      <vt:lpstr>Enlisted Career Force Planning</vt:lpstr>
      <vt:lpstr>Office Theme</vt:lpstr>
      <vt:lpstr>18_Office Theme</vt:lpstr>
      <vt:lpstr>19_Office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Categories</dc:title>
  <dc:creator>Garza Capt Raul P</dc:creator>
  <cp:lastModifiedBy>Hines CIV Joel M</cp:lastModifiedBy>
  <cp:revision>320</cp:revision>
  <cp:lastPrinted>2024-09-19T20:01:10Z</cp:lastPrinted>
  <dcterms:created xsi:type="dcterms:W3CDTF">2014-06-16T16:28:32Z</dcterms:created>
  <dcterms:modified xsi:type="dcterms:W3CDTF">2025-04-22T17:58:37Z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0x0101001DE29057A623BB448BC0247F2A851DC8</vt:lpwstr>
  </property>
  <property fmtid="{D5CDD505-2E9C-101B-9397-08002B2CF9AE}" pid="3" name="_dlc_DocIdItemGuid">
    <vt:lpwstr>a3f636ab-9d1a-49e2-b13d-ab79c575f188</vt:lpwstr>
  </property>
</Properties>
</file>