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Lst>
  <p:notesMasterIdLst>
    <p:notesMasterId r:id="rId31"/>
  </p:notesMasterIdLst>
  <p:sldIdLst>
    <p:sldId id="256" r:id="rId2"/>
    <p:sldId id="258" r:id="rId3"/>
    <p:sldId id="259" r:id="rId4"/>
    <p:sldId id="293" r:id="rId5"/>
    <p:sldId id="281" r:id="rId6"/>
    <p:sldId id="305" r:id="rId7"/>
    <p:sldId id="306" r:id="rId8"/>
    <p:sldId id="301" r:id="rId9"/>
    <p:sldId id="294" r:id="rId10"/>
    <p:sldId id="299" r:id="rId11"/>
    <p:sldId id="349" r:id="rId12"/>
    <p:sldId id="297" r:id="rId13"/>
    <p:sldId id="348" r:id="rId14"/>
    <p:sldId id="283" r:id="rId15"/>
    <p:sldId id="284" r:id="rId16"/>
    <p:sldId id="300" r:id="rId17"/>
    <p:sldId id="307" r:id="rId18"/>
    <p:sldId id="346" r:id="rId19"/>
    <p:sldId id="309" r:id="rId20"/>
    <p:sldId id="345" r:id="rId21"/>
    <p:sldId id="343" r:id="rId22"/>
    <p:sldId id="347" r:id="rId23"/>
    <p:sldId id="344" r:id="rId24"/>
    <p:sldId id="298" r:id="rId25"/>
    <p:sldId id="296" r:id="rId26"/>
    <p:sldId id="338" r:id="rId27"/>
    <p:sldId id="302" r:id="rId28"/>
    <p:sldId id="310" r:id="rId29"/>
    <p:sldId id="34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50"/>
    <a:srgbClr val="C0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76"/>
    <p:restoredTop sz="77874"/>
  </p:normalViewPr>
  <p:slideViewPr>
    <p:cSldViewPr snapToGrid="0">
      <p:cViewPr>
        <p:scale>
          <a:sx n="95" d="100"/>
          <a:sy n="95" d="100"/>
        </p:scale>
        <p:origin x="-152"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6FFE0-422D-614B-B6E7-C9E995D624D6}" type="doc">
      <dgm:prSet loTypeId="urn:microsoft.com/office/officeart/2005/8/layout/vList3" loCatId="" qsTypeId="urn:microsoft.com/office/officeart/2005/8/quickstyle/simple1" qsCatId="simple" csTypeId="urn:microsoft.com/office/officeart/2005/8/colors/accent1_2" csCatId="accent1" phldr="1"/>
      <dgm:spPr/>
    </dgm:pt>
    <dgm:pt modelId="{3612B0BA-4C5F-FD4A-9D68-A1F17574CD62}">
      <dgm:prSet phldrT="[Text]"/>
      <dgm:spPr/>
      <dgm:t>
        <a:bodyPr/>
        <a:lstStyle/>
        <a:p>
          <a:r>
            <a:rPr lang="en-US" dirty="0"/>
            <a:t>Know them</a:t>
          </a:r>
        </a:p>
      </dgm:t>
    </dgm:pt>
    <dgm:pt modelId="{6B4845E2-B100-5047-B5FC-59765D6ED41C}" type="parTrans" cxnId="{0B622C09-238E-9C49-8993-24283DBC37A4}">
      <dgm:prSet/>
      <dgm:spPr/>
      <dgm:t>
        <a:bodyPr/>
        <a:lstStyle/>
        <a:p>
          <a:endParaRPr lang="en-US"/>
        </a:p>
      </dgm:t>
    </dgm:pt>
    <dgm:pt modelId="{024049BB-AAD7-7C44-B979-F495045830DE}" type="sibTrans" cxnId="{0B622C09-238E-9C49-8993-24283DBC37A4}">
      <dgm:prSet/>
      <dgm:spPr/>
      <dgm:t>
        <a:bodyPr/>
        <a:lstStyle/>
        <a:p>
          <a:endParaRPr lang="en-US"/>
        </a:p>
      </dgm:t>
    </dgm:pt>
    <dgm:pt modelId="{A12A756D-7875-7247-8999-9924C068AB38}">
      <dgm:prSet phldrT="[Text]"/>
      <dgm:spPr/>
      <dgm:t>
        <a:bodyPr/>
        <a:lstStyle/>
        <a:p>
          <a:r>
            <a:rPr lang="en-US" dirty="0"/>
            <a:t>Challenge them</a:t>
          </a:r>
        </a:p>
      </dgm:t>
    </dgm:pt>
    <dgm:pt modelId="{742B4402-9FA9-D242-A566-598692D03533}" type="parTrans" cxnId="{619571FD-D31F-9B44-B6D6-12A5D338E7CE}">
      <dgm:prSet/>
      <dgm:spPr/>
      <dgm:t>
        <a:bodyPr/>
        <a:lstStyle/>
        <a:p>
          <a:endParaRPr lang="en-US"/>
        </a:p>
      </dgm:t>
    </dgm:pt>
    <dgm:pt modelId="{6C57BF20-413B-B143-8B2F-3589B5D9C227}" type="sibTrans" cxnId="{619571FD-D31F-9B44-B6D6-12A5D338E7CE}">
      <dgm:prSet/>
      <dgm:spPr/>
      <dgm:t>
        <a:bodyPr/>
        <a:lstStyle/>
        <a:p>
          <a:endParaRPr lang="en-US"/>
        </a:p>
      </dgm:t>
    </dgm:pt>
    <dgm:pt modelId="{0B74BDFC-0BAF-234E-8422-EA92DA9807A6}">
      <dgm:prSet phldrT="[Text]"/>
      <dgm:spPr/>
      <dgm:t>
        <a:bodyPr/>
        <a:lstStyle/>
        <a:p>
          <a:r>
            <a:rPr lang="en-US" dirty="0"/>
            <a:t>Believe in them</a:t>
          </a:r>
        </a:p>
      </dgm:t>
    </dgm:pt>
    <dgm:pt modelId="{8C28D90B-6D69-7F44-B24E-D61AE3DA245B}" type="parTrans" cxnId="{5F82F2ED-85C1-F149-8BC9-99217EED5B99}">
      <dgm:prSet/>
      <dgm:spPr/>
      <dgm:t>
        <a:bodyPr/>
        <a:lstStyle/>
        <a:p>
          <a:endParaRPr lang="en-US"/>
        </a:p>
      </dgm:t>
    </dgm:pt>
    <dgm:pt modelId="{7C3FF97B-B751-2E42-ABDE-88714ADE3347}" type="sibTrans" cxnId="{5F82F2ED-85C1-F149-8BC9-99217EED5B99}">
      <dgm:prSet/>
      <dgm:spPr/>
      <dgm:t>
        <a:bodyPr/>
        <a:lstStyle/>
        <a:p>
          <a:endParaRPr lang="en-US"/>
        </a:p>
      </dgm:t>
    </dgm:pt>
    <dgm:pt modelId="{803077E2-5A4E-DD47-8949-314DFCD7964F}" type="pres">
      <dgm:prSet presAssocID="{18A6FFE0-422D-614B-B6E7-C9E995D624D6}" presName="linearFlow" presStyleCnt="0">
        <dgm:presLayoutVars>
          <dgm:dir/>
          <dgm:resizeHandles val="exact"/>
        </dgm:presLayoutVars>
      </dgm:prSet>
      <dgm:spPr/>
    </dgm:pt>
    <dgm:pt modelId="{710AB0E0-E633-B241-97C6-3A73199CAE98}" type="pres">
      <dgm:prSet presAssocID="{3612B0BA-4C5F-FD4A-9D68-A1F17574CD62}" presName="composite" presStyleCnt="0"/>
      <dgm:spPr/>
    </dgm:pt>
    <dgm:pt modelId="{EF9DB765-CFFE-DB41-95AE-C5BAE00311AB}" type="pres">
      <dgm:prSet presAssocID="{3612B0BA-4C5F-FD4A-9D68-A1F17574CD62}" presName="imgShp" presStyleLbl="fgImgPlace1" presStyleIdx="0" presStyleCnt="3"/>
      <dgm:spPr/>
    </dgm:pt>
    <dgm:pt modelId="{1C194483-1986-6D4D-BE72-23A2FFB3F516}" type="pres">
      <dgm:prSet presAssocID="{3612B0BA-4C5F-FD4A-9D68-A1F17574CD62}" presName="txShp" presStyleLbl="node1" presStyleIdx="0" presStyleCnt="3">
        <dgm:presLayoutVars>
          <dgm:bulletEnabled val="1"/>
        </dgm:presLayoutVars>
      </dgm:prSet>
      <dgm:spPr/>
    </dgm:pt>
    <dgm:pt modelId="{D82D8DCC-8EE3-B54B-AE23-37CE13DE9461}" type="pres">
      <dgm:prSet presAssocID="{024049BB-AAD7-7C44-B979-F495045830DE}" presName="spacing" presStyleCnt="0"/>
      <dgm:spPr/>
    </dgm:pt>
    <dgm:pt modelId="{0A20F0F2-8266-A54B-B830-200F54C7C82E}" type="pres">
      <dgm:prSet presAssocID="{A12A756D-7875-7247-8999-9924C068AB38}" presName="composite" presStyleCnt="0"/>
      <dgm:spPr/>
    </dgm:pt>
    <dgm:pt modelId="{A2950A5E-2717-DB4D-B698-DE979E425DCB}" type="pres">
      <dgm:prSet presAssocID="{A12A756D-7875-7247-8999-9924C068AB38}" presName="imgShp" presStyleLbl="fgImgPlace1" presStyleIdx="1" presStyleCnt="3"/>
      <dgm:spPr/>
    </dgm:pt>
    <dgm:pt modelId="{DA924B29-D1AD-BB47-9FB0-2909FFCF93B1}" type="pres">
      <dgm:prSet presAssocID="{A12A756D-7875-7247-8999-9924C068AB38}" presName="txShp" presStyleLbl="node1" presStyleIdx="1" presStyleCnt="3">
        <dgm:presLayoutVars>
          <dgm:bulletEnabled val="1"/>
        </dgm:presLayoutVars>
      </dgm:prSet>
      <dgm:spPr/>
    </dgm:pt>
    <dgm:pt modelId="{CA5D06B4-9B54-1846-82BF-29F953988038}" type="pres">
      <dgm:prSet presAssocID="{6C57BF20-413B-B143-8B2F-3589B5D9C227}" presName="spacing" presStyleCnt="0"/>
      <dgm:spPr/>
    </dgm:pt>
    <dgm:pt modelId="{A8C22F76-158C-0A47-A707-F2D76BDA278C}" type="pres">
      <dgm:prSet presAssocID="{0B74BDFC-0BAF-234E-8422-EA92DA9807A6}" presName="composite" presStyleCnt="0"/>
      <dgm:spPr/>
    </dgm:pt>
    <dgm:pt modelId="{8055E8B0-6E12-9648-B916-B7E4E1BBBD82}" type="pres">
      <dgm:prSet presAssocID="{0B74BDFC-0BAF-234E-8422-EA92DA9807A6}" presName="imgShp" presStyleLbl="fgImgPlace1" presStyleIdx="2" presStyleCnt="3"/>
      <dgm:spPr/>
    </dgm:pt>
    <dgm:pt modelId="{28EC950E-447A-B54F-82B2-EAB9833E075A}" type="pres">
      <dgm:prSet presAssocID="{0B74BDFC-0BAF-234E-8422-EA92DA9807A6}" presName="txShp" presStyleLbl="node1" presStyleIdx="2" presStyleCnt="3">
        <dgm:presLayoutVars>
          <dgm:bulletEnabled val="1"/>
        </dgm:presLayoutVars>
      </dgm:prSet>
      <dgm:spPr/>
    </dgm:pt>
  </dgm:ptLst>
  <dgm:cxnLst>
    <dgm:cxn modelId="{0B622C09-238E-9C49-8993-24283DBC37A4}" srcId="{18A6FFE0-422D-614B-B6E7-C9E995D624D6}" destId="{3612B0BA-4C5F-FD4A-9D68-A1F17574CD62}" srcOrd="0" destOrd="0" parTransId="{6B4845E2-B100-5047-B5FC-59765D6ED41C}" sibTransId="{024049BB-AAD7-7C44-B979-F495045830DE}"/>
    <dgm:cxn modelId="{75B71434-76FC-8C4D-B2F5-7EF7190022F2}" type="presOf" srcId="{0B74BDFC-0BAF-234E-8422-EA92DA9807A6}" destId="{28EC950E-447A-B54F-82B2-EAB9833E075A}" srcOrd="0" destOrd="0" presId="urn:microsoft.com/office/officeart/2005/8/layout/vList3"/>
    <dgm:cxn modelId="{9343F27A-6569-AC40-9B8B-638BFD518385}" type="presOf" srcId="{18A6FFE0-422D-614B-B6E7-C9E995D624D6}" destId="{803077E2-5A4E-DD47-8949-314DFCD7964F}" srcOrd="0" destOrd="0" presId="urn:microsoft.com/office/officeart/2005/8/layout/vList3"/>
    <dgm:cxn modelId="{C1DAEECA-31D5-6B49-A5B2-A949BA2428D0}" type="presOf" srcId="{A12A756D-7875-7247-8999-9924C068AB38}" destId="{DA924B29-D1AD-BB47-9FB0-2909FFCF93B1}" srcOrd="0" destOrd="0" presId="urn:microsoft.com/office/officeart/2005/8/layout/vList3"/>
    <dgm:cxn modelId="{5F82F2ED-85C1-F149-8BC9-99217EED5B99}" srcId="{18A6FFE0-422D-614B-B6E7-C9E995D624D6}" destId="{0B74BDFC-0BAF-234E-8422-EA92DA9807A6}" srcOrd="2" destOrd="0" parTransId="{8C28D90B-6D69-7F44-B24E-D61AE3DA245B}" sibTransId="{7C3FF97B-B751-2E42-ABDE-88714ADE3347}"/>
    <dgm:cxn modelId="{1C9A0DFC-DD12-AD4D-A5AE-DD3EA632E173}" type="presOf" srcId="{3612B0BA-4C5F-FD4A-9D68-A1F17574CD62}" destId="{1C194483-1986-6D4D-BE72-23A2FFB3F516}" srcOrd="0" destOrd="0" presId="urn:microsoft.com/office/officeart/2005/8/layout/vList3"/>
    <dgm:cxn modelId="{619571FD-D31F-9B44-B6D6-12A5D338E7CE}" srcId="{18A6FFE0-422D-614B-B6E7-C9E995D624D6}" destId="{A12A756D-7875-7247-8999-9924C068AB38}" srcOrd="1" destOrd="0" parTransId="{742B4402-9FA9-D242-A566-598692D03533}" sibTransId="{6C57BF20-413B-B143-8B2F-3589B5D9C227}"/>
    <dgm:cxn modelId="{E286FBD4-9B63-084B-9F57-D17ABF7C333C}" type="presParOf" srcId="{803077E2-5A4E-DD47-8949-314DFCD7964F}" destId="{710AB0E0-E633-B241-97C6-3A73199CAE98}" srcOrd="0" destOrd="0" presId="urn:microsoft.com/office/officeart/2005/8/layout/vList3"/>
    <dgm:cxn modelId="{D9D5485F-B52C-D849-866F-F26ECC5835B1}" type="presParOf" srcId="{710AB0E0-E633-B241-97C6-3A73199CAE98}" destId="{EF9DB765-CFFE-DB41-95AE-C5BAE00311AB}" srcOrd="0" destOrd="0" presId="urn:microsoft.com/office/officeart/2005/8/layout/vList3"/>
    <dgm:cxn modelId="{EAAADEF0-7433-094F-8332-13F6D4A1F204}" type="presParOf" srcId="{710AB0E0-E633-B241-97C6-3A73199CAE98}" destId="{1C194483-1986-6D4D-BE72-23A2FFB3F516}" srcOrd="1" destOrd="0" presId="urn:microsoft.com/office/officeart/2005/8/layout/vList3"/>
    <dgm:cxn modelId="{E6994EA7-1257-C047-AF8E-D54909065E74}" type="presParOf" srcId="{803077E2-5A4E-DD47-8949-314DFCD7964F}" destId="{D82D8DCC-8EE3-B54B-AE23-37CE13DE9461}" srcOrd="1" destOrd="0" presId="urn:microsoft.com/office/officeart/2005/8/layout/vList3"/>
    <dgm:cxn modelId="{4B2ED370-F6D2-F14D-86F2-EE593DB73A69}" type="presParOf" srcId="{803077E2-5A4E-DD47-8949-314DFCD7964F}" destId="{0A20F0F2-8266-A54B-B830-200F54C7C82E}" srcOrd="2" destOrd="0" presId="urn:microsoft.com/office/officeart/2005/8/layout/vList3"/>
    <dgm:cxn modelId="{366BDCC2-A384-DD44-B7C7-B5B237BFF62A}" type="presParOf" srcId="{0A20F0F2-8266-A54B-B830-200F54C7C82E}" destId="{A2950A5E-2717-DB4D-B698-DE979E425DCB}" srcOrd="0" destOrd="0" presId="urn:microsoft.com/office/officeart/2005/8/layout/vList3"/>
    <dgm:cxn modelId="{131E3680-1044-4F46-93B2-9E91D678F68B}" type="presParOf" srcId="{0A20F0F2-8266-A54B-B830-200F54C7C82E}" destId="{DA924B29-D1AD-BB47-9FB0-2909FFCF93B1}" srcOrd="1" destOrd="0" presId="urn:microsoft.com/office/officeart/2005/8/layout/vList3"/>
    <dgm:cxn modelId="{7F4891C5-F728-4D49-9E5C-C394FC2D0D98}" type="presParOf" srcId="{803077E2-5A4E-DD47-8949-314DFCD7964F}" destId="{CA5D06B4-9B54-1846-82BF-29F953988038}" srcOrd="3" destOrd="0" presId="urn:microsoft.com/office/officeart/2005/8/layout/vList3"/>
    <dgm:cxn modelId="{4602C34E-1E37-AB44-B072-C97C280A20D7}" type="presParOf" srcId="{803077E2-5A4E-DD47-8949-314DFCD7964F}" destId="{A8C22F76-158C-0A47-A707-F2D76BDA278C}" srcOrd="4" destOrd="0" presId="urn:microsoft.com/office/officeart/2005/8/layout/vList3"/>
    <dgm:cxn modelId="{B8C41FD8-F2E4-E94D-A413-F536478C1B72}" type="presParOf" srcId="{A8C22F76-158C-0A47-A707-F2D76BDA278C}" destId="{8055E8B0-6E12-9648-B916-B7E4E1BBBD82}" srcOrd="0" destOrd="0" presId="urn:microsoft.com/office/officeart/2005/8/layout/vList3"/>
    <dgm:cxn modelId="{C6F5BF03-15D7-D248-8FDF-34901B4F4F08}" type="presParOf" srcId="{A8C22F76-158C-0A47-A707-F2D76BDA278C}" destId="{28EC950E-447A-B54F-82B2-EAB9833E075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6FFE0-422D-614B-B6E7-C9E995D624D6}" type="doc">
      <dgm:prSet loTypeId="urn:microsoft.com/office/officeart/2005/8/layout/vList3" loCatId="" qsTypeId="urn:microsoft.com/office/officeart/2005/8/quickstyle/simple1" qsCatId="simple" csTypeId="urn:microsoft.com/office/officeart/2005/8/colors/accent1_2" csCatId="accent1" phldr="1"/>
      <dgm:spPr/>
    </dgm:pt>
    <dgm:pt modelId="{3612B0BA-4C5F-FD4A-9D68-A1F17574CD62}">
      <dgm:prSet phldrT="[Text]"/>
      <dgm:spPr/>
      <dgm:t>
        <a:bodyPr/>
        <a:lstStyle/>
        <a:p>
          <a:r>
            <a:rPr lang="en-US" dirty="0"/>
            <a:t>Know them</a:t>
          </a:r>
        </a:p>
      </dgm:t>
    </dgm:pt>
    <dgm:pt modelId="{6B4845E2-B100-5047-B5FC-59765D6ED41C}" type="parTrans" cxnId="{0B622C09-238E-9C49-8993-24283DBC37A4}">
      <dgm:prSet/>
      <dgm:spPr/>
      <dgm:t>
        <a:bodyPr/>
        <a:lstStyle/>
        <a:p>
          <a:endParaRPr lang="en-US"/>
        </a:p>
      </dgm:t>
    </dgm:pt>
    <dgm:pt modelId="{024049BB-AAD7-7C44-B979-F495045830DE}" type="sibTrans" cxnId="{0B622C09-238E-9C49-8993-24283DBC37A4}">
      <dgm:prSet/>
      <dgm:spPr/>
      <dgm:t>
        <a:bodyPr/>
        <a:lstStyle/>
        <a:p>
          <a:endParaRPr lang="en-US"/>
        </a:p>
      </dgm:t>
    </dgm:pt>
    <dgm:pt modelId="{A12A756D-7875-7247-8999-9924C068AB38}">
      <dgm:prSet phldrT="[Text]"/>
      <dgm:spPr/>
      <dgm:t>
        <a:bodyPr/>
        <a:lstStyle/>
        <a:p>
          <a:r>
            <a:rPr lang="en-US" dirty="0"/>
            <a:t>Challenge them</a:t>
          </a:r>
        </a:p>
      </dgm:t>
    </dgm:pt>
    <dgm:pt modelId="{742B4402-9FA9-D242-A566-598692D03533}" type="parTrans" cxnId="{619571FD-D31F-9B44-B6D6-12A5D338E7CE}">
      <dgm:prSet/>
      <dgm:spPr/>
      <dgm:t>
        <a:bodyPr/>
        <a:lstStyle/>
        <a:p>
          <a:endParaRPr lang="en-US"/>
        </a:p>
      </dgm:t>
    </dgm:pt>
    <dgm:pt modelId="{6C57BF20-413B-B143-8B2F-3589B5D9C227}" type="sibTrans" cxnId="{619571FD-D31F-9B44-B6D6-12A5D338E7CE}">
      <dgm:prSet/>
      <dgm:spPr/>
      <dgm:t>
        <a:bodyPr/>
        <a:lstStyle/>
        <a:p>
          <a:endParaRPr lang="en-US"/>
        </a:p>
      </dgm:t>
    </dgm:pt>
    <dgm:pt modelId="{0B74BDFC-0BAF-234E-8422-EA92DA9807A6}">
      <dgm:prSet phldrT="[Text]"/>
      <dgm:spPr/>
      <dgm:t>
        <a:bodyPr/>
        <a:lstStyle/>
        <a:p>
          <a:r>
            <a:rPr lang="en-US" dirty="0"/>
            <a:t>Believe in them</a:t>
          </a:r>
        </a:p>
      </dgm:t>
    </dgm:pt>
    <dgm:pt modelId="{8C28D90B-6D69-7F44-B24E-D61AE3DA245B}" type="parTrans" cxnId="{5F82F2ED-85C1-F149-8BC9-99217EED5B99}">
      <dgm:prSet/>
      <dgm:spPr/>
      <dgm:t>
        <a:bodyPr/>
        <a:lstStyle/>
        <a:p>
          <a:endParaRPr lang="en-US"/>
        </a:p>
      </dgm:t>
    </dgm:pt>
    <dgm:pt modelId="{7C3FF97B-B751-2E42-ABDE-88714ADE3347}" type="sibTrans" cxnId="{5F82F2ED-85C1-F149-8BC9-99217EED5B99}">
      <dgm:prSet/>
      <dgm:spPr/>
      <dgm:t>
        <a:bodyPr/>
        <a:lstStyle/>
        <a:p>
          <a:endParaRPr lang="en-US"/>
        </a:p>
      </dgm:t>
    </dgm:pt>
    <dgm:pt modelId="{803077E2-5A4E-DD47-8949-314DFCD7964F}" type="pres">
      <dgm:prSet presAssocID="{18A6FFE0-422D-614B-B6E7-C9E995D624D6}" presName="linearFlow" presStyleCnt="0">
        <dgm:presLayoutVars>
          <dgm:dir/>
          <dgm:resizeHandles val="exact"/>
        </dgm:presLayoutVars>
      </dgm:prSet>
      <dgm:spPr/>
    </dgm:pt>
    <dgm:pt modelId="{710AB0E0-E633-B241-97C6-3A73199CAE98}" type="pres">
      <dgm:prSet presAssocID="{3612B0BA-4C5F-FD4A-9D68-A1F17574CD62}" presName="composite" presStyleCnt="0"/>
      <dgm:spPr/>
    </dgm:pt>
    <dgm:pt modelId="{EF9DB765-CFFE-DB41-95AE-C5BAE00311AB}" type="pres">
      <dgm:prSet presAssocID="{3612B0BA-4C5F-FD4A-9D68-A1F17574CD62}" presName="imgShp" presStyleLbl="fgImgPlace1" presStyleIdx="0" presStyleCnt="3"/>
      <dgm:spPr/>
    </dgm:pt>
    <dgm:pt modelId="{1C194483-1986-6D4D-BE72-23A2FFB3F516}" type="pres">
      <dgm:prSet presAssocID="{3612B0BA-4C5F-FD4A-9D68-A1F17574CD62}" presName="txShp" presStyleLbl="node1" presStyleIdx="0" presStyleCnt="3">
        <dgm:presLayoutVars>
          <dgm:bulletEnabled val="1"/>
        </dgm:presLayoutVars>
      </dgm:prSet>
      <dgm:spPr/>
    </dgm:pt>
    <dgm:pt modelId="{D82D8DCC-8EE3-B54B-AE23-37CE13DE9461}" type="pres">
      <dgm:prSet presAssocID="{024049BB-AAD7-7C44-B979-F495045830DE}" presName="spacing" presStyleCnt="0"/>
      <dgm:spPr/>
    </dgm:pt>
    <dgm:pt modelId="{0A20F0F2-8266-A54B-B830-200F54C7C82E}" type="pres">
      <dgm:prSet presAssocID="{A12A756D-7875-7247-8999-9924C068AB38}" presName="composite" presStyleCnt="0"/>
      <dgm:spPr/>
    </dgm:pt>
    <dgm:pt modelId="{A2950A5E-2717-DB4D-B698-DE979E425DCB}" type="pres">
      <dgm:prSet presAssocID="{A12A756D-7875-7247-8999-9924C068AB38}" presName="imgShp" presStyleLbl="fgImgPlace1" presStyleIdx="1" presStyleCnt="3"/>
      <dgm:spPr/>
    </dgm:pt>
    <dgm:pt modelId="{DA924B29-D1AD-BB47-9FB0-2909FFCF93B1}" type="pres">
      <dgm:prSet presAssocID="{A12A756D-7875-7247-8999-9924C068AB38}" presName="txShp" presStyleLbl="node1" presStyleIdx="1" presStyleCnt="3">
        <dgm:presLayoutVars>
          <dgm:bulletEnabled val="1"/>
        </dgm:presLayoutVars>
      </dgm:prSet>
      <dgm:spPr/>
    </dgm:pt>
    <dgm:pt modelId="{CA5D06B4-9B54-1846-82BF-29F953988038}" type="pres">
      <dgm:prSet presAssocID="{6C57BF20-413B-B143-8B2F-3589B5D9C227}" presName="spacing" presStyleCnt="0"/>
      <dgm:spPr/>
    </dgm:pt>
    <dgm:pt modelId="{A8C22F76-158C-0A47-A707-F2D76BDA278C}" type="pres">
      <dgm:prSet presAssocID="{0B74BDFC-0BAF-234E-8422-EA92DA9807A6}" presName="composite" presStyleCnt="0"/>
      <dgm:spPr/>
    </dgm:pt>
    <dgm:pt modelId="{8055E8B0-6E12-9648-B916-B7E4E1BBBD82}" type="pres">
      <dgm:prSet presAssocID="{0B74BDFC-0BAF-234E-8422-EA92DA9807A6}" presName="imgShp" presStyleLbl="fgImgPlace1" presStyleIdx="2" presStyleCnt="3"/>
      <dgm:spPr/>
    </dgm:pt>
    <dgm:pt modelId="{28EC950E-447A-B54F-82B2-EAB9833E075A}" type="pres">
      <dgm:prSet presAssocID="{0B74BDFC-0BAF-234E-8422-EA92DA9807A6}" presName="txShp" presStyleLbl="node1" presStyleIdx="2" presStyleCnt="3">
        <dgm:presLayoutVars>
          <dgm:bulletEnabled val="1"/>
        </dgm:presLayoutVars>
      </dgm:prSet>
      <dgm:spPr/>
    </dgm:pt>
  </dgm:ptLst>
  <dgm:cxnLst>
    <dgm:cxn modelId="{0B622C09-238E-9C49-8993-24283DBC37A4}" srcId="{18A6FFE0-422D-614B-B6E7-C9E995D624D6}" destId="{3612B0BA-4C5F-FD4A-9D68-A1F17574CD62}" srcOrd="0" destOrd="0" parTransId="{6B4845E2-B100-5047-B5FC-59765D6ED41C}" sibTransId="{024049BB-AAD7-7C44-B979-F495045830DE}"/>
    <dgm:cxn modelId="{75B71434-76FC-8C4D-B2F5-7EF7190022F2}" type="presOf" srcId="{0B74BDFC-0BAF-234E-8422-EA92DA9807A6}" destId="{28EC950E-447A-B54F-82B2-EAB9833E075A}" srcOrd="0" destOrd="0" presId="urn:microsoft.com/office/officeart/2005/8/layout/vList3"/>
    <dgm:cxn modelId="{9343F27A-6569-AC40-9B8B-638BFD518385}" type="presOf" srcId="{18A6FFE0-422D-614B-B6E7-C9E995D624D6}" destId="{803077E2-5A4E-DD47-8949-314DFCD7964F}" srcOrd="0" destOrd="0" presId="urn:microsoft.com/office/officeart/2005/8/layout/vList3"/>
    <dgm:cxn modelId="{C1DAEECA-31D5-6B49-A5B2-A949BA2428D0}" type="presOf" srcId="{A12A756D-7875-7247-8999-9924C068AB38}" destId="{DA924B29-D1AD-BB47-9FB0-2909FFCF93B1}" srcOrd="0" destOrd="0" presId="urn:microsoft.com/office/officeart/2005/8/layout/vList3"/>
    <dgm:cxn modelId="{5F82F2ED-85C1-F149-8BC9-99217EED5B99}" srcId="{18A6FFE0-422D-614B-B6E7-C9E995D624D6}" destId="{0B74BDFC-0BAF-234E-8422-EA92DA9807A6}" srcOrd="2" destOrd="0" parTransId="{8C28D90B-6D69-7F44-B24E-D61AE3DA245B}" sibTransId="{7C3FF97B-B751-2E42-ABDE-88714ADE3347}"/>
    <dgm:cxn modelId="{1C9A0DFC-DD12-AD4D-A5AE-DD3EA632E173}" type="presOf" srcId="{3612B0BA-4C5F-FD4A-9D68-A1F17574CD62}" destId="{1C194483-1986-6D4D-BE72-23A2FFB3F516}" srcOrd="0" destOrd="0" presId="urn:microsoft.com/office/officeart/2005/8/layout/vList3"/>
    <dgm:cxn modelId="{619571FD-D31F-9B44-B6D6-12A5D338E7CE}" srcId="{18A6FFE0-422D-614B-B6E7-C9E995D624D6}" destId="{A12A756D-7875-7247-8999-9924C068AB38}" srcOrd="1" destOrd="0" parTransId="{742B4402-9FA9-D242-A566-598692D03533}" sibTransId="{6C57BF20-413B-B143-8B2F-3589B5D9C227}"/>
    <dgm:cxn modelId="{E286FBD4-9B63-084B-9F57-D17ABF7C333C}" type="presParOf" srcId="{803077E2-5A4E-DD47-8949-314DFCD7964F}" destId="{710AB0E0-E633-B241-97C6-3A73199CAE98}" srcOrd="0" destOrd="0" presId="urn:microsoft.com/office/officeart/2005/8/layout/vList3"/>
    <dgm:cxn modelId="{D9D5485F-B52C-D849-866F-F26ECC5835B1}" type="presParOf" srcId="{710AB0E0-E633-B241-97C6-3A73199CAE98}" destId="{EF9DB765-CFFE-DB41-95AE-C5BAE00311AB}" srcOrd="0" destOrd="0" presId="urn:microsoft.com/office/officeart/2005/8/layout/vList3"/>
    <dgm:cxn modelId="{EAAADEF0-7433-094F-8332-13F6D4A1F204}" type="presParOf" srcId="{710AB0E0-E633-B241-97C6-3A73199CAE98}" destId="{1C194483-1986-6D4D-BE72-23A2FFB3F516}" srcOrd="1" destOrd="0" presId="urn:microsoft.com/office/officeart/2005/8/layout/vList3"/>
    <dgm:cxn modelId="{E6994EA7-1257-C047-AF8E-D54909065E74}" type="presParOf" srcId="{803077E2-5A4E-DD47-8949-314DFCD7964F}" destId="{D82D8DCC-8EE3-B54B-AE23-37CE13DE9461}" srcOrd="1" destOrd="0" presId="urn:microsoft.com/office/officeart/2005/8/layout/vList3"/>
    <dgm:cxn modelId="{4B2ED370-F6D2-F14D-86F2-EE593DB73A69}" type="presParOf" srcId="{803077E2-5A4E-DD47-8949-314DFCD7964F}" destId="{0A20F0F2-8266-A54B-B830-200F54C7C82E}" srcOrd="2" destOrd="0" presId="urn:microsoft.com/office/officeart/2005/8/layout/vList3"/>
    <dgm:cxn modelId="{366BDCC2-A384-DD44-B7C7-B5B237BFF62A}" type="presParOf" srcId="{0A20F0F2-8266-A54B-B830-200F54C7C82E}" destId="{A2950A5E-2717-DB4D-B698-DE979E425DCB}" srcOrd="0" destOrd="0" presId="urn:microsoft.com/office/officeart/2005/8/layout/vList3"/>
    <dgm:cxn modelId="{131E3680-1044-4F46-93B2-9E91D678F68B}" type="presParOf" srcId="{0A20F0F2-8266-A54B-B830-200F54C7C82E}" destId="{DA924B29-D1AD-BB47-9FB0-2909FFCF93B1}" srcOrd="1" destOrd="0" presId="urn:microsoft.com/office/officeart/2005/8/layout/vList3"/>
    <dgm:cxn modelId="{7F4891C5-F728-4D49-9E5C-C394FC2D0D98}" type="presParOf" srcId="{803077E2-5A4E-DD47-8949-314DFCD7964F}" destId="{CA5D06B4-9B54-1846-82BF-29F953988038}" srcOrd="3" destOrd="0" presId="urn:microsoft.com/office/officeart/2005/8/layout/vList3"/>
    <dgm:cxn modelId="{4602C34E-1E37-AB44-B072-C97C280A20D7}" type="presParOf" srcId="{803077E2-5A4E-DD47-8949-314DFCD7964F}" destId="{A8C22F76-158C-0A47-A707-F2D76BDA278C}" srcOrd="4" destOrd="0" presId="urn:microsoft.com/office/officeart/2005/8/layout/vList3"/>
    <dgm:cxn modelId="{B8C41FD8-F2E4-E94D-A413-F536478C1B72}" type="presParOf" srcId="{A8C22F76-158C-0A47-A707-F2D76BDA278C}" destId="{8055E8B0-6E12-9648-B916-B7E4E1BBBD82}" srcOrd="0" destOrd="0" presId="urn:microsoft.com/office/officeart/2005/8/layout/vList3"/>
    <dgm:cxn modelId="{C6F5BF03-15D7-D248-8FDF-34901B4F4F08}" type="presParOf" srcId="{A8C22F76-158C-0A47-A707-F2D76BDA278C}" destId="{28EC950E-447A-B54F-82B2-EAB9833E075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4483-1986-6D4D-BE72-23A2FFB3F516}">
      <dsp:nvSpPr>
        <dsp:cNvPr id="0" name=""/>
        <dsp:cNvSpPr/>
      </dsp:nvSpPr>
      <dsp:spPr>
        <a:xfrm rot="10800000">
          <a:off x="2282271" y="3102"/>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Know them</a:t>
          </a:r>
        </a:p>
      </dsp:txBody>
      <dsp:txXfrm rot="10800000">
        <a:off x="2686643" y="3102"/>
        <a:ext cx="7051168" cy="1617487"/>
      </dsp:txXfrm>
    </dsp:sp>
    <dsp:sp modelId="{EF9DB765-CFFE-DB41-95AE-C5BAE00311AB}">
      <dsp:nvSpPr>
        <dsp:cNvPr id="0" name=""/>
        <dsp:cNvSpPr/>
      </dsp:nvSpPr>
      <dsp:spPr>
        <a:xfrm>
          <a:off x="1473527" y="3102"/>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24B29-D1AD-BB47-9FB0-2909FFCF93B1}">
      <dsp:nvSpPr>
        <dsp:cNvPr id="0" name=""/>
        <dsp:cNvSpPr/>
      </dsp:nvSpPr>
      <dsp:spPr>
        <a:xfrm rot="10800000">
          <a:off x="2282271" y="210342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Challenge them</a:t>
          </a:r>
        </a:p>
      </dsp:txBody>
      <dsp:txXfrm rot="10800000">
        <a:off x="2686643" y="2103421"/>
        <a:ext cx="7051168" cy="1617487"/>
      </dsp:txXfrm>
    </dsp:sp>
    <dsp:sp modelId="{A2950A5E-2717-DB4D-B698-DE979E425DCB}">
      <dsp:nvSpPr>
        <dsp:cNvPr id="0" name=""/>
        <dsp:cNvSpPr/>
      </dsp:nvSpPr>
      <dsp:spPr>
        <a:xfrm>
          <a:off x="1473527" y="210342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C950E-447A-B54F-82B2-EAB9833E075A}">
      <dsp:nvSpPr>
        <dsp:cNvPr id="0" name=""/>
        <dsp:cNvSpPr/>
      </dsp:nvSpPr>
      <dsp:spPr>
        <a:xfrm rot="10800000">
          <a:off x="2282271" y="420374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Believe in them</a:t>
          </a:r>
        </a:p>
      </dsp:txBody>
      <dsp:txXfrm rot="10800000">
        <a:off x="2686643" y="4203741"/>
        <a:ext cx="7051168" cy="1617487"/>
      </dsp:txXfrm>
    </dsp:sp>
    <dsp:sp modelId="{8055E8B0-6E12-9648-B916-B7E4E1BBBD82}">
      <dsp:nvSpPr>
        <dsp:cNvPr id="0" name=""/>
        <dsp:cNvSpPr/>
      </dsp:nvSpPr>
      <dsp:spPr>
        <a:xfrm>
          <a:off x="1473527" y="420374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4483-1986-6D4D-BE72-23A2FFB3F516}">
      <dsp:nvSpPr>
        <dsp:cNvPr id="0" name=""/>
        <dsp:cNvSpPr/>
      </dsp:nvSpPr>
      <dsp:spPr>
        <a:xfrm rot="10800000">
          <a:off x="2282271" y="3102"/>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Know them</a:t>
          </a:r>
        </a:p>
      </dsp:txBody>
      <dsp:txXfrm rot="10800000">
        <a:off x="2686643" y="3102"/>
        <a:ext cx="7051168" cy="1617487"/>
      </dsp:txXfrm>
    </dsp:sp>
    <dsp:sp modelId="{EF9DB765-CFFE-DB41-95AE-C5BAE00311AB}">
      <dsp:nvSpPr>
        <dsp:cNvPr id="0" name=""/>
        <dsp:cNvSpPr/>
      </dsp:nvSpPr>
      <dsp:spPr>
        <a:xfrm>
          <a:off x="1473527" y="3102"/>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24B29-D1AD-BB47-9FB0-2909FFCF93B1}">
      <dsp:nvSpPr>
        <dsp:cNvPr id="0" name=""/>
        <dsp:cNvSpPr/>
      </dsp:nvSpPr>
      <dsp:spPr>
        <a:xfrm rot="10800000">
          <a:off x="2282271" y="210342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Challenge them</a:t>
          </a:r>
        </a:p>
      </dsp:txBody>
      <dsp:txXfrm rot="10800000">
        <a:off x="2686643" y="2103421"/>
        <a:ext cx="7051168" cy="1617487"/>
      </dsp:txXfrm>
    </dsp:sp>
    <dsp:sp modelId="{A2950A5E-2717-DB4D-B698-DE979E425DCB}">
      <dsp:nvSpPr>
        <dsp:cNvPr id="0" name=""/>
        <dsp:cNvSpPr/>
      </dsp:nvSpPr>
      <dsp:spPr>
        <a:xfrm>
          <a:off x="1473527" y="210342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C950E-447A-B54F-82B2-EAB9833E075A}">
      <dsp:nvSpPr>
        <dsp:cNvPr id="0" name=""/>
        <dsp:cNvSpPr/>
      </dsp:nvSpPr>
      <dsp:spPr>
        <a:xfrm rot="10800000">
          <a:off x="2282271" y="4203741"/>
          <a:ext cx="7455540" cy="1617487"/>
        </a:xfrm>
        <a:prstGeom prst="homePlat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3267" tIns="247650" rIns="46228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Believe in them</a:t>
          </a:r>
        </a:p>
      </dsp:txBody>
      <dsp:txXfrm rot="10800000">
        <a:off x="2686643" y="4203741"/>
        <a:ext cx="7051168" cy="1617487"/>
      </dsp:txXfrm>
    </dsp:sp>
    <dsp:sp modelId="{8055E8B0-6E12-9648-B916-B7E4E1BBBD82}">
      <dsp:nvSpPr>
        <dsp:cNvPr id="0" name=""/>
        <dsp:cNvSpPr/>
      </dsp:nvSpPr>
      <dsp:spPr>
        <a:xfrm>
          <a:off x="1473527" y="4203741"/>
          <a:ext cx="1617487" cy="1617487"/>
        </a:xfrm>
        <a:prstGeom prst="ellipse">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29F45-7DBD-3940-B63B-FC2897CB355C}" type="datetimeFigureOut">
              <a:rPr lang="en-US" smtClean="0"/>
              <a:t>4/16/25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A995E-98F5-E844-8427-BC55ABDB53A2}" type="slidenum">
              <a:rPr lang="en-US" smtClean="0"/>
              <a:t>‹#›</a:t>
            </a:fld>
            <a:endParaRPr lang="en-US"/>
          </a:p>
        </p:txBody>
      </p:sp>
    </p:spTree>
    <p:extLst>
      <p:ext uri="{BB962C8B-B14F-4D97-AF65-F5344CB8AC3E}">
        <p14:creationId xmlns:p14="http://schemas.microsoft.com/office/powerpoint/2010/main" val="44702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Tom Duff</a:t>
            </a:r>
          </a:p>
        </p:txBody>
      </p:sp>
      <p:sp>
        <p:nvSpPr>
          <p:cNvPr id="4" name="Slide Number Placeholder 3"/>
          <p:cNvSpPr>
            <a:spLocks noGrp="1"/>
          </p:cNvSpPr>
          <p:nvPr>
            <p:ph type="sldNum" sz="quarter" idx="5"/>
          </p:nvPr>
        </p:nvSpPr>
        <p:spPr/>
        <p:txBody>
          <a:bodyPr/>
          <a:lstStyle/>
          <a:p>
            <a:fld id="{4E1A995E-98F5-E844-8427-BC55ABDB53A2}" type="slidenum">
              <a:rPr lang="en-US" smtClean="0"/>
              <a:t>8</a:t>
            </a:fld>
            <a:endParaRPr lang="en-US"/>
          </a:p>
        </p:txBody>
      </p:sp>
    </p:spTree>
    <p:extLst>
      <p:ext uri="{BB962C8B-B14F-4D97-AF65-F5344CB8AC3E}">
        <p14:creationId xmlns:p14="http://schemas.microsoft.com/office/powerpoint/2010/main" val="241180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EFE59-DEAE-5C55-F06B-76B6A7BEB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C6CD7-3A7A-78AF-95F6-51782EA15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BA8CF-F7B2-DE73-D60E-588F13C1E8E5}"/>
              </a:ext>
            </a:extLst>
          </p:cNvPr>
          <p:cNvSpPr>
            <a:spLocks noGrp="1"/>
          </p:cNvSpPr>
          <p:nvPr>
            <p:ph type="body" idx="1"/>
          </p:nvPr>
        </p:nvSpPr>
        <p:spPr/>
        <p:txBody>
          <a:bodyPr/>
          <a:lstStyle/>
          <a:p>
            <a:r>
              <a:rPr lang="en-US" dirty="0"/>
              <a:t>EGAs for pictures</a:t>
            </a:r>
          </a:p>
        </p:txBody>
      </p:sp>
      <p:sp>
        <p:nvSpPr>
          <p:cNvPr id="4" name="Slide Number Placeholder 3">
            <a:extLst>
              <a:ext uri="{FF2B5EF4-FFF2-40B4-BE49-F238E27FC236}">
                <a16:creationId xmlns:a16="http://schemas.microsoft.com/office/drawing/2014/main" id="{B7470305-6ACF-FB0F-C98B-EFA0BFEB2E47}"/>
              </a:ext>
            </a:extLst>
          </p:cNvPr>
          <p:cNvSpPr>
            <a:spLocks noGrp="1"/>
          </p:cNvSpPr>
          <p:nvPr>
            <p:ph type="sldNum" sz="quarter" idx="5"/>
          </p:nvPr>
        </p:nvSpPr>
        <p:spPr/>
        <p:txBody>
          <a:bodyPr/>
          <a:lstStyle/>
          <a:p>
            <a:fld id="{4E1A995E-98F5-E844-8427-BC55ABDB53A2}" type="slidenum">
              <a:rPr lang="en-US" smtClean="0"/>
              <a:t>18</a:t>
            </a:fld>
            <a:endParaRPr lang="en-US"/>
          </a:p>
        </p:txBody>
      </p:sp>
    </p:spTree>
    <p:extLst>
      <p:ext uri="{BB962C8B-B14F-4D97-AF65-F5344CB8AC3E}">
        <p14:creationId xmlns:p14="http://schemas.microsoft.com/office/powerpoint/2010/main" val="289489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EGAs for pictures</a:t>
            </a:r>
          </a:p>
        </p:txBody>
      </p:sp>
      <p:sp>
        <p:nvSpPr>
          <p:cNvPr id="4" name="Slide Number Placeholder 3"/>
          <p:cNvSpPr>
            <a:spLocks noGrp="1"/>
          </p:cNvSpPr>
          <p:nvPr>
            <p:ph type="sldNum" sz="quarter" idx="5"/>
          </p:nvPr>
        </p:nvSpPr>
        <p:spPr/>
        <p:txBody>
          <a:bodyPr/>
          <a:lstStyle/>
          <a:p>
            <a:fld id="{4E1A995E-98F5-E844-8427-BC55ABDB53A2}" type="slidenum">
              <a:rPr lang="en-US" smtClean="0"/>
              <a:t>9</a:t>
            </a:fld>
            <a:endParaRPr lang="en-US"/>
          </a:p>
        </p:txBody>
      </p:sp>
    </p:spTree>
    <p:extLst>
      <p:ext uri="{BB962C8B-B14F-4D97-AF65-F5344CB8AC3E}">
        <p14:creationId xmlns:p14="http://schemas.microsoft.com/office/powerpoint/2010/main" val="43106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them</a:t>
            </a:r>
          </a:p>
        </p:txBody>
      </p:sp>
      <p:sp>
        <p:nvSpPr>
          <p:cNvPr id="4" name="Slide Number Placeholder 3"/>
          <p:cNvSpPr>
            <a:spLocks noGrp="1"/>
          </p:cNvSpPr>
          <p:nvPr>
            <p:ph type="sldNum" sz="quarter" idx="5"/>
          </p:nvPr>
        </p:nvSpPr>
        <p:spPr/>
        <p:txBody>
          <a:bodyPr/>
          <a:lstStyle/>
          <a:p>
            <a:fld id="{4E1A995E-98F5-E844-8427-BC55ABDB53A2}" type="slidenum">
              <a:rPr lang="en-US" smtClean="0"/>
              <a:t>10</a:t>
            </a:fld>
            <a:endParaRPr lang="en-US"/>
          </a:p>
        </p:txBody>
      </p:sp>
    </p:spTree>
    <p:extLst>
      <p:ext uri="{BB962C8B-B14F-4D97-AF65-F5344CB8AC3E}">
        <p14:creationId xmlns:p14="http://schemas.microsoft.com/office/powerpoint/2010/main" val="309264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45E1-61D9-775A-A9EA-88D37FB0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49DCC-D01C-410D-2D3C-5D786338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15BA9-B214-0592-DB27-8B9194FB2A77}"/>
              </a:ext>
            </a:extLst>
          </p:cNvPr>
          <p:cNvSpPr>
            <a:spLocks noGrp="1"/>
          </p:cNvSpPr>
          <p:nvPr>
            <p:ph type="body" idx="1"/>
          </p:nvPr>
        </p:nvSpPr>
        <p:spPr/>
        <p:txBody>
          <a:bodyPr/>
          <a:lstStyle/>
          <a:p>
            <a:r>
              <a:rPr lang="en-US" dirty="0"/>
              <a:t>Know them</a:t>
            </a:r>
          </a:p>
        </p:txBody>
      </p:sp>
      <p:sp>
        <p:nvSpPr>
          <p:cNvPr id="4" name="Slide Number Placeholder 3">
            <a:extLst>
              <a:ext uri="{FF2B5EF4-FFF2-40B4-BE49-F238E27FC236}">
                <a16:creationId xmlns:a16="http://schemas.microsoft.com/office/drawing/2014/main" id="{DD3DBAA4-4895-4D9B-3521-D066510258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A995E-98F5-E844-8427-BC55ABDB53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459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them</a:t>
            </a:r>
          </a:p>
        </p:txBody>
      </p:sp>
      <p:sp>
        <p:nvSpPr>
          <p:cNvPr id="4" name="Slide Number Placeholder 3"/>
          <p:cNvSpPr>
            <a:spLocks noGrp="1"/>
          </p:cNvSpPr>
          <p:nvPr>
            <p:ph type="sldNum" sz="quarter" idx="5"/>
          </p:nvPr>
        </p:nvSpPr>
        <p:spPr/>
        <p:txBody>
          <a:bodyPr/>
          <a:lstStyle/>
          <a:p>
            <a:fld id="{4E1A995E-98F5-E844-8427-BC55ABDB53A2}" type="slidenum">
              <a:rPr lang="en-US" smtClean="0"/>
              <a:t>12</a:t>
            </a:fld>
            <a:endParaRPr lang="en-US"/>
          </a:p>
        </p:txBody>
      </p:sp>
    </p:spTree>
    <p:extLst>
      <p:ext uri="{BB962C8B-B14F-4D97-AF65-F5344CB8AC3E}">
        <p14:creationId xmlns:p14="http://schemas.microsoft.com/office/powerpoint/2010/main" val="275078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9EE4-3A0A-7799-B745-B42AA4222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D6D42-C251-04D2-7D34-8DB8AA3C3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9A5F3-7593-AA17-F936-AAD5096DA8B2}"/>
              </a:ext>
            </a:extLst>
          </p:cNvPr>
          <p:cNvSpPr>
            <a:spLocks noGrp="1"/>
          </p:cNvSpPr>
          <p:nvPr>
            <p:ph type="body" idx="1"/>
          </p:nvPr>
        </p:nvSpPr>
        <p:spPr/>
        <p:txBody>
          <a:bodyPr/>
          <a:lstStyle/>
          <a:p>
            <a:r>
              <a:rPr lang="en-US" dirty="0"/>
              <a:t>Know them</a:t>
            </a:r>
          </a:p>
        </p:txBody>
      </p:sp>
      <p:sp>
        <p:nvSpPr>
          <p:cNvPr id="4" name="Slide Number Placeholder 3">
            <a:extLst>
              <a:ext uri="{FF2B5EF4-FFF2-40B4-BE49-F238E27FC236}">
                <a16:creationId xmlns:a16="http://schemas.microsoft.com/office/drawing/2014/main" id="{A36A95CF-6CDE-5701-9E69-3B560F56C4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A995E-98F5-E844-8427-BC55ABDB53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680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29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Statistically significant differences</a:t>
            </a:r>
          </a:p>
        </p:txBody>
      </p:sp>
    </p:spTree>
    <p:extLst>
      <p:ext uri="{BB962C8B-B14F-4D97-AF65-F5344CB8AC3E}">
        <p14:creationId xmlns:p14="http://schemas.microsoft.com/office/powerpoint/2010/main" val="4268250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citation</a:t>
            </a:r>
          </a:p>
        </p:txBody>
      </p:sp>
      <p:sp>
        <p:nvSpPr>
          <p:cNvPr id="4" name="Slide Number Placeholder 3"/>
          <p:cNvSpPr>
            <a:spLocks noGrp="1"/>
          </p:cNvSpPr>
          <p:nvPr>
            <p:ph type="sldNum" sz="quarter" idx="5"/>
          </p:nvPr>
        </p:nvSpPr>
        <p:spPr/>
        <p:txBody>
          <a:bodyPr/>
          <a:lstStyle/>
          <a:p>
            <a:fld id="{4E1A995E-98F5-E844-8427-BC55ABDB53A2}" type="slidenum">
              <a:rPr lang="en-US" smtClean="0"/>
              <a:t>17</a:t>
            </a:fld>
            <a:endParaRPr lang="en-US"/>
          </a:p>
        </p:txBody>
      </p:sp>
    </p:spTree>
    <p:extLst>
      <p:ext uri="{BB962C8B-B14F-4D97-AF65-F5344CB8AC3E}">
        <p14:creationId xmlns:p14="http://schemas.microsoft.com/office/powerpoint/2010/main" val="155492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4/16/25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422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25405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499379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9" name="Google Shape;19;p3"/>
          <p:cNvSpPr txBox="1">
            <a:spLocks noGrp="1"/>
          </p:cNvSpPr>
          <p:nvPr>
            <p:ph type="title"/>
          </p:nvPr>
        </p:nvSpPr>
        <p:spPr>
          <a:xfrm>
            <a:off x="415600" y="593367"/>
            <a:ext cx="9654992"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3"/>
          <p:cNvSpPr txBox="1">
            <a:spLocks noGrp="1"/>
          </p:cNvSpPr>
          <p:nvPr>
            <p:ph type="body" idx="1"/>
          </p:nvPr>
        </p:nvSpPr>
        <p:spPr>
          <a:xfrm>
            <a:off x="415600" y="1536633"/>
            <a:ext cx="9654992" cy="45552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SzPts val="1600"/>
              <a:buChar char="●"/>
              <a:defRPr sz="2133"/>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21" name="Google Shape;21;p3"/>
          <p:cNvSpPr txBox="1">
            <a:spLocks noGrp="1"/>
          </p:cNvSpPr>
          <p:nvPr>
            <p:ph type="sldNum" idx="12"/>
          </p:nvPr>
        </p:nvSpPr>
        <p:spPr>
          <a:xfrm>
            <a:off x="11363596" y="6078767"/>
            <a:ext cx="412800" cy="524800"/>
          </a:xfrm>
          <a:prstGeom prst="rect">
            <a:avLst/>
          </a:prstGeom>
        </p:spPr>
        <p:txBody>
          <a:bodyPr spcFirstLastPara="1" wrap="square" lIns="91425" tIns="91425" rIns="91425" bIns="91425" anchor="ctr" anchorCtr="0">
            <a:normAutofit/>
          </a:bodyPr>
          <a:lstStyle>
            <a:lvl1pPr lvl="0" algn="l">
              <a:buNone/>
              <a:defRPr b="1"/>
            </a:lvl1pPr>
            <a:lvl2pPr lvl="1" algn="l">
              <a:buNone/>
              <a:defRPr b="1"/>
            </a:lvl2pPr>
            <a:lvl3pPr lvl="2" algn="l">
              <a:buNone/>
              <a:defRPr b="1"/>
            </a:lvl3pPr>
            <a:lvl4pPr lvl="3" algn="l">
              <a:buNone/>
              <a:defRPr b="1"/>
            </a:lvl4pPr>
            <a:lvl5pPr lvl="4" algn="l">
              <a:buNone/>
              <a:defRPr b="1"/>
            </a:lvl5pPr>
            <a:lvl6pPr lvl="5" algn="l">
              <a:buNone/>
              <a:defRPr b="1"/>
            </a:lvl6pPr>
            <a:lvl7pPr lvl="6" algn="l">
              <a:buNone/>
              <a:defRPr b="1"/>
            </a:lvl7pPr>
            <a:lvl8pPr lvl="7" algn="l">
              <a:buNone/>
              <a:defRPr b="1"/>
            </a:lvl8pPr>
            <a:lvl9pPr lvl="8" algn="l">
              <a:buNone/>
              <a:defRPr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3114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4770-7C4D-F26B-B3DE-03A43A66BE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466352-DD16-E5C3-D7C7-B73A9A5A6DB1}"/>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47906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5" name="Google Shape;25;p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9" name="Google Shape;29;p4"/>
          <p:cNvSpPr txBox="1">
            <a:spLocks noGrp="1"/>
          </p:cNvSpPr>
          <p:nvPr>
            <p:ph type="sldNum" idx="3"/>
          </p:nvPr>
        </p:nvSpPr>
        <p:spPr>
          <a:xfrm>
            <a:off x="11363596" y="6078767"/>
            <a:ext cx="412800" cy="524800"/>
          </a:xfrm>
          <a:prstGeom prst="rect">
            <a:avLst/>
          </a:prstGeom>
        </p:spPr>
        <p:txBody>
          <a:bodyPr spcFirstLastPara="1" wrap="square" lIns="91425" tIns="91425" rIns="91425" bIns="91425" anchor="ctr" anchorCtr="0">
            <a:normAutofit/>
          </a:bodyPr>
          <a:lstStyle>
            <a:lvl1pPr lvl="0" algn="l" rtl="0">
              <a:buNone/>
              <a:defRPr b="1"/>
            </a:lvl1pPr>
            <a:lvl2pPr lvl="1" algn="l" rtl="0">
              <a:buNone/>
              <a:defRPr b="1"/>
            </a:lvl2pPr>
            <a:lvl3pPr lvl="2" algn="l" rtl="0">
              <a:buNone/>
              <a:defRPr b="1"/>
            </a:lvl3pPr>
            <a:lvl4pPr lvl="3" algn="l" rtl="0">
              <a:buNone/>
              <a:defRPr b="1"/>
            </a:lvl4pPr>
            <a:lvl5pPr lvl="4" algn="l" rtl="0">
              <a:buNone/>
              <a:defRPr b="1"/>
            </a:lvl5pPr>
            <a:lvl6pPr lvl="5" algn="l" rtl="0">
              <a:buNone/>
              <a:defRPr b="1"/>
            </a:lvl6pPr>
            <a:lvl7pPr lvl="6" algn="l" rtl="0">
              <a:buNone/>
              <a:defRPr b="1"/>
            </a:lvl7pPr>
            <a:lvl8pPr lvl="7" algn="l" rtl="0">
              <a:buNone/>
              <a:defRPr b="1"/>
            </a:lvl8pPr>
            <a:lvl9pPr lvl="8" algn="l" rtl="0">
              <a:buNone/>
              <a:defRPr b="1"/>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338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18963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4/16/25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038279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1274841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273456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07276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56827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4/16/25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416036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4/16/25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62587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4/16/25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290641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 id="2147483744" r:id="rId14"/>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46.svg"/><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microsoft.com/office/2007/relationships/hdphoto" Target="../media/hdphoto6.wdp"/><Relationship Id="rId5" Type="http://schemas.openxmlformats.org/officeDocument/2006/relationships/diagramQuickStyle" Target="../diagrams/quickStyle2.xml"/><Relationship Id="rId10" Type="http://schemas.microsoft.com/office/2007/relationships/hdphoto" Target="../media/hdphoto5.wdp"/><Relationship Id="rId4" Type="http://schemas.openxmlformats.org/officeDocument/2006/relationships/diagramLayout" Target="../diagrams/layout2.xml"/><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7.wdp"/><Relationship Id="rId3" Type="http://schemas.openxmlformats.org/officeDocument/2006/relationships/image" Target="../media/image57.png"/><Relationship Id="rId7" Type="http://schemas.openxmlformats.org/officeDocument/2006/relationships/image" Target="../media/image61.svg"/><Relationship Id="rId12"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microsoft.com/office/2007/relationships/hdphoto" Target="../media/hdphoto8.wdp"/></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g"/><Relationship Id="rId2" Type="http://schemas.openxmlformats.org/officeDocument/2006/relationships/notesSlide" Target="../notesSlides/notesSlide1.xml"/><Relationship Id="rId16"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3.wdp"/><Relationship Id="rId4" Type="http://schemas.openxmlformats.org/officeDocument/2006/relationships/diagramLayout" Target="../diagrams/layout1.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9090F2-B101-458B-9AFF-27327443B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7C84D44-5F6E-6B5B-321A-20A765FE6AB0}"/>
              </a:ext>
            </a:extLst>
          </p:cNvPr>
          <p:cNvSpPr>
            <a:spLocks noGrp="1"/>
          </p:cNvSpPr>
          <p:nvPr>
            <p:ph type="ctrTitle"/>
          </p:nvPr>
        </p:nvSpPr>
        <p:spPr>
          <a:xfrm>
            <a:off x="5123688" y="1235847"/>
            <a:ext cx="6300215" cy="3325266"/>
          </a:xfrm>
        </p:spPr>
        <p:txBody>
          <a:bodyPr>
            <a:normAutofit/>
          </a:bodyPr>
          <a:lstStyle/>
          <a:p>
            <a:r>
              <a:rPr lang="en-US" sz="7200"/>
              <a:t>Enduring </a:t>
            </a:r>
            <a:br>
              <a:rPr lang="en-US" sz="7200"/>
            </a:br>
            <a:r>
              <a:rPr lang="en-US" sz="7200"/>
              <a:t>bonds</a:t>
            </a:r>
          </a:p>
        </p:txBody>
      </p:sp>
      <p:sp>
        <p:nvSpPr>
          <p:cNvPr id="3" name="Subtitle 2">
            <a:extLst>
              <a:ext uri="{FF2B5EF4-FFF2-40B4-BE49-F238E27FC236}">
                <a16:creationId xmlns:a16="http://schemas.microsoft.com/office/drawing/2014/main" id="{5734FA88-0F9F-55B9-F2C3-30F50CB2FB04}"/>
              </a:ext>
            </a:extLst>
          </p:cNvPr>
          <p:cNvSpPr>
            <a:spLocks noGrp="1"/>
          </p:cNvSpPr>
          <p:nvPr>
            <p:ph type="subTitle" idx="1"/>
          </p:nvPr>
        </p:nvSpPr>
        <p:spPr>
          <a:xfrm>
            <a:off x="5123687" y="3813244"/>
            <a:ext cx="6300215" cy="2898842"/>
          </a:xfrm>
        </p:spPr>
        <p:txBody>
          <a:bodyPr>
            <a:normAutofit/>
          </a:bodyPr>
          <a:lstStyle/>
          <a:p>
            <a:r>
              <a:rPr lang="en-US" dirty="0"/>
              <a:t>Why leaders fully commit to their marines</a:t>
            </a:r>
          </a:p>
          <a:p>
            <a:endParaRPr lang="en-US" dirty="0"/>
          </a:p>
          <a:p>
            <a:endParaRPr lang="en-US" sz="1400" dirty="0"/>
          </a:p>
          <a:p>
            <a:r>
              <a:rPr lang="en-US" sz="1400" dirty="0"/>
              <a:t>Maj Ted Powers</a:t>
            </a:r>
          </a:p>
          <a:p>
            <a:r>
              <a:rPr lang="en-US" sz="1400" dirty="0"/>
              <a:t>Commandant of the marine corps fellow</a:t>
            </a:r>
          </a:p>
          <a:p>
            <a:r>
              <a:rPr lang="en-US" sz="1400" dirty="0"/>
              <a:t>Brown university</a:t>
            </a:r>
          </a:p>
        </p:txBody>
      </p:sp>
      <p:sp>
        <p:nvSpPr>
          <p:cNvPr id="11" name="Freeform 6">
            <a:extLst>
              <a:ext uri="{FF2B5EF4-FFF2-40B4-BE49-F238E27FC236}">
                <a16:creationId xmlns:a16="http://schemas.microsoft.com/office/drawing/2014/main" id="{526C103B-17BD-4B48-AB6F-0D9EF826A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pic>
        <p:nvPicPr>
          <p:cNvPr id="4" name="Picture 2" descr="May include: A round emblem of the United States Marine Corps. The emblem is predominantly red and black, featuring a gold eagle, globe, and anchor.  The text 'United States Marine Corps' is prominently displayed in a circular pattern. The emblem is encircled by a gold rope design against a black background. The emblem is highly detailed and symbolic of the USMC.">
            <a:extLst>
              <a:ext uri="{FF2B5EF4-FFF2-40B4-BE49-F238E27FC236}">
                <a16:creationId xmlns:a16="http://schemas.microsoft.com/office/drawing/2014/main" id="{5D0C0278-E4CE-1A4B-2C1A-A2E89ED31A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20" b="90176" l="9320" r="89673">
                        <a14:foregroundMark x1="48237" y1="9320" x2="48237" y2="9320"/>
                        <a14:foregroundMark x1="17003" y1="47355" x2="17003" y2="39547"/>
                        <a14:foregroundMark x1="17003" y1="39547" x2="19647" y2="31864"/>
                        <a14:foregroundMark x1="19647" y1="31864" x2="34131" y2="24685"/>
                        <a14:foregroundMark x1="34131" y1="24685" x2="57431" y2="20025"/>
                        <a14:foregroundMark x1="57431" y1="20025" x2="71159" y2="28212"/>
                        <a14:foregroundMark x1="71159" y1="28212" x2="78841" y2="39673"/>
                        <a14:foregroundMark x1="19018" y1="43451" x2="20151" y2="36524"/>
                        <a14:foregroundMark x1="20151" y1="36524" x2="37783" y2="21914"/>
                        <a14:foregroundMark x1="37783" y1="21914" x2="38791" y2="19899"/>
                        <a14:foregroundMark x1="28338" y1="24685" x2="30856" y2="23300"/>
                        <a14:foregroundMark x1="19773" y1="60453" x2="37028" y2="74559"/>
                        <a14:foregroundMark x1="37028" y1="74559" x2="50252" y2="78841"/>
                        <a14:foregroundMark x1="50252" y1="78841" x2="71033" y2="70907"/>
                        <a14:foregroundMark x1="71033" y1="70907" x2="78841" y2="59824"/>
                        <a14:foregroundMark x1="68892" y1="74307" x2="34509" y2="82494"/>
                        <a14:foregroundMark x1="34509" y1="82494" x2="27708" y2="77960"/>
                        <a14:foregroundMark x1="27708" y1="77960" x2="24055" y2="71537"/>
                        <a14:foregroundMark x1="24055" y1="71537" x2="50504" y2="81738"/>
                        <a14:foregroundMark x1="30605" y1="76574" x2="23552" y2="67758"/>
                        <a14:foregroundMark x1="43703" y1="53652" x2="50756" y2="52519"/>
                        <a14:foregroundMark x1="50756" y1="52519" x2="55038" y2="49370"/>
                        <a14:foregroundMark x1="55038" y1="49118" x2="54030" y2="56423"/>
                        <a14:foregroundMark x1="54030" y1="56423" x2="48615" y2="61335"/>
                        <a14:foregroundMark x1="48615" y1="61335" x2="47355" y2="61839"/>
                        <a14:foregroundMark x1="62972" y1="45340" x2="64106" y2="43451"/>
                        <a14:foregroundMark x1="58186" y1="79723" x2="59320" y2="79975"/>
                        <a14:foregroundMark x1="9320" y1="43703" x2="10453" y2="55038"/>
                        <a14:foregroundMark x1="36020" y1="66121" x2="31486" y2="60202"/>
                        <a14:foregroundMark x1="31486" y1="60202" x2="36524" y2="65491"/>
                        <a14:foregroundMark x1="36524" y1="65491" x2="35390" y2="44584"/>
                        <a14:foregroundMark x1="35390" y1="44584" x2="37406" y2="60705"/>
                        <a14:foregroundMark x1="37406" y1="60705" x2="34635" y2="53149"/>
                        <a14:foregroundMark x1="34635" y1="53149" x2="33501" y2="61587"/>
                        <a14:foregroundMark x1="88539" y1="57935" x2="89043" y2="43955"/>
                        <a14:foregroundMark x1="89043" y1="43955" x2="88791" y2="43703"/>
                        <a14:foregroundMark x1="41940" y1="89673" x2="48992" y2="90176"/>
                        <a14:foregroundMark x1="48992" y1="90176" x2="56045" y2="89673"/>
                        <a14:foregroundMark x1="56045" y1="89673" x2="57809" y2="89673"/>
                        <a14:foregroundMark x1="38035" y1="55542" x2="45970" y2="55919"/>
                        <a14:foregroundMark x1="45970" y1="55919" x2="58438" y2="54408"/>
                      </a14:backgroundRemoval>
                    </a14:imgEffect>
                  </a14:imgLayer>
                </a14:imgProps>
              </a:ext>
              <a:ext uri="{28A0092B-C50C-407E-A947-70E740481C1C}">
                <a14:useLocalDpi xmlns:a14="http://schemas.microsoft.com/office/drawing/2010/main" val="0"/>
              </a:ext>
            </a:extLst>
          </a:blip>
          <a:stretch>
            <a:fillRect/>
          </a:stretch>
        </p:blipFill>
        <p:spPr bwMode="auto">
          <a:xfrm>
            <a:off x="1240971" y="1709603"/>
            <a:ext cx="3398085" cy="33980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C3243-CA25-4485-A7FE-8B0141923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20461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CFC012A5-170D-4B0F-A916-A8EE2C6CE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F40654-5E8C-468A-9596-50927AF1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0B1BD4A-8DE6-4266-9C27-59260F938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BD04E5DA-689E-7995-38A0-251246F2ED8F}"/>
              </a:ext>
            </a:extLst>
          </p:cNvPr>
          <p:cNvSpPr>
            <a:spLocks noGrp="1"/>
          </p:cNvSpPr>
          <p:nvPr>
            <p:ph sz="half" idx="1"/>
          </p:nvPr>
        </p:nvSpPr>
        <p:spPr>
          <a:xfrm>
            <a:off x="3828581" y="1354945"/>
            <a:ext cx="5891890" cy="4148110"/>
          </a:xfrm>
        </p:spPr>
        <p:txBody>
          <a:bodyPr vert="horz" lIns="91440" tIns="45720" rIns="91440" bIns="45720" rtlCol="0" anchor="ctr">
            <a:normAutofit fontScale="92500" lnSpcReduction="20000"/>
          </a:bodyPr>
          <a:lstStyle/>
          <a:p>
            <a:pPr marL="0">
              <a:buNone/>
            </a:pPr>
            <a:r>
              <a:rPr lang="en-US" sz="6000" b="1" i="0" u="none" strike="noStrike" dirty="0">
                <a:effectLst/>
              </a:rPr>
              <a:t>“One meaningful conversation per week with each team member.”</a:t>
            </a:r>
          </a:p>
          <a:p>
            <a:pPr marL="0">
              <a:buNone/>
            </a:pPr>
            <a:r>
              <a:rPr lang="en-US" sz="6000" b="1" dirty="0"/>
              <a:t>-Gallup</a:t>
            </a:r>
            <a:endParaRPr lang="en-US" sz="6000" dirty="0"/>
          </a:p>
        </p:txBody>
      </p:sp>
      <p:sp>
        <p:nvSpPr>
          <p:cNvPr id="7" name="Title 1">
            <a:extLst>
              <a:ext uri="{FF2B5EF4-FFF2-40B4-BE49-F238E27FC236}">
                <a16:creationId xmlns:a16="http://schemas.microsoft.com/office/drawing/2014/main" id="{568AE0A7-E46A-6B66-E63D-35375F6392C2}"/>
              </a:ext>
            </a:extLst>
          </p:cNvPr>
          <p:cNvSpPr txBox="1">
            <a:spLocks/>
          </p:cNvSpPr>
          <p:nvPr/>
        </p:nvSpPr>
        <p:spPr>
          <a:xfrm>
            <a:off x="1723036" y="6280268"/>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500" dirty="0">
                <a:solidFill>
                  <a:srgbClr val="C00404"/>
                </a:solidFill>
              </a:rPr>
              <a:t>Know them </a:t>
            </a:r>
            <a:r>
              <a:rPr lang="en-US" sz="2500" dirty="0"/>
              <a:t>- challenge them - believe in them</a:t>
            </a:r>
          </a:p>
        </p:txBody>
      </p:sp>
      <p:pic>
        <p:nvPicPr>
          <p:cNvPr id="21506" name="Picture 2" descr="Culture Shock: An Unstoppable Force is Changing how We Work and Live. Gallup's Solution to the Biggest Leadership Issue of Our Time. [Book]">
            <a:extLst>
              <a:ext uri="{FF2B5EF4-FFF2-40B4-BE49-F238E27FC236}">
                <a16:creationId xmlns:a16="http://schemas.microsoft.com/office/drawing/2014/main" id="{72AEE0B9-400F-0970-EB5D-CB4ED5C05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4775" y="3614620"/>
            <a:ext cx="1221800" cy="188843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768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5B55195A-9B42-26F8-3481-0794752DDB8F}"/>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7948BDD2-0E68-B6E5-6E65-CBA388FF9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CF214F74-E327-BB35-2A93-9FE05B342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803B542E-0707-5E65-463F-BD44EF1B8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7C3C7EC4-ECFC-A6F0-9699-E6DBDEE7F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DCB0247B-F45E-CE0A-7A81-43C37B8EB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55816"/>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409E9AAF-4282-437D-B063-B36EEAFF3779}"/>
              </a:ext>
            </a:extLst>
          </p:cNvPr>
          <p:cNvSpPr>
            <a:spLocks noGrp="1"/>
          </p:cNvSpPr>
          <p:nvPr>
            <p:ph sz="half" idx="1"/>
          </p:nvPr>
        </p:nvSpPr>
        <p:spPr>
          <a:xfrm>
            <a:off x="3828581" y="477078"/>
            <a:ext cx="5619800" cy="5025977"/>
          </a:xfrm>
        </p:spPr>
        <p:txBody>
          <a:bodyPr vert="horz" lIns="91440" tIns="45720" rIns="91440" bIns="45720" rtlCol="0" anchor="ctr">
            <a:normAutofit fontScale="62500" lnSpcReduction="20000"/>
          </a:bodyPr>
          <a:lstStyle/>
          <a:p>
            <a:pPr marL="0">
              <a:buNone/>
            </a:pPr>
            <a:r>
              <a:rPr lang="en-US" sz="6000" b="1" i="0" u="none" strike="noStrike" dirty="0">
                <a:effectLst/>
              </a:rPr>
              <a:t>“Because of the sheer strength of its tradition and the reputation of its standards, the Corps will continue to attract those who want to be the best.”</a:t>
            </a:r>
          </a:p>
          <a:p>
            <a:pPr marL="0">
              <a:buNone/>
            </a:pPr>
            <a:br>
              <a:rPr lang="en-US" sz="6000" b="1" i="0" u="none" strike="noStrike" dirty="0">
                <a:effectLst/>
              </a:rPr>
            </a:br>
            <a:r>
              <a:rPr lang="en-US" sz="6000" b="1" dirty="0"/>
              <a:t>-</a:t>
            </a:r>
            <a:r>
              <a:rPr lang="en-US" sz="6000" b="1" dirty="0" err="1"/>
              <a:t>LtGen</a:t>
            </a:r>
            <a:r>
              <a:rPr lang="en-US" sz="6000" b="1" dirty="0"/>
              <a:t> Victor Krulak</a:t>
            </a:r>
            <a:endParaRPr lang="en-US" sz="6000" dirty="0"/>
          </a:p>
        </p:txBody>
      </p:sp>
      <p:sp>
        <p:nvSpPr>
          <p:cNvPr id="7" name="Title 1">
            <a:extLst>
              <a:ext uri="{FF2B5EF4-FFF2-40B4-BE49-F238E27FC236}">
                <a16:creationId xmlns:a16="http://schemas.microsoft.com/office/drawing/2014/main" id="{D51AB3CA-7322-57BF-564A-1E6A1F99B279}"/>
              </a:ext>
            </a:extLst>
          </p:cNvPr>
          <p:cNvSpPr txBox="1">
            <a:spLocks/>
          </p:cNvSpPr>
          <p:nvPr/>
        </p:nvSpPr>
        <p:spPr>
          <a:xfrm>
            <a:off x="1723036" y="6280268"/>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Know them - </a:t>
            </a:r>
            <a:r>
              <a:rPr kumimoji="0" lang="en-US" sz="2500" b="0" i="0" u="none" strike="noStrike" kern="1200" cap="all" spc="200" normalizeH="0" baseline="0" noProof="0" dirty="0">
                <a:ln>
                  <a:noFill/>
                </a:ln>
                <a:solidFill>
                  <a:srgbClr val="C00000"/>
                </a:solidFill>
                <a:effectLst/>
                <a:uLnTx/>
                <a:uFillTx/>
                <a:latin typeface="Impact" panose="020B0806030902050204"/>
                <a:ea typeface="+mj-ea"/>
                <a:cs typeface="+mj-cs"/>
              </a:rPr>
              <a:t>challenge them </a:t>
            </a: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 </a:t>
            </a:r>
            <a:r>
              <a:rPr lang="en-US" sz="2500" dirty="0">
                <a:solidFill>
                  <a:srgbClr val="E5C243"/>
                </a:solidFill>
                <a:latin typeface="Impact" panose="020B0806030902050204"/>
              </a:rPr>
              <a:t>believe in them</a:t>
            </a:r>
          </a:p>
        </p:txBody>
      </p:sp>
      <p:pic>
        <p:nvPicPr>
          <p:cNvPr id="19458" name="Picture 2" descr="First to Fight: An Inside View of the US Marine Corps (Bluejacket Books)">
            <a:extLst>
              <a:ext uri="{FF2B5EF4-FFF2-40B4-BE49-F238E27FC236}">
                <a16:creationId xmlns:a16="http://schemas.microsoft.com/office/drawing/2014/main" id="{19D6E064-8A36-6A95-2DFC-F37D3B98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803" y="3611612"/>
            <a:ext cx="1525311" cy="228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180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6" name="TextBox 5">
            <a:extLst>
              <a:ext uri="{FF2B5EF4-FFF2-40B4-BE49-F238E27FC236}">
                <a16:creationId xmlns:a16="http://schemas.microsoft.com/office/drawing/2014/main" id="{81AD6F8F-DCFA-2FF0-2000-BF19CE6C0739}"/>
              </a:ext>
            </a:extLst>
          </p:cNvPr>
          <p:cNvSpPr txBox="1"/>
          <p:nvPr/>
        </p:nvSpPr>
        <p:spPr>
          <a:xfrm>
            <a:off x="926927" y="1231894"/>
            <a:ext cx="6479713" cy="433917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cap="all" spc="800" dirty="0">
                <a:solidFill>
                  <a:schemeClr val="bg1"/>
                </a:solidFill>
                <a:latin typeface="+mj-lt"/>
                <a:ea typeface="+mj-ea"/>
                <a:cs typeface="+mj-cs"/>
              </a:rPr>
              <a:t>“I love my job </a:t>
            </a:r>
            <a:r>
              <a:rPr lang="en-US" sz="4800" b="0" i="0" cap="all" spc="800" dirty="0">
                <a:solidFill>
                  <a:schemeClr val="bg1"/>
                </a:solidFill>
                <a:effectLst/>
                <a:latin typeface="+mj-lt"/>
                <a:ea typeface="+mj-ea"/>
                <a:cs typeface="+mj-cs"/>
              </a:rPr>
              <a:t>🤘🏼”</a:t>
            </a:r>
          </a:p>
          <a:p>
            <a:pPr defTabSz="914400">
              <a:lnSpc>
                <a:spcPct val="90000"/>
              </a:lnSpc>
              <a:spcBef>
                <a:spcPct val="0"/>
              </a:spcBef>
              <a:spcAft>
                <a:spcPts val="600"/>
              </a:spcAft>
            </a:pPr>
            <a:endParaRPr lang="en-US" sz="4800" cap="all" spc="800" dirty="0">
              <a:solidFill>
                <a:schemeClr val="bg1"/>
              </a:solidFill>
              <a:latin typeface="+mj-lt"/>
              <a:ea typeface="+mj-ea"/>
              <a:cs typeface="+mj-cs"/>
            </a:endParaRPr>
          </a:p>
          <a:p>
            <a:pPr defTabSz="914400">
              <a:lnSpc>
                <a:spcPct val="90000"/>
              </a:lnSpc>
              <a:spcBef>
                <a:spcPct val="0"/>
              </a:spcBef>
              <a:spcAft>
                <a:spcPts val="600"/>
              </a:spcAft>
            </a:pPr>
            <a:r>
              <a:rPr lang="en-US" sz="4800" cap="all" spc="800" dirty="0">
                <a:solidFill>
                  <a:schemeClr val="bg1"/>
                </a:solidFill>
                <a:latin typeface="+mj-lt"/>
                <a:ea typeface="+mj-ea"/>
                <a:cs typeface="+mj-cs"/>
              </a:rPr>
              <a:t>-Sgt Nicole Gee, 20 Aug 21</a:t>
            </a:r>
          </a:p>
        </p:txBody>
      </p:sp>
      <p:sp>
        <p:nvSpPr>
          <p:cNvPr id="20" name="Rectangle 19">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screenshot of a social media post&#10;&#10;AI-generated content may be incorrect.">
            <a:extLst>
              <a:ext uri="{FF2B5EF4-FFF2-40B4-BE49-F238E27FC236}">
                <a16:creationId xmlns:a16="http://schemas.microsoft.com/office/drawing/2014/main" id="{6C5C7251-40A4-0526-F6FA-37458C50AE6D}"/>
              </a:ext>
            </a:extLst>
          </p:cNvPr>
          <p:cNvPicPr>
            <a:picLocks noChangeAspect="1"/>
          </p:cNvPicPr>
          <p:nvPr/>
        </p:nvPicPr>
        <p:blipFill>
          <a:blip r:embed="rId3"/>
          <a:srcRect t="11605" b="23457"/>
          <a:stretch/>
        </p:blipFill>
        <p:spPr>
          <a:xfrm>
            <a:off x="8026735" y="1291472"/>
            <a:ext cx="3048010" cy="4279600"/>
          </a:xfrm>
          <a:prstGeom prst="rect">
            <a:avLst/>
          </a:prstGeom>
        </p:spPr>
      </p:pic>
      <p:sp>
        <p:nvSpPr>
          <p:cNvPr id="2" name="Title 1">
            <a:extLst>
              <a:ext uri="{FF2B5EF4-FFF2-40B4-BE49-F238E27FC236}">
                <a16:creationId xmlns:a16="http://schemas.microsoft.com/office/drawing/2014/main" id="{23727215-CFCD-0B07-467E-9BA5873EBE8C}"/>
              </a:ext>
            </a:extLst>
          </p:cNvPr>
          <p:cNvSpPr txBox="1">
            <a:spLocks/>
          </p:cNvSpPr>
          <p:nvPr/>
        </p:nvSpPr>
        <p:spPr>
          <a:xfrm>
            <a:off x="-1258535" y="6256479"/>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Know them - </a:t>
            </a:r>
            <a:r>
              <a:rPr kumimoji="0" lang="en-US" sz="2500" b="0" i="0" u="none" strike="noStrike" kern="1200" cap="all" spc="200" normalizeH="0" baseline="0" noProof="0" dirty="0">
                <a:ln>
                  <a:noFill/>
                </a:ln>
                <a:solidFill>
                  <a:schemeClr val="bg1"/>
                </a:solidFill>
                <a:effectLst/>
                <a:uLnTx/>
                <a:uFillTx/>
                <a:latin typeface="Impact" panose="020B0806030902050204"/>
                <a:ea typeface="+mj-ea"/>
                <a:cs typeface="+mj-cs"/>
              </a:rPr>
              <a:t>challenge them </a:t>
            </a: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 </a:t>
            </a:r>
            <a:r>
              <a:rPr lang="en-US" sz="2500" dirty="0">
                <a:solidFill>
                  <a:srgbClr val="E5C243"/>
                </a:solidFill>
                <a:latin typeface="Impact" panose="020B0806030902050204"/>
              </a:rPr>
              <a:t>believe in them</a:t>
            </a:r>
          </a:p>
        </p:txBody>
      </p:sp>
    </p:spTree>
    <p:extLst>
      <p:ext uri="{BB962C8B-B14F-4D97-AF65-F5344CB8AC3E}">
        <p14:creationId xmlns:p14="http://schemas.microsoft.com/office/powerpoint/2010/main" val="3916036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37D1C529-5178-E79E-8B53-A98D747DC7AB}"/>
            </a:ext>
          </a:extLst>
        </p:cNvPr>
        <p:cNvGrpSpPr/>
        <p:nvPr/>
      </p:nvGrpSpPr>
      <p:grpSpPr>
        <a:xfrm>
          <a:off x="0" y="0"/>
          <a:ext cx="0" cy="0"/>
          <a:chOff x="0" y="0"/>
          <a:chExt cx="0" cy="0"/>
        </a:xfrm>
      </p:grpSpPr>
      <p:sp>
        <p:nvSpPr>
          <p:cNvPr id="11" name="Freeform 6">
            <a:extLst>
              <a:ext uri="{FF2B5EF4-FFF2-40B4-BE49-F238E27FC236}">
                <a16:creationId xmlns:a16="http://schemas.microsoft.com/office/drawing/2014/main" id="{C5505E4E-E114-C60E-9F46-5DE1E76B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D60527C4-E14A-8B93-1487-4D29832D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269AFE2C-EFC0-9D00-BE78-7FCC71A7C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51010378-BFBD-0610-B972-F2DF5CF18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5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676A1D17-C22A-9D14-4E9B-AC4C5387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55816"/>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4AAFD635-3F8C-C80A-F011-CEB9B76806A0}"/>
              </a:ext>
            </a:extLst>
          </p:cNvPr>
          <p:cNvSpPr>
            <a:spLocks noGrp="1"/>
          </p:cNvSpPr>
          <p:nvPr>
            <p:ph sz="half" idx="1"/>
          </p:nvPr>
        </p:nvSpPr>
        <p:spPr>
          <a:xfrm>
            <a:off x="3828581" y="477078"/>
            <a:ext cx="5619800" cy="5025977"/>
          </a:xfrm>
        </p:spPr>
        <p:txBody>
          <a:bodyPr vert="horz" lIns="91440" tIns="45720" rIns="91440" bIns="45720" rtlCol="0" anchor="ctr">
            <a:normAutofit fontScale="62500" lnSpcReduction="20000"/>
          </a:bodyPr>
          <a:lstStyle/>
          <a:p>
            <a:pPr marL="0">
              <a:buNone/>
            </a:pPr>
            <a:r>
              <a:rPr lang="en-US" sz="6000" b="1" i="0" u="none" strike="noStrike" dirty="0">
                <a:effectLst/>
              </a:rPr>
              <a:t>“The very acme of leadership comes of the ability to lift the powers of the average man-in-the-ranks to the highest attainable level—and hold them there.”</a:t>
            </a:r>
          </a:p>
          <a:p>
            <a:pPr marL="0">
              <a:buNone/>
            </a:pPr>
            <a:r>
              <a:rPr lang="en-US" sz="6000" b="1" dirty="0"/>
              <a:t>-S. L. A. Marshall</a:t>
            </a:r>
            <a:endParaRPr lang="en-US" sz="6000" dirty="0"/>
          </a:p>
        </p:txBody>
      </p:sp>
      <p:sp>
        <p:nvSpPr>
          <p:cNvPr id="7" name="Title 1">
            <a:extLst>
              <a:ext uri="{FF2B5EF4-FFF2-40B4-BE49-F238E27FC236}">
                <a16:creationId xmlns:a16="http://schemas.microsoft.com/office/drawing/2014/main" id="{085346D3-100C-C52D-177D-4C3CBB057786}"/>
              </a:ext>
            </a:extLst>
          </p:cNvPr>
          <p:cNvSpPr txBox="1">
            <a:spLocks/>
          </p:cNvSpPr>
          <p:nvPr/>
        </p:nvSpPr>
        <p:spPr>
          <a:xfrm>
            <a:off x="1723036" y="6280268"/>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500" dirty="0">
                <a:solidFill>
                  <a:srgbClr val="E5C243"/>
                </a:solidFill>
                <a:latin typeface="Impact" panose="020B0806030902050204"/>
              </a:rPr>
              <a:t>Know them </a:t>
            </a:r>
            <a:r>
              <a:rPr kumimoji="0" lang="en-US" sz="2500" b="0" i="0" u="none" strike="noStrike" kern="1200" cap="all" spc="200" normalizeH="0" baseline="0" noProof="0" dirty="0">
                <a:ln>
                  <a:noFill/>
                </a:ln>
                <a:solidFill>
                  <a:srgbClr val="E5C243"/>
                </a:solidFill>
                <a:effectLst/>
                <a:uLnTx/>
                <a:uFillTx/>
                <a:latin typeface="Impact" panose="020B0806030902050204"/>
                <a:ea typeface="+mj-ea"/>
                <a:cs typeface="+mj-cs"/>
              </a:rPr>
              <a:t>- challenge them - </a:t>
            </a:r>
            <a:r>
              <a:rPr kumimoji="0" lang="en-US" sz="2500" b="0" i="0" u="none" strike="noStrike" kern="1200" cap="all" spc="200" normalizeH="0" baseline="0" noProof="0" dirty="0">
                <a:ln>
                  <a:noFill/>
                </a:ln>
                <a:solidFill>
                  <a:srgbClr val="C00000"/>
                </a:solidFill>
                <a:effectLst/>
                <a:uLnTx/>
                <a:uFillTx/>
                <a:latin typeface="Impact" panose="020B0806030902050204"/>
                <a:ea typeface="+mj-ea"/>
                <a:cs typeface="+mj-cs"/>
              </a:rPr>
              <a:t>believe in them</a:t>
            </a:r>
          </a:p>
        </p:txBody>
      </p:sp>
      <p:pic>
        <p:nvPicPr>
          <p:cNvPr id="17410" name="Picture 2" descr="The Soldier's Load and the Mobility of a Nation">
            <a:extLst>
              <a:ext uri="{FF2B5EF4-FFF2-40B4-BE49-F238E27FC236}">
                <a16:creationId xmlns:a16="http://schemas.microsoft.com/office/drawing/2014/main" id="{745C3FE5-03BC-A1EE-8036-8E9A43C93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398" y="2990066"/>
            <a:ext cx="1572120" cy="238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9915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EE9BAE-E1BF-E211-AB21-B3F6EF97DD21}"/>
              </a:ext>
            </a:extLst>
          </p:cNvPr>
          <p:cNvSpPr/>
          <p:nvPr/>
        </p:nvSpPr>
        <p:spPr>
          <a:xfrm>
            <a:off x="0" y="0"/>
            <a:ext cx="11905129"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a:extLst>
              <a:ext uri="{FF2B5EF4-FFF2-40B4-BE49-F238E27FC236}">
                <a16:creationId xmlns:a16="http://schemas.microsoft.com/office/drawing/2014/main" id="{A20BCDA9-2CAD-548F-80AB-45F6618E3423}"/>
              </a:ext>
            </a:extLst>
          </p:cNvPr>
          <p:cNvSpPr/>
          <p:nvPr/>
        </p:nvSpPr>
        <p:spPr>
          <a:xfrm>
            <a:off x="4921776" y="2336076"/>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Graphic 8" descr="Soldier male outline">
            <a:extLst>
              <a:ext uri="{FF2B5EF4-FFF2-40B4-BE49-F238E27FC236}">
                <a16:creationId xmlns:a16="http://schemas.microsoft.com/office/drawing/2014/main" id="{98D761AC-8A9E-19A6-4201-B993F79EA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631" y="213723"/>
            <a:ext cx="406552" cy="406552"/>
          </a:xfrm>
          <a:prstGeom prst="rect">
            <a:avLst/>
          </a:prstGeom>
        </p:spPr>
      </p:pic>
      <p:pic>
        <p:nvPicPr>
          <p:cNvPr id="56" name="Graphic 55" descr="Badge Question Mark with solid fill">
            <a:extLst>
              <a:ext uri="{FF2B5EF4-FFF2-40B4-BE49-F238E27FC236}">
                <a16:creationId xmlns:a16="http://schemas.microsoft.com/office/drawing/2014/main" id="{1AFFF713-859B-4982-5090-6AC3C283E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3581" y="5360486"/>
            <a:ext cx="475180" cy="475180"/>
          </a:xfrm>
          <a:prstGeom prst="rect">
            <a:avLst/>
          </a:prstGeom>
        </p:spPr>
      </p:pic>
      <p:pic>
        <p:nvPicPr>
          <p:cNvPr id="82" name="Graphic 81" descr="Soldier male outline">
            <a:extLst>
              <a:ext uri="{FF2B5EF4-FFF2-40B4-BE49-F238E27FC236}">
                <a16:creationId xmlns:a16="http://schemas.microsoft.com/office/drawing/2014/main" id="{2052AEFA-DD61-2199-1F09-073B3658C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947" y="217385"/>
            <a:ext cx="406552" cy="406552"/>
          </a:xfrm>
          <a:prstGeom prst="rect">
            <a:avLst/>
          </a:prstGeom>
        </p:spPr>
      </p:pic>
      <p:pic>
        <p:nvPicPr>
          <p:cNvPr id="83" name="Graphic 82" descr="Soldier male outline">
            <a:extLst>
              <a:ext uri="{FF2B5EF4-FFF2-40B4-BE49-F238E27FC236}">
                <a16:creationId xmlns:a16="http://schemas.microsoft.com/office/drawing/2014/main" id="{BAF83BB8-A923-FBA3-ECE7-7713D0844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751" y="217385"/>
            <a:ext cx="406552" cy="406552"/>
          </a:xfrm>
          <a:prstGeom prst="rect">
            <a:avLst/>
          </a:prstGeom>
        </p:spPr>
      </p:pic>
      <p:pic>
        <p:nvPicPr>
          <p:cNvPr id="84" name="Graphic 83" descr="Soldier male outline">
            <a:extLst>
              <a:ext uri="{FF2B5EF4-FFF2-40B4-BE49-F238E27FC236}">
                <a16:creationId xmlns:a16="http://schemas.microsoft.com/office/drawing/2014/main" id="{312F7A1E-55FB-D532-F61D-E34FFFAEAC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4319" y="215555"/>
            <a:ext cx="406552" cy="406552"/>
          </a:xfrm>
          <a:prstGeom prst="rect">
            <a:avLst/>
          </a:prstGeom>
        </p:spPr>
      </p:pic>
      <p:pic>
        <p:nvPicPr>
          <p:cNvPr id="85" name="Graphic 84" descr="Soldier male outline">
            <a:extLst>
              <a:ext uri="{FF2B5EF4-FFF2-40B4-BE49-F238E27FC236}">
                <a16:creationId xmlns:a16="http://schemas.microsoft.com/office/drawing/2014/main" id="{14778CB1-1504-097D-787A-84B0A34BA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2383" y="213724"/>
            <a:ext cx="406552" cy="406552"/>
          </a:xfrm>
          <a:prstGeom prst="rect">
            <a:avLst/>
          </a:prstGeom>
        </p:spPr>
      </p:pic>
      <p:pic>
        <p:nvPicPr>
          <p:cNvPr id="86" name="Graphic 85" descr="Soldier male outline">
            <a:extLst>
              <a:ext uri="{FF2B5EF4-FFF2-40B4-BE49-F238E27FC236}">
                <a16:creationId xmlns:a16="http://schemas.microsoft.com/office/drawing/2014/main" id="{6D1766B1-42CE-EFF8-079E-96C2AC434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7148" y="213724"/>
            <a:ext cx="406552" cy="406552"/>
          </a:xfrm>
          <a:prstGeom prst="rect">
            <a:avLst/>
          </a:prstGeom>
        </p:spPr>
      </p:pic>
      <p:pic>
        <p:nvPicPr>
          <p:cNvPr id="87" name="Graphic 86" descr="Soldier male outline">
            <a:extLst>
              <a:ext uri="{FF2B5EF4-FFF2-40B4-BE49-F238E27FC236}">
                <a16:creationId xmlns:a16="http://schemas.microsoft.com/office/drawing/2014/main" id="{1291B7F3-A7FC-59E2-1B0A-A8CBE0FB0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6886" y="213723"/>
            <a:ext cx="406552" cy="406552"/>
          </a:xfrm>
          <a:prstGeom prst="rect">
            <a:avLst/>
          </a:prstGeom>
        </p:spPr>
      </p:pic>
      <p:pic>
        <p:nvPicPr>
          <p:cNvPr id="88" name="Graphic 87" descr="Soldier male outline">
            <a:extLst>
              <a:ext uri="{FF2B5EF4-FFF2-40B4-BE49-F238E27FC236}">
                <a16:creationId xmlns:a16="http://schemas.microsoft.com/office/drawing/2014/main" id="{9CAA4586-C869-0A5E-274E-B764F0437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074" y="590631"/>
            <a:ext cx="406552" cy="406552"/>
          </a:xfrm>
          <a:prstGeom prst="rect">
            <a:avLst/>
          </a:prstGeom>
        </p:spPr>
      </p:pic>
      <p:pic>
        <p:nvPicPr>
          <p:cNvPr id="89" name="Graphic 88" descr="Soldier male outline">
            <a:extLst>
              <a:ext uri="{FF2B5EF4-FFF2-40B4-BE49-F238E27FC236}">
                <a16:creationId xmlns:a16="http://schemas.microsoft.com/office/drawing/2014/main" id="{D24FB265-32C4-3968-3002-985A7E108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390" y="594293"/>
            <a:ext cx="406552" cy="406552"/>
          </a:xfrm>
          <a:prstGeom prst="rect">
            <a:avLst/>
          </a:prstGeom>
        </p:spPr>
      </p:pic>
      <p:pic>
        <p:nvPicPr>
          <p:cNvPr id="90" name="Graphic 89" descr="Soldier male outline">
            <a:extLst>
              <a:ext uri="{FF2B5EF4-FFF2-40B4-BE49-F238E27FC236}">
                <a16:creationId xmlns:a16="http://schemas.microsoft.com/office/drawing/2014/main" id="{CA6E95ED-EAA5-F123-85DE-82B726877F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194" y="594293"/>
            <a:ext cx="406552" cy="406552"/>
          </a:xfrm>
          <a:prstGeom prst="rect">
            <a:avLst/>
          </a:prstGeom>
        </p:spPr>
      </p:pic>
      <p:pic>
        <p:nvPicPr>
          <p:cNvPr id="91" name="Graphic 90" descr="Soldier male outline">
            <a:extLst>
              <a:ext uri="{FF2B5EF4-FFF2-40B4-BE49-F238E27FC236}">
                <a16:creationId xmlns:a16="http://schemas.microsoft.com/office/drawing/2014/main" id="{36120806-445A-7376-B2EA-94A71C10DC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2762" y="592463"/>
            <a:ext cx="406552" cy="406552"/>
          </a:xfrm>
          <a:prstGeom prst="rect">
            <a:avLst/>
          </a:prstGeom>
        </p:spPr>
      </p:pic>
      <p:pic>
        <p:nvPicPr>
          <p:cNvPr id="92" name="Graphic 91" descr="Soldier male outline">
            <a:extLst>
              <a:ext uri="{FF2B5EF4-FFF2-40B4-BE49-F238E27FC236}">
                <a16:creationId xmlns:a16="http://schemas.microsoft.com/office/drawing/2014/main" id="{F7A4BB06-1717-DE9E-16B0-C3AB15C04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826" y="590632"/>
            <a:ext cx="406552" cy="406552"/>
          </a:xfrm>
          <a:prstGeom prst="rect">
            <a:avLst/>
          </a:prstGeom>
        </p:spPr>
      </p:pic>
      <p:pic>
        <p:nvPicPr>
          <p:cNvPr id="93" name="Graphic 92" descr="Soldier male outline">
            <a:extLst>
              <a:ext uri="{FF2B5EF4-FFF2-40B4-BE49-F238E27FC236}">
                <a16:creationId xmlns:a16="http://schemas.microsoft.com/office/drawing/2014/main" id="{A67557CA-C75C-DA9C-8444-AD8494F984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5591" y="590632"/>
            <a:ext cx="406552" cy="406552"/>
          </a:xfrm>
          <a:prstGeom prst="rect">
            <a:avLst/>
          </a:prstGeom>
        </p:spPr>
      </p:pic>
      <p:pic>
        <p:nvPicPr>
          <p:cNvPr id="94" name="Graphic 93" descr="Soldier male outline">
            <a:extLst>
              <a:ext uri="{FF2B5EF4-FFF2-40B4-BE49-F238E27FC236}">
                <a16:creationId xmlns:a16="http://schemas.microsoft.com/office/drawing/2014/main" id="{1100CAD1-C441-A88E-7584-D8FD24735A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5328" y="590631"/>
            <a:ext cx="406552" cy="406552"/>
          </a:xfrm>
          <a:prstGeom prst="rect">
            <a:avLst/>
          </a:prstGeom>
        </p:spPr>
      </p:pic>
      <p:pic>
        <p:nvPicPr>
          <p:cNvPr id="109" name="Graphic 108" descr="Soldier male outline">
            <a:extLst>
              <a:ext uri="{FF2B5EF4-FFF2-40B4-BE49-F238E27FC236}">
                <a16:creationId xmlns:a16="http://schemas.microsoft.com/office/drawing/2014/main" id="{982C5E0B-EF05-3F2B-595E-BD0FC9BFD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516" y="967436"/>
            <a:ext cx="406552" cy="406552"/>
          </a:xfrm>
          <a:prstGeom prst="rect">
            <a:avLst/>
          </a:prstGeom>
        </p:spPr>
      </p:pic>
      <p:pic>
        <p:nvPicPr>
          <p:cNvPr id="110" name="Graphic 109" descr="Soldier male outline">
            <a:extLst>
              <a:ext uri="{FF2B5EF4-FFF2-40B4-BE49-F238E27FC236}">
                <a16:creationId xmlns:a16="http://schemas.microsoft.com/office/drawing/2014/main" id="{D12C2FF7-87DB-E635-4572-C1FE9A73F8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832" y="971099"/>
            <a:ext cx="406552" cy="406552"/>
          </a:xfrm>
          <a:prstGeom prst="rect">
            <a:avLst/>
          </a:prstGeom>
        </p:spPr>
      </p:pic>
      <p:pic>
        <p:nvPicPr>
          <p:cNvPr id="111" name="Graphic 110" descr="Soldier male outline">
            <a:extLst>
              <a:ext uri="{FF2B5EF4-FFF2-40B4-BE49-F238E27FC236}">
                <a16:creationId xmlns:a16="http://schemas.microsoft.com/office/drawing/2014/main" id="{6F82F113-A07D-4023-7399-86D3C594E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636" y="971099"/>
            <a:ext cx="406552" cy="406552"/>
          </a:xfrm>
          <a:prstGeom prst="rect">
            <a:avLst/>
          </a:prstGeom>
        </p:spPr>
      </p:pic>
      <p:pic>
        <p:nvPicPr>
          <p:cNvPr id="112" name="Graphic 111" descr="Soldier male outline">
            <a:extLst>
              <a:ext uri="{FF2B5EF4-FFF2-40B4-BE49-F238E27FC236}">
                <a16:creationId xmlns:a16="http://schemas.microsoft.com/office/drawing/2014/main" id="{07321445-C597-0537-F4F4-BEE6E84E1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1204" y="969268"/>
            <a:ext cx="406552" cy="406552"/>
          </a:xfrm>
          <a:prstGeom prst="rect">
            <a:avLst/>
          </a:prstGeom>
        </p:spPr>
      </p:pic>
      <p:pic>
        <p:nvPicPr>
          <p:cNvPr id="113" name="Graphic 112" descr="Soldier male outline">
            <a:extLst>
              <a:ext uri="{FF2B5EF4-FFF2-40B4-BE49-F238E27FC236}">
                <a16:creationId xmlns:a16="http://schemas.microsoft.com/office/drawing/2014/main" id="{1B21C522-C523-7DC1-97AD-BF9D42D01D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9268" y="967437"/>
            <a:ext cx="406552" cy="406552"/>
          </a:xfrm>
          <a:prstGeom prst="rect">
            <a:avLst/>
          </a:prstGeom>
        </p:spPr>
      </p:pic>
      <p:pic>
        <p:nvPicPr>
          <p:cNvPr id="114" name="Graphic 113" descr="Soldier male outline">
            <a:extLst>
              <a:ext uri="{FF2B5EF4-FFF2-40B4-BE49-F238E27FC236}">
                <a16:creationId xmlns:a16="http://schemas.microsoft.com/office/drawing/2014/main" id="{833712C4-9A7A-B8DD-FD44-55A659F0FD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034" y="967437"/>
            <a:ext cx="406552" cy="406552"/>
          </a:xfrm>
          <a:prstGeom prst="rect">
            <a:avLst/>
          </a:prstGeom>
        </p:spPr>
      </p:pic>
      <p:pic>
        <p:nvPicPr>
          <p:cNvPr id="115" name="Graphic 114" descr="Soldier male outline">
            <a:extLst>
              <a:ext uri="{FF2B5EF4-FFF2-40B4-BE49-F238E27FC236}">
                <a16:creationId xmlns:a16="http://schemas.microsoft.com/office/drawing/2014/main" id="{A4B5E96F-D53A-F112-5F1C-CDD9077B7B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3771" y="967436"/>
            <a:ext cx="406552" cy="406552"/>
          </a:xfrm>
          <a:prstGeom prst="rect">
            <a:avLst/>
          </a:prstGeom>
        </p:spPr>
      </p:pic>
      <p:pic>
        <p:nvPicPr>
          <p:cNvPr id="116" name="Graphic 115" descr="Soldier male outline">
            <a:extLst>
              <a:ext uri="{FF2B5EF4-FFF2-40B4-BE49-F238E27FC236}">
                <a16:creationId xmlns:a16="http://schemas.microsoft.com/office/drawing/2014/main" id="{7B645C79-07DF-CDFC-9942-7359ED22A3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59" y="1373988"/>
            <a:ext cx="406552" cy="406552"/>
          </a:xfrm>
          <a:prstGeom prst="rect">
            <a:avLst/>
          </a:prstGeom>
        </p:spPr>
      </p:pic>
      <p:pic>
        <p:nvPicPr>
          <p:cNvPr id="117" name="Graphic 116" descr="Soldier male outline">
            <a:extLst>
              <a:ext uri="{FF2B5EF4-FFF2-40B4-BE49-F238E27FC236}">
                <a16:creationId xmlns:a16="http://schemas.microsoft.com/office/drawing/2014/main" id="{B8C912F1-D3AE-2DC7-5FE8-66058CCD32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275" y="1377651"/>
            <a:ext cx="406552" cy="406552"/>
          </a:xfrm>
          <a:prstGeom prst="rect">
            <a:avLst/>
          </a:prstGeom>
        </p:spPr>
      </p:pic>
      <p:pic>
        <p:nvPicPr>
          <p:cNvPr id="118" name="Graphic 117" descr="Soldier male outline">
            <a:extLst>
              <a:ext uri="{FF2B5EF4-FFF2-40B4-BE49-F238E27FC236}">
                <a16:creationId xmlns:a16="http://schemas.microsoft.com/office/drawing/2014/main" id="{19D42C17-9DF3-C0B6-90E4-66EB000AFB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079" y="1377651"/>
            <a:ext cx="406552" cy="406552"/>
          </a:xfrm>
          <a:prstGeom prst="rect">
            <a:avLst/>
          </a:prstGeom>
        </p:spPr>
      </p:pic>
      <p:pic>
        <p:nvPicPr>
          <p:cNvPr id="119" name="Graphic 118" descr="Soldier male outline">
            <a:extLst>
              <a:ext uri="{FF2B5EF4-FFF2-40B4-BE49-F238E27FC236}">
                <a16:creationId xmlns:a16="http://schemas.microsoft.com/office/drawing/2014/main" id="{23B3B9EE-0B9E-AAB9-B960-941D059EB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647" y="1375820"/>
            <a:ext cx="406552" cy="406552"/>
          </a:xfrm>
          <a:prstGeom prst="rect">
            <a:avLst/>
          </a:prstGeom>
        </p:spPr>
      </p:pic>
      <p:pic>
        <p:nvPicPr>
          <p:cNvPr id="120" name="Graphic 119" descr="Soldier male outline">
            <a:extLst>
              <a:ext uri="{FF2B5EF4-FFF2-40B4-BE49-F238E27FC236}">
                <a16:creationId xmlns:a16="http://schemas.microsoft.com/office/drawing/2014/main" id="{1D970EA8-6638-96FA-DAAD-14A2B7CD5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711" y="1373989"/>
            <a:ext cx="406552" cy="406552"/>
          </a:xfrm>
          <a:prstGeom prst="rect">
            <a:avLst/>
          </a:prstGeom>
        </p:spPr>
      </p:pic>
      <p:pic>
        <p:nvPicPr>
          <p:cNvPr id="121" name="Graphic 120" descr="Soldier male outline">
            <a:extLst>
              <a:ext uri="{FF2B5EF4-FFF2-40B4-BE49-F238E27FC236}">
                <a16:creationId xmlns:a16="http://schemas.microsoft.com/office/drawing/2014/main" id="{CFFDA2A3-B074-4DDD-3BA6-BF06FA657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2476" y="1373989"/>
            <a:ext cx="406552" cy="406552"/>
          </a:xfrm>
          <a:prstGeom prst="rect">
            <a:avLst/>
          </a:prstGeom>
        </p:spPr>
      </p:pic>
      <p:pic>
        <p:nvPicPr>
          <p:cNvPr id="122" name="Graphic 121" descr="Soldier male outline">
            <a:extLst>
              <a:ext uri="{FF2B5EF4-FFF2-40B4-BE49-F238E27FC236}">
                <a16:creationId xmlns:a16="http://schemas.microsoft.com/office/drawing/2014/main" id="{582FC7CD-226B-8DB7-AAA6-A6AF188C9D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2214" y="1373988"/>
            <a:ext cx="406552" cy="406552"/>
          </a:xfrm>
          <a:prstGeom prst="rect">
            <a:avLst/>
          </a:prstGeom>
        </p:spPr>
      </p:pic>
      <p:pic>
        <p:nvPicPr>
          <p:cNvPr id="123" name="Graphic 122" descr="Soldier male outline">
            <a:extLst>
              <a:ext uri="{FF2B5EF4-FFF2-40B4-BE49-F238E27FC236}">
                <a16:creationId xmlns:a16="http://schemas.microsoft.com/office/drawing/2014/main" id="{F37D1965-3A00-9B8A-1B70-D06AD71ED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959" y="1776877"/>
            <a:ext cx="406552" cy="406552"/>
          </a:xfrm>
          <a:prstGeom prst="rect">
            <a:avLst/>
          </a:prstGeom>
        </p:spPr>
      </p:pic>
      <p:pic>
        <p:nvPicPr>
          <p:cNvPr id="124" name="Graphic 123" descr="Soldier male outline">
            <a:extLst>
              <a:ext uri="{FF2B5EF4-FFF2-40B4-BE49-F238E27FC236}">
                <a16:creationId xmlns:a16="http://schemas.microsoft.com/office/drawing/2014/main" id="{5F19649A-E4E0-EF91-A01B-98730BCFC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275" y="1780540"/>
            <a:ext cx="406552" cy="406552"/>
          </a:xfrm>
          <a:prstGeom prst="rect">
            <a:avLst/>
          </a:prstGeom>
        </p:spPr>
      </p:pic>
      <p:pic>
        <p:nvPicPr>
          <p:cNvPr id="125" name="Graphic 124" descr="Soldier male outline">
            <a:extLst>
              <a:ext uri="{FF2B5EF4-FFF2-40B4-BE49-F238E27FC236}">
                <a16:creationId xmlns:a16="http://schemas.microsoft.com/office/drawing/2014/main" id="{6EA986D6-8544-79D5-604F-FE7D6089D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079" y="1780540"/>
            <a:ext cx="406552" cy="406552"/>
          </a:xfrm>
          <a:prstGeom prst="rect">
            <a:avLst/>
          </a:prstGeom>
        </p:spPr>
      </p:pic>
      <p:pic>
        <p:nvPicPr>
          <p:cNvPr id="126" name="Graphic 125" descr="Soldier male outline">
            <a:extLst>
              <a:ext uri="{FF2B5EF4-FFF2-40B4-BE49-F238E27FC236}">
                <a16:creationId xmlns:a16="http://schemas.microsoft.com/office/drawing/2014/main" id="{185FB9CD-23D1-970D-65D9-6DAF0C59AA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9647" y="1778709"/>
            <a:ext cx="406552" cy="406552"/>
          </a:xfrm>
          <a:prstGeom prst="rect">
            <a:avLst/>
          </a:prstGeom>
        </p:spPr>
      </p:pic>
      <p:pic>
        <p:nvPicPr>
          <p:cNvPr id="127" name="Graphic 126" descr="Soldier male outline">
            <a:extLst>
              <a:ext uri="{FF2B5EF4-FFF2-40B4-BE49-F238E27FC236}">
                <a16:creationId xmlns:a16="http://schemas.microsoft.com/office/drawing/2014/main" id="{401CC721-32FA-4123-5E54-D73A36360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711" y="1776879"/>
            <a:ext cx="406552" cy="406552"/>
          </a:xfrm>
          <a:prstGeom prst="rect">
            <a:avLst/>
          </a:prstGeom>
        </p:spPr>
      </p:pic>
      <p:pic>
        <p:nvPicPr>
          <p:cNvPr id="128" name="Graphic 127" descr="Soldier male outline">
            <a:extLst>
              <a:ext uri="{FF2B5EF4-FFF2-40B4-BE49-F238E27FC236}">
                <a16:creationId xmlns:a16="http://schemas.microsoft.com/office/drawing/2014/main" id="{3C90033F-B2F5-23AD-198A-FC16510F31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2476" y="1776879"/>
            <a:ext cx="406552" cy="406552"/>
          </a:xfrm>
          <a:prstGeom prst="rect">
            <a:avLst/>
          </a:prstGeom>
        </p:spPr>
      </p:pic>
      <p:pic>
        <p:nvPicPr>
          <p:cNvPr id="129" name="Graphic 128" descr="Soldier male outline">
            <a:extLst>
              <a:ext uri="{FF2B5EF4-FFF2-40B4-BE49-F238E27FC236}">
                <a16:creationId xmlns:a16="http://schemas.microsoft.com/office/drawing/2014/main" id="{1B05DD27-6015-7121-5A09-DE766B3BC8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2214" y="1776877"/>
            <a:ext cx="406552" cy="406552"/>
          </a:xfrm>
          <a:prstGeom prst="rect">
            <a:avLst/>
          </a:prstGeom>
        </p:spPr>
      </p:pic>
      <p:pic>
        <p:nvPicPr>
          <p:cNvPr id="130" name="Graphic 129" descr="Soldier male outline">
            <a:extLst>
              <a:ext uri="{FF2B5EF4-FFF2-40B4-BE49-F238E27FC236}">
                <a16:creationId xmlns:a16="http://schemas.microsoft.com/office/drawing/2014/main" id="{41BC3430-9AA9-28BE-8A5A-7C6BACE518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495" y="4780301"/>
            <a:ext cx="406552" cy="406552"/>
          </a:xfrm>
          <a:prstGeom prst="rect">
            <a:avLst/>
          </a:prstGeom>
        </p:spPr>
      </p:pic>
      <p:pic>
        <p:nvPicPr>
          <p:cNvPr id="131" name="Graphic 130" descr="Soldier male outline">
            <a:extLst>
              <a:ext uri="{FF2B5EF4-FFF2-40B4-BE49-F238E27FC236}">
                <a16:creationId xmlns:a16="http://schemas.microsoft.com/office/drawing/2014/main" id="{BDB42803-905B-F8F8-A689-FD089F90E0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811" y="4783964"/>
            <a:ext cx="406552" cy="406552"/>
          </a:xfrm>
          <a:prstGeom prst="rect">
            <a:avLst/>
          </a:prstGeom>
        </p:spPr>
      </p:pic>
      <p:pic>
        <p:nvPicPr>
          <p:cNvPr id="132" name="Graphic 131" descr="Soldier male outline">
            <a:extLst>
              <a:ext uri="{FF2B5EF4-FFF2-40B4-BE49-F238E27FC236}">
                <a16:creationId xmlns:a16="http://schemas.microsoft.com/office/drawing/2014/main" id="{FDE56531-EE10-BAAB-8B50-193073102F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615" y="4783964"/>
            <a:ext cx="406552" cy="406552"/>
          </a:xfrm>
          <a:prstGeom prst="rect">
            <a:avLst/>
          </a:prstGeom>
        </p:spPr>
      </p:pic>
      <p:pic>
        <p:nvPicPr>
          <p:cNvPr id="133" name="Graphic 132" descr="Soldier male outline">
            <a:extLst>
              <a:ext uri="{FF2B5EF4-FFF2-40B4-BE49-F238E27FC236}">
                <a16:creationId xmlns:a16="http://schemas.microsoft.com/office/drawing/2014/main" id="{6FB07568-5F99-3F67-1A60-B341DE62FB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1183" y="4782133"/>
            <a:ext cx="406552" cy="406552"/>
          </a:xfrm>
          <a:prstGeom prst="rect">
            <a:avLst/>
          </a:prstGeom>
        </p:spPr>
      </p:pic>
      <p:pic>
        <p:nvPicPr>
          <p:cNvPr id="134" name="Graphic 133" descr="Soldier male outline">
            <a:extLst>
              <a:ext uri="{FF2B5EF4-FFF2-40B4-BE49-F238E27FC236}">
                <a16:creationId xmlns:a16="http://schemas.microsoft.com/office/drawing/2014/main" id="{9AD4DAE2-8ACB-5083-7C07-877606F389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9247" y="4780303"/>
            <a:ext cx="406552" cy="406552"/>
          </a:xfrm>
          <a:prstGeom prst="rect">
            <a:avLst/>
          </a:prstGeom>
        </p:spPr>
      </p:pic>
      <p:pic>
        <p:nvPicPr>
          <p:cNvPr id="135" name="Graphic 134" descr="Soldier male outline">
            <a:extLst>
              <a:ext uri="{FF2B5EF4-FFF2-40B4-BE49-F238E27FC236}">
                <a16:creationId xmlns:a16="http://schemas.microsoft.com/office/drawing/2014/main" id="{6883CC28-FABB-F7D1-1D1D-10C866D2C4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4012" y="4780303"/>
            <a:ext cx="406552" cy="406552"/>
          </a:xfrm>
          <a:prstGeom prst="rect">
            <a:avLst/>
          </a:prstGeom>
        </p:spPr>
      </p:pic>
      <p:pic>
        <p:nvPicPr>
          <p:cNvPr id="136" name="Graphic 135" descr="Soldier male outline">
            <a:extLst>
              <a:ext uri="{FF2B5EF4-FFF2-40B4-BE49-F238E27FC236}">
                <a16:creationId xmlns:a16="http://schemas.microsoft.com/office/drawing/2014/main" id="{99C041E8-A590-2111-941B-9E82C2C86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3750" y="4780301"/>
            <a:ext cx="406552" cy="406552"/>
          </a:xfrm>
          <a:prstGeom prst="rect">
            <a:avLst/>
          </a:prstGeom>
        </p:spPr>
      </p:pic>
      <p:pic>
        <p:nvPicPr>
          <p:cNvPr id="137" name="Graphic 136" descr="Soldier male outline">
            <a:extLst>
              <a:ext uri="{FF2B5EF4-FFF2-40B4-BE49-F238E27FC236}">
                <a16:creationId xmlns:a16="http://schemas.microsoft.com/office/drawing/2014/main" id="{D6B7D0C6-000A-9D30-24F7-6D1D80FEB6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938" y="5157209"/>
            <a:ext cx="406552" cy="406552"/>
          </a:xfrm>
          <a:prstGeom prst="rect">
            <a:avLst/>
          </a:prstGeom>
        </p:spPr>
      </p:pic>
      <p:pic>
        <p:nvPicPr>
          <p:cNvPr id="138" name="Graphic 137" descr="Soldier male outline">
            <a:extLst>
              <a:ext uri="{FF2B5EF4-FFF2-40B4-BE49-F238E27FC236}">
                <a16:creationId xmlns:a16="http://schemas.microsoft.com/office/drawing/2014/main" id="{CC39D54A-D8D5-BA78-E759-A18D982C1B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254" y="5160872"/>
            <a:ext cx="406552" cy="406552"/>
          </a:xfrm>
          <a:prstGeom prst="rect">
            <a:avLst/>
          </a:prstGeom>
        </p:spPr>
      </p:pic>
      <p:pic>
        <p:nvPicPr>
          <p:cNvPr id="139" name="Graphic 138" descr="Soldier male outline">
            <a:extLst>
              <a:ext uri="{FF2B5EF4-FFF2-40B4-BE49-F238E27FC236}">
                <a16:creationId xmlns:a16="http://schemas.microsoft.com/office/drawing/2014/main" id="{9CEB6B72-067B-8056-815D-D212970779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058" y="5160872"/>
            <a:ext cx="406552" cy="406552"/>
          </a:xfrm>
          <a:prstGeom prst="rect">
            <a:avLst/>
          </a:prstGeom>
        </p:spPr>
      </p:pic>
      <p:pic>
        <p:nvPicPr>
          <p:cNvPr id="140" name="Graphic 139" descr="Soldier male outline">
            <a:extLst>
              <a:ext uri="{FF2B5EF4-FFF2-40B4-BE49-F238E27FC236}">
                <a16:creationId xmlns:a16="http://schemas.microsoft.com/office/drawing/2014/main" id="{F5CC1BBB-C7FB-1F4F-081F-EB0B8B4A69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9626" y="5159041"/>
            <a:ext cx="406552" cy="406552"/>
          </a:xfrm>
          <a:prstGeom prst="rect">
            <a:avLst/>
          </a:prstGeom>
        </p:spPr>
      </p:pic>
      <p:pic>
        <p:nvPicPr>
          <p:cNvPr id="141" name="Graphic 140" descr="Soldier male outline">
            <a:extLst>
              <a:ext uri="{FF2B5EF4-FFF2-40B4-BE49-F238E27FC236}">
                <a16:creationId xmlns:a16="http://schemas.microsoft.com/office/drawing/2014/main" id="{8F9C39F3-93AD-9F67-E564-9AA4C53906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7690" y="5157211"/>
            <a:ext cx="406552" cy="406552"/>
          </a:xfrm>
          <a:prstGeom prst="rect">
            <a:avLst/>
          </a:prstGeom>
        </p:spPr>
      </p:pic>
      <p:pic>
        <p:nvPicPr>
          <p:cNvPr id="142" name="Graphic 141" descr="Soldier male outline">
            <a:extLst>
              <a:ext uri="{FF2B5EF4-FFF2-40B4-BE49-F238E27FC236}">
                <a16:creationId xmlns:a16="http://schemas.microsoft.com/office/drawing/2014/main" id="{026A328D-3A7B-5539-0687-8A995ABA14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2455" y="5157211"/>
            <a:ext cx="406552" cy="406552"/>
          </a:xfrm>
          <a:prstGeom prst="rect">
            <a:avLst/>
          </a:prstGeom>
        </p:spPr>
      </p:pic>
      <p:pic>
        <p:nvPicPr>
          <p:cNvPr id="143" name="Graphic 142" descr="Soldier male outline">
            <a:extLst>
              <a:ext uri="{FF2B5EF4-FFF2-40B4-BE49-F238E27FC236}">
                <a16:creationId xmlns:a16="http://schemas.microsoft.com/office/drawing/2014/main" id="{7E9983FA-9CA6-E530-472B-D72EB851BF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2192" y="5157209"/>
            <a:ext cx="406552" cy="406552"/>
          </a:xfrm>
          <a:prstGeom prst="rect">
            <a:avLst/>
          </a:prstGeom>
        </p:spPr>
      </p:pic>
      <p:pic>
        <p:nvPicPr>
          <p:cNvPr id="144" name="Graphic 143" descr="Soldier male outline">
            <a:extLst>
              <a:ext uri="{FF2B5EF4-FFF2-40B4-BE49-F238E27FC236}">
                <a16:creationId xmlns:a16="http://schemas.microsoft.com/office/drawing/2014/main" id="{47E38CE8-C170-95B2-B5F3-48393B75DE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380" y="5534015"/>
            <a:ext cx="406552" cy="406552"/>
          </a:xfrm>
          <a:prstGeom prst="rect">
            <a:avLst/>
          </a:prstGeom>
        </p:spPr>
      </p:pic>
      <p:pic>
        <p:nvPicPr>
          <p:cNvPr id="145" name="Graphic 144" descr="Soldier male outline">
            <a:extLst>
              <a:ext uri="{FF2B5EF4-FFF2-40B4-BE49-F238E27FC236}">
                <a16:creationId xmlns:a16="http://schemas.microsoft.com/office/drawing/2014/main" id="{90C841E8-E42C-A39E-7171-F35F2683D8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696" y="5537677"/>
            <a:ext cx="406552" cy="406552"/>
          </a:xfrm>
          <a:prstGeom prst="rect">
            <a:avLst/>
          </a:prstGeom>
        </p:spPr>
      </p:pic>
      <p:pic>
        <p:nvPicPr>
          <p:cNvPr id="146" name="Graphic 145" descr="Soldier male outline">
            <a:extLst>
              <a:ext uri="{FF2B5EF4-FFF2-40B4-BE49-F238E27FC236}">
                <a16:creationId xmlns:a16="http://schemas.microsoft.com/office/drawing/2014/main" id="{92D3718F-773A-B7DA-D811-C8C0E0C13B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500" y="5537677"/>
            <a:ext cx="406552" cy="406552"/>
          </a:xfrm>
          <a:prstGeom prst="rect">
            <a:avLst/>
          </a:prstGeom>
        </p:spPr>
      </p:pic>
      <p:pic>
        <p:nvPicPr>
          <p:cNvPr id="147" name="Graphic 146" descr="Soldier male outline">
            <a:extLst>
              <a:ext uri="{FF2B5EF4-FFF2-40B4-BE49-F238E27FC236}">
                <a16:creationId xmlns:a16="http://schemas.microsoft.com/office/drawing/2014/main" id="{C47F0836-5E92-C894-6C08-667DE9F85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8068" y="5535847"/>
            <a:ext cx="406552" cy="406552"/>
          </a:xfrm>
          <a:prstGeom prst="rect">
            <a:avLst/>
          </a:prstGeom>
        </p:spPr>
      </p:pic>
      <p:pic>
        <p:nvPicPr>
          <p:cNvPr id="148" name="Graphic 147" descr="Soldier male outline">
            <a:extLst>
              <a:ext uri="{FF2B5EF4-FFF2-40B4-BE49-F238E27FC236}">
                <a16:creationId xmlns:a16="http://schemas.microsoft.com/office/drawing/2014/main" id="{10900ED7-32BD-D2C6-0C70-09F164514A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6132" y="5534016"/>
            <a:ext cx="406552" cy="406552"/>
          </a:xfrm>
          <a:prstGeom prst="rect">
            <a:avLst/>
          </a:prstGeom>
        </p:spPr>
      </p:pic>
      <p:pic>
        <p:nvPicPr>
          <p:cNvPr id="149" name="Graphic 148" descr="Soldier male outline">
            <a:extLst>
              <a:ext uri="{FF2B5EF4-FFF2-40B4-BE49-F238E27FC236}">
                <a16:creationId xmlns:a16="http://schemas.microsoft.com/office/drawing/2014/main" id="{3ACB7470-5F97-AD93-6826-4DD6B9566E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0898" y="5534016"/>
            <a:ext cx="406552" cy="406552"/>
          </a:xfrm>
          <a:prstGeom prst="rect">
            <a:avLst/>
          </a:prstGeom>
        </p:spPr>
      </p:pic>
      <p:pic>
        <p:nvPicPr>
          <p:cNvPr id="150" name="Graphic 149" descr="Soldier male outline">
            <a:extLst>
              <a:ext uri="{FF2B5EF4-FFF2-40B4-BE49-F238E27FC236}">
                <a16:creationId xmlns:a16="http://schemas.microsoft.com/office/drawing/2014/main" id="{1C160887-57CA-385F-8C4B-263C370406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0635" y="5534015"/>
            <a:ext cx="406552" cy="406552"/>
          </a:xfrm>
          <a:prstGeom prst="rect">
            <a:avLst/>
          </a:prstGeom>
        </p:spPr>
      </p:pic>
      <p:pic>
        <p:nvPicPr>
          <p:cNvPr id="151" name="Graphic 150" descr="Soldier male outline">
            <a:extLst>
              <a:ext uri="{FF2B5EF4-FFF2-40B4-BE49-F238E27FC236}">
                <a16:creationId xmlns:a16="http://schemas.microsoft.com/office/drawing/2014/main" id="{4101CFA0-9C27-D6AE-1CC6-C027D4E10E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823" y="5940567"/>
            <a:ext cx="406552" cy="406552"/>
          </a:xfrm>
          <a:prstGeom prst="rect">
            <a:avLst/>
          </a:prstGeom>
        </p:spPr>
      </p:pic>
      <p:pic>
        <p:nvPicPr>
          <p:cNvPr id="152" name="Graphic 151" descr="Soldier male outline">
            <a:extLst>
              <a:ext uri="{FF2B5EF4-FFF2-40B4-BE49-F238E27FC236}">
                <a16:creationId xmlns:a16="http://schemas.microsoft.com/office/drawing/2014/main" id="{FA51E6A3-7AF5-35D1-3A94-4D88D59BC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139" y="5944229"/>
            <a:ext cx="406552" cy="406552"/>
          </a:xfrm>
          <a:prstGeom prst="rect">
            <a:avLst/>
          </a:prstGeom>
        </p:spPr>
      </p:pic>
      <p:pic>
        <p:nvPicPr>
          <p:cNvPr id="153" name="Graphic 152" descr="Soldier male outline">
            <a:extLst>
              <a:ext uri="{FF2B5EF4-FFF2-40B4-BE49-F238E27FC236}">
                <a16:creationId xmlns:a16="http://schemas.microsoft.com/office/drawing/2014/main" id="{84337D64-4AF5-E2E9-62A8-4ECA4081D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943" y="5944229"/>
            <a:ext cx="406552" cy="406552"/>
          </a:xfrm>
          <a:prstGeom prst="rect">
            <a:avLst/>
          </a:prstGeom>
        </p:spPr>
      </p:pic>
      <p:pic>
        <p:nvPicPr>
          <p:cNvPr id="154" name="Graphic 153" descr="Soldier male outline">
            <a:extLst>
              <a:ext uri="{FF2B5EF4-FFF2-40B4-BE49-F238E27FC236}">
                <a16:creationId xmlns:a16="http://schemas.microsoft.com/office/drawing/2014/main" id="{D4CD3633-EE04-4807-62A8-2C91B97B4A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511" y="5942399"/>
            <a:ext cx="406552" cy="406552"/>
          </a:xfrm>
          <a:prstGeom prst="rect">
            <a:avLst/>
          </a:prstGeom>
        </p:spPr>
      </p:pic>
      <p:pic>
        <p:nvPicPr>
          <p:cNvPr id="155" name="Graphic 154" descr="Soldier male outline">
            <a:extLst>
              <a:ext uri="{FF2B5EF4-FFF2-40B4-BE49-F238E27FC236}">
                <a16:creationId xmlns:a16="http://schemas.microsoft.com/office/drawing/2014/main" id="{C1BCBA38-C947-A099-2140-B88817C0D6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4575" y="5940568"/>
            <a:ext cx="406552" cy="406552"/>
          </a:xfrm>
          <a:prstGeom prst="rect">
            <a:avLst/>
          </a:prstGeom>
        </p:spPr>
      </p:pic>
      <p:pic>
        <p:nvPicPr>
          <p:cNvPr id="156" name="Graphic 155" descr="Soldier male outline">
            <a:extLst>
              <a:ext uri="{FF2B5EF4-FFF2-40B4-BE49-F238E27FC236}">
                <a16:creationId xmlns:a16="http://schemas.microsoft.com/office/drawing/2014/main" id="{25C52487-C37B-908F-368B-8E8F5483FB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9340" y="5940568"/>
            <a:ext cx="406552" cy="406552"/>
          </a:xfrm>
          <a:prstGeom prst="rect">
            <a:avLst/>
          </a:prstGeom>
        </p:spPr>
      </p:pic>
      <p:pic>
        <p:nvPicPr>
          <p:cNvPr id="157" name="Graphic 156" descr="Soldier male outline">
            <a:extLst>
              <a:ext uri="{FF2B5EF4-FFF2-40B4-BE49-F238E27FC236}">
                <a16:creationId xmlns:a16="http://schemas.microsoft.com/office/drawing/2014/main" id="{D1668D2D-EAAE-ADD1-0288-4EF9509018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9078" y="5940567"/>
            <a:ext cx="406552" cy="406552"/>
          </a:xfrm>
          <a:prstGeom prst="rect">
            <a:avLst/>
          </a:prstGeom>
        </p:spPr>
      </p:pic>
      <p:pic>
        <p:nvPicPr>
          <p:cNvPr id="158" name="Graphic 157" descr="Soldier male outline">
            <a:extLst>
              <a:ext uri="{FF2B5EF4-FFF2-40B4-BE49-F238E27FC236}">
                <a16:creationId xmlns:a16="http://schemas.microsoft.com/office/drawing/2014/main" id="{6809B3CB-F285-EF21-FF58-51822150B7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823" y="6343456"/>
            <a:ext cx="406552" cy="406552"/>
          </a:xfrm>
          <a:prstGeom prst="rect">
            <a:avLst/>
          </a:prstGeom>
        </p:spPr>
      </p:pic>
      <p:pic>
        <p:nvPicPr>
          <p:cNvPr id="159" name="Graphic 158" descr="Soldier male outline">
            <a:extLst>
              <a:ext uri="{FF2B5EF4-FFF2-40B4-BE49-F238E27FC236}">
                <a16:creationId xmlns:a16="http://schemas.microsoft.com/office/drawing/2014/main" id="{293BEB65-0DCA-B5E0-7B71-5B74724BDE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139" y="6347119"/>
            <a:ext cx="406552" cy="406552"/>
          </a:xfrm>
          <a:prstGeom prst="rect">
            <a:avLst/>
          </a:prstGeom>
        </p:spPr>
      </p:pic>
      <p:pic>
        <p:nvPicPr>
          <p:cNvPr id="160" name="Graphic 159" descr="Soldier male outline">
            <a:extLst>
              <a:ext uri="{FF2B5EF4-FFF2-40B4-BE49-F238E27FC236}">
                <a16:creationId xmlns:a16="http://schemas.microsoft.com/office/drawing/2014/main" id="{155552FC-C4A7-9E3C-613A-39D9B0CB0C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943" y="6347119"/>
            <a:ext cx="406552" cy="406552"/>
          </a:xfrm>
          <a:prstGeom prst="rect">
            <a:avLst/>
          </a:prstGeom>
        </p:spPr>
      </p:pic>
      <p:pic>
        <p:nvPicPr>
          <p:cNvPr id="161" name="Graphic 160" descr="Soldier male outline">
            <a:extLst>
              <a:ext uri="{FF2B5EF4-FFF2-40B4-BE49-F238E27FC236}">
                <a16:creationId xmlns:a16="http://schemas.microsoft.com/office/drawing/2014/main" id="{84692C4E-61D0-FD71-3842-7DEB7F2FD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511" y="6345288"/>
            <a:ext cx="406552" cy="406552"/>
          </a:xfrm>
          <a:prstGeom prst="rect">
            <a:avLst/>
          </a:prstGeom>
        </p:spPr>
      </p:pic>
      <p:pic>
        <p:nvPicPr>
          <p:cNvPr id="166" name="Graphic 165" descr="Soldier male outline">
            <a:extLst>
              <a:ext uri="{FF2B5EF4-FFF2-40B4-BE49-F238E27FC236}">
                <a16:creationId xmlns:a16="http://schemas.microsoft.com/office/drawing/2014/main" id="{1EC55955-8576-69E7-B78E-C1A107634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167" y="2534253"/>
            <a:ext cx="406552" cy="406552"/>
          </a:xfrm>
          <a:prstGeom prst="rect">
            <a:avLst/>
          </a:prstGeom>
        </p:spPr>
      </p:pic>
      <p:pic>
        <p:nvPicPr>
          <p:cNvPr id="167" name="Graphic 166" descr="Soldier male outline">
            <a:extLst>
              <a:ext uri="{FF2B5EF4-FFF2-40B4-BE49-F238E27FC236}">
                <a16:creationId xmlns:a16="http://schemas.microsoft.com/office/drawing/2014/main" id="{32B8EDAC-C25E-138F-E78A-562F4955D3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483" y="2537916"/>
            <a:ext cx="406552" cy="406552"/>
          </a:xfrm>
          <a:prstGeom prst="rect">
            <a:avLst/>
          </a:prstGeom>
        </p:spPr>
      </p:pic>
      <p:pic>
        <p:nvPicPr>
          <p:cNvPr id="168" name="Graphic 167" descr="Soldier male outline">
            <a:extLst>
              <a:ext uri="{FF2B5EF4-FFF2-40B4-BE49-F238E27FC236}">
                <a16:creationId xmlns:a16="http://schemas.microsoft.com/office/drawing/2014/main" id="{45DB8622-5D0F-5252-7D87-2CEE18E38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287" y="2537916"/>
            <a:ext cx="406552" cy="406552"/>
          </a:xfrm>
          <a:prstGeom prst="rect">
            <a:avLst/>
          </a:prstGeom>
        </p:spPr>
      </p:pic>
      <p:pic>
        <p:nvPicPr>
          <p:cNvPr id="169" name="Graphic 168" descr="Soldier male outline">
            <a:extLst>
              <a:ext uri="{FF2B5EF4-FFF2-40B4-BE49-F238E27FC236}">
                <a16:creationId xmlns:a16="http://schemas.microsoft.com/office/drawing/2014/main" id="{46AFEC09-3EDD-6459-802B-CD2C0C6CFB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5855" y="2536085"/>
            <a:ext cx="406552" cy="406552"/>
          </a:xfrm>
          <a:prstGeom prst="rect">
            <a:avLst/>
          </a:prstGeom>
        </p:spPr>
      </p:pic>
      <p:pic>
        <p:nvPicPr>
          <p:cNvPr id="170" name="Graphic 169" descr="Soldier male outline">
            <a:extLst>
              <a:ext uri="{FF2B5EF4-FFF2-40B4-BE49-F238E27FC236}">
                <a16:creationId xmlns:a16="http://schemas.microsoft.com/office/drawing/2014/main" id="{EF918B1D-D481-71A2-5882-013C5D59A8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3919" y="2534255"/>
            <a:ext cx="406552" cy="406552"/>
          </a:xfrm>
          <a:prstGeom prst="rect">
            <a:avLst/>
          </a:prstGeom>
        </p:spPr>
      </p:pic>
      <p:pic>
        <p:nvPicPr>
          <p:cNvPr id="171" name="Graphic 170" descr="Soldier male outline">
            <a:extLst>
              <a:ext uri="{FF2B5EF4-FFF2-40B4-BE49-F238E27FC236}">
                <a16:creationId xmlns:a16="http://schemas.microsoft.com/office/drawing/2014/main" id="{E1E3F402-4361-8F21-57F6-9596732FCE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8684" y="2534255"/>
            <a:ext cx="406552" cy="406552"/>
          </a:xfrm>
          <a:prstGeom prst="rect">
            <a:avLst/>
          </a:prstGeom>
        </p:spPr>
      </p:pic>
      <p:pic>
        <p:nvPicPr>
          <p:cNvPr id="172" name="Graphic 171" descr="Soldier male outline">
            <a:extLst>
              <a:ext uri="{FF2B5EF4-FFF2-40B4-BE49-F238E27FC236}">
                <a16:creationId xmlns:a16="http://schemas.microsoft.com/office/drawing/2014/main" id="{DAB8FBCA-FE55-FC92-A38D-EFE0FC18E5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8422" y="2534253"/>
            <a:ext cx="406552" cy="406552"/>
          </a:xfrm>
          <a:prstGeom prst="rect">
            <a:avLst/>
          </a:prstGeom>
        </p:spPr>
      </p:pic>
      <p:pic>
        <p:nvPicPr>
          <p:cNvPr id="173" name="Graphic 172" descr="Soldier male outline">
            <a:extLst>
              <a:ext uri="{FF2B5EF4-FFF2-40B4-BE49-F238E27FC236}">
                <a16:creationId xmlns:a16="http://schemas.microsoft.com/office/drawing/2014/main" id="{A03887FE-35DD-6120-1055-CBAF61EBF2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7610" y="2911161"/>
            <a:ext cx="406552" cy="406552"/>
          </a:xfrm>
          <a:prstGeom prst="rect">
            <a:avLst/>
          </a:prstGeom>
        </p:spPr>
      </p:pic>
      <p:pic>
        <p:nvPicPr>
          <p:cNvPr id="174" name="Graphic 173" descr="Soldier male outline">
            <a:extLst>
              <a:ext uri="{FF2B5EF4-FFF2-40B4-BE49-F238E27FC236}">
                <a16:creationId xmlns:a16="http://schemas.microsoft.com/office/drawing/2014/main" id="{43C58CAB-FFE0-2517-5AC8-076C5AB0FA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926" y="2914824"/>
            <a:ext cx="406552" cy="406552"/>
          </a:xfrm>
          <a:prstGeom prst="rect">
            <a:avLst/>
          </a:prstGeom>
        </p:spPr>
      </p:pic>
      <p:pic>
        <p:nvPicPr>
          <p:cNvPr id="175" name="Graphic 174" descr="Soldier male outline">
            <a:extLst>
              <a:ext uri="{FF2B5EF4-FFF2-40B4-BE49-F238E27FC236}">
                <a16:creationId xmlns:a16="http://schemas.microsoft.com/office/drawing/2014/main" id="{CA4310B4-67F0-D1AA-D53C-6ABBB154EA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7730" y="2914824"/>
            <a:ext cx="406552" cy="406552"/>
          </a:xfrm>
          <a:prstGeom prst="rect">
            <a:avLst/>
          </a:prstGeom>
        </p:spPr>
      </p:pic>
      <p:pic>
        <p:nvPicPr>
          <p:cNvPr id="176" name="Graphic 175" descr="Soldier male outline">
            <a:extLst>
              <a:ext uri="{FF2B5EF4-FFF2-40B4-BE49-F238E27FC236}">
                <a16:creationId xmlns:a16="http://schemas.microsoft.com/office/drawing/2014/main" id="{9C5349A8-5B0A-31A3-B513-4C024D11FC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4298" y="2912993"/>
            <a:ext cx="406552" cy="406552"/>
          </a:xfrm>
          <a:prstGeom prst="rect">
            <a:avLst/>
          </a:prstGeom>
        </p:spPr>
      </p:pic>
      <p:pic>
        <p:nvPicPr>
          <p:cNvPr id="177" name="Graphic 176" descr="Soldier male outline">
            <a:extLst>
              <a:ext uri="{FF2B5EF4-FFF2-40B4-BE49-F238E27FC236}">
                <a16:creationId xmlns:a16="http://schemas.microsoft.com/office/drawing/2014/main" id="{E89BF53B-5BD7-4F99-5E3B-350E32FF40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2362" y="2911163"/>
            <a:ext cx="406552" cy="406552"/>
          </a:xfrm>
          <a:prstGeom prst="rect">
            <a:avLst/>
          </a:prstGeom>
        </p:spPr>
      </p:pic>
      <p:pic>
        <p:nvPicPr>
          <p:cNvPr id="178" name="Graphic 177" descr="Soldier male outline">
            <a:extLst>
              <a:ext uri="{FF2B5EF4-FFF2-40B4-BE49-F238E27FC236}">
                <a16:creationId xmlns:a16="http://schemas.microsoft.com/office/drawing/2014/main" id="{EDE4ADD0-6EAE-C0DB-3FC4-4F33ACEB8D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7127" y="2911163"/>
            <a:ext cx="406552" cy="406552"/>
          </a:xfrm>
          <a:prstGeom prst="rect">
            <a:avLst/>
          </a:prstGeom>
        </p:spPr>
      </p:pic>
      <p:pic>
        <p:nvPicPr>
          <p:cNvPr id="179" name="Graphic 178" descr="Soldier male outline">
            <a:extLst>
              <a:ext uri="{FF2B5EF4-FFF2-40B4-BE49-F238E27FC236}">
                <a16:creationId xmlns:a16="http://schemas.microsoft.com/office/drawing/2014/main" id="{B2CC58AC-A3E5-DD16-087B-96D8E3001C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6864" y="2911161"/>
            <a:ext cx="406552" cy="406552"/>
          </a:xfrm>
          <a:prstGeom prst="rect">
            <a:avLst/>
          </a:prstGeom>
        </p:spPr>
      </p:pic>
      <p:pic>
        <p:nvPicPr>
          <p:cNvPr id="180" name="Graphic 179" descr="Soldier male outline">
            <a:extLst>
              <a:ext uri="{FF2B5EF4-FFF2-40B4-BE49-F238E27FC236}">
                <a16:creationId xmlns:a16="http://schemas.microsoft.com/office/drawing/2014/main" id="{5D42D017-559C-AD80-0F68-44531AAEC4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6052" y="3287967"/>
            <a:ext cx="406552" cy="406552"/>
          </a:xfrm>
          <a:prstGeom prst="rect">
            <a:avLst/>
          </a:prstGeom>
        </p:spPr>
      </p:pic>
      <p:pic>
        <p:nvPicPr>
          <p:cNvPr id="181" name="Graphic 180" descr="Soldier male outline">
            <a:extLst>
              <a:ext uri="{FF2B5EF4-FFF2-40B4-BE49-F238E27FC236}">
                <a16:creationId xmlns:a16="http://schemas.microsoft.com/office/drawing/2014/main" id="{88AB6BE5-52BD-F546-4D5A-773677004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368" y="3291629"/>
            <a:ext cx="406552" cy="406552"/>
          </a:xfrm>
          <a:prstGeom prst="rect">
            <a:avLst/>
          </a:prstGeom>
        </p:spPr>
      </p:pic>
      <p:pic>
        <p:nvPicPr>
          <p:cNvPr id="182" name="Graphic 181" descr="Soldier male outline">
            <a:extLst>
              <a:ext uri="{FF2B5EF4-FFF2-40B4-BE49-F238E27FC236}">
                <a16:creationId xmlns:a16="http://schemas.microsoft.com/office/drawing/2014/main" id="{F1DFDC4B-F830-43F9-B1C9-B14D74904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6172" y="3291629"/>
            <a:ext cx="406552" cy="406552"/>
          </a:xfrm>
          <a:prstGeom prst="rect">
            <a:avLst/>
          </a:prstGeom>
        </p:spPr>
      </p:pic>
      <p:pic>
        <p:nvPicPr>
          <p:cNvPr id="183" name="Graphic 182" descr="Soldier male outline">
            <a:extLst>
              <a:ext uri="{FF2B5EF4-FFF2-40B4-BE49-F238E27FC236}">
                <a16:creationId xmlns:a16="http://schemas.microsoft.com/office/drawing/2014/main" id="{893B8D5A-1C4C-C334-1961-73C2EFA9CD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2740" y="3289799"/>
            <a:ext cx="406552" cy="406552"/>
          </a:xfrm>
          <a:prstGeom prst="rect">
            <a:avLst/>
          </a:prstGeom>
        </p:spPr>
      </p:pic>
      <p:pic>
        <p:nvPicPr>
          <p:cNvPr id="184" name="Graphic 183" descr="Soldier male outline">
            <a:extLst>
              <a:ext uri="{FF2B5EF4-FFF2-40B4-BE49-F238E27FC236}">
                <a16:creationId xmlns:a16="http://schemas.microsoft.com/office/drawing/2014/main" id="{75838960-F40E-0A23-A670-F06134F035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0804" y="3287968"/>
            <a:ext cx="406552" cy="406552"/>
          </a:xfrm>
          <a:prstGeom prst="rect">
            <a:avLst/>
          </a:prstGeom>
        </p:spPr>
      </p:pic>
      <p:pic>
        <p:nvPicPr>
          <p:cNvPr id="185" name="Graphic 184" descr="Soldier male outline">
            <a:extLst>
              <a:ext uri="{FF2B5EF4-FFF2-40B4-BE49-F238E27FC236}">
                <a16:creationId xmlns:a16="http://schemas.microsoft.com/office/drawing/2014/main" id="{B4321CB3-A42A-2D6D-F6D1-7A2FAE1D00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5570" y="3287968"/>
            <a:ext cx="406552" cy="406552"/>
          </a:xfrm>
          <a:prstGeom prst="rect">
            <a:avLst/>
          </a:prstGeom>
        </p:spPr>
      </p:pic>
      <p:pic>
        <p:nvPicPr>
          <p:cNvPr id="186" name="Graphic 185" descr="Soldier male outline">
            <a:extLst>
              <a:ext uri="{FF2B5EF4-FFF2-40B4-BE49-F238E27FC236}">
                <a16:creationId xmlns:a16="http://schemas.microsoft.com/office/drawing/2014/main" id="{11BCC39A-58D1-1A63-1B75-4E8E217ADF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5307" y="3287967"/>
            <a:ext cx="406552" cy="406552"/>
          </a:xfrm>
          <a:prstGeom prst="rect">
            <a:avLst/>
          </a:prstGeom>
        </p:spPr>
      </p:pic>
      <p:pic>
        <p:nvPicPr>
          <p:cNvPr id="187" name="Graphic 186" descr="Soldier male outline">
            <a:extLst>
              <a:ext uri="{FF2B5EF4-FFF2-40B4-BE49-F238E27FC236}">
                <a16:creationId xmlns:a16="http://schemas.microsoft.com/office/drawing/2014/main" id="{EE8141CA-323C-0F9E-CD4B-2DC9255E7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495" y="3694519"/>
            <a:ext cx="406552" cy="406552"/>
          </a:xfrm>
          <a:prstGeom prst="rect">
            <a:avLst/>
          </a:prstGeom>
        </p:spPr>
      </p:pic>
      <p:pic>
        <p:nvPicPr>
          <p:cNvPr id="188" name="Graphic 187" descr="Soldier male outline">
            <a:extLst>
              <a:ext uri="{FF2B5EF4-FFF2-40B4-BE49-F238E27FC236}">
                <a16:creationId xmlns:a16="http://schemas.microsoft.com/office/drawing/2014/main" id="{6A2F4F3A-EBE3-1195-02F9-4FFEA15931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811" y="3698181"/>
            <a:ext cx="406552" cy="406552"/>
          </a:xfrm>
          <a:prstGeom prst="rect">
            <a:avLst/>
          </a:prstGeom>
        </p:spPr>
      </p:pic>
      <p:pic>
        <p:nvPicPr>
          <p:cNvPr id="189" name="Graphic 188" descr="Soldier male outline">
            <a:extLst>
              <a:ext uri="{FF2B5EF4-FFF2-40B4-BE49-F238E27FC236}">
                <a16:creationId xmlns:a16="http://schemas.microsoft.com/office/drawing/2014/main" id="{5068A055-0DA2-6998-E45E-4592403D94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615" y="3698181"/>
            <a:ext cx="406552" cy="406552"/>
          </a:xfrm>
          <a:prstGeom prst="rect">
            <a:avLst/>
          </a:prstGeom>
        </p:spPr>
      </p:pic>
      <p:pic>
        <p:nvPicPr>
          <p:cNvPr id="190" name="Graphic 189" descr="Soldier male outline">
            <a:extLst>
              <a:ext uri="{FF2B5EF4-FFF2-40B4-BE49-F238E27FC236}">
                <a16:creationId xmlns:a16="http://schemas.microsoft.com/office/drawing/2014/main" id="{BC2861B8-19F9-BD34-8028-308EE29E26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1183" y="3696351"/>
            <a:ext cx="406552" cy="406552"/>
          </a:xfrm>
          <a:prstGeom prst="rect">
            <a:avLst/>
          </a:prstGeom>
        </p:spPr>
      </p:pic>
      <p:pic>
        <p:nvPicPr>
          <p:cNvPr id="191" name="Graphic 190" descr="Soldier male outline">
            <a:extLst>
              <a:ext uri="{FF2B5EF4-FFF2-40B4-BE49-F238E27FC236}">
                <a16:creationId xmlns:a16="http://schemas.microsoft.com/office/drawing/2014/main" id="{F26A4243-B94B-C8B6-89FC-719A938C47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9247" y="3694520"/>
            <a:ext cx="406552" cy="406552"/>
          </a:xfrm>
          <a:prstGeom prst="rect">
            <a:avLst/>
          </a:prstGeom>
        </p:spPr>
      </p:pic>
      <p:pic>
        <p:nvPicPr>
          <p:cNvPr id="192" name="Graphic 191" descr="Soldier male outline">
            <a:extLst>
              <a:ext uri="{FF2B5EF4-FFF2-40B4-BE49-F238E27FC236}">
                <a16:creationId xmlns:a16="http://schemas.microsoft.com/office/drawing/2014/main" id="{E0B3BB67-D35A-03B7-92AB-F299369587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4012" y="3694520"/>
            <a:ext cx="406552" cy="406552"/>
          </a:xfrm>
          <a:prstGeom prst="rect">
            <a:avLst/>
          </a:prstGeom>
        </p:spPr>
      </p:pic>
      <p:pic>
        <p:nvPicPr>
          <p:cNvPr id="193" name="Graphic 192" descr="Soldier male outline">
            <a:extLst>
              <a:ext uri="{FF2B5EF4-FFF2-40B4-BE49-F238E27FC236}">
                <a16:creationId xmlns:a16="http://schemas.microsoft.com/office/drawing/2014/main" id="{130913F8-117A-F032-1ABD-5904133D30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3750" y="3694519"/>
            <a:ext cx="406552" cy="406552"/>
          </a:xfrm>
          <a:prstGeom prst="rect">
            <a:avLst/>
          </a:prstGeom>
        </p:spPr>
      </p:pic>
      <p:pic>
        <p:nvPicPr>
          <p:cNvPr id="194" name="Graphic 193" descr="Soldier male outline">
            <a:extLst>
              <a:ext uri="{FF2B5EF4-FFF2-40B4-BE49-F238E27FC236}">
                <a16:creationId xmlns:a16="http://schemas.microsoft.com/office/drawing/2014/main" id="{0CC39043-6A82-688E-FB71-235F9D434F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495" y="4097408"/>
            <a:ext cx="406552" cy="406552"/>
          </a:xfrm>
          <a:prstGeom prst="rect">
            <a:avLst/>
          </a:prstGeom>
        </p:spPr>
      </p:pic>
      <p:pic>
        <p:nvPicPr>
          <p:cNvPr id="195" name="Graphic 194" descr="Soldier male outline">
            <a:extLst>
              <a:ext uri="{FF2B5EF4-FFF2-40B4-BE49-F238E27FC236}">
                <a16:creationId xmlns:a16="http://schemas.microsoft.com/office/drawing/2014/main" id="{EA1D8756-CC15-9F14-3C6D-4748BC550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811" y="4101071"/>
            <a:ext cx="406552" cy="406552"/>
          </a:xfrm>
          <a:prstGeom prst="rect">
            <a:avLst/>
          </a:prstGeom>
        </p:spPr>
      </p:pic>
      <p:pic>
        <p:nvPicPr>
          <p:cNvPr id="196" name="Graphic 195" descr="Soldier male outline">
            <a:extLst>
              <a:ext uri="{FF2B5EF4-FFF2-40B4-BE49-F238E27FC236}">
                <a16:creationId xmlns:a16="http://schemas.microsoft.com/office/drawing/2014/main" id="{30DDCFFF-AE19-2F2F-8225-7FD88CC70D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615" y="4101071"/>
            <a:ext cx="406552" cy="406552"/>
          </a:xfrm>
          <a:prstGeom prst="rect">
            <a:avLst/>
          </a:prstGeom>
        </p:spPr>
      </p:pic>
      <p:pic>
        <p:nvPicPr>
          <p:cNvPr id="197" name="Graphic 196" descr="Soldier male outline">
            <a:extLst>
              <a:ext uri="{FF2B5EF4-FFF2-40B4-BE49-F238E27FC236}">
                <a16:creationId xmlns:a16="http://schemas.microsoft.com/office/drawing/2014/main" id="{E04FDFC4-A4D2-441F-2798-6C3639F5D3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1183" y="4099240"/>
            <a:ext cx="406552" cy="406552"/>
          </a:xfrm>
          <a:prstGeom prst="rect">
            <a:avLst/>
          </a:prstGeom>
        </p:spPr>
      </p:pic>
      <p:pic>
        <p:nvPicPr>
          <p:cNvPr id="198" name="Graphic 197" descr="Soldier male outline">
            <a:extLst>
              <a:ext uri="{FF2B5EF4-FFF2-40B4-BE49-F238E27FC236}">
                <a16:creationId xmlns:a16="http://schemas.microsoft.com/office/drawing/2014/main" id="{C2F3571F-D737-1360-4007-DBCDAC46BA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9247" y="4097409"/>
            <a:ext cx="406552" cy="406552"/>
          </a:xfrm>
          <a:prstGeom prst="rect">
            <a:avLst/>
          </a:prstGeom>
        </p:spPr>
      </p:pic>
      <p:pic>
        <p:nvPicPr>
          <p:cNvPr id="199" name="Graphic 198" descr="Soldier male outline">
            <a:extLst>
              <a:ext uri="{FF2B5EF4-FFF2-40B4-BE49-F238E27FC236}">
                <a16:creationId xmlns:a16="http://schemas.microsoft.com/office/drawing/2014/main" id="{B784C5DB-F50E-B8C7-5C04-21F46D74CC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4012" y="4097409"/>
            <a:ext cx="406552" cy="406552"/>
          </a:xfrm>
          <a:prstGeom prst="rect">
            <a:avLst/>
          </a:prstGeom>
        </p:spPr>
      </p:pic>
      <p:pic>
        <p:nvPicPr>
          <p:cNvPr id="200" name="Graphic 199" descr="Soldier male outline">
            <a:extLst>
              <a:ext uri="{FF2B5EF4-FFF2-40B4-BE49-F238E27FC236}">
                <a16:creationId xmlns:a16="http://schemas.microsoft.com/office/drawing/2014/main" id="{D02BC584-9CA3-6000-C9A6-8FF0F371F1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3750" y="4097408"/>
            <a:ext cx="406552" cy="406552"/>
          </a:xfrm>
          <a:prstGeom prst="rect">
            <a:avLst/>
          </a:prstGeom>
        </p:spPr>
      </p:pic>
      <p:pic>
        <p:nvPicPr>
          <p:cNvPr id="201" name="Graphic 200" descr="Soldier male outline">
            <a:extLst>
              <a:ext uri="{FF2B5EF4-FFF2-40B4-BE49-F238E27FC236}">
                <a16:creationId xmlns:a16="http://schemas.microsoft.com/office/drawing/2014/main" id="{920426B9-E17D-D7CF-A629-89C1C1E9C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573" y="4383493"/>
            <a:ext cx="406552" cy="406552"/>
          </a:xfrm>
          <a:prstGeom prst="rect">
            <a:avLst/>
          </a:prstGeom>
        </p:spPr>
      </p:pic>
      <p:pic>
        <p:nvPicPr>
          <p:cNvPr id="202" name="Graphic 201" descr="Soldier male outline">
            <a:extLst>
              <a:ext uri="{FF2B5EF4-FFF2-40B4-BE49-F238E27FC236}">
                <a16:creationId xmlns:a16="http://schemas.microsoft.com/office/drawing/2014/main" id="{D76CB0D2-433A-2FCD-C793-8B973C8E38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79889" y="4387156"/>
            <a:ext cx="406552" cy="406552"/>
          </a:xfrm>
          <a:prstGeom prst="rect">
            <a:avLst/>
          </a:prstGeom>
        </p:spPr>
      </p:pic>
      <p:pic>
        <p:nvPicPr>
          <p:cNvPr id="203" name="Graphic 202" descr="Soldier male outline">
            <a:extLst>
              <a:ext uri="{FF2B5EF4-FFF2-40B4-BE49-F238E27FC236}">
                <a16:creationId xmlns:a16="http://schemas.microsoft.com/office/drawing/2014/main" id="{8E0879DE-CBC7-657D-A6D9-EBB004ADE6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02693" y="4387156"/>
            <a:ext cx="406552" cy="406552"/>
          </a:xfrm>
          <a:prstGeom prst="rect">
            <a:avLst/>
          </a:prstGeom>
        </p:spPr>
      </p:pic>
      <p:pic>
        <p:nvPicPr>
          <p:cNvPr id="204" name="Graphic 203" descr="Soldier male outline">
            <a:extLst>
              <a:ext uri="{FF2B5EF4-FFF2-40B4-BE49-F238E27FC236}">
                <a16:creationId xmlns:a16="http://schemas.microsoft.com/office/drawing/2014/main" id="{4BCFDE61-540A-44E9-49E7-22ACE5029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9261" y="4385325"/>
            <a:ext cx="406552" cy="406552"/>
          </a:xfrm>
          <a:prstGeom prst="rect">
            <a:avLst/>
          </a:prstGeom>
        </p:spPr>
      </p:pic>
      <p:pic>
        <p:nvPicPr>
          <p:cNvPr id="205" name="Graphic 204" descr="Soldier male outline">
            <a:extLst>
              <a:ext uri="{FF2B5EF4-FFF2-40B4-BE49-F238E27FC236}">
                <a16:creationId xmlns:a16="http://schemas.microsoft.com/office/drawing/2014/main" id="{42F871B5-A2FD-782D-A52C-6E5DDEEC54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7325" y="4383495"/>
            <a:ext cx="406552" cy="406552"/>
          </a:xfrm>
          <a:prstGeom prst="rect">
            <a:avLst/>
          </a:prstGeom>
        </p:spPr>
      </p:pic>
      <p:pic>
        <p:nvPicPr>
          <p:cNvPr id="206" name="Graphic 205" descr="Soldier male outline">
            <a:extLst>
              <a:ext uri="{FF2B5EF4-FFF2-40B4-BE49-F238E27FC236}">
                <a16:creationId xmlns:a16="http://schemas.microsoft.com/office/drawing/2014/main" id="{905CD15B-9495-5CAF-5D58-2676C0C9BF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82091" y="4383495"/>
            <a:ext cx="406552" cy="406552"/>
          </a:xfrm>
          <a:prstGeom prst="rect">
            <a:avLst/>
          </a:prstGeom>
        </p:spPr>
      </p:pic>
      <p:pic>
        <p:nvPicPr>
          <p:cNvPr id="207" name="Graphic 206" descr="Soldier male outline">
            <a:extLst>
              <a:ext uri="{FF2B5EF4-FFF2-40B4-BE49-F238E27FC236}">
                <a16:creationId xmlns:a16="http://schemas.microsoft.com/office/drawing/2014/main" id="{EE16FC9D-F095-CC40-B7B4-E756C99012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1828" y="4383493"/>
            <a:ext cx="406552" cy="406552"/>
          </a:xfrm>
          <a:prstGeom prst="rect">
            <a:avLst/>
          </a:prstGeom>
        </p:spPr>
      </p:pic>
      <p:pic>
        <p:nvPicPr>
          <p:cNvPr id="208" name="Graphic 207" descr="Soldier male outline">
            <a:extLst>
              <a:ext uri="{FF2B5EF4-FFF2-40B4-BE49-F238E27FC236}">
                <a16:creationId xmlns:a16="http://schemas.microsoft.com/office/drawing/2014/main" id="{3E2B5A9E-E8A5-9373-05FB-F3A966891D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1016" y="4760401"/>
            <a:ext cx="406552" cy="406552"/>
          </a:xfrm>
          <a:prstGeom prst="rect">
            <a:avLst/>
          </a:prstGeom>
        </p:spPr>
      </p:pic>
      <p:pic>
        <p:nvPicPr>
          <p:cNvPr id="209" name="Graphic 208" descr="Soldier male outline">
            <a:extLst>
              <a:ext uri="{FF2B5EF4-FFF2-40B4-BE49-F238E27FC236}">
                <a16:creationId xmlns:a16="http://schemas.microsoft.com/office/drawing/2014/main" id="{8DDF3885-6842-3FDF-54C3-5F282FE232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8332" y="4764064"/>
            <a:ext cx="406552" cy="406552"/>
          </a:xfrm>
          <a:prstGeom prst="rect">
            <a:avLst/>
          </a:prstGeom>
        </p:spPr>
      </p:pic>
      <p:pic>
        <p:nvPicPr>
          <p:cNvPr id="210" name="Graphic 209" descr="Soldier male outline">
            <a:extLst>
              <a:ext uri="{FF2B5EF4-FFF2-40B4-BE49-F238E27FC236}">
                <a16:creationId xmlns:a16="http://schemas.microsoft.com/office/drawing/2014/main" id="{47BFBF94-2798-29A1-718B-329DBF644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1136" y="4764064"/>
            <a:ext cx="406552" cy="406552"/>
          </a:xfrm>
          <a:prstGeom prst="rect">
            <a:avLst/>
          </a:prstGeom>
        </p:spPr>
      </p:pic>
      <p:pic>
        <p:nvPicPr>
          <p:cNvPr id="211" name="Graphic 210" descr="Soldier male outline">
            <a:extLst>
              <a:ext uri="{FF2B5EF4-FFF2-40B4-BE49-F238E27FC236}">
                <a16:creationId xmlns:a16="http://schemas.microsoft.com/office/drawing/2014/main" id="{B7F57E86-9C1F-9522-A699-AA85E8BC4C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7704" y="4762233"/>
            <a:ext cx="406552" cy="406552"/>
          </a:xfrm>
          <a:prstGeom prst="rect">
            <a:avLst/>
          </a:prstGeom>
        </p:spPr>
      </p:pic>
      <p:pic>
        <p:nvPicPr>
          <p:cNvPr id="212" name="Graphic 211" descr="Soldier male outline">
            <a:extLst>
              <a:ext uri="{FF2B5EF4-FFF2-40B4-BE49-F238E27FC236}">
                <a16:creationId xmlns:a16="http://schemas.microsoft.com/office/drawing/2014/main" id="{F20B3D04-FD7D-EA0F-273A-0CBD097065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5768" y="4760403"/>
            <a:ext cx="406552" cy="406552"/>
          </a:xfrm>
          <a:prstGeom prst="rect">
            <a:avLst/>
          </a:prstGeom>
        </p:spPr>
      </p:pic>
      <p:pic>
        <p:nvPicPr>
          <p:cNvPr id="213" name="Graphic 212" descr="Soldier male outline">
            <a:extLst>
              <a:ext uri="{FF2B5EF4-FFF2-40B4-BE49-F238E27FC236}">
                <a16:creationId xmlns:a16="http://schemas.microsoft.com/office/drawing/2014/main" id="{664BB29A-3F22-DA80-9790-7694B31C7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0533" y="4760403"/>
            <a:ext cx="406552" cy="406552"/>
          </a:xfrm>
          <a:prstGeom prst="rect">
            <a:avLst/>
          </a:prstGeom>
        </p:spPr>
      </p:pic>
      <p:pic>
        <p:nvPicPr>
          <p:cNvPr id="214" name="Graphic 213" descr="Soldier male outline">
            <a:extLst>
              <a:ext uri="{FF2B5EF4-FFF2-40B4-BE49-F238E27FC236}">
                <a16:creationId xmlns:a16="http://schemas.microsoft.com/office/drawing/2014/main" id="{D9564884-DCF0-6CE3-A6E0-C80C18DDB3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20271" y="4760401"/>
            <a:ext cx="406552" cy="406552"/>
          </a:xfrm>
          <a:prstGeom prst="rect">
            <a:avLst/>
          </a:prstGeom>
        </p:spPr>
      </p:pic>
      <p:pic>
        <p:nvPicPr>
          <p:cNvPr id="215" name="Graphic 214" descr="Soldier male outline">
            <a:extLst>
              <a:ext uri="{FF2B5EF4-FFF2-40B4-BE49-F238E27FC236}">
                <a16:creationId xmlns:a16="http://schemas.microsoft.com/office/drawing/2014/main" id="{A1E2AA57-1BDC-9B62-FB1D-9C1CE9A433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9459" y="5137207"/>
            <a:ext cx="406552" cy="406552"/>
          </a:xfrm>
          <a:prstGeom prst="rect">
            <a:avLst/>
          </a:prstGeom>
        </p:spPr>
      </p:pic>
      <p:pic>
        <p:nvPicPr>
          <p:cNvPr id="216" name="Graphic 215" descr="Soldier male outline">
            <a:extLst>
              <a:ext uri="{FF2B5EF4-FFF2-40B4-BE49-F238E27FC236}">
                <a16:creationId xmlns:a16="http://schemas.microsoft.com/office/drawing/2014/main" id="{91F3AE48-F491-CF9F-4A1D-4E0D6BFE24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6775" y="5140869"/>
            <a:ext cx="406552" cy="406552"/>
          </a:xfrm>
          <a:prstGeom prst="rect">
            <a:avLst/>
          </a:prstGeom>
        </p:spPr>
      </p:pic>
      <p:pic>
        <p:nvPicPr>
          <p:cNvPr id="217" name="Graphic 216" descr="Soldier male outline">
            <a:extLst>
              <a:ext uri="{FF2B5EF4-FFF2-40B4-BE49-F238E27FC236}">
                <a16:creationId xmlns:a16="http://schemas.microsoft.com/office/drawing/2014/main" id="{96EF4DB9-5171-B80A-E07D-C9DC0E616C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9579" y="5140869"/>
            <a:ext cx="406552" cy="406552"/>
          </a:xfrm>
          <a:prstGeom prst="rect">
            <a:avLst/>
          </a:prstGeom>
        </p:spPr>
      </p:pic>
      <p:pic>
        <p:nvPicPr>
          <p:cNvPr id="218" name="Graphic 217" descr="Soldier male outline">
            <a:extLst>
              <a:ext uri="{FF2B5EF4-FFF2-40B4-BE49-F238E27FC236}">
                <a16:creationId xmlns:a16="http://schemas.microsoft.com/office/drawing/2014/main" id="{B693CB53-3D4D-E882-6A6C-DADFADFC9A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16147" y="5139039"/>
            <a:ext cx="406552" cy="406552"/>
          </a:xfrm>
          <a:prstGeom prst="rect">
            <a:avLst/>
          </a:prstGeom>
        </p:spPr>
      </p:pic>
      <p:pic>
        <p:nvPicPr>
          <p:cNvPr id="219" name="Graphic 218" descr="Soldier male outline">
            <a:extLst>
              <a:ext uri="{FF2B5EF4-FFF2-40B4-BE49-F238E27FC236}">
                <a16:creationId xmlns:a16="http://schemas.microsoft.com/office/drawing/2014/main" id="{D65F5470-6743-38DA-49D9-2A34BBD90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4211" y="5137208"/>
            <a:ext cx="406552" cy="406552"/>
          </a:xfrm>
          <a:prstGeom prst="rect">
            <a:avLst/>
          </a:prstGeom>
        </p:spPr>
      </p:pic>
      <p:pic>
        <p:nvPicPr>
          <p:cNvPr id="220" name="Graphic 219" descr="Soldier male outline">
            <a:extLst>
              <a:ext uri="{FF2B5EF4-FFF2-40B4-BE49-F238E27FC236}">
                <a16:creationId xmlns:a16="http://schemas.microsoft.com/office/drawing/2014/main" id="{565EA9D8-F55C-F5C5-DE58-AFCC8A513C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78976" y="5137208"/>
            <a:ext cx="406552" cy="406552"/>
          </a:xfrm>
          <a:prstGeom prst="rect">
            <a:avLst/>
          </a:prstGeom>
        </p:spPr>
      </p:pic>
      <p:pic>
        <p:nvPicPr>
          <p:cNvPr id="221" name="Graphic 220" descr="Soldier male outline">
            <a:extLst>
              <a:ext uri="{FF2B5EF4-FFF2-40B4-BE49-F238E27FC236}">
                <a16:creationId xmlns:a16="http://schemas.microsoft.com/office/drawing/2014/main" id="{1EC1E3BD-7245-B36D-0B10-03C95B387C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18713" y="5137207"/>
            <a:ext cx="406552" cy="406552"/>
          </a:xfrm>
          <a:prstGeom prst="rect">
            <a:avLst/>
          </a:prstGeom>
        </p:spPr>
      </p:pic>
      <p:pic>
        <p:nvPicPr>
          <p:cNvPr id="222" name="Graphic 221" descr="Soldier male outline">
            <a:extLst>
              <a:ext uri="{FF2B5EF4-FFF2-40B4-BE49-F238E27FC236}">
                <a16:creationId xmlns:a16="http://schemas.microsoft.com/office/drawing/2014/main" id="{12F76718-FC96-3E11-312B-8B0C4CA9C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7901" y="5543759"/>
            <a:ext cx="406552" cy="406552"/>
          </a:xfrm>
          <a:prstGeom prst="rect">
            <a:avLst/>
          </a:prstGeom>
        </p:spPr>
      </p:pic>
      <p:pic>
        <p:nvPicPr>
          <p:cNvPr id="223" name="Graphic 222" descr="Soldier male outline">
            <a:extLst>
              <a:ext uri="{FF2B5EF4-FFF2-40B4-BE49-F238E27FC236}">
                <a16:creationId xmlns:a16="http://schemas.microsoft.com/office/drawing/2014/main" id="{A0F2D756-500F-EA44-523D-1F16345F38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75217" y="5547421"/>
            <a:ext cx="406552" cy="406552"/>
          </a:xfrm>
          <a:prstGeom prst="rect">
            <a:avLst/>
          </a:prstGeom>
        </p:spPr>
      </p:pic>
      <p:pic>
        <p:nvPicPr>
          <p:cNvPr id="224" name="Graphic 223" descr="Soldier male outline">
            <a:extLst>
              <a:ext uri="{FF2B5EF4-FFF2-40B4-BE49-F238E27FC236}">
                <a16:creationId xmlns:a16="http://schemas.microsoft.com/office/drawing/2014/main" id="{410FBD15-2DE6-56AB-7894-4C5B02357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98021" y="5547421"/>
            <a:ext cx="406552" cy="406552"/>
          </a:xfrm>
          <a:prstGeom prst="rect">
            <a:avLst/>
          </a:prstGeom>
        </p:spPr>
      </p:pic>
      <p:pic>
        <p:nvPicPr>
          <p:cNvPr id="225" name="Graphic 224" descr="Soldier male outline">
            <a:extLst>
              <a:ext uri="{FF2B5EF4-FFF2-40B4-BE49-F238E27FC236}">
                <a16:creationId xmlns:a16="http://schemas.microsoft.com/office/drawing/2014/main" id="{49197FC6-24EB-BAAC-014A-1EB63E35A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4589" y="5545591"/>
            <a:ext cx="406552" cy="406552"/>
          </a:xfrm>
          <a:prstGeom prst="rect">
            <a:avLst/>
          </a:prstGeom>
        </p:spPr>
      </p:pic>
      <p:pic>
        <p:nvPicPr>
          <p:cNvPr id="226" name="Graphic 225" descr="Soldier male outline">
            <a:extLst>
              <a:ext uri="{FF2B5EF4-FFF2-40B4-BE49-F238E27FC236}">
                <a16:creationId xmlns:a16="http://schemas.microsoft.com/office/drawing/2014/main" id="{4AB3B389-F799-5FF6-4A0E-E48B2AD91C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2653" y="5543760"/>
            <a:ext cx="406552" cy="406552"/>
          </a:xfrm>
          <a:prstGeom prst="rect">
            <a:avLst/>
          </a:prstGeom>
        </p:spPr>
      </p:pic>
      <p:pic>
        <p:nvPicPr>
          <p:cNvPr id="227" name="Graphic 226" descr="Soldier male outline">
            <a:extLst>
              <a:ext uri="{FF2B5EF4-FFF2-40B4-BE49-F238E27FC236}">
                <a16:creationId xmlns:a16="http://schemas.microsoft.com/office/drawing/2014/main" id="{9287ED95-9474-F093-AF30-047E10CBEE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7419" y="5543760"/>
            <a:ext cx="406552" cy="406552"/>
          </a:xfrm>
          <a:prstGeom prst="rect">
            <a:avLst/>
          </a:prstGeom>
        </p:spPr>
      </p:pic>
      <p:pic>
        <p:nvPicPr>
          <p:cNvPr id="228" name="Graphic 227" descr="Soldier male outline">
            <a:extLst>
              <a:ext uri="{FF2B5EF4-FFF2-40B4-BE49-F238E27FC236}">
                <a16:creationId xmlns:a16="http://schemas.microsoft.com/office/drawing/2014/main" id="{A737D05C-1B2B-14E3-D7A4-B5F7D1C8A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7156" y="5543759"/>
            <a:ext cx="406552" cy="406552"/>
          </a:xfrm>
          <a:prstGeom prst="rect">
            <a:avLst/>
          </a:prstGeom>
        </p:spPr>
      </p:pic>
      <p:pic>
        <p:nvPicPr>
          <p:cNvPr id="229" name="Graphic 228" descr="Soldier male outline">
            <a:extLst>
              <a:ext uri="{FF2B5EF4-FFF2-40B4-BE49-F238E27FC236}">
                <a16:creationId xmlns:a16="http://schemas.microsoft.com/office/drawing/2014/main" id="{0C776200-5BB7-F9D5-F1D8-4E228CD6D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7901" y="5946648"/>
            <a:ext cx="406552" cy="406552"/>
          </a:xfrm>
          <a:prstGeom prst="rect">
            <a:avLst/>
          </a:prstGeom>
        </p:spPr>
      </p:pic>
      <p:pic>
        <p:nvPicPr>
          <p:cNvPr id="230" name="Graphic 229" descr="Soldier male outline">
            <a:extLst>
              <a:ext uri="{FF2B5EF4-FFF2-40B4-BE49-F238E27FC236}">
                <a16:creationId xmlns:a16="http://schemas.microsoft.com/office/drawing/2014/main" id="{45A13EB8-0FD3-A818-1DDD-BFD8868CF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5217" y="5950311"/>
            <a:ext cx="406552" cy="406552"/>
          </a:xfrm>
          <a:prstGeom prst="rect">
            <a:avLst/>
          </a:prstGeom>
        </p:spPr>
      </p:pic>
      <p:pic>
        <p:nvPicPr>
          <p:cNvPr id="231" name="Graphic 230" descr="Soldier male outline">
            <a:extLst>
              <a:ext uri="{FF2B5EF4-FFF2-40B4-BE49-F238E27FC236}">
                <a16:creationId xmlns:a16="http://schemas.microsoft.com/office/drawing/2014/main" id="{9C9A9DE2-A277-F7CF-FE21-486F27B78F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8021" y="5950311"/>
            <a:ext cx="406552" cy="406552"/>
          </a:xfrm>
          <a:prstGeom prst="rect">
            <a:avLst/>
          </a:prstGeom>
        </p:spPr>
      </p:pic>
      <p:pic>
        <p:nvPicPr>
          <p:cNvPr id="232" name="Graphic 231" descr="Soldier male outline">
            <a:extLst>
              <a:ext uri="{FF2B5EF4-FFF2-40B4-BE49-F238E27FC236}">
                <a16:creationId xmlns:a16="http://schemas.microsoft.com/office/drawing/2014/main" id="{11884F72-E1A9-BE44-1F8C-A806B7D10A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14589" y="5948480"/>
            <a:ext cx="406552" cy="406552"/>
          </a:xfrm>
          <a:prstGeom prst="rect">
            <a:avLst/>
          </a:prstGeom>
        </p:spPr>
      </p:pic>
      <p:pic>
        <p:nvPicPr>
          <p:cNvPr id="233" name="Graphic 232" descr="Soldier male outline">
            <a:extLst>
              <a:ext uri="{FF2B5EF4-FFF2-40B4-BE49-F238E27FC236}">
                <a16:creationId xmlns:a16="http://schemas.microsoft.com/office/drawing/2014/main" id="{075F3F8A-C057-0886-AA54-19E129D27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2653" y="5946649"/>
            <a:ext cx="406552" cy="406552"/>
          </a:xfrm>
          <a:prstGeom prst="rect">
            <a:avLst/>
          </a:prstGeom>
        </p:spPr>
      </p:pic>
      <p:pic>
        <p:nvPicPr>
          <p:cNvPr id="234" name="Graphic 233" descr="Soldier male outline">
            <a:extLst>
              <a:ext uri="{FF2B5EF4-FFF2-40B4-BE49-F238E27FC236}">
                <a16:creationId xmlns:a16="http://schemas.microsoft.com/office/drawing/2014/main" id="{851B3E8B-5D56-605E-A1A9-D3B59E7988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419" y="5946649"/>
            <a:ext cx="406552" cy="406552"/>
          </a:xfrm>
          <a:prstGeom prst="rect">
            <a:avLst/>
          </a:prstGeom>
        </p:spPr>
      </p:pic>
      <p:pic>
        <p:nvPicPr>
          <p:cNvPr id="235" name="Graphic 234" descr="Soldier male outline">
            <a:extLst>
              <a:ext uri="{FF2B5EF4-FFF2-40B4-BE49-F238E27FC236}">
                <a16:creationId xmlns:a16="http://schemas.microsoft.com/office/drawing/2014/main" id="{08CF9436-2276-7ED6-3C95-AA0990EFD7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7156" y="5946648"/>
            <a:ext cx="406552" cy="406552"/>
          </a:xfrm>
          <a:prstGeom prst="rect">
            <a:avLst/>
          </a:prstGeom>
        </p:spPr>
      </p:pic>
      <p:pic>
        <p:nvPicPr>
          <p:cNvPr id="236" name="Graphic 235" descr="Soldier male outline">
            <a:extLst>
              <a:ext uri="{FF2B5EF4-FFF2-40B4-BE49-F238E27FC236}">
                <a16:creationId xmlns:a16="http://schemas.microsoft.com/office/drawing/2014/main" id="{43911843-0375-821F-ABA1-C49D3A43A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659" y="2364729"/>
            <a:ext cx="406552" cy="406552"/>
          </a:xfrm>
          <a:prstGeom prst="rect">
            <a:avLst/>
          </a:prstGeom>
        </p:spPr>
      </p:pic>
      <p:pic>
        <p:nvPicPr>
          <p:cNvPr id="237" name="Graphic 236" descr="Soldier male outline">
            <a:extLst>
              <a:ext uri="{FF2B5EF4-FFF2-40B4-BE49-F238E27FC236}">
                <a16:creationId xmlns:a16="http://schemas.microsoft.com/office/drawing/2014/main" id="{A95CDE8D-4255-B526-9F63-B010AA5A74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4975" y="2368392"/>
            <a:ext cx="406552" cy="406552"/>
          </a:xfrm>
          <a:prstGeom prst="rect">
            <a:avLst/>
          </a:prstGeom>
        </p:spPr>
      </p:pic>
      <p:pic>
        <p:nvPicPr>
          <p:cNvPr id="238" name="Graphic 237" descr="Soldier male outline">
            <a:extLst>
              <a:ext uri="{FF2B5EF4-FFF2-40B4-BE49-F238E27FC236}">
                <a16:creationId xmlns:a16="http://schemas.microsoft.com/office/drawing/2014/main" id="{8EA233DB-7927-7EDF-3967-3C96C87F3C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7779" y="2368392"/>
            <a:ext cx="406552" cy="406552"/>
          </a:xfrm>
          <a:prstGeom prst="rect">
            <a:avLst/>
          </a:prstGeom>
        </p:spPr>
      </p:pic>
      <p:pic>
        <p:nvPicPr>
          <p:cNvPr id="239" name="Graphic 238" descr="Soldier male outline">
            <a:extLst>
              <a:ext uri="{FF2B5EF4-FFF2-40B4-BE49-F238E27FC236}">
                <a16:creationId xmlns:a16="http://schemas.microsoft.com/office/drawing/2014/main" id="{EC3B8435-D381-2FD2-C607-F58F4D956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4347" y="2366561"/>
            <a:ext cx="406552" cy="406552"/>
          </a:xfrm>
          <a:prstGeom prst="rect">
            <a:avLst/>
          </a:prstGeom>
        </p:spPr>
      </p:pic>
      <p:pic>
        <p:nvPicPr>
          <p:cNvPr id="240" name="Graphic 239" descr="Soldier male outline">
            <a:extLst>
              <a:ext uri="{FF2B5EF4-FFF2-40B4-BE49-F238E27FC236}">
                <a16:creationId xmlns:a16="http://schemas.microsoft.com/office/drawing/2014/main" id="{0179CB8D-5305-F7C9-15D7-6BB9CFBA81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82411" y="2364731"/>
            <a:ext cx="406552" cy="406552"/>
          </a:xfrm>
          <a:prstGeom prst="rect">
            <a:avLst/>
          </a:prstGeom>
        </p:spPr>
      </p:pic>
      <p:pic>
        <p:nvPicPr>
          <p:cNvPr id="241" name="Graphic 240" descr="Soldier male outline">
            <a:extLst>
              <a:ext uri="{FF2B5EF4-FFF2-40B4-BE49-F238E27FC236}">
                <a16:creationId xmlns:a16="http://schemas.microsoft.com/office/drawing/2014/main" id="{4831F763-F2AA-3523-7E80-5F8F08E1E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7176" y="2364731"/>
            <a:ext cx="406552" cy="406552"/>
          </a:xfrm>
          <a:prstGeom prst="rect">
            <a:avLst/>
          </a:prstGeom>
        </p:spPr>
      </p:pic>
      <p:pic>
        <p:nvPicPr>
          <p:cNvPr id="242" name="Graphic 241" descr="Soldier male outline">
            <a:extLst>
              <a:ext uri="{FF2B5EF4-FFF2-40B4-BE49-F238E27FC236}">
                <a16:creationId xmlns:a16="http://schemas.microsoft.com/office/drawing/2014/main" id="{F1C55444-71CF-F913-B214-42D18B73D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6913" y="2364729"/>
            <a:ext cx="406552" cy="406552"/>
          </a:xfrm>
          <a:prstGeom prst="rect">
            <a:avLst/>
          </a:prstGeom>
        </p:spPr>
      </p:pic>
      <p:pic>
        <p:nvPicPr>
          <p:cNvPr id="243" name="Graphic 242" descr="Soldier male outline">
            <a:extLst>
              <a:ext uri="{FF2B5EF4-FFF2-40B4-BE49-F238E27FC236}">
                <a16:creationId xmlns:a16="http://schemas.microsoft.com/office/drawing/2014/main" id="{CB63DC5D-AE7F-CD7D-FB53-903989DA5E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6101" y="2741637"/>
            <a:ext cx="406552" cy="406552"/>
          </a:xfrm>
          <a:prstGeom prst="rect">
            <a:avLst/>
          </a:prstGeom>
        </p:spPr>
      </p:pic>
      <p:pic>
        <p:nvPicPr>
          <p:cNvPr id="244" name="Graphic 243" descr="Soldier male outline">
            <a:extLst>
              <a:ext uri="{FF2B5EF4-FFF2-40B4-BE49-F238E27FC236}">
                <a16:creationId xmlns:a16="http://schemas.microsoft.com/office/drawing/2014/main" id="{C17C4A91-3CBC-D130-9365-78881E026E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3417" y="2745300"/>
            <a:ext cx="406552" cy="406552"/>
          </a:xfrm>
          <a:prstGeom prst="rect">
            <a:avLst/>
          </a:prstGeom>
        </p:spPr>
      </p:pic>
      <p:pic>
        <p:nvPicPr>
          <p:cNvPr id="245" name="Graphic 244" descr="Soldier male outline">
            <a:extLst>
              <a:ext uri="{FF2B5EF4-FFF2-40B4-BE49-F238E27FC236}">
                <a16:creationId xmlns:a16="http://schemas.microsoft.com/office/drawing/2014/main" id="{52BD5436-4B5F-CCCF-232F-E9ED615A7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6221" y="2745300"/>
            <a:ext cx="406552" cy="406552"/>
          </a:xfrm>
          <a:prstGeom prst="rect">
            <a:avLst/>
          </a:prstGeom>
        </p:spPr>
      </p:pic>
      <p:pic>
        <p:nvPicPr>
          <p:cNvPr id="246" name="Graphic 245" descr="Soldier male outline">
            <a:extLst>
              <a:ext uri="{FF2B5EF4-FFF2-40B4-BE49-F238E27FC236}">
                <a16:creationId xmlns:a16="http://schemas.microsoft.com/office/drawing/2014/main" id="{D1921DBB-0ED2-44CF-EE7A-0F8295321A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2789" y="2743469"/>
            <a:ext cx="406552" cy="406552"/>
          </a:xfrm>
          <a:prstGeom prst="rect">
            <a:avLst/>
          </a:prstGeom>
        </p:spPr>
      </p:pic>
      <p:pic>
        <p:nvPicPr>
          <p:cNvPr id="247" name="Graphic 246" descr="Soldier male outline">
            <a:extLst>
              <a:ext uri="{FF2B5EF4-FFF2-40B4-BE49-F238E27FC236}">
                <a16:creationId xmlns:a16="http://schemas.microsoft.com/office/drawing/2014/main" id="{FF59AFF0-12CD-8387-2A81-E0CF4EDE0B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0853" y="2741639"/>
            <a:ext cx="406552" cy="406552"/>
          </a:xfrm>
          <a:prstGeom prst="rect">
            <a:avLst/>
          </a:prstGeom>
        </p:spPr>
      </p:pic>
      <p:pic>
        <p:nvPicPr>
          <p:cNvPr id="248" name="Graphic 247" descr="Soldier male outline">
            <a:extLst>
              <a:ext uri="{FF2B5EF4-FFF2-40B4-BE49-F238E27FC236}">
                <a16:creationId xmlns:a16="http://schemas.microsoft.com/office/drawing/2014/main" id="{19848CC1-11BE-C43A-0991-68E8627E1F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5619" y="2741639"/>
            <a:ext cx="406552" cy="406552"/>
          </a:xfrm>
          <a:prstGeom prst="rect">
            <a:avLst/>
          </a:prstGeom>
        </p:spPr>
      </p:pic>
      <p:pic>
        <p:nvPicPr>
          <p:cNvPr id="249" name="Graphic 248" descr="Soldier male outline">
            <a:extLst>
              <a:ext uri="{FF2B5EF4-FFF2-40B4-BE49-F238E27FC236}">
                <a16:creationId xmlns:a16="http://schemas.microsoft.com/office/drawing/2014/main" id="{4FBB0C00-37F0-5A29-1760-430223A933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5356" y="2741637"/>
            <a:ext cx="406552" cy="406552"/>
          </a:xfrm>
          <a:prstGeom prst="rect">
            <a:avLst/>
          </a:prstGeom>
        </p:spPr>
      </p:pic>
      <p:pic>
        <p:nvPicPr>
          <p:cNvPr id="250" name="Graphic 249" descr="Soldier male outline">
            <a:extLst>
              <a:ext uri="{FF2B5EF4-FFF2-40B4-BE49-F238E27FC236}">
                <a16:creationId xmlns:a16="http://schemas.microsoft.com/office/drawing/2014/main" id="{7D9EAFFB-DEF3-8A5D-74E0-397E24385F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4544" y="3118443"/>
            <a:ext cx="406552" cy="406552"/>
          </a:xfrm>
          <a:prstGeom prst="rect">
            <a:avLst/>
          </a:prstGeom>
        </p:spPr>
      </p:pic>
      <p:pic>
        <p:nvPicPr>
          <p:cNvPr id="251" name="Graphic 250" descr="Soldier male outline">
            <a:extLst>
              <a:ext uri="{FF2B5EF4-FFF2-40B4-BE49-F238E27FC236}">
                <a16:creationId xmlns:a16="http://schemas.microsoft.com/office/drawing/2014/main" id="{C46E61E3-85A2-1170-5BBA-FC5DDA33F4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1860" y="3122105"/>
            <a:ext cx="406552" cy="406552"/>
          </a:xfrm>
          <a:prstGeom prst="rect">
            <a:avLst/>
          </a:prstGeom>
        </p:spPr>
      </p:pic>
      <p:pic>
        <p:nvPicPr>
          <p:cNvPr id="252" name="Graphic 251" descr="Soldier male outline">
            <a:extLst>
              <a:ext uri="{FF2B5EF4-FFF2-40B4-BE49-F238E27FC236}">
                <a16:creationId xmlns:a16="http://schemas.microsoft.com/office/drawing/2014/main" id="{50812F6B-5F2D-2891-C935-D9930C33FA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4664" y="3122105"/>
            <a:ext cx="406552" cy="406552"/>
          </a:xfrm>
          <a:prstGeom prst="rect">
            <a:avLst/>
          </a:prstGeom>
        </p:spPr>
      </p:pic>
      <p:pic>
        <p:nvPicPr>
          <p:cNvPr id="253" name="Graphic 252" descr="Soldier male outline">
            <a:extLst>
              <a:ext uri="{FF2B5EF4-FFF2-40B4-BE49-F238E27FC236}">
                <a16:creationId xmlns:a16="http://schemas.microsoft.com/office/drawing/2014/main" id="{BD85AC31-2F17-38C9-AF3C-B0009572F1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1232" y="3120275"/>
            <a:ext cx="406552" cy="406552"/>
          </a:xfrm>
          <a:prstGeom prst="rect">
            <a:avLst/>
          </a:prstGeom>
        </p:spPr>
      </p:pic>
      <p:pic>
        <p:nvPicPr>
          <p:cNvPr id="254" name="Graphic 253" descr="Soldier male outline">
            <a:extLst>
              <a:ext uri="{FF2B5EF4-FFF2-40B4-BE49-F238E27FC236}">
                <a16:creationId xmlns:a16="http://schemas.microsoft.com/office/drawing/2014/main" id="{2E81F788-E75F-DDD3-19BF-5813311FC8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9296" y="3118444"/>
            <a:ext cx="406552" cy="406552"/>
          </a:xfrm>
          <a:prstGeom prst="rect">
            <a:avLst/>
          </a:prstGeom>
        </p:spPr>
      </p:pic>
      <p:pic>
        <p:nvPicPr>
          <p:cNvPr id="255" name="Graphic 254" descr="Soldier male outline">
            <a:extLst>
              <a:ext uri="{FF2B5EF4-FFF2-40B4-BE49-F238E27FC236}">
                <a16:creationId xmlns:a16="http://schemas.microsoft.com/office/drawing/2014/main" id="{E20A6E24-F62E-945F-33D5-5A22C1FA3D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4061" y="3118444"/>
            <a:ext cx="406552" cy="406552"/>
          </a:xfrm>
          <a:prstGeom prst="rect">
            <a:avLst/>
          </a:prstGeom>
        </p:spPr>
      </p:pic>
      <p:pic>
        <p:nvPicPr>
          <p:cNvPr id="256" name="Graphic 255" descr="Soldier male outline">
            <a:extLst>
              <a:ext uri="{FF2B5EF4-FFF2-40B4-BE49-F238E27FC236}">
                <a16:creationId xmlns:a16="http://schemas.microsoft.com/office/drawing/2014/main" id="{081692C4-91E3-2843-D69D-F227D1CED7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43799" y="3118443"/>
            <a:ext cx="406552" cy="406552"/>
          </a:xfrm>
          <a:prstGeom prst="rect">
            <a:avLst/>
          </a:prstGeom>
        </p:spPr>
      </p:pic>
      <p:pic>
        <p:nvPicPr>
          <p:cNvPr id="257" name="Graphic 256" descr="Soldier male outline">
            <a:extLst>
              <a:ext uri="{FF2B5EF4-FFF2-40B4-BE49-F238E27FC236}">
                <a16:creationId xmlns:a16="http://schemas.microsoft.com/office/drawing/2014/main" id="{A1760125-D320-0102-137D-B154C3B16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2987" y="3524995"/>
            <a:ext cx="406552" cy="406552"/>
          </a:xfrm>
          <a:prstGeom prst="rect">
            <a:avLst/>
          </a:prstGeom>
        </p:spPr>
      </p:pic>
      <p:pic>
        <p:nvPicPr>
          <p:cNvPr id="258" name="Graphic 257" descr="Soldier male outline">
            <a:extLst>
              <a:ext uri="{FF2B5EF4-FFF2-40B4-BE49-F238E27FC236}">
                <a16:creationId xmlns:a16="http://schemas.microsoft.com/office/drawing/2014/main" id="{6A227EA8-F771-5B27-104F-BFB650E1D4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0303" y="3528657"/>
            <a:ext cx="406552" cy="406552"/>
          </a:xfrm>
          <a:prstGeom prst="rect">
            <a:avLst/>
          </a:prstGeom>
        </p:spPr>
      </p:pic>
      <p:pic>
        <p:nvPicPr>
          <p:cNvPr id="259" name="Graphic 258" descr="Soldier male outline">
            <a:extLst>
              <a:ext uri="{FF2B5EF4-FFF2-40B4-BE49-F238E27FC236}">
                <a16:creationId xmlns:a16="http://schemas.microsoft.com/office/drawing/2014/main" id="{21ED6F77-7F62-C556-7079-538CD12669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3107" y="3528657"/>
            <a:ext cx="406552" cy="406552"/>
          </a:xfrm>
          <a:prstGeom prst="rect">
            <a:avLst/>
          </a:prstGeom>
        </p:spPr>
      </p:pic>
      <p:pic>
        <p:nvPicPr>
          <p:cNvPr id="260" name="Graphic 259" descr="Soldier male outline">
            <a:extLst>
              <a:ext uri="{FF2B5EF4-FFF2-40B4-BE49-F238E27FC236}">
                <a16:creationId xmlns:a16="http://schemas.microsoft.com/office/drawing/2014/main" id="{A025B3CD-CA6A-7189-7A3C-964D84068B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9675" y="3526827"/>
            <a:ext cx="406552" cy="406552"/>
          </a:xfrm>
          <a:prstGeom prst="rect">
            <a:avLst/>
          </a:prstGeom>
        </p:spPr>
      </p:pic>
      <p:pic>
        <p:nvPicPr>
          <p:cNvPr id="261" name="Graphic 260" descr="Soldier male outline">
            <a:extLst>
              <a:ext uri="{FF2B5EF4-FFF2-40B4-BE49-F238E27FC236}">
                <a16:creationId xmlns:a16="http://schemas.microsoft.com/office/drawing/2014/main" id="{79DFF740-24B4-A3D2-7878-075BDB0FA3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7739" y="3524996"/>
            <a:ext cx="406552" cy="406552"/>
          </a:xfrm>
          <a:prstGeom prst="rect">
            <a:avLst/>
          </a:prstGeom>
        </p:spPr>
      </p:pic>
      <p:pic>
        <p:nvPicPr>
          <p:cNvPr id="262" name="Graphic 261" descr="Soldier male outline">
            <a:extLst>
              <a:ext uri="{FF2B5EF4-FFF2-40B4-BE49-F238E27FC236}">
                <a16:creationId xmlns:a16="http://schemas.microsoft.com/office/drawing/2014/main" id="{AACBA900-E94F-CF31-AAEF-18903AEF7C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2504" y="3524996"/>
            <a:ext cx="406552" cy="406552"/>
          </a:xfrm>
          <a:prstGeom prst="rect">
            <a:avLst/>
          </a:prstGeom>
        </p:spPr>
      </p:pic>
      <p:pic>
        <p:nvPicPr>
          <p:cNvPr id="263" name="Graphic 262" descr="Soldier male outline">
            <a:extLst>
              <a:ext uri="{FF2B5EF4-FFF2-40B4-BE49-F238E27FC236}">
                <a16:creationId xmlns:a16="http://schemas.microsoft.com/office/drawing/2014/main" id="{5595F33C-35E3-86BC-5EB3-535DAD892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1" y="3524995"/>
            <a:ext cx="406552" cy="406552"/>
          </a:xfrm>
          <a:prstGeom prst="rect">
            <a:avLst/>
          </a:prstGeom>
        </p:spPr>
      </p:pic>
      <p:pic>
        <p:nvPicPr>
          <p:cNvPr id="264" name="Graphic 263" descr="Soldier male outline">
            <a:extLst>
              <a:ext uri="{FF2B5EF4-FFF2-40B4-BE49-F238E27FC236}">
                <a16:creationId xmlns:a16="http://schemas.microsoft.com/office/drawing/2014/main" id="{F74D6151-A59E-E33F-1A91-5483D8F3FA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2987" y="3927884"/>
            <a:ext cx="406552" cy="406552"/>
          </a:xfrm>
          <a:prstGeom prst="rect">
            <a:avLst/>
          </a:prstGeom>
        </p:spPr>
      </p:pic>
      <p:pic>
        <p:nvPicPr>
          <p:cNvPr id="265" name="Graphic 264" descr="Soldier male outline">
            <a:extLst>
              <a:ext uri="{FF2B5EF4-FFF2-40B4-BE49-F238E27FC236}">
                <a16:creationId xmlns:a16="http://schemas.microsoft.com/office/drawing/2014/main" id="{BE889B71-9499-99D8-5EC5-1BB36BE013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0303" y="3931547"/>
            <a:ext cx="406552" cy="406552"/>
          </a:xfrm>
          <a:prstGeom prst="rect">
            <a:avLst/>
          </a:prstGeom>
        </p:spPr>
      </p:pic>
      <p:pic>
        <p:nvPicPr>
          <p:cNvPr id="266" name="Graphic 265" descr="Soldier male outline">
            <a:extLst>
              <a:ext uri="{FF2B5EF4-FFF2-40B4-BE49-F238E27FC236}">
                <a16:creationId xmlns:a16="http://schemas.microsoft.com/office/drawing/2014/main" id="{A04CC49D-FA67-B223-8532-B477B7D8F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107" y="3931547"/>
            <a:ext cx="406552" cy="406552"/>
          </a:xfrm>
          <a:prstGeom prst="rect">
            <a:avLst/>
          </a:prstGeom>
        </p:spPr>
      </p:pic>
      <p:pic>
        <p:nvPicPr>
          <p:cNvPr id="267" name="Graphic 266" descr="Soldier male outline">
            <a:extLst>
              <a:ext uri="{FF2B5EF4-FFF2-40B4-BE49-F238E27FC236}">
                <a16:creationId xmlns:a16="http://schemas.microsoft.com/office/drawing/2014/main" id="{74880E91-9955-200F-728B-276893B6B9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9675" y="3929716"/>
            <a:ext cx="406552" cy="406552"/>
          </a:xfrm>
          <a:prstGeom prst="rect">
            <a:avLst/>
          </a:prstGeom>
        </p:spPr>
      </p:pic>
      <p:pic>
        <p:nvPicPr>
          <p:cNvPr id="268" name="Graphic 267" descr="Soldier male outline">
            <a:extLst>
              <a:ext uri="{FF2B5EF4-FFF2-40B4-BE49-F238E27FC236}">
                <a16:creationId xmlns:a16="http://schemas.microsoft.com/office/drawing/2014/main" id="{C8279E2E-2DBE-DA24-C03E-5C1B170AE6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7739" y="3927885"/>
            <a:ext cx="406552" cy="406552"/>
          </a:xfrm>
          <a:prstGeom prst="rect">
            <a:avLst/>
          </a:prstGeom>
        </p:spPr>
      </p:pic>
      <p:pic>
        <p:nvPicPr>
          <p:cNvPr id="269" name="Graphic 268" descr="Soldier male outline">
            <a:extLst>
              <a:ext uri="{FF2B5EF4-FFF2-40B4-BE49-F238E27FC236}">
                <a16:creationId xmlns:a16="http://schemas.microsoft.com/office/drawing/2014/main" id="{B1719F5C-522C-6B18-E429-2A8FDE5E03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2504" y="3927885"/>
            <a:ext cx="406552" cy="406552"/>
          </a:xfrm>
          <a:prstGeom prst="rect">
            <a:avLst/>
          </a:prstGeom>
        </p:spPr>
      </p:pic>
      <p:pic>
        <p:nvPicPr>
          <p:cNvPr id="270" name="Graphic 269" descr="Soldier male outline">
            <a:extLst>
              <a:ext uri="{FF2B5EF4-FFF2-40B4-BE49-F238E27FC236}">
                <a16:creationId xmlns:a16="http://schemas.microsoft.com/office/drawing/2014/main" id="{9CABE15E-4D02-CAF6-56CC-9189E38296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2241" y="3927884"/>
            <a:ext cx="406552" cy="406552"/>
          </a:xfrm>
          <a:prstGeom prst="rect">
            <a:avLst/>
          </a:prstGeom>
        </p:spPr>
      </p:pic>
      <p:pic>
        <p:nvPicPr>
          <p:cNvPr id="271" name="Graphic 270" descr="Soldier male outline">
            <a:extLst>
              <a:ext uri="{FF2B5EF4-FFF2-40B4-BE49-F238E27FC236}">
                <a16:creationId xmlns:a16="http://schemas.microsoft.com/office/drawing/2014/main" id="{CF5B8E03-10BA-EE5D-08F0-0A80146679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4596" y="365096"/>
            <a:ext cx="406552" cy="406552"/>
          </a:xfrm>
          <a:prstGeom prst="rect">
            <a:avLst/>
          </a:prstGeom>
        </p:spPr>
      </p:pic>
      <p:pic>
        <p:nvPicPr>
          <p:cNvPr id="272" name="Graphic 271" descr="Soldier male outline">
            <a:extLst>
              <a:ext uri="{FF2B5EF4-FFF2-40B4-BE49-F238E27FC236}">
                <a16:creationId xmlns:a16="http://schemas.microsoft.com/office/drawing/2014/main" id="{ACC27661-1F00-2E55-0227-934784ABAE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1912" y="368759"/>
            <a:ext cx="406552" cy="406552"/>
          </a:xfrm>
          <a:prstGeom prst="rect">
            <a:avLst/>
          </a:prstGeom>
        </p:spPr>
      </p:pic>
      <p:pic>
        <p:nvPicPr>
          <p:cNvPr id="273" name="Graphic 272" descr="Soldier male outline">
            <a:extLst>
              <a:ext uri="{FF2B5EF4-FFF2-40B4-BE49-F238E27FC236}">
                <a16:creationId xmlns:a16="http://schemas.microsoft.com/office/drawing/2014/main" id="{797C36B7-6A4D-D8BA-D602-2130233393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4716" y="368759"/>
            <a:ext cx="406552" cy="406552"/>
          </a:xfrm>
          <a:prstGeom prst="rect">
            <a:avLst/>
          </a:prstGeom>
        </p:spPr>
      </p:pic>
      <p:pic>
        <p:nvPicPr>
          <p:cNvPr id="274" name="Graphic 273" descr="Soldier male outline">
            <a:extLst>
              <a:ext uri="{FF2B5EF4-FFF2-40B4-BE49-F238E27FC236}">
                <a16:creationId xmlns:a16="http://schemas.microsoft.com/office/drawing/2014/main" id="{69999171-1F61-7DB1-7972-7C1CF07A0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1284" y="366928"/>
            <a:ext cx="406552" cy="406552"/>
          </a:xfrm>
          <a:prstGeom prst="rect">
            <a:avLst/>
          </a:prstGeom>
        </p:spPr>
      </p:pic>
      <p:pic>
        <p:nvPicPr>
          <p:cNvPr id="275" name="Graphic 274" descr="Soldier male outline">
            <a:extLst>
              <a:ext uri="{FF2B5EF4-FFF2-40B4-BE49-F238E27FC236}">
                <a16:creationId xmlns:a16="http://schemas.microsoft.com/office/drawing/2014/main" id="{7A2699ED-B643-8443-47A0-35F06DF6F6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9348" y="365097"/>
            <a:ext cx="406552" cy="406552"/>
          </a:xfrm>
          <a:prstGeom prst="rect">
            <a:avLst/>
          </a:prstGeom>
        </p:spPr>
      </p:pic>
      <p:pic>
        <p:nvPicPr>
          <p:cNvPr id="276" name="Graphic 275" descr="Soldier male outline">
            <a:extLst>
              <a:ext uri="{FF2B5EF4-FFF2-40B4-BE49-F238E27FC236}">
                <a16:creationId xmlns:a16="http://schemas.microsoft.com/office/drawing/2014/main" id="{7473ECCD-5876-889A-A3AE-55A44A77C5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04113" y="365097"/>
            <a:ext cx="406552" cy="406552"/>
          </a:xfrm>
          <a:prstGeom prst="rect">
            <a:avLst/>
          </a:prstGeom>
        </p:spPr>
      </p:pic>
      <p:pic>
        <p:nvPicPr>
          <p:cNvPr id="277" name="Graphic 276" descr="Soldier male outline">
            <a:extLst>
              <a:ext uri="{FF2B5EF4-FFF2-40B4-BE49-F238E27FC236}">
                <a16:creationId xmlns:a16="http://schemas.microsoft.com/office/drawing/2014/main" id="{B8A59208-E820-8F48-ABFB-42C7BF5C0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3851" y="365096"/>
            <a:ext cx="406552" cy="406552"/>
          </a:xfrm>
          <a:prstGeom prst="rect">
            <a:avLst/>
          </a:prstGeom>
        </p:spPr>
      </p:pic>
      <p:pic>
        <p:nvPicPr>
          <p:cNvPr id="278" name="Graphic 277" descr="Soldier male outline">
            <a:extLst>
              <a:ext uri="{FF2B5EF4-FFF2-40B4-BE49-F238E27FC236}">
                <a16:creationId xmlns:a16="http://schemas.microsoft.com/office/drawing/2014/main" id="{65AA1F22-3B40-83B4-DAAF-51FB33DD2D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3039" y="742004"/>
            <a:ext cx="406552" cy="406552"/>
          </a:xfrm>
          <a:prstGeom prst="rect">
            <a:avLst/>
          </a:prstGeom>
        </p:spPr>
      </p:pic>
      <p:pic>
        <p:nvPicPr>
          <p:cNvPr id="279" name="Graphic 278" descr="Soldier male outline">
            <a:extLst>
              <a:ext uri="{FF2B5EF4-FFF2-40B4-BE49-F238E27FC236}">
                <a16:creationId xmlns:a16="http://schemas.microsoft.com/office/drawing/2014/main" id="{0D07DC62-2A41-1DAE-348A-6F22AE752D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0355" y="745667"/>
            <a:ext cx="406552" cy="406552"/>
          </a:xfrm>
          <a:prstGeom prst="rect">
            <a:avLst/>
          </a:prstGeom>
        </p:spPr>
      </p:pic>
      <p:pic>
        <p:nvPicPr>
          <p:cNvPr id="280" name="Graphic 279" descr="Soldier male outline">
            <a:extLst>
              <a:ext uri="{FF2B5EF4-FFF2-40B4-BE49-F238E27FC236}">
                <a16:creationId xmlns:a16="http://schemas.microsoft.com/office/drawing/2014/main" id="{A5F6B72B-819F-9F1D-441D-1630794A09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159" y="745667"/>
            <a:ext cx="406552" cy="406552"/>
          </a:xfrm>
          <a:prstGeom prst="rect">
            <a:avLst/>
          </a:prstGeom>
        </p:spPr>
      </p:pic>
      <p:pic>
        <p:nvPicPr>
          <p:cNvPr id="281" name="Graphic 280" descr="Soldier male outline">
            <a:extLst>
              <a:ext uri="{FF2B5EF4-FFF2-40B4-BE49-F238E27FC236}">
                <a16:creationId xmlns:a16="http://schemas.microsoft.com/office/drawing/2014/main" id="{407AB43C-1F54-3CB6-991E-0973D4EEC1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9727" y="743836"/>
            <a:ext cx="406552" cy="406552"/>
          </a:xfrm>
          <a:prstGeom prst="rect">
            <a:avLst/>
          </a:prstGeom>
        </p:spPr>
      </p:pic>
      <p:pic>
        <p:nvPicPr>
          <p:cNvPr id="282" name="Graphic 281" descr="Soldier male outline">
            <a:extLst>
              <a:ext uri="{FF2B5EF4-FFF2-40B4-BE49-F238E27FC236}">
                <a16:creationId xmlns:a16="http://schemas.microsoft.com/office/drawing/2014/main" id="{185D1ABF-09D5-A44E-6E3F-0A5C14E365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7791" y="742005"/>
            <a:ext cx="406552" cy="406552"/>
          </a:xfrm>
          <a:prstGeom prst="rect">
            <a:avLst/>
          </a:prstGeom>
        </p:spPr>
      </p:pic>
      <p:pic>
        <p:nvPicPr>
          <p:cNvPr id="283" name="Graphic 282" descr="Soldier male outline">
            <a:extLst>
              <a:ext uri="{FF2B5EF4-FFF2-40B4-BE49-F238E27FC236}">
                <a16:creationId xmlns:a16="http://schemas.microsoft.com/office/drawing/2014/main" id="{F1E8E978-F85B-0404-E1F8-EEC04B904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2556" y="742005"/>
            <a:ext cx="406552" cy="406552"/>
          </a:xfrm>
          <a:prstGeom prst="rect">
            <a:avLst/>
          </a:prstGeom>
        </p:spPr>
      </p:pic>
      <p:pic>
        <p:nvPicPr>
          <p:cNvPr id="284" name="Graphic 283" descr="Soldier male outline">
            <a:extLst>
              <a:ext uri="{FF2B5EF4-FFF2-40B4-BE49-F238E27FC236}">
                <a16:creationId xmlns:a16="http://schemas.microsoft.com/office/drawing/2014/main" id="{C4C6C623-EC0E-0E02-5C55-486B6BF430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42293" y="742004"/>
            <a:ext cx="406552" cy="406552"/>
          </a:xfrm>
          <a:prstGeom prst="rect">
            <a:avLst/>
          </a:prstGeom>
        </p:spPr>
      </p:pic>
      <p:pic>
        <p:nvPicPr>
          <p:cNvPr id="285" name="Graphic 284" descr="Soldier male outline">
            <a:extLst>
              <a:ext uri="{FF2B5EF4-FFF2-40B4-BE49-F238E27FC236}">
                <a16:creationId xmlns:a16="http://schemas.microsoft.com/office/drawing/2014/main" id="{CC9A422B-EE28-859E-2232-C74F0F39D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1481" y="1118809"/>
            <a:ext cx="406552" cy="406552"/>
          </a:xfrm>
          <a:prstGeom prst="rect">
            <a:avLst/>
          </a:prstGeom>
        </p:spPr>
      </p:pic>
      <p:pic>
        <p:nvPicPr>
          <p:cNvPr id="286" name="Graphic 285" descr="Soldier male outline">
            <a:extLst>
              <a:ext uri="{FF2B5EF4-FFF2-40B4-BE49-F238E27FC236}">
                <a16:creationId xmlns:a16="http://schemas.microsoft.com/office/drawing/2014/main" id="{6AA0B49C-C2FA-69F4-B0D5-590F3942E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797" y="1122472"/>
            <a:ext cx="406552" cy="406552"/>
          </a:xfrm>
          <a:prstGeom prst="rect">
            <a:avLst/>
          </a:prstGeom>
        </p:spPr>
      </p:pic>
      <p:pic>
        <p:nvPicPr>
          <p:cNvPr id="287" name="Graphic 286" descr="Soldier male outline">
            <a:extLst>
              <a:ext uri="{FF2B5EF4-FFF2-40B4-BE49-F238E27FC236}">
                <a16:creationId xmlns:a16="http://schemas.microsoft.com/office/drawing/2014/main" id="{25A6D0C6-3345-8938-18E4-FA36294582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1601" y="1122472"/>
            <a:ext cx="406552" cy="406552"/>
          </a:xfrm>
          <a:prstGeom prst="rect">
            <a:avLst/>
          </a:prstGeom>
        </p:spPr>
      </p:pic>
      <p:pic>
        <p:nvPicPr>
          <p:cNvPr id="288" name="Graphic 287" descr="Soldier male outline">
            <a:extLst>
              <a:ext uri="{FF2B5EF4-FFF2-40B4-BE49-F238E27FC236}">
                <a16:creationId xmlns:a16="http://schemas.microsoft.com/office/drawing/2014/main" id="{FF43398B-97FD-D671-1065-4C943F32E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8169" y="1120641"/>
            <a:ext cx="406552" cy="406552"/>
          </a:xfrm>
          <a:prstGeom prst="rect">
            <a:avLst/>
          </a:prstGeom>
        </p:spPr>
      </p:pic>
      <p:pic>
        <p:nvPicPr>
          <p:cNvPr id="289" name="Graphic 288" descr="Soldier male outline">
            <a:extLst>
              <a:ext uri="{FF2B5EF4-FFF2-40B4-BE49-F238E27FC236}">
                <a16:creationId xmlns:a16="http://schemas.microsoft.com/office/drawing/2014/main" id="{761DD0DB-9575-3CF9-D323-68627FD25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6233" y="1118811"/>
            <a:ext cx="406552" cy="406552"/>
          </a:xfrm>
          <a:prstGeom prst="rect">
            <a:avLst/>
          </a:prstGeom>
        </p:spPr>
      </p:pic>
      <p:pic>
        <p:nvPicPr>
          <p:cNvPr id="290" name="Graphic 289" descr="Soldier male outline">
            <a:extLst>
              <a:ext uri="{FF2B5EF4-FFF2-40B4-BE49-F238E27FC236}">
                <a16:creationId xmlns:a16="http://schemas.microsoft.com/office/drawing/2014/main" id="{6F484F57-2AF1-7666-2A89-A33B20E942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0999" y="1118811"/>
            <a:ext cx="406552" cy="406552"/>
          </a:xfrm>
          <a:prstGeom prst="rect">
            <a:avLst/>
          </a:prstGeom>
        </p:spPr>
      </p:pic>
      <p:pic>
        <p:nvPicPr>
          <p:cNvPr id="291" name="Graphic 290" descr="Soldier male outline">
            <a:extLst>
              <a:ext uri="{FF2B5EF4-FFF2-40B4-BE49-F238E27FC236}">
                <a16:creationId xmlns:a16="http://schemas.microsoft.com/office/drawing/2014/main" id="{8359C1A8-F254-6342-2312-B38EAC3729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40736" y="1118809"/>
            <a:ext cx="406552" cy="406552"/>
          </a:xfrm>
          <a:prstGeom prst="rect">
            <a:avLst/>
          </a:prstGeom>
        </p:spPr>
      </p:pic>
      <p:pic>
        <p:nvPicPr>
          <p:cNvPr id="292" name="Graphic 291" descr="Soldier male outline">
            <a:extLst>
              <a:ext uri="{FF2B5EF4-FFF2-40B4-BE49-F238E27FC236}">
                <a16:creationId xmlns:a16="http://schemas.microsoft.com/office/drawing/2014/main" id="{03C06537-773F-F0BD-399B-670F32446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9924" y="1525361"/>
            <a:ext cx="406552" cy="406552"/>
          </a:xfrm>
          <a:prstGeom prst="rect">
            <a:avLst/>
          </a:prstGeom>
        </p:spPr>
      </p:pic>
      <p:pic>
        <p:nvPicPr>
          <p:cNvPr id="293" name="Graphic 292" descr="Soldier male outline">
            <a:extLst>
              <a:ext uri="{FF2B5EF4-FFF2-40B4-BE49-F238E27FC236}">
                <a16:creationId xmlns:a16="http://schemas.microsoft.com/office/drawing/2014/main" id="{F76BE12F-7E2E-CC72-5E3C-74F3E83B8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7240" y="1529024"/>
            <a:ext cx="406552" cy="406552"/>
          </a:xfrm>
          <a:prstGeom prst="rect">
            <a:avLst/>
          </a:prstGeom>
        </p:spPr>
      </p:pic>
      <p:pic>
        <p:nvPicPr>
          <p:cNvPr id="294" name="Graphic 293" descr="Soldier male outline">
            <a:extLst>
              <a:ext uri="{FF2B5EF4-FFF2-40B4-BE49-F238E27FC236}">
                <a16:creationId xmlns:a16="http://schemas.microsoft.com/office/drawing/2014/main" id="{1EBBDD99-3D1B-4A94-6E61-87F8661ED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0044" y="1529024"/>
            <a:ext cx="406552" cy="406552"/>
          </a:xfrm>
          <a:prstGeom prst="rect">
            <a:avLst/>
          </a:prstGeom>
        </p:spPr>
      </p:pic>
      <p:pic>
        <p:nvPicPr>
          <p:cNvPr id="295" name="Graphic 294" descr="Soldier male outline">
            <a:extLst>
              <a:ext uri="{FF2B5EF4-FFF2-40B4-BE49-F238E27FC236}">
                <a16:creationId xmlns:a16="http://schemas.microsoft.com/office/drawing/2014/main" id="{7915BD9B-EB4C-8656-768E-D6ABFC34D7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6612" y="1527193"/>
            <a:ext cx="406552" cy="406552"/>
          </a:xfrm>
          <a:prstGeom prst="rect">
            <a:avLst/>
          </a:prstGeom>
        </p:spPr>
      </p:pic>
      <p:pic>
        <p:nvPicPr>
          <p:cNvPr id="296" name="Graphic 295" descr="Soldier male outline">
            <a:extLst>
              <a:ext uri="{FF2B5EF4-FFF2-40B4-BE49-F238E27FC236}">
                <a16:creationId xmlns:a16="http://schemas.microsoft.com/office/drawing/2014/main" id="{E6C1FBDF-F6C1-65A1-3E1D-17AAE5DFCB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4676" y="1525363"/>
            <a:ext cx="406552" cy="406552"/>
          </a:xfrm>
          <a:prstGeom prst="rect">
            <a:avLst/>
          </a:prstGeom>
        </p:spPr>
      </p:pic>
      <p:pic>
        <p:nvPicPr>
          <p:cNvPr id="297" name="Graphic 296" descr="Soldier male outline">
            <a:extLst>
              <a:ext uri="{FF2B5EF4-FFF2-40B4-BE49-F238E27FC236}">
                <a16:creationId xmlns:a16="http://schemas.microsoft.com/office/drawing/2014/main" id="{204C0762-1C9A-F420-07EB-C78A416D7A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9441" y="1525363"/>
            <a:ext cx="406552" cy="406552"/>
          </a:xfrm>
          <a:prstGeom prst="rect">
            <a:avLst/>
          </a:prstGeom>
        </p:spPr>
      </p:pic>
      <p:pic>
        <p:nvPicPr>
          <p:cNvPr id="298" name="Graphic 297" descr="Soldier male outline">
            <a:extLst>
              <a:ext uri="{FF2B5EF4-FFF2-40B4-BE49-F238E27FC236}">
                <a16:creationId xmlns:a16="http://schemas.microsoft.com/office/drawing/2014/main" id="{1F227210-0C69-068D-307D-E4323DBBD7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9179" y="1525361"/>
            <a:ext cx="406552" cy="406552"/>
          </a:xfrm>
          <a:prstGeom prst="rect">
            <a:avLst/>
          </a:prstGeom>
        </p:spPr>
      </p:pic>
      <p:pic>
        <p:nvPicPr>
          <p:cNvPr id="299" name="Graphic 298" descr="Soldier male outline">
            <a:extLst>
              <a:ext uri="{FF2B5EF4-FFF2-40B4-BE49-F238E27FC236}">
                <a16:creationId xmlns:a16="http://schemas.microsoft.com/office/drawing/2014/main" id="{A2E5DC8B-510E-8807-AD09-FF5FF6380A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69924" y="1928251"/>
            <a:ext cx="406552" cy="406552"/>
          </a:xfrm>
          <a:prstGeom prst="rect">
            <a:avLst/>
          </a:prstGeom>
        </p:spPr>
      </p:pic>
      <p:pic>
        <p:nvPicPr>
          <p:cNvPr id="300" name="Graphic 299" descr="Soldier male outline">
            <a:extLst>
              <a:ext uri="{FF2B5EF4-FFF2-40B4-BE49-F238E27FC236}">
                <a16:creationId xmlns:a16="http://schemas.microsoft.com/office/drawing/2014/main" id="{3C07BC12-E3D4-5362-D59E-6ED33735DC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7240" y="1931913"/>
            <a:ext cx="406552" cy="406552"/>
          </a:xfrm>
          <a:prstGeom prst="rect">
            <a:avLst/>
          </a:prstGeom>
        </p:spPr>
      </p:pic>
      <p:pic>
        <p:nvPicPr>
          <p:cNvPr id="301" name="Graphic 300" descr="Soldier male outline">
            <a:extLst>
              <a:ext uri="{FF2B5EF4-FFF2-40B4-BE49-F238E27FC236}">
                <a16:creationId xmlns:a16="http://schemas.microsoft.com/office/drawing/2014/main" id="{59E0796B-3A88-94F6-857A-81E726890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0044" y="1931913"/>
            <a:ext cx="406552" cy="406552"/>
          </a:xfrm>
          <a:prstGeom prst="rect">
            <a:avLst/>
          </a:prstGeom>
        </p:spPr>
      </p:pic>
      <p:pic>
        <p:nvPicPr>
          <p:cNvPr id="302" name="Graphic 301" descr="Soldier male outline">
            <a:extLst>
              <a:ext uri="{FF2B5EF4-FFF2-40B4-BE49-F238E27FC236}">
                <a16:creationId xmlns:a16="http://schemas.microsoft.com/office/drawing/2014/main" id="{D18F9CF3-AE1B-21B5-5C8F-2AF2DF9886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6612" y="1930083"/>
            <a:ext cx="406552" cy="406552"/>
          </a:xfrm>
          <a:prstGeom prst="rect">
            <a:avLst/>
          </a:prstGeom>
        </p:spPr>
      </p:pic>
      <p:pic>
        <p:nvPicPr>
          <p:cNvPr id="303" name="Graphic 302" descr="Soldier male outline">
            <a:extLst>
              <a:ext uri="{FF2B5EF4-FFF2-40B4-BE49-F238E27FC236}">
                <a16:creationId xmlns:a16="http://schemas.microsoft.com/office/drawing/2014/main" id="{D69EE153-D594-DCAC-FD6D-B7A429A46F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4676" y="1928252"/>
            <a:ext cx="406552" cy="406552"/>
          </a:xfrm>
          <a:prstGeom prst="rect">
            <a:avLst/>
          </a:prstGeom>
        </p:spPr>
      </p:pic>
      <p:pic>
        <p:nvPicPr>
          <p:cNvPr id="304" name="Graphic 303" descr="Soldier male outline">
            <a:extLst>
              <a:ext uri="{FF2B5EF4-FFF2-40B4-BE49-F238E27FC236}">
                <a16:creationId xmlns:a16="http://schemas.microsoft.com/office/drawing/2014/main" id="{BFD2716B-B200-B975-024C-20C7EEC43C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9441" y="1928252"/>
            <a:ext cx="406552" cy="406552"/>
          </a:xfrm>
          <a:prstGeom prst="rect">
            <a:avLst/>
          </a:prstGeom>
        </p:spPr>
      </p:pic>
      <p:pic>
        <p:nvPicPr>
          <p:cNvPr id="305" name="Graphic 304" descr="Soldier male outline">
            <a:extLst>
              <a:ext uri="{FF2B5EF4-FFF2-40B4-BE49-F238E27FC236}">
                <a16:creationId xmlns:a16="http://schemas.microsoft.com/office/drawing/2014/main" id="{74C5C8CB-0387-C128-6715-5D19169C44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39179" y="1928251"/>
            <a:ext cx="406552" cy="406552"/>
          </a:xfrm>
          <a:prstGeom prst="rect">
            <a:avLst/>
          </a:prstGeom>
        </p:spPr>
      </p:pic>
      <p:pic>
        <p:nvPicPr>
          <p:cNvPr id="308" name="Graphic 307" descr="Soldier male outline">
            <a:extLst>
              <a:ext uri="{FF2B5EF4-FFF2-40B4-BE49-F238E27FC236}">
                <a16:creationId xmlns:a16="http://schemas.microsoft.com/office/drawing/2014/main" id="{D167F3F4-871C-7897-E0B5-A396BEBEE0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3392" y="219437"/>
            <a:ext cx="406552" cy="406552"/>
          </a:xfrm>
          <a:prstGeom prst="rect">
            <a:avLst/>
          </a:prstGeom>
        </p:spPr>
      </p:pic>
      <p:pic>
        <p:nvPicPr>
          <p:cNvPr id="309" name="Graphic 308" descr="Soldier male outline">
            <a:extLst>
              <a:ext uri="{FF2B5EF4-FFF2-40B4-BE49-F238E27FC236}">
                <a16:creationId xmlns:a16="http://schemas.microsoft.com/office/drawing/2014/main" id="{63A73A6C-C19B-4D72-EE39-B87DD0EC16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65423" y="2548935"/>
            <a:ext cx="406552" cy="406552"/>
          </a:xfrm>
          <a:prstGeom prst="rect">
            <a:avLst/>
          </a:prstGeom>
        </p:spPr>
      </p:pic>
      <p:pic>
        <p:nvPicPr>
          <p:cNvPr id="311" name="Graphic 310" descr="Soldier male outline">
            <a:extLst>
              <a:ext uri="{FF2B5EF4-FFF2-40B4-BE49-F238E27FC236}">
                <a16:creationId xmlns:a16="http://schemas.microsoft.com/office/drawing/2014/main" id="{EB83BD91-CBAC-30AB-9311-E2504C3A7F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5044" y="2920128"/>
            <a:ext cx="406552" cy="406552"/>
          </a:xfrm>
          <a:prstGeom prst="rect">
            <a:avLst/>
          </a:prstGeom>
        </p:spPr>
      </p:pic>
      <p:pic>
        <p:nvPicPr>
          <p:cNvPr id="316" name="Graphic 315" descr="Soldier male with solid fill">
            <a:extLst>
              <a:ext uri="{FF2B5EF4-FFF2-40B4-BE49-F238E27FC236}">
                <a16:creationId xmlns:a16="http://schemas.microsoft.com/office/drawing/2014/main" id="{C83149D4-9065-26EC-89C0-C7BE3303DC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4460" y="2595889"/>
            <a:ext cx="932876" cy="932876"/>
          </a:xfrm>
          <a:prstGeom prst="rect">
            <a:avLst/>
          </a:prstGeom>
        </p:spPr>
      </p:pic>
      <p:pic>
        <p:nvPicPr>
          <p:cNvPr id="320" name="Graphic 319" descr="Chat bubble outline">
            <a:extLst>
              <a:ext uri="{FF2B5EF4-FFF2-40B4-BE49-F238E27FC236}">
                <a16:creationId xmlns:a16="http://schemas.microsoft.com/office/drawing/2014/main" id="{85AA9A06-15EB-8437-E6CB-447767D1D2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01447" y="2389958"/>
            <a:ext cx="720355" cy="684288"/>
          </a:xfrm>
          <a:prstGeom prst="rect">
            <a:avLst/>
          </a:prstGeom>
        </p:spPr>
      </p:pic>
      <p:sp>
        <p:nvSpPr>
          <p:cNvPr id="321" name="Minus 320">
            <a:extLst>
              <a:ext uri="{FF2B5EF4-FFF2-40B4-BE49-F238E27FC236}">
                <a16:creationId xmlns:a16="http://schemas.microsoft.com/office/drawing/2014/main" id="{57E11E55-F7A5-844E-9F65-379F3A23F9F9}"/>
              </a:ext>
            </a:extLst>
          </p:cNvPr>
          <p:cNvSpPr/>
          <p:nvPr/>
        </p:nvSpPr>
        <p:spPr>
          <a:xfrm rot="19117066">
            <a:off x="5138983" y="2922396"/>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3" name="Rounded Rectangle 322">
            <a:extLst>
              <a:ext uri="{FF2B5EF4-FFF2-40B4-BE49-F238E27FC236}">
                <a16:creationId xmlns:a16="http://schemas.microsoft.com/office/drawing/2014/main" id="{1B106488-688E-28FB-6936-7DE6F390739F}"/>
              </a:ext>
            </a:extLst>
          </p:cNvPr>
          <p:cNvSpPr/>
          <p:nvPr/>
        </p:nvSpPr>
        <p:spPr>
          <a:xfrm>
            <a:off x="6939311" y="2382318"/>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24" name="Graphic 323" descr="Soldier male with solid fill">
            <a:extLst>
              <a:ext uri="{FF2B5EF4-FFF2-40B4-BE49-F238E27FC236}">
                <a16:creationId xmlns:a16="http://schemas.microsoft.com/office/drawing/2014/main" id="{053CCA54-FB1C-A6EA-DF69-3011ED9437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11995" y="2642132"/>
            <a:ext cx="932876" cy="932876"/>
          </a:xfrm>
          <a:prstGeom prst="rect">
            <a:avLst/>
          </a:prstGeom>
        </p:spPr>
      </p:pic>
      <p:pic>
        <p:nvPicPr>
          <p:cNvPr id="325" name="Graphic 324" descr="Chat bubble outline">
            <a:extLst>
              <a:ext uri="{FF2B5EF4-FFF2-40B4-BE49-F238E27FC236}">
                <a16:creationId xmlns:a16="http://schemas.microsoft.com/office/drawing/2014/main" id="{604DE089-DA0D-05BB-88B4-8C913B0523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18982" y="2436200"/>
            <a:ext cx="720355" cy="684288"/>
          </a:xfrm>
          <a:prstGeom prst="rect">
            <a:avLst/>
          </a:prstGeom>
        </p:spPr>
      </p:pic>
      <p:sp>
        <p:nvSpPr>
          <p:cNvPr id="326" name="Minus 325">
            <a:extLst>
              <a:ext uri="{FF2B5EF4-FFF2-40B4-BE49-F238E27FC236}">
                <a16:creationId xmlns:a16="http://schemas.microsoft.com/office/drawing/2014/main" id="{09303193-A902-53CC-6374-0BB9D9077D5D}"/>
              </a:ext>
            </a:extLst>
          </p:cNvPr>
          <p:cNvSpPr/>
          <p:nvPr/>
        </p:nvSpPr>
        <p:spPr>
          <a:xfrm rot="19117066">
            <a:off x="7156517" y="2968638"/>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7" name="Rounded Rectangle 326">
            <a:extLst>
              <a:ext uri="{FF2B5EF4-FFF2-40B4-BE49-F238E27FC236}">
                <a16:creationId xmlns:a16="http://schemas.microsoft.com/office/drawing/2014/main" id="{03E30C4D-DD67-660B-3400-96AAA3912985}"/>
              </a:ext>
            </a:extLst>
          </p:cNvPr>
          <p:cNvSpPr/>
          <p:nvPr/>
        </p:nvSpPr>
        <p:spPr>
          <a:xfrm>
            <a:off x="4947959" y="3950196"/>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28" name="Graphic 327" descr="Soldier male with solid fill">
            <a:extLst>
              <a:ext uri="{FF2B5EF4-FFF2-40B4-BE49-F238E27FC236}">
                <a16:creationId xmlns:a16="http://schemas.microsoft.com/office/drawing/2014/main" id="{81C18B12-746A-B764-0D3D-67650FA508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0643" y="4210009"/>
            <a:ext cx="932876" cy="932876"/>
          </a:xfrm>
          <a:prstGeom prst="rect">
            <a:avLst/>
          </a:prstGeom>
        </p:spPr>
      </p:pic>
      <p:pic>
        <p:nvPicPr>
          <p:cNvPr id="329" name="Graphic 328" descr="Chat bubble outline">
            <a:extLst>
              <a:ext uri="{FF2B5EF4-FFF2-40B4-BE49-F238E27FC236}">
                <a16:creationId xmlns:a16="http://schemas.microsoft.com/office/drawing/2014/main" id="{1D1E1A8A-46C5-4B20-F711-4057BE36C4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7630" y="4004078"/>
            <a:ext cx="720355" cy="684288"/>
          </a:xfrm>
          <a:prstGeom prst="rect">
            <a:avLst/>
          </a:prstGeom>
        </p:spPr>
      </p:pic>
      <p:sp>
        <p:nvSpPr>
          <p:cNvPr id="330" name="Minus 329">
            <a:extLst>
              <a:ext uri="{FF2B5EF4-FFF2-40B4-BE49-F238E27FC236}">
                <a16:creationId xmlns:a16="http://schemas.microsoft.com/office/drawing/2014/main" id="{5FE156FB-A36C-BFC2-3379-F9A6412501E6}"/>
              </a:ext>
            </a:extLst>
          </p:cNvPr>
          <p:cNvSpPr/>
          <p:nvPr/>
        </p:nvSpPr>
        <p:spPr>
          <a:xfrm rot="19117066">
            <a:off x="5165165" y="4536516"/>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1" name="Rounded Rectangle 330">
            <a:extLst>
              <a:ext uri="{FF2B5EF4-FFF2-40B4-BE49-F238E27FC236}">
                <a16:creationId xmlns:a16="http://schemas.microsoft.com/office/drawing/2014/main" id="{BF8D8DFB-F144-7FE1-F6DC-8E47789B5631}"/>
              </a:ext>
            </a:extLst>
          </p:cNvPr>
          <p:cNvSpPr/>
          <p:nvPr/>
        </p:nvSpPr>
        <p:spPr>
          <a:xfrm>
            <a:off x="6975027" y="3936848"/>
            <a:ext cx="1139687" cy="720356"/>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32" name="Graphic 331" descr="Soldier male with solid fill">
            <a:extLst>
              <a:ext uri="{FF2B5EF4-FFF2-40B4-BE49-F238E27FC236}">
                <a16:creationId xmlns:a16="http://schemas.microsoft.com/office/drawing/2014/main" id="{5A1A3F02-598D-D0FE-FBCA-B3C4953E3E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7711" y="4196661"/>
            <a:ext cx="932876" cy="932876"/>
          </a:xfrm>
          <a:prstGeom prst="rect">
            <a:avLst/>
          </a:prstGeom>
        </p:spPr>
      </p:pic>
      <p:pic>
        <p:nvPicPr>
          <p:cNvPr id="333" name="Graphic 332" descr="Chat bubble outline">
            <a:extLst>
              <a:ext uri="{FF2B5EF4-FFF2-40B4-BE49-F238E27FC236}">
                <a16:creationId xmlns:a16="http://schemas.microsoft.com/office/drawing/2014/main" id="{346F3D5C-9BE6-FDA2-5A8B-C66EA09E64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4698" y="3990730"/>
            <a:ext cx="720355" cy="684288"/>
          </a:xfrm>
          <a:prstGeom prst="rect">
            <a:avLst/>
          </a:prstGeom>
        </p:spPr>
      </p:pic>
      <p:sp>
        <p:nvSpPr>
          <p:cNvPr id="334" name="Minus 333">
            <a:extLst>
              <a:ext uri="{FF2B5EF4-FFF2-40B4-BE49-F238E27FC236}">
                <a16:creationId xmlns:a16="http://schemas.microsoft.com/office/drawing/2014/main" id="{F37570F6-DAEF-EFAD-1146-4F15CD3EC95B}"/>
              </a:ext>
            </a:extLst>
          </p:cNvPr>
          <p:cNvSpPr/>
          <p:nvPr/>
        </p:nvSpPr>
        <p:spPr>
          <a:xfrm rot="19117066">
            <a:off x="7192233" y="4523168"/>
            <a:ext cx="771471" cy="418839"/>
          </a:xfrm>
          <a:prstGeom prst="mathMin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37" name="Graphic 336" descr="Thumbs up sign with solid fill">
            <a:extLst>
              <a:ext uri="{FF2B5EF4-FFF2-40B4-BE49-F238E27FC236}">
                <a16:creationId xmlns:a16="http://schemas.microsoft.com/office/drawing/2014/main" id="{01417447-FA45-9BFA-789D-DCF706FF36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2995970" y="3253663"/>
            <a:ext cx="433347" cy="433347"/>
          </a:xfrm>
          <a:prstGeom prst="rect">
            <a:avLst/>
          </a:prstGeom>
        </p:spPr>
      </p:pic>
      <p:pic>
        <p:nvPicPr>
          <p:cNvPr id="338" name="Graphic 337" descr="Thumbs up sign with solid fill">
            <a:extLst>
              <a:ext uri="{FF2B5EF4-FFF2-40B4-BE49-F238E27FC236}">
                <a16:creationId xmlns:a16="http://schemas.microsoft.com/office/drawing/2014/main" id="{3AF03ED4-9574-DB0F-6D7E-6C9B5DADC2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26824" y="960405"/>
            <a:ext cx="433347" cy="433347"/>
          </a:xfrm>
          <a:prstGeom prst="rect">
            <a:avLst/>
          </a:prstGeom>
        </p:spPr>
      </p:pic>
    </p:spTree>
    <p:extLst>
      <p:ext uri="{BB962C8B-B14F-4D97-AF65-F5344CB8AC3E}">
        <p14:creationId xmlns:p14="http://schemas.microsoft.com/office/powerpoint/2010/main" val="39211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500" fill="hold"/>
                                        <p:tgtEl>
                                          <p:spTgt spid="85"/>
                                        </p:tgtEl>
                                        <p:attrNameLst>
                                          <p:attrName>ppt_x</p:attrName>
                                        </p:attrNameLst>
                                      </p:cBhvr>
                                      <p:tavLst>
                                        <p:tav tm="0">
                                          <p:val>
                                            <p:strVal val="#ppt_x"/>
                                          </p:val>
                                        </p:tav>
                                        <p:tav tm="100000">
                                          <p:val>
                                            <p:strVal val="#ppt_x"/>
                                          </p:val>
                                        </p:tav>
                                      </p:tavLst>
                                    </p:anim>
                                    <p:anim calcmode="lin" valueType="num">
                                      <p:cBhvr additive="base">
                                        <p:cTn id="24" dur="500" fill="hold"/>
                                        <p:tgtEl>
                                          <p:spTgt spid="8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500" fill="hold"/>
                                        <p:tgtEl>
                                          <p:spTgt spid="86"/>
                                        </p:tgtEl>
                                        <p:attrNameLst>
                                          <p:attrName>ppt_x</p:attrName>
                                        </p:attrNameLst>
                                      </p:cBhvr>
                                      <p:tavLst>
                                        <p:tav tm="0">
                                          <p:val>
                                            <p:strVal val="#ppt_x"/>
                                          </p:val>
                                        </p:tav>
                                        <p:tav tm="100000">
                                          <p:val>
                                            <p:strVal val="#ppt_x"/>
                                          </p:val>
                                        </p:tav>
                                      </p:tavLst>
                                    </p:anim>
                                    <p:anim calcmode="lin" valueType="num">
                                      <p:cBhvr additive="base">
                                        <p:cTn id="28" dur="500" fill="hold"/>
                                        <p:tgtEl>
                                          <p:spTgt spid="8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additive="base">
                                        <p:cTn id="31" dur="500" fill="hold"/>
                                        <p:tgtEl>
                                          <p:spTgt spid="87"/>
                                        </p:tgtEl>
                                        <p:attrNameLst>
                                          <p:attrName>ppt_x</p:attrName>
                                        </p:attrNameLst>
                                      </p:cBhvr>
                                      <p:tavLst>
                                        <p:tav tm="0">
                                          <p:val>
                                            <p:strVal val="#ppt_x"/>
                                          </p:val>
                                        </p:tav>
                                        <p:tav tm="100000">
                                          <p:val>
                                            <p:strVal val="#ppt_x"/>
                                          </p:val>
                                        </p:tav>
                                      </p:tavLst>
                                    </p:anim>
                                    <p:anim calcmode="lin" valueType="num">
                                      <p:cBhvr additive="base">
                                        <p:cTn id="32" dur="500" fill="hold"/>
                                        <p:tgtEl>
                                          <p:spTgt spid="8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fill="hold"/>
                                        <p:tgtEl>
                                          <p:spTgt spid="88"/>
                                        </p:tgtEl>
                                        <p:attrNameLst>
                                          <p:attrName>ppt_x</p:attrName>
                                        </p:attrNameLst>
                                      </p:cBhvr>
                                      <p:tavLst>
                                        <p:tav tm="0">
                                          <p:val>
                                            <p:strVal val="#ppt_x"/>
                                          </p:val>
                                        </p:tav>
                                        <p:tav tm="100000">
                                          <p:val>
                                            <p:strVal val="#ppt_x"/>
                                          </p:val>
                                        </p:tav>
                                      </p:tavLst>
                                    </p:anim>
                                    <p:anim calcmode="lin" valueType="num">
                                      <p:cBhvr additive="base">
                                        <p:cTn id="36" dur="500" fill="hold"/>
                                        <p:tgtEl>
                                          <p:spTgt spid="8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fill="hold"/>
                                        <p:tgtEl>
                                          <p:spTgt spid="89"/>
                                        </p:tgtEl>
                                        <p:attrNameLst>
                                          <p:attrName>ppt_x</p:attrName>
                                        </p:attrNameLst>
                                      </p:cBhvr>
                                      <p:tavLst>
                                        <p:tav tm="0">
                                          <p:val>
                                            <p:strVal val="#ppt_x"/>
                                          </p:val>
                                        </p:tav>
                                        <p:tav tm="100000">
                                          <p:val>
                                            <p:strVal val="#ppt_x"/>
                                          </p:val>
                                        </p:tav>
                                      </p:tavLst>
                                    </p:anim>
                                    <p:anim calcmode="lin" valueType="num">
                                      <p:cBhvr additive="base">
                                        <p:cTn id="40" dur="500" fill="hold"/>
                                        <p:tgtEl>
                                          <p:spTgt spid="8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 calcmode="lin" valueType="num">
                                      <p:cBhvr additive="base">
                                        <p:cTn id="43" dur="500" fill="hold"/>
                                        <p:tgtEl>
                                          <p:spTgt spid="90"/>
                                        </p:tgtEl>
                                        <p:attrNameLst>
                                          <p:attrName>ppt_x</p:attrName>
                                        </p:attrNameLst>
                                      </p:cBhvr>
                                      <p:tavLst>
                                        <p:tav tm="0">
                                          <p:val>
                                            <p:strVal val="#ppt_x"/>
                                          </p:val>
                                        </p:tav>
                                        <p:tav tm="100000">
                                          <p:val>
                                            <p:strVal val="#ppt_x"/>
                                          </p:val>
                                        </p:tav>
                                      </p:tavLst>
                                    </p:anim>
                                    <p:anim calcmode="lin" valueType="num">
                                      <p:cBhvr additive="base">
                                        <p:cTn id="44" dur="500" fill="hold"/>
                                        <p:tgtEl>
                                          <p:spTgt spid="9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anim calcmode="lin" valueType="num">
                                      <p:cBhvr additive="base">
                                        <p:cTn id="47" dur="500" fill="hold"/>
                                        <p:tgtEl>
                                          <p:spTgt spid="91"/>
                                        </p:tgtEl>
                                        <p:attrNameLst>
                                          <p:attrName>ppt_x</p:attrName>
                                        </p:attrNameLst>
                                      </p:cBhvr>
                                      <p:tavLst>
                                        <p:tav tm="0">
                                          <p:val>
                                            <p:strVal val="#ppt_x"/>
                                          </p:val>
                                        </p:tav>
                                        <p:tav tm="100000">
                                          <p:val>
                                            <p:strVal val="#ppt_x"/>
                                          </p:val>
                                        </p:tav>
                                      </p:tavLst>
                                    </p:anim>
                                    <p:anim calcmode="lin" valueType="num">
                                      <p:cBhvr additive="base">
                                        <p:cTn id="48" dur="500" fill="hold"/>
                                        <p:tgtEl>
                                          <p:spTgt spid="9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 calcmode="lin" valueType="num">
                                      <p:cBhvr additive="base">
                                        <p:cTn id="51" dur="500" fill="hold"/>
                                        <p:tgtEl>
                                          <p:spTgt spid="92"/>
                                        </p:tgtEl>
                                        <p:attrNameLst>
                                          <p:attrName>ppt_x</p:attrName>
                                        </p:attrNameLst>
                                      </p:cBhvr>
                                      <p:tavLst>
                                        <p:tav tm="0">
                                          <p:val>
                                            <p:strVal val="#ppt_x"/>
                                          </p:val>
                                        </p:tav>
                                        <p:tav tm="100000">
                                          <p:val>
                                            <p:strVal val="#ppt_x"/>
                                          </p:val>
                                        </p:tav>
                                      </p:tavLst>
                                    </p:anim>
                                    <p:anim calcmode="lin" valueType="num">
                                      <p:cBhvr additive="base">
                                        <p:cTn id="52" dur="500" fill="hold"/>
                                        <p:tgtEl>
                                          <p:spTgt spid="9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ppt_x"/>
                                          </p:val>
                                        </p:tav>
                                        <p:tav tm="100000">
                                          <p:val>
                                            <p:strVal val="#ppt_x"/>
                                          </p:val>
                                        </p:tav>
                                      </p:tavLst>
                                    </p:anim>
                                    <p:anim calcmode="lin" valueType="num">
                                      <p:cBhvr additive="base">
                                        <p:cTn id="56" dur="500" fill="hold"/>
                                        <p:tgtEl>
                                          <p:spTgt spid="9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additive="base">
                                        <p:cTn id="59" dur="500" fill="hold"/>
                                        <p:tgtEl>
                                          <p:spTgt spid="94"/>
                                        </p:tgtEl>
                                        <p:attrNameLst>
                                          <p:attrName>ppt_x</p:attrName>
                                        </p:attrNameLst>
                                      </p:cBhvr>
                                      <p:tavLst>
                                        <p:tav tm="0">
                                          <p:val>
                                            <p:strVal val="#ppt_x"/>
                                          </p:val>
                                        </p:tav>
                                        <p:tav tm="100000">
                                          <p:val>
                                            <p:strVal val="#ppt_x"/>
                                          </p:val>
                                        </p:tav>
                                      </p:tavLst>
                                    </p:anim>
                                    <p:anim calcmode="lin" valueType="num">
                                      <p:cBhvr additive="base">
                                        <p:cTn id="60" dur="500" fill="hold"/>
                                        <p:tgtEl>
                                          <p:spTgt spid="9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0"/>
                                        </p:tgtEl>
                                        <p:attrNameLst>
                                          <p:attrName>style.visibility</p:attrName>
                                        </p:attrNameLst>
                                      </p:cBhvr>
                                      <p:to>
                                        <p:strVal val="visible"/>
                                      </p:to>
                                    </p:set>
                                    <p:anim calcmode="lin" valueType="num">
                                      <p:cBhvr additive="base">
                                        <p:cTn id="67" dur="500" fill="hold"/>
                                        <p:tgtEl>
                                          <p:spTgt spid="110"/>
                                        </p:tgtEl>
                                        <p:attrNameLst>
                                          <p:attrName>ppt_x</p:attrName>
                                        </p:attrNameLst>
                                      </p:cBhvr>
                                      <p:tavLst>
                                        <p:tav tm="0">
                                          <p:val>
                                            <p:strVal val="#ppt_x"/>
                                          </p:val>
                                        </p:tav>
                                        <p:tav tm="100000">
                                          <p:val>
                                            <p:strVal val="#ppt_x"/>
                                          </p:val>
                                        </p:tav>
                                      </p:tavLst>
                                    </p:anim>
                                    <p:anim calcmode="lin" valueType="num">
                                      <p:cBhvr additive="base">
                                        <p:cTn id="68" dur="500" fill="hold"/>
                                        <p:tgtEl>
                                          <p:spTgt spid="11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1"/>
                                        </p:tgtEl>
                                        <p:attrNameLst>
                                          <p:attrName>style.visibility</p:attrName>
                                        </p:attrNameLst>
                                      </p:cBhvr>
                                      <p:to>
                                        <p:strVal val="visible"/>
                                      </p:to>
                                    </p:set>
                                    <p:anim calcmode="lin" valueType="num">
                                      <p:cBhvr additive="base">
                                        <p:cTn id="71" dur="500" fill="hold"/>
                                        <p:tgtEl>
                                          <p:spTgt spid="111"/>
                                        </p:tgtEl>
                                        <p:attrNameLst>
                                          <p:attrName>ppt_x</p:attrName>
                                        </p:attrNameLst>
                                      </p:cBhvr>
                                      <p:tavLst>
                                        <p:tav tm="0">
                                          <p:val>
                                            <p:strVal val="#ppt_x"/>
                                          </p:val>
                                        </p:tav>
                                        <p:tav tm="100000">
                                          <p:val>
                                            <p:strVal val="#ppt_x"/>
                                          </p:val>
                                        </p:tav>
                                      </p:tavLst>
                                    </p:anim>
                                    <p:anim calcmode="lin" valueType="num">
                                      <p:cBhvr additive="base">
                                        <p:cTn id="72" dur="500" fill="hold"/>
                                        <p:tgtEl>
                                          <p:spTgt spid="11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2"/>
                                        </p:tgtEl>
                                        <p:attrNameLst>
                                          <p:attrName>style.visibility</p:attrName>
                                        </p:attrNameLst>
                                      </p:cBhvr>
                                      <p:to>
                                        <p:strVal val="visible"/>
                                      </p:to>
                                    </p:set>
                                    <p:anim calcmode="lin" valueType="num">
                                      <p:cBhvr additive="base">
                                        <p:cTn id="75" dur="500" fill="hold"/>
                                        <p:tgtEl>
                                          <p:spTgt spid="112"/>
                                        </p:tgtEl>
                                        <p:attrNameLst>
                                          <p:attrName>ppt_x</p:attrName>
                                        </p:attrNameLst>
                                      </p:cBhvr>
                                      <p:tavLst>
                                        <p:tav tm="0">
                                          <p:val>
                                            <p:strVal val="#ppt_x"/>
                                          </p:val>
                                        </p:tav>
                                        <p:tav tm="100000">
                                          <p:val>
                                            <p:strVal val="#ppt_x"/>
                                          </p:val>
                                        </p:tav>
                                      </p:tavLst>
                                    </p:anim>
                                    <p:anim calcmode="lin" valueType="num">
                                      <p:cBhvr additive="base">
                                        <p:cTn id="76" dur="500" fill="hold"/>
                                        <p:tgtEl>
                                          <p:spTgt spid="11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additive="base">
                                        <p:cTn id="79" dur="500" fill="hold"/>
                                        <p:tgtEl>
                                          <p:spTgt spid="113"/>
                                        </p:tgtEl>
                                        <p:attrNameLst>
                                          <p:attrName>ppt_x</p:attrName>
                                        </p:attrNameLst>
                                      </p:cBhvr>
                                      <p:tavLst>
                                        <p:tav tm="0">
                                          <p:val>
                                            <p:strVal val="#ppt_x"/>
                                          </p:val>
                                        </p:tav>
                                        <p:tav tm="100000">
                                          <p:val>
                                            <p:strVal val="#ppt_x"/>
                                          </p:val>
                                        </p:tav>
                                      </p:tavLst>
                                    </p:anim>
                                    <p:anim calcmode="lin" valueType="num">
                                      <p:cBhvr additive="base">
                                        <p:cTn id="80" dur="500" fill="hold"/>
                                        <p:tgtEl>
                                          <p:spTgt spid="11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14"/>
                                        </p:tgtEl>
                                        <p:attrNameLst>
                                          <p:attrName>style.visibility</p:attrName>
                                        </p:attrNameLst>
                                      </p:cBhvr>
                                      <p:to>
                                        <p:strVal val="visible"/>
                                      </p:to>
                                    </p:set>
                                    <p:anim calcmode="lin" valueType="num">
                                      <p:cBhvr additive="base">
                                        <p:cTn id="83" dur="500" fill="hold"/>
                                        <p:tgtEl>
                                          <p:spTgt spid="114"/>
                                        </p:tgtEl>
                                        <p:attrNameLst>
                                          <p:attrName>ppt_x</p:attrName>
                                        </p:attrNameLst>
                                      </p:cBhvr>
                                      <p:tavLst>
                                        <p:tav tm="0">
                                          <p:val>
                                            <p:strVal val="#ppt_x"/>
                                          </p:val>
                                        </p:tav>
                                        <p:tav tm="100000">
                                          <p:val>
                                            <p:strVal val="#ppt_x"/>
                                          </p:val>
                                        </p:tav>
                                      </p:tavLst>
                                    </p:anim>
                                    <p:anim calcmode="lin" valueType="num">
                                      <p:cBhvr additive="base">
                                        <p:cTn id="84" dur="500" fill="hold"/>
                                        <p:tgtEl>
                                          <p:spTgt spid="11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15"/>
                                        </p:tgtEl>
                                        <p:attrNameLst>
                                          <p:attrName>style.visibility</p:attrName>
                                        </p:attrNameLst>
                                      </p:cBhvr>
                                      <p:to>
                                        <p:strVal val="visible"/>
                                      </p:to>
                                    </p:set>
                                    <p:anim calcmode="lin" valueType="num">
                                      <p:cBhvr additive="base">
                                        <p:cTn id="87" dur="500" fill="hold"/>
                                        <p:tgtEl>
                                          <p:spTgt spid="115"/>
                                        </p:tgtEl>
                                        <p:attrNameLst>
                                          <p:attrName>ppt_x</p:attrName>
                                        </p:attrNameLst>
                                      </p:cBhvr>
                                      <p:tavLst>
                                        <p:tav tm="0">
                                          <p:val>
                                            <p:strVal val="#ppt_x"/>
                                          </p:val>
                                        </p:tav>
                                        <p:tav tm="100000">
                                          <p:val>
                                            <p:strVal val="#ppt_x"/>
                                          </p:val>
                                        </p:tav>
                                      </p:tavLst>
                                    </p:anim>
                                    <p:anim calcmode="lin" valueType="num">
                                      <p:cBhvr additive="base">
                                        <p:cTn id="88" dur="500" fill="hold"/>
                                        <p:tgtEl>
                                          <p:spTgt spid="115"/>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16"/>
                                        </p:tgtEl>
                                        <p:attrNameLst>
                                          <p:attrName>style.visibility</p:attrName>
                                        </p:attrNameLst>
                                      </p:cBhvr>
                                      <p:to>
                                        <p:strVal val="visible"/>
                                      </p:to>
                                    </p:set>
                                    <p:anim calcmode="lin" valueType="num">
                                      <p:cBhvr additive="base">
                                        <p:cTn id="91" dur="500" fill="hold"/>
                                        <p:tgtEl>
                                          <p:spTgt spid="116"/>
                                        </p:tgtEl>
                                        <p:attrNameLst>
                                          <p:attrName>ppt_x</p:attrName>
                                        </p:attrNameLst>
                                      </p:cBhvr>
                                      <p:tavLst>
                                        <p:tav tm="0">
                                          <p:val>
                                            <p:strVal val="#ppt_x"/>
                                          </p:val>
                                        </p:tav>
                                        <p:tav tm="100000">
                                          <p:val>
                                            <p:strVal val="#ppt_x"/>
                                          </p:val>
                                        </p:tav>
                                      </p:tavLst>
                                    </p:anim>
                                    <p:anim calcmode="lin" valueType="num">
                                      <p:cBhvr additive="base">
                                        <p:cTn id="92" dur="500" fill="hold"/>
                                        <p:tgtEl>
                                          <p:spTgt spid="116"/>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anim calcmode="lin" valueType="num">
                                      <p:cBhvr additive="base">
                                        <p:cTn id="95" dur="500" fill="hold"/>
                                        <p:tgtEl>
                                          <p:spTgt spid="117"/>
                                        </p:tgtEl>
                                        <p:attrNameLst>
                                          <p:attrName>ppt_x</p:attrName>
                                        </p:attrNameLst>
                                      </p:cBhvr>
                                      <p:tavLst>
                                        <p:tav tm="0">
                                          <p:val>
                                            <p:strVal val="#ppt_x"/>
                                          </p:val>
                                        </p:tav>
                                        <p:tav tm="100000">
                                          <p:val>
                                            <p:strVal val="#ppt_x"/>
                                          </p:val>
                                        </p:tav>
                                      </p:tavLst>
                                    </p:anim>
                                    <p:anim calcmode="lin" valueType="num">
                                      <p:cBhvr additive="base">
                                        <p:cTn id="96" dur="500" fill="hold"/>
                                        <p:tgtEl>
                                          <p:spTgt spid="117"/>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 calcmode="lin" valueType="num">
                                      <p:cBhvr additive="base">
                                        <p:cTn id="99" dur="500" fill="hold"/>
                                        <p:tgtEl>
                                          <p:spTgt spid="118"/>
                                        </p:tgtEl>
                                        <p:attrNameLst>
                                          <p:attrName>ppt_x</p:attrName>
                                        </p:attrNameLst>
                                      </p:cBhvr>
                                      <p:tavLst>
                                        <p:tav tm="0">
                                          <p:val>
                                            <p:strVal val="#ppt_x"/>
                                          </p:val>
                                        </p:tav>
                                        <p:tav tm="100000">
                                          <p:val>
                                            <p:strVal val="#ppt_x"/>
                                          </p:val>
                                        </p:tav>
                                      </p:tavLst>
                                    </p:anim>
                                    <p:anim calcmode="lin" valueType="num">
                                      <p:cBhvr additive="base">
                                        <p:cTn id="100" dur="500" fill="hold"/>
                                        <p:tgtEl>
                                          <p:spTgt spid="118"/>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19"/>
                                        </p:tgtEl>
                                        <p:attrNameLst>
                                          <p:attrName>style.visibility</p:attrName>
                                        </p:attrNameLst>
                                      </p:cBhvr>
                                      <p:to>
                                        <p:strVal val="visible"/>
                                      </p:to>
                                    </p:set>
                                    <p:anim calcmode="lin" valueType="num">
                                      <p:cBhvr additive="base">
                                        <p:cTn id="103" dur="500" fill="hold"/>
                                        <p:tgtEl>
                                          <p:spTgt spid="119"/>
                                        </p:tgtEl>
                                        <p:attrNameLst>
                                          <p:attrName>ppt_x</p:attrName>
                                        </p:attrNameLst>
                                      </p:cBhvr>
                                      <p:tavLst>
                                        <p:tav tm="0">
                                          <p:val>
                                            <p:strVal val="#ppt_x"/>
                                          </p:val>
                                        </p:tav>
                                        <p:tav tm="100000">
                                          <p:val>
                                            <p:strVal val="#ppt_x"/>
                                          </p:val>
                                        </p:tav>
                                      </p:tavLst>
                                    </p:anim>
                                    <p:anim calcmode="lin" valueType="num">
                                      <p:cBhvr additive="base">
                                        <p:cTn id="104" dur="500" fill="hold"/>
                                        <p:tgtEl>
                                          <p:spTgt spid="119"/>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20"/>
                                        </p:tgtEl>
                                        <p:attrNameLst>
                                          <p:attrName>style.visibility</p:attrName>
                                        </p:attrNameLst>
                                      </p:cBhvr>
                                      <p:to>
                                        <p:strVal val="visible"/>
                                      </p:to>
                                    </p:set>
                                    <p:anim calcmode="lin" valueType="num">
                                      <p:cBhvr additive="base">
                                        <p:cTn id="107" dur="500" fill="hold"/>
                                        <p:tgtEl>
                                          <p:spTgt spid="120"/>
                                        </p:tgtEl>
                                        <p:attrNameLst>
                                          <p:attrName>ppt_x</p:attrName>
                                        </p:attrNameLst>
                                      </p:cBhvr>
                                      <p:tavLst>
                                        <p:tav tm="0">
                                          <p:val>
                                            <p:strVal val="#ppt_x"/>
                                          </p:val>
                                        </p:tav>
                                        <p:tav tm="100000">
                                          <p:val>
                                            <p:strVal val="#ppt_x"/>
                                          </p:val>
                                        </p:tav>
                                      </p:tavLst>
                                    </p:anim>
                                    <p:anim calcmode="lin" valueType="num">
                                      <p:cBhvr additive="base">
                                        <p:cTn id="108" dur="500" fill="hold"/>
                                        <p:tgtEl>
                                          <p:spTgt spid="12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21"/>
                                        </p:tgtEl>
                                        <p:attrNameLst>
                                          <p:attrName>style.visibility</p:attrName>
                                        </p:attrNameLst>
                                      </p:cBhvr>
                                      <p:to>
                                        <p:strVal val="visible"/>
                                      </p:to>
                                    </p:set>
                                    <p:anim calcmode="lin" valueType="num">
                                      <p:cBhvr additive="base">
                                        <p:cTn id="111" dur="500" fill="hold"/>
                                        <p:tgtEl>
                                          <p:spTgt spid="121"/>
                                        </p:tgtEl>
                                        <p:attrNameLst>
                                          <p:attrName>ppt_x</p:attrName>
                                        </p:attrNameLst>
                                      </p:cBhvr>
                                      <p:tavLst>
                                        <p:tav tm="0">
                                          <p:val>
                                            <p:strVal val="#ppt_x"/>
                                          </p:val>
                                        </p:tav>
                                        <p:tav tm="100000">
                                          <p:val>
                                            <p:strVal val="#ppt_x"/>
                                          </p:val>
                                        </p:tav>
                                      </p:tavLst>
                                    </p:anim>
                                    <p:anim calcmode="lin" valueType="num">
                                      <p:cBhvr additive="base">
                                        <p:cTn id="112" dur="500" fill="hold"/>
                                        <p:tgtEl>
                                          <p:spTgt spid="12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22"/>
                                        </p:tgtEl>
                                        <p:attrNameLst>
                                          <p:attrName>style.visibility</p:attrName>
                                        </p:attrNameLst>
                                      </p:cBhvr>
                                      <p:to>
                                        <p:strVal val="visible"/>
                                      </p:to>
                                    </p:set>
                                    <p:anim calcmode="lin" valueType="num">
                                      <p:cBhvr additive="base">
                                        <p:cTn id="115" dur="500" fill="hold"/>
                                        <p:tgtEl>
                                          <p:spTgt spid="122"/>
                                        </p:tgtEl>
                                        <p:attrNameLst>
                                          <p:attrName>ppt_x</p:attrName>
                                        </p:attrNameLst>
                                      </p:cBhvr>
                                      <p:tavLst>
                                        <p:tav tm="0">
                                          <p:val>
                                            <p:strVal val="#ppt_x"/>
                                          </p:val>
                                        </p:tav>
                                        <p:tav tm="100000">
                                          <p:val>
                                            <p:strVal val="#ppt_x"/>
                                          </p:val>
                                        </p:tav>
                                      </p:tavLst>
                                    </p:anim>
                                    <p:anim calcmode="lin" valueType="num">
                                      <p:cBhvr additive="base">
                                        <p:cTn id="116" dur="500" fill="hold"/>
                                        <p:tgtEl>
                                          <p:spTgt spid="122"/>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23"/>
                                        </p:tgtEl>
                                        <p:attrNameLst>
                                          <p:attrName>style.visibility</p:attrName>
                                        </p:attrNameLst>
                                      </p:cBhvr>
                                      <p:to>
                                        <p:strVal val="visible"/>
                                      </p:to>
                                    </p:set>
                                    <p:anim calcmode="lin" valueType="num">
                                      <p:cBhvr additive="base">
                                        <p:cTn id="119" dur="500" fill="hold"/>
                                        <p:tgtEl>
                                          <p:spTgt spid="123"/>
                                        </p:tgtEl>
                                        <p:attrNameLst>
                                          <p:attrName>ppt_x</p:attrName>
                                        </p:attrNameLst>
                                      </p:cBhvr>
                                      <p:tavLst>
                                        <p:tav tm="0">
                                          <p:val>
                                            <p:strVal val="#ppt_x"/>
                                          </p:val>
                                        </p:tav>
                                        <p:tav tm="100000">
                                          <p:val>
                                            <p:strVal val="#ppt_x"/>
                                          </p:val>
                                        </p:tav>
                                      </p:tavLst>
                                    </p:anim>
                                    <p:anim calcmode="lin" valueType="num">
                                      <p:cBhvr additive="base">
                                        <p:cTn id="120" dur="500" fill="hold"/>
                                        <p:tgtEl>
                                          <p:spTgt spid="123"/>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24"/>
                                        </p:tgtEl>
                                        <p:attrNameLst>
                                          <p:attrName>style.visibility</p:attrName>
                                        </p:attrNameLst>
                                      </p:cBhvr>
                                      <p:to>
                                        <p:strVal val="visible"/>
                                      </p:to>
                                    </p:set>
                                    <p:anim calcmode="lin" valueType="num">
                                      <p:cBhvr additive="base">
                                        <p:cTn id="123" dur="500" fill="hold"/>
                                        <p:tgtEl>
                                          <p:spTgt spid="124"/>
                                        </p:tgtEl>
                                        <p:attrNameLst>
                                          <p:attrName>ppt_x</p:attrName>
                                        </p:attrNameLst>
                                      </p:cBhvr>
                                      <p:tavLst>
                                        <p:tav tm="0">
                                          <p:val>
                                            <p:strVal val="#ppt_x"/>
                                          </p:val>
                                        </p:tav>
                                        <p:tav tm="100000">
                                          <p:val>
                                            <p:strVal val="#ppt_x"/>
                                          </p:val>
                                        </p:tav>
                                      </p:tavLst>
                                    </p:anim>
                                    <p:anim calcmode="lin" valueType="num">
                                      <p:cBhvr additive="base">
                                        <p:cTn id="124" dur="500" fill="hold"/>
                                        <p:tgtEl>
                                          <p:spTgt spid="124"/>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25"/>
                                        </p:tgtEl>
                                        <p:attrNameLst>
                                          <p:attrName>style.visibility</p:attrName>
                                        </p:attrNameLst>
                                      </p:cBhvr>
                                      <p:to>
                                        <p:strVal val="visible"/>
                                      </p:to>
                                    </p:set>
                                    <p:anim calcmode="lin" valueType="num">
                                      <p:cBhvr additive="base">
                                        <p:cTn id="127" dur="500" fill="hold"/>
                                        <p:tgtEl>
                                          <p:spTgt spid="125"/>
                                        </p:tgtEl>
                                        <p:attrNameLst>
                                          <p:attrName>ppt_x</p:attrName>
                                        </p:attrNameLst>
                                      </p:cBhvr>
                                      <p:tavLst>
                                        <p:tav tm="0">
                                          <p:val>
                                            <p:strVal val="#ppt_x"/>
                                          </p:val>
                                        </p:tav>
                                        <p:tav tm="100000">
                                          <p:val>
                                            <p:strVal val="#ppt_x"/>
                                          </p:val>
                                        </p:tav>
                                      </p:tavLst>
                                    </p:anim>
                                    <p:anim calcmode="lin" valueType="num">
                                      <p:cBhvr additive="base">
                                        <p:cTn id="128" dur="500" fill="hold"/>
                                        <p:tgtEl>
                                          <p:spTgt spid="125"/>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26"/>
                                        </p:tgtEl>
                                        <p:attrNameLst>
                                          <p:attrName>style.visibility</p:attrName>
                                        </p:attrNameLst>
                                      </p:cBhvr>
                                      <p:to>
                                        <p:strVal val="visible"/>
                                      </p:to>
                                    </p:set>
                                    <p:anim calcmode="lin" valueType="num">
                                      <p:cBhvr additive="base">
                                        <p:cTn id="131" dur="500" fill="hold"/>
                                        <p:tgtEl>
                                          <p:spTgt spid="126"/>
                                        </p:tgtEl>
                                        <p:attrNameLst>
                                          <p:attrName>ppt_x</p:attrName>
                                        </p:attrNameLst>
                                      </p:cBhvr>
                                      <p:tavLst>
                                        <p:tav tm="0">
                                          <p:val>
                                            <p:strVal val="#ppt_x"/>
                                          </p:val>
                                        </p:tav>
                                        <p:tav tm="100000">
                                          <p:val>
                                            <p:strVal val="#ppt_x"/>
                                          </p:val>
                                        </p:tav>
                                      </p:tavLst>
                                    </p:anim>
                                    <p:anim calcmode="lin" valueType="num">
                                      <p:cBhvr additive="base">
                                        <p:cTn id="132" dur="500" fill="hold"/>
                                        <p:tgtEl>
                                          <p:spTgt spid="126"/>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27"/>
                                        </p:tgtEl>
                                        <p:attrNameLst>
                                          <p:attrName>style.visibility</p:attrName>
                                        </p:attrNameLst>
                                      </p:cBhvr>
                                      <p:to>
                                        <p:strVal val="visible"/>
                                      </p:to>
                                    </p:set>
                                    <p:anim calcmode="lin" valueType="num">
                                      <p:cBhvr additive="base">
                                        <p:cTn id="135" dur="500" fill="hold"/>
                                        <p:tgtEl>
                                          <p:spTgt spid="127"/>
                                        </p:tgtEl>
                                        <p:attrNameLst>
                                          <p:attrName>ppt_x</p:attrName>
                                        </p:attrNameLst>
                                      </p:cBhvr>
                                      <p:tavLst>
                                        <p:tav tm="0">
                                          <p:val>
                                            <p:strVal val="#ppt_x"/>
                                          </p:val>
                                        </p:tav>
                                        <p:tav tm="100000">
                                          <p:val>
                                            <p:strVal val="#ppt_x"/>
                                          </p:val>
                                        </p:tav>
                                      </p:tavLst>
                                    </p:anim>
                                    <p:anim calcmode="lin" valueType="num">
                                      <p:cBhvr additive="base">
                                        <p:cTn id="136" dur="500" fill="hold"/>
                                        <p:tgtEl>
                                          <p:spTgt spid="127"/>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128"/>
                                        </p:tgtEl>
                                        <p:attrNameLst>
                                          <p:attrName>style.visibility</p:attrName>
                                        </p:attrNameLst>
                                      </p:cBhvr>
                                      <p:to>
                                        <p:strVal val="visible"/>
                                      </p:to>
                                    </p:set>
                                    <p:anim calcmode="lin" valueType="num">
                                      <p:cBhvr additive="base">
                                        <p:cTn id="139" dur="500" fill="hold"/>
                                        <p:tgtEl>
                                          <p:spTgt spid="128"/>
                                        </p:tgtEl>
                                        <p:attrNameLst>
                                          <p:attrName>ppt_x</p:attrName>
                                        </p:attrNameLst>
                                      </p:cBhvr>
                                      <p:tavLst>
                                        <p:tav tm="0">
                                          <p:val>
                                            <p:strVal val="#ppt_x"/>
                                          </p:val>
                                        </p:tav>
                                        <p:tav tm="100000">
                                          <p:val>
                                            <p:strVal val="#ppt_x"/>
                                          </p:val>
                                        </p:tav>
                                      </p:tavLst>
                                    </p:anim>
                                    <p:anim calcmode="lin" valueType="num">
                                      <p:cBhvr additive="base">
                                        <p:cTn id="140" dur="500" fill="hold"/>
                                        <p:tgtEl>
                                          <p:spTgt spid="128"/>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29"/>
                                        </p:tgtEl>
                                        <p:attrNameLst>
                                          <p:attrName>style.visibility</p:attrName>
                                        </p:attrNameLst>
                                      </p:cBhvr>
                                      <p:to>
                                        <p:strVal val="visible"/>
                                      </p:to>
                                    </p:set>
                                    <p:anim calcmode="lin" valueType="num">
                                      <p:cBhvr additive="base">
                                        <p:cTn id="143" dur="500" fill="hold"/>
                                        <p:tgtEl>
                                          <p:spTgt spid="129"/>
                                        </p:tgtEl>
                                        <p:attrNameLst>
                                          <p:attrName>ppt_x</p:attrName>
                                        </p:attrNameLst>
                                      </p:cBhvr>
                                      <p:tavLst>
                                        <p:tav tm="0">
                                          <p:val>
                                            <p:strVal val="#ppt_x"/>
                                          </p:val>
                                        </p:tav>
                                        <p:tav tm="100000">
                                          <p:val>
                                            <p:strVal val="#ppt_x"/>
                                          </p:val>
                                        </p:tav>
                                      </p:tavLst>
                                    </p:anim>
                                    <p:anim calcmode="lin" valueType="num">
                                      <p:cBhvr additive="base">
                                        <p:cTn id="144" dur="500" fill="hold"/>
                                        <p:tgtEl>
                                          <p:spTgt spid="129"/>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308"/>
                                        </p:tgtEl>
                                        <p:attrNameLst>
                                          <p:attrName>style.visibility</p:attrName>
                                        </p:attrNameLst>
                                      </p:cBhvr>
                                      <p:to>
                                        <p:strVal val="visible"/>
                                      </p:to>
                                    </p:set>
                                    <p:anim calcmode="lin" valueType="num">
                                      <p:cBhvr additive="base">
                                        <p:cTn id="147" dur="500" fill="hold"/>
                                        <p:tgtEl>
                                          <p:spTgt spid="308"/>
                                        </p:tgtEl>
                                        <p:attrNameLst>
                                          <p:attrName>ppt_x</p:attrName>
                                        </p:attrNameLst>
                                      </p:cBhvr>
                                      <p:tavLst>
                                        <p:tav tm="0">
                                          <p:val>
                                            <p:strVal val="#ppt_x"/>
                                          </p:val>
                                        </p:tav>
                                        <p:tav tm="100000">
                                          <p:val>
                                            <p:strVal val="#ppt_x"/>
                                          </p:val>
                                        </p:tav>
                                      </p:tavLst>
                                    </p:anim>
                                    <p:anim calcmode="lin" valueType="num">
                                      <p:cBhvr additive="base">
                                        <p:cTn id="148" dur="500" fill="hold"/>
                                        <p:tgtEl>
                                          <p:spTgt spid="308"/>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338"/>
                                        </p:tgtEl>
                                        <p:attrNameLst>
                                          <p:attrName>style.visibility</p:attrName>
                                        </p:attrNameLst>
                                      </p:cBhvr>
                                      <p:to>
                                        <p:strVal val="visible"/>
                                      </p:to>
                                    </p:set>
                                    <p:anim calcmode="lin" valueType="num">
                                      <p:cBhvr additive="base">
                                        <p:cTn id="151" dur="500" fill="hold"/>
                                        <p:tgtEl>
                                          <p:spTgt spid="338"/>
                                        </p:tgtEl>
                                        <p:attrNameLst>
                                          <p:attrName>ppt_x</p:attrName>
                                        </p:attrNameLst>
                                      </p:cBhvr>
                                      <p:tavLst>
                                        <p:tav tm="0">
                                          <p:val>
                                            <p:strVal val="#ppt_x"/>
                                          </p:val>
                                        </p:tav>
                                        <p:tav tm="100000">
                                          <p:val>
                                            <p:strVal val="#ppt_x"/>
                                          </p:val>
                                        </p:tav>
                                      </p:tavLst>
                                    </p:anim>
                                    <p:anim calcmode="lin" valueType="num">
                                      <p:cBhvr additive="base">
                                        <p:cTn id="152"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166"/>
                                        </p:tgtEl>
                                        <p:attrNameLst>
                                          <p:attrName>style.visibility</p:attrName>
                                        </p:attrNameLst>
                                      </p:cBhvr>
                                      <p:to>
                                        <p:strVal val="visible"/>
                                      </p:to>
                                    </p:set>
                                    <p:anim calcmode="lin" valueType="num">
                                      <p:cBhvr additive="base">
                                        <p:cTn id="157" dur="500" fill="hold"/>
                                        <p:tgtEl>
                                          <p:spTgt spid="166"/>
                                        </p:tgtEl>
                                        <p:attrNameLst>
                                          <p:attrName>ppt_x</p:attrName>
                                        </p:attrNameLst>
                                      </p:cBhvr>
                                      <p:tavLst>
                                        <p:tav tm="0">
                                          <p:val>
                                            <p:strVal val="#ppt_x"/>
                                          </p:val>
                                        </p:tav>
                                        <p:tav tm="100000">
                                          <p:val>
                                            <p:strVal val="#ppt_x"/>
                                          </p:val>
                                        </p:tav>
                                      </p:tavLst>
                                    </p:anim>
                                    <p:anim calcmode="lin" valueType="num">
                                      <p:cBhvr additive="base">
                                        <p:cTn id="158" dur="500" fill="hold"/>
                                        <p:tgtEl>
                                          <p:spTgt spid="166"/>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167"/>
                                        </p:tgtEl>
                                        <p:attrNameLst>
                                          <p:attrName>style.visibility</p:attrName>
                                        </p:attrNameLst>
                                      </p:cBhvr>
                                      <p:to>
                                        <p:strVal val="visible"/>
                                      </p:to>
                                    </p:set>
                                    <p:anim calcmode="lin" valueType="num">
                                      <p:cBhvr additive="base">
                                        <p:cTn id="161" dur="500" fill="hold"/>
                                        <p:tgtEl>
                                          <p:spTgt spid="167"/>
                                        </p:tgtEl>
                                        <p:attrNameLst>
                                          <p:attrName>ppt_x</p:attrName>
                                        </p:attrNameLst>
                                      </p:cBhvr>
                                      <p:tavLst>
                                        <p:tav tm="0">
                                          <p:val>
                                            <p:strVal val="#ppt_x"/>
                                          </p:val>
                                        </p:tav>
                                        <p:tav tm="100000">
                                          <p:val>
                                            <p:strVal val="#ppt_x"/>
                                          </p:val>
                                        </p:tav>
                                      </p:tavLst>
                                    </p:anim>
                                    <p:anim calcmode="lin" valueType="num">
                                      <p:cBhvr additive="base">
                                        <p:cTn id="162" dur="500" fill="hold"/>
                                        <p:tgtEl>
                                          <p:spTgt spid="167"/>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168"/>
                                        </p:tgtEl>
                                        <p:attrNameLst>
                                          <p:attrName>style.visibility</p:attrName>
                                        </p:attrNameLst>
                                      </p:cBhvr>
                                      <p:to>
                                        <p:strVal val="visible"/>
                                      </p:to>
                                    </p:set>
                                    <p:anim calcmode="lin" valueType="num">
                                      <p:cBhvr additive="base">
                                        <p:cTn id="165" dur="500" fill="hold"/>
                                        <p:tgtEl>
                                          <p:spTgt spid="168"/>
                                        </p:tgtEl>
                                        <p:attrNameLst>
                                          <p:attrName>ppt_x</p:attrName>
                                        </p:attrNameLst>
                                      </p:cBhvr>
                                      <p:tavLst>
                                        <p:tav tm="0">
                                          <p:val>
                                            <p:strVal val="#ppt_x"/>
                                          </p:val>
                                        </p:tav>
                                        <p:tav tm="100000">
                                          <p:val>
                                            <p:strVal val="#ppt_x"/>
                                          </p:val>
                                        </p:tav>
                                      </p:tavLst>
                                    </p:anim>
                                    <p:anim calcmode="lin" valueType="num">
                                      <p:cBhvr additive="base">
                                        <p:cTn id="166" dur="500" fill="hold"/>
                                        <p:tgtEl>
                                          <p:spTgt spid="168"/>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169"/>
                                        </p:tgtEl>
                                        <p:attrNameLst>
                                          <p:attrName>style.visibility</p:attrName>
                                        </p:attrNameLst>
                                      </p:cBhvr>
                                      <p:to>
                                        <p:strVal val="visible"/>
                                      </p:to>
                                    </p:set>
                                    <p:anim calcmode="lin" valueType="num">
                                      <p:cBhvr additive="base">
                                        <p:cTn id="169" dur="500" fill="hold"/>
                                        <p:tgtEl>
                                          <p:spTgt spid="169"/>
                                        </p:tgtEl>
                                        <p:attrNameLst>
                                          <p:attrName>ppt_x</p:attrName>
                                        </p:attrNameLst>
                                      </p:cBhvr>
                                      <p:tavLst>
                                        <p:tav tm="0">
                                          <p:val>
                                            <p:strVal val="#ppt_x"/>
                                          </p:val>
                                        </p:tav>
                                        <p:tav tm="100000">
                                          <p:val>
                                            <p:strVal val="#ppt_x"/>
                                          </p:val>
                                        </p:tav>
                                      </p:tavLst>
                                    </p:anim>
                                    <p:anim calcmode="lin" valueType="num">
                                      <p:cBhvr additive="base">
                                        <p:cTn id="170" dur="500" fill="hold"/>
                                        <p:tgtEl>
                                          <p:spTgt spid="169"/>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170"/>
                                        </p:tgtEl>
                                        <p:attrNameLst>
                                          <p:attrName>style.visibility</p:attrName>
                                        </p:attrNameLst>
                                      </p:cBhvr>
                                      <p:to>
                                        <p:strVal val="visible"/>
                                      </p:to>
                                    </p:set>
                                    <p:anim calcmode="lin" valueType="num">
                                      <p:cBhvr additive="base">
                                        <p:cTn id="173" dur="500" fill="hold"/>
                                        <p:tgtEl>
                                          <p:spTgt spid="170"/>
                                        </p:tgtEl>
                                        <p:attrNameLst>
                                          <p:attrName>ppt_x</p:attrName>
                                        </p:attrNameLst>
                                      </p:cBhvr>
                                      <p:tavLst>
                                        <p:tav tm="0">
                                          <p:val>
                                            <p:strVal val="#ppt_x"/>
                                          </p:val>
                                        </p:tav>
                                        <p:tav tm="100000">
                                          <p:val>
                                            <p:strVal val="#ppt_x"/>
                                          </p:val>
                                        </p:tav>
                                      </p:tavLst>
                                    </p:anim>
                                    <p:anim calcmode="lin" valueType="num">
                                      <p:cBhvr additive="base">
                                        <p:cTn id="174" dur="500" fill="hold"/>
                                        <p:tgtEl>
                                          <p:spTgt spid="170"/>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171"/>
                                        </p:tgtEl>
                                        <p:attrNameLst>
                                          <p:attrName>style.visibility</p:attrName>
                                        </p:attrNameLst>
                                      </p:cBhvr>
                                      <p:to>
                                        <p:strVal val="visible"/>
                                      </p:to>
                                    </p:set>
                                    <p:anim calcmode="lin" valueType="num">
                                      <p:cBhvr additive="base">
                                        <p:cTn id="177" dur="500" fill="hold"/>
                                        <p:tgtEl>
                                          <p:spTgt spid="171"/>
                                        </p:tgtEl>
                                        <p:attrNameLst>
                                          <p:attrName>ppt_x</p:attrName>
                                        </p:attrNameLst>
                                      </p:cBhvr>
                                      <p:tavLst>
                                        <p:tav tm="0">
                                          <p:val>
                                            <p:strVal val="#ppt_x"/>
                                          </p:val>
                                        </p:tav>
                                        <p:tav tm="100000">
                                          <p:val>
                                            <p:strVal val="#ppt_x"/>
                                          </p:val>
                                        </p:tav>
                                      </p:tavLst>
                                    </p:anim>
                                    <p:anim calcmode="lin" valueType="num">
                                      <p:cBhvr additive="base">
                                        <p:cTn id="178" dur="500" fill="hold"/>
                                        <p:tgtEl>
                                          <p:spTgt spid="171"/>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172"/>
                                        </p:tgtEl>
                                        <p:attrNameLst>
                                          <p:attrName>style.visibility</p:attrName>
                                        </p:attrNameLst>
                                      </p:cBhvr>
                                      <p:to>
                                        <p:strVal val="visible"/>
                                      </p:to>
                                    </p:set>
                                    <p:anim calcmode="lin" valueType="num">
                                      <p:cBhvr additive="base">
                                        <p:cTn id="181" dur="500" fill="hold"/>
                                        <p:tgtEl>
                                          <p:spTgt spid="172"/>
                                        </p:tgtEl>
                                        <p:attrNameLst>
                                          <p:attrName>ppt_x</p:attrName>
                                        </p:attrNameLst>
                                      </p:cBhvr>
                                      <p:tavLst>
                                        <p:tav tm="0">
                                          <p:val>
                                            <p:strVal val="#ppt_x"/>
                                          </p:val>
                                        </p:tav>
                                        <p:tav tm="100000">
                                          <p:val>
                                            <p:strVal val="#ppt_x"/>
                                          </p:val>
                                        </p:tav>
                                      </p:tavLst>
                                    </p:anim>
                                    <p:anim calcmode="lin" valueType="num">
                                      <p:cBhvr additive="base">
                                        <p:cTn id="182" dur="500" fill="hold"/>
                                        <p:tgtEl>
                                          <p:spTgt spid="172"/>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173"/>
                                        </p:tgtEl>
                                        <p:attrNameLst>
                                          <p:attrName>style.visibility</p:attrName>
                                        </p:attrNameLst>
                                      </p:cBhvr>
                                      <p:to>
                                        <p:strVal val="visible"/>
                                      </p:to>
                                    </p:set>
                                    <p:anim calcmode="lin" valueType="num">
                                      <p:cBhvr additive="base">
                                        <p:cTn id="185" dur="500" fill="hold"/>
                                        <p:tgtEl>
                                          <p:spTgt spid="173"/>
                                        </p:tgtEl>
                                        <p:attrNameLst>
                                          <p:attrName>ppt_x</p:attrName>
                                        </p:attrNameLst>
                                      </p:cBhvr>
                                      <p:tavLst>
                                        <p:tav tm="0">
                                          <p:val>
                                            <p:strVal val="#ppt_x"/>
                                          </p:val>
                                        </p:tav>
                                        <p:tav tm="100000">
                                          <p:val>
                                            <p:strVal val="#ppt_x"/>
                                          </p:val>
                                        </p:tav>
                                      </p:tavLst>
                                    </p:anim>
                                    <p:anim calcmode="lin" valueType="num">
                                      <p:cBhvr additive="base">
                                        <p:cTn id="186" dur="500" fill="hold"/>
                                        <p:tgtEl>
                                          <p:spTgt spid="173"/>
                                        </p:tgtEl>
                                        <p:attrNameLst>
                                          <p:attrName>ppt_y</p:attrName>
                                        </p:attrNameLst>
                                      </p:cBhvr>
                                      <p:tavLst>
                                        <p:tav tm="0">
                                          <p:val>
                                            <p:strVal val="1+#ppt_h/2"/>
                                          </p:val>
                                        </p:tav>
                                        <p:tav tm="100000">
                                          <p:val>
                                            <p:strVal val="#ppt_y"/>
                                          </p:val>
                                        </p:tav>
                                      </p:tavLst>
                                    </p:anim>
                                  </p:childTnLst>
                                </p:cTn>
                              </p:par>
                              <p:par>
                                <p:cTn id="187" presetID="2" presetClass="entr" presetSubtype="4" fill="hold" nodeType="withEffect">
                                  <p:stCondLst>
                                    <p:cond delay="0"/>
                                  </p:stCondLst>
                                  <p:childTnLst>
                                    <p:set>
                                      <p:cBhvr>
                                        <p:cTn id="188" dur="1" fill="hold">
                                          <p:stCondLst>
                                            <p:cond delay="0"/>
                                          </p:stCondLst>
                                        </p:cTn>
                                        <p:tgtEl>
                                          <p:spTgt spid="174"/>
                                        </p:tgtEl>
                                        <p:attrNameLst>
                                          <p:attrName>style.visibility</p:attrName>
                                        </p:attrNameLst>
                                      </p:cBhvr>
                                      <p:to>
                                        <p:strVal val="visible"/>
                                      </p:to>
                                    </p:set>
                                    <p:anim calcmode="lin" valueType="num">
                                      <p:cBhvr additive="base">
                                        <p:cTn id="189" dur="500" fill="hold"/>
                                        <p:tgtEl>
                                          <p:spTgt spid="174"/>
                                        </p:tgtEl>
                                        <p:attrNameLst>
                                          <p:attrName>ppt_x</p:attrName>
                                        </p:attrNameLst>
                                      </p:cBhvr>
                                      <p:tavLst>
                                        <p:tav tm="0">
                                          <p:val>
                                            <p:strVal val="#ppt_x"/>
                                          </p:val>
                                        </p:tav>
                                        <p:tav tm="100000">
                                          <p:val>
                                            <p:strVal val="#ppt_x"/>
                                          </p:val>
                                        </p:tav>
                                      </p:tavLst>
                                    </p:anim>
                                    <p:anim calcmode="lin" valueType="num">
                                      <p:cBhvr additive="base">
                                        <p:cTn id="190" dur="500" fill="hold"/>
                                        <p:tgtEl>
                                          <p:spTgt spid="174"/>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175"/>
                                        </p:tgtEl>
                                        <p:attrNameLst>
                                          <p:attrName>style.visibility</p:attrName>
                                        </p:attrNameLst>
                                      </p:cBhvr>
                                      <p:to>
                                        <p:strVal val="visible"/>
                                      </p:to>
                                    </p:set>
                                    <p:anim calcmode="lin" valueType="num">
                                      <p:cBhvr additive="base">
                                        <p:cTn id="193" dur="500" fill="hold"/>
                                        <p:tgtEl>
                                          <p:spTgt spid="175"/>
                                        </p:tgtEl>
                                        <p:attrNameLst>
                                          <p:attrName>ppt_x</p:attrName>
                                        </p:attrNameLst>
                                      </p:cBhvr>
                                      <p:tavLst>
                                        <p:tav tm="0">
                                          <p:val>
                                            <p:strVal val="#ppt_x"/>
                                          </p:val>
                                        </p:tav>
                                        <p:tav tm="100000">
                                          <p:val>
                                            <p:strVal val="#ppt_x"/>
                                          </p:val>
                                        </p:tav>
                                      </p:tavLst>
                                    </p:anim>
                                    <p:anim calcmode="lin" valueType="num">
                                      <p:cBhvr additive="base">
                                        <p:cTn id="194" dur="500" fill="hold"/>
                                        <p:tgtEl>
                                          <p:spTgt spid="175"/>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176"/>
                                        </p:tgtEl>
                                        <p:attrNameLst>
                                          <p:attrName>style.visibility</p:attrName>
                                        </p:attrNameLst>
                                      </p:cBhvr>
                                      <p:to>
                                        <p:strVal val="visible"/>
                                      </p:to>
                                    </p:set>
                                    <p:anim calcmode="lin" valueType="num">
                                      <p:cBhvr additive="base">
                                        <p:cTn id="197" dur="500" fill="hold"/>
                                        <p:tgtEl>
                                          <p:spTgt spid="176"/>
                                        </p:tgtEl>
                                        <p:attrNameLst>
                                          <p:attrName>ppt_x</p:attrName>
                                        </p:attrNameLst>
                                      </p:cBhvr>
                                      <p:tavLst>
                                        <p:tav tm="0">
                                          <p:val>
                                            <p:strVal val="#ppt_x"/>
                                          </p:val>
                                        </p:tav>
                                        <p:tav tm="100000">
                                          <p:val>
                                            <p:strVal val="#ppt_x"/>
                                          </p:val>
                                        </p:tav>
                                      </p:tavLst>
                                    </p:anim>
                                    <p:anim calcmode="lin" valueType="num">
                                      <p:cBhvr additive="base">
                                        <p:cTn id="198" dur="500" fill="hold"/>
                                        <p:tgtEl>
                                          <p:spTgt spid="176"/>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177"/>
                                        </p:tgtEl>
                                        <p:attrNameLst>
                                          <p:attrName>style.visibility</p:attrName>
                                        </p:attrNameLst>
                                      </p:cBhvr>
                                      <p:to>
                                        <p:strVal val="visible"/>
                                      </p:to>
                                    </p:set>
                                    <p:anim calcmode="lin" valueType="num">
                                      <p:cBhvr additive="base">
                                        <p:cTn id="201" dur="500" fill="hold"/>
                                        <p:tgtEl>
                                          <p:spTgt spid="177"/>
                                        </p:tgtEl>
                                        <p:attrNameLst>
                                          <p:attrName>ppt_x</p:attrName>
                                        </p:attrNameLst>
                                      </p:cBhvr>
                                      <p:tavLst>
                                        <p:tav tm="0">
                                          <p:val>
                                            <p:strVal val="#ppt_x"/>
                                          </p:val>
                                        </p:tav>
                                        <p:tav tm="100000">
                                          <p:val>
                                            <p:strVal val="#ppt_x"/>
                                          </p:val>
                                        </p:tav>
                                      </p:tavLst>
                                    </p:anim>
                                    <p:anim calcmode="lin" valueType="num">
                                      <p:cBhvr additive="base">
                                        <p:cTn id="202" dur="500" fill="hold"/>
                                        <p:tgtEl>
                                          <p:spTgt spid="177"/>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178"/>
                                        </p:tgtEl>
                                        <p:attrNameLst>
                                          <p:attrName>style.visibility</p:attrName>
                                        </p:attrNameLst>
                                      </p:cBhvr>
                                      <p:to>
                                        <p:strVal val="visible"/>
                                      </p:to>
                                    </p:set>
                                    <p:anim calcmode="lin" valueType="num">
                                      <p:cBhvr additive="base">
                                        <p:cTn id="205" dur="500" fill="hold"/>
                                        <p:tgtEl>
                                          <p:spTgt spid="178"/>
                                        </p:tgtEl>
                                        <p:attrNameLst>
                                          <p:attrName>ppt_x</p:attrName>
                                        </p:attrNameLst>
                                      </p:cBhvr>
                                      <p:tavLst>
                                        <p:tav tm="0">
                                          <p:val>
                                            <p:strVal val="#ppt_x"/>
                                          </p:val>
                                        </p:tav>
                                        <p:tav tm="100000">
                                          <p:val>
                                            <p:strVal val="#ppt_x"/>
                                          </p:val>
                                        </p:tav>
                                      </p:tavLst>
                                    </p:anim>
                                    <p:anim calcmode="lin" valueType="num">
                                      <p:cBhvr additive="base">
                                        <p:cTn id="206" dur="500" fill="hold"/>
                                        <p:tgtEl>
                                          <p:spTgt spid="178"/>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179"/>
                                        </p:tgtEl>
                                        <p:attrNameLst>
                                          <p:attrName>style.visibility</p:attrName>
                                        </p:attrNameLst>
                                      </p:cBhvr>
                                      <p:to>
                                        <p:strVal val="visible"/>
                                      </p:to>
                                    </p:set>
                                    <p:anim calcmode="lin" valueType="num">
                                      <p:cBhvr additive="base">
                                        <p:cTn id="209" dur="500" fill="hold"/>
                                        <p:tgtEl>
                                          <p:spTgt spid="179"/>
                                        </p:tgtEl>
                                        <p:attrNameLst>
                                          <p:attrName>ppt_x</p:attrName>
                                        </p:attrNameLst>
                                      </p:cBhvr>
                                      <p:tavLst>
                                        <p:tav tm="0">
                                          <p:val>
                                            <p:strVal val="#ppt_x"/>
                                          </p:val>
                                        </p:tav>
                                        <p:tav tm="100000">
                                          <p:val>
                                            <p:strVal val="#ppt_x"/>
                                          </p:val>
                                        </p:tav>
                                      </p:tavLst>
                                    </p:anim>
                                    <p:anim calcmode="lin" valueType="num">
                                      <p:cBhvr additive="base">
                                        <p:cTn id="210" dur="500" fill="hold"/>
                                        <p:tgtEl>
                                          <p:spTgt spid="179"/>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180"/>
                                        </p:tgtEl>
                                        <p:attrNameLst>
                                          <p:attrName>style.visibility</p:attrName>
                                        </p:attrNameLst>
                                      </p:cBhvr>
                                      <p:to>
                                        <p:strVal val="visible"/>
                                      </p:to>
                                    </p:set>
                                    <p:anim calcmode="lin" valueType="num">
                                      <p:cBhvr additive="base">
                                        <p:cTn id="213" dur="500" fill="hold"/>
                                        <p:tgtEl>
                                          <p:spTgt spid="180"/>
                                        </p:tgtEl>
                                        <p:attrNameLst>
                                          <p:attrName>ppt_x</p:attrName>
                                        </p:attrNameLst>
                                      </p:cBhvr>
                                      <p:tavLst>
                                        <p:tav tm="0">
                                          <p:val>
                                            <p:strVal val="#ppt_x"/>
                                          </p:val>
                                        </p:tav>
                                        <p:tav tm="100000">
                                          <p:val>
                                            <p:strVal val="#ppt_x"/>
                                          </p:val>
                                        </p:tav>
                                      </p:tavLst>
                                    </p:anim>
                                    <p:anim calcmode="lin" valueType="num">
                                      <p:cBhvr additive="base">
                                        <p:cTn id="214" dur="500" fill="hold"/>
                                        <p:tgtEl>
                                          <p:spTgt spid="180"/>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181"/>
                                        </p:tgtEl>
                                        <p:attrNameLst>
                                          <p:attrName>style.visibility</p:attrName>
                                        </p:attrNameLst>
                                      </p:cBhvr>
                                      <p:to>
                                        <p:strVal val="visible"/>
                                      </p:to>
                                    </p:set>
                                    <p:anim calcmode="lin" valueType="num">
                                      <p:cBhvr additive="base">
                                        <p:cTn id="217" dur="500" fill="hold"/>
                                        <p:tgtEl>
                                          <p:spTgt spid="181"/>
                                        </p:tgtEl>
                                        <p:attrNameLst>
                                          <p:attrName>ppt_x</p:attrName>
                                        </p:attrNameLst>
                                      </p:cBhvr>
                                      <p:tavLst>
                                        <p:tav tm="0">
                                          <p:val>
                                            <p:strVal val="#ppt_x"/>
                                          </p:val>
                                        </p:tav>
                                        <p:tav tm="100000">
                                          <p:val>
                                            <p:strVal val="#ppt_x"/>
                                          </p:val>
                                        </p:tav>
                                      </p:tavLst>
                                    </p:anim>
                                    <p:anim calcmode="lin" valueType="num">
                                      <p:cBhvr additive="base">
                                        <p:cTn id="218" dur="500" fill="hold"/>
                                        <p:tgtEl>
                                          <p:spTgt spid="181"/>
                                        </p:tgtEl>
                                        <p:attrNameLst>
                                          <p:attrName>ppt_y</p:attrName>
                                        </p:attrNameLst>
                                      </p:cBhvr>
                                      <p:tavLst>
                                        <p:tav tm="0">
                                          <p:val>
                                            <p:strVal val="1+#ppt_h/2"/>
                                          </p:val>
                                        </p:tav>
                                        <p:tav tm="100000">
                                          <p:val>
                                            <p:strVal val="#ppt_y"/>
                                          </p:val>
                                        </p:tav>
                                      </p:tavLst>
                                    </p:anim>
                                  </p:childTnLst>
                                </p:cTn>
                              </p:par>
                              <p:par>
                                <p:cTn id="219" presetID="2" presetClass="entr" presetSubtype="4" fill="hold" nodeType="withEffect">
                                  <p:stCondLst>
                                    <p:cond delay="0"/>
                                  </p:stCondLst>
                                  <p:childTnLst>
                                    <p:set>
                                      <p:cBhvr>
                                        <p:cTn id="220" dur="1" fill="hold">
                                          <p:stCondLst>
                                            <p:cond delay="0"/>
                                          </p:stCondLst>
                                        </p:cTn>
                                        <p:tgtEl>
                                          <p:spTgt spid="182"/>
                                        </p:tgtEl>
                                        <p:attrNameLst>
                                          <p:attrName>style.visibility</p:attrName>
                                        </p:attrNameLst>
                                      </p:cBhvr>
                                      <p:to>
                                        <p:strVal val="visible"/>
                                      </p:to>
                                    </p:set>
                                    <p:anim calcmode="lin" valueType="num">
                                      <p:cBhvr additive="base">
                                        <p:cTn id="221" dur="500" fill="hold"/>
                                        <p:tgtEl>
                                          <p:spTgt spid="182"/>
                                        </p:tgtEl>
                                        <p:attrNameLst>
                                          <p:attrName>ppt_x</p:attrName>
                                        </p:attrNameLst>
                                      </p:cBhvr>
                                      <p:tavLst>
                                        <p:tav tm="0">
                                          <p:val>
                                            <p:strVal val="#ppt_x"/>
                                          </p:val>
                                        </p:tav>
                                        <p:tav tm="100000">
                                          <p:val>
                                            <p:strVal val="#ppt_x"/>
                                          </p:val>
                                        </p:tav>
                                      </p:tavLst>
                                    </p:anim>
                                    <p:anim calcmode="lin" valueType="num">
                                      <p:cBhvr additive="base">
                                        <p:cTn id="222" dur="500" fill="hold"/>
                                        <p:tgtEl>
                                          <p:spTgt spid="182"/>
                                        </p:tgtEl>
                                        <p:attrNameLst>
                                          <p:attrName>ppt_y</p:attrName>
                                        </p:attrNameLst>
                                      </p:cBhvr>
                                      <p:tavLst>
                                        <p:tav tm="0">
                                          <p:val>
                                            <p:strVal val="1+#ppt_h/2"/>
                                          </p:val>
                                        </p:tav>
                                        <p:tav tm="100000">
                                          <p:val>
                                            <p:strVal val="#ppt_y"/>
                                          </p:val>
                                        </p:tav>
                                      </p:tavLst>
                                    </p:anim>
                                  </p:childTnLst>
                                </p:cTn>
                              </p:par>
                              <p:par>
                                <p:cTn id="223" presetID="2" presetClass="entr" presetSubtype="4" fill="hold" nodeType="withEffect">
                                  <p:stCondLst>
                                    <p:cond delay="0"/>
                                  </p:stCondLst>
                                  <p:childTnLst>
                                    <p:set>
                                      <p:cBhvr>
                                        <p:cTn id="224" dur="1" fill="hold">
                                          <p:stCondLst>
                                            <p:cond delay="0"/>
                                          </p:stCondLst>
                                        </p:cTn>
                                        <p:tgtEl>
                                          <p:spTgt spid="183"/>
                                        </p:tgtEl>
                                        <p:attrNameLst>
                                          <p:attrName>style.visibility</p:attrName>
                                        </p:attrNameLst>
                                      </p:cBhvr>
                                      <p:to>
                                        <p:strVal val="visible"/>
                                      </p:to>
                                    </p:set>
                                    <p:anim calcmode="lin" valueType="num">
                                      <p:cBhvr additive="base">
                                        <p:cTn id="225" dur="500" fill="hold"/>
                                        <p:tgtEl>
                                          <p:spTgt spid="183"/>
                                        </p:tgtEl>
                                        <p:attrNameLst>
                                          <p:attrName>ppt_x</p:attrName>
                                        </p:attrNameLst>
                                      </p:cBhvr>
                                      <p:tavLst>
                                        <p:tav tm="0">
                                          <p:val>
                                            <p:strVal val="#ppt_x"/>
                                          </p:val>
                                        </p:tav>
                                        <p:tav tm="100000">
                                          <p:val>
                                            <p:strVal val="#ppt_x"/>
                                          </p:val>
                                        </p:tav>
                                      </p:tavLst>
                                    </p:anim>
                                    <p:anim calcmode="lin" valueType="num">
                                      <p:cBhvr additive="base">
                                        <p:cTn id="226" dur="500" fill="hold"/>
                                        <p:tgtEl>
                                          <p:spTgt spid="183"/>
                                        </p:tgtEl>
                                        <p:attrNameLst>
                                          <p:attrName>ppt_y</p:attrName>
                                        </p:attrNameLst>
                                      </p:cBhvr>
                                      <p:tavLst>
                                        <p:tav tm="0">
                                          <p:val>
                                            <p:strVal val="1+#ppt_h/2"/>
                                          </p:val>
                                        </p:tav>
                                        <p:tav tm="100000">
                                          <p:val>
                                            <p:strVal val="#ppt_y"/>
                                          </p:val>
                                        </p:tav>
                                      </p:tavLst>
                                    </p:anim>
                                  </p:childTnLst>
                                </p:cTn>
                              </p:par>
                              <p:par>
                                <p:cTn id="227" presetID="2" presetClass="entr" presetSubtype="4" fill="hold" nodeType="withEffect">
                                  <p:stCondLst>
                                    <p:cond delay="0"/>
                                  </p:stCondLst>
                                  <p:childTnLst>
                                    <p:set>
                                      <p:cBhvr>
                                        <p:cTn id="228" dur="1" fill="hold">
                                          <p:stCondLst>
                                            <p:cond delay="0"/>
                                          </p:stCondLst>
                                        </p:cTn>
                                        <p:tgtEl>
                                          <p:spTgt spid="184"/>
                                        </p:tgtEl>
                                        <p:attrNameLst>
                                          <p:attrName>style.visibility</p:attrName>
                                        </p:attrNameLst>
                                      </p:cBhvr>
                                      <p:to>
                                        <p:strVal val="visible"/>
                                      </p:to>
                                    </p:set>
                                    <p:anim calcmode="lin" valueType="num">
                                      <p:cBhvr additive="base">
                                        <p:cTn id="229" dur="500" fill="hold"/>
                                        <p:tgtEl>
                                          <p:spTgt spid="184"/>
                                        </p:tgtEl>
                                        <p:attrNameLst>
                                          <p:attrName>ppt_x</p:attrName>
                                        </p:attrNameLst>
                                      </p:cBhvr>
                                      <p:tavLst>
                                        <p:tav tm="0">
                                          <p:val>
                                            <p:strVal val="#ppt_x"/>
                                          </p:val>
                                        </p:tav>
                                        <p:tav tm="100000">
                                          <p:val>
                                            <p:strVal val="#ppt_x"/>
                                          </p:val>
                                        </p:tav>
                                      </p:tavLst>
                                    </p:anim>
                                    <p:anim calcmode="lin" valueType="num">
                                      <p:cBhvr additive="base">
                                        <p:cTn id="230" dur="500" fill="hold"/>
                                        <p:tgtEl>
                                          <p:spTgt spid="184"/>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185"/>
                                        </p:tgtEl>
                                        <p:attrNameLst>
                                          <p:attrName>style.visibility</p:attrName>
                                        </p:attrNameLst>
                                      </p:cBhvr>
                                      <p:to>
                                        <p:strVal val="visible"/>
                                      </p:to>
                                    </p:set>
                                    <p:anim calcmode="lin" valueType="num">
                                      <p:cBhvr additive="base">
                                        <p:cTn id="233" dur="500" fill="hold"/>
                                        <p:tgtEl>
                                          <p:spTgt spid="185"/>
                                        </p:tgtEl>
                                        <p:attrNameLst>
                                          <p:attrName>ppt_x</p:attrName>
                                        </p:attrNameLst>
                                      </p:cBhvr>
                                      <p:tavLst>
                                        <p:tav tm="0">
                                          <p:val>
                                            <p:strVal val="#ppt_x"/>
                                          </p:val>
                                        </p:tav>
                                        <p:tav tm="100000">
                                          <p:val>
                                            <p:strVal val="#ppt_x"/>
                                          </p:val>
                                        </p:tav>
                                      </p:tavLst>
                                    </p:anim>
                                    <p:anim calcmode="lin" valueType="num">
                                      <p:cBhvr additive="base">
                                        <p:cTn id="234" dur="500" fill="hold"/>
                                        <p:tgtEl>
                                          <p:spTgt spid="185"/>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186"/>
                                        </p:tgtEl>
                                        <p:attrNameLst>
                                          <p:attrName>style.visibility</p:attrName>
                                        </p:attrNameLst>
                                      </p:cBhvr>
                                      <p:to>
                                        <p:strVal val="visible"/>
                                      </p:to>
                                    </p:set>
                                    <p:anim calcmode="lin" valueType="num">
                                      <p:cBhvr additive="base">
                                        <p:cTn id="237" dur="500" fill="hold"/>
                                        <p:tgtEl>
                                          <p:spTgt spid="186"/>
                                        </p:tgtEl>
                                        <p:attrNameLst>
                                          <p:attrName>ppt_x</p:attrName>
                                        </p:attrNameLst>
                                      </p:cBhvr>
                                      <p:tavLst>
                                        <p:tav tm="0">
                                          <p:val>
                                            <p:strVal val="#ppt_x"/>
                                          </p:val>
                                        </p:tav>
                                        <p:tav tm="100000">
                                          <p:val>
                                            <p:strVal val="#ppt_x"/>
                                          </p:val>
                                        </p:tav>
                                      </p:tavLst>
                                    </p:anim>
                                    <p:anim calcmode="lin" valueType="num">
                                      <p:cBhvr additive="base">
                                        <p:cTn id="238" dur="500" fill="hold"/>
                                        <p:tgtEl>
                                          <p:spTgt spid="186"/>
                                        </p:tgtEl>
                                        <p:attrNameLst>
                                          <p:attrName>ppt_y</p:attrName>
                                        </p:attrNameLst>
                                      </p:cBhvr>
                                      <p:tavLst>
                                        <p:tav tm="0">
                                          <p:val>
                                            <p:strVal val="1+#ppt_h/2"/>
                                          </p:val>
                                        </p:tav>
                                        <p:tav tm="100000">
                                          <p:val>
                                            <p:strVal val="#ppt_y"/>
                                          </p:val>
                                        </p:tav>
                                      </p:tavLst>
                                    </p:anim>
                                  </p:childTnLst>
                                </p:cTn>
                              </p:par>
                              <p:par>
                                <p:cTn id="239" presetID="2" presetClass="entr" presetSubtype="4" fill="hold" nodeType="withEffect">
                                  <p:stCondLst>
                                    <p:cond delay="0"/>
                                  </p:stCondLst>
                                  <p:childTnLst>
                                    <p:set>
                                      <p:cBhvr>
                                        <p:cTn id="240" dur="1" fill="hold">
                                          <p:stCondLst>
                                            <p:cond delay="0"/>
                                          </p:stCondLst>
                                        </p:cTn>
                                        <p:tgtEl>
                                          <p:spTgt spid="187"/>
                                        </p:tgtEl>
                                        <p:attrNameLst>
                                          <p:attrName>style.visibility</p:attrName>
                                        </p:attrNameLst>
                                      </p:cBhvr>
                                      <p:to>
                                        <p:strVal val="visible"/>
                                      </p:to>
                                    </p:set>
                                    <p:anim calcmode="lin" valueType="num">
                                      <p:cBhvr additive="base">
                                        <p:cTn id="241" dur="500" fill="hold"/>
                                        <p:tgtEl>
                                          <p:spTgt spid="187"/>
                                        </p:tgtEl>
                                        <p:attrNameLst>
                                          <p:attrName>ppt_x</p:attrName>
                                        </p:attrNameLst>
                                      </p:cBhvr>
                                      <p:tavLst>
                                        <p:tav tm="0">
                                          <p:val>
                                            <p:strVal val="#ppt_x"/>
                                          </p:val>
                                        </p:tav>
                                        <p:tav tm="100000">
                                          <p:val>
                                            <p:strVal val="#ppt_x"/>
                                          </p:val>
                                        </p:tav>
                                      </p:tavLst>
                                    </p:anim>
                                    <p:anim calcmode="lin" valueType="num">
                                      <p:cBhvr additive="base">
                                        <p:cTn id="242" dur="500" fill="hold"/>
                                        <p:tgtEl>
                                          <p:spTgt spid="187"/>
                                        </p:tgtEl>
                                        <p:attrNameLst>
                                          <p:attrName>ppt_y</p:attrName>
                                        </p:attrNameLst>
                                      </p:cBhvr>
                                      <p:tavLst>
                                        <p:tav tm="0">
                                          <p:val>
                                            <p:strVal val="1+#ppt_h/2"/>
                                          </p:val>
                                        </p:tav>
                                        <p:tav tm="100000">
                                          <p:val>
                                            <p:strVal val="#ppt_y"/>
                                          </p:val>
                                        </p:tav>
                                      </p:tavLst>
                                    </p:anim>
                                  </p:childTnLst>
                                </p:cTn>
                              </p:par>
                              <p:par>
                                <p:cTn id="243" presetID="2" presetClass="entr" presetSubtype="4" fill="hold" nodeType="withEffect">
                                  <p:stCondLst>
                                    <p:cond delay="0"/>
                                  </p:stCondLst>
                                  <p:childTnLst>
                                    <p:set>
                                      <p:cBhvr>
                                        <p:cTn id="244" dur="1" fill="hold">
                                          <p:stCondLst>
                                            <p:cond delay="0"/>
                                          </p:stCondLst>
                                        </p:cTn>
                                        <p:tgtEl>
                                          <p:spTgt spid="188"/>
                                        </p:tgtEl>
                                        <p:attrNameLst>
                                          <p:attrName>style.visibility</p:attrName>
                                        </p:attrNameLst>
                                      </p:cBhvr>
                                      <p:to>
                                        <p:strVal val="visible"/>
                                      </p:to>
                                    </p:set>
                                    <p:anim calcmode="lin" valueType="num">
                                      <p:cBhvr additive="base">
                                        <p:cTn id="245" dur="500" fill="hold"/>
                                        <p:tgtEl>
                                          <p:spTgt spid="188"/>
                                        </p:tgtEl>
                                        <p:attrNameLst>
                                          <p:attrName>ppt_x</p:attrName>
                                        </p:attrNameLst>
                                      </p:cBhvr>
                                      <p:tavLst>
                                        <p:tav tm="0">
                                          <p:val>
                                            <p:strVal val="#ppt_x"/>
                                          </p:val>
                                        </p:tav>
                                        <p:tav tm="100000">
                                          <p:val>
                                            <p:strVal val="#ppt_x"/>
                                          </p:val>
                                        </p:tav>
                                      </p:tavLst>
                                    </p:anim>
                                    <p:anim calcmode="lin" valueType="num">
                                      <p:cBhvr additive="base">
                                        <p:cTn id="246" dur="500" fill="hold"/>
                                        <p:tgtEl>
                                          <p:spTgt spid="188"/>
                                        </p:tgtEl>
                                        <p:attrNameLst>
                                          <p:attrName>ppt_y</p:attrName>
                                        </p:attrNameLst>
                                      </p:cBhvr>
                                      <p:tavLst>
                                        <p:tav tm="0">
                                          <p:val>
                                            <p:strVal val="1+#ppt_h/2"/>
                                          </p:val>
                                        </p:tav>
                                        <p:tav tm="100000">
                                          <p:val>
                                            <p:strVal val="#ppt_y"/>
                                          </p:val>
                                        </p:tav>
                                      </p:tavLst>
                                    </p:anim>
                                  </p:childTnLst>
                                </p:cTn>
                              </p:par>
                              <p:par>
                                <p:cTn id="247" presetID="2" presetClass="entr" presetSubtype="4" fill="hold" nodeType="withEffect">
                                  <p:stCondLst>
                                    <p:cond delay="0"/>
                                  </p:stCondLst>
                                  <p:childTnLst>
                                    <p:set>
                                      <p:cBhvr>
                                        <p:cTn id="248" dur="1" fill="hold">
                                          <p:stCondLst>
                                            <p:cond delay="0"/>
                                          </p:stCondLst>
                                        </p:cTn>
                                        <p:tgtEl>
                                          <p:spTgt spid="189"/>
                                        </p:tgtEl>
                                        <p:attrNameLst>
                                          <p:attrName>style.visibility</p:attrName>
                                        </p:attrNameLst>
                                      </p:cBhvr>
                                      <p:to>
                                        <p:strVal val="visible"/>
                                      </p:to>
                                    </p:set>
                                    <p:anim calcmode="lin" valueType="num">
                                      <p:cBhvr additive="base">
                                        <p:cTn id="249" dur="500" fill="hold"/>
                                        <p:tgtEl>
                                          <p:spTgt spid="189"/>
                                        </p:tgtEl>
                                        <p:attrNameLst>
                                          <p:attrName>ppt_x</p:attrName>
                                        </p:attrNameLst>
                                      </p:cBhvr>
                                      <p:tavLst>
                                        <p:tav tm="0">
                                          <p:val>
                                            <p:strVal val="#ppt_x"/>
                                          </p:val>
                                        </p:tav>
                                        <p:tav tm="100000">
                                          <p:val>
                                            <p:strVal val="#ppt_x"/>
                                          </p:val>
                                        </p:tav>
                                      </p:tavLst>
                                    </p:anim>
                                    <p:anim calcmode="lin" valueType="num">
                                      <p:cBhvr additive="base">
                                        <p:cTn id="250" dur="500" fill="hold"/>
                                        <p:tgtEl>
                                          <p:spTgt spid="189"/>
                                        </p:tgtEl>
                                        <p:attrNameLst>
                                          <p:attrName>ppt_y</p:attrName>
                                        </p:attrNameLst>
                                      </p:cBhvr>
                                      <p:tavLst>
                                        <p:tav tm="0">
                                          <p:val>
                                            <p:strVal val="1+#ppt_h/2"/>
                                          </p:val>
                                        </p:tav>
                                        <p:tav tm="100000">
                                          <p:val>
                                            <p:strVal val="#ppt_y"/>
                                          </p:val>
                                        </p:tav>
                                      </p:tavLst>
                                    </p:anim>
                                  </p:childTnLst>
                                </p:cTn>
                              </p:par>
                              <p:par>
                                <p:cTn id="251" presetID="2" presetClass="entr" presetSubtype="4" fill="hold" nodeType="withEffect">
                                  <p:stCondLst>
                                    <p:cond delay="0"/>
                                  </p:stCondLst>
                                  <p:childTnLst>
                                    <p:set>
                                      <p:cBhvr>
                                        <p:cTn id="252" dur="1" fill="hold">
                                          <p:stCondLst>
                                            <p:cond delay="0"/>
                                          </p:stCondLst>
                                        </p:cTn>
                                        <p:tgtEl>
                                          <p:spTgt spid="190"/>
                                        </p:tgtEl>
                                        <p:attrNameLst>
                                          <p:attrName>style.visibility</p:attrName>
                                        </p:attrNameLst>
                                      </p:cBhvr>
                                      <p:to>
                                        <p:strVal val="visible"/>
                                      </p:to>
                                    </p:set>
                                    <p:anim calcmode="lin" valueType="num">
                                      <p:cBhvr additive="base">
                                        <p:cTn id="253" dur="500" fill="hold"/>
                                        <p:tgtEl>
                                          <p:spTgt spid="190"/>
                                        </p:tgtEl>
                                        <p:attrNameLst>
                                          <p:attrName>ppt_x</p:attrName>
                                        </p:attrNameLst>
                                      </p:cBhvr>
                                      <p:tavLst>
                                        <p:tav tm="0">
                                          <p:val>
                                            <p:strVal val="#ppt_x"/>
                                          </p:val>
                                        </p:tav>
                                        <p:tav tm="100000">
                                          <p:val>
                                            <p:strVal val="#ppt_x"/>
                                          </p:val>
                                        </p:tav>
                                      </p:tavLst>
                                    </p:anim>
                                    <p:anim calcmode="lin" valueType="num">
                                      <p:cBhvr additive="base">
                                        <p:cTn id="254" dur="500" fill="hold"/>
                                        <p:tgtEl>
                                          <p:spTgt spid="190"/>
                                        </p:tgtEl>
                                        <p:attrNameLst>
                                          <p:attrName>ppt_y</p:attrName>
                                        </p:attrNameLst>
                                      </p:cBhvr>
                                      <p:tavLst>
                                        <p:tav tm="0">
                                          <p:val>
                                            <p:strVal val="1+#ppt_h/2"/>
                                          </p:val>
                                        </p:tav>
                                        <p:tav tm="100000">
                                          <p:val>
                                            <p:strVal val="#ppt_y"/>
                                          </p:val>
                                        </p:tav>
                                      </p:tavLst>
                                    </p:anim>
                                  </p:childTnLst>
                                </p:cTn>
                              </p:par>
                              <p:par>
                                <p:cTn id="255" presetID="2" presetClass="entr" presetSubtype="4" fill="hold" nodeType="withEffect">
                                  <p:stCondLst>
                                    <p:cond delay="0"/>
                                  </p:stCondLst>
                                  <p:childTnLst>
                                    <p:set>
                                      <p:cBhvr>
                                        <p:cTn id="256" dur="1" fill="hold">
                                          <p:stCondLst>
                                            <p:cond delay="0"/>
                                          </p:stCondLst>
                                        </p:cTn>
                                        <p:tgtEl>
                                          <p:spTgt spid="191"/>
                                        </p:tgtEl>
                                        <p:attrNameLst>
                                          <p:attrName>style.visibility</p:attrName>
                                        </p:attrNameLst>
                                      </p:cBhvr>
                                      <p:to>
                                        <p:strVal val="visible"/>
                                      </p:to>
                                    </p:set>
                                    <p:anim calcmode="lin" valueType="num">
                                      <p:cBhvr additive="base">
                                        <p:cTn id="257" dur="500" fill="hold"/>
                                        <p:tgtEl>
                                          <p:spTgt spid="191"/>
                                        </p:tgtEl>
                                        <p:attrNameLst>
                                          <p:attrName>ppt_x</p:attrName>
                                        </p:attrNameLst>
                                      </p:cBhvr>
                                      <p:tavLst>
                                        <p:tav tm="0">
                                          <p:val>
                                            <p:strVal val="#ppt_x"/>
                                          </p:val>
                                        </p:tav>
                                        <p:tav tm="100000">
                                          <p:val>
                                            <p:strVal val="#ppt_x"/>
                                          </p:val>
                                        </p:tav>
                                      </p:tavLst>
                                    </p:anim>
                                    <p:anim calcmode="lin" valueType="num">
                                      <p:cBhvr additive="base">
                                        <p:cTn id="258" dur="500" fill="hold"/>
                                        <p:tgtEl>
                                          <p:spTgt spid="191"/>
                                        </p:tgtEl>
                                        <p:attrNameLst>
                                          <p:attrName>ppt_y</p:attrName>
                                        </p:attrNameLst>
                                      </p:cBhvr>
                                      <p:tavLst>
                                        <p:tav tm="0">
                                          <p:val>
                                            <p:strVal val="1+#ppt_h/2"/>
                                          </p:val>
                                        </p:tav>
                                        <p:tav tm="100000">
                                          <p:val>
                                            <p:strVal val="#ppt_y"/>
                                          </p:val>
                                        </p:tav>
                                      </p:tavLst>
                                    </p:anim>
                                  </p:childTnLst>
                                </p:cTn>
                              </p:par>
                              <p:par>
                                <p:cTn id="259" presetID="2" presetClass="entr" presetSubtype="4" fill="hold" nodeType="withEffect">
                                  <p:stCondLst>
                                    <p:cond delay="0"/>
                                  </p:stCondLst>
                                  <p:childTnLst>
                                    <p:set>
                                      <p:cBhvr>
                                        <p:cTn id="260" dur="1" fill="hold">
                                          <p:stCondLst>
                                            <p:cond delay="0"/>
                                          </p:stCondLst>
                                        </p:cTn>
                                        <p:tgtEl>
                                          <p:spTgt spid="192"/>
                                        </p:tgtEl>
                                        <p:attrNameLst>
                                          <p:attrName>style.visibility</p:attrName>
                                        </p:attrNameLst>
                                      </p:cBhvr>
                                      <p:to>
                                        <p:strVal val="visible"/>
                                      </p:to>
                                    </p:set>
                                    <p:anim calcmode="lin" valueType="num">
                                      <p:cBhvr additive="base">
                                        <p:cTn id="261" dur="500" fill="hold"/>
                                        <p:tgtEl>
                                          <p:spTgt spid="192"/>
                                        </p:tgtEl>
                                        <p:attrNameLst>
                                          <p:attrName>ppt_x</p:attrName>
                                        </p:attrNameLst>
                                      </p:cBhvr>
                                      <p:tavLst>
                                        <p:tav tm="0">
                                          <p:val>
                                            <p:strVal val="#ppt_x"/>
                                          </p:val>
                                        </p:tav>
                                        <p:tav tm="100000">
                                          <p:val>
                                            <p:strVal val="#ppt_x"/>
                                          </p:val>
                                        </p:tav>
                                      </p:tavLst>
                                    </p:anim>
                                    <p:anim calcmode="lin" valueType="num">
                                      <p:cBhvr additive="base">
                                        <p:cTn id="262" dur="500" fill="hold"/>
                                        <p:tgtEl>
                                          <p:spTgt spid="192"/>
                                        </p:tgtEl>
                                        <p:attrNameLst>
                                          <p:attrName>ppt_y</p:attrName>
                                        </p:attrNameLst>
                                      </p:cBhvr>
                                      <p:tavLst>
                                        <p:tav tm="0">
                                          <p:val>
                                            <p:strVal val="1+#ppt_h/2"/>
                                          </p:val>
                                        </p:tav>
                                        <p:tav tm="100000">
                                          <p:val>
                                            <p:strVal val="#ppt_y"/>
                                          </p:val>
                                        </p:tav>
                                      </p:tavLst>
                                    </p:anim>
                                  </p:childTnLst>
                                </p:cTn>
                              </p:par>
                              <p:par>
                                <p:cTn id="263" presetID="2" presetClass="entr" presetSubtype="4" fill="hold" nodeType="withEffect">
                                  <p:stCondLst>
                                    <p:cond delay="0"/>
                                  </p:stCondLst>
                                  <p:childTnLst>
                                    <p:set>
                                      <p:cBhvr>
                                        <p:cTn id="264" dur="1" fill="hold">
                                          <p:stCondLst>
                                            <p:cond delay="0"/>
                                          </p:stCondLst>
                                        </p:cTn>
                                        <p:tgtEl>
                                          <p:spTgt spid="193"/>
                                        </p:tgtEl>
                                        <p:attrNameLst>
                                          <p:attrName>style.visibility</p:attrName>
                                        </p:attrNameLst>
                                      </p:cBhvr>
                                      <p:to>
                                        <p:strVal val="visible"/>
                                      </p:to>
                                    </p:set>
                                    <p:anim calcmode="lin" valueType="num">
                                      <p:cBhvr additive="base">
                                        <p:cTn id="265" dur="500" fill="hold"/>
                                        <p:tgtEl>
                                          <p:spTgt spid="193"/>
                                        </p:tgtEl>
                                        <p:attrNameLst>
                                          <p:attrName>ppt_x</p:attrName>
                                        </p:attrNameLst>
                                      </p:cBhvr>
                                      <p:tavLst>
                                        <p:tav tm="0">
                                          <p:val>
                                            <p:strVal val="#ppt_x"/>
                                          </p:val>
                                        </p:tav>
                                        <p:tav tm="100000">
                                          <p:val>
                                            <p:strVal val="#ppt_x"/>
                                          </p:val>
                                        </p:tav>
                                      </p:tavLst>
                                    </p:anim>
                                    <p:anim calcmode="lin" valueType="num">
                                      <p:cBhvr additive="base">
                                        <p:cTn id="266" dur="500" fill="hold"/>
                                        <p:tgtEl>
                                          <p:spTgt spid="193"/>
                                        </p:tgtEl>
                                        <p:attrNameLst>
                                          <p:attrName>ppt_y</p:attrName>
                                        </p:attrNameLst>
                                      </p:cBhvr>
                                      <p:tavLst>
                                        <p:tav tm="0">
                                          <p:val>
                                            <p:strVal val="1+#ppt_h/2"/>
                                          </p:val>
                                        </p:tav>
                                        <p:tav tm="100000">
                                          <p:val>
                                            <p:strVal val="#ppt_y"/>
                                          </p:val>
                                        </p:tav>
                                      </p:tavLst>
                                    </p:anim>
                                  </p:childTnLst>
                                </p:cTn>
                              </p:par>
                              <p:par>
                                <p:cTn id="267" presetID="2" presetClass="entr" presetSubtype="4" fill="hold" nodeType="withEffect">
                                  <p:stCondLst>
                                    <p:cond delay="0"/>
                                  </p:stCondLst>
                                  <p:childTnLst>
                                    <p:set>
                                      <p:cBhvr>
                                        <p:cTn id="268" dur="1" fill="hold">
                                          <p:stCondLst>
                                            <p:cond delay="0"/>
                                          </p:stCondLst>
                                        </p:cTn>
                                        <p:tgtEl>
                                          <p:spTgt spid="194"/>
                                        </p:tgtEl>
                                        <p:attrNameLst>
                                          <p:attrName>style.visibility</p:attrName>
                                        </p:attrNameLst>
                                      </p:cBhvr>
                                      <p:to>
                                        <p:strVal val="visible"/>
                                      </p:to>
                                    </p:set>
                                    <p:anim calcmode="lin" valueType="num">
                                      <p:cBhvr additive="base">
                                        <p:cTn id="269" dur="500" fill="hold"/>
                                        <p:tgtEl>
                                          <p:spTgt spid="194"/>
                                        </p:tgtEl>
                                        <p:attrNameLst>
                                          <p:attrName>ppt_x</p:attrName>
                                        </p:attrNameLst>
                                      </p:cBhvr>
                                      <p:tavLst>
                                        <p:tav tm="0">
                                          <p:val>
                                            <p:strVal val="#ppt_x"/>
                                          </p:val>
                                        </p:tav>
                                        <p:tav tm="100000">
                                          <p:val>
                                            <p:strVal val="#ppt_x"/>
                                          </p:val>
                                        </p:tav>
                                      </p:tavLst>
                                    </p:anim>
                                    <p:anim calcmode="lin" valueType="num">
                                      <p:cBhvr additive="base">
                                        <p:cTn id="270" dur="500" fill="hold"/>
                                        <p:tgtEl>
                                          <p:spTgt spid="194"/>
                                        </p:tgtEl>
                                        <p:attrNameLst>
                                          <p:attrName>ppt_y</p:attrName>
                                        </p:attrNameLst>
                                      </p:cBhvr>
                                      <p:tavLst>
                                        <p:tav tm="0">
                                          <p:val>
                                            <p:strVal val="1+#ppt_h/2"/>
                                          </p:val>
                                        </p:tav>
                                        <p:tav tm="100000">
                                          <p:val>
                                            <p:strVal val="#ppt_y"/>
                                          </p:val>
                                        </p:tav>
                                      </p:tavLst>
                                    </p:anim>
                                  </p:childTnLst>
                                </p:cTn>
                              </p:par>
                              <p:par>
                                <p:cTn id="271" presetID="2" presetClass="entr" presetSubtype="4" fill="hold" nodeType="withEffect">
                                  <p:stCondLst>
                                    <p:cond delay="0"/>
                                  </p:stCondLst>
                                  <p:childTnLst>
                                    <p:set>
                                      <p:cBhvr>
                                        <p:cTn id="272" dur="1" fill="hold">
                                          <p:stCondLst>
                                            <p:cond delay="0"/>
                                          </p:stCondLst>
                                        </p:cTn>
                                        <p:tgtEl>
                                          <p:spTgt spid="195"/>
                                        </p:tgtEl>
                                        <p:attrNameLst>
                                          <p:attrName>style.visibility</p:attrName>
                                        </p:attrNameLst>
                                      </p:cBhvr>
                                      <p:to>
                                        <p:strVal val="visible"/>
                                      </p:to>
                                    </p:set>
                                    <p:anim calcmode="lin" valueType="num">
                                      <p:cBhvr additive="base">
                                        <p:cTn id="273" dur="500" fill="hold"/>
                                        <p:tgtEl>
                                          <p:spTgt spid="195"/>
                                        </p:tgtEl>
                                        <p:attrNameLst>
                                          <p:attrName>ppt_x</p:attrName>
                                        </p:attrNameLst>
                                      </p:cBhvr>
                                      <p:tavLst>
                                        <p:tav tm="0">
                                          <p:val>
                                            <p:strVal val="#ppt_x"/>
                                          </p:val>
                                        </p:tav>
                                        <p:tav tm="100000">
                                          <p:val>
                                            <p:strVal val="#ppt_x"/>
                                          </p:val>
                                        </p:tav>
                                      </p:tavLst>
                                    </p:anim>
                                    <p:anim calcmode="lin" valueType="num">
                                      <p:cBhvr additive="base">
                                        <p:cTn id="274" dur="500" fill="hold"/>
                                        <p:tgtEl>
                                          <p:spTgt spid="195"/>
                                        </p:tgtEl>
                                        <p:attrNameLst>
                                          <p:attrName>ppt_y</p:attrName>
                                        </p:attrNameLst>
                                      </p:cBhvr>
                                      <p:tavLst>
                                        <p:tav tm="0">
                                          <p:val>
                                            <p:strVal val="1+#ppt_h/2"/>
                                          </p:val>
                                        </p:tav>
                                        <p:tav tm="100000">
                                          <p:val>
                                            <p:strVal val="#ppt_y"/>
                                          </p:val>
                                        </p:tav>
                                      </p:tavLst>
                                    </p:anim>
                                  </p:childTnLst>
                                </p:cTn>
                              </p:par>
                              <p:par>
                                <p:cTn id="275" presetID="2" presetClass="entr" presetSubtype="4" fill="hold" nodeType="withEffect">
                                  <p:stCondLst>
                                    <p:cond delay="0"/>
                                  </p:stCondLst>
                                  <p:childTnLst>
                                    <p:set>
                                      <p:cBhvr>
                                        <p:cTn id="276" dur="1" fill="hold">
                                          <p:stCondLst>
                                            <p:cond delay="0"/>
                                          </p:stCondLst>
                                        </p:cTn>
                                        <p:tgtEl>
                                          <p:spTgt spid="196"/>
                                        </p:tgtEl>
                                        <p:attrNameLst>
                                          <p:attrName>style.visibility</p:attrName>
                                        </p:attrNameLst>
                                      </p:cBhvr>
                                      <p:to>
                                        <p:strVal val="visible"/>
                                      </p:to>
                                    </p:set>
                                    <p:anim calcmode="lin" valueType="num">
                                      <p:cBhvr additive="base">
                                        <p:cTn id="277" dur="500" fill="hold"/>
                                        <p:tgtEl>
                                          <p:spTgt spid="196"/>
                                        </p:tgtEl>
                                        <p:attrNameLst>
                                          <p:attrName>ppt_x</p:attrName>
                                        </p:attrNameLst>
                                      </p:cBhvr>
                                      <p:tavLst>
                                        <p:tav tm="0">
                                          <p:val>
                                            <p:strVal val="#ppt_x"/>
                                          </p:val>
                                        </p:tav>
                                        <p:tav tm="100000">
                                          <p:val>
                                            <p:strVal val="#ppt_x"/>
                                          </p:val>
                                        </p:tav>
                                      </p:tavLst>
                                    </p:anim>
                                    <p:anim calcmode="lin" valueType="num">
                                      <p:cBhvr additive="base">
                                        <p:cTn id="278" dur="500" fill="hold"/>
                                        <p:tgtEl>
                                          <p:spTgt spid="196"/>
                                        </p:tgtEl>
                                        <p:attrNameLst>
                                          <p:attrName>ppt_y</p:attrName>
                                        </p:attrNameLst>
                                      </p:cBhvr>
                                      <p:tavLst>
                                        <p:tav tm="0">
                                          <p:val>
                                            <p:strVal val="1+#ppt_h/2"/>
                                          </p:val>
                                        </p:tav>
                                        <p:tav tm="100000">
                                          <p:val>
                                            <p:strVal val="#ppt_y"/>
                                          </p:val>
                                        </p:tav>
                                      </p:tavLst>
                                    </p:anim>
                                  </p:childTnLst>
                                </p:cTn>
                              </p:par>
                              <p:par>
                                <p:cTn id="279" presetID="2" presetClass="entr" presetSubtype="4" fill="hold" nodeType="withEffect">
                                  <p:stCondLst>
                                    <p:cond delay="0"/>
                                  </p:stCondLst>
                                  <p:childTnLst>
                                    <p:set>
                                      <p:cBhvr>
                                        <p:cTn id="280" dur="1" fill="hold">
                                          <p:stCondLst>
                                            <p:cond delay="0"/>
                                          </p:stCondLst>
                                        </p:cTn>
                                        <p:tgtEl>
                                          <p:spTgt spid="197"/>
                                        </p:tgtEl>
                                        <p:attrNameLst>
                                          <p:attrName>style.visibility</p:attrName>
                                        </p:attrNameLst>
                                      </p:cBhvr>
                                      <p:to>
                                        <p:strVal val="visible"/>
                                      </p:to>
                                    </p:set>
                                    <p:anim calcmode="lin" valueType="num">
                                      <p:cBhvr additive="base">
                                        <p:cTn id="281" dur="500" fill="hold"/>
                                        <p:tgtEl>
                                          <p:spTgt spid="197"/>
                                        </p:tgtEl>
                                        <p:attrNameLst>
                                          <p:attrName>ppt_x</p:attrName>
                                        </p:attrNameLst>
                                      </p:cBhvr>
                                      <p:tavLst>
                                        <p:tav tm="0">
                                          <p:val>
                                            <p:strVal val="#ppt_x"/>
                                          </p:val>
                                        </p:tav>
                                        <p:tav tm="100000">
                                          <p:val>
                                            <p:strVal val="#ppt_x"/>
                                          </p:val>
                                        </p:tav>
                                      </p:tavLst>
                                    </p:anim>
                                    <p:anim calcmode="lin" valueType="num">
                                      <p:cBhvr additive="base">
                                        <p:cTn id="282" dur="500" fill="hold"/>
                                        <p:tgtEl>
                                          <p:spTgt spid="197"/>
                                        </p:tgtEl>
                                        <p:attrNameLst>
                                          <p:attrName>ppt_y</p:attrName>
                                        </p:attrNameLst>
                                      </p:cBhvr>
                                      <p:tavLst>
                                        <p:tav tm="0">
                                          <p:val>
                                            <p:strVal val="1+#ppt_h/2"/>
                                          </p:val>
                                        </p:tav>
                                        <p:tav tm="100000">
                                          <p:val>
                                            <p:strVal val="#ppt_y"/>
                                          </p:val>
                                        </p:tav>
                                      </p:tavLst>
                                    </p:anim>
                                  </p:childTnLst>
                                </p:cTn>
                              </p:par>
                              <p:par>
                                <p:cTn id="283" presetID="2" presetClass="entr" presetSubtype="4" fill="hold" nodeType="withEffect">
                                  <p:stCondLst>
                                    <p:cond delay="0"/>
                                  </p:stCondLst>
                                  <p:childTnLst>
                                    <p:set>
                                      <p:cBhvr>
                                        <p:cTn id="284" dur="1" fill="hold">
                                          <p:stCondLst>
                                            <p:cond delay="0"/>
                                          </p:stCondLst>
                                        </p:cTn>
                                        <p:tgtEl>
                                          <p:spTgt spid="198"/>
                                        </p:tgtEl>
                                        <p:attrNameLst>
                                          <p:attrName>style.visibility</p:attrName>
                                        </p:attrNameLst>
                                      </p:cBhvr>
                                      <p:to>
                                        <p:strVal val="visible"/>
                                      </p:to>
                                    </p:set>
                                    <p:anim calcmode="lin" valueType="num">
                                      <p:cBhvr additive="base">
                                        <p:cTn id="285" dur="500" fill="hold"/>
                                        <p:tgtEl>
                                          <p:spTgt spid="198"/>
                                        </p:tgtEl>
                                        <p:attrNameLst>
                                          <p:attrName>ppt_x</p:attrName>
                                        </p:attrNameLst>
                                      </p:cBhvr>
                                      <p:tavLst>
                                        <p:tav tm="0">
                                          <p:val>
                                            <p:strVal val="#ppt_x"/>
                                          </p:val>
                                        </p:tav>
                                        <p:tav tm="100000">
                                          <p:val>
                                            <p:strVal val="#ppt_x"/>
                                          </p:val>
                                        </p:tav>
                                      </p:tavLst>
                                    </p:anim>
                                    <p:anim calcmode="lin" valueType="num">
                                      <p:cBhvr additive="base">
                                        <p:cTn id="286" dur="500" fill="hold"/>
                                        <p:tgtEl>
                                          <p:spTgt spid="198"/>
                                        </p:tgtEl>
                                        <p:attrNameLst>
                                          <p:attrName>ppt_y</p:attrName>
                                        </p:attrNameLst>
                                      </p:cBhvr>
                                      <p:tavLst>
                                        <p:tav tm="0">
                                          <p:val>
                                            <p:strVal val="1+#ppt_h/2"/>
                                          </p:val>
                                        </p:tav>
                                        <p:tav tm="100000">
                                          <p:val>
                                            <p:strVal val="#ppt_y"/>
                                          </p:val>
                                        </p:tav>
                                      </p:tavLst>
                                    </p:anim>
                                  </p:childTnLst>
                                </p:cTn>
                              </p:par>
                              <p:par>
                                <p:cTn id="287" presetID="2" presetClass="entr" presetSubtype="4" fill="hold" nodeType="withEffect">
                                  <p:stCondLst>
                                    <p:cond delay="0"/>
                                  </p:stCondLst>
                                  <p:childTnLst>
                                    <p:set>
                                      <p:cBhvr>
                                        <p:cTn id="288" dur="1" fill="hold">
                                          <p:stCondLst>
                                            <p:cond delay="0"/>
                                          </p:stCondLst>
                                        </p:cTn>
                                        <p:tgtEl>
                                          <p:spTgt spid="199"/>
                                        </p:tgtEl>
                                        <p:attrNameLst>
                                          <p:attrName>style.visibility</p:attrName>
                                        </p:attrNameLst>
                                      </p:cBhvr>
                                      <p:to>
                                        <p:strVal val="visible"/>
                                      </p:to>
                                    </p:set>
                                    <p:anim calcmode="lin" valueType="num">
                                      <p:cBhvr additive="base">
                                        <p:cTn id="289" dur="500" fill="hold"/>
                                        <p:tgtEl>
                                          <p:spTgt spid="199"/>
                                        </p:tgtEl>
                                        <p:attrNameLst>
                                          <p:attrName>ppt_x</p:attrName>
                                        </p:attrNameLst>
                                      </p:cBhvr>
                                      <p:tavLst>
                                        <p:tav tm="0">
                                          <p:val>
                                            <p:strVal val="#ppt_x"/>
                                          </p:val>
                                        </p:tav>
                                        <p:tav tm="100000">
                                          <p:val>
                                            <p:strVal val="#ppt_x"/>
                                          </p:val>
                                        </p:tav>
                                      </p:tavLst>
                                    </p:anim>
                                    <p:anim calcmode="lin" valueType="num">
                                      <p:cBhvr additive="base">
                                        <p:cTn id="290" dur="500" fill="hold"/>
                                        <p:tgtEl>
                                          <p:spTgt spid="199"/>
                                        </p:tgtEl>
                                        <p:attrNameLst>
                                          <p:attrName>ppt_y</p:attrName>
                                        </p:attrNameLst>
                                      </p:cBhvr>
                                      <p:tavLst>
                                        <p:tav tm="0">
                                          <p:val>
                                            <p:strVal val="1+#ppt_h/2"/>
                                          </p:val>
                                        </p:tav>
                                        <p:tav tm="100000">
                                          <p:val>
                                            <p:strVal val="#ppt_y"/>
                                          </p:val>
                                        </p:tav>
                                      </p:tavLst>
                                    </p:anim>
                                  </p:childTnLst>
                                </p:cTn>
                              </p:par>
                              <p:par>
                                <p:cTn id="291" presetID="2" presetClass="entr" presetSubtype="4" fill="hold" nodeType="withEffect">
                                  <p:stCondLst>
                                    <p:cond delay="0"/>
                                  </p:stCondLst>
                                  <p:childTnLst>
                                    <p:set>
                                      <p:cBhvr>
                                        <p:cTn id="292" dur="1" fill="hold">
                                          <p:stCondLst>
                                            <p:cond delay="0"/>
                                          </p:stCondLst>
                                        </p:cTn>
                                        <p:tgtEl>
                                          <p:spTgt spid="200"/>
                                        </p:tgtEl>
                                        <p:attrNameLst>
                                          <p:attrName>style.visibility</p:attrName>
                                        </p:attrNameLst>
                                      </p:cBhvr>
                                      <p:to>
                                        <p:strVal val="visible"/>
                                      </p:to>
                                    </p:set>
                                    <p:anim calcmode="lin" valueType="num">
                                      <p:cBhvr additive="base">
                                        <p:cTn id="293" dur="500" fill="hold"/>
                                        <p:tgtEl>
                                          <p:spTgt spid="200"/>
                                        </p:tgtEl>
                                        <p:attrNameLst>
                                          <p:attrName>ppt_x</p:attrName>
                                        </p:attrNameLst>
                                      </p:cBhvr>
                                      <p:tavLst>
                                        <p:tav tm="0">
                                          <p:val>
                                            <p:strVal val="#ppt_x"/>
                                          </p:val>
                                        </p:tav>
                                        <p:tav tm="100000">
                                          <p:val>
                                            <p:strVal val="#ppt_x"/>
                                          </p:val>
                                        </p:tav>
                                      </p:tavLst>
                                    </p:anim>
                                    <p:anim calcmode="lin" valueType="num">
                                      <p:cBhvr additive="base">
                                        <p:cTn id="294" dur="500" fill="hold"/>
                                        <p:tgtEl>
                                          <p:spTgt spid="200"/>
                                        </p:tgtEl>
                                        <p:attrNameLst>
                                          <p:attrName>ppt_y</p:attrName>
                                        </p:attrNameLst>
                                      </p:cBhvr>
                                      <p:tavLst>
                                        <p:tav tm="0">
                                          <p:val>
                                            <p:strVal val="1+#ppt_h/2"/>
                                          </p:val>
                                        </p:tav>
                                        <p:tav tm="100000">
                                          <p:val>
                                            <p:strVal val="#ppt_y"/>
                                          </p:val>
                                        </p:tav>
                                      </p:tavLst>
                                    </p:anim>
                                  </p:childTnLst>
                                </p:cTn>
                              </p:par>
                              <p:par>
                                <p:cTn id="295" presetID="2" presetClass="entr" presetSubtype="4" fill="hold" nodeType="withEffect">
                                  <p:stCondLst>
                                    <p:cond delay="0"/>
                                  </p:stCondLst>
                                  <p:childTnLst>
                                    <p:set>
                                      <p:cBhvr>
                                        <p:cTn id="296" dur="1" fill="hold">
                                          <p:stCondLst>
                                            <p:cond delay="0"/>
                                          </p:stCondLst>
                                        </p:cTn>
                                        <p:tgtEl>
                                          <p:spTgt spid="309"/>
                                        </p:tgtEl>
                                        <p:attrNameLst>
                                          <p:attrName>style.visibility</p:attrName>
                                        </p:attrNameLst>
                                      </p:cBhvr>
                                      <p:to>
                                        <p:strVal val="visible"/>
                                      </p:to>
                                    </p:set>
                                    <p:anim calcmode="lin" valueType="num">
                                      <p:cBhvr additive="base">
                                        <p:cTn id="297" dur="500" fill="hold"/>
                                        <p:tgtEl>
                                          <p:spTgt spid="309"/>
                                        </p:tgtEl>
                                        <p:attrNameLst>
                                          <p:attrName>ppt_x</p:attrName>
                                        </p:attrNameLst>
                                      </p:cBhvr>
                                      <p:tavLst>
                                        <p:tav tm="0">
                                          <p:val>
                                            <p:strVal val="#ppt_x"/>
                                          </p:val>
                                        </p:tav>
                                        <p:tav tm="100000">
                                          <p:val>
                                            <p:strVal val="#ppt_x"/>
                                          </p:val>
                                        </p:tav>
                                      </p:tavLst>
                                    </p:anim>
                                    <p:anim calcmode="lin" valueType="num">
                                      <p:cBhvr additive="base">
                                        <p:cTn id="298" dur="500" fill="hold"/>
                                        <p:tgtEl>
                                          <p:spTgt spid="309"/>
                                        </p:tgtEl>
                                        <p:attrNameLst>
                                          <p:attrName>ppt_y</p:attrName>
                                        </p:attrNameLst>
                                      </p:cBhvr>
                                      <p:tavLst>
                                        <p:tav tm="0">
                                          <p:val>
                                            <p:strVal val="1+#ppt_h/2"/>
                                          </p:val>
                                        </p:tav>
                                        <p:tav tm="100000">
                                          <p:val>
                                            <p:strVal val="#ppt_y"/>
                                          </p:val>
                                        </p:tav>
                                      </p:tavLst>
                                    </p:anim>
                                  </p:childTnLst>
                                </p:cTn>
                              </p:par>
                              <p:par>
                                <p:cTn id="299" presetID="2" presetClass="entr" presetSubtype="4" fill="hold" nodeType="withEffect">
                                  <p:stCondLst>
                                    <p:cond delay="0"/>
                                  </p:stCondLst>
                                  <p:childTnLst>
                                    <p:set>
                                      <p:cBhvr>
                                        <p:cTn id="300" dur="1" fill="hold">
                                          <p:stCondLst>
                                            <p:cond delay="0"/>
                                          </p:stCondLst>
                                        </p:cTn>
                                        <p:tgtEl>
                                          <p:spTgt spid="311"/>
                                        </p:tgtEl>
                                        <p:attrNameLst>
                                          <p:attrName>style.visibility</p:attrName>
                                        </p:attrNameLst>
                                      </p:cBhvr>
                                      <p:to>
                                        <p:strVal val="visible"/>
                                      </p:to>
                                    </p:set>
                                    <p:anim calcmode="lin" valueType="num">
                                      <p:cBhvr additive="base">
                                        <p:cTn id="301" dur="500" fill="hold"/>
                                        <p:tgtEl>
                                          <p:spTgt spid="311"/>
                                        </p:tgtEl>
                                        <p:attrNameLst>
                                          <p:attrName>ppt_x</p:attrName>
                                        </p:attrNameLst>
                                      </p:cBhvr>
                                      <p:tavLst>
                                        <p:tav tm="0">
                                          <p:val>
                                            <p:strVal val="#ppt_x"/>
                                          </p:val>
                                        </p:tav>
                                        <p:tav tm="100000">
                                          <p:val>
                                            <p:strVal val="#ppt_x"/>
                                          </p:val>
                                        </p:tav>
                                      </p:tavLst>
                                    </p:anim>
                                    <p:anim calcmode="lin" valueType="num">
                                      <p:cBhvr additive="base">
                                        <p:cTn id="302" dur="500" fill="hold"/>
                                        <p:tgtEl>
                                          <p:spTgt spid="311"/>
                                        </p:tgtEl>
                                        <p:attrNameLst>
                                          <p:attrName>ppt_y</p:attrName>
                                        </p:attrNameLst>
                                      </p:cBhvr>
                                      <p:tavLst>
                                        <p:tav tm="0">
                                          <p:val>
                                            <p:strVal val="1+#ppt_h/2"/>
                                          </p:val>
                                        </p:tav>
                                        <p:tav tm="100000">
                                          <p:val>
                                            <p:strVal val="#ppt_y"/>
                                          </p:val>
                                        </p:tav>
                                      </p:tavLst>
                                    </p:anim>
                                  </p:childTnLst>
                                </p:cTn>
                              </p:par>
                              <p:par>
                                <p:cTn id="303" presetID="2" presetClass="entr" presetSubtype="4" fill="hold" nodeType="withEffect">
                                  <p:stCondLst>
                                    <p:cond delay="0"/>
                                  </p:stCondLst>
                                  <p:childTnLst>
                                    <p:set>
                                      <p:cBhvr>
                                        <p:cTn id="304" dur="1" fill="hold">
                                          <p:stCondLst>
                                            <p:cond delay="0"/>
                                          </p:stCondLst>
                                        </p:cTn>
                                        <p:tgtEl>
                                          <p:spTgt spid="337"/>
                                        </p:tgtEl>
                                        <p:attrNameLst>
                                          <p:attrName>style.visibility</p:attrName>
                                        </p:attrNameLst>
                                      </p:cBhvr>
                                      <p:to>
                                        <p:strVal val="visible"/>
                                      </p:to>
                                    </p:set>
                                    <p:anim calcmode="lin" valueType="num">
                                      <p:cBhvr additive="base">
                                        <p:cTn id="305" dur="500" fill="hold"/>
                                        <p:tgtEl>
                                          <p:spTgt spid="337"/>
                                        </p:tgtEl>
                                        <p:attrNameLst>
                                          <p:attrName>ppt_x</p:attrName>
                                        </p:attrNameLst>
                                      </p:cBhvr>
                                      <p:tavLst>
                                        <p:tav tm="0">
                                          <p:val>
                                            <p:strVal val="#ppt_x"/>
                                          </p:val>
                                        </p:tav>
                                        <p:tav tm="100000">
                                          <p:val>
                                            <p:strVal val="#ppt_x"/>
                                          </p:val>
                                        </p:tav>
                                      </p:tavLst>
                                    </p:anim>
                                    <p:anim calcmode="lin" valueType="num">
                                      <p:cBhvr additive="base">
                                        <p:cTn id="306" dur="500" fill="hold"/>
                                        <p:tgtEl>
                                          <p:spTgt spid="337"/>
                                        </p:tgtEl>
                                        <p:attrNameLst>
                                          <p:attrName>ppt_y</p:attrName>
                                        </p:attrNameLst>
                                      </p:cBhvr>
                                      <p:tavLst>
                                        <p:tav tm="0">
                                          <p:val>
                                            <p:strVal val="1+#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2" presetClass="entr" presetSubtype="4" fill="hold" nodeType="clickEffect">
                                  <p:stCondLst>
                                    <p:cond delay="0"/>
                                  </p:stCondLst>
                                  <p:childTnLst>
                                    <p:set>
                                      <p:cBhvr>
                                        <p:cTn id="310" dur="1" fill="hold">
                                          <p:stCondLst>
                                            <p:cond delay="0"/>
                                          </p:stCondLst>
                                        </p:cTn>
                                        <p:tgtEl>
                                          <p:spTgt spid="56"/>
                                        </p:tgtEl>
                                        <p:attrNameLst>
                                          <p:attrName>style.visibility</p:attrName>
                                        </p:attrNameLst>
                                      </p:cBhvr>
                                      <p:to>
                                        <p:strVal val="visible"/>
                                      </p:to>
                                    </p:set>
                                    <p:anim calcmode="lin" valueType="num">
                                      <p:cBhvr additive="base">
                                        <p:cTn id="311" dur="500" fill="hold"/>
                                        <p:tgtEl>
                                          <p:spTgt spid="56"/>
                                        </p:tgtEl>
                                        <p:attrNameLst>
                                          <p:attrName>ppt_x</p:attrName>
                                        </p:attrNameLst>
                                      </p:cBhvr>
                                      <p:tavLst>
                                        <p:tav tm="0">
                                          <p:val>
                                            <p:strVal val="#ppt_x"/>
                                          </p:val>
                                        </p:tav>
                                        <p:tav tm="100000">
                                          <p:val>
                                            <p:strVal val="#ppt_x"/>
                                          </p:val>
                                        </p:tav>
                                      </p:tavLst>
                                    </p:anim>
                                    <p:anim calcmode="lin" valueType="num">
                                      <p:cBhvr additive="base">
                                        <p:cTn id="312" dur="500" fill="hold"/>
                                        <p:tgtEl>
                                          <p:spTgt spid="56"/>
                                        </p:tgtEl>
                                        <p:attrNameLst>
                                          <p:attrName>ppt_y</p:attrName>
                                        </p:attrNameLst>
                                      </p:cBhvr>
                                      <p:tavLst>
                                        <p:tav tm="0">
                                          <p:val>
                                            <p:strVal val="1+#ppt_h/2"/>
                                          </p:val>
                                        </p:tav>
                                        <p:tav tm="100000">
                                          <p:val>
                                            <p:strVal val="#ppt_y"/>
                                          </p:val>
                                        </p:tav>
                                      </p:tavLst>
                                    </p:anim>
                                  </p:childTnLst>
                                </p:cTn>
                              </p:par>
                              <p:par>
                                <p:cTn id="313" presetID="2" presetClass="entr" presetSubtype="4" fill="hold" nodeType="withEffect">
                                  <p:stCondLst>
                                    <p:cond delay="0"/>
                                  </p:stCondLst>
                                  <p:childTnLst>
                                    <p:set>
                                      <p:cBhvr>
                                        <p:cTn id="314" dur="1" fill="hold">
                                          <p:stCondLst>
                                            <p:cond delay="0"/>
                                          </p:stCondLst>
                                        </p:cTn>
                                        <p:tgtEl>
                                          <p:spTgt spid="130"/>
                                        </p:tgtEl>
                                        <p:attrNameLst>
                                          <p:attrName>style.visibility</p:attrName>
                                        </p:attrNameLst>
                                      </p:cBhvr>
                                      <p:to>
                                        <p:strVal val="visible"/>
                                      </p:to>
                                    </p:set>
                                    <p:anim calcmode="lin" valueType="num">
                                      <p:cBhvr additive="base">
                                        <p:cTn id="315" dur="500" fill="hold"/>
                                        <p:tgtEl>
                                          <p:spTgt spid="130"/>
                                        </p:tgtEl>
                                        <p:attrNameLst>
                                          <p:attrName>ppt_x</p:attrName>
                                        </p:attrNameLst>
                                      </p:cBhvr>
                                      <p:tavLst>
                                        <p:tav tm="0">
                                          <p:val>
                                            <p:strVal val="#ppt_x"/>
                                          </p:val>
                                        </p:tav>
                                        <p:tav tm="100000">
                                          <p:val>
                                            <p:strVal val="#ppt_x"/>
                                          </p:val>
                                        </p:tav>
                                      </p:tavLst>
                                    </p:anim>
                                    <p:anim calcmode="lin" valueType="num">
                                      <p:cBhvr additive="base">
                                        <p:cTn id="316" dur="500" fill="hold"/>
                                        <p:tgtEl>
                                          <p:spTgt spid="130"/>
                                        </p:tgtEl>
                                        <p:attrNameLst>
                                          <p:attrName>ppt_y</p:attrName>
                                        </p:attrNameLst>
                                      </p:cBhvr>
                                      <p:tavLst>
                                        <p:tav tm="0">
                                          <p:val>
                                            <p:strVal val="1+#ppt_h/2"/>
                                          </p:val>
                                        </p:tav>
                                        <p:tav tm="100000">
                                          <p:val>
                                            <p:strVal val="#ppt_y"/>
                                          </p:val>
                                        </p:tav>
                                      </p:tavLst>
                                    </p:anim>
                                  </p:childTnLst>
                                </p:cTn>
                              </p:par>
                              <p:par>
                                <p:cTn id="317" presetID="2" presetClass="entr" presetSubtype="4" fill="hold" nodeType="withEffect">
                                  <p:stCondLst>
                                    <p:cond delay="0"/>
                                  </p:stCondLst>
                                  <p:childTnLst>
                                    <p:set>
                                      <p:cBhvr>
                                        <p:cTn id="318" dur="1" fill="hold">
                                          <p:stCondLst>
                                            <p:cond delay="0"/>
                                          </p:stCondLst>
                                        </p:cTn>
                                        <p:tgtEl>
                                          <p:spTgt spid="131"/>
                                        </p:tgtEl>
                                        <p:attrNameLst>
                                          <p:attrName>style.visibility</p:attrName>
                                        </p:attrNameLst>
                                      </p:cBhvr>
                                      <p:to>
                                        <p:strVal val="visible"/>
                                      </p:to>
                                    </p:set>
                                    <p:anim calcmode="lin" valueType="num">
                                      <p:cBhvr additive="base">
                                        <p:cTn id="319" dur="500" fill="hold"/>
                                        <p:tgtEl>
                                          <p:spTgt spid="131"/>
                                        </p:tgtEl>
                                        <p:attrNameLst>
                                          <p:attrName>ppt_x</p:attrName>
                                        </p:attrNameLst>
                                      </p:cBhvr>
                                      <p:tavLst>
                                        <p:tav tm="0">
                                          <p:val>
                                            <p:strVal val="#ppt_x"/>
                                          </p:val>
                                        </p:tav>
                                        <p:tav tm="100000">
                                          <p:val>
                                            <p:strVal val="#ppt_x"/>
                                          </p:val>
                                        </p:tav>
                                      </p:tavLst>
                                    </p:anim>
                                    <p:anim calcmode="lin" valueType="num">
                                      <p:cBhvr additive="base">
                                        <p:cTn id="320" dur="500" fill="hold"/>
                                        <p:tgtEl>
                                          <p:spTgt spid="131"/>
                                        </p:tgtEl>
                                        <p:attrNameLst>
                                          <p:attrName>ppt_y</p:attrName>
                                        </p:attrNameLst>
                                      </p:cBhvr>
                                      <p:tavLst>
                                        <p:tav tm="0">
                                          <p:val>
                                            <p:strVal val="1+#ppt_h/2"/>
                                          </p:val>
                                        </p:tav>
                                        <p:tav tm="100000">
                                          <p:val>
                                            <p:strVal val="#ppt_y"/>
                                          </p:val>
                                        </p:tav>
                                      </p:tavLst>
                                    </p:anim>
                                  </p:childTnLst>
                                </p:cTn>
                              </p:par>
                              <p:par>
                                <p:cTn id="321" presetID="2" presetClass="entr" presetSubtype="4" fill="hold" nodeType="withEffect">
                                  <p:stCondLst>
                                    <p:cond delay="0"/>
                                  </p:stCondLst>
                                  <p:childTnLst>
                                    <p:set>
                                      <p:cBhvr>
                                        <p:cTn id="322" dur="1" fill="hold">
                                          <p:stCondLst>
                                            <p:cond delay="0"/>
                                          </p:stCondLst>
                                        </p:cTn>
                                        <p:tgtEl>
                                          <p:spTgt spid="132"/>
                                        </p:tgtEl>
                                        <p:attrNameLst>
                                          <p:attrName>style.visibility</p:attrName>
                                        </p:attrNameLst>
                                      </p:cBhvr>
                                      <p:to>
                                        <p:strVal val="visible"/>
                                      </p:to>
                                    </p:set>
                                    <p:anim calcmode="lin" valueType="num">
                                      <p:cBhvr additive="base">
                                        <p:cTn id="323" dur="500" fill="hold"/>
                                        <p:tgtEl>
                                          <p:spTgt spid="132"/>
                                        </p:tgtEl>
                                        <p:attrNameLst>
                                          <p:attrName>ppt_x</p:attrName>
                                        </p:attrNameLst>
                                      </p:cBhvr>
                                      <p:tavLst>
                                        <p:tav tm="0">
                                          <p:val>
                                            <p:strVal val="#ppt_x"/>
                                          </p:val>
                                        </p:tav>
                                        <p:tav tm="100000">
                                          <p:val>
                                            <p:strVal val="#ppt_x"/>
                                          </p:val>
                                        </p:tav>
                                      </p:tavLst>
                                    </p:anim>
                                    <p:anim calcmode="lin" valueType="num">
                                      <p:cBhvr additive="base">
                                        <p:cTn id="324" dur="500" fill="hold"/>
                                        <p:tgtEl>
                                          <p:spTgt spid="132"/>
                                        </p:tgtEl>
                                        <p:attrNameLst>
                                          <p:attrName>ppt_y</p:attrName>
                                        </p:attrNameLst>
                                      </p:cBhvr>
                                      <p:tavLst>
                                        <p:tav tm="0">
                                          <p:val>
                                            <p:strVal val="1+#ppt_h/2"/>
                                          </p:val>
                                        </p:tav>
                                        <p:tav tm="100000">
                                          <p:val>
                                            <p:strVal val="#ppt_y"/>
                                          </p:val>
                                        </p:tav>
                                      </p:tavLst>
                                    </p:anim>
                                  </p:childTnLst>
                                </p:cTn>
                              </p:par>
                              <p:par>
                                <p:cTn id="325" presetID="2" presetClass="entr" presetSubtype="4" fill="hold" nodeType="withEffect">
                                  <p:stCondLst>
                                    <p:cond delay="0"/>
                                  </p:stCondLst>
                                  <p:childTnLst>
                                    <p:set>
                                      <p:cBhvr>
                                        <p:cTn id="326" dur="1" fill="hold">
                                          <p:stCondLst>
                                            <p:cond delay="0"/>
                                          </p:stCondLst>
                                        </p:cTn>
                                        <p:tgtEl>
                                          <p:spTgt spid="133"/>
                                        </p:tgtEl>
                                        <p:attrNameLst>
                                          <p:attrName>style.visibility</p:attrName>
                                        </p:attrNameLst>
                                      </p:cBhvr>
                                      <p:to>
                                        <p:strVal val="visible"/>
                                      </p:to>
                                    </p:set>
                                    <p:anim calcmode="lin" valueType="num">
                                      <p:cBhvr additive="base">
                                        <p:cTn id="327" dur="500" fill="hold"/>
                                        <p:tgtEl>
                                          <p:spTgt spid="133"/>
                                        </p:tgtEl>
                                        <p:attrNameLst>
                                          <p:attrName>ppt_x</p:attrName>
                                        </p:attrNameLst>
                                      </p:cBhvr>
                                      <p:tavLst>
                                        <p:tav tm="0">
                                          <p:val>
                                            <p:strVal val="#ppt_x"/>
                                          </p:val>
                                        </p:tav>
                                        <p:tav tm="100000">
                                          <p:val>
                                            <p:strVal val="#ppt_x"/>
                                          </p:val>
                                        </p:tav>
                                      </p:tavLst>
                                    </p:anim>
                                    <p:anim calcmode="lin" valueType="num">
                                      <p:cBhvr additive="base">
                                        <p:cTn id="328" dur="500" fill="hold"/>
                                        <p:tgtEl>
                                          <p:spTgt spid="133"/>
                                        </p:tgtEl>
                                        <p:attrNameLst>
                                          <p:attrName>ppt_y</p:attrName>
                                        </p:attrNameLst>
                                      </p:cBhvr>
                                      <p:tavLst>
                                        <p:tav tm="0">
                                          <p:val>
                                            <p:strVal val="1+#ppt_h/2"/>
                                          </p:val>
                                        </p:tav>
                                        <p:tav tm="100000">
                                          <p:val>
                                            <p:strVal val="#ppt_y"/>
                                          </p:val>
                                        </p:tav>
                                      </p:tavLst>
                                    </p:anim>
                                  </p:childTnLst>
                                </p:cTn>
                              </p:par>
                              <p:par>
                                <p:cTn id="329" presetID="2" presetClass="entr" presetSubtype="4" fill="hold" nodeType="withEffect">
                                  <p:stCondLst>
                                    <p:cond delay="0"/>
                                  </p:stCondLst>
                                  <p:childTnLst>
                                    <p:set>
                                      <p:cBhvr>
                                        <p:cTn id="330" dur="1" fill="hold">
                                          <p:stCondLst>
                                            <p:cond delay="0"/>
                                          </p:stCondLst>
                                        </p:cTn>
                                        <p:tgtEl>
                                          <p:spTgt spid="134"/>
                                        </p:tgtEl>
                                        <p:attrNameLst>
                                          <p:attrName>style.visibility</p:attrName>
                                        </p:attrNameLst>
                                      </p:cBhvr>
                                      <p:to>
                                        <p:strVal val="visible"/>
                                      </p:to>
                                    </p:set>
                                    <p:anim calcmode="lin" valueType="num">
                                      <p:cBhvr additive="base">
                                        <p:cTn id="331" dur="500" fill="hold"/>
                                        <p:tgtEl>
                                          <p:spTgt spid="134"/>
                                        </p:tgtEl>
                                        <p:attrNameLst>
                                          <p:attrName>ppt_x</p:attrName>
                                        </p:attrNameLst>
                                      </p:cBhvr>
                                      <p:tavLst>
                                        <p:tav tm="0">
                                          <p:val>
                                            <p:strVal val="#ppt_x"/>
                                          </p:val>
                                        </p:tav>
                                        <p:tav tm="100000">
                                          <p:val>
                                            <p:strVal val="#ppt_x"/>
                                          </p:val>
                                        </p:tav>
                                      </p:tavLst>
                                    </p:anim>
                                    <p:anim calcmode="lin" valueType="num">
                                      <p:cBhvr additive="base">
                                        <p:cTn id="332" dur="500" fill="hold"/>
                                        <p:tgtEl>
                                          <p:spTgt spid="134"/>
                                        </p:tgtEl>
                                        <p:attrNameLst>
                                          <p:attrName>ppt_y</p:attrName>
                                        </p:attrNameLst>
                                      </p:cBhvr>
                                      <p:tavLst>
                                        <p:tav tm="0">
                                          <p:val>
                                            <p:strVal val="1+#ppt_h/2"/>
                                          </p:val>
                                        </p:tav>
                                        <p:tav tm="100000">
                                          <p:val>
                                            <p:strVal val="#ppt_y"/>
                                          </p:val>
                                        </p:tav>
                                      </p:tavLst>
                                    </p:anim>
                                  </p:childTnLst>
                                </p:cTn>
                              </p:par>
                              <p:par>
                                <p:cTn id="333" presetID="2" presetClass="entr" presetSubtype="4" fill="hold" nodeType="withEffect">
                                  <p:stCondLst>
                                    <p:cond delay="0"/>
                                  </p:stCondLst>
                                  <p:childTnLst>
                                    <p:set>
                                      <p:cBhvr>
                                        <p:cTn id="334" dur="1" fill="hold">
                                          <p:stCondLst>
                                            <p:cond delay="0"/>
                                          </p:stCondLst>
                                        </p:cTn>
                                        <p:tgtEl>
                                          <p:spTgt spid="135"/>
                                        </p:tgtEl>
                                        <p:attrNameLst>
                                          <p:attrName>style.visibility</p:attrName>
                                        </p:attrNameLst>
                                      </p:cBhvr>
                                      <p:to>
                                        <p:strVal val="visible"/>
                                      </p:to>
                                    </p:set>
                                    <p:anim calcmode="lin" valueType="num">
                                      <p:cBhvr additive="base">
                                        <p:cTn id="335" dur="500" fill="hold"/>
                                        <p:tgtEl>
                                          <p:spTgt spid="135"/>
                                        </p:tgtEl>
                                        <p:attrNameLst>
                                          <p:attrName>ppt_x</p:attrName>
                                        </p:attrNameLst>
                                      </p:cBhvr>
                                      <p:tavLst>
                                        <p:tav tm="0">
                                          <p:val>
                                            <p:strVal val="#ppt_x"/>
                                          </p:val>
                                        </p:tav>
                                        <p:tav tm="100000">
                                          <p:val>
                                            <p:strVal val="#ppt_x"/>
                                          </p:val>
                                        </p:tav>
                                      </p:tavLst>
                                    </p:anim>
                                    <p:anim calcmode="lin" valueType="num">
                                      <p:cBhvr additive="base">
                                        <p:cTn id="336" dur="500" fill="hold"/>
                                        <p:tgtEl>
                                          <p:spTgt spid="135"/>
                                        </p:tgtEl>
                                        <p:attrNameLst>
                                          <p:attrName>ppt_y</p:attrName>
                                        </p:attrNameLst>
                                      </p:cBhvr>
                                      <p:tavLst>
                                        <p:tav tm="0">
                                          <p:val>
                                            <p:strVal val="1+#ppt_h/2"/>
                                          </p:val>
                                        </p:tav>
                                        <p:tav tm="100000">
                                          <p:val>
                                            <p:strVal val="#ppt_y"/>
                                          </p:val>
                                        </p:tav>
                                      </p:tavLst>
                                    </p:anim>
                                  </p:childTnLst>
                                </p:cTn>
                              </p:par>
                              <p:par>
                                <p:cTn id="337" presetID="2" presetClass="entr" presetSubtype="4" fill="hold" nodeType="withEffect">
                                  <p:stCondLst>
                                    <p:cond delay="0"/>
                                  </p:stCondLst>
                                  <p:childTnLst>
                                    <p:set>
                                      <p:cBhvr>
                                        <p:cTn id="338" dur="1" fill="hold">
                                          <p:stCondLst>
                                            <p:cond delay="0"/>
                                          </p:stCondLst>
                                        </p:cTn>
                                        <p:tgtEl>
                                          <p:spTgt spid="136"/>
                                        </p:tgtEl>
                                        <p:attrNameLst>
                                          <p:attrName>style.visibility</p:attrName>
                                        </p:attrNameLst>
                                      </p:cBhvr>
                                      <p:to>
                                        <p:strVal val="visible"/>
                                      </p:to>
                                    </p:set>
                                    <p:anim calcmode="lin" valueType="num">
                                      <p:cBhvr additive="base">
                                        <p:cTn id="339" dur="500" fill="hold"/>
                                        <p:tgtEl>
                                          <p:spTgt spid="136"/>
                                        </p:tgtEl>
                                        <p:attrNameLst>
                                          <p:attrName>ppt_x</p:attrName>
                                        </p:attrNameLst>
                                      </p:cBhvr>
                                      <p:tavLst>
                                        <p:tav tm="0">
                                          <p:val>
                                            <p:strVal val="#ppt_x"/>
                                          </p:val>
                                        </p:tav>
                                        <p:tav tm="100000">
                                          <p:val>
                                            <p:strVal val="#ppt_x"/>
                                          </p:val>
                                        </p:tav>
                                      </p:tavLst>
                                    </p:anim>
                                    <p:anim calcmode="lin" valueType="num">
                                      <p:cBhvr additive="base">
                                        <p:cTn id="340" dur="500" fill="hold"/>
                                        <p:tgtEl>
                                          <p:spTgt spid="136"/>
                                        </p:tgtEl>
                                        <p:attrNameLst>
                                          <p:attrName>ppt_y</p:attrName>
                                        </p:attrNameLst>
                                      </p:cBhvr>
                                      <p:tavLst>
                                        <p:tav tm="0">
                                          <p:val>
                                            <p:strVal val="1+#ppt_h/2"/>
                                          </p:val>
                                        </p:tav>
                                        <p:tav tm="100000">
                                          <p:val>
                                            <p:strVal val="#ppt_y"/>
                                          </p:val>
                                        </p:tav>
                                      </p:tavLst>
                                    </p:anim>
                                  </p:childTnLst>
                                </p:cTn>
                              </p:par>
                              <p:par>
                                <p:cTn id="341" presetID="2" presetClass="entr" presetSubtype="4" fill="hold" nodeType="withEffect">
                                  <p:stCondLst>
                                    <p:cond delay="0"/>
                                  </p:stCondLst>
                                  <p:childTnLst>
                                    <p:set>
                                      <p:cBhvr>
                                        <p:cTn id="342" dur="1" fill="hold">
                                          <p:stCondLst>
                                            <p:cond delay="0"/>
                                          </p:stCondLst>
                                        </p:cTn>
                                        <p:tgtEl>
                                          <p:spTgt spid="137"/>
                                        </p:tgtEl>
                                        <p:attrNameLst>
                                          <p:attrName>style.visibility</p:attrName>
                                        </p:attrNameLst>
                                      </p:cBhvr>
                                      <p:to>
                                        <p:strVal val="visible"/>
                                      </p:to>
                                    </p:set>
                                    <p:anim calcmode="lin" valueType="num">
                                      <p:cBhvr additive="base">
                                        <p:cTn id="343" dur="500" fill="hold"/>
                                        <p:tgtEl>
                                          <p:spTgt spid="137"/>
                                        </p:tgtEl>
                                        <p:attrNameLst>
                                          <p:attrName>ppt_x</p:attrName>
                                        </p:attrNameLst>
                                      </p:cBhvr>
                                      <p:tavLst>
                                        <p:tav tm="0">
                                          <p:val>
                                            <p:strVal val="#ppt_x"/>
                                          </p:val>
                                        </p:tav>
                                        <p:tav tm="100000">
                                          <p:val>
                                            <p:strVal val="#ppt_x"/>
                                          </p:val>
                                        </p:tav>
                                      </p:tavLst>
                                    </p:anim>
                                    <p:anim calcmode="lin" valueType="num">
                                      <p:cBhvr additive="base">
                                        <p:cTn id="344" dur="500" fill="hold"/>
                                        <p:tgtEl>
                                          <p:spTgt spid="137"/>
                                        </p:tgtEl>
                                        <p:attrNameLst>
                                          <p:attrName>ppt_y</p:attrName>
                                        </p:attrNameLst>
                                      </p:cBhvr>
                                      <p:tavLst>
                                        <p:tav tm="0">
                                          <p:val>
                                            <p:strVal val="1+#ppt_h/2"/>
                                          </p:val>
                                        </p:tav>
                                        <p:tav tm="100000">
                                          <p:val>
                                            <p:strVal val="#ppt_y"/>
                                          </p:val>
                                        </p:tav>
                                      </p:tavLst>
                                    </p:anim>
                                  </p:childTnLst>
                                </p:cTn>
                              </p:par>
                              <p:par>
                                <p:cTn id="345" presetID="2" presetClass="entr" presetSubtype="4" fill="hold" nodeType="withEffect">
                                  <p:stCondLst>
                                    <p:cond delay="0"/>
                                  </p:stCondLst>
                                  <p:childTnLst>
                                    <p:set>
                                      <p:cBhvr>
                                        <p:cTn id="346" dur="1" fill="hold">
                                          <p:stCondLst>
                                            <p:cond delay="0"/>
                                          </p:stCondLst>
                                        </p:cTn>
                                        <p:tgtEl>
                                          <p:spTgt spid="138"/>
                                        </p:tgtEl>
                                        <p:attrNameLst>
                                          <p:attrName>style.visibility</p:attrName>
                                        </p:attrNameLst>
                                      </p:cBhvr>
                                      <p:to>
                                        <p:strVal val="visible"/>
                                      </p:to>
                                    </p:set>
                                    <p:anim calcmode="lin" valueType="num">
                                      <p:cBhvr additive="base">
                                        <p:cTn id="347" dur="500" fill="hold"/>
                                        <p:tgtEl>
                                          <p:spTgt spid="138"/>
                                        </p:tgtEl>
                                        <p:attrNameLst>
                                          <p:attrName>ppt_x</p:attrName>
                                        </p:attrNameLst>
                                      </p:cBhvr>
                                      <p:tavLst>
                                        <p:tav tm="0">
                                          <p:val>
                                            <p:strVal val="#ppt_x"/>
                                          </p:val>
                                        </p:tav>
                                        <p:tav tm="100000">
                                          <p:val>
                                            <p:strVal val="#ppt_x"/>
                                          </p:val>
                                        </p:tav>
                                      </p:tavLst>
                                    </p:anim>
                                    <p:anim calcmode="lin" valueType="num">
                                      <p:cBhvr additive="base">
                                        <p:cTn id="348" dur="500" fill="hold"/>
                                        <p:tgtEl>
                                          <p:spTgt spid="138"/>
                                        </p:tgtEl>
                                        <p:attrNameLst>
                                          <p:attrName>ppt_y</p:attrName>
                                        </p:attrNameLst>
                                      </p:cBhvr>
                                      <p:tavLst>
                                        <p:tav tm="0">
                                          <p:val>
                                            <p:strVal val="1+#ppt_h/2"/>
                                          </p:val>
                                        </p:tav>
                                        <p:tav tm="100000">
                                          <p:val>
                                            <p:strVal val="#ppt_y"/>
                                          </p:val>
                                        </p:tav>
                                      </p:tavLst>
                                    </p:anim>
                                  </p:childTnLst>
                                </p:cTn>
                              </p:par>
                              <p:par>
                                <p:cTn id="349" presetID="2" presetClass="entr" presetSubtype="4" fill="hold" nodeType="withEffect">
                                  <p:stCondLst>
                                    <p:cond delay="0"/>
                                  </p:stCondLst>
                                  <p:childTnLst>
                                    <p:set>
                                      <p:cBhvr>
                                        <p:cTn id="350" dur="1" fill="hold">
                                          <p:stCondLst>
                                            <p:cond delay="0"/>
                                          </p:stCondLst>
                                        </p:cTn>
                                        <p:tgtEl>
                                          <p:spTgt spid="139"/>
                                        </p:tgtEl>
                                        <p:attrNameLst>
                                          <p:attrName>style.visibility</p:attrName>
                                        </p:attrNameLst>
                                      </p:cBhvr>
                                      <p:to>
                                        <p:strVal val="visible"/>
                                      </p:to>
                                    </p:set>
                                    <p:anim calcmode="lin" valueType="num">
                                      <p:cBhvr additive="base">
                                        <p:cTn id="351" dur="500" fill="hold"/>
                                        <p:tgtEl>
                                          <p:spTgt spid="139"/>
                                        </p:tgtEl>
                                        <p:attrNameLst>
                                          <p:attrName>ppt_x</p:attrName>
                                        </p:attrNameLst>
                                      </p:cBhvr>
                                      <p:tavLst>
                                        <p:tav tm="0">
                                          <p:val>
                                            <p:strVal val="#ppt_x"/>
                                          </p:val>
                                        </p:tav>
                                        <p:tav tm="100000">
                                          <p:val>
                                            <p:strVal val="#ppt_x"/>
                                          </p:val>
                                        </p:tav>
                                      </p:tavLst>
                                    </p:anim>
                                    <p:anim calcmode="lin" valueType="num">
                                      <p:cBhvr additive="base">
                                        <p:cTn id="352" dur="500" fill="hold"/>
                                        <p:tgtEl>
                                          <p:spTgt spid="139"/>
                                        </p:tgtEl>
                                        <p:attrNameLst>
                                          <p:attrName>ppt_y</p:attrName>
                                        </p:attrNameLst>
                                      </p:cBhvr>
                                      <p:tavLst>
                                        <p:tav tm="0">
                                          <p:val>
                                            <p:strVal val="1+#ppt_h/2"/>
                                          </p:val>
                                        </p:tav>
                                        <p:tav tm="100000">
                                          <p:val>
                                            <p:strVal val="#ppt_y"/>
                                          </p:val>
                                        </p:tav>
                                      </p:tavLst>
                                    </p:anim>
                                  </p:childTnLst>
                                </p:cTn>
                              </p:par>
                              <p:par>
                                <p:cTn id="353" presetID="2" presetClass="entr" presetSubtype="4" fill="hold" nodeType="withEffect">
                                  <p:stCondLst>
                                    <p:cond delay="0"/>
                                  </p:stCondLst>
                                  <p:childTnLst>
                                    <p:set>
                                      <p:cBhvr>
                                        <p:cTn id="354" dur="1" fill="hold">
                                          <p:stCondLst>
                                            <p:cond delay="0"/>
                                          </p:stCondLst>
                                        </p:cTn>
                                        <p:tgtEl>
                                          <p:spTgt spid="140"/>
                                        </p:tgtEl>
                                        <p:attrNameLst>
                                          <p:attrName>style.visibility</p:attrName>
                                        </p:attrNameLst>
                                      </p:cBhvr>
                                      <p:to>
                                        <p:strVal val="visible"/>
                                      </p:to>
                                    </p:set>
                                    <p:anim calcmode="lin" valueType="num">
                                      <p:cBhvr additive="base">
                                        <p:cTn id="355" dur="500" fill="hold"/>
                                        <p:tgtEl>
                                          <p:spTgt spid="140"/>
                                        </p:tgtEl>
                                        <p:attrNameLst>
                                          <p:attrName>ppt_x</p:attrName>
                                        </p:attrNameLst>
                                      </p:cBhvr>
                                      <p:tavLst>
                                        <p:tav tm="0">
                                          <p:val>
                                            <p:strVal val="#ppt_x"/>
                                          </p:val>
                                        </p:tav>
                                        <p:tav tm="100000">
                                          <p:val>
                                            <p:strVal val="#ppt_x"/>
                                          </p:val>
                                        </p:tav>
                                      </p:tavLst>
                                    </p:anim>
                                    <p:anim calcmode="lin" valueType="num">
                                      <p:cBhvr additive="base">
                                        <p:cTn id="356" dur="500" fill="hold"/>
                                        <p:tgtEl>
                                          <p:spTgt spid="140"/>
                                        </p:tgtEl>
                                        <p:attrNameLst>
                                          <p:attrName>ppt_y</p:attrName>
                                        </p:attrNameLst>
                                      </p:cBhvr>
                                      <p:tavLst>
                                        <p:tav tm="0">
                                          <p:val>
                                            <p:strVal val="1+#ppt_h/2"/>
                                          </p:val>
                                        </p:tav>
                                        <p:tav tm="100000">
                                          <p:val>
                                            <p:strVal val="#ppt_y"/>
                                          </p:val>
                                        </p:tav>
                                      </p:tavLst>
                                    </p:anim>
                                  </p:childTnLst>
                                </p:cTn>
                              </p:par>
                              <p:par>
                                <p:cTn id="357" presetID="2" presetClass="entr" presetSubtype="4" fill="hold" nodeType="withEffect">
                                  <p:stCondLst>
                                    <p:cond delay="0"/>
                                  </p:stCondLst>
                                  <p:childTnLst>
                                    <p:set>
                                      <p:cBhvr>
                                        <p:cTn id="358" dur="1" fill="hold">
                                          <p:stCondLst>
                                            <p:cond delay="0"/>
                                          </p:stCondLst>
                                        </p:cTn>
                                        <p:tgtEl>
                                          <p:spTgt spid="141"/>
                                        </p:tgtEl>
                                        <p:attrNameLst>
                                          <p:attrName>style.visibility</p:attrName>
                                        </p:attrNameLst>
                                      </p:cBhvr>
                                      <p:to>
                                        <p:strVal val="visible"/>
                                      </p:to>
                                    </p:set>
                                    <p:anim calcmode="lin" valueType="num">
                                      <p:cBhvr additive="base">
                                        <p:cTn id="359" dur="500" fill="hold"/>
                                        <p:tgtEl>
                                          <p:spTgt spid="141"/>
                                        </p:tgtEl>
                                        <p:attrNameLst>
                                          <p:attrName>ppt_x</p:attrName>
                                        </p:attrNameLst>
                                      </p:cBhvr>
                                      <p:tavLst>
                                        <p:tav tm="0">
                                          <p:val>
                                            <p:strVal val="#ppt_x"/>
                                          </p:val>
                                        </p:tav>
                                        <p:tav tm="100000">
                                          <p:val>
                                            <p:strVal val="#ppt_x"/>
                                          </p:val>
                                        </p:tav>
                                      </p:tavLst>
                                    </p:anim>
                                    <p:anim calcmode="lin" valueType="num">
                                      <p:cBhvr additive="base">
                                        <p:cTn id="360" dur="500" fill="hold"/>
                                        <p:tgtEl>
                                          <p:spTgt spid="141"/>
                                        </p:tgtEl>
                                        <p:attrNameLst>
                                          <p:attrName>ppt_y</p:attrName>
                                        </p:attrNameLst>
                                      </p:cBhvr>
                                      <p:tavLst>
                                        <p:tav tm="0">
                                          <p:val>
                                            <p:strVal val="1+#ppt_h/2"/>
                                          </p:val>
                                        </p:tav>
                                        <p:tav tm="100000">
                                          <p:val>
                                            <p:strVal val="#ppt_y"/>
                                          </p:val>
                                        </p:tav>
                                      </p:tavLst>
                                    </p:anim>
                                  </p:childTnLst>
                                </p:cTn>
                              </p:par>
                              <p:par>
                                <p:cTn id="361" presetID="2" presetClass="entr" presetSubtype="4" fill="hold" nodeType="withEffect">
                                  <p:stCondLst>
                                    <p:cond delay="0"/>
                                  </p:stCondLst>
                                  <p:childTnLst>
                                    <p:set>
                                      <p:cBhvr>
                                        <p:cTn id="362" dur="1" fill="hold">
                                          <p:stCondLst>
                                            <p:cond delay="0"/>
                                          </p:stCondLst>
                                        </p:cTn>
                                        <p:tgtEl>
                                          <p:spTgt spid="142"/>
                                        </p:tgtEl>
                                        <p:attrNameLst>
                                          <p:attrName>style.visibility</p:attrName>
                                        </p:attrNameLst>
                                      </p:cBhvr>
                                      <p:to>
                                        <p:strVal val="visible"/>
                                      </p:to>
                                    </p:set>
                                    <p:anim calcmode="lin" valueType="num">
                                      <p:cBhvr additive="base">
                                        <p:cTn id="363" dur="500" fill="hold"/>
                                        <p:tgtEl>
                                          <p:spTgt spid="142"/>
                                        </p:tgtEl>
                                        <p:attrNameLst>
                                          <p:attrName>ppt_x</p:attrName>
                                        </p:attrNameLst>
                                      </p:cBhvr>
                                      <p:tavLst>
                                        <p:tav tm="0">
                                          <p:val>
                                            <p:strVal val="#ppt_x"/>
                                          </p:val>
                                        </p:tav>
                                        <p:tav tm="100000">
                                          <p:val>
                                            <p:strVal val="#ppt_x"/>
                                          </p:val>
                                        </p:tav>
                                      </p:tavLst>
                                    </p:anim>
                                    <p:anim calcmode="lin" valueType="num">
                                      <p:cBhvr additive="base">
                                        <p:cTn id="364" dur="500" fill="hold"/>
                                        <p:tgtEl>
                                          <p:spTgt spid="142"/>
                                        </p:tgtEl>
                                        <p:attrNameLst>
                                          <p:attrName>ppt_y</p:attrName>
                                        </p:attrNameLst>
                                      </p:cBhvr>
                                      <p:tavLst>
                                        <p:tav tm="0">
                                          <p:val>
                                            <p:strVal val="1+#ppt_h/2"/>
                                          </p:val>
                                        </p:tav>
                                        <p:tav tm="100000">
                                          <p:val>
                                            <p:strVal val="#ppt_y"/>
                                          </p:val>
                                        </p:tav>
                                      </p:tavLst>
                                    </p:anim>
                                  </p:childTnLst>
                                </p:cTn>
                              </p:par>
                              <p:par>
                                <p:cTn id="365" presetID="2" presetClass="entr" presetSubtype="4" fill="hold" nodeType="withEffect">
                                  <p:stCondLst>
                                    <p:cond delay="0"/>
                                  </p:stCondLst>
                                  <p:childTnLst>
                                    <p:set>
                                      <p:cBhvr>
                                        <p:cTn id="366" dur="1" fill="hold">
                                          <p:stCondLst>
                                            <p:cond delay="0"/>
                                          </p:stCondLst>
                                        </p:cTn>
                                        <p:tgtEl>
                                          <p:spTgt spid="143"/>
                                        </p:tgtEl>
                                        <p:attrNameLst>
                                          <p:attrName>style.visibility</p:attrName>
                                        </p:attrNameLst>
                                      </p:cBhvr>
                                      <p:to>
                                        <p:strVal val="visible"/>
                                      </p:to>
                                    </p:set>
                                    <p:anim calcmode="lin" valueType="num">
                                      <p:cBhvr additive="base">
                                        <p:cTn id="367" dur="500" fill="hold"/>
                                        <p:tgtEl>
                                          <p:spTgt spid="143"/>
                                        </p:tgtEl>
                                        <p:attrNameLst>
                                          <p:attrName>ppt_x</p:attrName>
                                        </p:attrNameLst>
                                      </p:cBhvr>
                                      <p:tavLst>
                                        <p:tav tm="0">
                                          <p:val>
                                            <p:strVal val="#ppt_x"/>
                                          </p:val>
                                        </p:tav>
                                        <p:tav tm="100000">
                                          <p:val>
                                            <p:strVal val="#ppt_x"/>
                                          </p:val>
                                        </p:tav>
                                      </p:tavLst>
                                    </p:anim>
                                    <p:anim calcmode="lin" valueType="num">
                                      <p:cBhvr additive="base">
                                        <p:cTn id="368" dur="500" fill="hold"/>
                                        <p:tgtEl>
                                          <p:spTgt spid="143"/>
                                        </p:tgtEl>
                                        <p:attrNameLst>
                                          <p:attrName>ppt_y</p:attrName>
                                        </p:attrNameLst>
                                      </p:cBhvr>
                                      <p:tavLst>
                                        <p:tav tm="0">
                                          <p:val>
                                            <p:strVal val="1+#ppt_h/2"/>
                                          </p:val>
                                        </p:tav>
                                        <p:tav tm="100000">
                                          <p:val>
                                            <p:strVal val="#ppt_y"/>
                                          </p:val>
                                        </p:tav>
                                      </p:tavLst>
                                    </p:anim>
                                  </p:childTnLst>
                                </p:cTn>
                              </p:par>
                              <p:par>
                                <p:cTn id="369" presetID="2" presetClass="entr" presetSubtype="4" fill="hold" nodeType="withEffect">
                                  <p:stCondLst>
                                    <p:cond delay="0"/>
                                  </p:stCondLst>
                                  <p:childTnLst>
                                    <p:set>
                                      <p:cBhvr>
                                        <p:cTn id="370" dur="1" fill="hold">
                                          <p:stCondLst>
                                            <p:cond delay="0"/>
                                          </p:stCondLst>
                                        </p:cTn>
                                        <p:tgtEl>
                                          <p:spTgt spid="144"/>
                                        </p:tgtEl>
                                        <p:attrNameLst>
                                          <p:attrName>style.visibility</p:attrName>
                                        </p:attrNameLst>
                                      </p:cBhvr>
                                      <p:to>
                                        <p:strVal val="visible"/>
                                      </p:to>
                                    </p:set>
                                    <p:anim calcmode="lin" valueType="num">
                                      <p:cBhvr additive="base">
                                        <p:cTn id="371" dur="500" fill="hold"/>
                                        <p:tgtEl>
                                          <p:spTgt spid="144"/>
                                        </p:tgtEl>
                                        <p:attrNameLst>
                                          <p:attrName>ppt_x</p:attrName>
                                        </p:attrNameLst>
                                      </p:cBhvr>
                                      <p:tavLst>
                                        <p:tav tm="0">
                                          <p:val>
                                            <p:strVal val="#ppt_x"/>
                                          </p:val>
                                        </p:tav>
                                        <p:tav tm="100000">
                                          <p:val>
                                            <p:strVal val="#ppt_x"/>
                                          </p:val>
                                        </p:tav>
                                      </p:tavLst>
                                    </p:anim>
                                    <p:anim calcmode="lin" valueType="num">
                                      <p:cBhvr additive="base">
                                        <p:cTn id="372" dur="500" fill="hold"/>
                                        <p:tgtEl>
                                          <p:spTgt spid="144"/>
                                        </p:tgtEl>
                                        <p:attrNameLst>
                                          <p:attrName>ppt_y</p:attrName>
                                        </p:attrNameLst>
                                      </p:cBhvr>
                                      <p:tavLst>
                                        <p:tav tm="0">
                                          <p:val>
                                            <p:strVal val="1+#ppt_h/2"/>
                                          </p:val>
                                        </p:tav>
                                        <p:tav tm="100000">
                                          <p:val>
                                            <p:strVal val="#ppt_y"/>
                                          </p:val>
                                        </p:tav>
                                      </p:tavLst>
                                    </p:anim>
                                  </p:childTnLst>
                                </p:cTn>
                              </p:par>
                              <p:par>
                                <p:cTn id="373" presetID="2" presetClass="entr" presetSubtype="4" fill="hold" nodeType="withEffect">
                                  <p:stCondLst>
                                    <p:cond delay="0"/>
                                  </p:stCondLst>
                                  <p:childTnLst>
                                    <p:set>
                                      <p:cBhvr>
                                        <p:cTn id="374" dur="1" fill="hold">
                                          <p:stCondLst>
                                            <p:cond delay="0"/>
                                          </p:stCondLst>
                                        </p:cTn>
                                        <p:tgtEl>
                                          <p:spTgt spid="145"/>
                                        </p:tgtEl>
                                        <p:attrNameLst>
                                          <p:attrName>style.visibility</p:attrName>
                                        </p:attrNameLst>
                                      </p:cBhvr>
                                      <p:to>
                                        <p:strVal val="visible"/>
                                      </p:to>
                                    </p:set>
                                    <p:anim calcmode="lin" valueType="num">
                                      <p:cBhvr additive="base">
                                        <p:cTn id="375" dur="500" fill="hold"/>
                                        <p:tgtEl>
                                          <p:spTgt spid="145"/>
                                        </p:tgtEl>
                                        <p:attrNameLst>
                                          <p:attrName>ppt_x</p:attrName>
                                        </p:attrNameLst>
                                      </p:cBhvr>
                                      <p:tavLst>
                                        <p:tav tm="0">
                                          <p:val>
                                            <p:strVal val="#ppt_x"/>
                                          </p:val>
                                        </p:tav>
                                        <p:tav tm="100000">
                                          <p:val>
                                            <p:strVal val="#ppt_x"/>
                                          </p:val>
                                        </p:tav>
                                      </p:tavLst>
                                    </p:anim>
                                    <p:anim calcmode="lin" valueType="num">
                                      <p:cBhvr additive="base">
                                        <p:cTn id="376" dur="500" fill="hold"/>
                                        <p:tgtEl>
                                          <p:spTgt spid="145"/>
                                        </p:tgtEl>
                                        <p:attrNameLst>
                                          <p:attrName>ppt_y</p:attrName>
                                        </p:attrNameLst>
                                      </p:cBhvr>
                                      <p:tavLst>
                                        <p:tav tm="0">
                                          <p:val>
                                            <p:strVal val="1+#ppt_h/2"/>
                                          </p:val>
                                        </p:tav>
                                        <p:tav tm="100000">
                                          <p:val>
                                            <p:strVal val="#ppt_y"/>
                                          </p:val>
                                        </p:tav>
                                      </p:tavLst>
                                    </p:anim>
                                  </p:childTnLst>
                                </p:cTn>
                              </p:par>
                              <p:par>
                                <p:cTn id="377" presetID="2" presetClass="entr" presetSubtype="4" fill="hold" nodeType="withEffect">
                                  <p:stCondLst>
                                    <p:cond delay="0"/>
                                  </p:stCondLst>
                                  <p:childTnLst>
                                    <p:set>
                                      <p:cBhvr>
                                        <p:cTn id="378" dur="1" fill="hold">
                                          <p:stCondLst>
                                            <p:cond delay="0"/>
                                          </p:stCondLst>
                                        </p:cTn>
                                        <p:tgtEl>
                                          <p:spTgt spid="146"/>
                                        </p:tgtEl>
                                        <p:attrNameLst>
                                          <p:attrName>style.visibility</p:attrName>
                                        </p:attrNameLst>
                                      </p:cBhvr>
                                      <p:to>
                                        <p:strVal val="visible"/>
                                      </p:to>
                                    </p:set>
                                    <p:anim calcmode="lin" valueType="num">
                                      <p:cBhvr additive="base">
                                        <p:cTn id="379" dur="500" fill="hold"/>
                                        <p:tgtEl>
                                          <p:spTgt spid="146"/>
                                        </p:tgtEl>
                                        <p:attrNameLst>
                                          <p:attrName>ppt_x</p:attrName>
                                        </p:attrNameLst>
                                      </p:cBhvr>
                                      <p:tavLst>
                                        <p:tav tm="0">
                                          <p:val>
                                            <p:strVal val="#ppt_x"/>
                                          </p:val>
                                        </p:tav>
                                        <p:tav tm="100000">
                                          <p:val>
                                            <p:strVal val="#ppt_x"/>
                                          </p:val>
                                        </p:tav>
                                      </p:tavLst>
                                    </p:anim>
                                    <p:anim calcmode="lin" valueType="num">
                                      <p:cBhvr additive="base">
                                        <p:cTn id="380" dur="500" fill="hold"/>
                                        <p:tgtEl>
                                          <p:spTgt spid="146"/>
                                        </p:tgtEl>
                                        <p:attrNameLst>
                                          <p:attrName>ppt_y</p:attrName>
                                        </p:attrNameLst>
                                      </p:cBhvr>
                                      <p:tavLst>
                                        <p:tav tm="0">
                                          <p:val>
                                            <p:strVal val="1+#ppt_h/2"/>
                                          </p:val>
                                        </p:tav>
                                        <p:tav tm="100000">
                                          <p:val>
                                            <p:strVal val="#ppt_y"/>
                                          </p:val>
                                        </p:tav>
                                      </p:tavLst>
                                    </p:anim>
                                  </p:childTnLst>
                                </p:cTn>
                              </p:par>
                              <p:par>
                                <p:cTn id="381" presetID="2" presetClass="entr" presetSubtype="4" fill="hold" nodeType="withEffect">
                                  <p:stCondLst>
                                    <p:cond delay="0"/>
                                  </p:stCondLst>
                                  <p:childTnLst>
                                    <p:set>
                                      <p:cBhvr>
                                        <p:cTn id="382" dur="1" fill="hold">
                                          <p:stCondLst>
                                            <p:cond delay="0"/>
                                          </p:stCondLst>
                                        </p:cTn>
                                        <p:tgtEl>
                                          <p:spTgt spid="147"/>
                                        </p:tgtEl>
                                        <p:attrNameLst>
                                          <p:attrName>style.visibility</p:attrName>
                                        </p:attrNameLst>
                                      </p:cBhvr>
                                      <p:to>
                                        <p:strVal val="visible"/>
                                      </p:to>
                                    </p:set>
                                    <p:anim calcmode="lin" valueType="num">
                                      <p:cBhvr additive="base">
                                        <p:cTn id="383" dur="500" fill="hold"/>
                                        <p:tgtEl>
                                          <p:spTgt spid="147"/>
                                        </p:tgtEl>
                                        <p:attrNameLst>
                                          <p:attrName>ppt_x</p:attrName>
                                        </p:attrNameLst>
                                      </p:cBhvr>
                                      <p:tavLst>
                                        <p:tav tm="0">
                                          <p:val>
                                            <p:strVal val="#ppt_x"/>
                                          </p:val>
                                        </p:tav>
                                        <p:tav tm="100000">
                                          <p:val>
                                            <p:strVal val="#ppt_x"/>
                                          </p:val>
                                        </p:tav>
                                      </p:tavLst>
                                    </p:anim>
                                    <p:anim calcmode="lin" valueType="num">
                                      <p:cBhvr additive="base">
                                        <p:cTn id="384" dur="500" fill="hold"/>
                                        <p:tgtEl>
                                          <p:spTgt spid="147"/>
                                        </p:tgtEl>
                                        <p:attrNameLst>
                                          <p:attrName>ppt_y</p:attrName>
                                        </p:attrNameLst>
                                      </p:cBhvr>
                                      <p:tavLst>
                                        <p:tav tm="0">
                                          <p:val>
                                            <p:strVal val="1+#ppt_h/2"/>
                                          </p:val>
                                        </p:tav>
                                        <p:tav tm="100000">
                                          <p:val>
                                            <p:strVal val="#ppt_y"/>
                                          </p:val>
                                        </p:tav>
                                      </p:tavLst>
                                    </p:anim>
                                  </p:childTnLst>
                                </p:cTn>
                              </p:par>
                              <p:par>
                                <p:cTn id="385" presetID="2" presetClass="entr" presetSubtype="4" fill="hold" nodeType="withEffect">
                                  <p:stCondLst>
                                    <p:cond delay="0"/>
                                  </p:stCondLst>
                                  <p:childTnLst>
                                    <p:set>
                                      <p:cBhvr>
                                        <p:cTn id="386" dur="1" fill="hold">
                                          <p:stCondLst>
                                            <p:cond delay="0"/>
                                          </p:stCondLst>
                                        </p:cTn>
                                        <p:tgtEl>
                                          <p:spTgt spid="148"/>
                                        </p:tgtEl>
                                        <p:attrNameLst>
                                          <p:attrName>style.visibility</p:attrName>
                                        </p:attrNameLst>
                                      </p:cBhvr>
                                      <p:to>
                                        <p:strVal val="visible"/>
                                      </p:to>
                                    </p:set>
                                    <p:anim calcmode="lin" valueType="num">
                                      <p:cBhvr additive="base">
                                        <p:cTn id="387" dur="500" fill="hold"/>
                                        <p:tgtEl>
                                          <p:spTgt spid="148"/>
                                        </p:tgtEl>
                                        <p:attrNameLst>
                                          <p:attrName>ppt_x</p:attrName>
                                        </p:attrNameLst>
                                      </p:cBhvr>
                                      <p:tavLst>
                                        <p:tav tm="0">
                                          <p:val>
                                            <p:strVal val="#ppt_x"/>
                                          </p:val>
                                        </p:tav>
                                        <p:tav tm="100000">
                                          <p:val>
                                            <p:strVal val="#ppt_x"/>
                                          </p:val>
                                        </p:tav>
                                      </p:tavLst>
                                    </p:anim>
                                    <p:anim calcmode="lin" valueType="num">
                                      <p:cBhvr additive="base">
                                        <p:cTn id="388" dur="500" fill="hold"/>
                                        <p:tgtEl>
                                          <p:spTgt spid="148"/>
                                        </p:tgtEl>
                                        <p:attrNameLst>
                                          <p:attrName>ppt_y</p:attrName>
                                        </p:attrNameLst>
                                      </p:cBhvr>
                                      <p:tavLst>
                                        <p:tav tm="0">
                                          <p:val>
                                            <p:strVal val="1+#ppt_h/2"/>
                                          </p:val>
                                        </p:tav>
                                        <p:tav tm="100000">
                                          <p:val>
                                            <p:strVal val="#ppt_y"/>
                                          </p:val>
                                        </p:tav>
                                      </p:tavLst>
                                    </p:anim>
                                  </p:childTnLst>
                                </p:cTn>
                              </p:par>
                              <p:par>
                                <p:cTn id="389" presetID="2" presetClass="entr" presetSubtype="4" fill="hold" nodeType="withEffect">
                                  <p:stCondLst>
                                    <p:cond delay="0"/>
                                  </p:stCondLst>
                                  <p:childTnLst>
                                    <p:set>
                                      <p:cBhvr>
                                        <p:cTn id="390" dur="1" fill="hold">
                                          <p:stCondLst>
                                            <p:cond delay="0"/>
                                          </p:stCondLst>
                                        </p:cTn>
                                        <p:tgtEl>
                                          <p:spTgt spid="149"/>
                                        </p:tgtEl>
                                        <p:attrNameLst>
                                          <p:attrName>style.visibility</p:attrName>
                                        </p:attrNameLst>
                                      </p:cBhvr>
                                      <p:to>
                                        <p:strVal val="visible"/>
                                      </p:to>
                                    </p:set>
                                    <p:anim calcmode="lin" valueType="num">
                                      <p:cBhvr additive="base">
                                        <p:cTn id="391" dur="500" fill="hold"/>
                                        <p:tgtEl>
                                          <p:spTgt spid="149"/>
                                        </p:tgtEl>
                                        <p:attrNameLst>
                                          <p:attrName>ppt_x</p:attrName>
                                        </p:attrNameLst>
                                      </p:cBhvr>
                                      <p:tavLst>
                                        <p:tav tm="0">
                                          <p:val>
                                            <p:strVal val="#ppt_x"/>
                                          </p:val>
                                        </p:tav>
                                        <p:tav tm="100000">
                                          <p:val>
                                            <p:strVal val="#ppt_x"/>
                                          </p:val>
                                        </p:tav>
                                      </p:tavLst>
                                    </p:anim>
                                    <p:anim calcmode="lin" valueType="num">
                                      <p:cBhvr additive="base">
                                        <p:cTn id="392" dur="500" fill="hold"/>
                                        <p:tgtEl>
                                          <p:spTgt spid="149"/>
                                        </p:tgtEl>
                                        <p:attrNameLst>
                                          <p:attrName>ppt_y</p:attrName>
                                        </p:attrNameLst>
                                      </p:cBhvr>
                                      <p:tavLst>
                                        <p:tav tm="0">
                                          <p:val>
                                            <p:strVal val="1+#ppt_h/2"/>
                                          </p:val>
                                        </p:tav>
                                        <p:tav tm="100000">
                                          <p:val>
                                            <p:strVal val="#ppt_y"/>
                                          </p:val>
                                        </p:tav>
                                      </p:tavLst>
                                    </p:anim>
                                  </p:childTnLst>
                                </p:cTn>
                              </p:par>
                              <p:par>
                                <p:cTn id="393" presetID="2" presetClass="entr" presetSubtype="4" fill="hold" nodeType="withEffect">
                                  <p:stCondLst>
                                    <p:cond delay="0"/>
                                  </p:stCondLst>
                                  <p:childTnLst>
                                    <p:set>
                                      <p:cBhvr>
                                        <p:cTn id="394" dur="1" fill="hold">
                                          <p:stCondLst>
                                            <p:cond delay="0"/>
                                          </p:stCondLst>
                                        </p:cTn>
                                        <p:tgtEl>
                                          <p:spTgt spid="150"/>
                                        </p:tgtEl>
                                        <p:attrNameLst>
                                          <p:attrName>style.visibility</p:attrName>
                                        </p:attrNameLst>
                                      </p:cBhvr>
                                      <p:to>
                                        <p:strVal val="visible"/>
                                      </p:to>
                                    </p:set>
                                    <p:anim calcmode="lin" valueType="num">
                                      <p:cBhvr additive="base">
                                        <p:cTn id="395" dur="500" fill="hold"/>
                                        <p:tgtEl>
                                          <p:spTgt spid="150"/>
                                        </p:tgtEl>
                                        <p:attrNameLst>
                                          <p:attrName>ppt_x</p:attrName>
                                        </p:attrNameLst>
                                      </p:cBhvr>
                                      <p:tavLst>
                                        <p:tav tm="0">
                                          <p:val>
                                            <p:strVal val="#ppt_x"/>
                                          </p:val>
                                        </p:tav>
                                        <p:tav tm="100000">
                                          <p:val>
                                            <p:strVal val="#ppt_x"/>
                                          </p:val>
                                        </p:tav>
                                      </p:tavLst>
                                    </p:anim>
                                    <p:anim calcmode="lin" valueType="num">
                                      <p:cBhvr additive="base">
                                        <p:cTn id="396" dur="500" fill="hold"/>
                                        <p:tgtEl>
                                          <p:spTgt spid="150"/>
                                        </p:tgtEl>
                                        <p:attrNameLst>
                                          <p:attrName>ppt_y</p:attrName>
                                        </p:attrNameLst>
                                      </p:cBhvr>
                                      <p:tavLst>
                                        <p:tav tm="0">
                                          <p:val>
                                            <p:strVal val="1+#ppt_h/2"/>
                                          </p:val>
                                        </p:tav>
                                        <p:tav tm="100000">
                                          <p:val>
                                            <p:strVal val="#ppt_y"/>
                                          </p:val>
                                        </p:tav>
                                      </p:tavLst>
                                    </p:anim>
                                  </p:childTnLst>
                                </p:cTn>
                              </p:par>
                              <p:par>
                                <p:cTn id="397" presetID="2" presetClass="entr" presetSubtype="4" fill="hold" nodeType="withEffect">
                                  <p:stCondLst>
                                    <p:cond delay="0"/>
                                  </p:stCondLst>
                                  <p:childTnLst>
                                    <p:set>
                                      <p:cBhvr>
                                        <p:cTn id="398" dur="1" fill="hold">
                                          <p:stCondLst>
                                            <p:cond delay="0"/>
                                          </p:stCondLst>
                                        </p:cTn>
                                        <p:tgtEl>
                                          <p:spTgt spid="151"/>
                                        </p:tgtEl>
                                        <p:attrNameLst>
                                          <p:attrName>style.visibility</p:attrName>
                                        </p:attrNameLst>
                                      </p:cBhvr>
                                      <p:to>
                                        <p:strVal val="visible"/>
                                      </p:to>
                                    </p:set>
                                    <p:anim calcmode="lin" valueType="num">
                                      <p:cBhvr additive="base">
                                        <p:cTn id="399" dur="500" fill="hold"/>
                                        <p:tgtEl>
                                          <p:spTgt spid="151"/>
                                        </p:tgtEl>
                                        <p:attrNameLst>
                                          <p:attrName>ppt_x</p:attrName>
                                        </p:attrNameLst>
                                      </p:cBhvr>
                                      <p:tavLst>
                                        <p:tav tm="0">
                                          <p:val>
                                            <p:strVal val="#ppt_x"/>
                                          </p:val>
                                        </p:tav>
                                        <p:tav tm="100000">
                                          <p:val>
                                            <p:strVal val="#ppt_x"/>
                                          </p:val>
                                        </p:tav>
                                      </p:tavLst>
                                    </p:anim>
                                    <p:anim calcmode="lin" valueType="num">
                                      <p:cBhvr additive="base">
                                        <p:cTn id="400" dur="500" fill="hold"/>
                                        <p:tgtEl>
                                          <p:spTgt spid="151"/>
                                        </p:tgtEl>
                                        <p:attrNameLst>
                                          <p:attrName>ppt_y</p:attrName>
                                        </p:attrNameLst>
                                      </p:cBhvr>
                                      <p:tavLst>
                                        <p:tav tm="0">
                                          <p:val>
                                            <p:strVal val="1+#ppt_h/2"/>
                                          </p:val>
                                        </p:tav>
                                        <p:tav tm="100000">
                                          <p:val>
                                            <p:strVal val="#ppt_y"/>
                                          </p:val>
                                        </p:tav>
                                      </p:tavLst>
                                    </p:anim>
                                  </p:childTnLst>
                                </p:cTn>
                              </p:par>
                              <p:par>
                                <p:cTn id="401" presetID="2" presetClass="entr" presetSubtype="4" fill="hold" nodeType="withEffect">
                                  <p:stCondLst>
                                    <p:cond delay="0"/>
                                  </p:stCondLst>
                                  <p:childTnLst>
                                    <p:set>
                                      <p:cBhvr>
                                        <p:cTn id="402" dur="1" fill="hold">
                                          <p:stCondLst>
                                            <p:cond delay="0"/>
                                          </p:stCondLst>
                                        </p:cTn>
                                        <p:tgtEl>
                                          <p:spTgt spid="152"/>
                                        </p:tgtEl>
                                        <p:attrNameLst>
                                          <p:attrName>style.visibility</p:attrName>
                                        </p:attrNameLst>
                                      </p:cBhvr>
                                      <p:to>
                                        <p:strVal val="visible"/>
                                      </p:to>
                                    </p:set>
                                    <p:anim calcmode="lin" valueType="num">
                                      <p:cBhvr additive="base">
                                        <p:cTn id="403" dur="500" fill="hold"/>
                                        <p:tgtEl>
                                          <p:spTgt spid="152"/>
                                        </p:tgtEl>
                                        <p:attrNameLst>
                                          <p:attrName>ppt_x</p:attrName>
                                        </p:attrNameLst>
                                      </p:cBhvr>
                                      <p:tavLst>
                                        <p:tav tm="0">
                                          <p:val>
                                            <p:strVal val="#ppt_x"/>
                                          </p:val>
                                        </p:tav>
                                        <p:tav tm="100000">
                                          <p:val>
                                            <p:strVal val="#ppt_x"/>
                                          </p:val>
                                        </p:tav>
                                      </p:tavLst>
                                    </p:anim>
                                    <p:anim calcmode="lin" valueType="num">
                                      <p:cBhvr additive="base">
                                        <p:cTn id="404" dur="500" fill="hold"/>
                                        <p:tgtEl>
                                          <p:spTgt spid="152"/>
                                        </p:tgtEl>
                                        <p:attrNameLst>
                                          <p:attrName>ppt_y</p:attrName>
                                        </p:attrNameLst>
                                      </p:cBhvr>
                                      <p:tavLst>
                                        <p:tav tm="0">
                                          <p:val>
                                            <p:strVal val="1+#ppt_h/2"/>
                                          </p:val>
                                        </p:tav>
                                        <p:tav tm="100000">
                                          <p:val>
                                            <p:strVal val="#ppt_y"/>
                                          </p:val>
                                        </p:tav>
                                      </p:tavLst>
                                    </p:anim>
                                  </p:childTnLst>
                                </p:cTn>
                              </p:par>
                              <p:par>
                                <p:cTn id="405" presetID="2" presetClass="entr" presetSubtype="4" fill="hold" nodeType="withEffect">
                                  <p:stCondLst>
                                    <p:cond delay="0"/>
                                  </p:stCondLst>
                                  <p:childTnLst>
                                    <p:set>
                                      <p:cBhvr>
                                        <p:cTn id="406" dur="1" fill="hold">
                                          <p:stCondLst>
                                            <p:cond delay="0"/>
                                          </p:stCondLst>
                                        </p:cTn>
                                        <p:tgtEl>
                                          <p:spTgt spid="153"/>
                                        </p:tgtEl>
                                        <p:attrNameLst>
                                          <p:attrName>style.visibility</p:attrName>
                                        </p:attrNameLst>
                                      </p:cBhvr>
                                      <p:to>
                                        <p:strVal val="visible"/>
                                      </p:to>
                                    </p:set>
                                    <p:anim calcmode="lin" valueType="num">
                                      <p:cBhvr additive="base">
                                        <p:cTn id="407" dur="500" fill="hold"/>
                                        <p:tgtEl>
                                          <p:spTgt spid="153"/>
                                        </p:tgtEl>
                                        <p:attrNameLst>
                                          <p:attrName>ppt_x</p:attrName>
                                        </p:attrNameLst>
                                      </p:cBhvr>
                                      <p:tavLst>
                                        <p:tav tm="0">
                                          <p:val>
                                            <p:strVal val="#ppt_x"/>
                                          </p:val>
                                        </p:tav>
                                        <p:tav tm="100000">
                                          <p:val>
                                            <p:strVal val="#ppt_x"/>
                                          </p:val>
                                        </p:tav>
                                      </p:tavLst>
                                    </p:anim>
                                    <p:anim calcmode="lin" valueType="num">
                                      <p:cBhvr additive="base">
                                        <p:cTn id="408" dur="500" fill="hold"/>
                                        <p:tgtEl>
                                          <p:spTgt spid="153"/>
                                        </p:tgtEl>
                                        <p:attrNameLst>
                                          <p:attrName>ppt_y</p:attrName>
                                        </p:attrNameLst>
                                      </p:cBhvr>
                                      <p:tavLst>
                                        <p:tav tm="0">
                                          <p:val>
                                            <p:strVal val="1+#ppt_h/2"/>
                                          </p:val>
                                        </p:tav>
                                        <p:tav tm="100000">
                                          <p:val>
                                            <p:strVal val="#ppt_y"/>
                                          </p:val>
                                        </p:tav>
                                      </p:tavLst>
                                    </p:anim>
                                  </p:childTnLst>
                                </p:cTn>
                              </p:par>
                              <p:par>
                                <p:cTn id="409" presetID="2" presetClass="entr" presetSubtype="4" fill="hold" nodeType="withEffect">
                                  <p:stCondLst>
                                    <p:cond delay="0"/>
                                  </p:stCondLst>
                                  <p:childTnLst>
                                    <p:set>
                                      <p:cBhvr>
                                        <p:cTn id="410" dur="1" fill="hold">
                                          <p:stCondLst>
                                            <p:cond delay="0"/>
                                          </p:stCondLst>
                                        </p:cTn>
                                        <p:tgtEl>
                                          <p:spTgt spid="154"/>
                                        </p:tgtEl>
                                        <p:attrNameLst>
                                          <p:attrName>style.visibility</p:attrName>
                                        </p:attrNameLst>
                                      </p:cBhvr>
                                      <p:to>
                                        <p:strVal val="visible"/>
                                      </p:to>
                                    </p:set>
                                    <p:anim calcmode="lin" valueType="num">
                                      <p:cBhvr additive="base">
                                        <p:cTn id="411" dur="500" fill="hold"/>
                                        <p:tgtEl>
                                          <p:spTgt spid="154"/>
                                        </p:tgtEl>
                                        <p:attrNameLst>
                                          <p:attrName>ppt_x</p:attrName>
                                        </p:attrNameLst>
                                      </p:cBhvr>
                                      <p:tavLst>
                                        <p:tav tm="0">
                                          <p:val>
                                            <p:strVal val="#ppt_x"/>
                                          </p:val>
                                        </p:tav>
                                        <p:tav tm="100000">
                                          <p:val>
                                            <p:strVal val="#ppt_x"/>
                                          </p:val>
                                        </p:tav>
                                      </p:tavLst>
                                    </p:anim>
                                    <p:anim calcmode="lin" valueType="num">
                                      <p:cBhvr additive="base">
                                        <p:cTn id="412" dur="500" fill="hold"/>
                                        <p:tgtEl>
                                          <p:spTgt spid="154"/>
                                        </p:tgtEl>
                                        <p:attrNameLst>
                                          <p:attrName>ppt_y</p:attrName>
                                        </p:attrNameLst>
                                      </p:cBhvr>
                                      <p:tavLst>
                                        <p:tav tm="0">
                                          <p:val>
                                            <p:strVal val="1+#ppt_h/2"/>
                                          </p:val>
                                        </p:tav>
                                        <p:tav tm="100000">
                                          <p:val>
                                            <p:strVal val="#ppt_y"/>
                                          </p:val>
                                        </p:tav>
                                      </p:tavLst>
                                    </p:anim>
                                  </p:childTnLst>
                                </p:cTn>
                              </p:par>
                              <p:par>
                                <p:cTn id="413" presetID="2" presetClass="entr" presetSubtype="4" fill="hold" nodeType="withEffect">
                                  <p:stCondLst>
                                    <p:cond delay="0"/>
                                  </p:stCondLst>
                                  <p:childTnLst>
                                    <p:set>
                                      <p:cBhvr>
                                        <p:cTn id="414" dur="1" fill="hold">
                                          <p:stCondLst>
                                            <p:cond delay="0"/>
                                          </p:stCondLst>
                                        </p:cTn>
                                        <p:tgtEl>
                                          <p:spTgt spid="155"/>
                                        </p:tgtEl>
                                        <p:attrNameLst>
                                          <p:attrName>style.visibility</p:attrName>
                                        </p:attrNameLst>
                                      </p:cBhvr>
                                      <p:to>
                                        <p:strVal val="visible"/>
                                      </p:to>
                                    </p:set>
                                    <p:anim calcmode="lin" valueType="num">
                                      <p:cBhvr additive="base">
                                        <p:cTn id="415" dur="500" fill="hold"/>
                                        <p:tgtEl>
                                          <p:spTgt spid="155"/>
                                        </p:tgtEl>
                                        <p:attrNameLst>
                                          <p:attrName>ppt_x</p:attrName>
                                        </p:attrNameLst>
                                      </p:cBhvr>
                                      <p:tavLst>
                                        <p:tav tm="0">
                                          <p:val>
                                            <p:strVal val="#ppt_x"/>
                                          </p:val>
                                        </p:tav>
                                        <p:tav tm="100000">
                                          <p:val>
                                            <p:strVal val="#ppt_x"/>
                                          </p:val>
                                        </p:tav>
                                      </p:tavLst>
                                    </p:anim>
                                    <p:anim calcmode="lin" valueType="num">
                                      <p:cBhvr additive="base">
                                        <p:cTn id="416" dur="500" fill="hold"/>
                                        <p:tgtEl>
                                          <p:spTgt spid="155"/>
                                        </p:tgtEl>
                                        <p:attrNameLst>
                                          <p:attrName>ppt_y</p:attrName>
                                        </p:attrNameLst>
                                      </p:cBhvr>
                                      <p:tavLst>
                                        <p:tav tm="0">
                                          <p:val>
                                            <p:strVal val="1+#ppt_h/2"/>
                                          </p:val>
                                        </p:tav>
                                        <p:tav tm="100000">
                                          <p:val>
                                            <p:strVal val="#ppt_y"/>
                                          </p:val>
                                        </p:tav>
                                      </p:tavLst>
                                    </p:anim>
                                  </p:childTnLst>
                                </p:cTn>
                              </p:par>
                              <p:par>
                                <p:cTn id="417" presetID="2" presetClass="entr" presetSubtype="4" fill="hold" nodeType="withEffect">
                                  <p:stCondLst>
                                    <p:cond delay="0"/>
                                  </p:stCondLst>
                                  <p:childTnLst>
                                    <p:set>
                                      <p:cBhvr>
                                        <p:cTn id="418" dur="1" fill="hold">
                                          <p:stCondLst>
                                            <p:cond delay="0"/>
                                          </p:stCondLst>
                                        </p:cTn>
                                        <p:tgtEl>
                                          <p:spTgt spid="156"/>
                                        </p:tgtEl>
                                        <p:attrNameLst>
                                          <p:attrName>style.visibility</p:attrName>
                                        </p:attrNameLst>
                                      </p:cBhvr>
                                      <p:to>
                                        <p:strVal val="visible"/>
                                      </p:to>
                                    </p:set>
                                    <p:anim calcmode="lin" valueType="num">
                                      <p:cBhvr additive="base">
                                        <p:cTn id="419" dur="500" fill="hold"/>
                                        <p:tgtEl>
                                          <p:spTgt spid="156"/>
                                        </p:tgtEl>
                                        <p:attrNameLst>
                                          <p:attrName>ppt_x</p:attrName>
                                        </p:attrNameLst>
                                      </p:cBhvr>
                                      <p:tavLst>
                                        <p:tav tm="0">
                                          <p:val>
                                            <p:strVal val="#ppt_x"/>
                                          </p:val>
                                        </p:tav>
                                        <p:tav tm="100000">
                                          <p:val>
                                            <p:strVal val="#ppt_x"/>
                                          </p:val>
                                        </p:tav>
                                      </p:tavLst>
                                    </p:anim>
                                    <p:anim calcmode="lin" valueType="num">
                                      <p:cBhvr additive="base">
                                        <p:cTn id="420" dur="500" fill="hold"/>
                                        <p:tgtEl>
                                          <p:spTgt spid="156"/>
                                        </p:tgtEl>
                                        <p:attrNameLst>
                                          <p:attrName>ppt_y</p:attrName>
                                        </p:attrNameLst>
                                      </p:cBhvr>
                                      <p:tavLst>
                                        <p:tav tm="0">
                                          <p:val>
                                            <p:strVal val="1+#ppt_h/2"/>
                                          </p:val>
                                        </p:tav>
                                        <p:tav tm="100000">
                                          <p:val>
                                            <p:strVal val="#ppt_y"/>
                                          </p:val>
                                        </p:tav>
                                      </p:tavLst>
                                    </p:anim>
                                  </p:childTnLst>
                                </p:cTn>
                              </p:par>
                              <p:par>
                                <p:cTn id="421" presetID="2" presetClass="entr" presetSubtype="4" fill="hold" nodeType="withEffect">
                                  <p:stCondLst>
                                    <p:cond delay="0"/>
                                  </p:stCondLst>
                                  <p:childTnLst>
                                    <p:set>
                                      <p:cBhvr>
                                        <p:cTn id="422" dur="1" fill="hold">
                                          <p:stCondLst>
                                            <p:cond delay="0"/>
                                          </p:stCondLst>
                                        </p:cTn>
                                        <p:tgtEl>
                                          <p:spTgt spid="157"/>
                                        </p:tgtEl>
                                        <p:attrNameLst>
                                          <p:attrName>style.visibility</p:attrName>
                                        </p:attrNameLst>
                                      </p:cBhvr>
                                      <p:to>
                                        <p:strVal val="visible"/>
                                      </p:to>
                                    </p:set>
                                    <p:anim calcmode="lin" valueType="num">
                                      <p:cBhvr additive="base">
                                        <p:cTn id="423" dur="500" fill="hold"/>
                                        <p:tgtEl>
                                          <p:spTgt spid="157"/>
                                        </p:tgtEl>
                                        <p:attrNameLst>
                                          <p:attrName>ppt_x</p:attrName>
                                        </p:attrNameLst>
                                      </p:cBhvr>
                                      <p:tavLst>
                                        <p:tav tm="0">
                                          <p:val>
                                            <p:strVal val="#ppt_x"/>
                                          </p:val>
                                        </p:tav>
                                        <p:tav tm="100000">
                                          <p:val>
                                            <p:strVal val="#ppt_x"/>
                                          </p:val>
                                        </p:tav>
                                      </p:tavLst>
                                    </p:anim>
                                    <p:anim calcmode="lin" valueType="num">
                                      <p:cBhvr additive="base">
                                        <p:cTn id="424" dur="500" fill="hold"/>
                                        <p:tgtEl>
                                          <p:spTgt spid="157"/>
                                        </p:tgtEl>
                                        <p:attrNameLst>
                                          <p:attrName>ppt_y</p:attrName>
                                        </p:attrNameLst>
                                      </p:cBhvr>
                                      <p:tavLst>
                                        <p:tav tm="0">
                                          <p:val>
                                            <p:strVal val="1+#ppt_h/2"/>
                                          </p:val>
                                        </p:tav>
                                        <p:tav tm="100000">
                                          <p:val>
                                            <p:strVal val="#ppt_y"/>
                                          </p:val>
                                        </p:tav>
                                      </p:tavLst>
                                    </p:anim>
                                  </p:childTnLst>
                                </p:cTn>
                              </p:par>
                              <p:par>
                                <p:cTn id="425" presetID="2" presetClass="entr" presetSubtype="4" fill="hold" nodeType="withEffect">
                                  <p:stCondLst>
                                    <p:cond delay="0"/>
                                  </p:stCondLst>
                                  <p:childTnLst>
                                    <p:set>
                                      <p:cBhvr>
                                        <p:cTn id="426" dur="1" fill="hold">
                                          <p:stCondLst>
                                            <p:cond delay="0"/>
                                          </p:stCondLst>
                                        </p:cTn>
                                        <p:tgtEl>
                                          <p:spTgt spid="158"/>
                                        </p:tgtEl>
                                        <p:attrNameLst>
                                          <p:attrName>style.visibility</p:attrName>
                                        </p:attrNameLst>
                                      </p:cBhvr>
                                      <p:to>
                                        <p:strVal val="visible"/>
                                      </p:to>
                                    </p:set>
                                    <p:anim calcmode="lin" valueType="num">
                                      <p:cBhvr additive="base">
                                        <p:cTn id="427" dur="500" fill="hold"/>
                                        <p:tgtEl>
                                          <p:spTgt spid="158"/>
                                        </p:tgtEl>
                                        <p:attrNameLst>
                                          <p:attrName>ppt_x</p:attrName>
                                        </p:attrNameLst>
                                      </p:cBhvr>
                                      <p:tavLst>
                                        <p:tav tm="0">
                                          <p:val>
                                            <p:strVal val="#ppt_x"/>
                                          </p:val>
                                        </p:tav>
                                        <p:tav tm="100000">
                                          <p:val>
                                            <p:strVal val="#ppt_x"/>
                                          </p:val>
                                        </p:tav>
                                      </p:tavLst>
                                    </p:anim>
                                    <p:anim calcmode="lin" valueType="num">
                                      <p:cBhvr additive="base">
                                        <p:cTn id="428" dur="500" fill="hold"/>
                                        <p:tgtEl>
                                          <p:spTgt spid="158"/>
                                        </p:tgtEl>
                                        <p:attrNameLst>
                                          <p:attrName>ppt_y</p:attrName>
                                        </p:attrNameLst>
                                      </p:cBhvr>
                                      <p:tavLst>
                                        <p:tav tm="0">
                                          <p:val>
                                            <p:strVal val="1+#ppt_h/2"/>
                                          </p:val>
                                        </p:tav>
                                        <p:tav tm="100000">
                                          <p:val>
                                            <p:strVal val="#ppt_y"/>
                                          </p:val>
                                        </p:tav>
                                      </p:tavLst>
                                    </p:anim>
                                  </p:childTnLst>
                                </p:cTn>
                              </p:par>
                              <p:par>
                                <p:cTn id="429" presetID="2" presetClass="entr" presetSubtype="4" fill="hold" nodeType="withEffect">
                                  <p:stCondLst>
                                    <p:cond delay="0"/>
                                  </p:stCondLst>
                                  <p:childTnLst>
                                    <p:set>
                                      <p:cBhvr>
                                        <p:cTn id="430" dur="1" fill="hold">
                                          <p:stCondLst>
                                            <p:cond delay="0"/>
                                          </p:stCondLst>
                                        </p:cTn>
                                        <p:tgtEl>
                                          <p:spTgt spid="159"/>
                                        </p:tgtEl>
                                        <p:attrNameLst>
                                          <p:attrName>style.visibility</p:attrName>
                                        </p:attrNameLst>
                                      </p:cBhvr>
                                      <p:to>
                                        <p:strVal val="visible"/>
                                      </p:to>
                                    </p:set>
                                    <p:anim calcmode="lin" valueType="num">
                                      <p:cBhvr additive="base">
                                        <p:cTn id="431" dur="500" fill="hold"/>
                                        <p:tgtEl>
                                          <p:spTgt spid="159"/>
                                        </p:tgtEl>
                                        <p:attrNameLst>
                                          <p:attrName>ppt_x</p:attrName>
                                        </p:attrNameLst>
                                      </p:cBhvr>
                                      <p:tavLst>
                                        <p:tav tm="0">
                                          <p:val>
                                            <p:strVal val="#ppt_x"/>
                                          </p:val>
                                        </p:tav>
                                        <p:tav tm="100000">
                                          <p:val>
                                            <p:strVal val="#ppt_x"/>
                                          </p:val>
                                        </p:tav>
                                      </p:tavLst>
                                    </p:anim>
                                    <p:anim calcmode="lin" valueType="num">
                                      <p:cBhvr additive="base">
                                        <p:cTn id="432" dur="500" fill="hold"/>
                                        <p:tgtEl>
                                          <p:spTgt spid="159"/>
                                        </p:tgtEl>
                                        <p:attrNameLst>
                                          <p:attrName>ppt_y</p:attrName>
                                        </p:attrNameLst>
                                      </p:cBhvr>
                                      <p:tavLst>
                                        <p:tav tm="0">
                                          <p:val>
                                            <p:strVal val="1+#ppt_h/2"/>
                                          </p:val>
                                        </p:tav>
                                        <p:tav tm="100000">
                                          <p:val>
                                            <p:strVal val="#ppt_y"/>
                                          </p:val>
                                        </p:tav>
                                      </p:tavLst>
                                    </p:anim>
                                  </p:childTnLst>
                                </p:cTn>
                              </p:par>
                              <p:par>
                                <p:cTn id="433" presetID="2" presetClass="entr" presetSubtype="4" fill="hold" nodeType="withEffect">
                                  <p:stCondLst>
                                    <p:cond delay="0"/>
                                  </p:stCondLst>
                                  <p:childTnLst>
                                    <p:set>
                                      <p:cBhvr>
                                        <p:cTn id="434" dur="1" fill="hold">
                                          <p:stCondLst>
                                            <p:cond delay="0"/>
                                          </p:stCondLst>
                                        </p:cTn>
                                        <p:tgtEl>
                                          <p:spTgt spid="160"/>
                                        </p:tgtEl>
                                        <p:attrNameLst>
                                          <p:attrName>style.visibility</p:attrName>
                                        </p:attrNameLst>
                                      </p:cBhvr>
                                      <p:to>
                                        <p:strVal val="visible"/>
                                      </p:to>
                                    </p:set>
                                    <p:anim calcmode="lin" valueType="num">
                                      <p:cBhvr additive="base">
                                        <p:cTn id="435" dur="500" fill="hold"/>
                                        <p:tgtEl>
                                          <p:spTgt spid="160"/>
                                        </p:tgtEl>
                                        <p:attrNameLst>
                                          <p:attrName>ppt_x</p:attrName>
                                        </p:attrNameLst>
                                      </p:cBhvr>
                                      <p:tavLst>
                                        <p:tav tm="0">
                                          <p:val>
                                            <p:strVal val="#ppt_x"/>
                                          </p:val>
                                        </p:tav>
                                        <p:tav tm="100000">
                                          <p:val>
                                            <p:strVal val="#ppt_x"/>
                                          </p:val>
                                        </p:tav>
                                      </p:tavLst>
                                    </p:anim>
                                    <p:anim calcmode="lin" valueType="num">
                                      <p:cBhvr additive="base">
                                        <p:cTn id="436" dur="500" fill="hold"/>
                                        <p:tgtEl>
                                          <p:spTgt spid="160"/>
                                        </p:tgtEl>
                                        <p:attrNameLst>
                                          <p:attrName>ppt_y</p:attrName>
                                        </p:attrNameLst>
                                      </p:cBhvr>
                                      <p:tavLst>
                                        <p:tav tm="0">
                                          <p:val>
                                            <p:strVal val="1+#ppt_h/2"/>
                                          </p:val>
                                        </p:tav>
                                        <p:tav tm="100000">
                                          <p:val>
                                            <p:strVal val="#ppt_y"/>
                                          </p:val>
                                        </p:tav>
                                      </p:tavLst>
                                    </p:anim>
                                  </p:childTnLst>
                                </p:cTn>
                              </p:par>
                              <p:par>
                                <p:cTn id="437" presetID="2" presetClass="entr" presetSubtype="4" fill="hold" nodeType="withEffect">
                                  <p:stCondLst>
                                    <p:cond delay="0"/>
                                  </p:stCondLst>
                                  <p:childTnLst>
                                    <p:set>
                                      <p:cBhvr>
                                        <p:cTn id="438" dur="1" fill="hold">
                                          <p:stCondLst>
                                            <p:cond delay="0"/>
                                          </p:stCondLst>
                                        </p:cTn>
                                        <p:tgtEl>
                                          <p:spTgt spid="161"/>
                                        </p:tgtEl>
                                        <p:attrNameLst>
                                          <p:attrName>style.visibility</p:attrName>
                                        </p:attrNameLst>
                                      </p:cBhvr>
                                      <p:to>
                                        <p:strVal val="visible"/>
                                      </p:to>
                                    </p:set>
                                    <p:anim calcmode="lin" valueType="num">
                                      <p:cBhvr additive="base">
                                        <p:cTn id="439" dur="500" fill="hold"/>
                                        <p:tgtEl>
                                          <p:spTgt spid="161"/>
                                        </p:tgtEl>
                                        <p:attrNameLst>
                                          <p:attrName>ppt_x</p:attrName>
                                        </p:attrNameLst>
                                      </p:cBhvr>
                                      <p:tavLst>
                                        <p:tav tm="0">
                                          <p:val>
                                            <p:strVal val="#ppt_x"/>
                                          </p:val>
                                        </p:tav>
                                        <p:tav tm="100000">
                                          <p:val>
                                            <p:strVal val="#ppt_x"/>
                                          </p:val>
                                        </p:tav>
                                      </p:tavLst>
                                    </p:anim>
                                    <p:anim calcmode="lin" valueType="num">
                                      <p:cBhvr additive="base">
                                        <p:cTn id="440"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441" fill="hold">
                      <p:stCondLst>
                        <p:cond delay="indefinite"/>
                      </p:stCondLst>
                      <p:childTnLst>
                        <p:par>
                          <p:cTn id="442" fill="hold">
                            <p:stCondLst>
                              <p:cond delay="0"/>
                            </p:stCondLst>
                            <p:childTnLst>
                              <p:par>
                                <p:cTn id="443" presetID="2" presetClass="entr" presetSubtype="4" fill="hold" grpId="0" nodeType="clickEffect">
                                  <p:stCondLst>
                                    <p:cond delay="0"/>
                                  </p:stCondLst>
                                  <p:childTnLst>
                                    <p:set>
                                      <p:cBhvr>
                                        <p:cTn id="444" dur="1" fill="hold">
                                          <p:stCondLst>
                                            <p:cond delay="0"/>
                                          </p:stCondLst>
                                        </p:cTn>
                                        <p:tgtEl>
                                          <p:spTgt spid="317"/>
                                        </p:tgtEl>
                                        <p:attrNameLst>
                                          <p:attrName>style.visibility</p:attrName>
                                        </p:attrNameLst>
                                      </p:cBhvr>
                                      <p:to>
                                        <p:strVal val="visible"/>
                                      </p:to>
                                    </p:set>
                                    <p:anim calcmode="lin" valueType="num">
                                      <p:cBhvr additive="base">
                                        <p:cTn id="445" dur="500" fill="hold"/>
                                        <p:tgtEl>
                                          <p:spTgt spid="317"/>
                                        </p:tgtEl>
                                        <p:attrNameLst>
                                          <p:attrName>ppt_x</p:attrName>
                                        </p:attrNameLst>
                                      </p:cBhvr>
                                      <p:tavLst>
                                        <p:tav tm="0">
                                          <p:val>
                                            <p:strVal val="#ppt_x"/>
                                          </p:val>
                                        </p:tav>
                                        <p:tav tm="100000">
                                          <p:val>
                                            <p:strVal val="#ppt_x"/>
                                          </p:val>
                                        </p:tav>
                                      </p:tavLst>
                                    </p:anim>
                                    <p:anim calcmode="lin" valueType="num">
                                      <p:cBhvr additive="base">
                                        <p:cTn id="446" dur="500" fill="hold"/>
                                        <p:tgtEl>
                                          <p:spTgt spid="317"/>
                                        </p:tgtEl>
                                        <p:attrNameLst>
                                          <p:attrName>ppt_y</p:attrName>
                                        </p:attrNameLst>
                                      </p:cBhvr>
                                      <p:tavLst>
                                        <p:tav tm="0">
                                          <p:val>
                                            <p:strVal val="1+#ppt_h/2"/>
                                          </p:val>
                                        </p:tav>
                                        <p:tav tm="100000">
                                          <p:val>
                                            <p:strVal val="#ppt_y"/>
                                          </p:val>
                                        </p:tav>
                                      </p:tavLst>
                                    </p:anim>
                                  </p:childTnLst>
                                </p:cTn>
                              </p:par>
                              <p:par>
                                <p:cTn id="447" presetID="2" presetClass="entr" presetSubtype="4" fill="hold" nodeType="withEffect">
                                  <p:stCondLst>
                                    <p:cond delay="0"/>
                                  </p:stCondLst>
                                  <p:childTnLst>
                                    <p:set>
                                      <p:cBhvr>
                                        <p:cTn id="448" dur="1" fill="hold">
                                          <p:stCondLst>
                                            <p:cond delay="0"/>
                                          </p:stCondLst>
                                        </p:cTn>
                                        <p:tgtEl>
                                          <p:spTgt spid="316"/>
                                        </p:tgtEl>
                                        <p:attrNameLst>
                                          <p:attrName>style.visibility</p:attrName>
                                        </p:attrNameLst>
                                      </p:cBhvr>
                                      <p:to>
                                        <p:strVal val="visible"/>
                                      </p:to>
                                    </p:set>
                                    <p:anim calcmode="lin" valueType="num">
                                      <p:cBhvr additive="base">
                                        <p:cTn id="449" dur="500" fill="hold"/>
                                        <p:tgtEl>
                                          <p:spTgt spid="316"/>
                                        </p:tgtEl>
                                        <p:attrNameLst>
                                          <p:attrName>ppt_x</p:attrName>
                                        </p:attrNameLst>
                                      </p:cBhvr>
                                      <p:tavLst>
                                        <p:tav tm="0">
                                          <p:val>
                                            <p:strVal val="#ppt_x"/>
                                          </p:val>
                                        </p:tav>
                                        <p:tav tm="100000">
                                          <p:val>
                                            <p:strVal val="#ppt_x"/>
                                          </p:val>
                                        </p:tav>
                                      </p:tavLst>
                                    </p:anim>
                                    <p:anim calcmode="lin" valueType="num">
                                      <p:cBhvr additive="base">
                                        <p:cTn id="450" dur="500" fill="hold"/>
                                        <p:tgtEl>
                                          <p:spTgt spid="316"/>
                                        </p:tgtEl>
                                        <p:attrNameLst>
                                          <p:attrName>ppt_y</p:attrName>
                                        </p:attrNameLst>
                                      </p:cBhvr>
                                      <p:tavLst>
                                        <p:tav tm="0">
                                          <p:val>
                                            <p:strVal val="1+#ppt_h/2"/>
                                          </p:val>
                                        </p:tav>
                                        <p:tav tm="100000">
                                          <p:val>
                                            <p:strVal val="#ppt_y"/>
                                          </p:val>
                                        </p:tav>
                                      </p:tavLst>
                                    </p:anim>
                                  </p:childTnLst>
                                </p:cTn>
                              </p:par>
                              <p:par>
                                <p:cTn id="451" presetID="2" presetClass="entr" presetSubtype="4" fill="hold" nodeType="withEffect">
                                  <p:stCondLst>
                                    <p:cond delay="0"/>
                                  </p:stCondLst>
                                  <p:childTnLst>
                                    <p:set>
                                      <p:cBhvr>
                                        <p:cTn id="452" dur="1" fill="hold">
                                          <p:stCondLst>
                                            <p:cond delay="0"/>
                                          </p:stCondLst>
                                        </p:cTn>
                                        <p:tgtEl>
                                          <p:spTgt spid="320"/>
                                        </p:tgtEl>
                                        <p:attrNameLst>
                                          <p:attrName>style.visibility</p:attrName>
                                        </p:attrNameLst>
                                      </p:cBhvr>
                                      <p:to>
                                        <p:strVal val="visible"/>
                                      </p:to>
                                    </p:set>
                                    <p:anim calcmode="lin" valueType="num">
                                      <p:cBhvr additive="base">
                                        <p:cTn id="453" dur="500" fill="hold"/>
                                        <p:tgtEl>
                                          <p:spTgt spid="320"/>
                                        </p:tgtEl>
                                        <p:attrNameLst>
                                          <p:attrName>ppt_x</p:attrName>
                                        </p:attrNameLst>
                                      </p:cBhvr>
                                      <p:tavLst>
                                        <p:tav tm="0">
                                          <p:val>
                                            <p:strVal val="#ppt_x"/>
                                          </p:val>
                                        </p:tav>
                                        <p:tav tm="100000">
                                          <p:val>
                                            <p:strVal val="#ppt_x"/>
                                          </p:val>
                                        </p:tav>
                                      </p:tavLst>
                                    </p:anim>
                                    <p:anim calcmode="lin" valueType="num">
                                      <p:cBhvr additive="base">
                                        <p:cTn id="454" dur="500" fill="hold"/>
                                        <p:tgtEl>
                                          <p:spTgt spid="320"/>
                                        </p:tgtEl>
                                        <p:attrNameLst>
                                          <p:attrName>ppt_y</p:attrName>
                                        </p:attrNameLst>
                                      </p:cBhvr>
                                      <p:tavLst>
                                        <p:tav tm="0">
                                          <p:val>
                                            <p:strVal val="1+#ppt_h/2"/>
                                          </p:val>
                                        </p:tav>
                                        <p:tav tm="100000">
                                          <p:val>
                                            <p:strVal val="#ppt_y"/>
                                          </p:val>
                                        </p:tav>
                                      </p:tavLst>
                                    </p:anim>
                                  </p:childTnLst>
                                </p:cTn>
                              </p:par>
                              <p:par>
                                <p:cTn id="455" presetID="2" presetClass="entr" presetSubtype="4" fill="hold" grpId="0" nodeType="withEffect">
                                  <p:stCondLst>
                                    <p:cond delay="0"/>
                                  </p:stCondLst>
                                  <p:childTnLst>
                                    <p:set>
                                      <p:cBhvr>
                                        <p:cTn id="456" dur="1" fill="hold">
                                          <p:stCondLst>
                                            <p:cond delay="0"/>
                                          </p:stCondLst>
                                        </p:cTn>
                                        <p:tgtEl>
                                          <p:spTgt spid="321"/>
                                        </p:tgtEl>
                                        <p:attrNameLst>
                                          <p:attrName>style.visibility</p:attrName>
                                        </p:attrNameLst>
                                      </p:cBhvr>
                                      <p:to>
                                        <p:strVal val="visible"/>
                                      </p:to>
                                    </p:set>
                                    <p:anim calcmode="lin" valueType="num">
                                      <p:cBhvr additive="base">
                                        <p:cTn id="457" dur="500" fill="hold"/>
                                        <p:tgtEl>
                                          <p:spTgt spid="321"/>
                                        </p:tgtEl>
                                        <p:attrNameLst>
                                          <p:attrName>ppt_x</p:attrName>
                                        </p:attrNameLst>
                                      </p:cBhvr>
                                      <p:tavLst>
                                        <p:tav tm="0">
                                          <p:val>
                                            <p:strVal val="#ppt_x"/>
                                          </p:val>
                                        </p:tav>
                                        <p:tav tm="100000">
                                          <p:val>
                                            <p:strVal val="#ppt_x"/>
                                          </p:val>
                                        </p:tav>
                                      </p:tavLst>
                                    </p:anim>
                                    <p:anim calcmode="lin" valueType="num">
                                      <p:cBhvr additive="base">
                                        <p:cTn id="458" dur="500" fill="hold"/>
                                        <p:tgtEl>
                                          <p:spTgt spid="321"/>
                                        </p:tgtEl>
                                        <p:attrNameLst>
                                          <p:attrName>ppt_y</p:attrName>
                                        </p:attrNameLst>
                                      </p:cBhvr>
                                      <p:tavLst>
                                        <p:tav tm="0">
                                          <p:val>
                                            <p:strVal val="1+#ppt_h/2"/>
                                          </p:val>
                                        </p:tav>
                                        <p:tav tm="100000">
                                          <p:val>
                                            <p:strVal val="#ppt_y"/>
                                          </p:val>
                                        </p:tav>
                                      </p:tavLst>
                                    </p:anim>
                                  </p:childTnLst>
                                </p:cTn>
                              </p:par>
                              <p:par>
                                <p:cTn id="459" presetID="2" presetClass="entr" presetSubtype="4" fill="hold" grpId="0" nodeType="withEffect">
                                  <p:stCondLst>
                                    <p:cond delay="0"/>
                                  </p:stCondLst>
                                  <p:childTnLst>
                                    <p:set>
                                      <p:cBhvr>
                                        <p:cTn id="460" dur="1" fill="hold">
                                          <p:stCondLst>
                                            <p:cond delay="0"/>
                                          </p:stCondLst>
                                        </p:cTn>
                                        <p:tgtEl>
                                          <p:spTgt spid="323"/>
                                        </p:tgtEl>
                                        <p:attrNameLst>
                                          <p:attrName>style.visibility</p:attrName>
                                        </p:attrNameLst>
                                      </p:cBhvr>
                                      <p:to>
                                        <p:strVal val="visible"/>
                                      </p:to>
                                    </p:set>
                                    <p:anim calcmode="lin" valueType="num">
                                      <p:cBhvr additive="base">
                                        <p:cTn id="461" dur="500" fill="hold"/>
                                        <p:tgtEl>
                                          <p:spTgt spid="323"/>
                                        </p:tgtEl>
                                        <p:attrNameLst>
                                          <p:attrName>ppt_x</p:attrName>
                                        </p:attrNameLst>
                                      </p:cBhvr>
                                      <p:tavLst>
                                        <p:tav tm="0">
                                          <p:val>
                                            <p:strVal val="#ppt_x"/>
                                          </p:val>
                                        </p:tav>
                                        <p:tav tm="100000">
                                          <p:val>
                                            <p:strVal val="#ppt_x"/>
                                          </p:val>
                                        </p:tav>
                                      </p:tavLst>
                                    </p:anim>
                                    <p:anim calcmode="lin" valueType="num">
                                      <p:cBhvr additive="base">
                                        <p:cTn id="462" dur="500" fill="hold"/>
                                        <p:tgtEl>
                                          <p:spTgt spid="323"/>
                                        </p:tgtEl>
                                        <p:attrNameLst>
                                          <p:attrName>ppt_y</p:attrName>
                                        </p:attrNameLst>
                                      </p:cBhvr>
                                      <p:tavLst>
                                        <p:tav tm="0">
                                          <p:val>
                                            <p:strVal val="1+#ppt_h/2"/>
                                          </p:val>
                                        </p:tav>
                                        <p:tav tm="100000">
                                          <p:val>
                                            <p:strVal val="#ppt_y"/>
                                          </p:val>
                                        </p:tav>
                                      </p:tavLst>
                                    </p:anim>
                                  </p:childTnLst>
                                </p:cTn>
                              </p:par>
                              <p:par>
                                <p:cTn id="463" presetID="2" presetClass="entr" presetSubtype="4" fill="hold" nodeType="withEffect">
                                  <p:stCondLst>
                                    <p:cond delay="0"/>
                                  </p:stCondLst>
                                  <p:childTnLst>
                                    <p:set>
                                      <p:cBhvr>
                                        <p:cTn id="464" dur="1" fill="hold">
                                          <p:stCondLst>
                                            <p:cond delay="0"/>
                                          </p:stCondLst>
                                        </p:cTn>
                                        <p:tgtEl>
                                          <p:spTgt spid="324"/>
                                        </p:tgtEl>
                                        <p:attrNameLst>
                                          <p:attrName>style.visibility</p:attrName>
                                        </p:attrNameLst>
                                      </p:cBhvr>
                                      <p:to>
                                        <p:strVal val="visible"/>
                                      </p:to>
                                    </p:set>
                                    <p:anim calcmode="lin" valueType="num">
                                      <p:cBhvr additive="base">
                                        <p:cTn id="465" dur="500" fill="hold"/>
                                        <p:tgtEl>
                                          <p:spTgt spid="324"/>
                                        </p:tgtEl>
                                        <p:attrNameLst>
                                          <p:attrName>ppt_x</p:attrName>
                                        </p:attrNameLst>
                                      </p:cBhvr>
                                      <p:tavLst>
                                        <p:tav tm="0">
                                          <p:val>
                                            <p:strVal val="#ppt_x"/>
                                          </p:val>
                                        </p:tav>
                                        <p:tav tm="100000">
                                          <p:val>
                                            <p:strVal val="#ppt_x"/>
                                          </p:val>
                                        </p:tav>
                                      </p:tavLst>
                                    </p:anim>
                                    <p:anim calcmode="lin" valueType="num">
                                      <p:cBhvr additive="base">
                                        <p:cTn id="466" dur="500" fill="hold"/>
                                        <p:tgtEl>
                                          <p:spTgt spid="324"/>
                                        </p:tgtEl>
                                        <p:attrNameLst>
                                          <p:attrName>ppt_y</p:attrName>
                                        </p:attrNameLst>
                                      </p:cBhvr>
                                      <p:tavLst>
                                        <p:tav tm="0">
                                          <p:val>
                                            <p:strVal val="1+#ppt_h/2"/>
                                          </p:val>
                                        </p:tav>
                                        <p:tav tm="100000">
                                          <p:val>
                                            <p:strVal val="#ppt_y"/>
                                          </p:val>
                                        </p:tav>
                                      </p:tavLst>
                                    </p:anim>
                                  </p:childTnLst>
                                </p:cTn>
                              </p:par>
                              <p:par>
                                <p:cTn id="467" presetID="2" presetClass="entr" presetSubtype="4" fill="hold" nodeType="withEffect">
                                  <p:stCondLst>
                                    <p:cond delay="0"/>
                                  </p:stCondLst>
                                  <p:childTnLst>
                                    <p:set>
                                      <p:cBhvr>
                                        <p:cTn id="468" dur="1" fill="hold">
                                          <p:stCondLst>
                                            <p:cond delay="0"/>
                                          </p:stCondLst>
                                        </p:cTn>
                                        <p:tgtEl>
                                          <p:spTgt spid="325"/>
                                        </p:tgtEl>
                                        <p:attrNameLst>
                                          <p:attrName>style.visibility</p:attrName>
                                        </p:attrNameLst>
                                      </p:cBhvr>
                                      <p:to>
                                        <p:strVal val="visible"/>
                                      </p:to>
                                    </p:set>
                                    <p:anim calcmode="lin" valueType="num">
                                      <p:cBhvr additive="base">
                                        <p:cTn id="469" dur="500" fill="hold"/>
                                        <p:tgtEl>
                                          <p:spTgt spid="325"/>
                                        </p:tgtEl>
                                        <p:attrNameLst>
                                          <p:attrName>ppt_x</p:attrName>
                                        </p:attrNameLst>
                                      </p:cBhvr>
                                      <p:tavLst>
                                        <p:tav tm="0">
                                          <p:val>
                                            <p:strVal val="#ppt_x"/>
                                          </p:val>
                                        </p:tav>
                                        <p:tav tm="100000">
                                          <p:val>
                                            <p:strVal val="#ppt_x"/>
                                          </p:val>
                                        </p:tav>
                                      </p:tavLst>
                                    </p:anim>
                                    <p:anim calcmode="lin" valueType="num">
                                      <p:cBhvr additive="base">
                                        <p:cTn id="470" dur="500" fill="hold"/>
                                        <p:tgtEl>
                                          <p:spTgt spid="325"/>
                                        </p:tgtEl>
                                        <p:attrNameLst>
                                          <p:attrName>ppt_y</p:attrName>
                                        </p:attrNameLst>
                                      </p:cBhvr>
                                      <p:tavLst>
                                        <p:tav tm="0">
                                          <p:val>
                                            <p:strVal val="1+#ppt_h/2"/>
                                          </p:val>
                                        </p:tav>
                                        <p:tav tm="100000">
                                          <p:val>
                                            <p:strVal val="#ppt_y"/>
                                          </p:val>
                                        </p:tav>
                                      </p:tavLst>
                                    </p:anim>
                                  </p:childTnLst>
                                </p:cTn>
                              </p:par>
                              <p:par>
                                <p:cTn id="471" presetID="2" presetClass="entr" presetSubtype="4" fill="hold" grpId="0" nodeType="withEffect">
                                  <p:stCondLst>
                                    <p:cond delay="0"/>
                                  </p:stCondLst>
                                  <p:childTnLst>
                                    <p:set>
                                      <p:cBhvr>
                                        <p:cTn id="472" dur="1" fill="hold">
                                          <p:stCondLst>
                                            <p:cond delay="0"/>
                                          </p:stCondLst>
                                        </p:cTn>
                                        <p:tgtEl>
                                          <p:spTgt spid="326"/>
                                        </p:tgtEl>
                                        <p:attrNameLst>
                                          <p:attrName>style.visibility</p:attrName>
                                        </p:attrNameLst>
                                      </p:cBhvr>
                                      <p:to>
                                        <p:strVal val="visible"/>
                                      </p:to>
                                    </p:set>
                                    <p:anim calcmode="lin" valueType="num">
                                      <p:cBhvr additive="base">
                                        <p:cTn id="473" dur="500" fill="hold"/>
                                        <p:tgtEl>
                                          <p:spTgt spid="326"/>
                                        </p:tgtEl>
                                        <p:attrNameLst>
                                          <p:attrName>ppt_x</p:attrName>
                                        </p:attrNameLst>
                                      </p:cBhvr>
                                      <p:tavLst>
                                        <p:tav tm="0">
                                          <p:val>
                                            <p:strVal val="#ppt_x"/>
                                          </p:val>
                                        </p:tav>
                                        <p:tav tm="100000">
                                          <p:val>
                                            <p:strVal val="#ppt_x"/>
                                          </p:val>
                                        </p:tav>
                                      </p:tavLst>
                                    </p:anim>
                                    <p:anim calcmode="lin" valueType="num">
                                      <p:cBhvr additive="base">
                                        <p:cTn id="474" dur="500" fill="hold"/>
                                        <p:tgtEl>
                                          <p:spTgt spid="326"/>
                                        </p:tgtEl>
                                        <p:attrNameLst>
                                          <p:attrName>ppt_y</p:attrName>
                                        </p:attrNameLst>
                                      </p:cBhvr>
                                      <p:tavLst>
                                        <p:tav tm="0">
                                          <p:val>
                                            <p:strVal val="1+#ppt_h/2"/>
                                          </p:val>
                                        </p:tav>
                                        <p:tav tm="100000">
                                          <p:val>
                                            <p:strVal val="#ppt_y"/>
                                          </p:val>
                                        </p:tav>
                                      </p:tavLst>
                                    </p:anim>
                                  </p:childTnLst>
                                </p:cTn>
                              </p:par>
                              <p:par>
                                <p:cTn id="475" presetID="2" presetClass="entr" presetSubtype="4" fill="hold" grpId="0" nodeType="withEffect">
                                  <p:stCondLst>
                                    <p:cond delay="0"/>
                                  </p:stCondLst>
                                  <p:childTnLst>
                                    <p:set>
                                      <p:cBhvr>
                                        <p:cTn id="476" dur="1" fill="hold">
                                          <p:stCondLst>
                                            <p:cond delay="0"/>
                                          </p:stCondLst>
                                        </p:cTn>
                                        <p:tgtEl>
                                          <p:spTgt spid="327"/>
                                        </p:tgtEl>
                                        <p:attrNameLst>
                                          <p:attrName>style.visibility</p:attrName>
                                        </p:attrNameLst>
                                      </p:cBhvr>
                                      <p:to>
                                        <p:strVal val="visible"/>
                                      </p:to>
                                    </p:set>
                                    <p:anim calcmode="lin" valueType="num">
                                      <p:cBhvr additive="base">
                                        <p:cTn id="477" dur="500" fill="hold"/>
                                        <p:tgtEl>
                                          <p:spTgt spid="327"/>
                                        </p:tgtEl>
                                        <p:attrNameLst>
                                          <p:attrName>ppt_x</p:attrName>
                                        </p:attrNameLst>
                                      </p:cBhvr>
                                      <p:tavLst>
                                        <p:tav tm="0">
                                          <p:val>
                                            <p:strVal val="#ppt_x"/>
                                          </p:val>
                                        </p:tav>
                                        <p:tav tm="100000">
                                          <p:val>
                                            <p:strVal val="#ppt_x"/>
                                          </p:val>
                                        </p:tav>
                                      </p:tavLst>
                                    </p:anim>
                                    <p:anim calcmode="lin" valueType="num">
                                      <p:cBhvr additive="base">
                                        <p:cTn id="478" dur="500" fill="hold"/>
                                        <p:tgtEl>
                                          <p:spTgt spid="327"/>
                                        </p:tgtEl>
                                        <p:attrNameLst>
                                          <p:attrName>ppt_y</p:attrName>
                                        </p:attrNameLst>
                                      </p:cBhvr>
                                      <p:tavLst>
                                        <p:tav tm="0">
                                          <p:val>
                                            <p:strVal val="1+#ppt_h/2"/>
                                          </p:val>
                                        </p:tav>
                                        <p:tav tm="100000">
                                          <p:val>
                                            <p:strVal val="#ppt_y"/>
                                          </p:val>
                                        </p:tav>
                                      </p:tavLst>
                                    </p:anim>
                                  </p:childTnLst>
                                </p:cTn>
                              </p:par>
                              <p:par>
                                <p:cTn id="479" presetID="2" presetClass="entr" presetSubtype="4" fill="hold" nodeType="withEffect">
                                  <p:stCondLst>
                                    <p:cond delay="0"/>
                                  </p:stCondLst>
                                  <p:childTnLst>
                                    <p:set>
                                      <p:cBhvr>
                                        <p:cTn id="480" dur="1" fill="hold">
                                          <p:stCondLst>
                                            <p:cond delay="0"/>
                                          </p:stCondLst>
                                        </p:cTn>
                                        <p:tgtEl>
                                          <p:spTgt spid="328"/>
                                        </p:tgtEl>
                                        <p:attrNameLst>
                                          <p:attrName>style.visibility</p:attrName>
                                        </p:attrNameLst>
                                      </p:cBhvr>
                                      <p:to>
                                        <p:strVal val="visible"/>
                                      </p:to>
                                    </p:set>
                                    <p:anim calcmode="lin" valueType="num">
                                      <p:cBhvr additive="base">
                                        <p:cTn id="481" dur="500" fill="hold"/>
                                        <p:tgtEl>
                                          <p:spTgt spid="328"/>
                                        </p:tgtEl>
                                        <p:attrNameLst>
                                          <p:attrName>ppt_x</p:attrName>
                                        </p:attrNameLst>
                                      </p:cBhvr>
                                      <p:tavLst>
                                        <p:tav tm="0">
                                          <p:val>
                                            <p:strVal val="#ppt_x"/>
                                          </p:val>
                                        </p:tav>
                                        <p:tav tm="100000">
                                          <p:val>
                                            <p:strVal val="#ppt_x"/>
                                          </p:val>
                                        </p:tav>
                                      </p:tavLst>
                                    </p:anim>
                                    <p:anim calcmode="lin" valueType="num">
                                      <p:cBhvr additive="base">
                                        <p:cTn id="482" dur="500" fill="hold"/>
                                        <p:tgtEl>
                                          <p:spTgt spid="328"/>
                                        </p:tgtEl>
                                        <p:attrNameLst>
                                          <p:attrName>ppt_y</p:attrName>
                                        </p:attrNameLst>
                                      </p:cBhvr>
                                      <p:tavLst>
                                        <p:tav tm="0">
                                          <p:val>
                                            <p:strVal val="1+#ppt_h/2"/>
                                          </p:val>
                                        </p:tav>
                                        <p:tav tm="100000">
                                          <p:val>
                                            <p:strVal val="#ppt_y"/>
                                          </p:val>
                                        </p:tav>
                                      </p:tavLst>
                                    </p:anim>
                                  </p:childTnLst>
                                </p:cTn>
                              </p:par>
                              <p:par>
                                <p:cTn id="483" presetID="2" presetClass="entr" presetSubtype="4" fill="hold" nodeType="withEffect">
                                  <p:stCondLst>
                                    <p:cond delay="0"/>
                                  </p:stCondLst>
                                  <p:childTnLst>
                                    <p:set>
                                      <p:cBhvr>
                                        <p:cTn id="484" dur="1" fill="hold">
                                          <p:stCondLst>
                                            <p:cond delay="0"/>
                                          </p:stCondLst>
                                        </p:cTn>
                                        <p:tgtEl>
                                          <p:spTgt spid="329"/>
                                        </p:tgtEl>
                                        <p:attrNameLst>
                                          <p:attrName>style.visibility</p:attrName>
                                        </p:attrNameLst>
                                      </p:cBhvr>
                                      <p:to>
                                        <p:strVal val="visible"/>
                                      </p:to>
                                    </p:set>
                                    <p:anim calcmode="lin" valueType="num">
                                      <p:cBhvr additive="base">
                                        <p:cTn id="485" dur="500" fill="hold"/>
                                        <p:tgtEl>
                                          <p:spTgt spid="329"/>
                                        </p:tgtEl>
                                        <p:attrNameLst>
                                          <p:attrName>ppt_x</p:attrName>
                                        </p:attrNameLst>
                                      </p:cBhvr>
                                      <p:tavLst>
                                        <p:tav tm="0">
                                          <p:val>
                                            <p:strVal val="#ppt_x"/>
                                          </p:val>
                                        </p:tav>
                                        <p:tav tm="100000">
                                          <p:val>
                                            <p:strVal val="#ppt_x"/>
                                          </p:val>
                                        </p:tav>
                                      </p:tavLst>
                                    </p:anim>
                                    <p:anim calcmode="lin" valueType="num">
                                      <p:cBhvr additive="base">
                                        <p:cTn id="486" dur="500" fill="hold"/>
                                        <p:tgtEl>
                                          <p:spTgt spid="329"/>
                                        </p:tgtEl>
                                        <p:attrNameLst>
                                          <p:attrName>ppt_y</p:attrName>
                                        </p:attrNameLst>
                                      </p:cBhvr>
                                      <p:tavLst>
                                        <p:tav tm="0">
                                          <p:val>
                                            <p:strVal val="1+#ppt_h/2"/>
                                          </p:val>
                                        </p:tav>
                                        <p:tav tm="100000">
                                          <p:val>
                                            <p:strVal val="#ppt_y"/>
                                          </p:val>
                                        </p:tav>
                                      </p:tavLst>
                                    </p:anim>
                                  </p:childTnLst>
                                </p:cTn>
                              </p:par>
                              <p:par>
                                <p:cTn id="487" presetID="2" presetClass="entr" presetSubtype="4" fill="hold" grpId="0" nodeType="withEffect">
                                  <p:stCondLst>
                                    <p:cond delay="0"/>
                                  </p:stCondLst>
                                  <p:childTnLst>
                                    <p:set>
                                      <p:cBhvr>
                                        <p:cTn id="488" dur="1" fill="hold">
                                          <p:stCondLst>
                                            <p:cond delay="0"/>
                                          </p:stCondLst>
                                        </p:cTn>
                                        <p:tgtEl>
                                          <p:spTgt spid="330"/>
                                        </p:tgtEl>
                                        <p:attrNameLst>
                                          <p:attrName>style.visibility</p:attrName>
                                        </p:attrNameLst>
                                      </p:cBhvr>
                                      <p:to>
                                        <p:strVal val="visible"/>
                                      </p:to>
                                    </p:set>
                                    <p:anim calcmode="lin" valueType="num">
                                      <p:cBhvr additive="base">
                                        <p:cTn id="489" dur="500" fill="hold"/>
                                        <p:tgtEl>
                                          <p:spTgt spid="330"/>
                                        </p:tgtEl>
                                        <p:attrNameLst>
                                          <p:attrName>ppt_x</p:attrName>
                                        </p:attrNameLst>
                                      </p:cBhvr>
                                      <p:tavLst>
                                        <p:tav tm="0">
                                          <p:val>
                                            <p:strVal val="#ppt_x"/>
                                          </p:val>
                                        </p:tav>
                                        <p:tav tm="100000">
                                          <p:val>
                                            <p:strVal val="#ppt_x"/>
                                          </p:val>
                                        </p:tav>
                                      </p:tavLst>
                                    </p:anim>
                                    <p:anim calcmode="lin" valueType="num">
                                      <p:cBhvr additive="base">
                                        <p:cTn id="490" dur="500" fill="hold"/>
                                        <p:tgtEl>
                                          <p:spTgt spid="330"/>
                                        </p:tgtEl>
                                        <p:attrNameLst>
                                          <p:attrName>ppt_y</p:attrName>
                                        </p:attrNameLst>
                                      </p:cBhvr>
                                      <p:tavLst>
                                        <p:tav tm="0">
                                          <p:val>
                                            <p:strVal val="1+#ppt_h/2"/>
                                          </p:val>
                                        </p:tav>
                                        <p:tav tm="100000">
                                          <p:val>
                                            <p:strVal val="#ppt_y"/>
                                          </p:val>
                                        </p:tav>
                                      </p:tavLst>
                                    </p:anim>
                                  </p:childTnLst>
                                </p:cTn>
                              </p:par>
                              <p:par>
                                <p:cTn id="491" presetID="2" presetClass="entr" presetSubtype="4" fill="hold" grpId="0" nodeType="withEffect">
                                  <p:stCondLst>
                                    <p:cond delay="0"/>
                                  </p:stCondLst>
                                  <p:childTnLst>
                                    <p:set>
                                      <p:cBhvr>
                                        <p:cTn id="492" dur="1" fill="hold">
                                          <p:stCondLst>
                                            <p:cond delay="0"/>
                                          </p:stCondLst>
                                        </p:cTn>
                                        <p:tgtEl>
                                          <p:spTgt spid="331"/>
                                        </p:tgtEl>
                                        <p:attrNameLst>
                                          <p:attrName>style.visibility</p:attrName>
                                        </p:attrNameLst>
                                      </p:cBhvr>
                                      <p:to>
                                        <p:strVal val="visible"/>
                                      </p:to>
                                    </p:set>
                                    <p:anim calcmode="lin" valueType="num">
                                      <p:cBhvr additive="base">
                                        <p:cTn id="493" dur="500" fill="hold"/>
                                        <p:tgtEl>
                                          <p:spTgt spid="331"/>
                                        </p:tgtEl>
                                        <p:attrNameLst>
                                          <p:attrName>ppt_x</p:attrName>
                                        </p:attrNameLst>
                                      </p:cBhvr>
                                      <p:tavLst>
                                        <p:tav tm="0">
                                          <p:val>
                                            <p:strVal val="#ppt_x"/>
                                          </p:val>
                                        </p:tav>
                                        <p:tav tm="100000">
                                          <p:val>
                                            <p:strVal val="#ppt_x"/>
                                          </p:val>
                                        </p:tav>
                                      </p:tavLst>
                                    </p:anim>
                                    <p:anim calcmode="lin" valueType="num">
                                      <p:cBhvr additive="base">
                                        <p:cTn id="494" dur="500" fill="hold"/>
                                        <p:tgtEl>
                                          <p:spTgt spid="331"/>
                                        </p:tgtEl>
                                        <p:attrNameLst>
                                          <p:attrName>ppt_y</p:attrName>
                                        </p:attrNameLst>
                                      </p:cBhvr>
                                      <p:tavLst>
                                        <p:tav tm="0">
                                          <p:val>
                                            <p:strVal val="1+#ppt_h/2"/>
                                          </p:val>
                                        </p:tav>
                                        <p:tav tm="100000">
                                          <p:val>
                                            <p:strVal val="#ppt_y"/>
                                          </p:val>
                                        </p:tav>
                                      </p:tavLst>
                                    </p:anim>
                                  </p:childTnLst>
                                </p:cTn>
                              </p:par>
                              <p:par>
                                <p:cTn id="495" presetID="2" presetClass="entr" presetSubtype="4" fill="hold" nodeType="withEffect">
                                  <p:stCondLst>
                                    <p:cond delay="0"/>
                                  </p:stCondLst>
                                  <p:childTnLst>
                                    <p:set>
                                      <p:cBhvr>
                                        <p:cTn id="496" dur="1" fill="hold">
                                          <p:stCondLst>
                                            <p:cond delay="0"/>
                                          </p:stCondLst>
                                        </p:cTn>
                                        <p:tgtEl>
                                          <p:spTgt spid="332"/>
                                        </p:tgtEl>
                                        <p:attrNameLst>
                                          <p:attrName>style.visibility</p:attrName>
                                        </p:attrNameLst>
                                      </p:cBhvr>
                                      <p:to>
                                        <p:strVal val="visible"/>
                                      </p:to>
                                    </p:set>
                                    <p:anim calcmode="lin" valueType="num">
                                      <p:cBhvr additive="base">
                                        <p:cTn id="497" dur="500" fill="hold"/>
                                        <p:tgtEl>
                                          <p:spTgt spid="332"/>
                                        </p:tgtEl>
                                        <p:attrNameLst>
                                          <p:attrName>ppt_x</p:attrName>
                                        </p:attrNameLst>
                                      </p:cBhvr>
                                      <p:tavLst>
                                        <p:tav tm="0">
                                          <p:val>
                                            <p:strVal val="#ppt_x"/>
                                          </p:val>
                                        </p:tav>
                                        <p:tav tm="100000">
                                          <p:val>
                                            <p:strVal val="#ppt_x"/>
                                          </p:val>
                                        </p:tav>
                                      </p:tavLst>
                                    </p:anim>
                                    <p:anim calcmode="lin" valueType="num">
                                      <p:cBhvr additive="base">
                                        <p:cTn id="498" dur="500" fill="hold"/>
                                        <p:tgtEl>
                                          <p:spTgt spid="332"/>
                                        </p:tgtEl>
                                        <p:attrNameLst>
                                          <p:attrName>ppt_y</p:attrName>
                                        </p:attrNameLst>
                                      </p:cBhvr>
                                      <p:tavLst>
                                        <p:tav tm="0">
                                          <p:val>
                                            <p:strVal val="1+#ppt_h/2"/>
                                          </p:val>
                                        </p:tav>
                                        <p:tav tm="100000">
                                          <p:val>
                                            <p:strVal val="#ppt_y"/>
                                          </p:val>
                                        </p:tav>
                                      </p:tavLst>
                                    </p:anim>
                                  </p:childTnLst>
                                </p:cTn>
                              </p:par>
                              <p:par>
                                <p:cTn id="499" presetID="2" presetClass="entr" presetSubtype="4" fill="hold" nodeType="withEffect">
                                  <p:stCondLst>
                                    <p:cond delay="0"/>
                                  </p:stCondLst>
                                  <p:childTnLst>
                                    <p:set>
                                      <p:cBhvr>
                                        <p:cTn id="500" dur="1" fill="hold">
                                          <p:stCondLst>
                                            <p:cond delay="0"/>
                                          </p:stCondLst>
                                        </p:cTn>
                                        <p:tgtEl>
                                          <p:spTgt spid="333"/>
                                        </p:tgtEl>
                                        <p:attrNameLst>
                                          <p:attrName>style.visibility</p:attrName>
                                        </p:attrNameLst>
                                      </p:cBhvr>
                                      <p:to>
                                        <p:strVal val="visible"/>
                                      </p:to>
                                    </p:set>
                                    <p:anim calcmode="lin" valueType="num">
                                      <p:cBhvr additive="base">
                                        <p:cTn id="501" dur="500" fill="hold"/>
                                        <p:tgtEl>
                                          <p:spTgt spid="333"/>
                                        </p:tgtEl>
                                        <p:attrNameLst>
                                          <p:attrName>ppt_x</p:attrName>
                                        </p:attrNameLst>
                                      </p:cBhvr>
                                      <p:tavLst>
                                        <p:tav tm="0">
                                          <p:val>
                                            <p:strVal val="#ppt_x"/>
                                          </p:val>
                                        </p:tav>
                                        <p:tav tm="100000">
                                          <p:val>
                                            <p:strVal val="#ppt_x"/>
                                          </p:val>
                                        </p:tav>
                                      </p:tavLst>
                                    </p:anim>
                                    <p:anim calcmode="lin" valueType="num">
                                      <p:cBhvr additive="base">
                                        <p:cTn id="502" dur="500" fill="hold"/>
                                        <p:tgtEl>
                                          <p:spTgt spid="333"/>
                                        </p:tgtEl>
                                        <p:attrNameLst>
                                          <p:attrName>ppt_y</p:attrName>
                                        </p:attrNameLst>
                                      </p:cBhvr>
                                      <p:tavLst>
                                        <p:tav tm="0">
                                          <p:val>
                                            <p:strVal val="1+#ppt_h/2"/>
                                          </p:val>
                                        </p:tav>
                                        <p:tav tm="100000">
                                          <p:val>
                                            <p:strVal val="#ppt_y"/>
                                          </p:val>
                                        </p:tav>
                                      </p:tavLst>
                                    </p:anim>
                                  </p:childTnLst>
                                </p:cTn>
                              </p:par>
                              <p:par>
                                <p:cTn id="503" presetID="2" presetClass="entr" presetSubtype="4" fill="hold" grpId="0" nodeType="withEffect">
                                  <p:stCondLst>
                                    <p:cond delay="0"/>
                                  </p:stCondLst>
                                  <p:childTnLst>
                                    <p:set>
                                      <p:cBhvr>
                                        <p:cTn id="504" dur="1" fill="hold">
                                          <p:stCondLst>
                                            <p:cond delay="0"/>
                                          </p:stCondLst>
                                        </p:cTn>
                                        <p:tgtEl>
                                          <p:spTgt spid="334"/>
                                        </p:tgtEl>
                                        <p:attrNameLst>
                                          <p:attrName>style.visibility</p:attrName>
                                        </p:attrNameLst>
                                      </p:cBhvr>
                                      <p:to>
                                        <p:strVal val="visible"/>
                                      </p:to>
                                    </p:set>
                                    <p:anim calcmode="lin" valueType="num">
                                      <p:cBhvr additive="base">
                                        <p:cTn id="505" dur="500" fill="hold"/>
                                        <p:tgtEl>
                                          <p:spTgt spid="334"/>
                                        </p:tgtEl>
                                        <p:attrNameLst>
                                          <p:attrName>ppt_x</p:attrName>
                                        </p:attrNameLst>
                                      </p:cBhvr>
                                      <p:tavLst>
                                        <p:tav tm="0">
                                          <p:val>
                                            <p:strVal val="#ppt_x"/>
                                          </p:val>
                                        </p:tav>
                                        <p:tav tm="100000">
                                          <p:val>
                                            <p:strVal val="#ppt_x"/>
                                          </p:val>
                                        </p:tav>
                                      </p:tavLst>
                                    </p:anim>
                                    <p:anim calcmode="lin" valueType="num">
                                      <p:cBhvr additive="base">
                                        <p:cTn id="506" dur="500" fill="hold"/>
                                        <p:tgtEl>
                                          <p:spTgt spid="334"/>
                                        </p:tgtEl>
                                        <p:attrNameLst>
                                          <p:attrName>ppt_y</p:attrName>
                                        </p:attrNameLst>
                                      </p:cBhvr>
                                      <p:tavLst>
                                        <p:tav tm="0">
                                          <p:val>
                                            <p:strVal val="1+#ppt_h/2"/>
                                          </p:val>
                                        </p:tav>
                                        <p:tav tm="100000">
                                          <p:val>
                                            <p:strVal val="#ppt_y"/>
                                          </p:val>
                                        </p:tav>
                                      </p:tavLst>
                                    </p:anim>
                                  </p:childTnLst>
                                </p:cTn>
                              </p:par>
                            </p:childTnLst>
                          </p:cTn>
                        </p:par>
                      </p:childTnLst>
                    </p:cTn>
                  </p:par>
                  <p:par>
                    <p:cTn id="507" fill="hold">
                      <p:stCondLst>
                        <p:cond delay="indefinite"/>
                      </p:stCondLst>
                      <p:childTnLst>
                        <p:par>
                          <p:cTn id="508" fill="hold">
                            <p:stCondLst>
                              <p:cond delay="0"/>
                            </p:stCondLst>
                            <p:childTnLst>
                              <p:par>
                                <p:cTn id="509" presetID="2" presetClass="entr" presetSubtype="4" fill="hold" nodeType="clickEffect">
                                  <p:stCondLst>
                                    <p:cond delay="0"/>
                                  </p:stCondLst>
                                  <p:childTnLst>
                                    <p:set>
                                      <p:cBhvr>
                                        <p:cTn id="510" dur="1" fill="hold">
                                          <p:stCondLst>
                                            <p:cond delay="0"/>
                                          </p:stCondLst>
                                        </p:cTn>
                                        <p:tgtEl>
                                          <p:spTgt spid="201"/>
                                        </p:tgtEl>
                                        <p:attrNameLst>
                                          <p:attrName>style.visibility</p:attrName>
                                        </p:attrNameLst>
                                      </p:cBhvr>
                                      <p:to>
                                        <p:strVal val="visible"/>
                                      </p:to>
                                    </p:set>
                                    <p:anim calcmode="lin" valueType="num">
                                      <p:cBhvr additive="base">
                                        <p:cTn id="511" dur="500" fill="hold"/>
                                        <p:tgtEl>
                                          <p:spTgt spid="201"/>
                                        </p:tgtEl>
                                        <p:attrNameLst>
                                          <p:attrName>ppt_x</p:attrName>
                                        </p:attrNameLst>
                                      </p:cBhvr>
                                      <p:tavLst>
                                        <p:tav tm="0">
                                          <p:val>
                                            <p:strVal val="#ppt_x"/>
                                          </p:val>
                                        </p:tav>
                                        <p:tav tm="100000">
                                          <p:val>
                                            <p:strVal val="#ppt_x"/>
                                          </p:val>
                                        </p:tav>
                                      </p:tavLst>
                                    </p:anim>
                                    <p:anim calcmode="lin" valueType="num">
                                      <p:cBhvr additive="base">
                                        <p:cTn id="512" dur="500" fill="hold"/>
                                        <p:tgtEl>
                                          <p:spTgt spid="201"/>
                                        </p:tgtEl>
                                        <p:attrNameLst>
                                          <p:attrName>ppt_y</p:attrName>
                                        </p:attrNameLst>
                                      </p:cBhvr>
                                      <p:tavLst>
                                        <p:tav tm="0">
                                          <p:val>
                                            <p:strVal val="1+#ppt_h/2"/>
                                          </p:val>
                                        </p:tav>
                                        <p:tav tm="100000">
                                          <p:val>
                                            <p:strVal val="#ppt_y"/>
                                          </p:val>
                                        </p:tav>
                                      </p:tavLst>
                                    </p:anim>
                                  </p:childTnLst>
                                </p:cTn>
                              </p:par>
                              <p:par>
                                <p:cTn id="513" presetID="2" presetClass="entr" presetSubtype="4" fill="hold" nodeType="withEffect">
                                  <p:stCondLst>
                                    <p:cond delay="0"/>
                                  </p:stCondLst>
                                  <p:childTnLst>
                                    <p:set>
                                      <p:cBhvr>
                                        <p:cTn id="514" dur="1" fill="hold">
                                          <p:stCondLst>
                                            <p:cond delay="0"/>
                                          </p:stCondLst>
                                        </p:cTn>
                                        <p:tgtEl>
                                          <p:spTgt spid="202"/>
                                        </p:tgtEl>
                                        <p:attrNameLst>
                                          <p:attrName>style.visibility</p:attrName>
                                        </p:attrNameLst>
                                      </p:cBhvr>
                                      <p:to>
                                        <p:strVal val="visible"/>
                                      </p:to>
                                    </p:set>
                                    <p:anim calcmode="lin" valueType="num">
                                      <p:cBhvr additive="base">
                                        <p:cTn id="515" dur="500" fill="hold"/>
                                        <p:tgtEl>
                                          <p:spTgt spid="202"/>
                                        </p:tgtEl>
                                        <p:attrNameLst>
                                          <p:attrName>ppt_x</p:attrName>
                                        </p:attrNameLst>
                                      </p:cBhvr>
                                      <p:tavLst>
                                        <p:tav tm="0">
                                          <p:val>
                                            <p:strVal val="#ppt_x"/>
                                          </p:val>
                                        </p:tav>
                                        <p:tav tm="100000">
                                          <p:val>
                                            <p:strVal val="#ppt_x"/>
                                          </p:val>
                                        </p:tav>
                                      </p:tavLst>
                                    </p:anim>
                                    <p:anim calcmode="lin" valueType="num">
                                      <p:cBhvr additive="base">
                                        <p:cTn id="516" dur="500" fill="hold"/>
                                        <p:tgtEl>
                                          <p:spTgt spid="202"/>
                                        </p:tgtEl>
                                        <p:attrNameLst>
                                          <p:attrName>ppt_y</p:attrName>
                                        </p:attrNameLst>
                                      </p:cBhvr>
                                      <p:tavLst>
                                        <p:tav tm="0">
                                          <p:val>
                                            <p:strVal val="1+#ppt_h/2"/>
                                          </p:val>
                                        </p:tav>
                                        <p:tav tm="100000">
                                          <p:val>
                                            <p:strVal val="#ppt_y"/>
                                          </p:val>
                                        </p:tav>
                                      </p:tavLst>
                                    </p:anim>
                                  </p:childTnLst>
                                </p:cTn>
                              </p:par>
                              <p:par>
                                <p:cTn id="517" presetID="2" presetClass="entr" presetSubtype="4" fill="hold" nodeType="withEffect">
                                  <p:stCondLst>
                                    <p:cond delay="0"/>
                                  </p:stCondLst>
                                  <p:childTnLst>
                                    <p:set>
                                      <p:cBhvr>
                                        <p:cTn id="518" dur="1" fill="hold">
                                          <p:stCondLst>
                                            <p:cond delay="0"/>
                                          </p:stCondLst>
                                        </p:cTn>
                                        <p:tgtEl>
                                          <p:spTgt spid="203"/>
                                        </p:tgtEl>
                                        <p:attrNameLst>
                                          <p:attrName>style.visibility</p:attrName>
                                        </p:attrNameLst>
                                      </p:cBhvr>
                                      <p:to>
                                        <p:strVal val="visible"/>
                                      </p:to>
                                    </p:set>
                                    <p:anim calcmode="lin" valueType="num">
                                      <p:cBhvr additive="base">
                                        <p:cTn id="519" dur="500" fill="hold"/>
                                        <p:tgtEl>
                                          <p:spTgt spid="203"/>
                                        </p:tgtEl>
                                        <p:attrNameLst>
                                          <p:attrName>ppt_x</p:attrName>
                                        </p:attrNameLst>
                                      </p:cBhvr>
                                      <p:tavLst>
                                        <p:tav tm="0">
                                          <p:val>
                                            <p:strVal val="#ppt_x"/>
                                          </p:val>
                                        </p:tav>
                                        <p:tav tm="100000">
                                          <p:val>
                                            <p:strVal val="#ppt_x"/>
                                          </p:val>
                                        </p:tav>
                                      </p:tavLst>
                                    </p:anim>
                                    <p:anim calcmode="lin" valueType="num">
                                      <p:cBhvr additive="base">
                                        <p:cTn id="520" dur="500" fill="hold"/>
                                        <p:tgtEl>
                                          <p:spTgt spid="203"/>
                                        </p:tgtEl>
                                        <p:attrNameLst>
                                          <p:attrName>ppt_y</p:attrName>
                                        </p:attrNameLst>
                                      </p:cBhvr>
                                      <p:tavLst>
                                        <p:tav tm="0">
                                          <p:val>
                                            <p:strVal val="1+#ppt_h/2"/>
                                          </p:val>
                                        </p:tav>
                                        <p:tav tm="100000">
                                          <p:val>
                                            <p:strVal val="#ppt_y"/>
                                          </p:val>
                                        </p:tav>
                                      </p:tavLst>
                                    </p:anim>
                                  </p:childTnLst>
                                </p:cTn>
                              </p:par>
                              <p:par>
                                <p:cTn id="521" presetID="2" presetClass="entr" presetSubtype="4" fill="hold" nodeType="withEffect">
                                  <p:stCondLst>
                                    <p:cond delay="0"/>
                                  </p:stCondLst>
                                  <p:childTnLst>
                                    <p:set>
                                      <p:cBhvr>
                                        <p:cTn id="522" dur="1" fill="hold">
                                          <p:stCondLst>
                                            <p:cond delay="0"/>
                                          </p:stCondLst>
                                        </p:cTn>
                                        <p:tgtEl>
                                          <p:spTgt spid="204"/>
                                        </p:tgtEl>
                                        <p:attrNameLst>
                                          <p:attrName>style.visibility</p:attrName>
                                        </p:attrNameLst>
                                      </p:cBhvr>
                                      <p:to>
                                        <p:strVal val="visible"/>
                                      </p:to>
                                    </p:set>
                                    <p:anim calcmode="lin" valueType="num">
                                      <p:cBhvr additive="base">
                                        <p:cTn id="523" dur="500" fill="hold"/>
                                        <p:tgtEl>
                                          <p:spTgt spid="204"/>
                                        </p:tgtEl>
                                        <p:attrNameLst>
                                          <p:attrName>ppt_x</p:attrName>
                                        </p:attrNameLst>
                                      </p:cBhvr>
                                      <p:tavLst>
                                        <p:tav tm="0">
                                          <p:val>
                                            <p:strVal val="#ppt_x"/>
                                          </p:val>
                                        </p:tav>
                                        <p:tav tm="100000">
                                          <p:val>
                                            <p:strVal val="#ppt_x"/>
                                          </p:val>
                                        </p:tav>
                                      </p:tavLst>
                                    </p:anim>
                                    <p:anim calcmode="lin" valueType="num">
                                      <p:cBhvr additive="base">
                                        <p:cTn id="524" dur="500" fill="hold"/>
                                        <p:tgtEl>
                                          <p:spTgt spid="204"/>
                                        </p:tgtEl>
                                        <p:attrNameLst>
                                          <p:attrName>ppt_y</p:attrName>
                                        </p:attrNameLst>
                                      </p:cBhvr>
                                      <p:tavLst>
                                        <p:tav tm="0">
                                          <p:val>
                                            <p:strVal val="1+#ppt_h/2"/>
                                          </p:val>
                                        </p:tav>
                                        <p:tav tm="100000">
                                          <p:val>
                                            <p:strVal val="#ppt_y"/>
                                          </p:val>
                                        </p:tav>
                                      </p:tavLst>
                                    </p:anim>
                                  </p:childTnLst>
                                </p:cTn>
                              </p:par>
                              <p:par>
                                <p:cTn id="525" presetID="2" presetClass="entr" presetSubtype="4" fill="hold" nodeType="withEffect">
                                  <p:stCondLst>
                                    <p:cond delay="0"/>
                                  </p:stCondLst>
                                  <p:childTnLst>
                                    <p:set>
                                      <p:cBhvr>
                                        <p:cTn id="526" dur="1" fill="hold">
                                          <p:stCondLst>
                                            <p:cond delay="0"/>
                                          </p:stCondLst>
                                        </p:cTn>
                                        <p:tgtEl>
                                          <p:spTgt spid="205"/>
                                        </p:tgtEl>
                                        <p:attrNameLst>
                                          <p:attrName>style.visibility</p:attrName>
                                        </p:attrNameLst>
                                      </p:cBhvr>
                                      <p:to>
                                        <p:strVal val="visible"/>
                                      </p:to>
                                    </p:set>
                                    <p:anim calcmode="lin" valueType="num">
                                      <p:cBhvr additive="base">
                                        <p:cTn id="527" dur="500" fill="hold"/>
                                        <p:tgtEl>
                                          <p:spTgt spid="205"/>
                                        </p:tgtEl>
                                        <p:attrNameLst>
                                          <p:attrName>ppt_x</p:attrName>
                                        </p:attrNameLst>
                                      </p:cBhvr>
                                      <p:tavLst>
                                        <p:tav tm="0">
                                          <p:val>
                                            <p:strVal val="#ppt_x"/>
                                          </p:val>
                                        </p:tav>
                                        <p:tav tm="100000">
                                          <p:val>
                                            <p:strVal val="#ppt_x"/>
                                          </p:val>
                                        </p:tav>
                                      </p:tavLst>
                                    </p:anim>
                                    <p:anim calcmode="lin" valueType="num">
                                      <p:cBhvr additive="base">
                                        <p:cTn id="528" dur="500" fill="hold"/>
                                        <p:tgtEl>
                                          <p:spTgt spid="205"/>
                                        </p:tgtEl>
                                        <p:attrNameLst>
                                          <p:attrName>ppt_y</p:attrName>
                                        </p:attrNameLst>
                                      </p:cBhvr>
                                      <p:tavLst>
                                        <p:tav tm="0">
                                          <p:val>
                                            <p:strVal val="1+#ppt_h/2"/>
                                          </p:val>
                                        </p:tav>
                                        <p:tav tm="100000">
                                          <p:val>
                                            <p:strVal val="#ppt_y"/>
                                          </p:val>
                                        </p:tav>
                                      </p:tavLst>
                                    </p:anim>
                                  </p:childTnLst>
                                </p:cTn>
                              </p:par>
                              <p:par>
                                <p:cTn id="529" presetID="2" presetClass="entr" presetSubtype="4" fill="hold" nodeType="withEffect">
                                  <p:stCondLst>
                                    <p:cond delay="0"/>
                                  </p:stCondLst>
                                  <p:childTnLst>
                                    <p:set>
                                      <p:cBhvr>
                                        <p:cTn id="530" dur="1" fill="hold">
                                          <p:stCondLst>
                                            <p:cond delay="0"/>
                                          </p:stCondLst>
                                        </p:cTn>
                                        <p:tgtEl>
                                          <p:spTgt spid="206"/>
                                        </p:tgtEl>
                                        <p:attrNameLst>
                                          <p:attrName>style.visibility</p:attrName>
                                        </p:attrNameLst>
                                      </p:cBhvr>
                                      <p:to>
                                        <p:strVal val="visible"/>
                                      </p:to>
                                    </p:set>
                                    <p:anim calcmode="lin" valueType="num">
                                      <p:cBhvr additive="base">
                                        <p:cTn id="531" dur="500" fill="hold"/>
                                        <p:tgtEl>
                                          <p:spTgt spid="206"/>
                                        </p:tgtEl>
                                        <p:attrNameLst>
                                          <p:attrName>ppt_x</p:attrName>
                                        </p:attrNameLst>
                                      </p:cBhvr>
                                      <p:tavLst>
                                        <p:tav tm="0">
                                          <p:val>
                                            <p:strVal val="#ppt_x"/>
                                          </p:val>
                                        </p:tav>
                                        <p:tav tm="100000">
                                          <p:val>
                                            <p:strVal val="#ppt_x"/>
                                          </p:val>
                                        </p:tav>
                                      </p:tavLst>
                                    </p:anim>
                                    <p:anim calcmode="lin" valueType="num">
                                      <p:cBhvr additive="base">
                                        <p:cTn id="532" dur="500" fill="hold"/>
                                        <p:tgtEl>
                                          <p:spTgt spid="206"/>
                                        </p:tgtEl>
                                        <p:attrNameLst>
                                          <p:attrName>ppt_y</p:attrName>
                                        </p:attrNameLst>
                                      </p:cBhvr>
                                      <p:tavLst>
                                        <p:tav tm="0">
                                          <p:val>
                                            <p:strVal val="1+#ppt_h/2"/>
                                          </p:val>
                                        </p:tav>
                                        <p:tav tm="100000">
                                          <p:val>
                                            <p:strVal val="#ppt_y"/>
                                          </p:val>
                                        </p:tav>
                                      </p:tavLst>
                                    </p:anim>
                                  </p:childTnLst>
                                </p:cTn>
                              </p:par>
                              <p:par>
                                <p:cTn id="533" presetID="2" presetClass="entr" presetSubtype="4" fill="hold" nodeType="withEffect">
                                  <p:stCondLst>
                                    <p:cond delay="0"/>
                                  </p:stCondLst>
                                  <p:childTnLst>
                                    <p:set>
                                      <p:cBhvr>
                                        <p:cTn id="534" dur="1" fill="hold">
                                          <p:stCondLst>
                                            <p:cond delay="0"/>
                                          </p:stCondLst>
                                        </p:cTn>
                                        <p:tgtEl>
                                          <p:spTgt spid="207"/>
                                        </p:tgtEl>
                                        <p:attrNameLst>
                                          <p:attrName>style.visibility</p:attrName>
                                        </p:attrNameLst>
                                      </p:cBhvr>
                                      <p:to>
                                        <p:strVal val="visible"/>
                                      </p:to>
                                    </p:set>
                                    <p:anim calcmode="lin" valueType="num">
                                      <p:cBhvr additive="base">
                                        <p:cTn id="535" dur="500" fill="hold"/>
                                        <p:tgtEl>
                                          <p:spTgt spid="207"/>
                                        </p:tgtEl>
                                        <p:attrNameLst>
                                          <p:attrName>ppt_x</p:attrName>
                                        </p:attrNameLst>
                                      </p:cBhvr>
                                      <p:tavLst>
                                        <p:tav tm="0">
                                          <p:val>
                                            <p:strVal val="#ppt_x"/>
                                          </p:val>
                                        </p:tav>
                                        <p:tav tm="100000">
                                          <p:val>
                                            <p:strVal val="#ppt_x"/>
                                          </p:val>
                                        </p:tav>
                                      </p:tavLst>
                                    </p:anim>
                                    <p:anim calcmode="lin" valueType="num">
                                      <p:cBhvr additive="base">
                                        <p:cTn id="536" dur="500" fill="hold"/>
                                        <p:tgtEl>
                                          <p:spTgt spid="207"/>
                                        </p:tgtEl>
                                        <p:attrNameLst>
                                          <p:attrName>ppt_y</p:attrName>
                                        </p:attrNameLst>
                                      </p:cBhvr>
                                      <p:tavLst>
                                        <p:tav tm="0">
                                          <p:val>
                                            <p:strVal val="1+#ppt_h/2"/>
                                          </p:val>
                                        </p:tav>
                                        <p:tav tm="100000">
                                          <p:val>
                                            <p:strVal val="#ppt_y"/>
                                          </p:val>
                                        </p:tav>
                                      </p:tavLst>
                                    </p:anim>
                                  </p:childTnLst>
                                </p:cTn>
                              </p:par>
                              <p:par>
                                <p:cTn id="537" presetID="2" presetClass="entr" presetSubtype="4" fill="hold" nodeType="withEffect">
                                  <p:stCondLst>
                                    <p:cond delay="0"/>
                                  </p:stCondLst>
                                  <p:childTnLst>
                                    <p:set>
                                      <p:cBhvr>
                                        <p:cTn id="538" dur="1" fill="hold">
                                          <p:stCondLst>
                                            <p:cond delay="0"/>
                                          </p:stCondLst>
                                        </p:cTn>
                                        <p:tgtEl>
                                          <p:spTgt spid="208"/>
                                        </p:tgtEl>
                                        <p:attrNameLst>
                                          <p:attrName>style.visibility</p:attrName>
                                        </p:attrNameLst>
                                      </p:cBhvr>
                                      <p:to>
                                        <p:strVal val="visible"/>
                                      </p:to>
                                    </p:set>
                                    <p:anim calcmode="lin" valueType="num">
                                      <p:cBhvr additive="base">
                                        <p:cTn id="539" dur="500" fill="hold"/>
                                        <p:tgtEl>
                                          <p:spTgt spid="208"/>
                                        </p:tgtEl>
                                        <p:attrNameLst>
                                          <p:attrName>ppt_x</p:attrName>
                                        </p:attrNameLst>
                                      </p:cBhvr>
                                      <p:tavLst>
                                        <p:tav tm="0">
                                          <p:val>
                                            <p:strVal val="#ppt_x"/>
                                          </p:val>
                                        </p:tav>
                                        <p:tav tm="100000">
                                          <p:val>
                                            <p:strVal val="#ppt_x"/>
                                          </p:val>
                                        </p:tav>
                                      </p:tavLst>
                                    </p:anim>
                                    <p:anim calcmode="lin" valueType="num">
                                      <p:cBhvr additive="base">
                                        <p:cTn id="540" dur="500" fill="hold"/>
                                        <p:tgtEl>
                                          <p:spTgt spid="208"/>
                                        </p:tgtEl>
                                        <p:attrNameLst>
                                          <p:attrName>ppt_y</p:attrName>
                                        </p:attrNameLst>
                                      </p:cBhvr>
                                      <p:tavLst>
                                        <p:tav tm="0">
                                          <p:val>
                                            <p:strVal val="1+#ppt_h/2"/>
                                          </p:val>
                                        </p:tav>
                                        <p:tav tm="100000">
                                          <p:val>
                                            <p:strVal val="#ppt_y"/>
                                          </p:val>
                                        </p:tav>
                                      </p:tavLst>
                                    </p:anim>
                                  </p:childTnLst>
                                </p:cTn>
                              </p:par>
                              <p:par>
                                <p:cTn id="541" presetID="2" presetClass="entr" presetSubtype="4" fill="hold" nodeType="withEffect">
                                  <p:stCondLst>
                                    <p:cond delay="0"/>
                                  </p:stCondLst>
                                  <p:childTnLst>
                                    <p:set>
                                      <p:cBhvr>
                                        <p:cTn id="542" dur="1" fill="hold">
                                          <p:stCondLst>
                                            <p:cond delay="0"/>
                                          </p:stCondLst>
                                        </p:cTn>
                                        <p:tgtEl>
                                          <p:spTgt spid="209"/>
                                        </p:tgtEl>
                                        <p:attrNameLst>
                                          <p:attrName>style.visibility</p:attrName>
                                        </p:attrNameLst>
                                      </p:cBhvr>
                                      <p:to>
                                        <p:strVal val="visible"/>
                                      </p:to>
                                    </p:set>
                                    <p:anim calcmode="lin" valueType="num">
                                      <p:cBhvr additive="base">
                                        <p:cTn id="543" dur="500" fill="hold"/>
                                        <p:tgtEl>
                                          <p:spTgt spid="209"/>
                                        </p:tgtEl>
                                        <p:attrNameLst>
                                          <p:attrName>ppt_x</p:attrName>
                                        </p:attrNameLst>
                                      </p:cBhvr>
                                      <p:tavLst>
                                        <p:tav tm="0">
                                          <p:val>
                                            <p:strVal val="#ppt_x"/>
                                          </p:val>
                                        </p:tav>
                                        <p:tav tm="100000">
                                          <p:val>
                                            <p:strVal val="#ppt_x"/>
                                          </p:val>
                                        </p:tav>
                                      </p:tavLst>
                                    </p:anim>
                                    <p:anim calcmode="lin" valueType="num">
                                      <p:cBhvr additive="base">
                                        <p:cTn id="544" dur="500" fill="hold"/>
                                        <p:tgtEl>
                                          <p:spTgt spid="209"/>
                                        </p:tgtEl>
                                        <p:attrNameLst>
                                          <p:attrName>ppt_y</p:attrName>
                                        </p:attrNameLst>
                                      </p:cBhvr>
                                      <p:tavLst>
                                        <p:tav tm="0">
                                          <p:val>
                                            <p:strVal val="1+#ppt_h/2"/>
                                          </p:val>
                                        </p:tav>
                                        <p:tav tm="100000">
                                          <p:val>
                                            <p:strVal val="#ppt_y"/>
                                          </p:val>
                                        </p:tav>
                                      </p:tavLst>
                                    </p:anim>
                                  </p:childTnLst>
                                </p:cTn>
                              </p:par>
                              <p:par>
                                <p:cTn id="545" presetID="2" presetClass="entr" presetSubtype="4" fill="hold" nodeType="withEffect">
                                  <p:stCondLst>
                                    <p:cond delay="0"/>
                                  </p:stCondLst>
                                  <p:childTnLst>
                                    <p:set>
                                      <p:cBhvr>
                                        <p:cTn id="546" dur="1" fill="hold">
                                          <p:stCondLst>
                                            <p:cond delay="0"/>
                                          </p:stCondLst>
                                        </p:cTn>
                                        <p:tgtEl>
                                          <p:spTgt spid="210"/>
                                        </p:tgtEl>
                                        <p:attrNameLst>
                                          <p:attrName>style.visibility</p:attrName>
                                        </p:attrNameLst>
                                      </p:cBhvr>
                                      <p:to>
                                        <p:strVal val="visible"/>
                                      </p:to>
                                    </p:set>
                                    <p:anim calcmode="lin" valueType="num">
                                      <p:cBhvr additive="base">
                                        <p:cTn id="547" dur="500" fill="hold"/>
                                        <p:tgtEl>
                                          <p:spTgt spid="210"/>
                                        </p:tgtEl>
                                        <p:attrNameLst>
                                          <p:attrName>ppt_x</p:attrName>
                                        </p:attrNameLst>
                                      </p:cBhvr>
                                      <p:tavLst>
                                        <p:tav tm="0">
                                          <p:val>
                                            <p:strVal val="#ppt_x"/>
                                          </p:val>
                                        </p:tav>
                                        <p:tav tm="100000">
                                          <p:val>
                                            <p:strVal val="#ppt_x"/>
                                          </p:val>
                                        </p:tav>
                                      </p:tavLst>
                                    </p:anim>
                                    <p:anim calcmode="lin" valueType="num">
                                      <p:cBhvr additive="base">
                                        <p:cTn id="548" dur="500" fill="hold"/>
                                        <p:tgtEl>
                                          <p:spTgt spid="210"/>
                                        </p:tgtEl>
                                        <p:attrNameLst>
                                          <p:attrName>ppt_y</p:attrName>
                                        </p:attrNameLst>
                                      </p:cBhvr>
                                      <p:tavLst>
                                        <p:tav tm="0">
                                          <p:val>
                                            <p:strVal val="1+#ppt_h/2"/>
                                          </p:val>
                                        </p:tav>
                                        <p:tav tm="100000">
                                          <p:val>
                                            <p:strVal val="#ppt_y"/>
                                          </p:val>
                                        </p:tav>
                                      </p:tavLst>
                                    </p:anim>
                                  </p:childTnLst>
                                </p:cTn>
                              </p:par>
                              <p:par>
                                <p:cTn id="549" presetID="2" presetClass="entr" presetSubtype="4" fill="hold" nodeType="withEffect">
                                  <p:stCondLst>
                                    <p:cond delay="0"/>
                                  </p:stCondLst>
                                  <p:childTnLst>
                                    <p:set>
                                      <p:cBhvr>
                                        <p:cTn id="550" dur="1" fill="hold">
                                          <p:stCondLst>
                                            <p:cond delay="0"/>
                                          </p:stCondLst>
                                        </p:cTn>
                                        <p:tgtEl>
                                          <p:spTgt spid="211"/>
                                        </p:tgtEl>
                                        <p:attrNameLst>
                                          <p:attrName>style.visibility</p:attrName>
                                        </p:attrNameLst>
                                      </p:cBhvr>
                                      <p:to>
                                        <p:strVal val="visible"/>
                                      </p:to>
                                    </p:set>
                                    <p:anim calcmode="lin" valueType="num">
                                      <p:cBhvr additive="base">
                                        <p:cTn id="551" dur="500" fill="hold"/>
                                        <p:tgtEl>
                                          <p:spTgt spid="211"/>
                                        </p:tgtEl>
                                        <p:attrNameLst>
                                          <p:attrName>ppt_x</p:attrName>
                                        </p:attrNameLst>
                                      </p:cBhvr>
                                      <p:tavLst>
                                        <p:tav tm="0">
                                          <p:val>
                                            <p:strVal val="#ppt_x"/>
                                          </p:val>
                                        </p:tav>
                                        <p:tav tm="100000">
                                          <p:val>
                                            <p:strVal val="#ppt_x"/>
                                          </p:val>
                                        </p:tav>
                                      </p:tavLst>
                                    </p:anim>
                                    <p:anim calcmode="lin" valueType="num">
                                      <p:cBhvr additive="base">
                                        <p:cTn id="552" dur="500" fill="hold"/>
                                        <p:tgtEl>
                                          <p:spTgt spid="211"/>
                                        </p:tgtEl>
                                        <p:attrNameLst>
                                          <p:attrName>ppt_y</p:attrName>
                                        </p:attrNameLst>
                                      </p:cBhvr>
                                      <p:tavLst>
                                        <p:tav tm="0">
                                          <p:val>
                                            <p:strVal val="1+#ppt_h/2"/>
                                          </p:val>
                                        </p:tav>
                                        <p:tav tm="100000">
                                          <p:val>
                                            <p:strVal val="#ppt_y"/>
                                          </p:val>
                                        </p:tav>
                                      </p:tavLst>
                                    </p:anim>
                                  </p:childTnLst>
                                </p:cTn>
                              </p:par>
                              <p:par>
                                <p:cTn id="553" presetID="2" presetClass="entr" presetSubtype="4" fill="hold" nodeType="withEffect">
                                  <p:stCondLst>
                                    <p:cond delay="0"/>
                                  </p:stCondLst>
                                  <p:childTnLst>
                                    <p:set>
                                      <p:cBhvr>
                                        <p:cTn id="554" dur="1" fill="hold">
                                          <p:stCondLst>
                                            <p:cond delay="0"/>
                                          </p:stCondLst>
                                        </p:cTn>
                                        <p:tgtEl>
                                          <p:spTgt spid="212"/>
                                        </p:tgtEl>
                                        <p:attrNameLst>
                                          <p:attrName>style.visibility</p:attrName>
                                        </p:attrNameLst>
                                      </p:cBhvr>
                                      <p:to>
                                        <p:strVal val="visible"/>
                                      </p:to>
                                    </p:set>
                                    <p:anim calcmode="lin" valueType="num">
                                      <p:cBhvr additive="base">
                                        <p:cTn id="555" dur="500" fill="hold"/>
                                        <p:tgtEl>
                                          <p:spTgt spid="212"/>
                                        </p:tgtEl>
                                        <p:attrNameLst>
                                          <p:attrName>ppt_x</p:attrName>
                                        </p:attrNameLst>
                                      </p:cBhvr>
                                      <p:tavLst>
                                        <p:tav tm="0">
                                          <p:val>
                                            <p:strVal val="#ppt_x"/>
                                          </p:val>
                                        </p:tav>
                                        <p:tav tm="100000">
                                          <p:val>
                                            <p:strVal val="#ppt_x"/>
                                          </p:val>
                                        </p:tav>
                                      </p:tavLst>
                                    </p:anim>
                                    <p:anim calcmode="lin" valueType="num">
                                      <p:cBhvr additive="base">
                                        <p:cTn id="556" dur="500" fill="hold"/>
                                        <p:tgtEl>
                                          <p:spTgt spid="212"/>
                                        </p:tgtEl>
                                        <p:attrNameLst>
                                          <p:attrName>ppt_y</p:attrName>
                                        </p:attrNameLst>
                                      </p:cBhvr>
                                      <p:tavLst>
                                        <p:tav tm="0">
                                          <p:val>
                                            <p:strVal val="1+#ppt_h/2"/>
                                          </p:val>
                                        </p:tav>
                                        <p:tav tm="100000">
                                          <p:val>
                                            <p:strVal val="#ppt_y"/>
                                          </p:val>
                                        </p:tav>
                                      </p:tavLst>
                                    </p:anim>
                                  </p:childTnLst>
                                </p:cTn>
                              </p:par>
                              <p:par>
                                <p:cTn id="557" presetID="2" presetClass="entr" presetSubtype="4" fill="hold" nodeType="withEffect">
                                  <p:stCondLst>
                                    <p:cond delay="0"/>
                                  </p:stCondLst>
                                  <p:childTnLst>
                                    <p:set>
                                      <p:cBhvr>
                                        <p:cTn id="558" dur="1" fill="hold">
                                          <p:stCondLst>
                                            <p:cond delay="0"/>
                                          </p:stCondLst>
                                        </p:cTn>
                                        <p:tgtEl>
                                          <p:spTgt spid="213"/>
                                        </p:tgtEl>
                                        <p:attrNameLst>
                                          <p:attrName>style.visibility</p:attrName>
                                        </p:attrNameLst>
                                      </p:cBhvr>
                                      <p:to>
                                        <p:strVal val="visible"/>
                                      </p:to>
                                    </p:set>
                                    <p:anim calcmode="lin" valueType="num">
                                      <p:cBhvr additive="base">
                                        <p:cTn id="559" dur="500" fill="hold"/>
                                        <p:tgtEl>
                                          <p:spTgt spid="213"/>
                                        </p:tgtEl>
                                        <p:attrNameLst>
                                          <p:attrName>ppt_x</p:attrName>
                                        </p:attrNameLst>
                                      </p:cBhvr>
                                      <p:tavLst>
                                        <p:tav tm="0">
                                          <p:val>
                                            <p:strVal val="#ppt_x"/>
                                          </p:val>
                                        </p:tav>
                                        <p:tav tm="100000">
                                          <p:val>
                                            <p:strVal val="#ppt_x"/>
                                          </p:val>
                                        </p:tav>
                                      </p:tavLst>
                                    </p:anim>
                                    <p:anim calcmode="lin" valueType="num">
                                      <p:cBhvr additive="base">
                                        <p:cTn id="560" dur="500" fill="hold"/>
                                        <p:tgtEl>
                                          <p:spTgt spid="213"/>
                                        </p:tgtEl>
                                        <p:attrNameLst>
                                          <p:attrName>ppt_y</p:attrName>
                                        </p:attrNameLst>
                                      </p:cBhvr>
                                      <p:tavLst>
                                        <p:tav tm="0">
                                          <p:val>
                                            <p:strVal val="1+#ppt_h/2"/>
                                          </p:val>
                                        </p:tav>
                                        <p:tav tm="100000">
                                          <p:val>
                                            <p:strVal val="#ppt_y"/>
                                          </p:val>
                                        </p:tav>
                                      </p:tavLst>
                                    </p:anim>
                                  </p:childTnLst>
                                </p:cTn>
                              </p:par>
                              <p:par>
                                <p:cTn id="561" presetID="2" presetClass="entr" presetSubtype="4" fill="hold" nodeType="withEffect">
                                  <p:stCondLst>
                                    <p:cond delay="0"/>
                                  </p:stCondLst>
                                  <p:childTnLst>
                                    <p:set>
                                      <p:cBhvr>
                                        <p:cTn id="562" dur="1" fill="hold">
                                          <p:stCondLst>
                                            <p:cond delay="0"/>
                                          </p:stCondLst>
                                        </p:cTn>
                                        <p:tgtEl>
                                          <p:spTgt spid="214"/>
                                        </p:tgtEl>
                                        <p:attrNameLst>
                                          <p:attrName>style.visibility</p:attrName>
                                        </p:attrNameLst>
                                      </p:cBhvr>
                                      <p:to>
                                        <p:strVal val="visible"/>
                                      </p:to>
                                    </p:set>
                                    <p:anim calcmode="lin" valueType="num">
                                      <p:cBhvr additive="base">
                                        <p:cTn id="563" dur="500" fill="hold"/>
                                        <p:tgtEl>
                                          <p:spTgt spid="214"/>
                                        </p:tgtEl>
                                        <p:attrNameLst>
                                          <p:attrName>ppt_x</p:attrName>
                                        </p:attrNameLst>
                                      </p:cBhvr>
                                      <p:tavLst>
                                        <p:tav tm="0">
                                          <p:val>
                                            <p:strVal val="#ppt_x"/>
                                          </p:val>
                                        </p:tav>
                                        <p:tav tm="100000">
                                          <p:val>
                                            <p:strVal val="#ppt_x"/>
                                          </p:val>
                                        </p:tav>
                                      </p:tavLst>
                                    </p:anim>
                                    <p:anim calcmode="lin" valueType="num">
                                      <p:cBhvr additive="base">
                                        <p:cTn id="564" dur="500" fill="hold"/>
                                        <p:tgtEl>
                                          <p:spTgt spid="214"/>
                                        </p:tgtEl>
                                        <p:attrNameLst>
                                          <p:attrName>ppt_y</p:attrName>
                                        </p:attrNameLst>
                                      </p:cBhvr>
                                      <p:tavLst>
                                        <p:tav tm="0">
                                          <p:val>
                                            <p:strVal val="1+#ppt_h/2"/>
                                          </p:val>
                                        </p:tav>
                                        <p:tav tm="100000">
                                          <p:val>
                                            <p:strVal val="#ppt_y"/>
                                          </p:val>
                                        </p:tav>
                                      </p:tavLst>
                                    </p:anim>
                                  </p:childTnLst>
                                </p:cTn>
                              </p:par>
                              <p:par>
                                <p:cTn id="565" presetID="2" presetClass="entr" presetSubtype="4" fill="hold" nodeType="withEffect">
                                  <p:stCondLst>
                                    <p:cond delay="0"/>
                                  </p:stCondLst>
                                  <p:childTnLst>
                                    <p:set>
                                      <p:cBhvr>
                                        <p:cTn id="566" dur="1" fill="hold">
                                          <p:stCondLst>
                                            <p:cond delay="0"/>
                                          </p:stCondLst>
                                        </p:cTn>
                                        <p:tgtEl>
                                          <p:spTgt spid="215"/>
                                        </p:tgtEl>
                                        <p:attrNameLst>
                                          <p:attrName>style.visibility</p:attrName>
                                        </p:attrNameLst>
                                      </p:cBhvr>
                                      <p:to>
                                        <p:strVal val="visible"/>
                                      </p:to>
                                    </p:set>
                                    <p:anim calcmode="lin" valueType="num">
                                      <p:cBhvr additive="base">
                                        <p:cTn id="567" dur="500" fill="hold"/>
                                        <p:tgtEl>
                                          <p:spTgt spid="215"/>
                                        </p:tgtEl>
                                        <p:attrNameLst>
                                          <p:attrName>ppt_x</p:attrName>
                                        </p:attrNameLst>
                                      </p:cBhvr>
                                      <p:tavLst>
                                        <p:tav tm="0">
                                          <p:val>
                                            <p:strVal val="#ppt_x"/>
                                          </p:val>
                                        </p:tav>
                                        <p:tav tm="100000">
                                          <p:val>
                                            <p:strVal val="#ppt_x"/>
                                          </p:val>
                                        </p:tav>
                                      </p:tavLst>
                                    </p:anim>
                                    <p:anim calcmode="lin" valueType="num">
                                      <p:cBhvr additive="base">
                                        <p:cTn id="568" dur="500" fill="hold"/>
                                        <p:tgtEl>
                                          <p:spTgt spid="215"/>
                                        </p:tgtEl>
                                        <p:attrNameLst>
                                          <p:attrName>ppt_y</p:attrName>
                                        </p:attrNameLst>
                                      </p:cBhvr>
                                      <p:tavLst>
                                        <p:tav tm="0">
                                          <p:val>
                                            <p:strVal val="1+#ppt_h/2"/>
                                          </p:val>
                                        </p:tav>
                                        <p:tav tm="100000">
                                          <p:val>
                                            <p:strVal val="#ppt_y"/>
                                          </p:val>
                                        </p:tav>
                                      </p:tavLst>
                                    </p:anim>
                                  </p:childTnLst>
                                </p:cTn>
                              </p:par>
                              <p:par>
                                <p:cTn id="569" presetID="2" presetClass="entr" presetSubtype="4" fill="hold" nodeType="withEffect">
                                  <p:stCondLst>
                                    <p:cond delay="0"/>
                                  </p:stCondLst>
                                  <p:childTnLst>
                                    <p:set>
                                      <p:cBhvr>
                                        <p:cTn id="570" dur="1" fill="hold">
                                          <p:stCondLst>
                                            <p:cond delay="0"/>
                                          </p:stCondLst>
                                        </p:cTn>
                                        <p:tgtEl>
                                          <p:spTgt spid="216"/>
                                        </p:tgtEl>
                                        <p:attrNameLst>
                                          <p:attrName>style.visibility</p:attrName>
                                        </p:attrNameLst>
                                      </p:cBhvr>
                                      <p:to>
                                        <p:strVal val="visible"/>
                                      </p:to>
                                    </p:set>
                                    <p:anim calcmode="lin" valueType="num">
                                      <p:cBhvr additive="base">
                                        <p:cTn id="571" dur="500" fill="hold"/>
                                        <p:tgtEl>
                                          <p:spTgt spid="216"/>
                                        </p:tgtEl>
                                        <p:attrNameLst>
                                          <p:attrName>ppt_x</p:attrName>
                                        </p:attrNameLst>
                                      </p:cBhvr>
                                      <p:tavLst>
                                        <p:tav tm="0">
                                          <p:val>
                                            <p:strVal val="#ppt_x"/>
                                          </p:val>
                                        </p:tav>
                                        <p:tav tm="100000">
                                          <p:val>
                                            <p:strVal val="#ppt_x"/>
                                          </p:val>
                                        </p:tav>
                                      </p:tavLst>
                                    </p:anim>
                                    <p:anim calcmode="lin" valueType="num">
                                      <p:cBhvr additive="base">
                                        <p:cTn id="572" dur="500" fill="hold"/>
                                        <p:tgtEl>
                                          <p:spTgt spid="216"/>
                                        </p:tgtEl>
                                        <p:attrNameLst>
                                          <p:attrName>ppt_y</p:attrName>
                                        </p:attrNameLst>
                                      </p:cBhvr>
                                      <p:tavLst>
                                        <p:tav tm="0">
                                          <p:val>
                                            <p:strVal val="1+#ppt_h/2"/>
                                          </p:val>
                                        </p:tav>
                                        <p:tav tm="100000">
                                          <p:val>
                                            <p:strVal val="#ppt_y"/>
                                          </p:val>
                                        </p:tav>
                                      </p:tavLst>
                                    </p:anim>
                                  </p:childTnLst>
                                </p:cTn>
                              </p:par>
                              <p:par>
                                <p:cTn id="573" presetID="2" presetClass="entr" presetSubtype="4" fill="hold" nodeType="withEffect">
                                  <p:stCondLst>
                                    <p:cond delay="0"/>
                                  </p:stCondLst>
                                  <p:childTnLst>
                                    <p:set>
                                      <p:cBhvr>
                                        <p:cTn id="574" dur="1" fill="hold">
                                          <p:stCondLst>
                                            <p:cond delay="0"/>
                                          </p:stCondLst>
                                        </p:cTn>
                                        <p:tgtEl>
                                          <p:spTgt spid="217"/>
                                        </p:tgtEl>
                                        <p:attrNameLst>
                                          <p:attrName>style.visibility</p:attrName>
                                        </p:attrNameLst>
                                      </p:cBhvr>
                                      <p:to>
                                        <p:strVal val="visible"/>
                                      </p:to>
                                    </p:set>
                                    <p:anim calcmode="lin" valueType="num">
                                      <p:cBhvr additive="base">
                                        <p:cTn id="575" dur="500" fill="hold"/>
                                        <p:tgtEl>
                                          <p:spTgt spid="217"/>
                                        </p:tgtEl>
                                        <p:attrNameLst>
                                          <p:attrName>ppt_x</p:attrName>
                                        </p:attrNameLst>
                                      </p:cBhvr>
                                      <p:tavLst>
                                        <p:tav tm="0">
                                          <p:val>
                                            <p:strVal val="#ppt_x"/>
                                          </p:val>
                                        </p:tav>
                                        <p:tav tm="100000">
                                          <p:val>
                                            <p:strVal val="#ppt_x"/>
                                          </p:val>
                                        </p:tav>
                                      </p:tavLst>
                                    </p:anim>
                                    <p:anim calcmode="lin" valueType="num">
                                      <p:cBhvr additive="base">
                                        <p:cTn id="576" dur="500" fill="hold"/>
                                        <p:tgtEl>
                                          <p:spTgt spid="217"/>
                                        </p:tgtEl>
                                        <p:attrNameLst>
                                          <p:attrName>ppt_y</p:attrName>
                                        </p:attrNameLst>
                                      </p:cBhvr>
                                      <p:tavLst>
                                        <p:tav tm="0">
                                          <p:val>
                                            <p:strVal val="1+#ppt_h/2"/>
                                          </p:val>
                                        </p:tav>
                                        <p:tav tm="100000">
                                          <p:val>
                                            <p:strVal val="#ppt_y"/>
                                          </p:val>
                                        </p:tav>
                                      </p:tavLst>
                                    </p:anim>
                                  </p:childTnLst>
                                </p:cTn>
                              </p:par>
                              <p:par>
                                <p:cTn id="577" presetID="2" presetClass="entr" presetSubtype="4" fill="hold" nodeType="withEffect">
                                  <p:stCondLst>
                                    <p:cond delay="0"/>
                                  </p:stCondLst>
                                  <p:childTnLst>
                                    <p:set>
                                      <p:cBhvr>
                                        <p:cTn id="578" dur="1" fill="hold">
                                          <p:stCondLst>
                                            <p:cond delay="0"/>
                                          </p:stCondLst>
                                        </p:cTn>
                                        <p:tgtEl>
                                          <p:spTgt spid="218"/>
                                        </p:tgtEl>
                                        <p:attrNameLst>
                                          <p:attrName>style.visibility</p:attrName>
                                        </p:attrNameLst>
                                      </p:cBhvr>
                                      <p:to>
                                        <p:strVal val="visible"/>
                                      </p:to>
                                    </p:set>
                                    <p:anim calcmode="lin" valueType="num">
                                      <p:cBhvr additive="base">
                                        <p:cTn id="579" dur="500" fill="hold"/>
                                        <p:tgtEl>
                                          <p:spTgt spid="218"/>
                                        </p:tgtEl>
                                        <p:attrNameLst>
                                          <p:attrName>ppt_x</p:attrName>
                                        </p:attrNameLst>
                                      </p:cBhvr>
                                      <p:tavLst>
                                        <p:tav tm="0">
                                          <p:val>
                                            <p:strVal val="#ppt_x"/>
                                          </p:val>
                                        </p:tav>
                                        <p:tav tm="100000">
                                          <p:val>
                                            <p:strVal val="#ppt_x"/>
                                          </p:val>
                                        </p:tav>
                                      </p:tavLst>
                                    </p:anim>
                                    <p:anim calcmode="lin" valueType="num">
                                      <p:cBhvr additive="base">
                                        <p:cTn id="580" dur="500" fill="hold"/>
                                        <p:tgtEl>
                                          <p:spTgt spid="218"/>
                                        </p:tgtEl>
                                        <p:attrNameLst>
                                          <p:attrName>ppt_y</p:attrName>
                                        </p:attrNameLst>
                                      </p:cBhvr>
                                      <p:tavLst>
                                        <p:tav tm="0">
                                          <p:val>
                                            <p:strVal val="1+#ppt_h/2"/>
                                          </p:val>
                                        </p:tav>
                                        <p:tav tm="100000">
                                          <p:val>
                                            <p:strVal val="#ppt_y"/>
                                          </p:val>
                                        </p:tav>
                                      </p:tavLst>
                                    </p:anim>
                                  </p:childTnLst>
                                </p:cTn>
                              </p:par>
                              <p:par>
                                <p:cTn id="581" presetID="2" presetClass="entr" presetSubtype="4" fill="hold" nodeType="withEffect">
                                  <p:stCondLst>
                                    <p:cond delay="0"/>
                                  </p:stCondLst>
                                  <p:childTnLst>
                                    <p:set>
                                      <p:cBhvr>
                                        <p:cTn id="582" dur="1" fill="hold">
                                          <p:stCondLst>
                                            <p:cond delay="0"/>
                                          </p:stCondLst>
                                        </p:cTn>
                                        <p:tgtEl>
                                          <p:spTgt spid="219"/>
                                        </p:tgtEl>
                                        <p:attrNameLst>
                                          <p:attrName>style.visibility</p:attrName>
                                        </p:attrNameLst>
                                      </p:cBhvr>
                                      <p:to>
                                        <p:strVal val="visible"/>
                                      </p:to>
                                    </p:set>
                                    <p:anim calcmode="lin" valueType="num">
                                      <p:cBhvr additive="base">
                                        <p:cTn id="583" dur="500" fill="hold"/>
                                        <p:tgtEl>
                                          <p:spTgt spid="219"/>
                                        </p:tgtEl>
                                        <p:attrNameLst>
                                          <p:attrName>ppt_x</p:attrName>
                                        </p:attrNameLst>
                                      </p:cBhvr>
                                      <p:tavLst>
                                        <p:tav tm="0">
                                          <p:val>
                                            <p:strVal val="#ppt_x"/>
                                          </p:val>
                                        </p:tav>
                                        <p:tav tm="100000">
                                          <p:val>
                                            <p:strVal val="#ppt_x"/>
                                          </p:val>
                                        </p:tav>
                                      </p:tavLst>
                                    </p:anim>
                                    <p:anim calcmode="lin" valueType="num">
                                      <p:cBhvr additive="base">
                                        <p:cTn id="584" dur="500" fill="hold"/>
                                        <p:tgtEl>
                                          <p:spTgt spid="219"/>
                                        </p:tgtEl>
                                        <p:attrNameLst>
                                          <p:attrName>ppt_y</p:attrName>
                                        </p:attrNameLst>
                                      </p:cBhvr>
                                      <p:tavLst>
                                        <p:tav tm="0">
                                          <p:val>
                                            <p:strVal val="1+#ppt_h/2"/>
                                          </p:val>
                                        </p:tav>
                                        <p:tav tm="100000">
                                          <p:val>
                                            <p:strVal val="#ppt_y"/>
                                          </p:val>
                                        </p:tav>
                                      </p:tavLst>
                                    </p:anim>
                                  </p:childTnLst>
                                </p:cTn>
                              </p:par>
                              <p:par>
                                <p:cTn id="585" presetID="2" presetClass="entr" presetSubtype="4" fill="hold" nodeType="withEffect">
                                  <p:stCondLst>
                                    <p:cond delay="0"/>
                                  </p:stCondLst>
                                  <p:childTnLst>
                                    <p:set>
                                      <p:cBhvr>
                                        <p:cTn id="586" dur="1" fill="hold">
                                          <p:stCondLst>
                                            <p:cond delay="0"/>
                                          </p:stCondLst>
                                        </p:cTn>
                                        <p:tgtEl>
                                          <p:spTgt spid="220"/>
                                        </p:tgtEl>
                                        <p:attrNameLst>
                                          <p:attrName>style.visibility</p:attrName>
                                        </p:attrNameLst>
                                      </p:cBhvr>
                                      <p:to>
                                        <p:strVal val="visible"/>
                                      </p:to>
                                    </p:set>
                                    <p:anim calcmode="lin" valueType="num">
                                      <p:cBhvr additive="base">
                                        <p:cTn id="587" dur="500" fill="hold"/>
                                        <p:tgtEl>
                                          <p:spTgt spid="220"/>
                                        </p:tgtEl>
                                        <p:attrNameLst>
                                          <p:attrName>ppt_x</p:attrName>
                                        </p:attrNameLst>
                                      </p:cBhvr>
                                      <p:tavLst>
                                        <p:tav tm="0">
                                          <p:val>
                                            <p:strVal val="#ppt_x"/>
                                          </p:val>
                                        </p:tav>
                                        <p:tav tm="100000">
                                          <p:val>
                                            <p:strVal val="#ppt_x"/>
                                          </p:val>
                                        </p:tav>
                                      </p:tavLst>
                                    </p:anim>
                                    <p:anim calcmode="lin" valueType="num">
                                      <p:cBhvr additive="base">
                                        <p:cTn id="588" dur="500" fill="hold"/>
                                        <p:tgtEl>
                                          <p:spTgt spid="220"/>
                                        </p:tgtEl>
                                        <p:attrNameLst>
                                          <p:attrName>ppt_y</p:attrName>
                                        </p:attrNameLst>
                                      </p:cBhvr>
                                      <p:tavLst>
                                        <p:tav tm="0">
                                          <p:val>
                                            <p:strVal val="1+#ppt_h/2"/>
                                          </p:val>
                                        </p:tav>
                                        <p:tav tm="100000">
                                          <p:val>
                                            <p:strVal val="#ppt_y"/>
                                          </p:val>
                                        </p:tav>
                                      </p:tavLst>
                                    </p:anim>
                                  </p:childTnLst>
                                </p:cTn>
                              </p:par>
                              <p:par>
                                <p:cTn id="589" presetID="2" presetClass="entr" presetSubtype="4" fill="hold" nodeType="withEffect">
                                  <p:stCondLst>
                                    <p:cond delay="0"/>
                                  </p:stCondLst>
                                  <p:childTnLst>
                                    <p:set>
                                      <p:cBhvr>
                                        <p:cTn id="590" dur="1" fill="hold">
                                          <p:stCondLst>
                                            <p:cond delay="0"/>
                                          </p:stCondLst>
                                        </p:cTn>
                                        <p:tgtEl>
                                          <p:spTgt spid="221"/>
                                        </p:tgtEl>
                                        <p:attrNameLst>
                                          <p:attrName>style.visibility</p:attrName>
                                        </p:attrNameLst>
                                      </p:cBhvr>
                                      <p:to>
                                        <p:strVal val="visible"/>
                                      </p:to>
                                    </p:set>
                                    <p:anim calcmode="lin" valueType="num">
                                      <p:cBhvr additive="base">
                                        <p:cTn id="591" dur="500" fill="hold"/>
                                        <p:tgtEl>
                                          <p:spTgt spid="221"/>
                                        </p:tgtEl>
                                        <p:attrNameLst>
                                          <p:attrName>ppt_x</p:attrName>
                                        </p:attrNameLst>
                                      </p:cBhvr>
                                      <p:tavLst>
                                        <p:tav tm="0">
                                          <p:val>
                                            <p:strVal val="#ppt_x"/>
                                          </p:val>
                                        </p:tav>
                                        <p:tav tm="100000">
                                          <p:val>
                                            <p:strVal val="#ppt_x"/>
                                          </p:val>
                                        </p:tav>
                                      </p:tavLst>
                                    </p:anim>
                                    <p:anim calcmode="lin" valueType="num">
                                      <p:cBhvr additive="base">
                                        <p:cTn id="592" dur="500" fill="hold"/>
                                        <p:tgtEl>
                                          <p:spTgt spid="221"/>
                                        </p:tgtEl>
                                        <p:attrNameLst>
                                          <p:attrName>ppt_y</p:attrName>
                                        </p:attrNameLst>
                                      </p:cBhvr>
                                      <p:tavLst>
                                        <p:tav tm="0">
                                          <p:val>
                                            <p:strVal val="1+#ppt_h/2"/>
                                          </p:val>
                                        </p:tav>
                                        <p:tav tm="100000">
                                          <p:val>
                                            <p:strVal val="#ppt_y"/>
                                          </p:val>
                                        </p:tav>
                                      </p:tavLst>
                                    </p:anim>
                                  </p:childTnLst>
                                </p:cTn>
                              </p:par>
                              <p:par>
                                <p:cTn id="593" presetID="2" presetClass="entr" presetSubtype="4" fill="hold" nodeType="withEffect">
                                  <p:stCondLst>
                                    <p:cond delay="0"/>
                                  </p:stCondLst>
                                  <p:childTnLst>
                                    <p:set>
                                      <p:cBhvr>
                                        <p:cTn id="594" dur="1" fill="hold">
                                          <p:stCondLst>
                                            <p:cond delay="0"/>
                                          </p:stCondLst>
                                        </p:cTn>
                                        <p:tgtEl>
                                          <p:spTgt spid="222"/>
                                        </p:tgtEl>
                                        <p:attrNameLst>
                                          <p:attrName>style.visibility</p:attrName>
                                        </p:attrNameLst>
                                      </p:cBhvr>
                                      <p:to>
                                        <p:strVal val="visible"/>
                                      </p:to>
                                    </p:set>
                                    <p:anim calcmode="lin" valueType="num">
                                      <p:cBhvr additive="base">
                                        <p:cTn id="595" dur="500" fill="hold"/>
                                        <p:tgtEl>
                                          <p:spTgt spid="222"/>
                                        </p:tgtEl>
                                        <p:attrNameLst>
                                          <p:attrName>ppt_x</p:attrName>
                                        </p:attrNameLst>
                                      </p:cBhvr>
                                      <p:tavLst>
                                        <p:tav tm="0">
                                          <p:val>
                                            <p:strVal val="#ppt_x"/>
                                          </p:val>
                                        </p:tav>
                                        <p:tav tm="100000">
                                          <p:val>
                                            <p:strVal val="#ppt_x"/>
                                          </p:val>
                                        </p:tav>
                                      </p:tavLst>
                                    </p:anim>
                                    <p:anim calcmode="lin" valueType="num">
                                      <p:cBhvr additive="base">
                                        <p:cTn id="596" dur="500" fill="hold"/>
                                        <p:tgtEl>
                                          <p:spTgt spid="222"/>
                                        </p:tgtEl>
                                        <p:attrNameLst>
                                          <p:attrName>ppt_y</p:attrName>
                                        </p:attrNameLst>
                                      </p:cBhvr>
                                      <p:tavLst>
                                        <p:tav tm="0">
                                          <p:val>
                                            <p:strVal val="1+#ppt_h/2"/>
                                          </p:val>
                                        </p:tav>
                                        <p:tav tm="100000">
                                          <p:val>
                                            <p:strVal val="#ppt_y"/>
                                          </p:val>
                                        </p:tav>
                                      </p:tavLst>
                                    </p:anim>
                                  </p:childTnLst>
                                </p:cTn>
                              </p:par>
                              <p:par>
                                <p:cTn id="597" presetID="2" presetClass="entr" presetSubtype="4" fill="hold" nodeType="withEffect">
                                  <p:stCondLst>
                                    <p:cond delay="0"/>
                                  </p:stCondLst>
                                  <p:childTnLst>
                                    <p:set>
                                      <p:cBhvr>
                                        <p:cTn id="598" dur="1" fill="hold">
                                          <p:stCondLst>
                                            <p:cond delay="0"/>
                                          </p:stCondLst>
                                        </p:cTn>
                                        <p:tgtEl>
                                          <p:spTgt spid="223"/>
                                        </p:tgtEl>
                                        <p:attrNameLst>
                                          <p:attrName>style.visibility</p:attrName>
                                        </p:attrNameLst>
                                      </p:cBhvr>
                                      <p:to>
                                        <p:strVal val="visible"/>
                                      </p:to>
                                    </p:set>
                                    <p:anim calcmode="lin" valueType="num">
                                      <p:cBhvr additive="base">
                                        <p:cTn id="599" dur="500" fill="hold"/>
                                        <p:tgtEl>
                                          <p:spTgt spid="223"/>
                                        </p:tgtEl>
                                        <p:attrNameLst>
                                          <p:attrName>ppt_x</p:attrName>
                                        </p:attrNameLst>
                                      </p:cBhvr>
                                      <p:tavLst>
                                        <p:tav tm="0">
                                          <p:val>
                                            <p:strVal val="#ppt_x"/>
                                          </p:val>
                                        </p:tav>
                                        <p:tav tm="100000">
                                          <p:val>
                                            <p:strVal val="#ppt_x"/>
                                          </p:val>
                                        </p:tav>
                                      </p:tavLst>
                                    </p:anim>
                                    <p:anim calcmode="lin" valueType="num">
                                      <p:cBhvr additive="base">
                                        <p:cTn id="600" dur="500" fill="hold"/>
                                        <p:tgtEl>
                                          <p:spTgt spid="223"/>
                                        </p:tgtEl>
                                        <p:attrNameLst>
                                          <p:attrName>ppt_y</p:attrName>
                                        </p:attrNameLst>
                                      </p:cBhvr>
                                      <p:tavLst>
                                        <p:tav tm="0">
                                          <p:val>
                                            <p:strVal val="1+#ppt_h/2"/>
                                          </p:val>
                                        </p:tav>
                                        <p:tav tm="100000">
                                          <p:val>
                                            <p:strVal val="#ppt_y"/>
                                          </p:val>
                                        </p:tav>
                                      </p:tavLst>
                                    </p:anim>
                                  </p:childTnLst>
                                </p:cTn>
                              </p:par>
                              <p:par>
                                <p:cTn id="601" presetID="2" presetClass="entr" presetSubtype="4" fill="hold" nodeType="withEffect">
                                  <p:stCondLst>
                                    <p:cond delay="0"/>
                                  </p:stCondLst>
                                  <p:childTnLst>
                                    <p:set>
                                      <p:cBhvr>
                                        <p:cTn id="602" dur="1" fill="hold">
                                          <p:stCondLst>
                                            <p:cond delay="0"/>
                                          </p:stCondLst>
                                        </p:cTn>
                                        <p:tgtEl>
                                          <p:spTgt spid="224"/>
                                        </p:tgtEl>
                                        <p:attrNameLst>
                                          <p:attrName>style.visibility</p:attrName>
                                        </p:attrNameLst>
                                      </p:cBhvr>
                                      <p:to>
                                        <p:strVal val="visible"/>
                                      </p:to>
                                    </p:set>
                                    <p:anim calcmode="lin" valueType="num">
                                      <p:cBhvr additive="base">
                                        <p:cTn id="603" dur="500" fill="hold"/>
                                        <p:tgtEl>
                                          <p:spTgt spid="224"/>
                                        </p:tgtEl>
                                        <p:attrNameLst>
                                          <p:attrName>ppt_x</p:attrName>
                                        </p:attrNameLst>
                                      </p:cBhvr>
                                      <p:tavLst>
                                        <p:tav tm="0">
                                          <p:val>
                                            <p:strVal val="#ppt_x"/>
                                          </p:val>
                                        </p:tav>
                                        <p:tav tm="100000">
                                          <p:val>
                                            <p:strVal val="#ppt_x"/>
                                          </p:val>
                                        </p:tav>
                                      </p:tavLst>
                                    </p:anim>
                                    <p:anim calcmode="lin" valueType="num">
                                      <p:cBhvr additive="base">
                                        <p:cTn id="604" dur="500" fill="hold"/>
                                        <p:tgtEl>
                                          <p:spTgt spid="224"/>
                                        </p:tgtEl>
                                        <p:attrNameLst>
                                          <p:attrName>ppt_y</p:attrName>
                                        </p:attrNameLst>
                                      </p:cBhvr>
                                      <p:tavLst>
                                        <p:tav tm="0">
                                          <p:val>
                                            <p:strVal val="1+#ppt_h/2"/>
                                          </p:val>
                                        </p:tav>
                                        <p:tav tm="100000">
                                          <p:val>
                                            <p:strVal val="#ppt_y"/>
                                          </p:val>
                                        </p:tav>
                                      </p:tavLst>
                                    </p:anim>
                                  </p:childTnLst>
                                </p:cTn>
                              </p:par>
                              <p:par>
                                <p:cTn id="605" presetID="2" presetClass="entr" presetSubtype="4" fill="hold" nodeType="withEffect">
                                  <p:stCondLst>
                                    <p:cond delay="0"/>
                                  </p:stCondLst>
                                  <p:childTnLst>
                                    <p:set>
                                      <p:cBhvr>
                                        <p:cTn id="606" dur="1" fill="hold">
                                          <p:stCondLst>
                                            <p:cond delay="0"/>
                                          </p:stCondLst>
                                        </p:cTn>
                                        <p:tgtEl>
                                          <p:spTgt spid="225"/>
                                        </p:tgtEl>
                                        <p:attrNameLst>
                                          <p:attrName>style.visibility</p:attrName>
                                        </p:attrNameLst>
                                      </p:cBhvr>
                                      <p:to>
                                        <p:strVal val="visible"/>
                                      </p:to>
                                    </p:set>
                                    <p:anim calcmode="lin" valueType="num">
                                      <p:cBhvr additive="base">
                                        <p:cTn id="607" dur="500" fill="hold"/>
                                        <p:tgtEl>
                                          <p:spTgt spid="225"/>
                                        </p:tgtEl>
                                        <p:attrNameLst>
                                          <p:attrName>ppt_x</p:attrName>
                                        </p:attrNameLst>
                                      </p:cBhvr>
                                      <p:tavLst>
                                        <p:tav tm="0">
                                          <p:val>
                                            <p:strVal val="#ppt_x"/>
                                          </p:val>
                                        </p:tav>
                                        <p:tav tm="100000">
                                          <p:val>
                                            <p:strVal val="#ppt_x"/>
                                          </p:val>
                                        </p:tav>
                                      </p:tavLst>
                                    </p:anim>
                                    <p:anim calcmode="lin" valueType="num">
                                      <p:cBhvr additive="base">
                                        <p:cTn id="608" dur="500" fill="hold"/>
                                        <p:tgtEl>
                                          <p:spTgt spid="225"/>
                                        </p:tgtEl>
                                        <p:attrNameLst>
                                          <p:attrName>ppt_y</p:attrName>
                                        </p:attrNameLst>
                                      </p:cBhvr>
                                      <p:tavLst>
                                        <p:tav tm="0">
                                          <p:val>
                                            <p:strVal val="1+#ppt_h/2"/>
                                          </p:val>
                                        </p:tav>
                                        <p:tav tm="100000">
                                          <p:val>
                                            <p:strVal val="#ppt_y"/>
                                          </p:val>
                                        </p:tav>
                                      </p:tavLst>
                                    </p:anim>
                                  </p:childTnLst>
                                </p:cTn>
                              </p:par>
                              <p:par>
                                <p:cTn id="609" presetID="2" presetClass="entr" presetSubtype="4" fill="hold" nodeType="withEffect">
                                  <p:stCondLst>
                                    <p:cond delay="0"/>
                                  </p:stCondLst>
                                  <p:childTnLst>
                                    <p:set>
                                      <p:cBhvr>
                                        <p:cTn id="610" dur="1" fill="hold">
                                          <p:stCondLst>
                                            <p:cond delay="0"/>
                                          </p:stCondLst>
                                        </p:cTn>
                                        <p:tgtEl>
                                          <p:spTgt spid="226"/>
                                        </p:tgtEl>
                                        <p:attrNameLst>
                                          <p:attrName>style.visibility</p:attrName>
                                        </p:attrNameLst>
                                      </p:cBhvr>
                                      <p:to>
                                        <p:strVal val="visible"/>
                                      </p:to>
                                    </p:set>
                                    <p:anim calcmode="lin" valueType="num">
                                      <p:cBhvr additive="base">
                                        <p:cTn id="611" dur="500" fill="hold"/>
                                        <p:tgtEl>
                                          <p:spTgt spid="226"/>
                                        </p:tgtEl>
                                        <p:attrNameLst>
                                          <p:attrName>ppt_x</p:attrName>
                                        </p:attrNameLst>
                                      </p:cBhvr>
                                      <p:tavLst>
                                        <p:tav tm="0">
                                          <p:val>
                                            <p:strVal val="#ppt_x"/>
                                          </p:val>
                                        </p:tav>
                                        <p:tav tm="100000">
                                          <p:val>
                                            <p:strVal val="#ppt_x"/>
                                          </p:val>
                                        </p:tav>
                                      </p:tavLst>
                                    </p:anim>
                                    <p:anim calcmode="lin" valueType="num">
                                      <p:cBhvr additive="base">
                                        <p:cTn id="612" dur="500" fill="hold"/>
                                        <p:tgtEl>
                                          <p:spTgt spid="226"/>
                                        </p:tgtEl>
                                        <p:attrNameLst>
                                          <p:attrName>ppt_y</p:attrName>
                                        </p:attrNameLst>
                                      </p:cBhvr>
                                      <p:tavLst>
                                        <p:tav tm="0">
                                          <p:val>
                                            <p:strVal val="1+#ppt_h/2"/>
                                          </p:val>
                                        </p:tav>
                                        <p:tav tm="100000">
                                          <p:val>
                                            <p:strVal val="#ppt_y"/>
                                          </p:val>
                                        </p:tav>
                                      </p:tavLst>
                                    </p:anim>
                                  </p:childTnLst>
                                </p:cTn>
                              </p:par>
                              <p:par>
                                <p:cTn id="613" presetID="2" presetClass="entr" presetSubtype="4" fill="hold" nodeType="withEffect">
                                  <p:stCondLst>
                                    <p:cond delay="0"/>
                                  </p:stCondLst>
                                  <p:childTnLst>
                                    <p:set>
                                      <p:cBhvr>
                                        <p:cTn id="614" dur="1" fill="hold">
                                          <p:stCondLst>
                                            <p:cond delay="0"/>
                                          </p:stCondLst>
                                        </p:cTn>
                                        <p:tgtEl>
                                          <p:spTgt spid="227"/>
                                        </p:tgtEl>
                                        <p:attrNameLst>
                                          <p:attrName>style.visibility</p:attrName>
                                        </p:attrNameLst>
                                      </p:cBhvr>
                                      <p:to>
                                        <p:strVal val="visible"/>
                                      </p:to>
                                    </p:set>
                                    <p:anim calcmode="lin" valueType="num">
                                      <p:cBhvr additive="base">
                                        <p:cTn id="615" dur="500" fill="hold"/>
                                        <p:tgtEl>
                                          <p:spTgt spid="227"/>
                                        </p:tgtEl>
                                        <p:attrNameLst>
                                          <p:attrName>ppt_x</p:attrName>
                                        </p:attrNameLst>
                                      </p:cBhvr>
                                      <p:tavLst>
                                        <p:tav tm="0">
                                          <p:val>
                                            <p:strVal val="#ppt_x"/>
                                          </p:val>
                                        </p:tav>
                                        <p:tav tm="100000">
                                          <p:val>
                                            <p:strVal val="#ppt_x"/>
                                          </p:val>
                                        </p:tav>
                                      </p:tavLst>
                                    </p:anim>
                                    <p:anim calcmode="lin" valueType="num">
                                      <p:cBhvr additive="base">
                                        <p:cTn id="616" dur="500" fill="hold"/>
                                        <p:tgtEl>
                                          <p:spTgt spid="227"/>
                                        </p:tgtEl>
                                        <p:attrNameLst>
                                          <p:attrName>ppt_y</p:attrName>
                                        </p:attrNameLst>
                                      </p:cBhvr>
                                      <p:tavLst>
                                        <p:tav tm="0">
                                          <p:val>
                                            <p:strVal val="1+#ppt_h/2"/>
                                          </p:val>
                                        </p:tav>
                                        <p:tav tm="100000">
                                          <p:val>
                                            <p:strVal val="#ppt_y"/>
                                          </p:val>
                                        </p:tav>
                                      </p:tavLst>
                                    </p:anim>
                                  </p:childTnLst>
                                </p:cTn>
                              </p:par>
                              <p:par>
                                <p:cTn id="617" presetID="2" presetClass="entr" presetSubtype="4" fill="hold" nodeType="withEffect">
                                  <p:stCondLst>
                                    <p:cond delay="0"/>
                                  </p:stCondLst>
                                  <p:childTnLst>
                                    <p:set>
                                      <p:cBhvr>
                                        <p:cTn id="618" dur="1" fill="hold">
                                          <p:stCondLst>
                                            <p:cond delay="0"/>
                                          </p:stCondLst>
                                        </p:cTn>
                                        <p:tgtEl>
                                          <p:spTgt spid="228"/>
                                        </p:tgtEl>
                                        <p:attrNameLst>
                                          <p:attrName>style.visibility</p:attrName>
                                        </p:attrNameLst>
                                      </p:cBhvr>
                                      <p:to>
                                        <p:strVal val="visible"/>
                                      </p:to>
                                    </p:set>
                                    <p:anim calcmode="lin" valueType="num">
                                      <p:cBhvr additive="base">
                                        <p:cTn id="619" dur="500" fill="hold"/>
                                        <p:tgtEl>
                                          <p:spTgt spid="228"/>
                                        </p:tgtEl>
                                        <p:attrNameLst>
                                          <p:attrName>ppt_x</p:attrName>
                                        </p:attrNameLst>
                                      </p:cBhvr>
                                      <p:tavLst>
                                        <p:tav tm="0">
                                          <p:val>
                                            <p:strVal val="#ppt_x"/>
                                          </p:val>
                                        </p:tav>
                                        <p:tav tm="100000">
                                          <p:val>
                                            <p:strVal val="#ppt_x"/>
                                          </p:val>
                                        </p:tav>
                                      </p:tavLst>
                                    </p:anim>
                                    <p:anim calcmode="lin" valueType="num">
                                      <p:cBhvr additive="base">
                                        <p:cTn id="620" dur="500" fill="hold"/>
                                        <p:tgtEl>
                                          <p:spTgt spid="228"/>
                                        </p:tgtEl>
                                        <p:attrNameLst>
                                          <p:attrName>ppt_y</p:attrName>
                                        </p:attrNameLst>
                                      </p:cBhvr>
                                      <p:tavLst>
                                        <p:tav tm="0">
                                          <p:val>
                                            <p:strVal val="1+#ppt_h/2"/>
                                          </p:val>
                                        </p:tav>
                                        <p:tav tm="100000">
                                          <p:val>
                                            <p:strVal val="#ppt_y"/>
                                          </p:val>
                                        </p:tav>
                                      </p:tavLst>
                                    </p:anim>
                                  </p:childTnLst>
                                </p:cTn>
                              </p:par>
                              <p:par>
                                <p:cTn id="621" presetID="2" presetClass="entr" presetSubtype="4" fill="hold" nodeType="withEffect">
                                  <p:stCondLst>
                                    <p:cond delay="0"/>
                                  </p:stCondLst>
                                  <p:childTnLst>
                                    <p:set>
                                      <p:cBhvr>
                                        <p:cTn id="622" dur="1" fill="hold">
                                          <p:stCondLst>
                                            <p:cond delay="0"/>
                                          </p:stCondLst>
                                        </p:cTn>
                                        <p:tgtEl>
                                          <p:spTgt spid="229"/>
                                        </p:tgtEl>
                                        <p:attrNameLst>
                                          <p:attrName>style.visibility</p:attrName>
                                        </p:attrNameLst>
                                      </p:cBhvr>
                                      <p:to>
                                        <p:strVal val="visible"/>
                                      </p:to>
                                    </p:set>
                                    <p:anim calcmode="lin" valueType="num">
                                      <p:cBhvr additive="base">
                                        <p:cTn id="623" dur="500" fill="hold"/>
                                        <p:tgtEl>
                                          <p:spTgt spid="229"/>
                                        </p:tgtEl>
                                        <p:attrNameLst>
                                          <p:attrName>ppt_x</p:attrName>
                                        </p:attrNameLst>
                                      </p:cBhvr>
                                      <p:tavLst>
                                        <p:tav tm="0">
                                          <p:val>
                                            <p:strVal val="#ppt_x"/>
                                          </p:val>
                                        </p:tav>
                                        <p:tav tm="100000">
                                          <p:val>
                                            <p:strVal val="#ppt_x"/>
                                          </p:val>
                                        </p:tav>
                                      </p:tavLst>
                                    </p:anim>
                                    <p:anim calcmode="lin" valueType="num">
                                      <p:cBhvr additive="base">
                                        <p:cTn id="624" dur="500" fill="hold"/>
                                        <p:tgtEl>
                                          <p:spTgt spid="229"/>
                                        </p:tgtEl>
                                        <p:attrNameLst>
                                          <p:attrName>ppt_y</p:attrName>
                                        </p:attrNameLst>
                                      </p:cBhvr>
                                      <p:tavLst>
                                        <p:tav tm="0">
                                          <p:val>
                                            <p:strVal val="1+#ppt_h/2"/>
                                          </p:val>
                                        </p:tav>
                                        <p:tav tm="100000">
                                          <p:val>
                                            <p:strVal val="#ppt_y"/>
                                          </p:val>
                                        </p:tav>
                                      </p:tavLst>
                                    </p:anim>
                                  </p:childTnLst>
                                </p:cTn>
                              </p:par>
                              <p:par>
                                <p:cTn id="625" presetID="2" presetClass="entr" presetSubtype="4" fill="hold" nodeType="withEffect">
                                  <p:stCondLst>
                                    <p:cond delay="0"/>
                                  </p:stCondLst>
                                  <p:childTnLst>
                                    <p:set>
                                      <p:cBhvr>
                                        <p:cTn id="626" dur="1" fill="hold">
                                          <p:stCondLst>
                                            <p:cond delay="0"/>
                                          </p:stCondLst>
                                        </p:cTn>
                                        <p:tgtEl>
                                          <p:spTgt spid="230"/>
                                        </p:tgtEl>
                                        <p:attrNameLst>
                                          <p:attrName>style.visibility</p:attrName>
                                        </p:attrNameLst>
                                      </p:cBhvr>
                                      <p:to>
                                        <p:strVal val="visible"/>
                                      </p:to>
                                    </p:set>
                                    <p:anim calcmode="lin" valueType="num">
                                      <p:cBhvr additive="base">
                                        <p:cTn id="627" dur="500" fill="hold"/>
                                        <p:tgtEl>
                                          <p:spTgt spid="230"/>
                                        </p:tgtEl>
                                        <p:attrNameLst>
                                          <p:attrName>ppt_x</p:attrName>
                                        </p:attrNameLst>
                                      </p:cBhvr>
                                      <p:tavLst>
                                        <p:tav tm="0">
                                          <p:val>
                                            <p:strVal val="#ppt_x"/>
                                          </p:val>
                                        </p:tav>
                                        <p:tav tm="100000">
                                          <p:val>
                                            <p:strVal val="#ppt_x"/>
                                          </p:val>
                                        </p:tav>
                                      </p:tavLst>
                                    </p:anim>
                                    <p:anim calcmode="lin" valueType="num">
                                      <p:cBhvr additive="base">
                                        <p:cTn id="628" dur="500" fill="hold"/>
                                        <p:tgtEl>
                                          <p:spTgt spid="230"/>
                                        </p:tgtEl>
                                        <p:attrNameLst>
                                          <p:attrName>ppt_y</p:attrName>
                                        </p:attrNameLst>
                                      </p:cBhvr>
                                      <p:tavLst>
                                        <p:tav tm="0">
                                          <p:val>
                                            <p:strVal val="1+#ppt_h/2"/>
                                          </p:val>
                                        </p:tav>
                                        <p:tav tm="100000">
                                          <p:val>
                                            <p:strVal val="#ppt_y"/>
                                          </p:val>
                                        </p:tav>
                                      </p:tavLst>
                                    </p:anim>
                                  </p:childTnLst>
                                </p:cTn>
                              </p:par>
                              <p:par>
                                <p:cTn id="629" presetID="2" presetClass="entr" presetSubtype="4" fill="hold" nodeType="withEffect">
                                  <p:stCondLst>
                                    <p:cond delay="0"/>
                                  </p:stCondLst>
                                  <p:childTnLst>
                                    <p:set>
                                      <p:cBhvr>
                                        <p:cTn id="630" dur="1" fill="hold">
                                          <p:stCondLst>
                                            <p:cond delay="0"/>
                                          </p:stCondLst>
                                        </p:cTn>
                                        <p:tgtEl>
                                          <p:spTgt spid="231"/>
                                        </p:tgtEl>
                                        <p:attrNameLst>
                                          <p:attrName>style.visibility</p:attrName>
                                        </p:attrNameLst>
                                      </p:cBhvr>
                                      <p:to>
                                        <p:strVal val="visible"/>
                                      </p:to>
                                    </p:set>
                                    <p:anim calcmode="lin" valueType="num">
                                      <p:cBhvr additive="base">
                                        <p:cTn id="631" dur="500" fill="hold"/>
                                        <p:tgtEl>
                                          <p:spTgt spid="231"/>
                                        </p:tgtEl>
                                        <p:attrNameLst>
                                          <p:attrName>ppt_x</p:attrName>
                                        </p:attrNameLst>
                                      </p:cBhvr>
                                      <p:tavLst>
                                        <p:tav tm="0">
                                          <p:val>
                                            <p:strVal val="#ppt_x"/>
                                          </p:val>
                                        </p:tav>
                                        <p:tav tm="100000">
                                          <p:val>
                                            <p:strVal val="#ppt_x"/>
                                          </p:val>
                                        </p:tav>
                                      </p:tavLst>
                                    </p:anim>
                                    <p:anim calcmode="lin" valueType="num">
                                      <p:cBhvr additive="base">
                                        <p:cTn id="632" dur="500" fill="hold"/>
                                        <p:tgtEl>
                                          <p:spTgt spid="231"/>
                                        </p:tgtEl>
                                        <p:attrNameLst>
                                          <p:attrName>ppt_y</p:attrName>
                                        </p:attrNameLst>
                                      </p:cBhvr>
                                      <p:tavLst>
                                        <p:tav tm="0">
                                          <p:val>
                                            <p:strVal val="1+#ppt_h/2"/>
                                          </p:val>
                                        </p:tav>
                                        <p:tav tm="100000">
                                          <p:val>
                                            <p:strVal val="#ppt_y"/>
                                          </p:val>
                                        </p:tav>
                                      </p:tavLst>
                                    </p:anim>
                                  </p:childTnLst>
                                </p:cTn>
                              </p:par>
                              <p:par>
                                <p:cTn id="633" presetID="2" presetClass="entr" presetSubtype="4" fill="hold" nodeType="withEffect">
                                  <p:stCondLst>
                                    <p:cond delay="0"/>
                                  </p:stCondLst>
                                  <p:childTnLst>
                                    <p:set>
                                      <p:cBhvr>
                                        <p:cTn id="634" dur="1" fill="hold">
                                          <p:stCondLst>
                                            <p:cond delay="0"/>
                                          </p:stCondLst>
                                        </p:cTn>
                                        <p:tgtEl>
                                          <p:spTgt spid="232"/>
                                        </p:tgtEl>
                                        <p:attrNameLst>
                                          <p:attrName>style.visibility</p:attrName>
                                        </p:attrNameLst>
                                      </p:cBhvr>
                                      <p:to>
                                        <p:strVal val="visible"/>
                                      </p:to>
                                    </p:set>
                                    <p:anim calcmode="lin" valueType="num">
                                      <p:cBhvr additive="base">
                                        <p:cTn id="635" dur="500" fill="hold"/>
                                        <p:tgtEl>
                                          <p:spTgt spid="232"/>
                                        </p:tgtEl>
                                        <p:attrNameLst>
                                          <p:attrName>ppt_x</p:attrName>
                                        </p:attrNameLst>
                                      </p:cBhvr>
                                      <p:tavLst>
                                        <p:tav tm="0">
                                          <p:val>
                                            <p:strVal val="#ppt_x"/>
                                          </p:val>
                                        </p:tav>
                                        <p:tav tm="100000">
                                          <p:val>
                                            <p:strVal val="#ppt_x"/>
                                          </p:val>
                                        </p:tav>
                                      </p:tavLst>
                                    </p:anim>
                                    <p:anim calcmode="lin" valueType="num">
                                      <p:cBhvr additive="base">
                                        <p:cTn id="636" dur="500" fill="hold"/>
                                        <p:tgtEl>
                                          <p:spTgt spid="232"/>
                                        </p:tgtEl>
                                        <p:attrNameLst>
                                          <p:attrName>ppt_y</p:attrName>
                                        </p:attrNameLst>
                                      </p:cBhvr>
                                      <p:tavLst>
                                        <p:tav tm="0">
                                          <p:val>
                                            <p:strVal val="1+#ppt_h/2"/>
                                          </p:val>
                                        </p:tav>
                                        <p:tav tm="100000">
                                          <p:val>
                                            <p:strVal val="#ppt_y"/>
                                          </p:val>
                                        </p:tav>
                                      </p:tavLst>
                                    </p:anim>
                                  </p:childTnLst>
                                </p:cTn>
                              </p:par>
                              <p:par>
                                <p:cTn id="637" presetID="2" presetClass="entr" presetSubtype="4" fill="hold" nodeType="withEffect">
                                  <p:stCondLst>
                                    <p:cond delay="0"/>
                                  </p:stCondLst>
                                  <p:childTnLst>
                                    <p:set>
                                      <p:cBhvr>
                                        <p:cTn id="638" dur="1" fill="hold">
                                          <p:stCondLst>
                                            <p:cond delay="0"/>
                                          </p:stCondLst>
                                        </p:cTn>
                                        <p:tgtEl>
                                          <p:spTgt spid="233"/>
                                        </p:tgtEl>
                                        <p:attrNameLst>
                                          <p:attrName>style.visibility</p:attrName>
                                        </p:attrNameLst>
                                      </p:cBhvr>
                                      <p:to>
                                        <p:strVal val="visible"/>
                                      </p:to>
                                    </p:set>
                                    <p:anim calcmode="lin" valueType="num">
                                      <p:cBhvr additive="base">
                                        <p:cTn id="639" dur="500" fill="hold"/>
                                        <p:tgtEl>
                                          <p:spTgt spid="233"/>
                                        </p:tgtEl>
                                        <p:attrNameLst>
                                          <p:attrName>ppt_x</p:attrName>
                                        </p:attrNameLst>
                                      </p:cBhvr>
                                      <p:tavLst>
                                        <p:tav tm="0">
                                          <p:val>
                                            <p:strVal val="#ppt_x"/>
                                          </p:val>
                                        </p:tav>
                                        <p:tav tm="100000">
                                          <p:val>
                                            <p:strVal val="#ppt_x"/>
                                          </p:val>
                                        </p:tav>
                                      </p:tavLst>
                                    </p:anim>
                                    <p:anim calcmode="lin" valueType="num">
                                      <p:cBhvr additive="base">
                                        <p:cTn id="640" dur="500" fill="hold"/>
                                        <p:tgtEl>
                                          <p:spTgt spid="233"/>
                                        </p:tgtEl>
                                        <p:attrNameLst>
                                          <p:attrName>ppt_y</p:attrName>
                                        </p:attrNameLst>
                                      </p:cBhvr>
                                      <p:tavLst>
                                        <p:tav tm="0">
                                          <p:val>
                                            <p:strVal val="1+#ppt_h/2"/>
                                          </p:val>
                                        </p:tav>
                                        <p:tav tm="100000">
                                          <p:val>
                                            <p:strVal val="#ppt_y"/>
                                          </p:val>
                                        </p:tav>
                                      </p:tavLst>
                                    </p:anim>
                                  </p:childTnLst>
                                </p:cTn>
                              </p:par>
                              <p:par>
                                <p:cTn id="641" presetID="2" presetClass="entr" presetSubtype="4" fill="hold" nodeType="withEffect">
                                  <p:stCondLst>
                                    <p:cond delay="0"/>
                                  </p:stCondLst>
                                  <p:childTnLst>
                                    <p:set>
                                      <p:cBhvr>
                                        <p:cTn id="642" dur="1" fill="hold">
                                          <p:stCondLst>
                                            <p:cond delay="0"/>
                                          </p:stCondLst>
                                        </p:cTn>
                                        <p:tgtEl>
                                          <p:spTgt spid="234"/>
                                        </p:tgtEl>
                                        <p:attrNameLst>
                                          <p:attrName>style.visibility</p:attrName>
                                        </p:attrNameLst>
                                      </p:cBhvr>
                                      <p:to>
                                        <p:strVal val="visible"/>
                                      </p:to>
                                    </p:set>
                                    <p:anim calcmode="lin" valueType="num">
                                      <p:cBhvr additive="base">
                                        <p:cTn id="643" dur="500" fill="hold"/>
                                        <p:tgtEl>
                                          <p:spTgt spid="234"/>
                                        </p:tgtEl>
                                        <p:attrNameLst>
                                          <p:attrName>ppt_x</p:attrName>
                                        </p:attrNameLst>
                                      </p:cBhvr>
                                      <p:tavLst>
                                        <p:tav tm="0">
                                          <p:val>
                                            <p:strVal val="#ppt_x"/>
                                          </p:val>
                                        </p:tav>
                                        <p:tav tm="100000">
                                          <p:val>
                                            <p:strVal val="#ppt_x"/>
                                          </p:val>
                                        </p:tav>
                                      </p:tavLst>
                                    </p:anim>
                                    <p:anim calcmode="lin" valueType="num">
                                      <p:cBhvr additive="base">
                                        <p:cTn id="644" dur="500" fill="hold"/>
                                        <p:tgtEl>
                                          <p:spTgt spid="234"/>
                                        </p:tgtEl>
                                        <p:attrNameLst>
                                          <p:attrName>ppt_y</p:attrName>
                                        </p:attrNameLst>
                                      </p:cBhvr>
                                      <p:tavLst>
                                        <p:tav tm="0">
                                          <p:val>
                                            <p:strVal val="1+#ppt_h/2"/>
                                          </p:val>
                                        </p:tav>
                                        <p:tav tm="100000">
                                          <p:val>
                                            <p:strVal val="#ppt_y"/>
                                          </p:val>
                                        </p:tav>
                                      </p:tavLst>
                                    </p:anim>
                                  </p:childTnLst>
                                </p:cTn>
                              </p:par>
                              <p:par>
                                <p:cTn id="645" presetID="2" presetClass="entr" presetSubtype="4" fill="hold" nodeType="withEffect">
                                  <p:stCondLst>
                                    <p:cond delay="0"/>
                                  </p:stCondLst>
                                  <p:childTnLst>
                                    <p:set>
                                      <p:cBhvr>
                                        <p:cTn id="646" dur="1" fill="hold">
                                          <p:stCondLst>
                                            <p:cond delay="0"/>
                                          </p:stCondLst>
                                        </p:cTn>
                                        <p:tgtEl>
                                          <p:spTgt spid="235"/>
                                        </p:tgtEl>
                                        <p:attrNameLst>
                                          <p:attrName>style.visibility</p:attrName>
                                        </p:attrNameLst>
                                      </p:cBhvr>
                                      <p:to>
                                        <p:strVal val="visible"/>
                                      </p:to>
                                    </p:set>
                                    <p:anim calcmode="lin" valueType="num">
                                      <p:cBhvr additive="base">
                                        <p:cTn id="647" dur="500" fill="hold"/>
                                        <p:tgtEl>
                                          <p:spTgt spid="235"/>
                                        </p:tgtEl>
                                        <p:attrNameLst>
                                          <p:attrName>ppt_x</p:attrName>
                                        </p:attrNameLst>
                                      </p:cBhvr>
                                      <p:tavLst>
                                        <p:tav tm="0">
                                          <p:val>
                                            <p:strVal val="#ppt_x"/>
                                          </p:val>
                                        </p:tav>
                                        <p:tav tm="100000">
                                          <p:val>
                                            <p:strVal val="#ppt_x"/>
                                          </p:val>
                                        </p:tav>
                                      </p:tavLst>
                                    </p:anim>
                                    <p:anim calcmode="lin" valueType="num">
                                      <p:cBhvr additive="base">
                                        <p:cTn id="648" dur="500" fill="hold"/>
                                        <p:tgtEl>
                                          <p:spTgt spid="235"/>
                                        </p:tgtEl>
                                        <p:attrNameLst>
                                          <p:attrName>ppt_y</p:attrName>
                                        </p:attrNameLst>
                                      </p:cBhvr>
                                      <p:tavLst>
                                        <p:tav tm="0">
                                          <p:val>
                                            <p:strVal val="1+#ppt_h/2"/>
                                          </p:val>
                                        </p:tav>
                                        <p:tav tm="100000">
                                          <p:val>
                                            <p:strVal val="#ppt_y"/>
                                          </p:val>
                                        </p:tav>
                                      </p:tavLst>
                                    </p:anim>
                                  </p:childTnLst>
                                </p:cTn>
                              </p:par>
                              <p:par>
                                <p:cTn id="649" presetID="2" presetClass="entr" presetSubtype="4" fill="hold" nodeType="withEffect">
                                  <p:stCondLst>
                                    <p:cond delay="0"/>
                                  </p:stCondLst>
                                  <p:childTnLst>
                                    <p:set>
                                      <p:cBhvr>
                                        <p:cTn id="650" dur="1" fill="hold">
                                          <p:stCondLst>
                                            <p:cond delay="0"/>
                                          </p:stCondLst>
                                        </p:cTn>
                                        <p:tgtEl>
                                          <p:spTgt spid="236"/>
                                        </p:tgtEl>
                                        <p:attrNameLst>
                                          <p:attrName>style.visibility</p:attrName>
                                        </p:attrNameLst>
                                      </p:cBhvr>
                                      <p:to>
                                        <p:strVal val="visible"/>
                                      </p:to>
                                    </p:set>
                                    <p:anim calcmode="lin" valueType="num">
                                      <p:cBhvr additive="base">
                                        <p:cTn id="651" dur="500" fill="hold"/>
                                        <p:tgtEl>
                                          <p:spTgt spid="236"/>
                                        </p:tgtEl>
                                        <p:attrNameLst>
                                          <p:attrName>ppt_x</p:attrName>
                                        </p:attrNameLst>
                                      </p:cBhvr>
                                      <p:tavLst>
                                        <p:tav tm="0">
                                          <p:val>
                                            <p:strVal val="#ppt_x"/>
                                          </p:val>
                                        </p:tav>
                                        <p:tav tm="100000">
                                          <p:val>
                                            <p:strVal val="#ppt_x"/>
                                          </p:val>
                                        </p:tav>
                                      </p:tavLst>
                                    </p:anim>
                                    <p:anim calcmode="lin" valueType="num">
                                      <p:cBhvr additive="base">
                                        <p:cTn id="652" dur="500" fill="hold"/>
                                        <p:tgtEl>
                                          <p:spTgt spid="236"/>
                                        </p:tgtEl>
                                        <p:attrNameLst>
                                          <p:attrName>ppt_y</p:attrName>
                                        </p:attrNameLst>
                                      </p:cBhvr>
                                      <p:tavLst>
                                        <p:tav tm="0">
                                          <p:val>
                                            <p:strVal val="1+#ppt_h/2"/>
                                          </p:val>
                                        </p:tav>
                                        <p:tav tm="100000">
                                          <p:val>
                                            <p:strVal val="#ppt_y"/>
                                          </p:val>
                                        </p:tav>
                                      </p:tavLst>
                                    </p:anim>
                                  </p:childTnLst>
                                </p:cTn>
                              </p:par>
                              <p:par>
                                <p:cTn id="653" presetID="2" presetClass="entr" presetSubtype="4" fill="hold" nodeType="withEffect">
                                  <p:stCondLst>
                                    <p:cond delay="0"/>
                                  </p:stCondLst>
                                  <p:childTnLst>
                                    <p:set>
                                      <p:cBhvr>
                                        <p:cTn id="654" dur="1" fill="hold">
                                          <p:stCondLst>
                                            <p:cond delay="0"/>
                                          </p:stCondLst>
                                        </p:cTn>
                                        <p:tgtEl>
                                          <p:spTgt spid="237"/>
                                        </p:tgtEl>
                                        <p:attrNameLst>
                                          <p:attrName>style.visibility</p:attrName>
                                        </p:attrNameLst>
                                      </p:cBhvr>
                                      <p:to>
                                        <p:strVal val="visible"/>
                                      </p:to>
                                    </p:set>
                                    <p:anim calcmode="lin" valueType="num">
                                      <p:cBhvr additive="base">
                                        <p:cTn id="655" dur="500" fill="hold"/>
                                        <p:tgtEl>
                                          <p:spTgt spid="237"/>
                                        </p:tgtEl>
                                        <p:attrNameLst>
                                          <p:attrName>ppt_x</p:attrName>
                                        </p:attrNameLst>
                                      </p:cBhvr>
                                      <p:tavLst>
                                        <p:tav tm="0">
                                          <p:val>
                                            <p:strVal val="#ppt_x"/>
                                          </p:val>
                                        </p:tav>
                                        <p:tav tm="100000">
                                          <p:val>
                                            <p:strVal val="#ppt_x"/>
                                          </p:val>
                                        </p:tav>
                                      </p:tavLst>
                                    </p:anim>
                                    <p:anim calcmode="lin" valueType="num">
                                      <p:cBhvr additive="base">
                                        <p:cTn id="656" dur="500" fill="hold"/>
                                        <p:tgtEl>
                                          <p:spTgt spid="237"/>
                                        </p:tgtEl>
                                        <p:attrNameLst>
                                          <p:attrName>ppt_y</p:attrName>
                                        </p:attrNameLst>
                                      </p:cBhvr>
                                      <p:tavLst>
                                        <p:tav tm="0">
                                          <p:val>
                                            <p:strVal val="1+#ppt_h/2"/>
                                          </p:val>
                                        </p:tav>
                                        <p:tav tm="100000">
                                          <p:val>
                                            <p:strVal val="#ppt_y"/>
                                          </p:val>
                                        </p:tav>
                                      </p:tavLst>
                                    </p:anim>
                                  </p:childTnLst>
                                </p:cTn>
                              </p:par>
                              <p:par>
                                <p:cTn id="657" presetID="2" presetClass="entr" presetSubtype="4" fill="hold" nodeType="withEffect">
                                  <p:stCondLst>
                                    <p:cond delay="0"/>
                                  </p:stCondLst>
                                  <p:childTnLst>
                                    <p:set>
                                      <p:cBhvr>
                                        <p:cTn id="658" dur="1" fill="hold">
                                          <p:stCondLst>
                                            <p:cond delay="0"/>
                                          </p:stCondLst>
                                        </p:cTn>
                                        <p:tgtEl>
                                          <p:spTgt spid="238"/>
                                        </p:tgtEl>
                                        <p:attrNameLst>
                                          <p:attrName>style.visibility</p:attrName>
                                        </p:attrNameLst>
                                      </p:cBhvr>
                                      <p:to>
                                        <p:strVal val="visible"/>
                                      </p:to>
                                    </p:set>
                                    <p:anim calcmode="lin" valueType="num">
                                      <p:cBhvr additive="base">
                                        <p:cTn id="659" dur="500" fill="hold"/>
                                        <p:tgtEl>
                                          <p:spTgt spid="238"/>
                                        </p:tgtEl>
                                        <p:attrNameLst>
                                          <p:attrName>ppt_x</p:attrName>
                                        </p:attrNameLst>
                                      </p:cBhvr>
                                      <p:tavLst>
                                        <p:tav tm="0">
                                          <p:val>
                                            <p:strVal val="#ppt_x"/>
                                          </p:val>
                                        </p:tav>
                                        <p:tav tm="100000">
                                          <p:val>
                                            <p:strVal val="#ppt_x"/>
                                          </p:val>
                                        </p:tav>
                                      </p:tavLst>
                                    </p:anim>
                                    <p:anim calcmode="lin" valueType="num">
                                      <p:cBhvr additive="base">
                                        <p:cTn id="660" dur="500" fill="hold"/>
                                        <p:tgtEl>
                                          <p:spTgt spid="238"/>
                                        </p:tgtEl>
                                        <p:attrNameLst>
                                          <p:attrName>ppt_y</p:attrName>
                                        </p:attrNameLst>
                                      </p:cBhvr>
                                      <p:tavLst>
                                        <p:tav tm="0">
                                          <p:val>
                                            <p:strVal val="1+#ppt_h/2"/>
                                          </p:val>
                                        </p:tav>
                                        <p:tav tm="100000">
                                          <p:val>
                                            <p:strVal val="#ppt_y"/>
                                          </p:val>
                                        </p:tav>
                                      </p:tavLst>
                                    </p:anim>
                                  </p:childTnLst>
                                </p:cTn>
                              </p:par>
                              <p:par>
                                <p:cTn id="661" presetID="2" presetClass="entr" presetSubtype="4" fill="hold" nodeType="withEffect">
                                  <p:stCondLst>
                                    <p:cond delay="0"/>
                                  </p:stCondLst>
                                  <p:childTnLst>
                                    <p:set>
                                      <p:cBhvr>
                                        <p:cTn id="662" dur="1" fill="hold">
                                          <p:stCondLst>
                                            <p:cond delay="0"/>
                                          </p:stCondLst>
                                        </p:cTn>
                                        <p:tgtEl>
                                          <p:spTgt spid="239"/>
                                        </p:tgtEl>
                                        <p:attrNameLst>
                                          <p:attrName>style.visibility</p:attrName>
                                        </p:attrNameLst>
                                      </p:cBhvr>
                                      <p:to>
                                        <p:strVal val="visible"/>
                                      </p:to>
                                    </p:set>
                                    <p:anim calcmode="lin" valueType="num">
                                      <p:cBhvr additive="base">
                                        <p:cTn id="663" dur="500" fill="hold"/>
                                        <p:tgtEl>
                                          <p:spTgt spid="239"/>
                                        </p:tgtEl>
                                        <p:attrNameLst>
                                          <p:attrName>ppt_x</p:attrName>
                                        </p:attrNameLst>
                                      </p:cBhvr>
                                      <p:tavLst>
                                        <p:tav tm="0">
                                          <p:val>
                                            <p:strVal val="#ppt_x"/>
                                          </p:val>
                                        </p:tav>
                                        <p:tav tm="100000">
                                          <p:val>
                                            <p:strVal val="#ppt_x"/>
                                          </p:val>
                                        </p:tav>
                                      </p:tavLst>
                                    </p:anim>
                                    <p:anim calcmode="lin" valueType="num">
                                      <p:cBhvr additive="base">
                                        <p:cTn id="664" dur="500" fill="hold"/>
                                        <p:tgtEl>
                                          <p:spTgt spid="239"/>
                                        </p:tgtEl>
                                        <p:attrNameLst>
                                          <p:attrName>ppt_y</p:attrName>
                                        </p:attrNameLst>
                                      </p:cBhvr>
                                      <p:tavLst>
                                        <p:tav tm="0">
                                          <p:val>
                                            <p:strVal val="1+#ppt_h/2"/>
                                          </p:val>
                                        </p:tav>
                                        <p:tav tm="100000">
                                          <p:val>
                                            <p:strVal val="#ppt_y"/>
                                          </p:val>
                                        </p:tav>
                                      </p:tavLst>
                                    </p:anim>
                                  </p:childTnLst>
                                </p:cTn>
                              </p:par>
                              <p:par>
                                <p:cTn id="665" presetID="2" presetClass="entr" presetSubtype="4" fill="hold" nodeType="withEffect">
                                  <p:stCondLst>
                                    <p:cond delay="0"/>
                                  </p:stCondLst>
                                  <p:childTnLst>
                                    <p:set>
                                      <p:cBhvr>
                                        <p:cTn id="666" dur="1" fill="hold">
                                          <p:stCondLst>
                                            <p:cond delay="0"/>
                                          </p:stCondLst>
                                        </p:cTn>
                                        <p:tgtEl>
                                          <p:spTgt spid="240"/>
                                        </p:tgtEl>
                                        <p:attrNameLst>
                                          <p:attrName>style.visibility</p:attrName>
                                        </p:attrNameLst>
                                      </p:cBhvr>
                                      <p:to>
                                        <p:strVal val="visible"/>
                                      </p:to>
                                    </p:set>
                                    <p:anim calcmode="lin" valueType="num">
                                      <p:cBhvr additive="base">
                                        <p:cTn id="667" dur="500" fill="hold"/>
                                        <p:tgtEl>
                                          <p:spTgt spid="240"/>
                                        </p:tgtEl>
                                        <p:attrNameLst>
                                          <p:attrName>ppt_x</p:attrName>
                                        </p:attrNameLst>
                                      </p:cBhvr>
                                      <p:tavLst>
                                        <p:tav tm="0">
                                          <p:val>
                                            <p:strVal val="#ppt_x"/>
                                          </p:val>
                                        </p:tav>
                                        <p:tav tm="100000">
                                          <p:val>
                                            <p:strVal val="#ppt_x"/>
                                          </p:val>
                                        </p:tav>
                                      </p:tavLst>
                                    </p:anim>
                                    <p:anim calcmode="lin" valueType="num">
                                      <p:cBhvr additive="base">
                                        <p:cTn id="668" dur="500" fill="hold"/>
                                        <p:tgtEl>
                                          <p:spTgt spid="240"/>
                                        </p:tgtEl>
                                        <p:attrNameLst>
                                          <p:attrName>ppt_y</p:attrName>
                                        </p:attrNameLst>
                                      </p:cBhvr>
                                      <p:tavLst>
                                        <p:tav tm="0">
                                          <p:val>
                                            <p:strVal val="1+#ppt_h/2"/>
                                          </p:val>
                                        </p:tav>
                                        <p:tav tm="100000">
                                          <p:val>
                                            <p:strVal val="#ppt_y"/>
                                          </p:val>
                                        </p:tav>
                                      </p:tavLst>
                                    </p:anim>
                                  </p:childTnLst>
                                </p:cTn>
                              </p:par>
                              <p:par>
                                <p:cTn id="669" presetID="2" presetClass="entr" presetSubtype="4" fill="hold" nodeType="withEffect">
                                  <p:stCondLst>
                                    <p:cond delay="0"/>
                                  </p:stCondLst>
                                  <p:childTnLst>
                                    <p:set>
                                      <p:cBhvr>
                                        <p:cTn id="670" dur="1" fill="hold">
                                          <p:stCondLst>
                                            <p:cond delay="0"/>
                                          </p:stCondLst>
                                        </p:cTn>
                                        <p:tgtEl>
                                          <p:spTgt spid="241"/>
                                        </p:tgtEl>
                                        <p:attrNameLst>
                                          <p:attrName>style.visibility</p:attrName>
                                        </p:attrNameLst>
                                      </p:cBhvr>
                                      <p:to>
                                        <p:strVal val="visible"/>
                                      </p:to>
                                    </p:set>
                                    <p:anim calcmode="lin" valueType="num">
                                      <p:cBhvr additive="base">
                                        <p:cTn id="671" dur="500" fill="hold"/>
                                        <p:tgtEl>
                                          <p:spTgt spid="241"/>
                                        </p:tgtEl>
                                        <p:attrNameLst>
                                          <p:attrName>ppt_x</p:attrName>
                                        </p:attrNameLst>
                                      </p:cBhvr>
                                      <p:tavLst>
                                        <p:tav tm="0">
                                          <p:val>
                                            <p:strVal val="#ppt_x"/>
                                          </p:val>
                                        </p:tav>
                                        <p:tav tm="100000">
                                          <p:val>
                                            <p:strVal val="#ppt_x"/>
                                          </p:val>
                                        </p:tav>
                                      </p:tavLst>
                                    </p:anim>
                                    <p:anim calcmode="lin" valueType="num">
                                      <p:cBhvr additive="base">
                                        <p:cTn id="672" dur="500" fill="hold"/>
                                        <p:tgtEl>
                                          <p:spTgt spid="241"/>
                                        </p:tgtEl>
                                        <p:attrNameLst>
                                          <p:attrName>ppt_y</p:attrName>
                                        </p:attrNameLst>
                                      </p:cBhvr>
                                      <p:tavLst>
                                        <p:tav tm="0">
                                          <p:val>
                                            <p:strVal val="1+#ppt_h/2"/>
                                          </p:val>
                                        </p:tav>
                                        <p:tav tm="100000">
                                          <p:val>
                                            <p:strVal val="#ppt_y"/>
                                          </p:val>
                                        </p:tav>
                                      </p:tavLst>
                                    </p:anim>
                                  </p:childTnLst>
                                </p:cTn>
                              </p:par>
                              <p:par>
                                <p:cTn id="673" presetID="2" presetClass="entr" presetSubtype="4" fill="hold" nodeType="withEffect">
                                  <p:stCondLst>
                                    <p:cond delay="0"/>
                                  </p:stCondLst>
                                  <p:childTnLst>
                                    <p:set>
                                      <p:cBhvr>
                                        <p:cTn id="674" dur="1" fill="hold">
                                          <p:stCondLst>
                                            <p:cond delay="0"/>
                                          </p:stCondLst>
                                        </p:cTn>
                                        <p:tgtEl>
                                          <p:spTgt spid="242"/>
                                        </p:tgtEl>
                                        <p:attrNameLst>
                                          <p:attrName>style.visibility</p:attrName>
                                        </p:attrNameLst>
                                      </p:cBhvr>
                                      <p:to>
                                        <p:strVal val="visible"/>
                                      </p:to>
                                    </p:set>
                                    <p:anim calcmode="lin" valueType="num">
                                      <p:cBhvr additive="base">
                                        <p:cTn id="675" dur="500" fill="hold"/>
                                        <p:tgtEl>
                                          <p:spTgt spid="242"/>
                                        </p:tgtEl>
                                        <p:attrNameLst>
                                          <p:attrName>ppt_x</p:attrName>
                                        </p:attrNameLst>
                                      </p:cBhvr>
                                      <p:tavLst>
                                        <p:tav tm="0">
                                          <p:val>
                                            <p:strVal val="#ppt_x"/>
                                          </p:val>
                                        </p:tav>
                                        <p:tav tm="100000">
                                          <p:val>
                                            <p:strVal val="#ppt_x"/>
                                          </p:val>
                                        </p:tav>
                                      </p:tavLst>
                                    </p:anim>
                                    <p:anim calcmode="lin" valueType="num">
                                      <p:cBhvr additive="base">
                                        <p:cTn id="676" dur="500" fill="hold"/>
                                        <p:tgtEl>
                                          <p:spTgt spid="242"/>
                                        </p:tgtEl>
                                        <p:attrNameLst>
                                          <p:attrName>ppt_y</p:attrName>
                                        </p:attrNameLst>
                                      </p:cBhvr>
                                      <p:tavLst>
                                        <p:tav tm="0">
                                          <p:val>
                                            <p:strVal val="1+#ppt_h/2"/>
                                          </p:val>
                                        </p:tav>
                                        <p:tav tm="100000">
                                          <p:val>
                                            <p:strVal val="#ppt_y"/>
                                          </p:val>
                                        </p:tav>
                                      </p:tavLst>
                                    </p:anim>
                                  </p:childTnLst>
                                </p:cTn>
                              </p:par>
                              <p:par>
                                <p:cTn id="677" presetID="2" presetClass="entr" presetSubtype="4" fill="hold" nodeType="withEffect">
                                  <p:stCondLst>
                                    <p:cond delay="0"/>
                                  </p:stCondLst>
                                  <p:childTnLst>
                                    <p:set>
                                      <p:cBhvr>
                                        <p:cTn id="678" dur="1" fill="hold">
                                          <p:stCondLst>
                                            <p:cond delay="0"/>
                                          </p:stCondLst>
                                        </p:cTn>
                                        <p:tgtEl>
                                          <p:spTgt spid="243"/>
                                        </p:tgtEl>
                                        <p:attrNameLst>
                                          <p:attrName>style.visibility</p:attrName>
                                        </p:attrNameLst>
                                      </p:cBhvr>
                                      <p:to>
                                        <p:strVal val="visible"/>
                                      </p:to>
                                    </p:set>
                                    <p:anim calcmode="lin" valueType="num">
                                      <p:cBhvr additive="base">
                                        <p:cTn id="679" dur="500" fill="hold"/>
                                        <p:tgtEl>
                                          <p:spTgt spid="243"/>
                                        </p:tgtEl>
                                        <p:attrNameLst>
                                          <p:attrName>ppt_x</p:attrName>
                                        </p:attrNameLst>
                                      </p:cBhvr>
                                      <p:tavLst>
                                        <p:tav tm="0">
                                          <p:val>
                                            <p:strVal val="#ppt_x"/>
                                          </p:val>
                                        </p:tav>
                                        <p:tav tm="100000">
                                          <p:val>
                                            <p:strVal val="#ppt_x"/>
                                          </p:val>
                                        </p:tav>
                                      </p:tavLst>
                                    </p:anim>
                                    <p:anim calcmode="lin" valueType="num">
                                      <p:cBhvr additive="base">
                                        <p:cTn id="680" dur="500" fill="hold"/>
                                        <p:tgtEl>
                                          <p:spTgt spid="243"/>
                                        </p:tgtEl>
                                        <p:attrNameLst>
                                          <p:attrName>ppt_y</p:attrName>
                                        </p:attrNameLst>
                                      </p:cBhvr>
                                      <p:tavLst>
                                        <p:tav tm="0">
                                          <p:val>
                                            <p:strVal val="1+#ppt_h/2"/>
                                          </p:val>
                                        </p:tav>
                                        <p:tav tm="100000">
                                          <p:val>
                                            <p:strVal val="#ppt_y"/>
                                          </p:val>
                                        </p:tav>
                                      </p:tavLst>
                                    </p:anim>
                                  </p:childTnLst>
                                </p:cTn>
                              </p:par>
                              <p:par>
                                <p:cTn id="681" presetID="2" presetClass="entr" presetSubtype="4" fill="hold" nodeType="withEffect">
                                  <p:stCondLst>
                                    <p:cond delay="0"/>
                                  </p:stCondLst>
                                  <p:childTnLst>
                                    <p:set>
                                      <p:cBhvr>
                                        <p:cTn id="682" dur="1" fill="hold">
                                          <p:stCondLst>
                                            <p:cond delay="0"/>
                                          </p:stCondLst>
                                        </p:cTn>
                                        <p:tgtEl>
                                          <p:spTgt spid="244"/>
                                        </p:tgtEl>
                                        <p:attrNameLst>
                                          <p:attrName>style.visibility</p:attrName>
                                        </p:attrNameLst>
                                      </p:cBhvr>
                                      <p:to>
                                        <p:strVal val="visible"/>
                                      </p:to>
                                    </p:set>
                                    <p:anim calcmode="lin" valueType="num">
                                      <p:cBhvr additive="base">
                                        <p:cTn id="683" dur="500" fill="hold"/>
                                        <p:tgtEl>
                                          <p:spTgt spid="244"/>
                                        </p:tgtEl>
                                        <p:attrNameLst>
                                          <p:attrName>ppt_x</p:attrName>
                                        </p:attrNameLst>
                                      </p:cBhvr>
                                      <p:tavLst>
                                        <p:tav tm="0">
                                          <p:val>
                                            <p:strVal val="#ppt_x"/>
                                          </p:val>
                                        </p:tav>
                                        <p:tav tm="100000">
                                          <p:val>
                                            <p:strVal val="#ppt_x"/>
                                          </p:val>
                                        </p:tav>
                                      </p:tavLst>
                                    </p:anim>
                                    <p:anim calcmode="lin" valueType="num">
                                      <p:cBhvr additive="base">
                                        <p:cTn id="684" dur="500" fill="hold"/>
                                        <p:tgtEl>
                                          <p:spTgt spid="244"/>
                                        </p:tgtEl>
                                        <p:attrNameLst>
                                          <p:attrName>ppt_y</p:attrName>
                                        </p:attrNameLst>
                                      </p:cBhvr>
                                      <p:tavLst>
                                        <p:tav tm="0">
                                          <p:val>
                                            <p:strVal val="1+#ppt_h/2"/>
                                          </p:val>
                                        </p:tav>
                                        <p:tav tm="100000">
                                          <p:val>
                                            <p:strVal val="#ppt_y"/>
                                          </p:val>
                                        </p:tav>
                                      </p:tavLst>
                                    </p:anim>
                                  </p:childTnLst>
                                </p:cTn>
                              </p:par>
                              <p:par>
                                <p:cTn id="685" presetID="2" presetClass="entr" presetSubtype="4" fill="hold" nodeType="withEffect">
                                  <p:stCondLst>
                                    <p:cond delay="0"/>
                                  </p:stCondLst>
                                  <p:childTnLst>
                                    <p:set>
                                      <p:cBhvr>
                                        <p:cTn id="686" dur="1" fill="hold">
                                          <p:stCondLst>
                                            <p:cond delay="0"/>
                                          </p:stCondLst>
                                        </p:cTn>
                                        <p:tgtEl>
                                          <p:spTgt spid="245"/>
                                        </p:tgtEl>
                                        <p:attrNameLst>
                                          <p:attrName>style.visibility</p:attrName>
                                        </p:attrNameLst>
                                      </p:cBhvr>
                                      <p:to>
                                        <p:strVal val="visible"/>
                                      </p:to>
                                    </p:set>
                                    <p:anim calcmode="lin" valueType="num">
                                      <p:cBhvr additive="base">
                                        <p:cTn id="687" dur="500" fill="hold"/>
                                        <p:tgtEl>
                                          <p:spTgt spid="245"/>
                                        </p:tgtEl>
                                        <p:attrNameLst>
                                          <p:attrName>ppt_x</p:attrName>
                                        </p:attrNameLst>
                                      </p:cBhvr>
                                      <p:tavLst>
                                        <p:tav tm="0">
                                          <p:val>
                                            <p:strVal val="#ppt_x"/>
                                          </p:val>
                                        </p:tav>
                                        <p:tav tm="100000">
                                          <p:val>
                                            <p:strVal val="#ppt_x"/>
                                          </p:val>
                                        </p:tav>
                                      </p:tavLst>
                                    </p:anim>
                                    <p:anim calcmode="lin" valueType="num">
                                      <p:cBhvr additive="base">
                                        <p:cTn id="688" dur="500" fill="hold"/>
                                        <p:tgtEl>
                                          <p:spTgt spid="245"/>
                                        </p:tgtEl>
                                        <p:attrNameLst>
                                          <p:attrName>ppt_y</p:attrName>
                                        </p:attrNameLst>
                                      </p:cBhvr>
                                      <p:tavLst>
                                        <p:tav tm="0">
                                          <p:val>
                                            <p:strVal val="1+#ppt_h/2"/>
                                          </p:val>
                                        </p:tav>
                                        <p:tav tm="100000">
                                          <p:val>
                                            <p:strVal val="#ppt_y"/>
                                          </p:val>
                                        </p:tav>
                                      </p:tavLst>
                                    </p:anim>
                                  </p:childTnLst>
                                </p:cTn>
                              </p:par>
                              <p:par>
                                <p:cTn id="689" presetID="2" presetClass="entr" presetSubtype="4" fill="hold" nodeType="withEffect">
                                  <p:stCondLst>
                                    <p:cond delay="0"/>
                                  </p:stCondLst>
                                  <p:childTnLst>
                                    <p:set>
                                      <p:cBhvr>
                                        <p:cTn id="690" dur="1" fill="hold">
                                          <p:stCondLst>
                                            <p:cond delay="0"/>
                                          </p:stCondLst>
                                        </p:cTn>
                                        <p:tgtEl>
                                          <p:spTgt spid="246"/>
                                        </p:tgtEl>
                                        <p:attrNameLst>
                                          <p:attrName>style.visibility</p:attrName>
                                        </p:attrNameLst>
                                      </p:cBhvr>
                                      <p:to>
                                        <p:strVal val="visible"/>
                                      </p:to>
                                    </p:set>
                                    <p:anim calcmode="lin" valueType="num">
                                      <p:cBhvr additive="base">
                                        <p:cTn id="691" dur="500" fill="hold"/>
                                        <p:tgtEl>
                                          <p:spTgt spid="246"/>
                                        </p:tgtEl>
                                        <p:attrNameLst>
                                          <p:attrName>ppt_x</p:attrName>
                                        </p:attrNameLst>
                                      </p:cBhvr>
                                      <p:tavLst>
                                        <p:tav tm="0">
                                          <p:val>
                                            <p:strVal val="#ppt_x"/>
                                          </p:val>
                                        </p:tav>
                                        <p:tav tm="100000">
                                          <p:val>
                                            <p:strVal val="#ppt_x"/>
                                          </p:val>
                                        </p:tav>
                                      </p:tavLst>
                                    </p:anim>
                                    <p:anim calcmode="lin" valueType="num">
                                      <p:cBhvr additive="base">
                                        <p:cTn id="692" dur="500" fill="hold"/>
                                        <p:tgtEl>
                                          <p:spTgt spid="246"/>
                                        </p:tgtEl>
                                        <p:attrNameLst>
                                          <p:attrName>ppt_y</p:attrName>
                                        </p:attrNameLst>
                                      </p:cBhvr>
                                      <p:tavLst>
                                        <p:tav tm="0">
                                          <p:val>
                                            <p:strVal val="1+#ppt_h/2"/>
                                          </p:val>
                                        </p:tav>
                                        <p:tav tm="100000">
                                          <p:val>
                                            <p:strVal val="#ppt_y"/>
                                          </p:val>
                                        </p:tav>
                                      </p:tavLst>
                                    </p:anim>
                                  </p:childTnLst>
                                </p:cTn>
                              </p:par>
                              <p:par>
                                <p:cTn id="693" presetID="2" presetClass="entr" presetSubtype="4" fill="hold" nodeType="withEffect">
                                  <p:stCondLst>
                                    <p:cond delay="0"/>
                                  </p:stCondLst>
                                  <p:childTnLst>
                                    <p:set>
                                      <p:cBhvr>
                                        <p:cTn id="694" dur="1" fill="hold">
                                          <p:stCondLst>
                                            <p:cond delay="0"/>
                                          </p:stCondLst>
                                        </p:cTn>
                                        <p:tgtEl>
                                          <p:spTgt spid="247"/>
                                        </p:tgtEl>
                                        <p:attrNameLst>
                                          <p:attrName>style.visibility</p:attrName>
                                        </p:attrNameLst>
                                      </p:cBhvr>
                                      <p:to>
                                        <p:strVal val="visible"/>
                                      </p:to>
                                    </p:set>
                                    <p:anim calcmode="lin" valueType="num">
                                      <p:cBhvr additive="base">
                                        <p:cTn id="695" dur="500" fill="hold"/>
                                        <p:tgtEl>
                                          <p:spTgt spid="247"/>
                                        </p:tgtEl>
                                        <p:attrNameLst>
                                          <p:attrName>ppt_x</p:attrName>
                                        </p:attrNameLst>
                                      </p:cBhvr>
                                      <p:tavLst>
                                        <p:tav tm="0">
                                          <p:val>
                                            <p:strVal val="#ppt_x"/>
                                          </p:val>
                                        </p:tav>
                                        <p:tav tm="100000">
                                          <p:val>
                                            <p:strVal val="#ppt_x"/>
                                          </p:val>
                                        </p:tav>
                                      </p:tavLst>
                                    </p:anim>
                                    <p:anim calcmode="lin" valueType="num">
                                      <p:cBhvr additive="base">
                                        <p:cTn id="696" dur="500" fill="hold"/>
                                        <p:tgtEl>
                                          <p:spTgt spid="247"/>
                                        </p:tgtEl>
                                        <p:attrNameLst>
                                          <p:attrName>ppt_y</p:attrName>
                                        </p:attrNameLst>
                                      </p:cBhvr>
                                      <p:tavLst>
                                        <p:tav tm="0">
                                          <p:val>
                                            <p:strVal val="1+#ppt_h/2"/>
                                          </p:val>
                                        </p:tav>
                                        <p:tav tm="100000">
                                          <p:val>
                                            <p:strVal val="#ppt_y"/>
                                          </p:val>
                                        </p:tav>
                                      </p:tavLst>
                                    </p:anim>
                                  </p:childTnLst>
                                </p:cTn>
                              </p:par>
                              <p:par>
                                <p:cTn id="697" presetID="2" presetClass="entr" presetSubtype="4" fill="hold" nodeType="withEffect">
                                  <p:stCondLst>
                                    <p:cond delay="0"/>
                                  </p:stCondLst>
                                  <p:childTnLst>
                                    <p:set>
                                      <p:cBhvr>
                                        <p:cTn id="698" dur="1" fill="hold">
                                          <p:stCondLst>
                                            <p:cond delay="0"/>
                                          </p:stCondLst>
                                        </p:cTn>
                                        <p:tgtEl>
                                          <p:spTgt spid="248"/>
                                        </p:tgtEl>
                                        <p:attrNameLst>
                                          <p:attrName>style.visibility</p:attrName>
                                        </p:attrNameLst>
                                      </p:cBhvr>
                                      <p:to>
                                        <p:strVal val="visible"/>
                                      </p:to>
                                    </p:set>
                                    <p:anim calcmode="lin" valueType="num">
                                      <p:cBhvr additive="base">
                                        <p:cTn id="699" dur="500" fill="hold"/>
                                        <p:tgtEl>
                                          <p:spTgt spid="248"/>
                                        </p:tgtEl>
                                        <p:attrNameLst>
                                          <p:attrName>ppt_x</p:attrName>
                                        </p:attrNameLst>
                                      </p:cBhvr>
                                      <p:tavLst>
                                        <p:tav tm="0">
                                          <p:val>
                                            <p:strVal val="#ppt_x"/>
                                          </p:val>
                                        </p:tav>
                                        <p:tav tm="100000">
                                          <p:val>
                                            <p:strVal val="#ppt_x"/>
                                          </p:val>
                                        </p:tav>
                                      </p:tavLst>
                                    </p:anim>
                                    <p:anim calcmode="lin" valueType="num">
                                      <p:cBhvr additive="base">
                                        <p:cTn id="700" dur="500" fill="hold"/>
                                        <p:tgtEl>
                                          <p:spTgt spid="248"/>
                                        </p:tgtEl>
                                        <p:attrNameLst>
                                          <p:attrName>ppt_y</p:attrName>
                                        </p:attrNameLst>
                                      </p:cBhvr>
                                      <p:tavLst>
                                        <p:tav tm="0">
                                          <p:val>
                                            <p:strVal val="1+#ppt_h/2"/>
                                          </p:val>
                                        </p:tav>
                                        <p:tav tm="100000">
                                          <p:val>
                                            <p:strVal val="#ppt_y"/>
                                          </p:val>
                                        </p:tav>
                                      </p:tavLst>
                                    </p:anim>
                                  </p:childTnLst>
                                </p:cTn>
                              </p:par>
                              <p:par>
                                <p:cTn id="701" presetID="2" presetClass="entr" presetSubtype="4" fill="hold" nodeType="withEffect">
                                  <p:stCondLst>
                                    <p:cond delay="0"/>
                                  </p:stCondLst>
                                  <p:childTnLst>
                                    <p:set>
                                      <p:cBhvr>
                                        <p:cTn id="702" dur="1" fill="hold">
                                          <p:stCondLst>
                                            <p:cond delay="0"/>
                                          </p:stCondLst>
                                        </p:cTn>
                                        <p:tgtEl>
                                          <p:spTgt spid="249"/>
                                        </p:tgtEl>
                                        <p:attrNameLst>
                                          <p:attrName>style.visibility</p:attrName>
                                        </p:attrNameLst>
                                      </p:cBhvr>
                                      <p:to>
                                        <p:strVal val="visible"/>
                                      </p:to>
                                    </p:set>
                                    <p:anim calcmode="lin" valueType="num">
                                      <p:cBhvr additive="base">
                                        <p:cTn id="703" dur="500" fill="hold"/>
                                        <p:tgtEl>
                                          <p:spTgt spid="249"/>
                                        </p:tgtEl>
                                        <p:attrNameLst>
                                          <p:attrName>ppt_x</p:attrName>
                                        </p:attrNameLst>
                                      </p:cBhvr>
                                      <p:tavLst>
                                        <p:tav tm="0">
                                          <p:val>
                                            <p:strVal val="#ppt_x"/>
                                          </p:val>
                                        </p:tav>
                                        <p:tav tm="100000">
                                          <p:val>
                                            <p:strVal val="#ppt_x"/>
                                          </p:val>
                                        </p:tav>
                                      </p:tavLst>
                                    </p:anim>
                                    <p:anim calcmode="lin" valueType="num">
                                      <p:cBhvr additive="base">
                                        <p:cTn id="704" dur="500" fill="hold"/>
                                        <p:tgtEl>
                                          <p:spTgt spid="249"/>
                                        </p:tgtEl>
                                        <p:attrNameLst>
                                          <p:attrName>ppt_y</p:attrName>
                                        </p:attrNameLst>
                                      </p:cBhvr>
                                      <p:tavLst>
                                        <p:tav tm="0">
                                          <p:val>
                                            <p:strVal val="1+#ppt_h/2"/>
                                          </p:val>
                                        </p:tav>
                                        <p:tav tm="100000">
                                          <p:val>
                                            <p:strVal val="#ppt_y"/>
                                          </p:val>
                                        </p:tav>
                                      </p:tavLst>
                                    </p:anim>
                                  </p:childTnLst>
                                </p:cTn>
                              </p:par>
                              <p:par>
                                <p:cTn id="705" presetID="2" presetClass="entr" presetSubtype="4" fill="hold" nodeType="withEffect">
                                  <p:stCondLst>
                                    <p:cond delay="0"/>
                                  </p:stCondLst>
                                  <p:childTnLst>
                                    <p:set>
                                      <p:cBhvr>
                                        <p:cTn id="706" dur="1" fill="hold">
                                          <p:stCondLst>
                                            <p:cond delay="0"/>
                                          </p:stCondLst>
                                        </p:cTn>
                                        <p:tgtEl>
                                          <p:spTgt spid="250"/>
                                        </p:tgtEl>
                                        <p:attrNameLst>
                                          <p:attrName>style.visibility</p:attrName>
                                        </p:attrNameLst>
                                      </p:cBhvr>
                                      <p:to>
                                        <p:strVal val="visible"/>
                                      </p:to>
                                    </p:set>
                                    <p:anim calcmode="lin" valueType="num">
                                      <p:cBhvr additive="base">
                                        <p:cTn id="707" dur="500" fill="hold"/>
                                        <p:tgtEl>
                                          <p:spTgt spid="250"/>
                                        </p:tgtEl>
                                        <p:attrNameLst>
                                          <p:attrName>ppt_x</p:attrName>
                                        </p:attrNameLst>
                                      </p:cBhvr>
                                      <p:tavLst>
                                        <p:tav tm="0">
                                          <p:val>
                                            <p:strVal val="#ppt_x"/>
                                          </p:val>
                                        </p:tav>
                                        <p:tav tm="100000">
                                          <p:val>
                                            <p:strVal val="#ppt_x"/>
                                          </p:val>
                                        </p:tav>
                                      </p:tavLst>
                                    </p:anim>
                                    <p:anim calcmode="lin" valueType="num">
                                      <p:cBhvr additive="base">
                                        <p:cTn id="708" dur="500" fill="hold"/>
                                        <p:tgtEl>
                                          <p:spTgt spid="250"/>
                                        </p:tgtEl>
                                        <p:attrNameLst>
                                          <p:attrName>ppt_y</p:attrName>
                                        </p:attrNameLst>
                                      </p:cBhvr>
                                      <p:tavLst>
                                        <p:tav tm="0">
                                          <p:val>
                                            <p:strVal val="1+#ppt_h/2"/>
                                          </p:val>
                                        </p:tav>
                                        <p:tav tm="100000">
                                          <p:val>
                                            <p:strVal val="#ppt_y"/>
                                          </p:val>
                                        </p:tav>
                                      </p:tavLst>
                                    </p:anim>
                                  </p:childTnLst>
                                </p:cTn>
                              </p:par>
                              <p:par>
                                <p:cTn id="709" presetID="2" presetClass="entr" presetSubtype="4" fill="hold" nodeType="withEffect">
                                  <p:stCondLst>
                                    <p:cond delay="0"/>
                                  </p:stCondLst>
                                  <p:childTnLst>
                                    <p:set>
                                      <p:cBhvr>
                                        <p:cTn id="710" dur="1" fill="hold">
                                          <p:stCondLst>
                                            <p:cond delay="0"/>
                                          </p:stCondLst>
                                        </p:cTn>
                                        <p:tgtEl>
                                          <p:spTgt spid="251"/>
                                        </p:tgtEl>
                                        <p:attrNameLst>
                                          <p:attrName>style.visibility</p:attrName>
                                        </p:attrNameLst>
                                      </p:cBhvr>
                                      <p:to>
                                        <p:strVal val="visible"/>
                                      </p:to>
                                    </p:set>
                                    <p:anim calcmode="lin" valueType="num">
                                      <p:cBhvr additive="base">
                                        <p:cTn id="711" dur="500" fill="hold"/>
                                        <p:tgtEl>
                                          <p:spTgt spid="251"/>
                                        </p:tgtEl>
                                        <p:attrNameLst>
                                          <p:attrName>ppt_x</p:attrName>
                                        </p:attrNameLst>
                                      </p:cBhvr>
                                      <p:tavLst>
                                        <p:tav tm="0">
                                          <p:val>
                                            <p:strVal val="#ppt_x"/>
                                          </p:val>
                                        </p:tav>
                                        <p:tav tm="100000">
                                          <p:val>
                                            <p:strVal val="#ppt_x"/>
                                          </p:val>
                                        </p:tav>
                                      </p:tavLst>
                                    </p:anim>
                                    <p:anim calcmode="lin" valueType="num">
                                      <p:cBhvr additive="base">
                                        <p:cTn id="712" dur="500" fill="hold"/>
                                        <p:tgtEl>
                                          <p:spTgt spid="251"/>
                                        </p:tgtEl>
                                        <p:attrNameLst>
                                          <p:attrName>ppt_y</p:attrName>
                                        </p:attrNameLst>
                                      </p:cBhvr>
                                      <p:tavLst>
                                        <p:tav tm="0">
                                          <p:val>
                                            <p:strVal val="1+#ppt_h/2"/>
                                          </p:val>
                                        </p:tav>
                                        <p:tav tm="100000">
                                          <p:val>
                                            <p:strVal val="#ppt_y"/>
                                          </p:val>
                                        </p:tav>
                                      </p:tavLst>
                                    </p:anim>
                                  </p:childTnLst>
                                </p:cTn>
                              </p:par>
                              <p:par>
                                <p:cTn id="713" presetID="2" presetClass="entr" presetSubtype="4" fill="hold" nodeType="withEffect">
                                  <p:stCondLst>
                                    <p:cond delay="0"/>
                                  </p:stCondLst>
                                  <p:childTnLst>
                                    <p:set>
                                      <p:cBhvr>
                                        <p:cTn id="714" dur="1" fill="hold">
                                          <p:stCondLst>
                                            <p:cond delay="0"/>
                                          </p:stCondLst>
                                        </p:cTn>
                                        <p:tgtEl>
                                          <p:spTgt spid="252"/>
                                        </p:tgtEl>
                                        <p:attrNameLst>
                                          <p:attrName>style.visibility</p:attrName>
                                        </p:attrNameLst>
                                      </p:cBhvr>
                                      <p:to>
                                        <p:strVal val="visible"/>
                                      </p:to>
                                    </p:set>
                                    <p:anim calcmode="lin" valueType="num">
                                      <p:cBhvr additive="base">
                                        <p:cTn id="715" dur="500" fill="hold"/>
                                        <p:tgtEl>
                                          <p:spTgt spid="252"/>
                                        </p:tgtEl>
                                        <p:attrNameLst>
                                          <p:attrName>ppt_x</p:attrName>
                                        </p:attrNameLst>
                                      </p:cBhvr>
                                      <p:tavLst>
                                        <p:tav tm="0">
                                          <p:val>
                                            <p:strVal val="#ppt_x"/>
                                          </p:val>
                                        </p:tav>
                                        <p:tav tm="100000">
                                          <p:val>
                                            <p:strVal val="#ppt_x"/>
                                          </p:val>
                                        </p:tav>
                                      </p:tavLst>
                                    </p:anim>
                                    <p:anim calcmode="lin" valueType="num">
                                      <p:cBhvr additive="base">
                                        <p:cTn id="716" dur="500" fill="hold"/>
                                        <p:tgtEl>
                                          <p:spTgt spid="252"/>
                                        </p:tgtEl>
                                        <p:attrNameLst>
                                          <p:attrName>ppt_y</p:attrName>
                                        </p:attrNameLst>
                                      </p:cBhvr>
                                      <p:tavLst>
                                        <p:tav tm="0">
                                          <p:val>
                                            <p:strVal val="1+#ppt_h/2"/>
                                          </p:val>
                                        </p:tav>
                                        <p:tav tm="100000">
                                          <p:val>
                                            <p:strVal val="#ppt_y"/>
                                          </p:val>
                                        </p:tav>
                                      </p:tavLst>
                                    </p:anim>
                                  </p:childTnLst>
                                </p:cTn>
                              </p:par>
                              <p:par>
                                <p:cTn id="717" presetID="2" presetClass="entr" presetSubtype="4" fill="hold" nodeType="withEffect">
                                  <p:stCondLst>
                                    <p:cond delay="0"/>
                                  </p:stCondLst>
                                  <p:childTnLst>
                                    <p:set>
                                      <p:cBhvr>
                                        <p:cTn id="718" dur="1" fill="hold">
                                          <p:stCondLst>
                                            <p:cond delay="0"/>
                                          </p:stCondLst>
                                        </p:cTn>
                                        <p:tgtEl>
                                          <p:spTgt spid="253"/>
                                        </p:tgtEl>
                                        <p:attrNameLst>
                                          <p:attrName>style.visibility</p:attrName>
                                        </p:attrNameLst>
                                      </p:cBhvr>
                                      <p:to>
                                        <p:strVal val="visible"/>
                                      </p:to>
                                    </p:set>
                                    <p:anim calcmode="lin" valueType="num">
                                      <p:cBhvr additive="base">
                                        <p:cTn id="719" dur="500" fill="hold"/>
                                        <p:tgtEl>
                                          <p:spTgt spid="253"/>
                                        </p:tgtEl>
                                        <p:attrNameLst>
                                          <p:attrName>ppt_x</p:attrName>
                                        </p:attrNameLst>
                                      </p:cBhvr>
                                      <p:tavLst>
                                        <p:tav tm="0">
                                          <p:val>
                                            <p:strVal val="#ppt_x"/>
                                          </p:val>
                                        </p:tav>
                                        <p:tav tm="100000">
                                          <p:val>
                                            <p:strVal val="#ppt_x"/>
                                          </p:val>
                                        </p:tav>
                                      </p:tavLst>
                                    </p:anim>
                                    <p:anim calcmode="lin" valueType="num">
                                      <p:cBhvr additive="base">
                                        <p:cTn id="720" dur="500" fill="hold"/>
                                        <p:tgtEl>
                                          <p:spTgt spid="253"/>
                                        </p:tgtEl>
                                        <p:attrNameLst>
                                          <p:attrName>ppt_y</p:attrName>
                                        </p:attrNameLst>
                                      </p:cBhvr>
                                      <p:tavLst>
                                        <p:tav tm="0">
                                          <p:val>
                                            <p:strVal val="1+#ppt_h/2"/>
                                          </p:val>
                                        </p:tav>
                                        <p:tav tm="100000">
                                          <p:val>
                                            <p:strVal val="#ppt_y"/>
                                          </p:val>
                                        </p:tav>
                                      </p:tavLst>
                                    </p:anim>
                                  </p:childTnLst>
                                </p:cTn>
                              </p:par>
                              <p:par>
                                <p:cTn id="721" presetID="2" presetClass="entr" presetSubtype="4" fill="hold" nodeType="withEffect">
                                  <p:stCondLst>
                                    <p:cond delay="0"/>
                                  </p:stCondLst>
                                  <p:childTnLst>
                                    <p:set>
                                      <p:cBhvr>
                                        <p:cTn id="722" dur="1" fill="hold">
                                          <p:stCondLst>
                                            <p:cond delay="0"/>
                                          </p:stCondLst>
                                        </p:cTn>
                                        <p:tgtEl>
                                          <p:spTgt spid="254"/>
                                        </p:tgtEl>
                                        <p:attrNameLst>
                                          <p:attrName>style.visibility</p:attrName>
                                        </p:attrNameLst>
                                      </p:cBhvr>
                                      <p:to>
                                        <p:strVal val="visible"/>
                                      </p:to>
                                    </p:set>
                                    <p:anim calcmode="lin" valueType="num">
                                      <p:cBhvr additive="base">
                                        <p:cTn id="723" dur="500" fill="hold"/>
                                        <p:tgtEl>
                                          <p:spTgt spid="254"/>
                                        </p:tgtEl>
                                        <p:attrNameLst>
                                          <p:attrName>ppt_x</p:attrName>
                                        </p:attrNameLst>
                                      </p:cBhvr>
                                      <p:tavLst>
                                        <p:tav tm="0">
                                          <p:val>
                                            <p:strVal val="#ppt_x"/>
                                          </p:val>
                                        </p:tav>
                                        <p:tav tm="100000">
                                          <p:val>
                                            <p:strVal val="#ppt_x"/>
                                          </p:val>
                                        </p:tav>
                                      </p:tavLst>
                                    </p:anim>
                                    <p:anim calcmode="lin" valueType="num">
                                      <p:cBhvr additive="base">
                                        <p:cTn id="724" dur="500" fill="hold"/>
                                        <p:tgtEl>
                                          <p:spTgt spid="254"/>
                                        </p:tgtEl>
                                        <p:attrNameLst>
                                          <p:attrName>ppt_y</p:attrName>
                                        </p:attrNameLst>
                                      </p:cBhvr>
                                      <p:tavLst>
                                        <p:tav tm="0">
                                          <p:val>
                                            <p:strVal val="1+#ppt_h/2"/>
                                          </p:val>
                                        </p:tav>
                                        <p:tav tm="100000">
                                          <p:val>
                                            <p:strVal val="#ppt_y"/>
                                          </p:val>
                                        </p:tav>
                                      </p:tavLst>
                                    </p:anim>
                                  </p:childTnLst>
                                </p:cTn>
                              </p:par>
                              <p:par>
                                <p:cTn id="725" presetID="2" presetClass="entr" presetSubtype="4" fill="hold" nodeType="withEffect">
                                  <p:stCondLst>
                                    <p:cond delay="0"/>
                                  </p:stCondLst>
                                  <p:childTnLst>
                                    <p:set>
                                      <p:cBhvr>
                                        <p:cTn id="726" dur="1" fill="hold">
                                          <p:stCondLst>
                                            <p:cond delay="0"/>
                                          </p:stCondLst>
                                        </p:cTn>
                                        <p:tgtEl>
                                          <p:spTgt spid="255"/>
                                        </p:tgtEl>
                                        <p:attrNameLst>
                                          <p:attrName>style.visibility</p:attrName>
                                        </p:attrNameLst>
                                      </p:cBhvr>
                                      <p:to>
                                        <p:strVal val="visible"/>
                                      </p:to>
                                    </p:set>
                                    <p:anim calcmode="lin" valueType="num">
                                      <p:cBhvr additive="base">
                                        <p:cTn id="727" dur="500" fill="hold"/>
                                        <p:tgtEl>
                                          <p:spTgt spid="255"/>
                                        </p:tgtEl>
                                        <p:attrNameLst>
                                          <p:attrName>ppt_x</p:attrName>
                                        </p:attrNameLst>
                                      </p:cBhvr>
                                      <p:tavLst>
                                        <p:tav tm="0">
                                          <p:val>
                                            <p:strVal val="#ppt_x"/>
                                          </p:val>
                                        </p:tav>
                                        <p:tav tm="100000">
                                          <p:val>
                                            <p:strVal val="#ppt_x"/>
                                          </p:val>
                                        </p:tav>
                                      </p:tavLst>
                                    </p:anim>
                                    <p:anim calcmode="lin" valueType="num">
                                      <p:cBhvr additive="base">
                                        <p:cTn id="728" dur="500" fill="hold"/>
                                        <p:tgtEl>
                                          <p:spTgt spid="255"/>
                                        </p:tgtEl>
                                        <p:attrNameLst>
                                          <p:attrName>ppt_y</p:attrName>
                                        </p:attrNameLst>
                                      </p:cBhvr>
                                      <p:tavLst>
                                        <p:tav tm="0">
                                          <p:val>
                                            <p:strVal val="1+#ppt_h/2"/>
                                          </p:val>
                                        </p:tav>
                                        <p:tav tm="100000">
                                          <p:val>
                                            <p:strVal val="#ppt_y"/>
                                          </p:val>
                                        </p:tav>
                                      </p:tavLst>
                                    </p:anim>
                                  </p:childTnLst>
                                </p:cTn>
                              </p:par>
                              <p:par>
                                <p:cTn id="729" presetID="2" presetClass="entr" presetSubtype="4" fill="hold" nodeType="withEffect">
                                  <p:stCondLst>
                                    <p:cond delay="0"/>
                                  </p:stCondLst>
                                  <p:childTnLst>
                                    <p:set>
                                      <p:cBhvr>
                                        <p:cTn id="730" dur="1" fill="hold">
                                          <p:stCondLst>
                                            <p:cond delay="0"/>
                                          </p:stCondLst>
                                        </p:cTn>
                                        <p:tgtEl>
                                          <p:spTgt spid="256"/>
                                        </p:tgtEl>
                                        <p:attrNameLst>
                                          <p:attrName>style.visibility</p:attrName>
                                        </p:attrNameLst>
                                      </p:cBhvr>
                                      <p:to>
                                        <p:strVal val="visible"/>
                                      </p:to>
                                    </p:set>
                                    <p:anim calcmode="lin" valueType="num">
                                      <p:cBhvr additive="base">
                                        <p:cTn id="731" dur="500" fill="hold"/>
                                        <p:tgtEl>
                                          <p:spTgt spid="256"/>
                                        </p:tgtEl>
                                        <p:attrNameLst>
                                          <p:attrName>ppt_x</p:attrName>
                                        </p:attrNameLst>
                                      </p:cBhvr>
                                      <p:tavLst>
                                        <p:tav tm="0">
                                          <p:val>
                                            <p:strVal val="#ppt_x"/>
                                          </p:val>
                                        </p:tav>
                                        <p:tav tm="100000">
                                          <p:val>
                                            <p:strVal val="#ppt_x"/>
                                          </p:val>
                                        </p:tav>
                                      </p:tavLst>
                                    </p:anim>
                                    <p:anim calcmode="lin" valueType="num">
                                      <p:cBhvr additive="base">
                                        <p:cTn id="732" dur="500" fill="hold"/>
                                        <p:tgtEl>
                                          <p:spTgt spid="256"/>
                                        </p:tgtEl>
                                        <p:attrNameLst>
                                          <p:attrName>ppt_y</p:attrName>
                                        </p:attrNameLst>
                                      </p:cBhvr>
                                      <p:tavLst>
                                        <p:tav tm="0">
                                          <p:val>
                                            <p:strVal val="1+#ppt_h/2"/>
                                          </p:val>
                                        </p:tav>
                                        <p:tav tm="100000">
                                          <p:val>
                                            <p:strVal val="#ppt_y"/>
                                          </p:val>
                                        </p:tav>
                                      </p:tavLst>
                                    </p:anim>
                                  </p:childTnLst>
                                </p:cTn>
                              </p:par>
                              <p:par>
                                <p:cTn id="733" presetID="2" presetClass="entr" presetSubtype="4" fill="hold" nodeType="withEffect">
                                  <p:stCondLst>
                                    <p:cond delay="0"/>
                                  </p:stCondLst>
                                  <p:childTnLst>
                                    <p:set>
                                      <p:cBhvr>
                                        <p:cTn id="734" dur="1" fill="hold">
                                          <p:stCondLst>
                                            <p:cond delay="0"/>
                                          </p:stCondLst>
                                        </p:cTn>
                                        <p:tgtEl>
                                          <p:spTgt spid="257"/>
                                        </p:tgtEl>
                                        <p:attrNameLst>
                                          <p:attrName>style.visibility</p:attrName>
                                        </p:attrNameLst>
                                      </p:cBhvr>
                                      <p:to>
                                        <p:strVal val="visible"/>
                                      </p:to>
                                    </p:set>
                                    <p:anim calcmode="lin" valueType="num">
                                      <p:cBhvr additive="base">
                                        <p:cTn id="735" dur="500" fill="hold"/>
                                        <p:tgtEl>
                                          <p:spTgt spid="257"/>
                                        </p:tgtEl>
                                        <p:attrNameLst>
                                          <p:attrName>ppt_x</p:attrName>
                                        </p:attrNameLst>
                                      </p:cBhvr>
                                      <p:tavLst>
                                        <p:tav tm="0">
                                          <p:val>
                                            <p:strVal val="#ppt_x"/>
                                          </p:val>
                                        </p:tav>
                                        <p:tav tm="100000">
                                          <p:val>
                                            <p:strVal val="#ppt_x"/>
                                          </p:val>
                                        </p:tav>
                                      </p:tavLst>
                                    </p:anim>
                                    <p:anim calcmode="lin" valueType="num">
                                      <p:cBhvr additive="base">
                                        <p:cTn id="736" dur="500" fill="hold"/>
                                        <p:tgtEl>
                                          <p:spTgt spid="257"/>
                                        </p:tgtEl>
                                        <p:attrNameLst>
                                          <p:attrName>ppt_y</p:attrName>
                                        </p:attrNameLst>
                                      </p:cBhvr>
                                      <p:tavLst>
                                        <p:tav tm="0">
                                          <p:val>
                                            <p:strVal val="1+#ppt_h/2"/>
                                          </p:val>
                                        </p:tav>
                                        <p:tav tm="100000">
                                          <p:val>
                                            <p:strVal val="#ppt_y"/>
                                          </p:val>
                                        </p:tav>
                                      </p:tavLst>
                                    </p:anim>
                                  </p:childTnLst>
                                </p:cTn>
                              </p:par>
                              <p:par>
                                <p:cTn id="737" presetID="2" presetClass="entr" presetSubtype="4" fill="hold" nodeType="withEffect">
                                  <p:stCondLst>
                                    <p:cond delay="0"/>
                                  </p:stCondLst>
                                  <p:childTnLst>
                                    <p:set>
                                      <p:cBhvr>
                                        <p:cTn id="738" dur="1" fill="hold">
                                          <p:stCondLst>
                                            <p:cond delay="0"/>
                                          </p:stCondLst>
                                        </p:cTn>
                                        <p:tgtEl>
                                          <p:spTgt spid="258"/>
                                        </p:tgtEl>
                                        <p:attrNameLst>
                                          <p:attrName>style.visibility</p:attrName>
                                        </p:attrNameLst>
                                      </p:cBhvr>
                                      <p:to>
                                        <p:strVal val="visible"/>
                                      </p:to>
                                    </p:set>
                                    <p:anim calcmode="lin" valueType="num">
                                      <p:cBhvr additive="base">
                                        <p:cTn id="739" dur="500" fill="hold"/>
                                        <p:tgtEl>
                                          <p:spTgt spid="258"/>
                                        </p:tgtEl>
                                        <p:attrNameLst>
                                          <p:attrName>ppt_x</p:attrName>
                                        </p:attrNameLst>
                                      </p:cBhvr>
                                      <p:tavLst>
                                        <p:tav tm="0">
                                          <p:val>
                                            <p:strVal val="#ppt_x"/>
                                          </p:val>
                                        </p:tav>
                                        <p:tav tm="100000">
                                          <p:val>
                                            <p:strVal val="#ppt_x"/>
                                          </p:val>
                                        </p:tav>
                                      </p:tavLst>
                                    </p:anim>
                                    <p:anim calcmode="lin" valueType="num">
                                      <p:cBhvr additive="base">
                                        <p:cTn id="740" dur="500" fill="hold"/>
                                        <p:tgtEl>
                                          <p:spTgt spid="258"/>
                                        </p:tgtEl>
                                        <p:attrNameLst>
                                          <p:attrName>ppt_y</p:attrName>
                                        </p:attrNameLst>
                                      </p:cBhvr>
                                      <p:tavLst>
                                        <p:tav tm="0">
                                          <p:val>
                                            <p:strVal val="1+#ppt_h/2"/>
                                          </p:val>
                                        </p:tav>
                                        <p:tav tm="100000">
                                          <p:val>
                                            <p:strVal val="#ppt_y"/>
                                          </p:val>
                                        </p:tav>
                                      </p:tavLst>
                                    </p:anim>
                                  </p:childTnLst>
                                </p:cTn>
                              </p:par>
                              <p:par>
                                <p:cTn id="741" presetID="2" presetClass="entr" presetSubtype="4" fill="hold" nodeType="withEffect">
                                  <p:stCondLst>
                                    <p:cond delay="0"/>
                                  </p:stCondLst>
                                  <p:childTnLst>
                                    <p:set>
                                      <p:cBhvr>
                                        <p:cTn id="742" dur="1" fill="hold">
                                          <p:stCondLst>
                                            <p:cond delay="0"/>
                                          </p:stCondLst>
                                        </p:cTn>
                                        <p:tgtEl>
                                          <p:spTgt spid="259"/>
                                        </p:tgtEl>
                                        <p:attrNameLst>
                                          <p:attrName>style.visibility</p:attrName>
                                        </p:attrNameLst>
                                      </p:cBhvr>
                                      <p:to>
                                        <p:strVal val="visible"/>
                                      </p:to>
                                    </p:set>
                                    <p:anim calcmode="lin" valueType="num">
                                      <p:cBhvr additive="base">
                                        <p:cTn id="743" dur="500" fill="hold"/>
                                        <p:tgtEl>
                                          <p:spTgt spid="259"/>
                                        </p:tgtEl>
                                        <p:attrNameLst>
                                          <p:attrName>ppt_x</p:attrName>
                                        </p:attrNameLst>
                                      </p:cBhvr>
                                      <p:tavLst>
                                        <p:tav tm="0">
                                          <p:val>
                                            <p:strVal val="#ppt_x"/>
                                          </p:val>
                                        </p:tav>
                                        <p:tav tm="100000">
                                          <p:val>
                                            <p:strVal val="#ppt_x"/>
                                          </p:val>
                                        </p:tav>
                                      </p:tavLst>
                                    </p:anim>
                                    <p:anim calcmode="lin" valueType="num">
                                      <p:cBhvr additive="base">
                                        <p:cTn id="744" dur="500" fill="hold"/>
                                        <p:tgtEl>
                                          <p:spTgt spid="259"/>
                                        </p:tgtEl>
                                        <p:attrNameLst>
                                          <p:attrName>ppt_y</p:attrName>
                                        </p:attrNameLst>
                                      </p:cBhvr>
                                      <p:tavLst>
                                        <p:tav tm="0">
                                          <p:val>
                                            <p:strVal val="1+#ppt_h/2"/>
                                          </p:val>
                                        </p:tav>
                                        <p:tav tm="100000">
                                          <p:val>
                                            <p:strVal val="#ppt_y"/>
                                          </p:val>
                                        </p:tav>
                                      </p:tavLst>
                                    </p:anim>
                                  </p:childTnLst>
                                </p:cTn>
                              </p:par>
                              <p:par>
                                <p:cTn id="745" presetID="2" presetClass="entr" presetSubtype="4" fill="hold" nodeType="withEffect">
                                  <p:stCondLst>
                                    <p:cond delay="0"/>
                                  </p:stCondLst>
                                  <p:childTnLst>
                                    <p:set>
                                      <p:cBhvr>
                                        <p:cTn id="746" dur="1" fill="hold">
                                          <p:stCondLst>
                                            <p:cond delay="0"/>
                                          </p:stCondLst>
                                        </p:cTn>
                                        <p:tgtEl>
                                          <p:spTgt spid="260"/>
                                        </p:tgtEl>
                                        <p:attrNameLst>
                                          <p:attrName>style.visibility</p:attrName>
                                        </p:attrNameLst>
                                      </p:cBhvr>
                                      <p:to>
                                        <p:strVal val="visible"/>
                                      </p:to>
                                    </p:set>
                                    <p:anim calcmode="lin" valueType="num">
                                      <p:cBhvr additive="base">
                                        <p:cTn id="747" dur="500" fill="hold"/>
                                        <p:tgtEl>
                                          <p:spTgt spid="260"/>
                                        </p:tgtEl>
                                        <p:attrNameLst>
                                          <p:attrName>ppt_x</p:attrName>
                                        </p:attrNameLst>
                                      </p:cBhvr>
                                      <p:tavLst>
                                        <p:tav tm="0">
                                          <p:val>
                                            <p:strVal val="#ppt_x"/>
                                          </p:val>
                                        </p:tav>
                                        <p:tav tm="100000">
                                          <p:val>
                                            <p:strVal val="#ppt_x"/>
                                          </p:val>
                                        </p:tav>
                                      </p:tavLst>
                                    </p:anim>
                                    <p:anim calcmode="lin" valueType="num">
                                      <p:cBhvr additive="base">
                                        <p:cTn id="748" dur="500" fill="hold"/>
                                        <p:tgtEl>
                                          <p:spTgt spid="260"/>
                                        </p:tgtEl>
                                        <p:attrNameLst>
                                          <p:attrName>ppt_y</p:attrName>
                                        </p:attrNameLst>
                                      </p:cBhvr>
                                      <p:tavLst>
                                        <p:tav tm="0">
                                          <p:val>
                                            <p:strVal val="1+#ppt_h/2"/>
                                          </p:val>
                                        </p:tav>
                                        <p:tav tm="100000">
                                          <p:val>
                                            <p:strVal val="#ppt_y"/>
                                          </p:val>
                                        </p:tav>
                                      </p:tavLst>
                                    </p:anim>
                                  </p:childTnLst>
                                </p:cTn>
                              </p:par>
                              <p:par>
                                <p:cTn id="749" presetID="2" presetClass="entr" presetSubtype="4" fill="hold" nodeType="withEffect">
                                  <p:stCondLst>
                                    <p:cond delay="0"/>
                                  </p:stCondLst>
                                  <p:childTnLst>
                                    <p:set>
                                      <p:cBhvr>
                                        <p:cTn id="750" dur="1" fill="hold">
                                          <p:stCondLst>
                                            <p:cond delay="0"/>
                                          </p:stCondLst>
                                        </p:cTn>
                                        <p:tgtEl>
                                          <p:spTgt spid="261"/>
                                        </p:tgtEl>
                                        <p:attrNameLst>
                                          <p:attrName>style.visibility</p:attrName>
                                        </p:attrNameLst>
                                      </p:cBhvr>
                                      <p:to>
                                        <p:strVal val="visible"/>
                                      </p:to>
                                    </p:set>
                                    <p:anim calcmode="lin" valueType="num">
                                      <p:cBhvr additive="base">
                                        <p:cTn id="751" dur="500" fill="hold"/>
                                        <p:tgtEl>
                                          <p:spTgt spid="261"/>
                                        </p:tgtEl>
                                        <p:attrNameLst>
                                          <p:attrName>ppt_x</p:attrName>
                                        </p:attrNameLst>
                                      </p:cBhvr>
                                      <p:tavLst>
                                        <p:tav tm="0">
                                          <p:val>
                                            <p:strVal val="#ppt_x"/>
                                          </p:val>
                                        </p:tav>
                                        <p:tav tm="100000">
                                          <p:val>
                                            <p:strVal val="#ppt_x"/>
                                          </p:val>
                                        </p:tav>
                                      </p:tavLst>
                                    </p:anim>
                                    <p:anim calcmode="lin" valueType="num">
                                      <p:cBhvr additive="base">
                                        <p:cTn id="752" dur="500" fill="hold"/>
                                        <p:tgtEl>
                                          <p:spTgt spid="261"/>
                                        </p:tgtEl>
                                        <p:attrNameLst>
                                          <p:attrName>ppt_y</p:attrName>
                                        </p:attrNameLst>
                                      </p:cBhvr>
                                      <p:tavLst>
                                        <p:tav tm="0">
                                          <p:val>
                                            <p:strVal val="1+#ppt_h/2"/>
                                          </p:val>
                                        </p:tav>
                                        <p:tav tm="100000">
                                          <p:val>
                                            <p:strVal val="#ppt_y"/>
                                          </p:val>
                                        </p:tav>
                                      </p:tavLst>
                                    </p:anim>
                                  </p:childTnLst>
                                </p:cTn>
                              </p:par>
                              <p:par>
                                <p:cTn id="753" presetID="2" presetClass="entr" presetSubtype="4" fill="hold" nodeType="withEffect">
                                  <p:stCondLst>
                                    <p:cond delay="0"/>
                                  </p:stCondLst>
                                  <p:childTnLst>
                                    <p:set>
                                      <p:cBhvr>
                                        <p:cTn id="754" dur="1" fill="hold">
                                          <p:stCondLst>
                                            <p:cond delay="0"/>
                                          </p:stCondLst>
                                        </p:cTn>
                                        <p:tgtEl>
                                          <p:spTgt spid="262"/>
                                        </p:tgtEl>
                                        <p:attrNameLst>
                                          <p:attrName>style.visibility</p:attrName>
                                        </p:attrNameLst>
                                      </p:cBhvr>
                                      <p:to>
                                        <p:strVal val="visible"/>
                                      </p:to>
                                    </p:set>
                                    <p:anim calcmode="lin" valueType="num">
                                      <p:cBhvr additive="base">
                                        <p:cTn id="755" dur="500" fill="hold"/>
                                        <p:tgtEl>
                                          <p:spTgt spid="262"/>
                                        </p:tgtEl>
                                        <p:attrNameLst>
                                          <p:attrName>ppt_x</p:attrName>
                                        </p:attrNameLst>
                                      </p:cBhvr>
                                      <p:tavLst>
                                        <p:tav tm="0">
                                          <p:val>
                                            <p:strVal val="#ppt_x"/>
                                          </p:val>
                                        </p:tav>
                                        <p:tav tm="100000">
                                          <p:val>
                                            <p:strVal val="#ppt_x"/>
                                          </p:val>
                                        </p:tav>
                                      </p:tavLst>
                                    </p:anim>
                                    <p:anim calcmode="lin" valueType="num">
                                      <p:cBhvr additive="base">
                                        <p:cTn id="756" dur="500" fill="hold"/>
                                        <p:tgtEl>
                                          <p:spTgt spid="262"/>
                                        </p:tgtEl>
                                        <p:attrNameLst>
                                          <p:attrName>ppt_y</p:attrName>
                                        </p:attrNameLst>
                                      </p:cBhvr>
                                      <p:tavLst>
                                        <p:tav tm="0">
                                          <p:val>
                                            <p:strVal val="1+#ppt_h/2"/>
                                          </p:val>
                                        </p:tav>
                                        <p:tav tm="100000">
                                          <p:val>
                                            <p:strVal val="#ppt_y"/>
                                          </p:val>
                                        </p:tav>
                                      </p:tavLst>
                                    </p:anim>
                                  </p:childTnLst>
                                </p:cTn>
                              </p:par>
                              <p:par>
                                <p:cTn id="757" presetID="2" presetClass="entr" presetSubtype="4" fill="hold" nodeType="withEffect">
                                  <p:stCondLst>
                                    <p:cond delay="0"/>
                                  </p:stCondLst>
                                  <p:childTnLst>
                                    <p:set>
                                      <p:cBhvr>
                                        <p:cTn id="758" dur="1" fill="hold">
                                          <p:stCondLst>
                                            <p:cond delay="0"/>
                                          </p:stCondLst>
                                        </p:cTn>
                                        <p:tgtEl>
                                          <p:spTgt spid="263"/>
                                        </p:tgtEl>
                                        <p:attrNameLst>
                                          <p:attrName>style.visibility</p:attrName>
                                        </p:attrNameLst>
                                      </p:cBhvr>
                                      <p:to>
                                        <p:strVal val="visible"/>
                                      </p:to>
                                    </p:set>
                                    <p:anim calcmode="lin" valueType="num">
                                      <p:cBhvr additive="base">
                                        <p:cTn id="759" dur="500" fill="hold"/>
                                        <p:tgtEl>
                                          <p:spTgt spid="263"/>
                                        </p:tgtEl>
                                        <p:attrNameLst>
                                          <p:attrName>ppt_x</p:attrName>
                                        </p:attrNameLst>
                                      </p:cBhvr>
                                      <p:tavLst>
                                        <p:tav tm="0">
                                          <p:val>
                                            <p:strVal val="#ppt_x"/>
                                          </p:val>
                                        </p:tav>
                                        <p:tav tm="100000">
                                          <p:val>
                                            <p:strVal val="#ppt_x"/>
                                          </p:val>
                                        </p:tav>
                                      </p:tavLst>
                                    </p:anim>
                                    <p:anim calcmode="lin" valueType="num">
                                      <p:cBhvr additive="base">
                                        <p:cTn id="760" dur="500" fill="hold"/>
                                        <p:tgtEl>
                                          <p:spTgt spid="263"/>
                                        </p:tgtEl>
                                        <p:attrNameLst>
                                          <p:attrName>ppt_y</p:attrName>
                                        </p:attrNameLst>
                                      </p:cBhvr>
                                      <p:tavLst>
                                        <p:tav tm="0">
                                          <p:val>
                                            <p:strVal val="1+#ppt_h/2"/>
                                          </p:val>
                                        </p:tav>
                                        <p:tav tm="100000">
                                          <p:val>
                                            <p:strVal val="#ppt_y"/>
                                          </p:val>
                                        </p:tav>
                                      </p:tavLst>
                                    </p:anim>
                                  </p:childTnLst>
                                </p:cTn>
                              </p:par>
                              <p:par>
                                <p:cTn id="761" presetID="2" presetClass="entr" presetSubtype="4" fill="hold" nodeType="withEffect">
                                  <p:stCondLst>
                                    <p:cond delay="0"/>
                                  </p:stCondLst>
                                  <p:childTnLst>
                                    <p:set>
                                      <p:cBhvr>
                                        <p:cTn id="762" dur="1" fill="hold">
                                          <p:stCondLst>
                                            <p:cond delay="0"/>
                                          </p:stCondLst>
                                        </p:cTn>
                                        <p:tgtEl>
                                          <p:spTgt spid="264"/>
                                        </p:tgtEl>
                                        <p:attrNameLst>
                                          <p:attrName>style.visibility</p:attrName>
                                        </p:attrNameLst>
                                      </p:cBhvr>
                                      <p:to>
                                        <p:strVal val="visible"/>
                                      </p:to>
                                    </p:set>
                                    <p:anim calcmode="lin" valueType="num">
                                      <p:cBhvr additive="base">
                                        <p:cTn id="763" dur="500" fill="hold"/>
                                        <p:tgtEl>
                                          <p:spTgt spid="264"/>
                                        </p:tgtEl>
                                        <p:attrNameLst>
                                          <p:attrName>ppt_x</p:attrName>
                                        </p:attrNameLst>
                                      </p:cBhvr>
                                      <p:tavLst>
                                        <p:tav tm="0">
                                          <p:val>
                                            <p:strVal val="#ppt_x"/>
                                          </p:val>
                                        </p:tav>
                                        <p:tav tm="100000">
                                          <p:val>
                                            <p:strVal val="#ppt_x"/>
                                          </p:val>
                                        </p:tav>
                                      </p:tavLst>
                                    </p:anim>
                                    <p:anim calcmode="lin" valueType="num">
                                      <p:cBhvr additive="base">
                                        <p:cTn id="764" dur="500" fill="hold"/>
                                        <p:tgtEl>
                                          <p:spTgt spid="264"/>
                                        </p:tgtEl>
                                        <p:attrNameLst>
                                          <p:attrName>ppt_y</p:attrName>
                                        </p:attrNameLst>
                                      </p:cBhvr>
                                      <p:tavLst>
                                        <p:tav tm="0">
                                          <p:val>
                                            <p:strVal val="1+#ppt_h/2"/>
                                          </p:val>
                                        </p:tav>
                                        <p:tav tm="100000">
                                          <p:val>
                                            <p:strVal val="#ppt_y"/>
                                          </p:val>
                                        </p:tav>
                                      </p:tavLst>
                                    </p:anim>
                                  </p:childTnLst>
                                </p:cTn>
                              </p:par>
                              <p:par>
                                <p:cTn id="765" presetID="2" presetClass="entr" presetSubtype="4" fill="hold" nodeType="withEffect">
                                  <p:stCondLst>
                                    <p:cond delay="0"/>
                                  </p:stCondLst>
                                  <p:childTnLst>
                                    <p:set>
                                      <p:cBhvr>
                                        <p:cTn id="766" dur="1" fill="hold">
                                          <p:stCondLst>
                                            <p:cond delay="0"/>
                                          </p:stCondLst>
                                        </p:cTn>
                                        <p:tgtEl>
                                          <p:spTgt spid="265"/>
                                        </p:tgtEl>
                                        <p:attrNameLst>
                                          <p:attrName>style.visibility</p:attrName>
                                        </p:attrNameLst>
                                      </p:cBhvr>
                                      <p:to>
                                        <p:strVal val="visible"/>
                                      </p:to>
                                    </p:set>
                                    <p:anim calcmode="lin" valueType="num">
                                      <p:cBhvr additive="base">
                                        <p:cTn id="767" dur="500" fill="hold"/>
                                        <p:tgtEl>
                                          <p:spTgt spid="265"/>
                                        </p:tgtEl>
                                        <p:attrNameLst>
                                          <p:attrName>ppt_x</p:attrName>
                                        </p:attrNameLst>
                                      </p:cBhvr>
                                      <p:tavLst>
                                        <p:tav tm="0">
                                          <p:val>
                                            <p:strVal val="#ppt_x"/>
                                          </p:val>
                                        </p:tav>
                                        <p:tav tm="100000">
                                          <p:val>
                                            <p:strVal val="#ppt_x"/>
                                          </p:val>
                                        </p:tav>
                                      </p:tavLst>
                                    </p:anim>
                                    <p:anim calcmode="lin" valueType="num">
                                      <p:cBhvr additive="base">
                                        <p:cTn id="768" dur="500" fill="hold"/>
                                        <p:tgtEl>
                                          <p:spTgt spid="265"/>
                                        </p:tgtEl>
                                        <p:attrNameLst>
                                          <p:attrName>ppt_y</p:attrName>
                                        </p:attrNameLst>
                                      </p:cBhvr>
                                      <p:tavLst>
                                        <p:tav tm="0">
                                          <p:val>
                                            <p:strVal val="1+#ppt_h/2"/>
                                          </p:val>
                                        </p:tav>
                                        <p:tav tm="100000">
                                          <p:val>
                                            <p:strVal val="#ppt_y"/>
                                          </p:val>
                                        </p:tav>
                                      </p:tavLst>
                                    </p:anim>
                                  </p:childTnLst>
                                </p:cTn>
                              </p:par>
                              <p:par>
                                <p:cTn id="769" presetID="2" presetClass="entr" presetSubtype="4" fill="hold" nodeType="withEffect">
                                  <p:stCondLst>
                                    <p:cond delay="0"/>
                                  </p:stCondLst>
                                  <p:childTnLst>
                                    <p:set>
                                      <p:cBhvr>
                                        <p:cTn id="770" dur="1" fill="hold">
                                          <p:stCondLst>
                                            <p:cond delay="0"/>
                                          </p:stCondLst>
                                        </p:cTn>
                                        <p:tgtEl>
                                          <p:spTgt spid="266"/>
                                        </p:tgtEl>
                                        <p:attrNameLst>
                                          <p:attrName>style.visibility</p:attrName>
                                        </p:attrNameLst>
                                      </p:cBhvr>
                                      <p:to>
                                        <p:strVal val="visible"/>
                                      </p:to>
                                    </p:set>
                                    <p:anim calcmode="lin" valueType="num">
                                      <p:cBhvr additive="base">
                                        <p:cTn id="771" dur="500" fill="hold"/>
                                        <p:tgtEl>
                                          <p:spTgt spid="266"/>
                                        </p:tgtEl>
                                        <p:attrNameLst>
                                          <p:attrName>ppt_x</p:attrName>
                                        </p:attrNameLst>
                                      </p:cBhvr>
                                      <p:tavLst>
                                        <p:tav tm="0">
                                          <p:val>
                                            <p:strVal val="#ppt_x"/>
                                          </p:val>
                                        </p:tav>
                                        <p:tav tm="100000">
                                          <p:val>
                                            <p:strVal val="#ppt_x"/>
                                          </p:val>
                                        </p:tav>
                                      </p:tavLst>
                                    </p:anim>
                                    <p:anim calcmode="lin" valueType="num">
                                      <p:cBhvr additive="base">
                                        <p:cTn id="772" dur="500" fill="hold"/>
                                        <p:tgtEl>
                                          <p:spTgt spid="266"/>
                                        </p:tgtEl>
                                        <p:attrNameLst>
                                          <p:attrName>ppt_y</p:attrName>
                                        </p:attrNameLst>
                                      </p:cBhvr>
                                      <p:tavLst>
                                        <p:tav tm="0">
                                          <p:val>
                                            <p:strVal val="1+#ppt_h/2"/>
                                          </p:val>
                                        </p:tav>
                                        <p:tav tm="100000">
                                          <p:val>
                                            <p:strVal val="#ppt_y"/>
                                          </p:val>
                                        </p:tav>
                                      </p:tavLst>
                                    </p:anim>
                                  </p:childTnLst>
                                </p:cTn>
                              </p:par>
                              <p:par>
                                <p:cTn id="773" presetID="2" presetClass="entr" presetSubtype="4" fill="hold" nodeType="withEffect">
                                  <p:stCondLst>
                                    <p:cond delay="0"/>
                                  </p:stCondLst>
                                  <p:childTnLst>
                                    <p:set>
                                      <p:cBhvr>
                                        <p:cTn id="774" dur="1" fill="hold">
                                          <p:stCondLst>
                                            <p:cond delay="0"/>
                                          </p:stCondLst>
                                        </p:cTn>
                                        <p:tgtEl>
                                          <p:spTgt spid="267"/>
                                        </p:tgtEl>
                                        <p:attrNameLst>
                                          <p:attrName>style.visibility</p:attrName>
                                        </p:attrNameLst>
                                      </p:cBhvr>
                                      <p:to>
                                        <p:strVal val="visible"/>
                                      </p:to>
                                    </p:set>
                                    <p:anim calcmode="lin" valueType="num">
                                      <p:cBhvr additive="base">
                                        <p:cTn id="775" dur="500" fill="hold"/>
                                        <p:tgtEl>
                                          <p:spTgt spid="267"/>
                                        </p:tgtEl>
                                        <p:attrNameLst>
                                          <p:attrName>ppt_x</p:attrName>
                                        </p:attrNameLst>
                                      </p:cBhvr>
                                      <p:tavLst>
                                        <p:tav tm="0">
                                          <p:val>
                                            <p:strVal val="#ppt_x"/>
                                          </p:val>
                                        </p:tav>
                                        <p:tav tm="100000">
                                          <p:val>
                                            <p:strVal val="#ppt_x"/>
                                          </p:val>
                                        </p:tav>
                                      </p:tavLst>
                                    </p:anim>
                                    <p:anim calcmode="lin" valueType="num">
                                      <p:cBhvr additive="base">
                                        <p:cTn id="776" dur="500" fill="hold"/>
                                        <p:tgtEl>
                                          <p:spTgt spid="267"/>
                                        </p:tgtEl>
                                        <p:attrNameLst>
                                          <p:attrName>ppt_y</p:attrName>
                                        </p:attrNameLst>
                                      </p:cBhvr>
                                      <p:tavLst>
                                        <p:tav tm="0">
                                          <p:val>
                                            <p:strVal val="1+#ppt_h/2"/>
                                          </p:val>
                                        </p:tav>
                                        <p:tav tm="100000">
                                          <p:val>
                                            <p:strVal val="#ppt_y"/>
                                          </p:val>
                                        </p:tav>
                                      </p:tavLst>
                                    </p:anim>
                                  </p:childTnLst>
                                </p:cTn>
                              </p:par>
                              <p:par>
                                <p:cTn id="777" presetID="2" presetClass="entr" presetSubtype="4" fill="hold" nodeType="withEffect">
                                  <p:stCondLst>
                                    <p:cond delay="0"/>
                                  </p:stCondLst>
                                  <p:childTnLst>
                                    <p:set>
                                      <p:cBhvr>
                                        <p:cTn id="778" dur="1" fill="hold">
                                          <p:stCondLst>
                                            <p:cond delay="0"/>
                                          </p:stCondLst>
                                        </p:cTn>
                                        <p:tgtEl>
                                          <p:spTgt spid="268"/>
                                        </p:tgtEl>
                                        <p:attrNameLst>
                                          <p:attrName>style.visibility</p:attrName>
                                        </p:attrNameLst>
                                      </p:cBhvr>
                                      <p:to>
                                        <p:strVal val="visible"/>
                                      </p:to>
                                    </p:set>
                                    <p:anim calcmode="lin" valueType="num">
                                      <p:cBhvr additive="base">
                                        <p:cTn id="779" dur="500" fill="hold"/>
                                        <p:tgtEl>
                                          <p:spTgt spid="268"/>
                                        </p:tgtEl>
                                        <p:attrNameLst>
                                          <p:attrName>ppt_x</p:attrName>
                                        </p:attrNameLst>
                                      </p:cBhvr>
                                      <p:tavLst>
                                        <p:tav tm="0">
                                          <p:val>
                                            <p:strVal val="#ppt_x"/>
                                          </p:val>
                                        </p:tav>
                                        <p:tav tm="100000">
                                          <p:val>
                                            <p:strVal val="#ppt_x"/>
                                          </p:val>
                                        </p:tav>
                                      </p:tavLst>
                                    </p:anim>
                                    <p:anim calcmode="lin" valueType="num">
                                      <p:cBhvr additive="base">
                                        <p:cTn id="780" dur="500" fill="hold"/>
                                        <p:tgtEl>
                                          <p:spTgt spid="268"/>
                                        </p:tgtEl>
                                        <p:attrNameLst>
                                          <p:attrName>ppt_y</p:attrName>
                                        </p:attrNameLst>
                                      </p:cBhvr>
                                      <p:tavLst>
                                        <p:tav tm="0">
                                          <p:val>
                                            <p:strVal val="1+#ppt_h/2"/>
                                          </p:val>
                                        </p:tav>
                                        <p:tav tm="100000">
                                          <p:val>
                                            <p:strVal val="#ppt_y"/>
                                          </p:val>
                                        </p:tav>
                                      </p:tavLst>
                                    </p:anim>
                                  </p:childTnLst>
                                </p:cTn>
                              </p:par>
                              <p:par>
                                <p:cTn id="781" presetID="2" presetClass="entr" presetSubtype="4" fill="hold" nodeType="withEffect">
                                  <p:stCondLst>
                                    <p:cond delay="0"/>
                                  </p:stCondLst>
                                  <p:childTnLst>
                                    <p:set>
                                      <p:cBhvr>
                                        <p:cTn id="782" dur="1" fill="hold">
                                          <p:stCondLst>
                                            <p:cond delay="0"/>
                                          </p:stCondLst>
                                        </p:cTn>
                                        <p:tgtEl>
                                          <p:spTgt spid="269"/>
                                        </p:tgtEl>
                                        <p:attrNameLst>
                                          <p:attrName>style.visibility</p:attrName>
                                        </p:attrNameLst>
                                      </p:cBhvr>
                                      <p:to>
                                        <p:strVal val="visible"/>
                                      </p:to>
                                    </p:set>
                                    <p:anim calcmode="lin" valueType="num">
                                      <p:cBhvr additive="base">
                                        <p:cTn id="783" dur="500" fill="hold"/>
                                        <p:tgtEl>
                                          <p:spTgt spid="269"/>
                                        </p:tgtEl>
                                        <p:attrNameLst>
                                          <p:attrName>ppt_x</p:attrName>
                                        </p:attrNameLst>
                                      </p:cBhvr>
                                      <p:tavLst>
                                        <p:tav tm="0">
                                          <p:val>
                                            <p:strVal val="#ppt_x"/>
                                          </p:val>
                                        </p:tav>
                                        <p:tav tm="100000">
                                          <p:val>
                                            <p:strVal val="#ppt_x"/>
                                          </p:val>
                                        </p:tav>
                                      </p:tavLst>
                                    </p:anim>
                                    <p:anim calcmode="lin" valueType="num">
                                      <p:cBhvr additive="base">
                                        <p:cTn id="784" dur="500" fill="hold"/>
                                        <p:tgtEl>
                                          <p:spTgt spid="269"/>
                                        </p:tgtEl>
                                        <p:attrNameLst>
                                          <p:attrName>ppt_y</p:attrName>
                                        </p:attrNameLst>
                                      </p:cBhvr>
                                      <p:tavLst>
                                        <p:tav tm="0">
                                          <p:val>
                                            <p:strVal val="1+#ppt_h/2"/>
                                          </p:val>
                                        </p:tav>
                                        <p:tav tm="100000">
                                          <p:val>
                                            <p:strVal val="#ppt_y"/>
                                          </p:val>
                                        </p:tav>
                                      </p:tavLst>
                                    </p:anim>
                                  </p:childTnLst>
                                </p:cTn>
                              </p:par>
                              <p:par>
                                <p:cTn id="785" presetID="2" presetClass="entr" presetSubtype="4" fill="hold" nodeType="withEffect">
                                  <p:stCondLst>
                                    <p:cond delay="0"/>
                                  </p:stCondLst>
                                  <p:childTnLst>
                                    <p:set>
                                      <p:cBhvr>
                                        <p:cTn id="786" dur="1" fill="hold">
                                          <p:stCondLst>
                                            <p:cond delay="0"/>
                                          </p:stCondLst>
                                        </p:cTn>
                                        <p:tgtEl>
                                          <p:spTgt spid="270"/>
                                        </p:tgtEl>
                                        <p:attrNameLst>
                                          <p:attrName>style.visibility</p:attrName>
                                        </p:attrNameLst>
                                      </p:cBhvr>
                                      <p:to>
                                        <p:strVal val="visible"/>
                                      </p:to>
                                    </p:set>
                                    <p:anim calcmode="lin" valueType="num">
                                      <p:cBhvr additive="base">
                                        <p:cTn id="787" dur="500" fill="hold"/>
                                        <p:tgtEl>
                                          <p:spTgt spid="270"/>
                                        </p:tgtEl>
                                        <p:attrNameLst>
                                          <p:attrName>ppt_x</p:attrName>
                                        </p:attrNameLst>
                                      </p:cBhvr>
                                      <p:tavLst>
                                        <p:tav tm="0">
                                          <p:val>
                                            <p:strVal val="#ppt_x"/>
                                          </p:val>
                                        </p:tav>
                                        <p:tav tm="100000">
                                          <p:val>
                                            <p:strVal val="#ppt_x"/>
                                          </p:val>
                                        </p:tav>
                                      </p:tavLst>
                                    </p:anim>
                                    <p:anim calcmode="lin" valueType="num">
                                      <p:cBhvr additive="base">
                                        <p:cTn id="788" dur="500" fill="hold"/>
                                        <p:tgtEl>
                                          <p:spTgt spid="270"/>
                                        </p:tgtEl>
                                        <p:attrNameLst>
                                          <p:attrName>ppt_y</p:attrName>
                                        </p:attrNameLst>
                                      </p:cBhvr>
                                      <p:tavLst>
                                        <p:tav tm="0">
                                          <p:val>
                                            <p:strVal val="1+#ppt_h/2"/>
                                          </p:val>
                                        </p:tav>
                                        <p:tav tm="100000">
                                          <p:val>
                                            <p:strVal val="#ppt_y"/>
                                          </p:val>
                                        </p:tav>
                                      </p:tavLst>
                                    </p:anim>
                                  </p:childTnLst>
                                </p:cTn>
                              </p:par>
                              <p:par>
                                <p:cTn id="789" presetID="2" presetClass="entr" presetSubtype="4" fill="hold" nodeType="withEffect">
                                  <p:stCondLst>
                                    <p:cond delay="0"/>
                                  </p:stCondLst>
                                  <p:childTnLst>
                                    <p:set>
                                      <p:cBhvr>
                                        <p:cTn id="790" dur="1" fill="hold">
                                          <p:stCondLst>
                                            <p:cond delay="0"/>
                                          </p:stCondLst>
                                        </p:cTn>
                                        <p:tgtEl>
                                          <p:spTgt spid="271"/>
                                        </p:tgtEl>
                                        <p:attrNameLst>
                                          <p:attrName>style.visibility</p:attrName>
                                        </p:attrNameLst>
                                      </p:cBhvr>
                                      <p:to>
                                        <p:strVal val="visible"/>
                                      </p:to>
                                    </p:set>
                                    <p:anim calcmode="lin" valueType="num">
                                      <p:cBhvr additive="base">
                                        <p:cTn id="791" dur="500" fill="hold"/>
                                        <p:tgtEl>
                                          <p:spTgt spid="271"/>
                                        </p:tgtEl>
                                        <p:attrNameLst>
                                          <p:attrName>ppt_x</p:attrName>
                                        </p:attrNameLst>
                                      </p:cBhvr>
                                      <p:tavLst>
                                        <p:tav tm="0">
                                          <p:val>
                                            <p:strVal val="#ppt_x"/>
                                          </p:val>
                                        </p:tav>
                                        <p:tav tm="100000">
                                          <p:val>
                                            <p:strVal val="#ppt_x"/>
                                          </p:val>
                                        </p:tav>
                                      </p:tavLst>
                                    </p:anim>
                                    <p:anim calcmode="lin" valueType="num">
                                      <p:cBhvr additive="base">
                                        <p:cTn id="792" dur="500" fill="hold"/>
                                        <p:tgtEl>
                                          <p:spTgt spid="271"/>
                                        </p:tgtEl>
                                        <p:attrNameLst>
                                          <p:attrName>ppt_y</p:attrName>
                                        </p:attrNameLst>
                                      </p:cBhvr>
                                      <p:tavLst>
                                        <p:tav tm="0">
                                          <p:val>
                                            <p:strVal val="1+#ppt_h/2"/>
                                          </p:val>
                                        </p:tav>
                                        <p:tav tm="100000">
                                          <p:val>
                                            <p:strVal val="#ppt_y"/>
                                          </p:val>
                                        </p:tav>
                                      </p:tavLst>
                                    </p:anim>
                                  </p:childTnLst>
                                </p:cTn>
                              </p:par>
                              <p:par>
                                <p:cTn id="793" presetID="2" presetClass="entr" presetSubtype="4" fill="hold" nodeType="withEffect">
                                  <p:stCondLst>
                                    <p:cond delay="0"/>
                                  </p:stCondLst>
                                  <p:childTnLst>
                                    <p:set>
                                      <p:cBhvr>
                                        <p:cTn id="794" dur="1" fill="hold">
                                          <p:stCondLst>
                                            <p:cond delay="0"/>
                                          </p:stCondLst>
                                        </p:cTn>
                                        <p:tgtEl>
                                          <p:spTgt spid="272"/>
                                        </p:tgtEl>
                                        <p:attrNameLst>
                                          <p:attrName>style.visibility</p:attrName>
                                        </p:attrNameLst>
                                      </p:cBhvr>
                                      <p:to>
                                        <p:strVal val="visible"/>
                                      </p:to>
                                    </p:set>
                                    <p:anim calcmode="lin" valueType="num">
                                      <p:cBhvr additive="base">
                                        <p:cTn id="795" dur="500" fill="hold"/>
                                        <p:tgtEl>
                                          <p:spTgt spid="272"/>
                                        </p:tgtEl>
                                        <p:attrNameLst>
                                          <p:attrName>ppt_x</p:attrName>
                                        </p:attrNameLst>
                                      </p:cBhvr>
                                      <p:tavLst>
                                        <p:tav tm="0">
                                          <p:val>
                                            <p:strVal val="#ppt_x"/>
                                          </p:val>
                                        </p:tav>
                                        <p:tav tm="100000">
                                          <p:val>
                                            <p:strVal val="#ppt_x"/>
                                          </p:val>
                                        </p:tav>
                                      </p:tavLst>
                                    </p:anim>
                                    <p:anim calcmode="lin" valueType="num">
                                      <p:cBhvr additive="base">
                                        <p:cTn id="796" dur="500" fill="hold"/>
                                        <p:tgtEl>
                                          <p:spTgt spid="272"/>
                                        </p:tgtEl>
                                        <p:attrNameLst>
                                          <p:attrName>ppt_y</p:attrName>
                                        </p:attrNameLst>
                                      </p:cBhvr>
                                      <p:tavLst>
                                        <p:tav tm="0">
                                          <p:val>
                                            <p:strVal val="1+#ppt_h/2"/>
                                          </p:val>
                                        </p:tav>
                                        <p:tav tm="100000">
                                          <p:val>
                                            <p:strVal val="#ppt_y"/>
                                          </p:val>
                                        </p:tav>
                                      </p:tavLst>
                                    </p:anim>
                                  </p:childTnLst>
                                </p:cTn>
                              </p:par>
                              <p:par>
                                <p:cTn id="797" presetID="2" presetClass="entr" presetSubtype="4" fill="hold" nodeType="withEffect">
                                  <p:stCondLst>
                                    <p:cond delay="0"/>
                                  </p:stCondLst>
                                  <p:childTnLst>
                                    <p:set>
                                      <p:cBhvr>
                                        <p:cTn id="798" dur="1" fill="hold">
                                          <p:stCondLst>
                                            <p:cond delay="0"/>
                                          </p:stCondLst>
                                        </p:cTn>
                                        <p:tgtEl>
                                          <p:spTgt spid="273"/>
                                        </p:tgtEl>
                                        <p:attrNameLst>
                                          <p:attrName>style.visibility</p:attrName>
                                        </p:attrNameLst>
                                      </p:cBhvr>
                                      <p:to>
                                        <p:strVal val="visible"/>
                                      </p:to>
                                    </p:set>
                                    <p:anim calcmode="lin" valueType="num">
                                      <p:cBhvr additive="base">
                                        <p:cTn id="799" dur="500" fill="hold"/>
                                        <p:tgtEl>
                                          <p:spTgt spid="273"/>
                                        </p:tgtEl>
                                        <p:attrNameLst>
                                          <p:attrName>ppt_x</p:attrName>
                                        </p:attrNameLst>
                                      </p:cBhvr>
                                      <p:tavLst>
                                        <p:tav tm="0">
                                          <p:val>
                                            <p:strVal val="#ppt_x"/>
                                          </p:val>
                                        </p:tav>
                                        <p:tav tm="100000">
                                          <p:val>
                                            <p:strVal val="#ppt_x"/>
                                          </p:val>
                                        </p:tav>
                                      </p:tavLst>
                                    </p:anim>
                                    <p:anim calcmode="lin" valueType="num">
                                      <p:cBhvr additive="base">
                                        <p:cTn id="800" dur="500" fill="hold"/>
                                        <p:tgtEl>
                                          <p:spTgt spid="273"/>
                                        </p:tgtEl>
                                        <p:attrNameLst>
                                          <p:attrName>ppt_y</p:attrName>
                                        </p:attrNameLst>
                                      </p:cBhvr>
                                      <p:tavLst>
                                        <p:tav tm="0">
                                          <p:val>
                                            <p:strVal val="1+#ppt_h/2"/>
                                          </p:val>
                                        </p:tav>
                                        <p:tav tm="100000">
                                          <p:val>
                                            <p:strVal val="#ppt_y"/>
                                          </p:val>
                                        </p:tav>
                                      </p:tavLst>
                                    </p:anim>
                                  </p:childTnLst>
                                </p:cTn>
                              </p:par>
                              <p:par>
                                <p:cTn id="801" presetID="2" presetClass="entr" presetSubtype="4" fill="hold" nodeType="withEffect">
                                  <p:stCondLst>
                                    <p:cond delay="0"/>
                                  </p:stCondLst>
                                  <p:childTnLst>
                                    <p:set>
                                      <p:cBhvr>
                                        <p:cTn id="802" dur="1" fill="hold">
                                          <p:stCondLst>
                                            <p:cond delay="0"/>
                                          </p:stCondLst>
                                        </p:cTn>
                                        <p:tgtEl>
                                          <p:spTgt spid="274"/>
                                        </p:tgtEl>
                                        <p:attrNameLst>
                                          <p:attrName>style.visibility</p:attrName>
                                        </p:attrNameLst>
                                      </p:cBhvr>
                                      <p:to>
                                        <p:strVal val="visible"/>
                                      </p:to>
                                    </p:set>
                                    <p:anim calcmode="lin" valueType="num">
                                      <p:cBhvr additive="base">
                                        <p:cTn id="803" dur="500" fill="hold"/>
                                        <p:tgtEl>
                                          <p:spTgt spid="274"/>
                                        </p:tgtEl>
                                        <p:attrNameLst>
                                          <p:attrName>ppt_x</p:attrName>
                                        </p:attrNameLst>
                                      </p:cBhvr>
                                      <p:tavLst>
                                        <p:tav tm="0">
                                          <p:val>
                                            <p:strVal val="#ppt_x"/>
                                          </p:val>
                                        </p:tav>
                                        <p:tav tm="100000">
                                          <p:val>
                                            <p:strVal val="#ppt_x"/>
                                          </p:val>
                                        </p:tav>
                                      </p:tavLst>
                                    </p:anim>
                                    <p:anim calcmode="lin" valueType="num">
                                      <p:cBhvr additive="base">
                                        <p:cTn id="804" dur="500" fill="hold"/>
                                        <p:tgtEl>
                                          <p:spTgt spid="274"/>
                                        </p:tgtEl>
                                        <p:attrNameLst>
                                          <p:attrName>ppt_y</p:attrName>
                                        </p:attrNameLst>
                                      </p:cBhvr>
                                      <p:tavLst>
                                        <p:tav tm="0">
                                          <p:val>
                                            <p:strVal val="1+#ppt_h/2"/>
                                          </p:val>
                                        </p:tav>
                                        <p:tav tm="100000">
                                          <p:val>
                                            <p:strVal val="#ppt_y"/>
                                          </p:val>
                                        </p:tav>
                                      </p:tavLst>
                                    </p:anim>
                                  </p:childTnLst>
                                </p:cTn>
                              </p:par>
                              <p:par>
                                <p:cTn id="805" presetID="2" presetClass="entr" presetSubtype="4" fill="hold" nodeType="withEffect">
                                  <p:stCondLst>
                                    <p:cond delay="0"/>
                                  </p:stCondLst>
                                  <p:childTnLst>
                                    <p:set>
                                      <p:cBhvr>
                                        <p:cTn id="806" dur="1" fill="hold">
                                          <p:stCondLst>
                                            <p:cond delay="0"/>
                                          </p:stCondLst>
                                        </p:cTn>
                                        <p:tgtEl>
                                          <p:spTgt spid="275"/>
                                        </p:tgtEl>
                                        <p:attrNameLst>
                                          <p:attrName>style.visibility</p:attrName>
                                        </p:attrNameLst>
                                      </p:cBhvr>
                                      <p:to>
                                        <p:strVal val="visible"/>
                                      </p:to>
                                    </p:set>
                                    <p:anim calcmode="lin" valueType="num">
                                      <p:cBhvr additive="base">
                                        <p:cTn id="807" dur="500" fill="hold"/>
                                        <p:tgtEl>
                                          <p:spTgt spid="275"/>
                                        </p:tgtEl>
                                        <p:attrNameLst>
                                          <p:attrName>ppt_x</p:attrName>
                                        </p:attrNameLst>
                                      </p:cBhvr>
                                      <p:tavLst>
                                        <p:tav tm="0">
                                          <p:val>
                                            <p:strVal val="#ppt_x"/>
                                          </p:val>
                                        </p:tav>
                                        <p:tav tm="100000">
                                          <p:val>
                                            <p:strVal val="#ppt_x"/>
                                          </p:val>
                                        </p:tav>
                                      </p:tavLst>
                                    </p:anim>
                                    <p:anim calcmode="lin" valueType="num">
                                      <p:cBhvr additive="base">
                                        <p:cTn id="808" dur="500" fill="hold"/>
                                        <p:tgtEl>
                                          <p:spTgt spid="275"/>
                                        </p:tgtEl>
                                        <p:attrNameLst>
                                          <p:attrName>ppt_y</p:attrName>
                                        </p:attrNameLst>
                                      </p:cBhvr>
                                      <p:tavLst>
                                        <p:tav tm="0">
                                          <p:val>
                                            <p:strVal val="1+#ppt_h/2"/>
                                          </p:val>
                                        </p:tav>
                                        <p:tav tm="100000">
                                          <p:val>
                                            <p:strVal val="#ppt_y"/>
                                          </p:val>
                                        </p:tav>
                                      </p:tavLst>
                                    </p:anim>
                                  </p:childTnLst>
                                </p:cTn>
                              </p:par>
                              <p:par>
                                <p:cTn id="809" presetID="2" presetClass="entr" presetSubtype="4" fill="hold" nodeType="withEffect">
                                  <p:stCondLst>
                                    <p:cond delay="0"/>
                                  </p:stCondLst>
                                  <p:childTnLst>
                                    <p:set>
                                      <p:cBhvr>
                                        <p:cTn id="810" dur="1" fill="hold">
                                          <p:stCondLst>
                                            <p:cond delay="0"/>
                                          </p:stCondLst>
                                        </p:cTn>
                                        <p:tgtEl>
                                          <p:spTgt spid="276"/>
                                        </p:tgtEl>
                                        <p:attrNameLst>
                                          <p:attrName>style.visibility</p:attrName>
                                        </p:attrNameLst>
                                      </p:cBhvr>
                                      <p:to>
                                        <p:strVal val="visible"/>
                                      </p:to>
                                    </p:set>
                                    <p:anim calcmode="lin" valueType="num">
                                      <p:cBhvr additive="base">
                                        <p:cTn id="811" dur="500" fill="hold"/>
                                        <p:tgtEl>
                                          <p:spTgt spid="276"/>
                                        </p:tgtEl>
                                        <p:attrNameLst>
                                          <p:attrName>ppt_x</p:attrName>
                                        </p:attrNameLst>
                                      </p:cBhvr>
                                      <p:tavLst>
                                        <p:tav tm="0">
                                          <p:val>
                                            <p:strVal val="#ppt_x"/>
                                          </p:val>
                                        </p:tav>
                                        <p:tav tm="100000">
                                          <p:val>
                                            <p:strVal val="#ppt_x"/>
                                          </p:val>
                                        </p:tav>
                                      </p:tavLst>
                                    </p:anim>
                                    <p:anim calcmode="lin" valueType="num">
                                      <p:cBhvr additive="base">
                                        <p:cTn id="812" dur="500" fill="hold"/>
                                        <p:tgtEl>
                                          <p:spTgt spid="276"/>
                                        </p:tgtEl>
                                        <p:attrNameLst>
                                          <p:attrName>ppt_y</p:attrName>
                                        </p:attrNameLst>
                                      </p:cBhvr>
                                      <p:tavLst>
                                        <p:tav tm="0">
                                          <p:val>
                                            <p:strVal val="1+#ppt_h/2"/>
                                          </p:val>
                                        </p:tav>
                                        <p:tav tm="100000">
                                          <p:val>
                                            <p:strVal val="#ppt_y"/>
                                          </p:val>
                                        </p:tav>
                                      </p:tavLst>
                                    </p:anim>
                                  </p:childTnLst>
                                </p:cTn>
                              </p:par>
                              <p:par>
                                <p:cTn id="813" presetID="2" presetClass="entr" presetSubtype="4" fill="hold" nodeType="withEffect">
                                  <p:stCondLst>
                                    <p:cond delay="0"/>
                                  </p:stCondLst>
                                  <p:childTnLst>
                                    <p:set>
                                      <p:cBhvr>
                                        <p:cTn id="814" dur="1" fill="hold">
                                          <p:stCondLst>
                                            <p:cond delay="0"/>
                                          </p:stCondLst>
                                        </p:cTn>
                                        <p:tgtEl>
                                          <p:spTgt spid="277"/>
                                        </p:tgtEl>
                                        <p:attrNameLst>
                                          <p:attrName>style.visibility</p:attrName>
                                        </p:attrNameLst>
                                      </p:cBhvr>
                                      <p:to>
                                        <p:strVal val="visible"/>
                                      </p:to>
                                    </p:set>
                                    <p:anim calcmode="lin" valueType="num">
                                      <p:cBhvr additive="base">
                                        <p:cTn id="815" dur="500" fill="hold"/>
                                        <p:tgtEl>
                                          <p:spTgt spid="277"/>
                                        </p:tgtEl>
                                        <p:attrNameLst>
                                          <p:attrName>ppt_x</p:attrName>
                                        </p:attrNameLst>
                                      </p:cBhvr>
                                      <p:tavLst>
                                        <p:tav tm="0">
                                          <p:val>
                                            <p:strVal val="#ppt_x"/>
                                          </p:val>
                                        </p:tav>
                                        <p:tav tm="100000">
                                          <p:val>
                                            <p:strVal val="#ppt_x"/>
                                          </p:val>
                                        </p:tav>
                                      </p:tavLst>
                                    </p:anim>
                                    <p:anim calcmode="lin" valueType="num">
                                      <p:cBhvr additive="base">
                                        <p:cTn id="816" dur="500" fill="hold"/>
                                        <p:tgtEl>
                                          <p:spTgt spid="277"/>
                                        </p:tgtEl>
                                        <p:attrNameLst>
                                          <p:attrName>ppt_y</p:attrName>
                                        </p:attrNameLst>
                                      </p:cBhvr>
                                      <p:tavLst>
                                        <p:tav tm="0">
                                          <p:val>
                                            <p:strVal val="1+#ppt_h/2"/>
                                          </p:val>
                                        </p:tav>
                                        <p:tav tm="100000">
                                          <p:val>
                                            <p:strVal val="#ppt_y"/>
                                          </p:val>
                                        </p:tav>
                                      </p:tavLst>
                                    </p:anim>
                                  </p:childTnLst>
                                </p:cTn>
                              </p:par>
                              <p:par>
                                <p:cTn id="817" presetID="2" presetClass="entr" presetSubtype="4" fill="hold" nodeType="withEffect">
                                  <p:stCondLst>
                                    <p:cond delay="0"/>
                                  </p:stCondLst>
                                  <p:childTnLst>
                                    <p:set>
                                      <p:cBhvr>
                                        <p:cTn id="818" dur="1" fill="hold">
                                          <p:stCondLst>
                                            <p:cond delay="0"/>
                                          </p:stCondLst>
                                        </p:cTn>
                                        <p:tgtEl>
                                          <p:spTgt spid="278"/>
                                        </p:tgtEl>
                                        <p:attrNameLst>
                                          <p:attrName>style.visibility</p:attrName>
                                        </p:attrNameLst>
                                      </p:cBhvr>
                                      <p:to>
                                        <p:strVal val="visible"/>
                                      </p:to>
                                    </p:set>
                                    <p:anim calcmode="lin" valueType="num">
                                      <p:cBhvr additive="base">
                                        <p:cTn id="819" dur="500" fill="hold"/>
                                        <p:tgtEl>
                                          <p:spTgt spid="278"/>
                                        </p:tgtEl>
                                        <p:attrNameLst>
                                          <p:attrName>ppt_x</p:attrName>
                                        </p:attrNameLst>
                                      </p:cBhvr>
                                      <p:tavLst>
                                        <p:tav tm="0">
                                          <p:val>
                                            <p:strVal val="#ppt_x"/>
                                          </p:val>
                                        </p:tav>
                                        <p:tav tm="100000">
                                          <p:val>
                                            <p:strVal val="#ppt_x"/>
                                          </p:val>
                                        </p:tav>
                                      </p:tavLst>
                                    </p:anim>
                                    <p:anim calcmode="lin" valueType="num">
                                      <p:cBhvr additive="base">
                                        <p:cTn id="820" dur="500" fill="hold"/>
                                        <p:tgtEl>
                                          <p:spTgt spid="278"/>
                                        </p:tgtEl>
                                        <p:attrNameLst>
                                          <p:attrName>ppt_y</p:attrName>
                                        </p:attrNameLst>
                                      </p:cBhvr>
                                      <p:tavLst>
                                        <p:tav tm="0">
                                          <p:val>
                                            <p:strVal val="1+#ppt_h/2"/>
                                          </p:val>
                                        </p:tav>
                                        <p:tav tm="100000">
                                          <p:val>
                                            <p:strVal val="#ppt_y"/>
                                          </p:val>
                                        </p:tav>
                                      </p:tavLst>
                                    </p:anim>
                                  </p:childTnLst>
                                </p:cTn>
                              </p:par>
                              <p:par>
                                <p:cTn id="821" presetID="2" presetClass="entr" presetSubtype="4" fill="hold" nodeType="withEffect">
                                  <p:stCondLst>
                                    <p:cond delay="0"/>
                                  </p:stCondLst>
                                  <p:childTnLst>
                                    <p:set>
                                      <p:cBhvr>
                                        <p:cTn id="822" dur="1" fill="hold">
                                          <p:stCondLst>
                                            <p:cond delay="0"/>
                                          </p:stCondLst>
                                        </p:cTn>
                                        <p:tgtEl>
                                          <p:spTgt spid="279"/>
                                        </p:tgtEl>
                                        <p:attrNameLst>
                                          <p:attrName>style.visibility</p:attrName>
                                        </p:attrNameLst>
                                      </p:cBhvr>
                                      <p:to>
                                        <p:strVal val="visible"/>
                                      </p:to>
                                    </p:set>
                                    <p:anim calcmode="lin" valueType="num">
                                      <p:cBhvr additive="base">
                                        <p:cTn id="823" dur="500" fill="hold"/>
                                        <p:tgtEl>
                                          <p:spTgt spid="279"/>
                                        </p:tgtEl>
                                        <p:attrNameLst>
                                          <p:attrName>ppt_x</p:attrName>
                                        </p:attrNameLst>
                                      </p:cBhvr>
                                      <p:tavLst>
                                        <p:tav tm="0">
                                          <p:val>
                                            <p:strVal val="#ppt_x"/>
                                          </p:val>
                                        </p:tav>
                                        <p:tav tm="100000">
                                          <p:val>
                                            <p:strVal val="#ppt_x"/>
                                          </p:val>
                                        </p:tav>
                                      </p:tavLst>
                                    </p:anim>
                                    <p:anim calcmode="lin" valueType="num">
                                      <p:cBhvr additive="base">
                                        <p:cTn id="824" dur="500" fill="hold"/>
                                        <p:tgtEl>
                                          <p:spTgt spid="279"/>
                                        </p:tgtEl>
                                        <p:attrNameLst>
                                          <p:attrName>ppt_y</p:attrName>
                                        </p:attrNameLst>
                                      </p:cBhvr>
                                      <p:tavLst>
                                        <p:tav tm="0">
                                          <p:val>
                                            <p:strVal val="1+#ppt_h/2"/>
                                          </p:val>
                                        </p:tav>
                                        <p:tav tm="100000">
                                          <p:val>
                                            <p:strVal val="#ppt_y"/>
                                          </p:val>
                                        </p:tav>
                                      </p:tavLst>
                                    </p:anim>
                                  </p:childTnLst>
                                </p:cTn>
                              </p:par>
                              <p:par>
                                <p:cTn id="825" presetID="2" presetClass="entr" presetSubtype="4" fill="hold" nodeType="withEffect">
                                  <p:stCondLst>
                                    <p:cond delay="0"/>
                                  </p:stCondLst>
                                  <p:childTnLst>
                                    <p:set>
                                      <p:cBhvr>
                                        <p:cTn id="826" dur="1" fill="hold">
                                          <p:stCondLst>
                                            <p:cond delay="0"/>
                                          </p:stCondLst>
                                        </p:cTn>
                                        <p:tgtEl>
                                          <p:spTgt spid="280"/>
                                        </p:tgtEl>
                                        <p:attrNameLst>
                                          <p:attrName>style.visibility</p:attrName>
                                        </p:attrNameLst>
                                      </p:cBhvr>
                                      <p:to>
                                        <p:strVal val="visible"/>
                                      </p:to>
                                    </p:set>
                                    <p:anim calcmode="lin" valueType="num">
                                      <p:cBhvr additive="base">
                                        <p:cTn id="827" dur="500" fill="hold"/>
                                        <p:tgtEl>
                                          <p:spTgt spid="280"/>
                                        </p:tgtEl>
                                        <p:attrNameLst>
                                          <p:attrName>ppt_x</p:attrName>
                                        </p:attrNameLst>
                                      </p:cBhvr>
                                      <p:tavLst>
                                        <p:tav tm="0">
                                          <p:val>
                                            <p:strVal val="#ppt_x"/>
                                          </p:val>
                                        </p:tav>
                                        <p:tav tm="100000">
                                          <p:val>
                                            <p:strVal val="#ppt_x"/>
                                          </p:val>
                                        </p:tav>
                                      </p:tavLst>
                                    </p:anim>
                                    <p:anim calcmode="lin" valueType="num">
                                      <p:cBhvr additive="base">
                                        <p:cTn id="828" dur="500" fill="hold"/>
                                        <p:tgtEl>
                                          <p:spTgt spid="280"/>
                                        </p:tgtEl>
                                        <p:attrNameLst>
                                          <p:attrName>ppt_y</p:attrName>
                                        </p:attrNameLst>
                                      </p:cBhvr>
                                      <p:tavLst>
                                        <p:tav tm="0">
                                          <p:val>
                                            <p:strVal val="1+#ppt_h/2"/>
                                          </p:val>
                                        </p:tav>
                                        <p:tav tm="100000">
                                          <p:val>
                                            <p:strVal val="#ppt_y"/>
                                          </p:val>
                                        </p:tav>
                                      </p:tavLst>
                                    </p:anim>
                                  </p:childTnLst>
                                </p:cTn>
                              </p:par>
                              <p:par>
                                <p:cTn id="829" presetID="2" presetClass="entr" presetSubtype="4" fill="hold" nodeType="withEffect">
                                  <p:stCondLst>
                                    <p:cond delay="0"/>
                                  </p:stCondLst>
                                  <p:childTnLst>
                                    <p:set>
                                      <p:cBhvr>
                                        <p:cTn id="830" dur="1" fill="hold">
                                          <p:stCondLst>
                                            <p:cond delay="0"/>
                                          </p:stCondLst>
                                        </p:cTn>
                                        <p:tgtEl>
                                          <p:spTgt spid="281"/>
                                        </p:tgtEl>
                                        <p:attrNameLst>
                                          <p:attrName>style.visibility</p:attrName>
                                        </p:attrNameLst>
                                      </p:cBhvr>
                                      <p:to>
                                        <p:strVal val="visible"/>
                                      </p:to>
                                    </p:set>
                                    <p:anim calcmode="lin" valueType="num">
                                      <p:cBhvr additive="base">
                                        <p:cTn id="831" dur="500" fill="hold"/>
                                        <p:tgtEl>
                                          <p:spTgt spid="281"/>
                                        </p:tgtEl>
                                        <p:attrNameLst>
                                          <p:attrName>ppt_x</p:attrName>
                                        </p:attrNameLst>
                                      </p:cBhvr>
                                      <p:tavLst>
                                        <p:tav tm="0">
                                          <p:val>
                                            <p:strVal val="#ppt_x"/>
                                          </p:val>
                                        </p:tav>
                                        <p:tav tm="100000">
                                          <p:val>
                                            <p:strVal val="#ppt_x"/>
                                          </p:val>
                                        </p:tav>
                                      </p:tavLst>
                                    </p:anim>
                                    <p:anim calcmode="lin" valueType="num">
                                      <p:cBhvr additive="base">
                                        <p:cTn id="832" dur="500" fill="hold"/>
                                        <p:tgtEl>
                                          <p:spTgt spid="281"/>
                                        </p:tgtEl>
                                        <p:attrNameLst>
                                          <p:attrName>ppt_y</p:attrName>
                                        </p:attrNameLst>
                                      </p:cBhvr>
                                      <p:tavLst>
                                        <p:tav tm="0">
                                          <p:val>
                                            <p:strVal val="1+#ppt_h/2"/>
                                          </p:val>
                                        </p:tav>
                                        <p:tav tm="100000">
                                          <p:val>
                                            <p:strVal val="#ppt_y"/>
                                          </p:val>
                                        </p:tav>
                                      </p:tavLst>
                                    </p:anim>
                                  </p:childTnLst>
                                </p:cTn>
                              </p:par>
                              <p:par>
                                <p:cTn id="833" presetID="2" presetClass="entr" presetSubtype="4" fill="hold" nodeType="withEffect">
                                  <p:stCondLst>
                                    <p:cond delay="0"/>
                                  </p:stCondLst>
                                  <p:childTnLst>
                                    <p:set>
                                      <p:cBhvr>
                                        <p:cTn id="834" dur="1" fill="hold">
                                          <p:stCondLst>
                                            <p:cond delay="0"/>
                                          </p:stCondLst>
                                        </p:cTn>
                                        <p:tgtEl>
                                          <p:spTgt spid="282"/>
                                        </p:tgtEl>
                                        <p:attrNameLst>
                                          <p:attrName>style.visibility</p:attrName>
                                        </p:attrNameLst>
                                      </p:cBhvr>
                                      <p:to>
                                        <p:strVal val="visible"/>
                                      </p:to>
                                    </p:set>
                                    <p:anim calcmode="lin" valueType="num">
                                      <p:cBhvr additive="base">
                                        <p:cTn id="835" dur="500" fill="hold"/>
                                        <p:tgtEl>
                                          <p:spTgt spid="282"/>
                                        </p:tgtEl>
                                        <p:attrNameLst>
                                          <p:attrName>ppt_x</p:attrName>
                                        </p:attrNameLst>
                                      </p:cBhvr>
                                      <p:tavLst>
                                        <p:tav tm="0">
                                          <p:val>
                                            <p:strVal val="#ppt_x"/>
                                          </p:val>
                                        </p:tav>
                                        <p:tav tm="100000">
                                          <p:val>
                                            <p:strVal val="#ppt_x"/>
                                          </p:val>
                                        </p:tav>
                                      </p:tavLst>
                                    </p:anim>
                                    <p:anim calcmode="lin" valueType="num">
                                      <p:cBhvr additive="base">
                                        <p:cTn id="836" dur="500" fill="hold"/>
                                        <p:tgtEl>
                                          <p:spTgt spid="282"/>
                                        </p:tgtEl>
                                        <p:attrNameLst>
                                          <p:attrName>ppt_y</p:attrName>
                                        </p:attrNameLst>
                                      </p:cBhvr>
                                      <p:tavLst>
                                        <p:tav tm="0">
                                          <p:val>
                                            <p:strVal val="1+#ppt_h/2"/>
                                          </p:val>
                                        </p:tav>
                                        <p:tav tm="100000">
                                          <p:val>
                                            <p:strVal val="#ppt_y"/>
                                          </p:val>
                                        </p:tav>
                                      </p:tavLst>
                                    </p:anim>
                                  </p:childTnLst>
                                </p:cTn>
                              </p:par>
                              <p:par>
                                <p:cTn id="837" presetID="2" presetClass="entr" presetSubtype="4" fill="hold" nodeType="withEffect">
                                  <p:stCondLst>
                                    <p:cond delay="0"/>
                                  </p:stCondLst>
                                  <p:childTnLst>
                                    <p:set>
                                      <p:cBhvr>
                                        <p:cTn id="838" dur="1" fill="hold">
                                          <p:stCondLst>
                                            <p:cond delay="0"/>
                                          </p:stCondLst>
                                        </p:cTn>
                                        <p:tgtEl>
                                          <p:spTgt spid="283"/>
                                        </p:tgtEl>
                                        <p:attrNameLst>
                                          <p:attrName>style.visibility</p:attrName>
                                        </p:attrNameLst>
                                      </p:cBhvr>
                                      <p:to>
                                        <p:strVal val="visible"/>
                                      </p:to>
                                    </p:set>
                                    <p:anim calcmode="lin" valueType="num">
                                      <p:cBhvr additive="base">
                                        <p:cTn id="839" dur="500" fill="hold"/>
                                        <p:tgtEl>
                                          <p:spTgt spid="283"/>
                                        </p:tgtEl>
                                        <p:attrNameLst>
                                          <p:attrName>ppt_x</p:attrName>
                                        </p:attrNameLst>
                                      </p:cBhvr>
                                      <p:tavLst>
                                        <p:tav tm="0">
                                          <p:val>
                                            <p:strVal val="#ppt_x"/>
                                          </p:val>
                                        </p:tav>
                                        <p:tav tm="100000">
                                          <p:val>
                                            <p:strVal val="#ppt_x"/>
                                          </p:val>
                                        </p:tav>
                                      </p:tavLst>
                                    </p:anim>
                                    <p:anim calcmode="lin" valueType="num">
                                      <p:cBhvr additive="base">
                                        <p:cTn id="840" dur="500" fill="hold"/>
                                        <p:tgtEl>
                                          <p:spTgt spid="283"/>
                                        </p:tgtEl>
                                        <p:attrNameLst>
                                          <p:attrName>ppt_y</p:attrName>
                                        </p:attrNameLst>
                                      </p:cBhvr>
                                      <p:tavLst>
                                        <p:tav tm="0">
                                          <p:val>
                                            <p:strVal val="1+#ppt_h/2"/>
                                          </p:val>
                                        </p:tav>
                                        <p:tav tm="100000">
                                          <p:val>
                                            <p:strVal val="#ppt_y"/>
                                          </p:val>
                                        </p:tav>
                                      </p:tavLst>
                                    </p:anim>
                                  </p:childTnLst>
                                </p:cTn>
                              </p:par>
                              <p:par>
                                <p:cTn id="841" presetID="2" presetClass="entr" presetSubtype="4" fill="hold" nodeType="withEffect">
                                  <p:stCondLst>
                                    <p:cond delay="0"/>
                                  </p:stCondLst>
                                  <p:childTnLst>
                                    <p:set>
                                      <p:cBhvr>
                                        <p:cTn id="842" dur="1" fill="hold">
                                          <p:stCondLst>
                                            <p:cond delay="0"/>
                                          </p:stCondLst>
                                        </p:cTn>
                                        <p:tgtEl>
                                          <p:spTgt spid="284"/>
                                        </p:tgtEl>
                                        <p:attrNameLst>
                                          <p:attrName>style.visibility</p:attrName>
                                        </p:attrNameLst>
                                      </p:cBhvr>
                                      <p:to>
                                        <p:strVal val="visible"/>
                                      </p:to>
                                    </p:set>
                                    <p:anim calcmode="lin" valueType="num">
                                      <p:cBhvr additive="base">
                                        <p:cTn id="843" dur="500" fill="hold"/>
                                        <p:tgtEl>
                                          <p:spTgt spid="284"/>
                                        </p:tgtEl>
                                        <p:attrNameLst>
                                          <p:attrName>ppt_x</p:attrName>
                                        </p:attrNameLst>
                                      </p:cBhvr>
                                      <p:tavLst>
                                        <p:tav tm="0">
                                          <p:val>
                                            <p:strVal val="#ppt_x"/>
                                          </p:val>
                                        </p:tav>
                                        <p:tav tm="100000">
                                          <p:val>
                                            <p:strVal val="#ppt_x"/>
                                          </p:val>
                                        </p:tav>
                                      </p:tavLst>
                                    </p:anim>
                                    <p:anim calcmode="lin" valueType="num">
                                      <p:cBhvr additive="base">
                                        <p:cTn id="844" dur="500" fill="hold"/>
                                        <p:tgtEl>
                                          <p:spTgt spid="284"/>
                                        </p:tgtEl>
                                        <p:attrNameLst>
                                          <p:attrName>ppt_y</p:attrName>
                                        </p:attrNameLst>
                                      </p:cBhvr>
                                      <p:tavLst>
                                        <p:tav tm="0">
                                          <p:val>
                                            <p:strVal val="1+#ppt_h/2"/>
                                          </p:val>
                                        </p:tav>
                                        <p:tav tm="100000">
                                          <p:val>
                                            <p:strVal val="#ppt_y"/>
                                          </p:val>
                                        </p:tav>
                                      </p:tavLst>
                                    </p:anim>
                                  </p:childTnLst>
                                </p:cTn>
                              </p:par>
                              <p:par>
                                <p:cTn id="845" presetID="2" presetClass="entr" presetSubtype="4" fill="hold" nodeType="withEffect">
                                  <p:stCondLst>
                                    <p:cond delay="0"/>
                                  </p:stCondLst>
                                  <p:childTnLst>
                                    <p:set>
                                      <p:cBhvr>
                                        <p:cTn id="846" dur="1" fill="hold">
                                          <p:stCondLst>
                                            <p:cond delay="0"/>
                                          </p:stCondLst>
                                        </p:cTn>
                                        <p:tgtEl>
                                          <p:spTgt spid="285"/>
                                        </p:tgtEl>
                                        <p:attrNameLst>
                                          <p:attrName>style.visibility</p:attrName>
                                        </p:attrNameLst>
                                      </p:cBhvr>
                                      <p:to>
                                        <p:strVal val="visible"/>
                                      </p:to>
                                    </p:set>
                                    <p:anim calcmode="lin" valueType="num">
                                      <p:cBhvr additive="base">
                                        <p:cTn id="847" dur="500" fill="hold"/>
                                        <p:tgtEl>
                                          <p:spTgt spid="285"/>
                                        </p:tgtEl>
                                        <p:attrNameLst>
                                          <p:attrName>ppt_x</p:attrName>
                                        </p:attrNameLst>
                                      </p:cBhvr>
                                      <p:tavLst>
                                        <p:tav tm="0">
                                          <p:val>
                                            <p:strVal val="#ppt_x"/>
                                          </p:val>
                                        </p:tav>
                                        <p:tav tm="100000">
                                          <p:val>
                                            <p:strVal val="#ppt_x"/>
                                          </p:val>
                                        </p:tav>
                                      </p:tavLst>
                                    </p:anim>
                                    <p:anim calcmode="lin" valueType="num">
                                      <p:cBhvr additive="base">
                                        <p:cTn id="848" dur="500" fill="hold"/>
                                        <p:tgtEl>
                                          <p:spTgt spid="285"/>
                                        </p:tgtEl>
                                        <p:attrNameLst>
                                          <p:attrName>ppt_y</p:attrName>
                                        </p:attrNameLst>
                                      </p:cBhvr>
                                      <p:tavLst>
                                        <p:tav tm="0">
                                          <p:val>
                                            <p:strVal val="1+#ppt_h/2"/>
                                          </p:val>
                                        </p:tav>
                                        <p:tav tm="100000">
                                          <p:val>
                                            <p:strVal val="#ppt_y"/>
                                          </p:val>
                                        </p:tav>
                                      </p:tavLst>
                                    </p:anim>
                                  </p:childTnLst>
                                </p:cTn>
                              </p:par>
                              <p:par>
                                <p:cTn id="849" presetID="2" presetClass="entr" presetSubtype="4" fill="hold" nodeType="withEffect">
                                  <p:stCondLst>
                                    <p:cond delay="0"/>
                                  </p:stCondLst>
                                  <p:childTnLst>
                                    <p:set>
                                      <p:cBhvr>
                                        <p:cTn id="850" dur="1" fill="hold">
                                          <p:stCondLst>
                                            <p:cond delay="0"/>
                                          </p:stCondLst>
                                        </p:cTn>
                                        <p:tgtEl>
                                          <p:spTgt spid="286"/>
                                        </p:tgtEl>
                                        <p:attrNameLst>
                                          <p:attrName>style.visibility</p:attrName>
                                        </p:attrNameLst>
                                      </p:cBhvr>
                                      <p:to>
                                        <p:strVal val="visible"/>
                                      </p:to>
                                    </p:set>
                                    <p:anim calcmode="lin" valueType="num">
                                      <p:cBhvr additive="base">
                                        <p:cTn id="851" dur="500" fill="hold"/>
                                        <p:tgtEl>
                                          <p:spTgt spid="286"/>
                                        </p:tgtEl>
                                        <p:attrNameLst>
                                          <p:attrName>ppt_x</p:attrName>
                                        </p:attrNameLst>
                                      </p:cBhvr>
                                      <p:tavLst>
                                        <p:tav tm="0">
                                          <p:val>
                                            <p:strVal val="#ppt_x"/>
                                          </p:val>
                                        </p:tav>
                                        <p:tav tm="100000">
                                          <p:val>
                                            <p:strVal val="#ppt_x"/>
                                          </p:val>
                                        </p:tav>
                                      </p:tavLst>
                                    </p:anim>
                                    <p:anim calcmode="lin" valueType="num">
                                      <p:cBhvr additive="base">
                                        <p:cTn id="852" dur="500" fill="hold"/>
                                        <p:tgtEl>
                                          <p:spTgt spid="286"/>
                                        </p:tgtEl>
                                        <p:attrNameLst>
                                          <p:attrName>ppt_y</p:attrName>
                                        </p:attrNameLst>
                                      </p:cBhvr>
                                      <p:tavLst>
                                        <p:tav tm="0">
                                          <p:val>
                                            <p:strVal val="1+#ppt_h/2"/>
                                          </p:val>
                                        </p:tav>
                                        <p:tav tm="100000">
                                          <p:val>
                                            <p:strVal val="#ppt_y"/>
                                          </p:val>
                                        </p:tav>
                                      </p:tavLst>
                                    </p:anim>
                                  </p:childTnLst>
                                </p:cTn>
                              </p:par>
                              <p:par>
                                <p:cTn id="853" presetID="2" presetClass="entr" presetSubtype="4" fill="hold" nodeType="withEffect">
                                  <p:stCondLst>
                                    <p:cond delay="0"/>
                                  </p:stCondLst>
                                  <p:childTnLst>
                                    <p:set>
                                      <p:cBhvr>
                                        <p:cTn id="854" dur="1" fill="hold">
                                          <p:stCondLst>
                                            <p:cond delay="0"/>
                                          </p:stCondLst>
                                        </p:cTn>
                                        <p:tgtEl>
                                          <p:spTgt spid="287"/>
                                        </p:tgtEl>
                                        <p:attrNameLst>
                                          <p:attrName>style.visibility</p:attrName>
                                        </p:attrNameLst>
                                      </p:cBhvr>
                                      <p:to>
                                        <p:strVal val="visible"/>
                                      </p:to>
                                    </p:set>
                                    <p:anim calcmode="lin" valueType="num">
                                      <p:cBhvr additive="base">
                                        <p:cTn id="855" dur="500" fill="hold"/>
                                        <p:tgtEl>
                                          <p:spTgt spid="287"/>
                                        </p:tgtEl>
                                        <p:attrNameLst>
                                          <p:attrName>ppt_x</p:attrName>
                                        </p:attrNameLst>
                                      </p:cBhvr>
                                      <p:tavLst>
                                        <p:tav tm="0">
                                          <p:val>
                                            <p:strVal val="#ppt_x"/>
                                          </p:val>
                                        </p:tav>
                                        <p:tav tm="100000">
                                          <p:val>
                                            <p:strVal val="#ppt_x"/>
                                          </p:val>
                                        </p:tav>
                                      </p:tavLst>
                                    </p:anim>
                                    <p:anim calcmode="lin" valueType="num">
                                      <p:cBhvr additive="base">
                                        <p:cTn id="856" dur="500" fill="hold"/>
                                        <p:tgtEl>
                                          <p:spTgt spid="287"/>
                                        </p:tgtEl>
                                        <p:attrNameLst>
                                          <p:attrName>ppt_y</p:attrName>
                                        </p:attrNameLst>
                                      </p:cBhvr>
                                      <p:tavLst>
                                        <p:tav tm="0">
                                          <p:val>
                                            <p:strVal val="1+#ppt_h/2"/>
                                          </p:val>
                                        </p:tav>
                                        <p:tav tm="100000">
                                          <p:val>
                                            <p:strVal val="#ppt_y"/>
                                          </p:val>
                                        </p:tav>
                                      </p:tavLst>
                                    </p:anim>
                                  </p:childTnLst>
                                </p:cTn>
                              </p:par>
                              <p:par>
                                <p:cTn id="857" presetID="2" presetClass="entr" presetSubtype="4" fill="hold" nodeType="withEffect">
                                  <p:stCondLst>
                                    <p:cond delay="0"/>
                                  </p:stCondLst>
                                  <p:childTnLst>
                                    <p:set>
                                      <p:cBhvr>
                                        <p:cTn id="858" dur="1" fill="hold">
                                          <p:stCondLst>
                                            <p:cond delay="0"/>
                                          </p:stCondLst>
                                        </p:cTn>
                                        <p:tgtEl>
                                          <p:spTgt spid="288"/>
                                        </p:tgtEl>
                                        <p:attrNameLst>
                                          <p:attrName>style.visibility</p:attrName>
                                        </p:attrNameLst>
                                      </p:cBhvr>
                                      <p:to>
                                        <p:strVal val="visible"/>
                                      </p:to>
                                    </p:set>
                                    <p:anim calcmode="lin" valueType="num">
                                      <p:cBhvr additive="base">
                                        <p:cTn id="859" dur="500" fill="hold"/>
                                        <p:tgtEl>
                                          <p:spTgt spid="288"/>
                                        </p:tgtEl>
                                        <p:attrNameLst>
                                          <p:attrName>ppt_x</p:attrName>
                                        </p:attrNameLst>
                                      </p:cBhvr>
                                      <p:tavLst>
                                        <p:tav tm="0">
                                          <p:val>
                                            <p:strVal val="#ppt_x"/>
                                          </p:val>
                                        </p:tav>
                                        <p:tav tm="100000">
                                          <p:val>
                                            <p:strVal val="#ppt_x"/>
                                          </p:val>
                                        </p:tav>
                                      </p:tavLst>
                                    </p:anim>
                                    <p:anim calcmode="lin" valueType="num">
                                      <p:cBhvr additive="base">
                                        <p:cTn id="860" dur="500" fill="hold"/>
                                        <p:tgtEl>
                                          <p:spTgt spid="288"/>
                                        </p:tgtEl>
                                        <p:attrNameLst>
                                          <p:attrName>ppt_y</p:attrName>
                                        </p:attrNameLst>
                                      </p:cBhvr>
                                      <p:tavLst>
                                        <p:tav tm="0">
                                          <p:val>
                                            <p:strVal val="1+#ppt_h/2"/>
                                          </p:val>
                                        </p:tav>
                                        <p:tav tm="100000">
                                          <p:val>
                                            <p:strVal val="#ppt_y"/>
                                          </p:val>
                                        </p:tav>
                                      </p:tavLst>
                                    </p:anim>
                                  </p:childTnLst>
                                </p:cTn>
                              </p:par>
                              <p:par>
                                <p:cTn id="861" presetID="2" presetClass="entr" presetSubtype="4" fill="hold" nodeType="withEffect">
                                  <p:stCondLst>
                                    <p:cond delay="0"/>
                                  </p:stCondLst>
                                  <p:childTnLst>
                                    <p:set>
                                      <p:cBhvr>
                                        <p:cTn id="862" dur="1" fill="hold">
                                          <p:stCondLst>
                                            <p:cond delay="0"/>
                                          </p:stCondLst>
                                        </p:cTn>
                                        <p:tgtEl>
                                          <p:spTgt spid="289"/>
                                        </p:tgtEl>
                                        <p:attrNameLst>
                                          <p:attrName>style.visibility</p:attrName>
                                        </p:attrNameLst>
                                      </p:cBhvr>
                                      <p:to>
                                        <p:strVal val="visible"/>
                                      </p:to>
                                    </p:set>
                                    <p:anim calcmode="lin" valueType="num">
                                      <p:cBhvr additive="base">
                                        <p:cTn id="863" dur="500" fill="hold"/>
                                        <p:tgtEl>
                                          <p:spTgt spid="289"/>
                                        </p:tgtEl>
                                        <p:attrNameLst>
                                          <p:attrName>ppt_x</p:attrName>
                                        </p:attrNameLst>
                                      </p:cBhvr>
                                      <p:tavLst>
                                        <p:tav tm="0">
                                          <p:val>
                                            <p:strVal val="#ppt_x"/>
                                          </p:val>
                                        </p:tav>
                                        <p:tav tm="100000">
                                          <p:val>
                                            <p:strVal val="#ppt_x"/>
                                          </p:val>
                                        </p:tav>
                                      </p:tavLst>
                                    </p:anim>
                                    <p:anim calcmode="lin" valueType="num">
                                      <p:cBhvr additive="base">
                                        <p:cTn id="864" dur="500" fill="hold"/>
                                        <p:tgtEl>
                                          <p:spTgt spid="289"/>
                                        </p:tgtEl>
                                        <p:attrNameLst>
                                          <p:attrName>ppt_y</p:attrName>
                                        </p:attrNameLst>
                                      </p:cBhvr>
                                      <p:tavLst>
                                        <p:tav tm="0">
                                          <p:val>
                                            <p:strVal val="1+#ppt_h/2"/>
                                          </p:val>
                                        </p:tav>
                                        <p:tav tm="100000">
                                          <p:val>
                                            <p:strVal val="#ppt_y"/>
                                          </p:val>
                                        </p:tav>
                                      </p:tavLst>
                                    </p:anim>
                                  </p:childTnLst>
                                </p:cTn>
                              </p:par>
                              <p:par>
                                <p:cTn id="865" presetID="2" presetClass="entr" presetSubtype="4" fill="hold" nodeType="withEffect">
                                  <p:stCondLst>
                                    <p:cond delay="0"/>
                                  </p:stCondLst>
                                  <p:childTnLst>
                                    <p:set>
                                      <p:cBhvr>
                                        <p:cTn id="866" dur="1" fill="hold">
                                          <p:stCondLst>
                                            <p:cond delay="0"/>
                                          </p:stCondLst>
                                        </p:cTn>
                                        <p:tgtEl>
                                          <p:spTgt spid="290"/>
                                        </p:tgtEl>
                                        <p:attrNameLst>
                                          <p:attrName>style.visibility</p:attrName>
                                        </p:attrNameLst>
                                      </p:cBhvr>
                                      <p:to>
                                        <p:strVal val="visible"/>
                                      </p:to>
                                    </p:set>
                                    <p:anim calcmode="lin" valueType="num">
                                      <p:cBhvr additive="base">
                                        <p:cTn id="867" dur="500" fill="hold"/>
                                        <p:tgtEl>
                                          <p:spTgt spid="290"/>
                                        </p:tgtEl>
                                        <p:attrNameLst>
                                          <p:attrName>ppt_x</p:attrName>
                                        </p:attrNameLst>
                                      </p:cBhvr>
                                      <p:tavLst>
                                        <p:tav tm="0">
                                          <p:val>
                                            <p:strVal val="#ppt_x"/>
                                          </p:val>
                                        </p:tav>
                                        <p:tav tm="100000">
                                          <p:val>
                                            <p:strVal val="#ppt_x"/>
                                          </p:val>
                                        </p:tav>
                                      </p:tavLst>
                                    </p:anim>
                                    <p:anim calcmode="lin" valueType="num">
                                      <p:cBhvr additive="base">
                                        <p:cTn id="868" dur="500" fill="hold"/>
                                        <p:tgtEl>
                                          <p:spTgt spid="290"/>
                                        </p:tgtEl>
                                        <p:attrNameLst>
                                          <p:attrName>ppt_y</p:attrName>
                                        </p:attrNameLst>
                                      </p:cBhvr>
                                      <p:tavLst>
                                        <p:tav tm="0">
                                          <p:val>
                                            <p:strVal val="1+#ppt_h/2"/>
                                          </p:val>
                                        </p:tav>
                                        <p:tav tm="100000">
                                          <p:val>
                                            <p:strVal val="#ppt_y"/>
                                          </p:val>
                                        </p:tav>
                                      </p:tavLst>
                                    </p:anim>
                                  </p:childTnLst>
                                </p:cTn>
                              </p:par>
                              <p:par>
                                <p:cTn id="869" presetID="2" presetClass="entr" presetSubtype="4" fill="hold" nodeType="withEffect">
                                  <p:stCondLst>
                                    <p:cond delay="0"/>
                                  </p:stCondLst>
                                  <p:childTnLst>
                                    <p:set>
                                      <p:cBhvr>
                                        <p:cTn id="870" dur="1" fill="hold">
                                          <p:stCondLst>
                                            <p:cond delay="0"/>
                                          </p:stCondLst>
                                        </p:cTn>
                                        <p:tgtEl>
                                          <p:spTgt spid="291"/>
                                        </p:tgtEl>
                                        <p:attrNameLst>
                                          <p:attrName>style.visibility</p:attrName>
                                        </p:attrNameLst>
                                      </p:cBhvr>
                                      <p:to>
                                        <p:strVal val="visible"/>
                                      </p:to>
                                    </p:set>
                                    <p:anim calcmode="lin" valueType="num">
                                      <p:cBhvr additive="base">
                                        <p:cTn id="871" dur="500" fill="hold"/>
                                        <p:tgtEl>
                                          <p:spTgt spid="291"/>
                                        </p:tgtEl>
                                        <p:attrNameLst>
                                          <p:attrName>ppt_x</p:attrName>
                                        </p:attrNameLst>
                                      </p:cBhvr>
                                      <p:tavLst>
                                        <p:tav tm="0">
                                          <p:val>
                                            <p:strVal val="#ppt_x"/>
                                          </p:val>
                                        </p:tav>
                                        <p:tav tm="100000">
                                          <p:val>
                                            <p:strVal val="#ppt_x"/>
                                          </p:val>
                                        </p:tav>
                                      </p:tavLst>
                                    </p:anim>
                                    <p:anim calcmode="lin" valueType="num">
                                      <p:cBhvr additive="base">
                                        <p:cTn id="872" dur="500" fill="hold"/>
                                        <p:tgtEl>
                                          <p:spTgt spid="291"/>
                                        </p:tgtEl>
                                        <p:attrNameLst>
                                          <p:attrName>ppt_y</p:attrName>
                                        </p:attrNameLst>
                                      </p:cBhvr>
                                      <p:tavLst>
                                        <p:tav tm="0">
                                          <p:val>
                                            <p:strVal val="1+#ppt_h/2"/>
                                          </p:val>
                                        </p:tav>
                                        <p:tav tm="100000">
                                          <p:val>
                                            <p:strVal val="#ppt_y"/>
                                          </p:val>
                                        </p:tav>
                                      </p:tavLst>
                                    </p:anim>
                                  </p:childTnLst>
                                </p:cTn>
                              </p:par>
                              <p:par>
                                <p:cTn id="873" presetID="2" presetClass="entr" presetSubtype="4" fill="hold" nodeType="withEffect">
                                  <p:stCondLst>
                                    <p:cond delay="0"/>
                                  </p:stCondLst>
                                  <p:childTnLst>
                                    <p:set>
                                      <p:cBhvr>
                                        <p:cTn id="874" dur="1" fill="hold">
                                          <p:stCondLst>
                                            <p:cond delay="0"/>
                                          </p:stCondLst>
                                        </p:cTn>
                                        <p:tgtEl>
                                          <p:spTgt spid="292"/>
                                        </p:tgtEl>
                                        <p:attrNameLst>
                                          <p:attrName>style.visibility</p:attrName>
                                        </p:attrNameLst>
                                      </p:cBhvr>
                                      <p:to>
                                        <p:strVal val="visible"/>
                                      </p:to>
                                    </p:set>
                                    <p:anim calcmode="lin" valueType="num">
                                      <p:cBhvr additive="base">
                                        <p:cTn id="875" dur="500" fill="hold"/>
                                        <p:tgtEl>
                                          <p:spTgt spid="292"/>
                                        </p:tgtEl>
                                        <p:attrNameLst>
                                          <p:attrName>ppt_x</p:attrName>
                                        </p:attrNameLst>
                                      </p:cBhvr>
                                      <p:tavLst>
                                        <p:tav tm="0">
                                          <p:val>
                                            <p:strVal val="#ppt_x"/>
                                          </p:val>
                                        </p:tav>
                                        <p:tav tm="100000">
                                          <p:val>
                                            <p:strVal val="#ppt_x"/>
                                          </p:val>
                                        </p:tav>
                                      </p:tavLst>
                                    </p:anim>
                                    <p:anim calcmode="lin" valueType="num">
                                      <p:cBhvr additive="base">
                                        <p:cTn id="876" dur="500" fill="hold"/>
                                        <p:tgtEl>
                                          <p:spTgt spid="292"/>
                                        </p:tgtEl>
                                        <p:attrNameLst>
                                          <p:attrName>ppt_y</p:attrName>
                                        </p:attrNameLst>
                                      </p:cBhvr>
                                      <p:tavLst>
                                        <p:tav tm="0">
                                          <p:val>
                                            <p:strVal val="1+#ppt_h/2"/>
                                          </p:val>
                                        </p:tav>
                                        <p:tav tm="100000">
                                          <p:val>
                                            <p:strVal val="#ppt_y"/>
                                          </p:val>
                                        </p:tav>
                                      </p:tavLst>
                                    </p:anim>
                                  </p:childTnLst>
                                </p:cTn>
                              </p:par>
                              <p:par>
                                <p:cTn id="877" presetID="2" presetClass="entr" presetSubtype="4" fill="hold" nodeType="withEffect">
                                  <p:stCondLst>
                                    <p:cond delay="0"/>
                                  </p:stCondLst>
                                  <p:childTnLst>
                                    <p:set>
                                      <p:cBhvr>
                                        <p:cTn id="878" dur="1" fill="hold">
                                          <p:stCondLst>
                                            <p:cond delay="0"/>
                                          </p:stCondLst>
                                        </p:cTn>
                                        <p:tgtEl>
                                          <p:spTgt spid="293"/>
                                        </p:tgtEl>
                                        <p:attrNameLst>
                                          <p:attrName>style.visibility</p:attrName>
                                        </p:attrNameLst>
                                      </p:cBhvr>
                                      <p:to>
                                        <p:strVal val="visible"/>
                                      </p:to>
                                    </p:set>
                                    <p:anim calcmode="lin" valueType="num">
                                      <p:cBhvr additive="base">
                                        <p:cTn id="879" dur="500" fill="hold"/>
                                        <p:tgtEl>
                                          <p:spTgt spid="293"/>
                                        </p:tgtEl>
                                        <p:attrNameLst>
                                          <p:attrName>ppt_x</p:attrName>
                                        </p:attrNameLst>
                                      </p:cBhvr>
                                      <p:tavLst>
                                        <p:tav tm="0">
                                          <p:val>
                                            <p:strVal val="#ppt_x"/>
                                          </p:val>
                                        </p:tav>
                                        <p:tav tm="100000">
                                          <p:val>
                                            <p:strVal val="#ppt_x"/>
                                          </p:val>
                                        </p:tav>
                                      </p:tavLst>
                                    </p:anim>
                                    <p:anim calcmode="lin" valueType="num">
                                      <p:cBhvr additive="base">
                                        <p:cTn id="880" dur="500" fill="hold"/>
                                        <p:tgtEl>
                                          <p:spTgt spid="293"/>
                                        </p:tgtEl>
                                        <p:attrNameLst>
                                          <p:attrName>ppt_y</p:attrName>
                                        </p:attrNameLst>
                                      </p:cBhvr>
                                      <p:tavLst>
                                        <p:tav tm="0">
                                          <p:val>
                                            <p:strVal val="1+#ppt_h/2"/>
                                          </p:val>
                                        </p:tav>
                                        <p:tav tm="100000">
                                          <p:val>
                                            <p:strVal val="#ppt_y"/>
                                          </p:val>
                                        </p:tav>
                                      </p:tavLst>
                                    </p:anim>
                                  </p:childTnLst>
                                </p:cTn>
                              </p:par>
                              <p:par>
                                <p:cTn id="881" presetID="2" presetClass="entr" presetSubtype="4" fill="hold" nodeType="withEffect">
                                  <p:stCondLst>
                                    <p:cond delay="0"/>
                                  </p:stCondLst>
                                  <p:childTnLst>
                                    <p:set>
                                      <p:cBhvr>
                                        <p:cTn id="882" dur="1" fill="hold">
                                          <p:stCondLst>
                                            <p:cond delay="0"/>
                                          </p:stCondLst>
                                        </p:cTn>
                                        <p:tgtEl>
                                          <p:spTgt spid="294"/>
                                        </p:tgtEl>
                                        <p:attrNameLst>
                                          <p:attrName>style.visibility</p:attrName>
                                        </p:attrNameLst>
                                      </p:cBhvr>
                                      <p:to>
                                        <p:strVal val="visible"/>
                                      </p:to>
                                    </p:set>
                                    <p:anim calcmode="lin" valueType="num">
                                      <p:cBhvr additive="base">
                                        <p:cTn id="883" dur="500" fill="hold"/>
                                        <p:tgtEl>
                                          <p:spTgt spid="294"/>
                                        </p:tgtEl>
                                        <p:attrNameLst>
                                          <p:attrName>ppt_x</p:attrName>
                                        </p:attrNameLst>
                                      </p:cBhvr>
                                      <p:tavLst>
                                        <p:tav tm="0">
                                          <p:val>
                                            <p:strVal val="#ppt_x"/>
                                          </p:val>
                                        </p:tav>
                                        <p:tav tm="100000">
                                          <p:val>
                                            <p:strVal val="#ppt_x"/>
                                          </p:val>
                                        </p:tav>
                                      </p:tavLst>
                                    </p:anim>
                                    <p:anim calcmode="lin" valueType="num">
                                      <p:cBhvr additive="base">
                                        <p:cTn id="884" dur="500" fill="hold"/>
                                        <p:tgtEl>
                                          <p:spTgt spid="294"/>
                                        </p:tgtEl>
                                        <p:attrNameLst>
                                          <p:attrName>ppt_y</p:attrName>
                                        </p:attrNameLst>
                                      </p:cBhvr>
                                      <p:tavLst>
                                        <p:tav tm="0">
                                          <p:val>
                                            <p:strVal val="1+#ppt_h/2"/>
                                          </p:val>
                                        </p:tav>
                                        <p:tav tm="100000">
                                          <p:val>
                                            <p:strVal val="#ppt_y"/>
                                          </p:val>
                                        </p:tav>
                                      </p:tavLst>
                                    </p:anim>
                                  </p:childTnLst>
                                </p:cTn>
                              </p:par>
                              <p:par>
                                <p:cTn id="885" presetID="2" presetClass="entr" presetSubtype="4" fill="hold" nodeType="withEffect">
                                  <p:stCondLst>
                                    <p:cond delay="0"/>
                                  </p:stCondLst>
                                  <p:childTnLst>
                                    <p:set>
                                      <p:cBhvr>
                                        <p:cTn id="886" dur="1" fill="hold">
                                          <p:stCondLst>
                                            <p:cond delay="0"/>
                                          </p:stCondLst>
                                        </p:cTn>
                                        <p:tgtEl>
                                          <p:spTgt spid="295"/>
                                        </p:tgtEl>
                                        <p:attrNameLst>
                                          <p:attrName>style.visibility</p:attrName>
                                        </p:attrNameLst>
                                      </p:cBhvr>
                                      <p:to>
                                        <p:strVal val="visible"/>
                                      </p:to>
                                    </p:set>
                                    <p:anim calcmode="lin" valueType="num">
                                      <p:cBhvr additive="base">
                                        <p:cTn id="887" dur="500" fill="hold"/>
                                        <p:tgtEl>
                                          <p:spTgt spid="295"/>
                                        </p:tgtEl>
                                        <p:attrNameLst>
                                          <p:attrName>ppt_x</p:attrName>
                                        </p:attrNameLst>
                                      </p:cBhvr>
                                      <p:tavLst>
                                        <p:tav tm="0">
                                          <p:val>
                                            <p:strVal val="#ppt_x"/>
                                          </p:val>
                                        </p:tav>
                                        <p:tav tm="100000">
                                          <p:val>
                                            <p:strVal val="#ppt_x"/>
                                          </p:val>
                                        </p:tav>
                                      </p:tavLst>
                                    </p:anim>
                                    <p:anim calcmode="lin" valueType="num">
                                      <p:cBhvr additive="base">
                                        <p:cTn id="888" dur="500" fill="hold"/>
                                        <p:tgtEl>
                                          <p:spTgt spid="295"/>
                                        </p:tgtEl>
                                        <p:attrNameLst>
                                          <p:attrName>ppt_y</p:attrName>
                                        </p:attrNameLst>
                                      </p:cBhvr>
                                      <p:tavLst>
                                        <p:tav tm="0">
                                          <p:val>
                                            <p:strVal val="1+#ppt_h/2"/>
                                          </p:val>
                                        </p:tav>
                                        <p:tav tm="100000">
                                          <p:val>
                                            <p:strVal val="#ppt_y"/>
                                          </p:val>
                                        </p:tav>
                                      </p:tavLst>
                                    </p:anim>
                                  </p:childTnLst>
                                </p:cTn>
                              </p:par>
                              <p:par>
                                <p:cTn id="889" presetID="2" presetClass="entr" presetSubtype="4" fill="hold" nodeType="withEffect">
                                  <p:stCondLst>
                                    <p:cond delay="0"/>
                                  </p:stCondLst>
                                  <p:childTnLst>
                                    <p:set>
                                      <p:cBhvr>
                                        <p:cTn id="890" dur="1" fill="hold">
                                          <p:stCondLst>
                                            <p:cond delay="0"/>
                                          </p:stCondLst>
                                        </p:cTn>
                                        <p:tgtEl>
                                          <p:spTgt spid="296"/>
                                        </p:tgtEl>
                                        <p:attrNameLst>
                                          <p:attrName>style.visibility</p:attrName>
                                        </p:attrNameLst>
                                      </p:cBhvr>
                                      <p:to>
                                        <p:strVal val="visible"/>
                                      </p:to>
                                    </p:set>
                                    <p:anim calcmode="lin" valueType="num">
                                      <p:cBhvr additive="base">
                                        <p:cTn id="891" dur="500" fill="hold"/>
                                        <p:tgtEl>
                                          <p:spTgt spid="296"/>
                                        </p:tgtEl>
                                        <p:attrNameLst>
                                          <p:attrName>ppt_x</p:attrName>
                                        </p:attrNameLst>
                                      </p:cBhvr>
                                      <p:tavLst>
                                        <p:tav tm="0">
                                          <p:val>
                                            <p:strVal val="#ppt_x"/>
                                          </p:val>
                                        </p:tav>
                                        <p:tav tm="100000">
                                          <p:val>
                                            <p:strVal val="#ppt_x"/>
                                          </p:val>
                                        </p:tav>
                                      </p:tavLst>
                                    </p:anim>
                                    <p:anim calcmode="lin" valueType="num">
                                      <p:cBhvr additive="base">
                                        <p:cTn id="892" dur="500" fill="hold"/>
                                        <p:tgtEl>
                                          <p:spTgt spid="296"/>
                                        </p:tgtEl>
                                        <p:attrNameLst>
                                          <p:attrName>ppt_y</p:attrName>
                                        </p:attrNameLst>
                                      </p:cBhvr>
                                      <p:tavLst>
                                        <p:tav tm="0">
                                          <p:val>
                                            <p:strVal val="1+#ppt_h/2"/>
                                          </p:val>
                                        </p:tav>
                                        <p:tav tm="100000">
                                          <p:val>
                                            <p:strVal val="#ppt_y"/>
                                          </p:val>
                                        </p:tav>
                                      </p:tavLst>
                                    </p:anim>
                                  </p:childTnLst>
                                </p:cTn>
                              </p:par>
                              <p:par>
                                <p:cTn id="893" presetID="2" presetClass="entr" presetSubtype="4" fill="hold" nodeType="withEffect">
                                  <p:stCondLst>
                                    <p:cond delay="0"/>
                                  </p:stCondLst>
                                  <p:childTnLst>
                                    <p:set>
                                      <p:cBhvr>
                                        <p:cTn id="894" dur="1" fill="hold">
                                          <p:stCondLst>
                                            <p:cond delay="0"/>
                                          </p:stCondLst>
                                        </p:cTn>
                                        <p:tgtEl>
                                          <p:spTgt spid="297"/>
                                        </p:tgtEl>
                                        <p:attrNameLst>
                                          <p:attrName>style.visibility</p:attrName>
                                        </p:attrNameLst>
                                      </p:cBhvr>
                                      <p:to>
                                        <p:strVal val="visible"/>
                                      </p:to>
                                    </p:set>
                                    <p:anim calcmode="lin" valueType="num">
                                      <p:cBhvr additive="base">
                                        <p:cTn id="895" dur="500" fill="hold"/>
                                        <p:tgtEl>
                                          <p:spTgt spid="297"/>
                                        </p:tgtEl>
                                        <p:attrNameLst>
                                          <p:attrName>ppt_x</p:attrName>
                                        </p:attrNameLst>
                                      </p:cBhvr>
                                      <p:tavLst>
                                        <p:tav tm="0">
                                          <p:val>
                                            <p:strVal val="#ppt_x"/>
                                          </p:val>
                                        </p:tav>
                                        <p:tav tm="100000">
                                          <p:val>
                                            <p:strVal val="#ppt_x"/>
                                          </p:val>
                                        </p:tav>
                                      </p:tavLst>
                                    </p:anim>
                                    <p:anim calcmode="lin" valueType="num">
                                      <p:cBhvr additive="base">
                                        <p:cTn id="896" dur="500" fill="hold"/>
                                        <p:tgtEl>
                                          <p:spTgt spid="297"/>
                                        </p:tgtEl>
                                        <p:attrNameLst>
                                          <p:attrName>ppt_y</p:attrName>
                                        </p:attrNameLst>
                                      </p:cBhvr>
                                      <p:tavLst>
                                        <p:tav tm="0">
                                          <p:val>
                                            <p:strVal val="1+#ppt_h/2"/>
                                          </p:val>
                                        </p:tav>
                                        <p:tav tm="100000">
                                          <p:val>
                                            <p:strVal val="#ppt_y"/>
                                          </p:val>
                                        </p:tav>
                                      </p:tavLst>
                                    </p:anim>
                                  </p:childTnLst>
                                </p:cTn>
                              </p:par>
                              <p:par>
                                <p:cTn id="897" presetID="2" presetClass="entr" presetSubtype="4" fill="hold" nodeType="withEffect">
                                  <p:stCondLst>
                                    <p:cond delay="0"/>
                                  </p:stCondLst>
                                  <p:childTnLst>
                                    <p:set>
                                      <p:cBhvr>
                                        <p:cTn id="898" dur="1" fill="hold">
                                          <p:stCondLst>
                                            <p:cond delay="0"/>
                                          </p:stCondLst>
                                        </p:cTn>
                                        <p:tgtEl>
                                          <p:spTgt spid="298"/>
                                        </p:tgtEl>
                                        <p:attrNameLst>
                                          <p:attrName>style.visibility</p:attrName>
                                        </p:attrNameLst>
                                      </p:cBhvr>
                                      <p:to>
                                        <p:strVal val="visible"/>
                                      </p:to>
                                    </p:set>
                                    <p:anim calcmode="lin" valueType="num">
                                      <p:cBhvr additive="base">
                                        <p:cTn id="899" dur="500" fill="hold"/>
                                        <p:tgtEl>
                                          <p:spTgt spid="298"/>
                                        </p:tgtEl>
                                        <p:attrNameLst>
                                          <p:attrName>ppt_x</p:attrName>
                                        </p:attrNameLst>
                                      </p:cBhvr>
                                      <p:tavLst>
                                        <p:tav tm="0">
                                          <p:val>
                                            <p:strVal val="#ppt_x"/>
                                          </p:val>
                                        </p:tav>
                                        <p:tav tm="100000">
                                          <p:val>
                                            <p:strVal val="#ppt_x"/>
                                          </p:val>
                                        </p:tav>
                                      </p:tavLst>
                                    </p:anim>
                                    <p:anim calcmode="lin" valueType="num">
                                      <p:cBhvr additive="base">
                                        <p:cTn id="900" dur="500" fill="hold"/>
                                        <p:tgtEl>
                                          <p:spTgt spid="298"/>
                                        </p:tgtEl>
                                        <p:attrNameLst>
                                          <p:attrName>ppt_y</p:attrName>
                                        </p:attrNameLst>
                                      </p:cBhvr>
                                      <p:tavLst>
                                        <p:tav tm="0">
                                          <p:val>
                                            <p:strVal val="1+#ppt_h/2"/>
                                          </p:val>
                                        </p:tav>
                                        <p:tav tm="100000">
                                          <p:val>
                                            <p:strVal val="#ppt_y"/>
                                          </p:val>
                                        </p:tav>
                                      </p:tavLst>
                                    </p:anim>
                                  </p:childTnLst>
                                </p:cTn>
                              </p:par>
                              <p:par>
                                <p:cTn id="901" presetID="2" presetClass="entr" presetSubtype="4" fill="hold" nodeType="withEffect">
                                  <p:stCondLst>
                                    <p:cond delay="0"/>
                                  </p:stCondLst>
                                  <p:childTnLst>
                                    <p:set>
                                      <p:cBhvr>
                                        <p:cTn id="902" dur="1" fill="hold">
                                          <p:stCondLst>
                                            <p:cond delay="0"/>
                                          </p:stCondLst>
                                        </p:cTn>
                                        <p:tgtEl>
                                          <p:spTgt spid="299"/>
                                        </p:tgtEl>
                                        <p:attrNameLst>
                                          <p:attrName>style.visibility</p:attrName>
                                        </p:attrNameLst>
                                      </p:cBhvr>
                                      <p:to>
                                        <p:strVal val="visible"/>
                                      </p:to>
                                    </p:set>
                                    <p:anim calcmode="lin" valueType="num">
                                      <p:cBhvr additive="base">
                                        <p:cTn id="903" dur="500" fill="hold"/>
                                        <p:tgtEl>
                                          <p:spTgt spid="299"/>
                                        </p:tgtEl>
                                        <p:attrNameLst>
                                          <p:attrName>ppt_x</p:attrName>
                                        </p:attrNameLst>
                                      </p:cBhvr>
                                      <p:tavLst>
                                        <p:tav tm="0">
                                          <p:val>
                                            <p:strVal val="#ppt_x"/>
                                          </p:val>
                                        </p:tav>
                                        <p:tav tm="100000">
                                          <p:val>
                                            <p:strVal val="#ppt_x"/>
                                          </p:val>
                                        </p:tav>
                                      </p:tavLst>
                                    </p:anim>
                                    <p:anim calcmode="lin" valueType="num">
                                      <p:cBhvr additive="base">
                                        <p:cTn id="904" dur="500" fill="hold"/>
                                        <p:tgtEl>
                                          <p:spTgt spid="299"/>
                                        </p:tgtEl>
                                        <p:attrNameLst>
                                          <p:attrName>ppt_y</p:attrName>
                                        </p:attrNameLst>
                                      </p:cBhvr>
                                      <p:tavLst>
                                        <p:tav tm="0">
                                          <p:val>
                                            <p:strVal val="1+#ppt_h/2"/>
                                          </p:val>
                                        </p:tav>
                                        <p:tav tm="100000">
                                          <p:val>
                                            <p:strVal val="#ppt_y"/>
                                          </p:val>
                                        </p:tav>
                                      </p:tavLst>
                                    </p:anim>
                                  </p:childTnLst>
                                </p:cTn>
                              </p:par>
                              <p:par>
                                <p:cTn id="905" presetID="2" presetClass="entr" presetSubtype="4" fill="hold" nodeType="withEffect">
                                  <p:stCondLst>
                                    <p:cond delay="0"/>
                                  </p:stCondLst>
                                  <p:childTnLst>
                                    <p:set>
                                      <p:cBhvr>
                                        <p:cTn id="906" dur="1" fill="hold">
                                          <p:stCondLst>
                                            <p:cond delay="0"/>
                                          </p:stCondLst>
                                        </p:cTn>
                                        <p:tgtEl>
                                          <p:spTgt spid="300"/>
                                        </p:tgtEl>
                                        <p:attrNameLst>
                                          <p:attrName>style.visibility</p:attrName>
                                        </p:attrNameLst>
                                      </p:cBhvr>
                                      <p:to>
                                        <p:strVal val="visible"/>
                                      </p:to>
                                    </p:set>
                                    <p:anim calcmode="lin" valueType="num">
                                      <p:cBhvr additive="base">
                                        <p:cTn id="907" dur="500" fill="hold"/>
                                        <p:tgtEl>
                                          <p:spTgt spid="300"/>
                                        </p:tgtEl>
                                        <p:attrNameLst>
                                          <p:attrName>ppt_x</p:attrName>
                                        </p:attrNameLst>
                                      </p:cBhvr>
                                      <p:tavLst>
                                        <p:tav tm="0">
                                          <p:val>
                                            <p:strVal val="#ppt_x"/>
                                          </p:val>
                                        </p:tav>
                                        <p:tav tm="100000">
                                          <p:val>
                                            <p:strVal val="#ppt_x"/>
                                          </p:val>
                                        </p:tav>
                                      </p:tavLst>
                                    </p:anim>
                                    <p:anim calcmode="lin" valueType="num">
                                      <p:cBhvr additive="base">
                                        <p:cTn id="908" dur="500" fill="hold"/>
                                        <p:tgtEl>
                                          <p:spTgt spid="300"/>
                                        </p:tgtEl>
                                        <p:attrNameLst>
                                          <p:attrName>ppt_y</p:attrName>
                                        </p:attrNameLst>
                                      </p:cBhvr>
                                      <p:tavLst>
                                        <p:tav tm="0">
                                          <p:val>
                                            <p:strVal val="1+#ppt_h/2"/>
                                          </p:val>
                                        </p:tav>
                                        <p:tav tm="100000">
                                          <p:val>
                                            <p:strVal val="#ppt_y"/>
                                          </p:val>
                                        </p:tav>
                                      </p:tavLst>
                                    </p:anim>
                                  </p:childTnLst>
                                </p:cTn>
                              </p:par>
                              <p:par>
                                <p:cTn id="909" presetID="2" presetClass="entr" presetSubtype="4" fill="hold" nodeType="withEffect">
                                  <p:stCondLst>
                                    <p:cond delay="0"/>
                                  </p:stCondLst>
                                  <p:childTnLst>
                                    <p:set>
                                      <p:cBhvr>
                                        <p:cTn id="910" dur="1" fill="hold">
                                          <p:stCondLst>
                                            <p:cond delay="0"/>
                                          </p:stCondLst>
                                        </p:cTn>
                                        <p:tgtEl>
                                          <p:spTgt spid="301"/>
                                        </p:tgtEl>
                                        <p:attrNameLst>
                                          <p:attrName>style.visibility</p:attrName>
                                        </p:attrNameLst>
                                      </p:cBhvr>
                                      <p:to>
                                        <p:strVal val="visible"/>
                                      </p:to>
                                    </p:set>
                                    <p:anim calcmode="lin" valueType="num">
                                      <p:cBhvr additive="base">
                                        <p:cTn id="911" dur="500" fill="hold"/>
                                        <p:tgtEl>
                                          <p:spTgt spid="301"/>
                                        </p:tgtEl>
                                        <p:attrNameLst>
                                          <p:attrName>ppt_x</p:attrName>
                                        </p:attrNameLst>
                                      </p:cBhvr>
                                      <p:tavLst>
                                        <p:tav tm="0">
                                          <p:val>
                                            <p:strVal val="#ppt_x"/>
                                          </p:val>
                                        </p:tav>
                                        <p:tav tm="100000">
                                          <p:val>
                                            <p:strVal val="#ppt_x"/>
                                          </p:val>
                                        </p:tav>
                                      </p:tavLst>
                                    </p:anim>
                                    <p:anim calcmode="lin" valueType="num">
                                      <p:cBhvr additive="base">
                                        <p:cTn id="912" dur="500" fill="hold"/>
                                        <p:tgtEl>
                                          <p:spTgt spid="301"/>
                                        </p:tgtEl>
                                        <p:attrNameLst>
                                          <p:attrName>ppt_y</p:attrName>
                                        </p:attrNameLst>
                                      </p:cBhvr>
                                      <p:tavLst>
                                        <p:tav tm="0">
                                          <p:val>
                                            <p:strVal val="1+#ppt_h/2"/>
                                          </p:val>
                                        </p:tav>
                                        <p:tav tm="100000">
                                          <p:val>
                                            <p:strVal val="#ppt_y"/>
                                          </p:val>
                                        </p:tav>
                                      </p:tavLst>
                                    </p:anim>
                                  </p:childTnLst>
                                </p:cTn>
                              </p:par>
                              <p:par>
                                <p:cTn id="913" presetID="2" presetClass="entr" presetSubtype="4" fill="hold" nodeType="withEffect">
                                  <p:stCondLst>
                                    <p:cond delay="0"/>
                                  </p:stCondLst>
                                  <p:childTnLst>
                                    <p:set>
                                      <p:cBhvr>
                                        <p:cTn id="914" dur="1" fill="hold">
                                          <p:stCondLst>
                                            <p:cond delay="0"/>
                                          </p:stCondLst>
                                        </p:cTn>
                                        <p:tgtEl>
                                          <p:spTgt spid="302"/>
                                        </p:tgtEl>
                                        <p:attrNameLst>
                                          <p:attrName>style.visibility</p:attrName>
                                        </p:attrNameLst>
                                      </p:cBhvr>
                                      <p:to>
                                        <p:strVal val="visible"/>
                                      </p:to>
                                    </p:set>
                                    <p:anim calcmode="lin" valueType="num">
                                      <p:cBhvr additive="base">
                                        <p:cTn id="915" dur="500" fill="hold"/>
                                        <p:tgtEl>
                                          <p:spTgt spid="302"/>
                                        </p:tgtEl>
                                        <p:attrNameLst>
                                          <p:attrName>ppt_x</p:attrName>
                                        </p:attrNameLst>
                                      </p:cBhvr>
                                      <p:tavLst>
                                        <p:tav tm="0">
                                          <p:val>
                                            <p:strVal val="#ppt_x"/>
                                          </p:val>
                                        </p:tav>
                                        <p:tav tm="100000">
                                          <p:val>
                                            <p:strVal val="#ppt_x"/>
                                          </p:val>
                                        </p:tav>
                                      </p:tavLst>
                                    </p:anim>
                                    <p:anim calcmode="lin" valueType="num">
                                      <p:cBhvr additive="base">
                                        <p:cTn id="916" dur="500" fill="hold"/>
                                        <p:tgtEl>
                                          <p:spTgt spid="302"/>
                                        </p:tgtEl>
                                        <p:attrNameLst>
                                          <p:attrName>ppt_y</p:attrName>
                                        </p:attrNameLst>
                                      </p:cBhvr>
                                      <p:tavLst>
                                        <p:tav tm="0">
                                          <p:val>
                                            <p:strVal val="1+#ppt_h/2"/>
                                          </p:val>
                                        </p:tav>
                                        <p:tav tm="100000">
                                          <p:val>
                                            <p:strVal val="#ppt_y"/>
                                          </p:val>
                                        </p:tav>
                                      </p:tavLst>
                                    </p:anim>
                                  </p:childTnLst>
                                </p:cTn>
                              </p:par>
                              <p:par>
                                <p:cTn id="917" presetID="2" presetClass="entr" presetSubtype="4" fill="hold" nodeType="withEffect">
                                  <p:stCondLst>
                                    <p:cond delay="0"/>
                                  </p:stCondLst>
                                  <p:childTnLst>
                                    <p:set>
                                      <p:cBhvr>
                                        <p:cTn id="918" dur="1" fill="hold">
                                          <p:stCondLst>
                                            <p:cond delay="0"/>
                                          </p:stCondLst>
                                        </p:cTn>
                                        <p:tgtEl>
                                          <p:spTgt spid="303"/>
                                        </p:tgtEl>
                                        <p:attrNameLst>
                                          <p:attrName>style.visibility</p:attrName>
                                        </p:attrNameLst>
                                      </p:cBhvr>
                                      <p:to>
                                        <p:strVal val="visible"/>
                                      </p:to>
                                    </p:set>
                                    <p:anim calcmode="lin" valueType="num">
                                      <p:cBhvr additive="base">
                                        <p:cTn id="919" dur="500" fill="hold"/>
                                        <p:tgtEl>
                                          <p:spTgt spid="303"/>
                                        </p:tgtEl>
                                        <p:attrNameLst>
                                          <p:attrName>ppt_x</p:attrName>
                                        </p:attrNameLst>
                                      </p:cBhvr>
                                      <p:tavLst>
                                        <p:tav tm="0">
                                          <p:val>
                                            <p:strVal val="#ppt_x"/>
                                          </p:val>
                                        </p:tav>
                                        <p:tav tm="100000">
                                          <p:val>
                                            <p:strVal val="#ppt_x"/>
                                          </p:val>
                                        </p:tav>
                                      </p:tavLst>
                                    </p:anim>
                                    <p:anim calcmode="lin" valueType="num">
                                      <p:cBhvr additive="base">
                                        <p:cTn id="920" dur="500" fill="hold"/>
                                        <p:tgtEl>
                                          <p:spTgt spid="303"/>
                                        </p:tgtEl>
                                        <p:attrNameLst>
                                          <p:attrName>ppt_y</p:attrName>
                                        </p:attrNameLst>
                                      </p:cBhvr>
                                      <p:tavLst>
                                        <p:tav tm="0">
                                          <p:val>
                                            <p:strVal val="1+#ppt_h/2"/>
                                          </p:val>
                                        </p:tav>
                                        <p:tav tm="100000">
                                          <p:val>
                                            <p:strVal val="#ppt_y"/>
                                          </p:val>
                                        </p:tav>
                                      </p:tavLst>
                                    </p:anim>
                                  </p:childTnLst>
                                </p:cTn>
                              </p:par>
                              <p:par>
                                <p:cTn id="921" presetID="2" presetClass="entr" presetSubtype="4" fill="hold" nodeType="withEffect">
                                  <p:stCondLst>
                                    <p:cond delay="0"/>
                                  </p:stCondLst>
                                  <p:childTnLst>
                                    <p:set>
                                      <p:cBhvr>
                                        <p:cTn id="922" dur="1" fill="hold">
                                          <p:stCondLst>
                                            <p:cond delay="0"/>
                                          </p:stCondLst>
                                        </p:cTn>
                                        <p:tgtEl>
                                          <p:spTgt spid="304"/>
                                        </p:tgtEl>
                                        <p:attrNameLst>
                                          <p:attrName>style.visibility</p:attrName>
                                        </p:attrNameLst>
                                      </p:cBhvr>
                                      <p:to>
                                        <p:strVal val="visible"/>
                                      </p:to>
                                    </p:set>
                                    <p:anim calcmode="lin" valueType="num">
                                      <p:cBhvr additive="base">
                                        <p:cTn id="923" dur="500" fill="hold"/>
                                        <p:tgtEl>
                                          <p:spTgt spid="304"/>
                                        </p:tgtEl>
                                        <p:attrNameLst>
                                          <p:attrName>ppt_x</p:attrName>
                                        </p:attrNameLst>
                                      </p:cBhvr>
                                      <p:tavLst>
                                        <p:tav tm="0">
                                          <p:val>
                                            <p:strVal val="#ppt_x"/>
                                          </p:val>
                                        </p:tav>
                                        <p:tav tm="100000">
                                          <p:val>
                                            <p:strVal val="#ppt_x"/>
                                          </p:val>
                                        </p:tav>
                                      </p:tavLst>
                                    </p:anim>
                                    <p:anim calcmode="lin" valueType="num">
                                      <p:cBhvr additive="base">
                                        <p:cTn id="924" dur="500" fill="hold"/>
                                        <p:tgtEl>
                                          <p:spTgt spid="304"/>
                                        </p:tgtEl>
                                        <p:attrNameLst>
                                          <p:attrName>ppt_y</p:attrName>
                                        </p:attrNameLst>
                                      </p:cBhvr>
                                      <p:tavLst>
                                        <p:tav tm="0">
                                          <p:val>
                                            <p:strVal val="1+#ppt_h/2"/>
                                          </p:val>
                                        </p:tav>
                                        <p:tav tm="100000">
                                          <p:val>
                                            <p:strVal val="#ppt_y"/>
                                          </p:val>
                                        </p:tav>
                                      </p:tavLst>
                                    </p:anim>
                                  </p:childTnLst>
                                </p:cTn>
                              </p:par>
                              <p:par>
                                <p:cTn id="925" presetID="2" presetClass="entr" presetSubtype="4" fill="hold" nodeType="withEffect">
                                  <p:stCondLst>
                                    <p:cond delay="0"/>
                                  </p:stCondLst>
                                  <p:childTnLst>
                                    <p:set>
                                      <p:cBhvr>
                                        <p:cTn id="926" dur="1" fill="hold">
                                          <p:stCondLst>
                                            <p:cond delay="0"/>
                                          </p:stCondLst>
                                        </p:cTn>
                                        <p:tgtEl>
                                          <p:spTgt spid="305"/>
                                        </p:tgtEl>
                                        <p:attrNameLst>
                                          <p:attrName>style.visibility</p:attrName>
                                        </p:attrNameLst>
                                      </p:cBhvr>
                                      <p:to>
                                        <p:strVal val="visible"/>
                                      </p:to>
                                    </p:set>
                                    <p:anim calcmode="lin" valueType="num">
                                      <p:cBhvr additive="base">
                                        <p:cTn id="927" dur="500" fill="hold"/>
                                        <p:tgtEl>
                                          <p:spTgt spid="305"/>
                                        </p:tgtEl>
                                        <p:attrNameLst>
                                          <p:attrName>ppt_x</p:attrName>
                                        </p:attrNameLst>
                                      </p:cBhvr>
                                      <p:tavLst>
                                        <p:tav tm="0">
                                          <p:val>
                                            <p:strVal val="#ppt_x"/>
                                          </p:val>
                                        </p:tav>
                                        <p:tav tm="100000">
                                          <p:val>
                                            <p:strVal val="#ppt_x"/>
                                          </p:val>
                                        </p:tav>
                                      </p:tavLst>
                                    </p:anim>
                                    <p:anim calcmode="lin" valueType="num">
                                      <p:cBhvr additive="base">
                                        <p:cTn id="928" dur="500" fill="hold"/>
                                        <p:tgtEl>
                                          <p:spTgt spid="3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p:bldP spid="321" grpId="0" animBg="1"/>
      <p:bldP spid="323" grpId="0" animBg="1"/>
      <p:bldP spid="326" grpId="0" animBg="1"/>
      <p:bldP spid="327" grpId="0" animBg="1"/>
      <p:bldP spid="330" grpId="0" animBg="1"/>
      <p:bldP spid="331" grpId="0" animBg="1"/>
      <p:bldP spid="3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Question Mark with solid fill">
            <a:extLst>
              <a:ext uri="{FF2B5EF4-FFF2-40B4-BE49-F238E27FC236}">
                <a16:creationId xmlns:a16="http://schemas.microsoft.com/office/drawing/2014/main" id="{33A67D5E-F99E-4ED2-EA95-340DD89BE6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4855" y="2772038"/>
            <a:ext cx="1281740" cy="1281740"/>
          </a:xfrm>
          <a:prstGeom prst="rect">
            <a:avLst/>
          </a:prstGeom>
        </p:spPr>
      </p:pic>
      <p:sp>
        <p:nvSpPr>
          <p:cNvPr id="8" name="Title 1">
            <a:extLst>
              <a:ext uri="{FF2B5EF4-FFF2-40B4-BE49-F238E27FC236}">
                <a16:creationId xmlns:a16="http://schemas.microsoft.com/office/drawing/2014/main" id="{CB789326-B863-3337-45D7-E5D29F5FC44A}"/>
              </a:ext>
            </a:extLst>
          </p:cNvPr>
          <p:cNvSpPr>
            <a:spLocks noGrp="1"/>
          </p:cNvSpPr>
          <p:nvPr>
            <p:ph type="title"/>
          </p:nvPr>
        </p:nvSpPr>
        <p:spPr>
          <a:xfrm>
            <a:off x="5437016" y="1834776"/>
            <a:ext cx="11360800" cy="763600"/>
          </a:xfrm>
        </p:spPr>
        <p:txBody>
          <a:bodyPr>
            <a:noAutofit/>
          </a:bodyPr>
          <a:lstStyle/>
          <a:p>
            <a:r>
              <a:rPr lang="en-US" dirty="0">
                <a:sym typeface="Georgia"/>
              </a:rPr>
              <a:t>79.98</a:t>
            </a:r>
          </a:p>
        </p:txBody>
      </p:sp>
      <p:sp>
        <p:nvSpPr>
          <p:cNvPr id="10" name="Title 1">
            <a:extLst>
              <a:ext uri="{FF2B5EF4-FFF2-40B4-BE49-F238E27FC236}">
                <a16:creationId xmlns:a16="http://schemas.microsoft.com/office/drawing/2014/main" id="{68235E2D-3866-145F-4772-BBAAD279E4E9}"/>
              </a:ext>
            </a:extLst>
          </p:cNvPr>
          <p:cNvSpPr txBox="1">
            <a:spLocks/>
          </p:cNvSpPr>
          <p:nvPr/>
        </p:nvSpPr>
        <p:spPr>
          <a:xfrm>
            <a:off x="5437016" y="2877195"/>
            <a:ext cx="2522599" cy="11165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100" cap="all" spc="200" dirty="0">
                <a:solidFill>
                  <a:schemeClr val="tx2"/>
                </a:solidFill>
                <a:latin typeface="+mj-lt"/>
                <a:ea typeface="+mj-ea"/>
                <a:cs typeface="+mj-cs"/>
              </a:rPr>
              <a:t>72.43</a:t>
            </a:r>
          </a:p>
        </p:txBody>
      </p:sp>
      <p:sp>
        <p:nvSpPr>
          <p:cNvPr id="11" name="Title 1">
            <a:extLst>
              <a:ext uri="{FF2B5EF4-FFF2-40B4-BE49-F238E27FC236}">
                <a16:creationId xmlns:a16="http://schemas.microsoft.com/office/drawing/2014/main" id="{E5DCBBE9-7F05-0E39-5197-FECC48E5DA95}"/>
              </a:ext>
            </a:extLst>
          </p:cNvPr>
          <p:cNvSpPr txBox="1">
            <a:spLocks/>
          </p:cNvSpPr>
          <p:nvPr/>
        </p:nvSpPr>
        <p:spPr>
          <a:xfrm>
            <a:off x="5437016" y="4214376"/>
            <a:ext cx="2522599" cy="11165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100" cap="all" spc="200" dirty="0">
                <a:solidFill>
                  <a:schemeClr val="tx2"/>
                </a:solidFill>
                <a:latin typeface="+mj-lt"/>
                <a:ea typeface="+mj-ea"/>
                <a:cs typeface="+mj-cs"/>
              </a:rPr>
              <a:t>65.18</a:t>
            </a:r>
          </a:p>
        </p:txBody>
      </p:sp>
      <p:pic>
        <p:nvPicPr>
          <p:cNvPr id="14" name="Graphic 13" descr="Thumbs up sign with solid fill">
            <a:extLst>
              <a:ext uri="{FF2B5EF4-FFF2-40B4-BE49-F238E27FC236}">
                <a16:creationId xmlns:a16="http://schemas.microsoft.com/office/drawing/2014/main" id="{FADBD878-05F0-F4A9-3E4D-BE3A26773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158340" y="4067020"/>
            <a:ext cx="1074768" cy="1074768"/>
          </a:xfrm>
          <a:prstGeom prst="rect">
            <a:avLst/>
          </a:prstGeom>
        </p:spPr>
      </p:pic>
      <p:pic>
        <p:nvPicPr>
          <p:cNvPr id="15" name="Graphic 14" descr="Thumbs up sign with solid fill">
            <a:extLst>
              <a:ext uri="{FF2B5EF4-FFF2-40B4-BE49-F238E27FC236}">
                <a16:creationId xmlns:a16="http://schemas.microsoft.com/office/drawing/2014/main" id="{3CC32DC8-7C67-0969-86A0-F3CE06100C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8340" y="1527117"/>
            <a:ext cx="1074768" cy="1074768"/>
          </a:xfrm>
          <a:prstGeom prst="rect">
            <a:avLst/>
          </a:prstGeom>
        </p:spPr>
      </p:pic>
      <p:sp>
        <p:nvSpPr>
          <p:cNvPr id="17" name="Title 1">
            <a:extLst>
              <a:ext uri="{FF2B5EF4-FFF2-40B4-BE49-F238E27FC236}">
                <a16:creationId xmlns:a16="http://schemas.microsoft.com/office/drawing/2014/main" id="{D8652AA9-1693-4E95-ADB4-0C4BFC39F9D2}"/>
              </a:ext>
            </a:extLst>
          </p:cNvPr>
          <p:cNvSpPr txBox="1">
            <a:spLocks/>
          </p:cNvSpPr>
          <p:nvPr/>
        </p:nvSpPr>
        <p:spPr>
          <a:xfrm>
            <a:off x="1017916" y="6106037"/>
            <a:ext cx="11174084" cy="49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600" dirty="0">
                <a:solidFill>
                  <a:srgbClr val="C00404"/>
                </a:solidFill>
              </a:rPr>
              <a:t>Eden, </a:t>
            </a:r>
            <a:r>
              <a:rPr lang="en-US" sz="1600" dirty="0" err="1">
                <a:solidFill>
                  <a:srgbClr val="C00404"/>
                </a:solidFill>
              </a:rPr>
              <a:t>Dov</a:t>
            </a:r>
            <a:r>
              <a:rPr lang="en-US" sz="1600" dirty="0">
                <a:solidFill>
                  <a:srgbClr val="C00404"/>
                </a:solidFill>
              </a:rPr>
              <a:t>, &amp; Shani, Abraham B. (1982). Pygmalion goes to boot camp: Expectancy, leadership, and trainee performance. </a:t>
            </a:r>
            <a:r>
              <a:rPr lang="en-US" sz="1600" i="1" dirty="0">
                <a:solidFill>
                  <a:srgbClr val="C00404"/>
                </a:solidFill>
              </a:rPr>
              <a:t>Journal of Applied Psychology, 67</a:t>
            </a:r>
            <a:r>
              <a:rPr lang="en-US" sz="1600" dirty="0">
                <a:solidFill>
                  <a:srgbClr val="C00404"/>
                </a:solidFill>
              </a:rPr>
              <a:t>(2), 194–199.</a:t>
            </a:r>
          </a:p>
        </p:txBody>
      </p:sp>
      <p:sp>
        <p:nvSpPr>
          <p:cNvPr id="2" name="Title 3">
            <a:extLst>
              <a:ext uri="{FF2B5EF4-FFF2-40B4-BE49-F238E27FC236}">
                <a16:creationId xmlns:a16="http://schemas.microsoft.com/office/drawing/2014/main" id="{8C8E7A77-47EE-7C70-B020-7BDD715E83D3}"/>
              </a:ext>
            </a:extLst>
          </p:cNvPr>
          <p:cNvSpPr txBox="1">
            <a:spLocks/>
          </p:cNvSpPr>
          <p:nvPr/>
        </p:nvSpPr>
        <p:spPr>
          <a:xfrm>
            <a:off x="1251678" y="382385"/>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Trainee performance</a:t>
            </a:r>
          </a:p>
        </p:txBody>
      </p:sp>
    </p:spTree>
    <p:extLst>
      <p:ext uri="{BB962C8B-B14F-4D97-AF65-F5344CB8AC3E}">
        <p14:creationId xmlns:p14="http://schemas.microsoft.com/office/powerpoint/2010/main" val="23080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ABCA5-3A4C-62F1-27A3-03D2A6775713}"/>
            </a:ext>
          </a:extLst>
        </p:cNvPr>
        <p:cNvGrpSpPr/>
        <p:nvPr/>
      </p:nvGrpSpPr>
      <p:grpSpPr>
        <a:xfrm>
          <a:off x="0" y="0"/>
          <a:ext cx="0" cy="0"/>
          <a:chOff x="0" y="0"/>
          <a:chExt cx="0" cy="0"/>
        </a:xfrm>
      </p:grpSpPr>
      <p:pic>
        <p:nvPicPr>
          <p:cNvPr id="2050" name="Picture 2" descr="Generated image">
            <a:extLst>
              <a:ext uri="{FF2B5EF4-FFF2-40B4-BE49-F238E27FC236}">
                <a16:creationId xmlns:a16="http://schemas.microsoft.com/office/drawing/2014/main" id="{F5DCF8D6-D06E-2F8B-665F-BA010D4F8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577" y="537976"/>
            <a:ext cx="8406063" cy="56040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5C1143-DC9E-EBE2-656E-3118AD4A5169}"/>
              </a:ext>
            </a:extLst>
          </p:cNvPr>
          <p:cNvSpPr txBox="1">
            <a:spLocks/>
          </p:cNvSpPr>
          <p:nvPr/>
        </p:nvSpPr>
        <p:spPr>
          <a:xfrm>
            <a:off x="1257299" y="6320024"/>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500" dirty="0">
                <a:solidFill>
                  <a:schemeClr val="tx1"/>
                </a:solidFill>
              </a:rPr>
              <a:t>Know them </a:t>
            </a:r>
            <a:r>
              <a:rPr lang="en-US" sz="2500" dirty="0"/>
              <a:t>- challenge them - </a:t>
            </a:r>
            <a:r>
              <a:rPr lang="en-US" sz="2500" dirty="0">
                <a:solidFill>
                  <a:srgbClr val="C00000"/>
                </a:solidFill>
              </a:rPr>
              <a:t>believe in them</a:t>
            </a:r>
          </a:p>
        </p:txBody>
      </p:sp>
      <p:sp>
        <p:nvSpPr>
          <p:cNvPr id="10" name="Title 1">
            <a:extLst>
              <a:ext uri="{FF2B5EF4-FFF2-40B4-BE49-F238E27FC236}">
                <a16:creationId xmlns:a16="http://schemas.microsoft.com/office/drawing/2014/main" id="{3BD23630-DAE6-C827-CBE4-67121524B1D2}"/>
              </a:ext>
            </a:extLst>
          </p:cNvPr>
          <p:cNvSpPr txBox="1">
            <a:spLocks/>
          </p:cNvSpPr>
          <p:nvPr/>
        </p:nvSpPr>
        <p:spPr>
          <a:xfrm>
            <a:off x="2109578" y="5697157"/>
            <a:ext cx="2066425" cy="622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 Credit: ChatGPT</a:t>
            </a:r>
          </a:p>
        </p:txBody>
      </p:sp>
      <p:pic>
        <p:nvPicPr>
          <p:cNvPr id="14" name="Content Placeholder 13" descr="A cartoon of a soldier pressing a red button&#10;&#10;AI-generated content may be incorrect.">
            <a:extLst>
              <a:ext uri="{FF2B5EF4-FFF2-40B4-BE49-F238E27FC236}">
                <a16:creationId xmlns:a16="http://schemas.microsoft.com/office/drawing/2014/main" id="{3FF72D44-FD4D-0240-5F45-1C06C14335CF}"/>
              </a:ext>
            </a:extLst>
          </p:cNvPr>
          <p:cNvPicPr>
            <a:picLocks noGrp="1" noChangeAspect="1"/>
          </p:cNvPicPr>
          <p:nvPr>
            <p:ph sz="half" idx="1"/>
          </p:nvPr>
        </p:nvPicPr>
        <p:blipFill>
          <a:blip r:embed="rId3"/>
          <a:srcRect l="13276" t="72431" r="74110" b="23656"/>
          <a:stretch/>
        </p:blipFill>
        <p:spPr>
          <a:xfrm rot="21124014">
            <a:off x="4734222" y="4574478"/>
            <a:ext cx="741267" cy="153293"/>
          </a:xfrm>
        </p:spPr>
      </p:pic>
    </p:spTree>
    <p:extLst>
      <p:ext uri="{BB962C8B-B14F-4D97-AF65-F5344CB8AC3E}">
        <p14:creationId xmlns:p14="http://schemas.microsoft.com/office/powerpoint/2010/main" val="111188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Grinning face outline with solid fill">
            <a:extLst>
              <a:ext uri="{FF2B5EF4-FFF2-40B4-BE49-F238E27FC236}">
                <a16:creationId xmlns:a16="http://schemas.microsoft.com/office/drawing/2014/main" id="{5B0547E1-0D92-219E-B241-0AB95283A0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192" y="4462670"/>
            <a:ext cx="914400" cy="914400"/>
          </a:xfrm>
          <a:prstGeom prst="rect">
            <a:avLst/>
          </a:prstGeom>
        </p:spPr>
      </p:pic>
      <p:pic>
        <p:nvPicPr>
          <p:cNvPr id="9" name="Graphic 8" descr="Grinning face outline with solid fill">
            <a:extLst>
              <a:ext uri="{FF2B5EF4-FFF2-40B4-BE49-F238E27FC236}">
                <a16:creationId xmlns:a16="http://schemas.microsoft.com/office/drawing/2014/main" id="{24994802-09D7-ECAE-3D2F-2C4ACFB9D5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8903" y="1497495"/>
            <a:ext cx="914400" cy="914400"/>
          </a:xfrm>
          <a:prstGeom prst="rect">
            <a:avLst/>
          </a:prstGeom>
        </p:spPr>
      </p:pic>
      <p:pic>
        <p:nvPicPr>
          <p:cNvPr id="10" name="Graphic 9" descr="Grinning face outline with solid fill">
            <a:extLst>
              <a:ext uri="{FF2B5EF4-FFF2-40B4-BE49-F238E27FC236}">
                <a16:creationId xmlns:a16="http://schemas.microsoft.com/office/drawing/2014/main" id="{7410AE79-0308-352E-81AE-F41B4B2634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7703" y="1497495"/>
            <a:ext cx="914400" cy="914400"/>
          </a:xfrm>
          <a:prstGeom prst="rect">
            <a:avLst/>
          </a:prstGeom>
        </p:spPr>
      </p:pic>
      <p:pic>
        <p:nvPicPr>
          <p:cNvPr id="11" name="Graphic 10" descr="Grinning face outline with solid fill">
            <a:extLst>
              <a:ext uri="{FF2B5EF4-FFF2-40B4-BE49-F238E27FC236}">
                <a16:creationId xmlns:a16="http://schemas.microsoft.com/office/drawing/2014/main" id="{B1EC2095-5FA7-889B-B8AE-C768B23453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3303" y="1497495"/>
            <a:ext cx="914400" cy="914400"/>
          </a:xfrm>
          <a:prstGeom prst="rect">
            <a:avLst/>
          </a:prstGeom>
        </p:spPr>
      </p:pic>
      <p:pic>
        <p:nvPicPr>
          <p:cNvPr id="12" name="Graphic 11" descr="Grinning face outline with solid fill">
            <a:extLst>
              <a:ext uri="{FF2B5EF4-FFF2-40B4-BE49-F238E27FC236}">
                <a16:creationId xmlns:a16="http://schemas.microsoft.com/office/drawing/2014/main" id="{532F7936-D674-B9F9-29EB-C21F35DA2C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227" y="1497495"/>
            <a:ext cx="914400" cy="914400"/>
          </a:xfrm>
          <a:prstGeom prst="rect">
            <a:avLst/>
          </a:prstGeom>
        </p:spPr>
      </p:pic>
      <p:pic>
        <p:nvPicPr>
          <p:cNvPr id="13" name="Graphic 12" descr="Grinning face outline with solid fill">
            <a:extLst>
              <a:ext uri="{FF2B5EF4-FFF2-40B4-BE49-F238E27FC236}">
                <a16:creationId xmlns:a16="http://schemas.microsoft.com/office/drawing/2014/main" id="{786D5B9A-DAE7-11DE-B078-D55F39FC92BC}"/>
              </a:ext>
            </a:extLst>
          </p:cNvPr>
          <p:cNvPicPr>
            <a:picLocks noChangeAspect="1"/>
          </p:cNvPicPr>
          <p:nvPr/>
        </p:nvPicPr>
        <p:blipFill>
          <a:blip r:embed="rId3">
            <a:extLst>
              <a:ext uri="{96DAC541-7B7A-43D3-8B79-37D633B846F1}">
                <asvg:svgBlip xmlns:asvg="http://schemas.microsoft.com/office/drawing/2016/SVG/main" r:embed="rId4"/>
              </a:ext>
            </a:extLst>
          </a:blip>
          <a:srcRect r="40580"/>
          <a:stretch/>
        </p:blipFill>
        <p:spPr>
          <a:xfrm>
            <a:off x="7606751" y="1497495"/>
            <a:ext cx="543335" cy="914400"/>
          </a:xfrm>
          <a:prstGeom prst="rect">
            <a:avLst/>
          </a:prstGeom>
        </p:spPr>
      </p:pic>
      <p:pic>
        <p:nvPicPr>
          <p:cNvPr id="20" name="Graphic 19" descr="Grinning face outline with solid fill">
            <a:extLst>
              <a:ext uri="{FF2B5EF4-FFF2-40B4-BE49-F238E27FC236}">
                <a16:creationId xmlns:a16="http://schemas.microsoft.com/office/drawing/2014/main" id="{840D5FBB-B570-D3AE-2724-B9FFF490D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1067" y="1497495"/>
            <a:ext cx="914400" cy="914400"/>
          </a:xfrm>
          <a:prstGeom prst="rect">
            <a:avLst/>
          </a:prstGeom>
        </p:spPr>
      </p:pic>
      <p:pic>
        <p:nvPicPr>
          <p:cNvPr id="22" name="Graphic 21" descr="Sad face outline with solid fill">
            <a:extLst>
              <a:ext uri="{FF2B5EF4-FFF2-40B4-BE49-F238E27FC236}">
                <a16:creationId xmlns:a16="http://schemas.microsoft.com/office/drawing/2014/main" id="{591A6308-0949-5086-C113-C8E9F93BC8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409" y="4462670"/>
            <a:ext cx="914400" cy="914400"/>
          </a:xfrm>
          <a:prstGeom prst="rect">
            <a:avLst/>
          </a:prstGeom>
        </p:spPr>
      </p:pic>
      <p:pic>
        <p:nvPicPr>
          <p:cNvPr id="23" name="Graphic 22" descr="Sad face outline with solid fill">
            <a:extLst>
              <a:ext uri="{FF2B5EF4-FFF2-40B4-BE49-F238E27FC236}">
                <a16:creationId xmlns:a16="http://schemas.microsoft.com/office/drawing/2014/main" id="{846FF325-F922-2EFA-4015-9688B2BE75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800" y="4446105"/>
            <a:ext cx="914400" cy="914400"/>
          </a:xfrm>
          <a:prstGeom prst="rect">
            <a:avLst/>
          </a:prstGeom>
        </p:spPr>
      </p:pic>
      <p:pic>
        <p:nvPicPr>
          <p:cNvPr id="24" name="Graphic 23" descr="Sad face outline with solid fill">
            <a:extLst>
              <a:ext uri="{FF2B5EF4-FFF2-40B4-BE49-F238E27FC236}">
                <a16:creationId xmlns:a16="http://schemas.microsoft.com/office/drawing/2014/main" id="{712690D0-04FD-FD80-5653-55BC6298BC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9167" y="4462670"/>
            <a:ext cx="914400" cy="914400"/>
          </a:xfrm>
          <a:prstGeom prst="rect">
            <a:avLst/>
          </a:prstGeom>
        </p:spPr>
      </p:pic>
      <p:pic>
        <p:nvPicPr>
          <p:cNvPr id="26" name="Graphic 25" descr="Sad face outline with solid fill">
            <a:extLst>
              <a:ext uri="{FF2B5EF4-FFF2-40B4-BE49-F238E27FC236}">
                <a16:creationId xmlns:a16="http://schemas.microsoft.com/office/drawing/2014/main" id="{27178472-5398-2F7A-512B-78B77CEF1E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1338" y="1497495"/>
            <a:ext cx="914400" cy="914400"/>
          </a:xfrm>
          <a:prstGeom prst="rect">
            <a:avLst/>
          </a:prstGeom>
        </p:spPr>
      </p:pic>
      <p:sp>
        <p:nvSpPr>
          <p:cNvPr id="27" name="Title 3">
            <a:extLst>
              <a:ext uri="{FF2B5EF4-FFF2-40B4-BE49-F238E27FC236}">
                <a16:creationId xmlns:a16="http://schemas.microsoft.com/office/drawing/2014/main" id="{37E12D72-D498-EDA6-562D-7C22BDDCC9D7}"/>
              </a:ext>
            </a:extLst>
          </p:cNvPr>
          <p:cNvSpPr txBox="1">
            <a:spLocks/>
          </p:cNvSpPr>
          <p:nvPr/>
        </p:nvSpPr>
        <p:spPr>
          <a:xfrm>
            <a:off x="1225501" y="639180"/>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High-performing teams</a:t>
            </a:r>
          </a:p>
          <a:p>
            <a:endParaRPr lang="en-US" dirty="0"/>
          </a:p>
        </p:txBody>
      </p:sp>
      <p:sp>
        <p:nvSpPr>
          <p:cNvPr id="28" name="Title 3">
            <a:extLst>
              <a:ext uri="{FF2B5EF4-FFF2-40B4-BE49-F238E27FC236}">
                <a16:creationId xmlns:a16="http://schemas.microsoft.com/office/drawing/2014/main" id="{004A8554-43E4-551D-17DE-AA773E33F9E8}"/>
              </a:ext>
            </a:extLst>
          </p:cNvPr>
          <p:cNvSpPr txBox="1">
            <a:spLocks/>
          </p:cNvSpPr>
          <p:nvPr/>
        </p:nvSpPr>
        <p:spPr>
          <a:xfrm>
            <a:off x="1311639" y="3575562"/>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low-performing teams</a:t>
            </a:r>
          </a:p>
          <a:p>
            <a:endParaRPr lang="en-US" dirty="0"/>
          </a:p>
        </p:txBody>
      </p:sp>
      <p:sp>
        <p:nvSpPr>
          <p:cNvPr id="29" name="Title 3">
            <a:extLst>
              <a:ext uri="{FF2B5EF4-FFF2-40B4-BE49-F238E27FC236}">
                <a16:creationId xmlns:a16="http://schemas.microsoft.com/office/drawing/2014/main" id="{E36FAE6D-5FA3-469A-C816-1DAECE2D7D66}"/>
              </a:ext>
            </a:extLst>
          </p:cNvPr>
          <p:cNvSpPr txBox="1">
            <a:spLocks/>
          </p:cNvSpPr>
          <p:nvPr/>
        </p:nvSpPr>
        <p:spPr>
          <a:xfrm>
            <a:off x="3091067" y="2436111"/>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5.6 : 1</a:t>
            </a:r>
          </a:p>
          <a:p>
            <a:endParaRPr lang="en-US" dirty="0"/>
          </a:p>
        </p:txBody>
      </p:sp>
      <p:sp>
        <p:nvSpPr>
          <p:cNvPr id="30" name="Title 3">
            <a:extLst>
              <a:ext uri="{FF2B5EF4-FFF2-40B4-BE49-F238E27FC236}">
                <a16:creationId xmlns:a16="http://schemas.microsoft.com/office/drawing/2014/main" id="{D451C5D9-66FE-652A-F413-446397403B78}"/>
              </a:ext>
            </a:extLst>
          </p:cNvPr>
          <p:cNvSpPr txBox="1">
            <a:spLocks/>
          </p:cNvSpPr>
          <p:nvPr/>
        </p:nvSpPr>
        <p:spPr>
          <a:xfrm>
            <a:off x="-311752" y="5372493"/>
            <a:ext cx="10178322" cy="1492132"/>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5100" kern="1200" cap="all" spc="200" baseline="0">
                <a:solidFill>
                  <a:schemeClr val="tx2"/>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dirty="0"/>
              <a:t>1 : 3</a:t>
            </a:r>
          </a:p>
          <a:p>
            <a:endParaRPr lang="en-US" dirty="0"/>
          </a:p>
        </p:txBody>
      </p:sp>
      <p:sp>
        <p:nvSpPr>
          <p:cNvPr id="31" name="Title 1">
            <a:extLst>
              <a:ext uri="{FF2B5EF4-FFF2-40B4-BE49-F238E27FC236}">
                <a16:creationId xmlns:a16="http://schemas.microsoft.com/office/drawing/2014/main" id="{8A5EF1FF-2E83-236B-6A0C-6B6CF6E2AA98}"/>
              </a:ext>
            </a:extLst>
          </p:cNvPr>
          <p:cNvSpPr txBox="1">
            <a:spLocks/>
          </p:cNvSpPr>
          <p:nvPr/>
        </p:nvSpPr>
        <p:spPr>
          <a:xfrm>
            <a:off x="1257299" y="6320024"/>
            <a:ext cx="10590143"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500" dirty="0">
                <a:solidFill>
                  <a:schemeClr val="tx1"/>
                </a:solidFill>
              </a:rPr>
              <a:t>Know them </a:t>
            </a:r>
            <a:r>
              <a:rPr lang="en-US" sz="2500" dirty="0"/>
              <a:t>- challenge them - </a:t>
            </a:r>
            <a:r>
              <a:rPr lang="en-US" sz="2500" dirty="0">
                <a:solidFill>
                  <a:srgbClr val="C00000"/>
                </a:solidFill>
              </a:rPr>
              <a:t>believe in them</a:t>
            </a:r>
          </a:p>
        </p:txBody>
      </p:sp>
    </p:spTree>
    <p:extLst>
      <p:ext uri="{BB962C8B-B14F-4D97-AF65-F5344CB8AC3E}">
        <p14:creationId xmlns:p14="http://schemas.microsoft.com/office/powerpoint/2010/main" val="256504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EA49-2E3D-9FD8-4384-B94571BDE6FD}"/>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B307D02-1EE7-A9BB-4C6E-C76CEDC8151D}"/>
              </a:ext>
            </a:extLst>
          </p:cNvPr>
          <p:cNvGraphicFramePr>
            <a:graphicFrameLocks noGrp="1"/>
          </p:cNvGraphicFramePr>
          <p:nvPr>
            <p:ph sz="half" idx="1"/>
          </p:nvPr>
        </p:nvGraphicFramePr>
        <p:xfrm>
          <a:off x="377687" y="695739"/>
          <a:ext cx="11211339" cy="5824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Marines EGA Logo Decal">
            <a:extLst>
              <a:ext uri="{FF2B5EF4-FFF2-40B4-BE49-F238E27FC236}">
                <a16:creationId xmlns:a16="http://schemas.microsoft.com/office/drawing/2014/main" id="{6F692050-3727-AB9A-F74E-C131F4CB05F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5024968"/>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arines EGA Logo Decal">
            <a:extLst>
              <a:ext uri="{FF2B5EF4-FFF2-40B4-BE49-F238E27FC236}">
                <a16:creationId xmlns:a16="http://schemas.microsoft.com/office/drawing/2014/main" id="{417C926A-8747-4C85-847C-34C72A4D6D53}"/>
              </a:ext>
            </a:extLst>
          </p:cNvPr>
          <p:cNvPicPr>
            <a:picLocks noChangeAspect="1" noChangeArrowheads="1"/>
          </p:cNvPicPr>
          <p:nvPr/>
        </p:nvPicPr>
        <p:blipFill>
          <a:blip r:embed="rId8">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2932454"/>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arines EGA Logo Decal">
            <a:extLst>
              <a:ext uri="{FF2B5EF4-FFF2-40B4-BE49-F238E27FC236}">
                <a16:creationId xmlns:a16="http://schemas.microsoft.com/office/drawing/2014/main" id="{9DA7881C-C43E-D0F7-807F-C09ABA610085}"/>
              </a:ext>
            </a:extLst>
          </p:cNvPr>
          <p:cNvPicPr>
            <a:picLocks noChangeAspect="1" noChangeArrowheads="1"/>
          </p:cNvPicPr>
          <p:nvPr/>
        </p:nvPicPr>
        <p:blipFill>
          <a:blip r:embed="rId8">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9775" y="839940"/>
            <a:ext cx="1350899" cy="135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AB3C18-FBB0-4D03-1E63-21726B771EC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5B116B1-5F6A-8463-BE6A-3150504346D8}"/>
              </a:ext>
            </a:extLst>
          </p:cNvPr>
          <p:cNvSpPr>
            <a:spLocks noGrp="1"/>
          </p:cNvSpPr>
          <p:nvPr>
            <p:ph sz="half" idx="2"/>
          </p:nvPr>
        </p:nvSpPr>
        <p:spPr/>
        <p:txBody>
          <a:bodyPr/>
          <a:lstStyle/>
          <a:p>
            <a:endParaRPr lang="en-US"/>
          </a:p>
        </p:txBody>
      </p:sp>
      <p:pic>
        <p:nvPicPr>
          <p:cNvPr id="9220" name="Picture 4" descr="Soldiers from the 82nd Airborne Division, attached to the 3rd Infantry Division’s 2nd Armored Brigade Combat Team at the National Training Center, Fort Irwin California, pull security for civil affairs teams from the 448th Civil Affairs Battalion out of Joint Base Lewis-McChord, Washington. (Matthew Cox/Military.com)">
            <a:extLst>
              <a:ext uri="{FF2B5EF4-FFF2-40B4-BE49-F238E27FC236}">
                <a16:creationId xmlns:a16="http://schemas.microsoft.com/office/drawing/2014/main" id="{B22C525E-D449-0B5E-866B-BE69A8CF4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71" y="-347210"/>
            <a:ext cx="12026929" cy="79985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880EFA7-6922-D766-770E-6A17ACC73C6C}"/>
              </a:ext>
            </a:extLst>
          </p:cNvPr>
          <p:cNvSpPr txBox="1">
            <a:spLocks/>
          </p:cNvSpPr>
          <p:nvPr/>
        </p:nvSpPr>
        <p:spPr>
          <a:xfrm>
            <a:off x="3196630" y="69649"/>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dirty="0"/>
              <a:t>Testing vertical cohesion</a:t>
            </a:r>
          </a:p>
        </p:txBody>
      </p:sp>
      <p:sp>
        <p:nvSpPr>
          <p:cNvPr id="6" name="TextBox 5">
            <a:extLst>
              <a:ext uri="{FF2B5EF4-FFF2-40B4-BE49-F238E27FC236}">
                <a16:creationId xmlns:a16="http://schemas.microsoft.com/office/drawing/2014/main" id="{17D14B2E-683A-F1B9-C145-D116D6CDAFFD}"/>
              </a:ext>
            </a:extLst>
          </p:cNvPr>
          <p:cNvSpPr txBox="1"/>
          <p:nvPr/>
        </p:nvSpPr>
        <p:spPr>
          <a:xfrm>
            <a:off x="1257300" y="6211669"/>
            <a:ext cx="10425039" cy="646331"/>
          </a:xfrm>
          <a:prstGeom prst="rect">
            <a:avLst/>
          </a:prstGeom>
          <a:solidFill>
            <a:schemeClr val="bg1"/>
          </a:solidFill>
        </p:spPr>
        <p:txBody>
          <a:bodyPr wrap="square">
            <a:spAutoFit/>
          </a:bodyPr>
          <a:lstStyle/>
          <a:p>
            <a:r>
              <a:rPr lang="en-US" dirty="0" err="1">
                <a:effectLst/>
              </a:rPr>
              <a:t>Alderks</a:t>
            </a:r>
            <a:r>
              <a:rPr lang="en-US" dirty="0">
                <a:effectLst/>
              </a:rPr>
              <a:t>, Cathie E. </a:t>
            </a:r>
            <a:r>
              <a:rPr lang="en-US" i="1" dirty="0">
                <a:effectLst/>
              </a:rPr>
              <a:t>Relationships between vertical cohesion and performance in light infantry squads, platoons, and companies at the Joint Readiness Training Center (JRTC)</a:t>
            </a:r>
            <a:r>
              <a:rPr lang="en-US" dirty="0">
                <a:effectLst/>
              </a:rPr>
              <a:t>, March 1, 1992. https://</a:t>
            </a:r>
            <a:r>
              <a:rPr lang="en-US" dirty="0" err="1">
                <a:effectLst/>
              </a:rPr>
              <a:t>doi.org</a:t>
            </a:r>
            <a:r>
              <a:rPr lang="en-US" dirty="0">
                <a:effectLst/>
              </a:rPr>
              <a:t>/10.21236/ada249254. </a:t>
            </a:r>
          </a:p>
        </p:txBody>
      </p:sp>
    </p:spTree>
    <p:extLst>
      <p:ext uri="{BB962C8B-B14F-4D97-AF65-F5344CB8AC3E}">
        <p14:creationId xmlns:p14="http://schemas.microsoft.com/office/powerpoint/2010/main" val="68421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86D90696-E5DA-B7A4-45BF-8E879AD819E6}"/>
              </a:ext>
            </a:extLst>
          </p:cNvPr>
          <p:cNvPicPr>
            <a:picLocks noGrp="1" noChangeAspect="1"/>
          </p:cNvPicPr>
          <p:nvPr>
            <p:ph type="pic" idx="4294967295"/>
          </p:nvPr>
        </p:nvPicPr>
        <p:blipFill>
          <a:blip r:embed="rId2"/>
          <a:srcRect l="5500" t="53820" r="2734" b="35264"/>
          <a:stretch/>
        </p:blipFill>
        <p:spPr>
          <a:xfrm>
            <a:off x="1439619" y="457199"/>
            <a:ext cx="9955700" cy="1685925"/>
          </a:xfrm>
        </p:spPr>
      </p:pic>
      <p:pic>
        <p:nvPicPr>
          <p:cNvPr id="16" name="Picture Placeholder 13">
            <a:extLst>
              <a:ext uri="{FF2B5EF4-FFF2-40B4-BE49-F238E27FC236}">
                <a16:creationId xmlns:a16="http://schemas.microsoft.com/office/drawing/2014/main" id="{E6B6EC85-54C7-B078-32C3-9F0ACBCD9EB1}"/>
              </a:ext>
            </a:extLst>
          </p:cNvPr>
          <p:cNvPicPr>
            <a:picLocks noChangeAspect="1"/>
          </p:cNvPicPr>
          <p:nvPr/>
        </p:nvPicPr>
        <p:blipFill>
          <a:blip r:embed="rId2"/>
          <a:srcRect l="5156" t="77069" b="8604"/>
          <a:stretch/>
        </p:blipFill>
        <p:spPr>
          <a:xfrm>
            <a:off x="1439618" y="2383508"/>
            <a:ext cx="9911361" cy="2131342"/>
          </a:xfrm>
          <a:prstGeom prst="rect">
            <a:avLst/>
          </a:prstGeom>
        </p:spPr>
      </p:pic>
      <p:pic>
        <p:nvPicPr>
          <p:cNvPr id="18" name="Picture 17">
            <a:extLst>
              <a:ext uri="{FF2B5EF4-FFF2-40B4-BE49-F238E27FC236}">
                <a16:creationId xmlns:a16="http://schemas.microsoft.com/office/drawing/2014/main" id="{F85BAC20-764A-4646-9D13-FB26BC3FFDD8}"/>
              </a:ext>
            </a:extLst>
          </p:cNvPr>
          <p:cNvPicPr>
            <a:picLocks noChangeAspect="1"/>
          </p:cNvPicPr>
          <p:nvPr/>
        </p:nvPicPr>
        <p:blipFill>
          <a:blip r:embed="rId3"/>
          <a:srcRect l="44172" t="40508" r="22171" b="46250"/>
          <a:stretch/>
        </p:blipFill>
        <p:spPr>
          <a:xfrm>
            <a:off x="4228665" y="5006902"/>
            <a:ext cx="3734670" cy="1541424"/>
          </a:xfrm>
          <a:prstGeom prst="rect">
            <a:avLst/>
          </a:prstGeom>
        </p:spPr>
      </p:pic>
    </p:spTree>
    <p:extLst>
      <p:ext uri="{BB962C8B-B14F-4D97-AF65-F5344CB8AC3E}">
        <p14:creationId xmlns:p14="http://schemas.microsoft.com/office/powerpoint/2010/main" val="245888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6BCA8CC-82D5-25D5-F691-CD840630C7AF}"/>
              </a:ext>
            </a:extLst>
          </p:cNvPr>
          <p:cNvSpPr/>
          <p:nvPr/>
        </p:nvSpPr>
        <p:spPr>
          <a:xfrm>
            <a:off x="937277" y="1880544"/>
            <a:ext cx="10890288" cy="1363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PLATOON SERGEANT</a:t>
            </a:r>
          </a:p>
        </p:txBody>
      </p:sp>
      <p:sp>
        <p:nvSpPr>
          <p:cNvPr id="31" name="Rectangle 30">
            <a:extLst>
              <a:ext uri="{FF2B5EF4-FFF2-40B4-BE49-F238E27FC236}">
                <a16:creationId xmlns:a16="http://schemas.microsoft.com/office/drawing/2014/main" id="{49DE0B4E-412F-A64B-F863-7FCF3761821C}"/>
              </a:ext>
            </a:extLst>
          </p:cNvPr>
          <p:cNvSpPr/>
          <p:nvPr/>
        </p:nvSpPr>
        <p:spPr>
          <a:xfrm>
            <a:off x="937277" y="4788849"/>
            <a:ext cx="10890288" cy="1537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SQUAD MEMBERS</a:t>
            </a:r>
          </a:p>
        </p:txBody>
      </p:sp>
      <p:pic>
        <p:nvPicPr>
          <p:cNvPr id="13314" name="Picture 2" descr="U.S. Military Rank Insignia">
            <a:extLst>
              <a:ext uri="{FF2B5EF4-FFF2-40B4-BE49-F238E27FC236}">
                <a16:creationId xmlns:a16="http://schemas.microsoft.com/office/drawing/2014/main" id="{7325485F-159D-E94D-58C9-BE6A497F3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655" y="1911434"/>
            <a:ext cx="854510" cy="128132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S. Military Rank Insignia">
            <a:extLst>
              <a:ext uri="{FF2B5EF4-FFF2-40B4-BE49-F238E27FC236}">
                <a16:creationId xmlns:a16="http://schemas.microsoft.com/office/drawing/2014/main" id="{7F0DCEBF-332C-2CCF-CCCB-815DAAEB4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285" y="3350238"/>
            <a:ext cx="994238" cy="124279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9656D15A-AB65-333B-F963-E0602C950F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7911" y="653255"/>
            <a:ext cx="1450072" cy="1034447"/>
          </a:xfrm>
          <a:prstGeom prst="rect">
            <a:avLst/>
          </a:prstGeom>
        </p:spPr>
      </p:pic>
      <p:pic>
        <p:nvPicPr>
          <p:cNvPr id="15" name="Graphic 14">
            <a:extLst>
              <a:ext uri="{FF2B5EF4-FFF2-40B4-BE49-F238E27FC236}">
                <a16:creationId xmlns:a16="http://schemas.microsoft.com/office/drawing/2014/main" id="{6B60C110-1C22-B86F-11C0-9FDB7F2052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5537" y="4821237"/>
            <a:ext cx="994236" cy="709264"/>
          </a:xfrm>
          <a:prstGeom prst="rect">
            <a:avLst/>
          </a:prstGeom>
        </p:spPr>
      </p:pic>
      <p:pic>
        <p:nvPicPr>
          <p:cNvPr id="17" name="Graphic 16">
            <a:extLst>
              <a:ext uri="{FF2B5EF4-FFF2-40B4-BE49-F238E27FC236}">
                <a16:creationId xmlns:a16="http://schemas.microsoft.com/office/drawing/2014/main" id="{A6C79DF9-48AA-BC76-42E6-77F32BBFAF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231" y="5596368"/>
            <a:ext cx="994238" cy="709264"/>
          </a:xfrm>
          <a:prstGeom prst="rect">
            <a:avLst/>
          </a:prstGeom>
        </p:spPr>
      </p:pic>
      <p:pic>
        <p:nvPicPr>
          <p:cNvPr id="19" name="Graphic 18">
            <a:extLst>
              <a:ext uri="{FF2B5EF4-FFF2-40B4-BE49-F238E27FC236}">
                <a16:creationId xmlns:a16="http://schemas.microsoft.com/office/drawing/2014/main" id="{6AAE0833-2CA4-170D-89FC-DBC67E5EE1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8004" y="4788850"/>
            <a:ext cx="994237" cy="709264"/>
          </a:xfrm>
          <a:prstGeom prst="rect">
            <a:avLst/>
          </a:prstGeom>
        </p:spPr>
      </p:pic>
      <p:pic>
        <p:nvPicPr>
          <p:cNvPr id="20" name="Picture 8" descr="U.S. Military Rank Insignia">
            <a:extLst>
              <a:ext uri="{FF2B5EF4-FFF2-40B4-BE49-F238E27FC236}">
                <a16:creationId xmlns:a16="http://schemas.microsoft.com/office/drawing/2014/main" id="{5F7261D3-A72C-6750-D9DC-961F3C31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187" y="3385596"/>
            <a:ext cx="994238" cy="12427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U.S. Military Rank Insignia">
            <a:extLst>
              <a:ext uri="{FF2B5EF4-FFF2-40B4-BE49-F238E27FC236}">
                <a16:creationId xmlns:a16="http://schemas.microsoft.com/office/drawing/2014/main" id="{62363204-AAA3-FD57-E192-EA99BEAE6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206" y="3350237"/>
            <a:ext cx="994238" cy="124279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2AAE55DD-5DE6-68F3-B2E9-DEDE53E51B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0620" y="4821237"/>
            <a:ext cx="994236" cy="709264"/>
          </a:xfrm>
          <a:prstGeom prst="rect">
            <a:avLst/>
          </a:prstGeom>
        </p:spPr>
      </p:pic>
      <p:pic>
        <p:nvPicPr>
          <p:cNvPr id="23" name="Graphic 22">
            <a:extLst>
              <a:ext uri="{FF2B5EF4-FFF2-40B4-BE49-F238E27FC236}">
                <a16:creationId xmlns:a16="http://schemas.microsoft.com/office/drawing/2014/main" id="{94D8AB90-4083-1FBD-6126-E7B0A35475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1963" y="4821237"/>
            <a:ext cx="994238" cy="709264"/>
          </a:xfrm>
          <a:prstGeom prst="rect">
            <a:avLst/>
          </a:prstGeom>
        </p:spPr>
      </p:pic>
      <p:pic>
        <p:nvPicPr>
          <p:cNvPr id="24" name="Graphic 23">
            <a:extLst>
              <a:ext uri="{FF2B5EF4-FFF2-40B4-BE49-F238E27FC236}">
                <a16:creationId xmlns:a16="http://schemas.microsoft.com/office/drawing/2014/main" id="{D8E55116-1A42-39D9-0852-FFA34797CC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83087" y="4788850"/>
            <a:ext cx="994237" cy="709264"/>
          </a:xfrm>
          <a:prstGeom prst="rect">
            <a:avLst/>
          </a:prstGeom>
        </p:spPr>
      </p:pic>
      <p:pic>
        <p:nvPicPr>
          <p:cNvPr id="25" name="Graphic 24">
            <a:extLst>
              <a:ext uri="{FF2B5EF4-FFF2-40B4-BE49-F238E27FC236}">
                <a16:creationId xmlns:a16="http://schemas.microsoft.com/office/drawing/2014/main" id="{6D185DA9-A321-800E-2A50-53EA85E553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2069" y="5546308"/>
            <a:ext cx="994236" cy="709264"/>
          </a:xfrm>
          <a:prstGeom prst="rect">
            <a:avLst/>
          </a:prstGeom>
        </p:spPr>
      </p:pic>
      <p:pic>
        <p:nvPicPr>
          <p:cNvPr id="26" name="Graphic 25">
            <a:extLst>
              <a:ext uri="{FF2B5EF4-FFF2-40B4-BE49-F238E27FC236}">
                <a16:creationId xmlns:a16="http://schemas.microsoft.com/office/drawing/2014/main" id="{F7154B03-4B8F-A126-34F2-C28867064D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527" y="4863450"/>
            <a:ext cx="994238" cy="709264"/>
          </a:xfrm>
          <a:prstGeom prst="rect">
            <a:avLst/>
          </a:prstGeom>
        </p:spPr>
      </p:pic>
      <p:pic>
        <p:nvPicPr>
          <p:cNvPr id="27" name="Graphic 26">
            <a:extLst>
              <a:ext uri="{FF2B5EF4-FFF2-40B4-BE49-F238E27FC236}">
                <a16:creationId xmlns:a16="http://schemas.microsoft.com/office/drawing/2014/main" id="{CD693054-2008-B931-F1A1-3F38A1F3CB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4536" y="5513921"/>
            <a:ext cx="994237" cy="709264"/>
          </a:xfrm>
          <a:prstGeom prst="rect">
            <a:avLst/>
          </a:prstGeom>
        </p:spPr>
      </p:pic>
      <p:pic>
        <p:nvPicPr>
          <p:cNvPr id="28" name="Graphic 27">
            <a:extLst>
              <a:ext uri="{FF2B5EF4-FFF2-40B4-BE49-F238E27FC236}">
                <a16:creationId xmlns:a16="http://schemas.microsoft.com/office/drawing/2014/main" id="{614F8FDE-7DC3-F741-10D8-713A341CFF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7152" y="5546308"/>
            <a:ext cx="994236" cy="709264"/>
          </a:xfrm>
          <a:prstGeom prst="rect">
            <a:avLst/>
          </a:prstGeom>
        </p:spPr>
      </p:pic>
      <p:pic>
        <p:nvPicPr>
          <p:cNvPr id="29" name="Graphic 28">
            <a:extLst>
              <a:ext uri="{FF2B5EF4-FFF2-40B4-BE49-F238E27FC236}">
                <a16:creationId xmlns:a16="http://schemas.microsoft.com/office/drawing/2014/main" id="{8A0BC1FF-54A3-6194-060A-DCD013A529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8495" y="5546308"/>
            <a:ext cx="994238" cy="709264"/>
          </a:xfrm>
          <a:prstGeom prst="rect">
            <a:avLst/>
          </a:prstGeom>
        </p:spPr>
      </p:pic>
      <p:pic>
        <p:nvPicPr>
          <p:cNvPr id="30" name="Graphic 29">
            <a:extLst>
              <a:ext uri="{FF2B5EF4-FFF2-40B4-BE49-F238E27FC236}">
                <a16:creationId xmlns:a16="http://schemas.microsoft.com/office/drawing/2014/main" id="{B5EE21EF-306C-EFEF-CB87-0BE14C9059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9619" y="5513921"/>
            <a:ext cx="994237" cy="709264"/>
          </a:xfrm>
          <a:prstGeom prst="rect">
            <a:avLst/>
          </a:prstGeom>
        </p:spPr>
      </p:pic>
      <p:sp>
        <p:nvSpPr>
          <p:cNvPr id="34" name="TextBox 33">
            <a:extLst>
              <a:ext uri="{FF2B5EF4-FFF2-40B4-BE49-F238E27FC236}">
                <a16:creationId xmlns:a16="http://schemas.microsoft.com/office/drawing/2014/main" id="{D374D096-E8DD-1D8B-40D6-B9F7E0494DE5}"/>
              </a:ext>
            </a:extLst>
          </p:cNvPr>
          <p:cNvSpPr txBox="1"/>
          <p:nvPr/>
        </p:nvSpPr>
        <p:spPr>
          <a:xfrm>
            <a:off x="7716078" y="955930"/>
            <a:ext cx="6102626" cy="523220"/>
          </a:xfrm>
          <a:prstGeom prst="rect">
            <a:avLst/>
          </a:prstGeom>
          <a:noFill/>
        </p:spPr>
        <p:txBody>
          <a:bodyPr wrap="square">
            <a:spAutoFit/>
          </a:bodyPr>
          <a:lstStyle/>
          <a:p>
            <a:r>
              <a:rPr lang="en-US" sz="2800" dirty="0"/>
              <a:t>PLATOON LEADER</a:t>
            </a:r>
          </a:p>
        </p:txBody>
      </p:sp>
      <p:sp>
        <p:nvSpPr>
          <p:cNvPr id="35" name="TextBox 34">
            <a:extLst>
              <a:ext uri="{FF2B5EF4-FFF2-40B4-BE49-F238E27FC236}">
                <a16:creationId xmlns:a16="http://schemas.microsoft.com/office/drawing/2014/main" id="{7CCB7CDD-61C6-A88F-E252-4EAA21426346}"/>
              </a:ext>
            </a:extLst>
          </p:cNvPr>
          <p:cNvSpPr txBox="1"/>
          <p:nvPr/>
        </p:nvSpPr>
        <p:spPr>
          <a:xfrm>
            <a:off x="7716078" y="3710026"/>
            <a:ext cx="6102626" cy="523220"/>
          </a:xfrm>
          <a:prstGeom prst="rect">
            <a:avLst/>
          </a:prstGeom>
          <a:noFill/>
        </p:spPr>
        <p:txBody>
          <a:bodyPr wrap="square">
            <a:spAutoFit/>
          </a:bodyPr>
          <a:lstStyle/>
          <a:p>
            <a:r>
              <a:rPr lang="en-US" sz="2800" dirty="0"/>
              <a:t>SQUAD LEADERS</a:t>
            </a:r>
          </a:p>
        </p:txBody>
      </p:sp>
      <p:sp>
        <p:nvSpPr>
          <p:cNvPr id="38" name="Down Arrow 37">
            <a:extLst>
              <a:ext uri="{FF2B5EF4-FFF2-40B4-BE49-F238E27FC236}">
                <a16:creationId xmlns:a16="http://schemas.microsoft.com/office/drawing/2014/main" id="{1AF6DE1B-4C2B-303D-96AE-A8A86C765A4B}"/>
              </a:ext>
            </a:extLst>
          </p:cNvPr>
          <p:cNvSpPr/>
          <p:nvPr/>
        </p:nvSpPr>
        <p:spPr>
          <a:xfrm rot="10800000">
            <a:off x="6117170" y="700740"/>
            <a:ext cx="1454690" cy="5625548"/>
          </a:xfrm>
          <a:prstGeom prst="downArrow">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bodyPr>
          <a:lstStyle/>
          <a:p>
            <a:pPr algn="ctr"/>
            <a:endParaRPr lang="en-US" dirty="0"/>
          </a:p>
        </p:txBody>
      </p:sp>
    </p:spTree>
    <p:extLst>
      <p:ext uri="{BB962C8B-B14F-4D97-AF65-F5344CB8AC3E}">
        <p14:creationId xmlns:p14="http://schemas.microsoft.com/office/powerpoint/2010/main" val="33256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DD0AEE21-CF4B-4395-A100-EFB0EB995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22" name="Rectangle 21">
            <a:extLst>
              <a:ext uri="{FF2B5EF4-FFF2-40B4-BE49-F238E27FC236}">
                <a16:creationId xmlns:a16="http://schemas.microsoft.com/office/drawing/2014/main" id="{9F8DBD9A-1B56-4D4B-856B-89CC682C6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668" y="160867"/>
            <a:ext cx="10950700"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987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txBody>
          <a:bodyPr/>
          <a:lstStyle/>
          <a:p>
            <a:endParaRPr lang="en-US"/>
          </a:p>
        </p:txBody>
      </p:sp>
      <p:sp>
        <p:nvSpPr>
          <p:cNvPr id="28"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pic>
        <p:nvPicPr>
          <p:cNvPr id="6" name="Content Placeholder 5" descr="A black text on a white background&#10;&#10;AI-generated content may be incorrect.">
            <a:extLst>
              <a:ext uri="{FF2B5EF4-FFF2-40B4-BE49-F238E27FC236}">
                <a16:creationId xmlns:a16="http://schemas.microsoft.com/office/drawing/2014/main" id="{B14E76A6-9E20-D30C-C86B-69854B70AF33}"/>
              </a:ext>
            </a:extLst>
          </p:cNvPr>
          <p:cNvPicPr>
            <a:picLocks noChangeAspect="1"/>
          </p:cNvPicPr>
          <p:nvPr/>
        </p:nvPicPr>
        <p:blipFill>
          <a:blip r:embed="rId2"/>
          <a:stretch>
            <a:fillRect/>
          </a:stretch>
        </p:blipFill>
        <p:spPr>
          <a:xfrm>
            <a:off x="1855950" y="1810942"/>
            <a:ext cx="8927218" cy="3236114"/>
          </a:xfrm>
          <a:prstGeom prst="rect">
            <a:avLst/>
          </a:prstGeom>
        </p:spPr>
      </p:pic>
      <p:sp>
        <p:nvSpPr>
          <p:cNvPr id="30" name="Rectangle 29">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18350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9736-B87D-A7A9-554A-3E396257B35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75F848A5-9FE5-99F9-FCA0-5FD4A556D763}"/>
              </a:ext>
            </a:extLst>
          </p:cNvPr>
          <p:cNvSpPr/>
          <p:nvPr/>
        </p:nvSpPr>
        <p:spPr>
          <a:xfrm>
            <a:off x="937277" y="1880544"/>
            <a:ext cx="10890288" cy="1363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PLATOON SERGEANT</a:t>
            </a:r>
          </a:p>
        </p:txBody>
      </p:sp>
      <p:sp>
        <p:nvSpPr>
          <p:cNvPr id="31" name="Rectangle 30">
            <a:extLst>
              <a:ext uri="{FF2B5EF4-FFF2-40B4-BE49-F238E27FC236}">
                <a16:creationId xmlns:a16="http://schemas.microsoft.com/office/drawing/2014/main" id="{852708D7-6408-558A-5622-3E66A0282059}"/>
              </a:ext>
            </a:extLst>
          </p:cNvPr>
          <p:cNvSpPr/>
          <p:nvPr/>
        </p:nvSpPr>
        <p:spPr>
          <a:xfrm>
            <a:off x="937277" y="4788849"/>
            <a:ext cx="10890288" cy="1537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SQUAD MEMBERS</a:t>
            </a:r>
          </a:p>
        </p:txBody>
      </p:sp>
      <p:pic>
        <p:nvPicPr>
          <p:cNvPr id="13314" name="Picture 2" descr="U.S. Military Rank Insignia">
            <a:extLst>
              <a:ext uri="{FF2B5EF4-FFF2-40B4-BE49-F238E27FC236}">
                <a16:creationId xmlns:a16="http://schemas.microsoft.com/office/drawing/2014/main" id="{9057C6A3-56AD-CA10-E62F-9ABF5CA7A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655" y="1911434"/>
            <a:ext cx="854510" cy="128132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S. Military Rank Insignia">
            <a:extLst>
              <a:ext uri="{FF2B5EF4-FFF2-40B4-BE49-F238E27FC236}">
                <a16:creationId xmlns:a16="http://schemas.microsoft.com/office/drawing/2014/main" id="{9DA59B7C-39A6-C7CA-F851-1A5EE3E2E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120" y="3429001"/>
            <a:ext cx="893951" cy="111744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8F69F389-7081-F94F-2EF6-5CAAB94A4B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7911" y="653255"/>
            <a:ext cx="1450072" cy="1034447"/>
          </a:xfrm>
          <a:prstGeom prst="rect">
            <a:avLst/>
          </a:prstGeom>
        </p:spPr>
      </p:pic>
      <p:pic>
        <p:nvPicPr>
          <p:cNvPr id="15" name="Graphic 14">
            <a:extLst>
              <a:ext uri="{FF2B5EF4-FFF2-40B4-BE49-F238E27FC236}">
                <a16:creationId xmlns:a16="http://schemas.microsoft.com/office/drawing/2014/main" id="{E144FC30-711F-EFCB-4AAD-EEA8BB237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5537" y="4821237"/>
            <a:ext cx="994236" cy="709264"/>
          </a:xfrm>
          <a:prstGeom prst="rect">
            <a:avLst/>
          </a:prstGeom>
        </p:spPr>
      </p:pic>
      <p:pic>
        <p:nvPicPr>
          <p:cNvPr id="17" name="Graphic 16">
            <a:extLst>
              <a:ext uri="{FF2B5EF4-FFF2-40B4-BE49-F238E27FC236}">
                <a16:creationId xmlns:a16="http://schemas.microsoft.com/office/drawing/2014/main" id="{5926740D-9E4E-CC4E-FB65-4A40550C4F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231" y="5596368"/>
            <a:ext cx="994238" cy="709264"/>
          </a:xfrm>
          <a:prstGeom prst="rect">
            <a:avLst/>
          </a:prstGeom>
        </p:spPr>
      </p:pic>
      <p:pic>
        <p:nvPicPr>
          <p:cNvPr id="19" name="Graphic 18">
            <a:extLst>
              <a:ext uri="{FF2B5EF4-FFF2-40B4-BE49-F238E27FC236}">
                <a16:creationId xmlns:a16="http://schemas.microsoft.com/office/drawing/2014/main" id="{D67C8DB0-FB7D-7C6A-6F8C-F565215BF8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8004" y="4788850"/>
            <a:ext cx="994237" cy="709264"/>
          </a:xfrm>
          <a:prstGeom prst="rect">
            <a:avLst/>
          </a:prstGeom>
        </p:spPr>
      </p:pic>
      <p:pic>
        <p:nvPicPr>
          <p:cNvPr id="20" name="Picture 8" descr="U.S. Military Rank Insignia">
            <a:extLst>
              <a:ext uri="{FF2B5EF4-FFF2-40B4-BE49-F238E27FC236}">
                <a16:creationId xmlns:a16="http://schemas.microsoft.com/office/drawing/2014/main" id="{EA2BFCDE-54ED-0EB0-B64B-D5BC653B1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22" y="3464359"/>
            <a:ext cx="893951" cy="1117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U.S. Military Rank Insignia">
            <a:extLst>
              <a:ext uri="{FF2B5EF4-FFF2-40B4-BE49-F238E27FC236}">
                <a16:creationId xmlns:a16="http://schemas.microsoft.com/office/drawing/2014/main" id="{37F81FBD-7D20-81A2-540B-F5F4BA325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923" y="3429000"/>
            <a:ext cx="873069" cy="1091338"/>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0693D7E8-2A84-4C8F-4039-FDE7B21053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0620" y="4821237"/>
            <a:ext cx="994236" cy="709264"/>
          </a:xfrm>
          <a:prstGeom prst="rect">
            <a:avLst/>
          </a:prstGeom>
        </p:spPr>
      </p:pic>
      <p:pic>
        <p:nvPicPr>
          <p:cNvPr id="23" name="Graphic 22">
            <a:extLst>
              <a:ext uri="{FF2B5EF4-FFF2-40B4-BE49-F238E27FC236}">
                <a16:creationId xmlns:a16="http://schemas.microsoft.com/office/drawing/2014/main" id="{9BD96421-8992-DDBF-F66D-48CF526CE9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1963" y="4821237"/>
            <a:ext cx="994238" cy="709264"/>
          </a:xfrm>
          <a:prstGeom prst="rect">
            <a:avLst/>
          </a:prstGeom>
        </p:spPr>
      </p:pic>
      <p:pic>
        <p:nvPicPr>
          <p:cNvPr id="24" name="Graphic 23">
            <a:extLst>
              <a:ext uri="{FF2B5EF4-FFF2-40B4-BE49-F238E27FC236}">
                <a16:creationId xmlns:a16="http://schemas.microsoft.com/office/drawing/2014/main" id="{22A10442-E00F-10C8-F581-FE0D38B4BB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83087" y="4788850"/>
            <a:ext cx="994237" cy="709264"/>
          </a:xfrm>
          <a:prstGeom prst="rect">
            <a:avLst/>
          </a:prstGeom>
        </p:spPr>
      </p:pic>
      <p:pic>
        <p:nvPicPr>
          <p:cNvPr id="25" name="Graphic 24">
            <a:extLst>
              <a:ext uri="{FF2B5EF4-FFF2-40B4-BE49-F238E27FC236}">
                <a16:creationId xmlns:a16="http://schemas.microsoft.com/office/drawing/2014/main" id="{8D3765A5-9B3A-0208-BCA6-46396434DB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02069" y="5546308"/>
            <a:ext cx="994236" cy="709264"/>
          </a:xfrm>
          <a:prstGeom prst="rect">
            <a:avLst/>
          </a:prstGeom>
        </p:spPr>
      </p:pic>
      <p:pic>
        <p:nvPicPr>
          <p:cNvPr id="26" name="Graphic 25">
            <a:extLst>
              <a:ext uri="{FF2B5EF4-FFF2-40B4-BE49-F238E27FC236}">
                <a16:creationId xmlns:a16="http://schemas.microsoft.com/office/drawing/2014/main" id="{7AC4F493-FAB2-FCC1-F38C-A502E60A55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527" y="4863450"/>
            <a:ext cx="994238" cy="709264"/>
          </a:xfrm>
          <a:prstGeom prst="rect">
            <a:avLst/>
          </a:prstGeom>
        </p:spPr>
      </p:pic>
      <p:pic>
        <p:nvPicPr>
          <p:cNvPr id="27" name="Graphic 26">
            <a:extLst>
              <a:ext uri="{FF2B5EF4-FFF2-40B4-BE49-F238E27FC236}">
                <a16:creationId xmlns:a16="http://schemas.microsoft.com/office/drawing/2014/main" id="{0CEB29C7-CB6F-C74E-64D0-3CF6D23417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4536" y="5513921"/>
            <a:ext cx="994237" cy="709264"/>
          </a:xfrm>
          <a:prstGeom prst="rect">
            <a:avLst/>
          </a:prstGeom>
        </p:spPr>
      </p:pic>
      <p:pic>
        <p:nvPicPr>
          <p:cNvPr id="28" name="Graphic 27">
            <a:extLst>
              <a:ext uri="{FF2B5EF4-FFF2-40B4-BE49-F238E27FC236}">
                <a16:creationId xmlns:a16="http://schemas.microsoft.com/office/drawing/2014/main" id="{1B67BF2A-A892-B54D-0FE4-8727AB4D94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7152" y="5546308"/>
            <a:ext cx="994236" cy="709264"/>
          </a:xfrm>
          <a:prstGeom prst="rect">
            <a:avLst/>
          </a:prstGeom>
        </p:spPr>
      </p:pic>
      <p:pic>
        <p:nvPicPr>
          <p:cNvPr id="29" name="Graphic 28">
            <a:extLst>
              <a:ext uri="{FF2B5EF4-FFF2-40B4-BE49-F238E27FC236}">
                <a16:creationId xmlns:a16="http://schemas.microsoft.com/office/drawing/2014/main" id="{2E95B5EA-705B-712D-6B6F-444527921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58495" y="5546308"/>
            <a:ext cx="994238" cy="709264"/>
          </a:xfrm>
          <a:prstGeom prst="rect">
            <a:avLst/>
          </a:prstGeom>
        </p:spPr>
      </p:pic>
      <p:pic>
        <p:nvPicPr>
          <p:cNvPr id="30" name="Graphic 29">
            <a:extLst>
              <a:ext uri="{FF2B5EF4-FFF2-40B4-BE49-F238E27FC236}">
                <a16:creationId xmlns:a16="http://schemas.microsoft.com/office/drawing/2014/main" id="{4085CA74-EB53-610E-CE8C-AEF6BEAE73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9619" y="5513921"/>
            <a:ext cx="994237" cy="709264"/>
          </a:xfrm>
          <a:prstGeom prst="rect">
            <a:avLst/>
          </a:prstGeom>
        </p:spPr>
      </p:pic>
      <p:sp>
        <p:nvSpPr>
          <p:cNvPr id="34" name="TextBox 33">
            <a:extLst>
              <a:ext uri="{FF2B5EF4-FFF2-40B4-BE49-F238E27FC236}">
                <a16:creationId xmlns:a16="http://schemas.microsoft.com/office/drawing/2014/main" id="{15274C48-011C-5288-06A0-0A6EBF90E43A}"/>
              </a:ext>
            </a:extLst>
          </p:cNvPr>
          <p:cNvSpPr txBox="1"/>
          <p:nvPr/>
        </p:nvSpPr>
        <p:spPr>
          <a:xfrm>
            <a:off x="7716078" y="955930"/>
            <a:ext cx="6102626" cy="523220"/>
          </a:xfrm>
          <a:prstGeom prst="rect">
            <a:avLst/>
          </a:prstGeom>
          <a:noFill/>
        </p:spPr>
        <p:txBody>
          <a:bodyPr wrap="square">
            <a:spAutoFit/>
          </a:bodyPr>
          <a:lstStyle/>
          <a:p>
            <a:r>
              <a:rPr lang="en-US" sz="2800" dirty="0"/>
              <a:t>PLATOON LEADER</a:t>
            </a:r>
          </a:p>
        </p:txBody>
      </p:sp>
      <p:sp>
        <p:nvSpPr>
          <p:cNvPr id="35" name="TextBox 34">
            <a:extLst>
              <a:ext uri="{FF2B5EF4-FFF2-40B4-BE49-F238E27FC236}">
                <a16:creationId xmlns:a16="http://schemas.microsoft.com/office/drawing/2014/main" id="{B74A5DAB-DE16-E77A-017E-40B201511537}"/>
              </a:ext>
            </a:extLst>
          </p:cNvPr>
          <p:cNvSpPr txBox="1"/>
          <p:nvPr/>
        </p:nvSpPr>
        <p:spPr>
          <a:xfrm>
            <a:off x="7716078" y="3710026"/>
            <a:ext cx="6102626" cy="523220"/>
          </a:xfrm>
          <a:prstGeom prst="rect">
            <a:avLst/>
          </a:prstGeom>
          <a:noFill/>
        </p:spPr>
        <p:txBody>
          <a:bodyPr wrap="square">
            <a:spAutoFit/>
          </a:bodyPr>
          <a:lstStyle/>
          <a:p>
            <a:r>
              <a:rPr lang="en-US" sz="2800" dirty="0"/>
              <a:t>SQUAD LEADERS</a:t>
            </a:r>
          </a:p>
        </p:txBody>
      </p:sp>
      <p:pic>
        <p:nvPicPr>
          <p:cNvPr id="2" name="Picture 16" descr="Generated image">
            <a:extLst>
              <a:ext uri="{FF2B5EF4-FFF2-40B4-BE49-F238E27FC236}">
                <a16:creationId xmlns:a16="http://schemas.microsoft.com/office/drawing/2014/main" id="{C210D4E8-541E-73D4-A0B0-73A189534A11}"/>
              </a:ext>
            </a:extLst>
          </p:cNvPr>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3">
                    <a14:imgEffect>
                      <a14:backgroundRemoval t="9863" b="89844" l="9961" r="90918">
                        <a14:foregroundMark x1="17676" y1="71289" x2="23145" y2="66699"/>
                        <a14:foregroundMark x1="23145" y1="66699" x2="23145" y2="66699"/>
                        <a14:foregroundMark x1="44043" y1="66406" x2="49121" y2="60938"/>
                        <a14:foregroundMark x1="49121" y1="60938" x2="49512" y2="60840"/>
                        <a14:foregroundMark x1="59961" y1="49316" x2="70117" y2="39453"/>
                        <a14:foregroundMark x1="81152" y1="29590" x2="87793" y2="24023"/>
                        <a14:foregroundMark x1="89258" y1="16797" x2="90918" y2="20898"/>
                        <a14:foregroundMark x1="79102" y1="10449" x2="73242" y2="15918"/>
                        <a14:foregroundMark x1="64844" y1="23438" x2="75098" y2="13379"/>
                        <a14:foregroundMark x1="75098" y1="13379" x2="76172" y2="12793"/>
                        <a14:foregroundMark x1="52148" y1="35059" x2="56445" y2="33008"/>
                        <a14:foregroundMark x1="40820" y1="26074" x2="40820" y2="26074"/>
                        <a14:foregroundMark x1="40820" y1="25195" x2="42578" y2="28418"/>
                        <a14:foregroundMark x1="32715" y1="31348" x2="35938" y2="32715"/>
                        <a14:foregroundMark x1="28320" y1="40039" x2="31543" y2="40332"/>
                        <a14:foregroundMark x1="77051" y1="10449" x2="80566" y2="9863"/>
                      </a14:backgroundRemoval>
                    </a14:imgEffect>
                  </a14:imgLayer>
                </a14:imgProps>
              </a:ext>
              <a:ext uri="{28A0092B-C50C-407E-A947-70E740481C1C}">
                <a14:useLocalDpi xmlns:a14="http://schemas.microsoft.com/office/drawing/2010/main" val="0"/>
              </a:ext>
            </a:extLst>
          </a:blip>
          <a:srcRect/>
          <a:stretch>
            <a:fillRect/>
          </a:stretch>
        </p:blipFill>
        <p:spPr bwMode="auto">
          <a:xfrm rot="18898420">
            <a:off x="6801478" y="4436739"/>
            <a:ext cx="728684" cy="728684"/>
          </a:xfrm>
          <a:prstGeom prst="rect">
            <a:avLst/>
          </a:prstGeom>
          <a:solidFill>
            <a:srgbClr val="FFFF00"/>
          </a:solidFill>
        </p:spPr>
      </p:pic>
      <p:pic>
        <p:nvPicPr>
          <p:cNvPr id="3" name="Picture 16" descr="Generated image">
            <a:extLst>
              <a:ext uri="{FF2B5EF4-FFF2-40B4-BE49-F238E27FC236}">
                <a16:creationId xmlns:a16="http://schemas.microsoft.com/office/drawing/2014/main" id="{3BB69CC8-9BFC-DEDD-3D19-700CF875EF31}"/>
              </a:ext>
            </a:extLst>
          </p:cNvPr>
          <p:cNvPicPr>
            <a:picLocks noChangeAspect="1" noChangeArrowheads="1"/>
          </p:cNvPicPr>
          <p:nvPr/>
        </p:nvPicPr>
        <p:blipFill>
          <a:blip r:embed="rId12">
            <a:duotone>
              <a:prstClr val="black"/>
              <a:schemeClr val="accent3">
                <a:tint val="45000"/>
                <a:satMod val="400000"/>
              </a:schemeClr>
            </a:duotone>
            <a:extLst>
              <a:ext uri="{BEBA8EAE-BF5A-486C-A8C5-ECC9F3942E4B}">
                <a14:imgProps xmlns:a14="http://schemas.microsoft.com/office/drawing/2010/main">
                  <a14:imgLayer r:embed="rId14">
                    <a14:imgEffect>
                      <a14:backgroundRemoval t="9863" b="89844" l="9961" r="90918">
                        <a14:foregroundMark x1="17676" y1="71289" x2="23145" y2="66699"/>
                        <a14:foregroundMark x1="23145" y1="66699" x2="23145" y2="66699"/>
                        <a14:foregroundMark x1="44043" y1="66406" x2="49121" y2="60938"/>
                        <a14:foregroundMark x1="49121" y1="60938" x2="49512" y2="60840"/>
                        <a14:foregroundMark x1="59961" y1="49316" x2="70117" y2="39453"/>
                        <a14:foregroundMark x1="81152" y1="29590" x2="87793" y2="24023"/>
                        <a14:foregroundMark x1="89258" y1="16797" x2="90918" y2="20898"/>
                        <a14:foregroundMark x1="79102" y1="10449" x2="73242" y2="15918"/>
                        <a14:foregroundMark x1="64844" y1="23438" x2="75098" y2="13379"/>
                        <a14:foregroundMark x1="75098" y1="13379" x2="76172" y2="12793"/>
                        <a14:foregroundMark x1="52148" y1="35059" x2="56445" y2="33008"/>
                        <a14:foregroundMark x1="40820" y1="26074" x2="40820" y2="26074"/>
                        <a14:foregroundMark x1="40820" y1="25195" x2="42578" y2="28418"/>
                        <a14:foregroundMark x1="32715" y1="31348" x2="35938" y2="32715"/>
                        <a14:foregroundMark x1="28320" y1="40039" x2="31543" y2="40332"/>
                        <a14:foregroundMark x1="77051" y1="10449" x2="80566" y2="9863"/>
                      </a14:backgroundRemoval>
                    </a14:imgEffect>
                  </a14:imgLayer>
                </a14:imgProps>
              </a:ext>
              <a:ext uri="{28A0092B-C50C-407E-A947-70E740481C1C}">
                <a14:useLocalDpi xmlns:a14="http://schemas.microsoft.com/office/drawing/2010/main" val="0"/>
              </a:ext>
            </a:extLst>
          </a:blip>
          <a:srcRect/>
          <a:stretch>
            <a:fillRect/>
          </a:stretch>
        </p:blipFill>
        <p:spPr bwMode="auto">
          <a:xfrm rot="18898420">
            <a:off x="6788326" y="1513909"/>
            <a:ext cx="728684" cy="728684"/>
          </a:xfrm>
          <a:prstGeom prst="rect">
            <a:avLst/>
          </a:prstGeom>
          <a:solidFill>
            <a:srgbClr val="FFFF00"/>
          </a:solidFill>
        </p:spPr>
      </p:pic>
    </p:spTree>
    <p:extLst>
      <p:ext uri="{BB962C8B-B14F-4D97-AF65-F5344CB8AC3E}">
        <p14:creationId xmlns:p14="http://schemas.microsoft.com/office/powerpoint/2010/main" val="32257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841EFD0D-0D37-447B-B1EA-4F7197EB2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5" name="Rectangle 14">
            <a:extLst>
              <a:ext uri="{FF2B5EF4-FFF2-40B4-BE49-F238E27FC236}">
                <a16:creationId xmlns:a16="http://schemas.microsoft.com/office/drawing/2014/main" id="{5A6DFF24-307B-44B0-93F0-893676F14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en-US"/>
          </a:p>
        </p:txBody>
      </p:sp>
      <p:pic>
        <p:nvPicPr>
          <p:cNvPr id="6" name="Content Placeholder 5" descr="A graph with points and lines&#10;&#10;AI-generated content may be incorrect.">
            <a:extLst>
              <a:ext uri="{FF2B5EF4-FFF2-40B4-BE49-F238E27FC236}">
                <a16:creationId xmlns:a16="http://schemas.microsoft.com/office/drawing/2014/main" id="{53C44A90-853F-EBF5-CE0E-F411944582EF}"/>
              </a:ext>
            </a:extLst>
          </p:cNvPr>
          <p:cNvPicPr>
            <a:picLocks noChangeAspect="1"/>
          </p:cNvPicPr>
          <p:nvPr/>
        </p:nvPicPr>
        <p:blipFill>
          <a:blip r:embed="rId2"/>
          <a:stretch>
            <a:fillRect/>
          </a:stretch>
        </p:blipFill>
        <p:spPr>
          <a:xfrm rot="5400000">
            <a:off x="1307518" y="-215781"/>
            <a:ext cx="4887237" cy="5978273"/>
          </a:xfrm>
          <a:prstGeom prst="rect">
            <a:avLst/>
          </a:prstGeom>
        </p:spPr>
      </p:pic>
      <p:sp>
        <p:nvSpPr>
          <p:cNvPr id="10" name="Content Placeholder 9">
            <a:extLst>
              <a:ext uri="{FF2B5EF4-FFF2-40B4-BE49-F238E27FC236}">
                <a16:creationId xmlns:a16="http://schemas.microsoft.com/office/drawing/2014/main" id="{49126BBC-1FF4-8B6D-2846-D8698DC4C031}"/>
              </a:ext>
            </a:extLst>
          </p:cNvPr>
          <p:cNvSpPr>
            <a:spLocks noGrp="1"/>
          </p:cNvSpPr>
          <p:nvPr>
            <p:ph sz="half" idx="1"/>
          </p:nvPr>
        </p:nvSpPr>
        <p:spPr>
          <a:xfrm>
            <a:off x="8339328" y="1655065"/>
            <a:ext cx="3090672" cy="4224528"/>
          </a:xfrm>
        </p:spPr>
        <p:txBody>
          <a:bodyPr vert="horz" lIns="91440" tIns="45720" rIns="91440" bIns="45720" rtlCol="0">
            <a:normAutofit/>
          </a:bodyPr>
          <a:lstStyle/>
          <a:p>
            <a:pPr marL="0" indent="0">
              <a:buNone/>
            </a:pPr>
            <a:r>
              <a:rPr lang="en-US" sz="3200" dirty="0">
                <a:solidFill>
                  <a:schemeClr val="bg1"/>
                </a:solidFill>
              </a:rPr>
              <a:t>Best performance in simulated combat </a:t>
            </a:r>
            <a:r>
              <a:rPr lang="en-US" sz="3200" dirty="0">
                <a:solidFill>
                  <a:schemeClr val="bg1"/>
                </a:solidFill>
                <a:sym typeface="Wingdings" pitchFamily="2" charset="2"/>
              </a:rPr>
              <a:t> Most cohesive platoons</a:t>
            </a:r>
            <a:endParaRPr lang="en-US" sz="3200" dirty="0">
              <a:solidFill>
                <a:schemeClr val="bg1"/>
              </a:solidFill>
            </a:endParaRPr>
          </a:p>
        </p:txBody>
      </p:sp>
      <p:sp>
        <p:nvSpPr>
          <p:cNvPr id="3" name="TextBox 2">
            <a:extLst>
              <a:ext uri="{FF2B5EF4-FFF2-40B4-BE49-F238E27FC236}">
                <a16:creationId xmlns:a16="http://schemas.microsoft.com/office/drawing/2014/main" id="{9C955E4B-5D67-6BE8-0EE0-D80A5E1FD22A}"/>
              </a:ext>
            </a:extLst>
          </p:cNvPr>
          <p:cNvSpPr txBox="1"/>
          <p:nvPr/>
        </p:nvSpPr>
        <p:spPr>
          <a:xfrm>
            <a:off x="885825" y="6211669"/>
            <a:ext cx="10425039" cy="646331"/>
          </a:xfrm>
          <a:prstGeom prst="rect">
            <a:avLst/>
          </a:prstGeom>
          <a:solidFill>
            <a:schemeClr val="bg1"/>
          </a:solidFill>
        </p:spPr>
        <p:txBody>
          <a:bodyPr wrap="square">
            <a:spAutoFit/>
          </a:bodyPr>
          <a:lstStyle/>
          <a:p>
            <a:r>
              <a:rPr lang="en-US" dirty="0" err="1">
                <a:effectLst/>
              </a:rPr>
              <a:t>Alderks</a:t>
            </a:r>
            <a:r>
              <a:rPr lang="en-US" dirty="0">
                <a:effectLst/>
              </a:rPr>
              <a:t>, Cathie E. </a:t>
            </a:r>
            <a:r>
              <a:rPr lang="en-US" i="1" dirty="0">
                <a:effectLst/>
              </a:rPr>
              <a:t>Relationships between vertical cohesion and performance in light infantry squads, platoons, and companies at the Joint Readiness Training Center (JRTC)</a:t>
            </a:r>
            <a:r>
              <a:rPr lang="en-US" dirty="0">
                <a:effectLst/>
              </a:rPr>
              <a:t>, March 1, 1992. https://</a:t>
            </a:r>
            <a:r>
              <a:rPr lang="en-US" dirty="0" err="1">
                <a:effectLst/>
              </a:rPr>
              <a:t>doi.org</a:t>
            </a:r>
            <a:r>
              <a:rPr lang="en-US" dirty="0">
                <a:effectLst/>
              </a:rPr>
              <a:t>/10.21236/ada249254. </a:t>
            </a:r>
          </a:p>
        </p:txBody>
      </p:sp>
    </p:spTree>
    <p:extLst>
      <p:ext uri="{BB962C8B-B14F-4D97-AF65-F5344CB8AC3E}">
        <p14:creationId xmlns:p14="http://schemas.microsoft.com/office/powerpoint/2010/main" val="201003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B916D027-AAC8-67DD-4AB4-94F53D493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6" b="130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474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5A41-5630-D285-08E9-8995CFA9038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D1A297A-9393-FCA2-EA38-4C5A6EE5816C}"/>
              </a:ext>
            </a:extLst>
          </p:cNvPr>
          <p:cNvPicPr>
            <a:picLocks noGrp="1" noChangeAspect="1"/>
          </p:cNvPicPr>
          <p:nvPr>
            <p:ph sz="half" idx="1"/>
          </p:nvPr>
        </p:nvPicPr>
        <p:blipFill>
          <a:blip r:embed="rId2"/>
          <a:srcRect b="10637"/>
          <a:stretch/>
        </p:blipFill>
        <p:spPr>
          <a:xfrm>
            <a:off x="3834028" y="336884"/>
            <a:ext cx="4523943" cy="6184232"/>
          </a:xfrm>
        </p:spPr>
      </p:pic>
      <p:sp>
        <p:nvSpPr>
          <p:cNvPr id="4" name="Content Placeholder 3">
            <a:extLst>
              <a:ext uri="{FF2B5EF4-FFF2-40B4-BE49-F238E27FC236}">
                <a16:creationId xmlns:a16="http://schemas.microsoft.com/office/drawing/2014/main" id="{AF175B29-BE8E-786E-4CFB-20BDA3CF7A22}"/>
              </a:ext>
            </a:extLst>
          </p:cNvPr>
          <p:cNvSpPr>
            <a:spLocks noGrp="1"/>
          </p:cNvSpPr>
          <p:nvPr>
            <p:ph sz="half" idx="2"/>
          </p:nvPr>
        </p:nvSpPr>
        <p:spPr/>
        <p:txBody>
          <a:bodyPr/>
          <a:lstStyle/>
          <a:p>
            <a:endParaRPr lang="en-US"/>
          </a:p>
        </p:txBody>
      </p:sp>
      <p:sp>
        <p:nvSpPr>
          <p:cNvPr id="5" name="TextBox 4">
            <a:extLst>
              <a:ext uri="{FF2B5EF4-FFF2-40B4-BE49-F238E27FC236}">
                <a16:creationId xmlns:a16="http://schemas.microsoft.com/office/drawing/2014/main" id="{A197DC52-C7A5-5334-1E3A-9C3C91BB94F7}"/>
              </a:ext>
            </a:extLst>
          </p:cNvPr>
          <p:cNvSpPr txBox="1"/>
          <p:nvPr/>
        </p:nvSpPr>
        <p:spPr>
          <a:xfrm>
            <a:off x="-697832" y="-240631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7839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bronze bust of Rick Gannon">
            <a:extLst>
              <a:ext uri="{FF2B5EF4-FFF2-40B4-BE49-F238E27FC236}">
                <a16:creationId xmlns:a16="http://schemas.microsoft.com/office/drawing/2014/main" id="{C6AB62A8-9FF1-EEFD-0C74-84810705D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34" b="42708"/>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descr="A group of men standing on a golf course&#10;&#10;Description automatically generated">
            <a:extLst>
              <a:ext uri="{FF2B5EF4-FFF2-40B4-BE49-F238E27FC236}">
                <a16:creationId xmlns:a16="http://schemas.microsoft.com/office/drawing/2014/main" id="{F25FAB17-7112-FF50-E28D-A3CB2B85DAB5}"/>
              </a:ext>
            </a:extLst>
          </p:cNvPr>
          <p:cNvPicPr>
            <a:picLocks noChangeAspect="1"/>
          </p:cNvPicPr>
          <p:nvPr/>
        </p:nvPicPr>
        <p:blipFill>
          <a:blip r:embed="rId3"/>
          <a:srcRect t="9613" b="4094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0" name="Picture 9" descr="A person and person sitting at a bar&#10;&#10;Description automatically generated">
            <a:extLst>
              <a:ext uri="{FF2B5EF4-FFF2-40B4-BE49-F238E27FC236}">
                <a16:creationId xmlns:a16="http://schemas.microsoft.com/office/drawing/2014/main" id="{DB3F712A-6B88-EE9D-C366-F4791B9440EC}"/>
              </a:ext>
            </a:extLst>
          </p:cNvPr>
          <p:cNvPicPr>
            <a:picLocks noChangeAspect="1"/>
          </p:cNvPicPr>
          <p:nvPr/>
        </p:nvPicPr>
        <p:blipFill>
          <a:blip r:embed="rId4"/>
          <a:srcRect l="30527"/>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3" name="Title 1">
            <a:extLst>
              <a:ext uri="{FF2B5EF4-FFF2-40B4-BE49-F238E27FC236}">
                <a16:creationId xmlns:a16="http://schemas.microsoft.com/office/drawing/2014/main" id="{3681D0E3-D285-55CA-6CF7-0C0421031C16}"/>
              </a:ext>
            </a:extLst>
          </p:cNvPr>
          <p:cNvSpPr txBox="1">
            <a:spLocks/>
          </p:cNvSpPr>
          <p:nvPr/>
        </p:nvSpPr>
        <p:spPr>
          <a:xfrm>
            <a:off x="9203634" y="6995160"/>
            <a:ext cx="2590800" cy="72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Photos Courtesy of MIDN Frederick </a:t>
            </a:r>
            <a:r>
              <a:rPr lang="en-US" sz="1067" dirty="0" err="1">
                <a:solidFill>
                  <a:srgbClr val="C00404"/>
                </a:solidFill>
                <a:highlight>
                  <a:srgbClr val="FFFF00"/>
                </a:highlight>
              </a:rPr>
              <a:t>Wentzien</a:t>
            </a:r>
            <a:r>
              <a:rPr lang="en-US" sz="1067" dirty="0">
                <a:solidFill>
                  <a:srgbClr val="C00404"/>
                </a:solidFill>
                <a:highlight>
                  <a:srgbClr val="FFFF00"/>
                </a:highlight>
              </a:rPr>
              <a:t> and Sally Gannon</a:t>
            </a:r>
          </a:p>
        </p:txBody>
      </p:sp>
    </p:spTree>
    <p:extLst>
      <p:ext uri="{BB962C8B-B14F-4D97-AF65-F5344CB8AC3E}">
        <p14:creationId xmlns:p14="http://schemas.microsoft.com/office/powerpoint/2010/main" val="2307299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393" name="Freeform 6">
            <a:extLst>
              <a:ext uri="{FF2B5EF4-FFF2-40B4-BE49-F238E27FC236}">
                <a16:creationId xmlns:a16="http://schemas.microsoft.com/office/drawing/2014/main" id="{BA15FC70-5D44-4EDC-917B-7183FDE6E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6395" name="Rectangle 16394">
            <a:extLst>
              <a:ext uri="{FF2B5EF4-FFF2-40B4-BE49-F238E27FC236}">
                <a16:creationId xmlns:a16="http://schemas.microsoft.com/office/drawing/2014/main" id="{E0FDFFBE-5ED1-4C3A-BECC-06257E024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97" name="Rectangle 16396">
            <a:extLst>
              <a:ext uri="{FF2B5EF4-FFF2-40B4-BE49-F238E27FC236}">
                <a16:creationId xmlns:a16="http://schemas.microsoft.com/office/drawing/2014/main" id="{CF1ADFBD-36AE-480C-8E3C-BE5BD02A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72267B-5080-075F-C647-8D4E5C26AB28}"/>
              </a:ext>
            </a:extLst>
          </p:cNvPr>
          <p:cNvSpPr>
            <a:spLocks noGrp="1"/>
          </p:cNvSpPr>
          <p:nvPr>
            <p:ph type="title"/>
          </p:nvPr>
        </p:nvSpPr>
        <p:spPr>
          <a:xfrm>
            <a:off x="334137" y="854765"/>
            <a:ext cx="6901550" cy="4422913"/>
          </a:xfrm>
        </p:spPr>
        <p:txBody>
          <a:bodyPr vert="horz" lIns="91440" tIns="45720" rIns="91440" bIns="45720" rtlCol="0" anchor="ctr">
            <a:normAutofit/>
          </a:bodyPr>
          <a:lstStyle/>
          <a:p>
            <a:pPr>
              <a:spcBef>
                <a:spcPct val="0"/>
              </a:spcBef>
            </a:pPr>
            <a:r>
              <a:rPr lang="en-US" sz="4800" spc="800" dirty="0">
                <a:solidFill>
                  <a:schemeClr val="bg1"/>
                </a:solidFill>
              </a:rPr>
              <a:t>20</a:t>
            </a:r>
            <a:r>
              <a:rPr lang="en-US" sz="4800" spc="800" baseline="30000" dirty="0">
                <a:solidFill>
                  <a:schemeClr val="bg1"/>
                </a:solidFill>
              </a:rPr>
              <a:t>th </a:t>
            </a:r>
            <a:r>
              <a:rPr lang="en-US" sz="4800" spc="800" dirty="0">
                <a:solidFill>
                  <a:schemeClr val="bg1"/>
                </a:solidFill>
              </a:rPr>
              <a:t>anniversary</a:t>
            </a:r>
            <a:br>
              <a:rPr lang="en-US" sz="4800" spc="800" dirty="0">
                <a:solidFill>
                  <a:schemeClr val="bg1"/>
                </a:solidFill>
              </a:rPr>
            </a:br>
            <a:r>
              <a:rPr lang="en-US" sz="3600" spc="800" dirty="0">
                <a:solidFill>
                  <a:schemeClr val="bg1"/>
                </a:solidFill>
              </a:rPr>
              <a:t>April 2024</a:t>
            </a:r>
            <a:endParaRPr lang="en-US" sz="4800" spc="800" dirty="0">
              <a:solidFill>
                <a:schemeClr val="bg1"/>
              </a:solidFill>
            </a:endParaRPr>
          </a:p>
        </p:txBody>
      </p:sp>
      <p:sp>
        <p:nvSpPr>
          <p:cNvPr id="16399" name="Freeform: Shape 16398">
            <a:extLst>
              <a:ext uri="{FF2B5EF4-FFF2-40B4-BE49-F238E27FC236}">
                <a16:creationId xmlns:a16="http://schemas.microsoft.com/office/drawing/2014/main" id="{3928B9A4-2618-4781-B87E-731E0EE79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Picture 6" descr="No alt text provided for this image">
            <a:extLst>
              <a:ext uri="{FF2B5EF4-FFF2-40B4-BE49-F238E27FC236}">
                <a16:creationId xmlns:a16="http://schemas.microsoft.com/office/drawing/2014/main" id="{7FBD2935-D249-2141-56A1-4FA0E9B0B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71" r="-4" b="21657"/>
          <a:stretch/>
        </p:blipFill>
        <p:spPr bwMode="auto">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a:noFill/>
          <a:extLst>
            <a:ext uri="{909E8E84-426E-40DD-AFC4-6F175D3DCCD1}">
              <a14:hiddenFill xmlns:a14="http://schemas.microsoft.com/office/drawing/2010/main">
                <a:solidFill>
                  <a:srgbClr val="FFFFFF"/>
                </a:solidFill>
              </a14:hiddenFill>
            </a:ext>
          </a:extLst>
        </p:spPr>
      </p:pic>
      <p:sp>
        <p:nvSpPr>
          <p:cNvPr id="16401" name="Freeform: Shape 16400">
            <a:extLst>
              <a:ext uri="{FF2B5EF4-FFF2-40B4-BE49-F238E27FC236}">
                <a16:creationId xmlns:a16="http://schemas.microsoft.com/office/drawing/2014/main" id="{4450D86A-1445-4B52-BC7B-2745DD12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6403" name="Freeform: Shape 16402">
            <a:extLst>
              <a:ext uri="{FF2B5EF4-FFF2-40B4-BE49-F238E27FC236}">
                <a16:creationId xmlns:a16="http://schemas.microsoft.com/office/drawing/2014/main" id="{C34659B4-7965-4DD1-B85F-C985A07AE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6405" name="Freeform: Shape 16404">
            <a:extLst>
              <a:ext uri="{FF2B5EF4-FFF2-40B4-BE49-F238E27FC236}">
                <a16:creationId xmlns:a16="http://schemas.microsoft.com/office/drawing/2014/main" id="{5693B4D5-DDD6-46F6-B0F1-19E658ADA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3" name="Picture 4" descr="No alt text provided for this image">
            <a:extLst>
              <a:ext uri="{FF2B5EF4-FFF2-40B4-BE49-F238E27FC236}">
                <a16:creationId xmlns:a16="http://schemas.microsoft.com/office/drawing/2014/main" id="{6ADE950D-EE72-E74D-8C44-1FA9C267D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47" r="26" b="4"/>
          <a:stretch/>
        </p:blipFill>
        <p:spPr bwMode="auto">
          <a:xfrm>
            <a:off x="5888384" y="2651760"/>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a:noFill/>
          <a:extLst>
            <a:ext uri="{909E8E84-426E-40DD-AFC4-6F175D3DCCD1}">
              <a14:hiddenFill xmlns:a14="http://schemas.microsoft.com/office/drawing/2010/main">
                <a:solidFill>
                  <a:srgbClr val="FFFFFF"/>
                </a:solidFill>
              </a14:hiddenFill>
            </a:ext>
          </a:extLst>
        </p:spPr>
      </p:pic>
      <p:sp>
        <p:nvSpPr>
          <p:cNvPr id="16407" name="Rectangle 16406">
            <a:extLst>
              <a:ext uri="{FF2B5EF4-FFF2-40B4-BE49-F238E27FC236}">
                <a16:creationId xmlns:a16="http://schemas.microsoft.com/office/drawing/2014/main" id="{0C298DA2-A63E-42AE-9764-E6B6353DF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386" name="Picture 2" descr="No alt text provided for this image">
            <a:extLst>
              <a:ext uri="{FF2B5EF4-FFF2-40B4-BE49-F238E27FC236}">
                <a16:creationId xmlns:a16="http://schemas.microsoft.com/office/drawing/2014/main" id="{5CE47974-250B-E97E-9FC3-5E9947982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74" r="1" b="7936"/>
          <a:stretch/>
        </p:blipFill>
        <p:spPr bwMode="auto">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noFill/>
          <a:extLst>
            <a:ext uri="{909E8E84-426E-40DD-AFC4-6F175D3DCCD1}">
              <a14:hiddenFill xmlns:a14="http://schemas.microsoft.com/office/drawing/2010/main">
                <a:solidFill>
                  <a:srgbClr val="FFFFFF"/>
                </a:solidFill>
              </a14:hiddenFill>
            </a:ext>
          </a:extLst>
        </p:spPr>
      </p:pic>
      <p:pic>
        <p:nvPicPr>
          <p:cNvPr id="16388" name="Picture 4" descr="No alt text provided for this image">
            <a:extLst>
              <a:ext uri="{FF2B5EF4-FFF2-40B4-BE49-F238E27FC236}">
                <a16:creationId xmlns:a16="http://schemas.microsoft.com/office/drawing/2014/main" id="{208B0BE9-83F8-862C-DE93-34D878BA3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 b="13048"/>
          <a:stretch/>
        </p:blipFill>
        <p:spPr bwMode="auto">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close-up of a badge&#10;&#10;Description automatically generated">
            <a:extLst>
              <a:ext uri="{FF2B5EF4-FFF2-40B4-BE49-F238E27FC236}">
                <a16:creationId xmlns:a16="http://schemas.microsoft.com/office/drawing/2014/main" id="{1C82F77E-F119-D338-E422-6D52C75828F0}"/>
              </a:ext>
            </a:extLst>
          </p:cNvPr>
          <p:cNvPicPr>
            <a:picLocks noChangeAspect="1"/>
          </p:cNvPicPr>
          <p:nvPr/>
        </p:nvPicPr>
        <p:blipFill rotWithShape="1">
          <a:blip r:embed="rId6"/>
          <a:srcRect l="31132" t="19496" r="32783" b="16982"/>
          <a:stretch/>
        </p:blipFill>
        <p:spPr>
          <a:xfrm>
            <a:off x="570162" y="7081827"/>
            <a:ext cx="1791386" cy="1773824"/>
          </a:xfrm>
          <a:prstGeom prst="rect">
            <a:avLst/>
          </a:prstGeom>
          <a:ln>
            <a:solidFill>
              <a:srgbClr val="C00404"/>
            </a:solidFill>
          </a:ln>
        </p:spPr>
      </p:pic>
      <p:sp>
        <p:nvSpPr>
          <p:cNvPr id="8" name="Title 1">
            <a:extLst>
              <a:ext uri="{FF2B5EF4-FFF2-40B4-BE49-F238E27FC236}">
                <a16:creationId xmlns:a16="http://schemas.microsoft.com/office/drawing/2014/main" id="{8D764080-A3F3-97F0-FDB9-95C330C3B5CA}"/>
              </a:ext>
            </a:extLst>
          </p:cNvPr>
          <p:cNvSpPr txBox="1">
            <a:spLocks/>
          </p:cNvSpPr>
          <p:nvPr/>
        </p:nvSpPr>
        <p:spPr>
          <a:xfrm>
            <a:off x="283464" y="6194905"/>
            <a:ext cx="2364783" cy="622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 Credit: Danielle Gerritsen and Sgt Gerardo Cano</a:t>
            </a:r>
          </a:p>
        </p:txBody>
      </p:sp>
    </p:spTree>
    <p:extLst>
      <p:ext uri="{BB962C8B-B14F-4D97-AF65-F5344CB8AC3E}">
        <p14:creationId xmlns:p14="http://schemas.microsoft.com/office/powerpoint/2010/main" val="747393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606343-BADE-4565-AB89-E9EF7E253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E183BD-2932-401F-8B53-E247764B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classroom&#10;&#10;AI-generated content may be incorrect.">
            <a:extLst>
              <a:ext uri="{FF2B5EF4-FFF2-40B4-BE49-F238E27FC236}">
                <a16:creationId xmlns:a16="http://schemas.microsoft.com/office/drawing/2014/main" id="{4B7978EA-D90B-1BA9-080C-B3159ED6D119}"/>
              </a:ext>
            </a:extLst>
          </p:cNvPr>
          <p:cNvPicPr>
            <a:picLocks noChangeAspect="1"/>
          </p:cNvPicPr>
          <p:nvPr/>
        </p:nvPicPr>
        <p:blipFill>
          <a:blip r:embed="rId2"/>
          <a:srcRect t="28644" b="10764"/>
          <a:stretch/>
        </p:blipFill>
        <p:spPr>
          <a:xfrm>
            <a:off x="3059255" y="672382"/>
            <a:ext cx="6073489" cy="5513235"/>
          </a:xfrm>
          <a:prstGeom prst="rect">
            <a:avLst/>
          </a:prstGeom>
        </p:spPr>
      </p:pic>
    </p:spTree>
    <p:extLst>
      <p:ext uri="{BB962C8B-B14F-4D97-AF65-F5344CB8AC3E}">
        <p14:creationId xmlns:p14="http://schemas.microsoft.com/office/powerpoint/2010/main" val="3824727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8" name="Rectangle 17">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8A25BF79-9ED2-4290-8C48-1AB107B67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E4B74-BC4A-033B-575D-E7CCAB973B7C}"/>
              </a:ext>
            </a:extLst>
          </p:cNvPr>
          <p:cNvSpPr>
            <a:spLocks noGrp="1"/>
          </p:cNvSpPr>
          <p:nvPr>
            <p:ph type="title"/>
          </p:nvPr>
        </p:nvSpPr>
        <p:spPr>
          <a:xfrm>
            <a:off x="5122943" y="1068755"/>
            <a:ext cx="6273998" cy="4720490"/>
          </a:xfrm>
        </p:spPr>
        <p:txBody>
          <a:bodyPr vert="horz" lIns="91440" tIns="45720" rIns="91440" bIns="45720" rtlCol="0" anchor="ctr">
            <a:normAutofit/>
          </a:bodyPr>
          <a:lstStyle/>
          <a:p>
            <a:r>
              <a:rPr lang="en-US" sz="7200" spc="800" dirty="0">
                <a:solidFill>
                  <a:schemeClr val="tx1"/>
                </a:solidFill>
              </a:rPr>
              <a:t>Semper fidelis</a:t>
            </a:r>
          </a:p>
        </p:txBody>
      </p:sp>
      <p:sp>
        <p:nvSpPr>
          <p:cNvPr id="20" name="Rectangle 19">
            <a:extLst>
              <a:ext uri="{FF2B5EF4-FFF2-40B4-BE49-F238E27FC236}">
                <a16:creationId xmlns:a16="http://schemas.microsoft.com/office/drawing/2014/main" id="{6159C197-C92F-4EEC-9821-4C2CAABD6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18D58F-96AE-499D-AB10-312690101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Subtitle 2">
            <a:extLst>
              <a:ext uri="{FF2B5EF4-FFF2-40B4-BE49-F238E27FC236}">
                <a16:creationId xmlns:a16="http://schemas.microsoft.com/office/drawing/2014/main" id="{FCF00E2E-374A-4FA8-4A90-8F2443C01E15}"/>
              </a:ext>
            </a:extLst>
          </p:cNvPr>
          <p:cNvSpPr txBox="1">
            <a:spLocks/>
          </p:cNvSpPr>
          <p:nvPr/>
        </p:nvSpPr>
        <p:spPr>
          <a:xfrm>
            <a:off x="3557016" y="6039515"/>
            <a:ext cx="6300215" cy="2898842"/>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323232"/>
              </a:buClr>
              <a:buSzTx/>
              <a:buFont typeface="Arial" panose="020B0604020202020204" pitchFamily="34" charset="0"/>
              <a:buNone/>
              <a:tabLst/>
              <a:defRPr/>
            </a:pPr>
            <a:r>
              <a:rPr kumimoji="0" lang="en-US" sz="2000" b="1" i="0" u="none" strike="noStrike" kern="1200" cap="all" spc="400" normalizeH="0" baseline="0" noProof="0" dirty="0">
                <a:ln>
                  <a:noFill/>
                </a:ln>
                <a:solidFill>
                  <a:schemeClr val="tx1"/>
                </a:solidFill>
                <a:effectLst/>
                <a:uLnTx/>
                <a:uFillTx/>
                <a:latin typeface="Gill Sans MT" panose="020B0502020104020203"/>
                <a:ea typeface="+mn-ea"/>
                <a:cs typeface="+mn-cs"/>
              </a:rPr>
              <a:t>Major Ted powers</a:t>
            </a:r>
          </a:p>
          <a:p>
            <a:pPr marL="0" marR="0" lvl="0" indent="0" algn="ctr" defTabSz="914400" rtl="0" eaLnBrk="1" fontAlgn="auto" latinLnBrk="0" hangingPunct="1">
              <a:lnSpc>
                <a:spcPct val="100000"/>
              </a:lnSpc>
              <a:spcBef>
                <a:spcPts val="700"/>
              </a:spcBef>
              <a:spcAft>
                <a:spcPts val="0"/>
              </a:spcAft>
              <a:buClr>
                <a:srgbClr val="323232"/>
              </a:buClr>
              <a:buSzTx/>
              <a:buFont typeface="Arial" panose="020B0604020202020204" pitchFamily="34" charset="0"/>
              <a:buNone/>
              <a:tabLst/>
              <a:defRPr/>
            </a:pPr>
            <a:r>
              <a:rPr kumimoji="0" lang="en-US" sz="1200" b="1" i="0" u="none" strike="noStrike" kern="1200" cap="all" spc="400" normalizeH="0" baseline="0" noProof="0" dirty="0" err="1">
                <a:ln>
                  <a:noFill/>
                </a:ln>
                <a:solidFill>
                  <a:schemeClr val="tx1"/>
                </a:solidFill>
                <a:effectLst/>
                <a:uLnTx/>
                <a:uFillTx/>
                <a:latin typeface="Gill Sans MT" panose="020B0502020104020203"/>
                <a:ea typeface="+mn-ea"/>
                <a:cs typeface="+mn-cs"/>
              </a:rPr>
              <a:t>Edwin_powers@brown.edu</a:t>
            </a:r>
            <a:endParaRPr kumimoji="0" lang="en-US" sz="1200" b="1" i="0" u="none" strike="noStrike" kern="1200" cap="all" spc="400" normalizeH="0" baseline="0" noProof="0" dirty="0">
              <a:ln>
                <a:noFill/>
              </a:ln>
              <a:solidFill>
                <a:schemeClr val="tx1"/>
              </a:solidFill>
              <a:effectLst/>
              <a:uLnTx/>
              <a:uFillTx/>
              <a:latin typeface="Gill Sans MT" panose="020B0502020104020203"/>
              <a:ea typeface="+mn-ea"/>
              <a:cs typeface="+mn-cs"/>
            </a:endParaRPr>
          </a:p>
          <a:p>
            <a:pPr marL="0" marR="0" lvl="0" indent="0" algn="ctr" defTabSz="914400" rtl="0" eaLnBrk="1" fontAlgn="auto" latinLnBrk="0" hangingPunct="1">
              <a:lnSpc>
                <a:spcPct val="100000"/>
              </a:lnSpc>
              <a:spcBef>
                <a:spcPts val="700"/>
              </a:spcBef>
              <a:spcAft>
                <a:spcPts val="0"/>
              </a:spcAft>
              <a:buClr>
                <a:srgbClr val="323232"/>
              </a:buClr>
              <a:buSzTx/>
              <a:buFont typeface="Arial" panose="020B0604020202020204" pitchFamily="34" charset="0"/>
              <a:buNone/>
              <a:tabLst/>
              <a:defRPr/>
            </a:pPr>
            <a:endParaRPr kumimoji="0" lang="en-US" sz="2000" b="1" i="0" u="none" strike="noStrike" kern="1200" cap="all" spc="400" normalizeH="0" baseline="0" noProof="0" dirty="0">
              <a:ln>
                <a:noFill/>
              </a:ln>
              <a:solidFill>
                <a:srgbClr val="32323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142979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C26AA-932E-85AF-AEC1-9EB0254DA878}"/>
              </a:ext>
            </a:extLst>
          </p:cNvPr>
          <p:cNvSpPr>
            <a:spLocks noGrp="1"/>
          </p:cNvSpPr>
          <p:nvPr>
            <p:ph idx="1"/>
          </p:nvPr>
        </p:nvSpPr>
        <p:spPr/>
        <p:txBody>
          <a:bodyPr/>
          <a:lstStyle/>
          <a:p>
            <a:endParaRPr lang="en-US"/>
          </a:p>
        </p:txBody>
      </p:sp>
      <p:pic>
        <p:nvPicPr>
          <p:cNvPr id="4" name="Picture 2" descr="Rick Gannon in dress uniform with his wife, Sally, in a blue gown">
            <a:extLst>
              <a:ext uri="{FF2B5EF4-FFF2-40B4-BE49-F238E27FC236}">
                <a16:creationId xmlns:a16="http://schemas.microsoft.com/office/drawing/2014/main" id="{53197551-501D-C3B0-8F7F-B52734186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56"/>
          <a:stretch/>
        </p:blipFill>
        <p:spPr bwMode="auto">
          <a:xfrm>
            <a:off x="7531563" y="1161072"/>
            <a:ext cx="3898437" cy="4535856"/>
          </a:xfrm>
          <a:prstGeom prst="rect">
            <a:avLst/>
          </a:prstGeom>
          <a:noFill/>
          <a:ln>
            <a:solidFill>
              <a:srgbClr val="C00404"/>
            </a:solidFill>
          </a:ln>
          <a:extLst>
            <a:ext uri="{909E8E84-426E-40DD-AFC4-6F175D3DCCD1}">
              <a14:hiddenFill xmlns:a14="http://schemas.microsoft.com/office/drawing/2010/main">
                <a:solidFill>
                  <a:srgbClr val="FFFFFF"/>
                </a:solidFill>
              </a14:hiddenFill>
            </a:ext>
          </a:extLst>
        </p:spPr>
      </p:pic>
      <p:pic>
        <p:nvPicPr>
          <p:cNvPr id="5" name="Picture 4" descr="Rick Gannon and John Daggett as students">
            <a:extLst>
              <a:ext uri="{FF2B5EF4-FFF2-40B4-BE49-F238E27FC236}">
                <a16:creationId xmlns:a16="http://schemas.microsoft.com/office/drawing/2014/main" id="{D2EF24B0-7749-77D9-CDA2-004DC26F55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814" b="42524"/>
          <a:stretch/>
        </p:blipFill>
        <p:spPr bwMode="auto">
          <a:xfrm>
            <a:off x="1073551" y="1161072"/>
            <a:ext cx="6137979" cy="4535856"/>
          </a:xfrm>
          <a:prstGeom prst="rect">
            <a:avLst/>
          </a:prstGeom>
          <a:noFill/>
          <a:ln>
            <a:solidFill>
              <a:srgbClr val="C0040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42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9980-325E-BFEB-A363-27FDF11A0A05}"/>
              </a:ext>
            </a:extLst>
          </p:cNvPr>
          <p:cNvSpPr>
            <a:spLocks noGrp="1"/>
          </p:cNvSpPr>
          <p:nvPr>
            <p:ph type="title"/>
          </p:nvPr>
        </p:nvSpPr>
        <p:spPr/>
        <p:txBody>
          <a:bodyPr>
            <a:normAutofit fontScale="90000"/>
          </a:bodyPr>
          <a:lstStyle/>
          <a:p>
            <a:endParaRPr lang="en-US"/>
          </a:p>
        </p:txBody>
      </p:sp>
      <p:sp>
        <p:nvSpPr>
          <p:cNvPr id="4" name="AutoShape 2" descr="Main fundraiser photo">
            <a:extLst>
              <a:ext uri="{FF2B5EF4-FFF2-40B4-BE49-F238E27FC236}">
                <a16:creationId xmlns:a16="http://schemas.microsoft.com/office/drawing/2014/main" id="{D6B11402-A7B2-FBDC-528C-AB40FB4E1170}"/>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2296" name="Picture 8" descr="r/Military - This is Captain Gannon. He died 14 years ago attempting to save a Marine under his command during the Battle of Husaybah.">
            <a:extLst>
              <a:ext uri="{FF2B5EF4-FFF2-40B4-BE49-F238E27FC236}">
                <a16:creationId xmlns:a16="http://schemas.microsoft.com/office/drawing/2014/main" id="{BD09F2EF-D2C8-CCBF-A23D-7CC83944BB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64" t="24938" r="1626" b="14814"/>
          <a:stretch/>
        </p:blipFill>
        <p:spPr bwMode="auto">
          <a:xfrm>
            <a:off x="-16933" y="-118535"/>
            <a:ext cx="12192000" cy="8079851"/>
          </a:xfrm>
          <a:prstGeom prst="rect">
            <a:avLst/>
          </a:prstGeom>
          <a:noFill/>
          <a:ln>
            <a:solidFill>
              <a:srgbClr val="C0040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85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6BCC-872C-64FA-0484-D433F2AF4A31}"/>
              </a:ext>
            </a:extLst>
          </p:cNvPr>
          <p:cNvSpPr>
            <a:spLocks noGrp="1"/>
          </p:cNvSpPr>
          <p:nvPr>
            <p:ph type="title"/>
          </p:nvPr>
        </p:nvSpPr>
        <p:spPr/>
        <p:txBody>
          <a:bodyPr>
            <a:normAutofit fontScale="90000"/>
          </a:bodyPr>
          <a:lstStyle/>
          <a:p>
            <a:r>
              <a:rPr lang="en-US" dirty="0"/>
              <a:t>Gannon in formation</a:t>
            </a:r>
          </a:p>
        </p:txBody>
      </p:sp>
      <p:sp>
        <p:nvSpPr>
          <p:cNvPr id="3" name="Text Placeholder 2">
            <a:extLst>
              <a:ext uri="{FF2B5EF4-FFF2-40B4-BE49-F238E27FC236}">
                <a16:creationId xmlns:a16="http://schemas.microsoft.com/office/drawing/2014/main" id="{8BD18650-92D6-82EA-7E58-0134C853114F}"/>
              </a:ext>
            </a:extLst>
          </p:cNvPr>
          <p:cNvSpPr>
            <a:spLocks noGrp="1"/>
          </p:cNvSpPr>
          <p:nvPr>
            <p:ph type="body" idx="1"/>
          </p:nvPr>
        </p:nvSpPr>
        <p:spPr/>
        <p:txBody>
          <a:bodyPr/>
          <a:lstStyle/>
          <a:p>
            <a:r>
              <a:rPr lang="en-US" dirty="0"/>
              <a:t>\</a:t>
            </a:r>
          </a:p>
        </p:txBody>
      </p:sp>
      <p:pic>
        <p:nvPicPr>
          <p:cNvPr id="5122" name="Picture 2" descr="Maj. Richard Gannon addresses troops in Iraq">
            <a:extLst>
              <a:ext uri="{FF2B5EF4-FFF2-40B4-BE49-F238E27FC236}">
                <a16:creationId xmlns:a16="http://schemas.microsoft.com/office/drawing/2014/main" id="{2CAF34F4-0ABC-EA63-5C6B-AED389BBC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58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980E4DE-271D-1090-6447-C1E787AB4CA6}"/>
              </a:ext>
            </a:extLst>
          </p:cNvPr>
          <p:cNvSpPr txBox="1">
            <a:spLocks/>
          </p:cNvSpPr>
          <p:nvPr/>
        </p:nvSpPr>
        <p:spPr>
          <a:xfrm>
            <a:off x="10125576" y="6235133"/>
            <a:ext cx="2066425" cy="622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E3629"/>
              </a:buClr>
              <a:buSzPts val="2800"/>
              <a:buFont typeface="Georgia"/>
              <a:buNone/>
              <a:defRPr sz="2800" b="0" i="0" u="none" strike="noStrike" cap="none">
                <a:solidFill>
                  <a:srgbClr val="4E3629"/>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067" dirty="0">
                <a:solidFill>
                  <a:srgbClr val="C00404"/>
                </a:solidFill>
                <a:highlight>
                  <a:srgbClr val="FFFF00"/>
                </a:highlight>
              </a:rPr>
              <a:t>Photo Credit: Andrew </a:t>
            </a:r>
            <a:r>
              <a:rPr lang="en-US" sz="1067" dirty="0" err="1">
                <a:solidFill>
                  <a:srgbClr val="C00404"/>
                </a:solidFill>
                <a:highlight>
                  <a:srgbClr val="FFFF00"/>
                </a:highlight>
              </a:rPr>
              <a:t>Cutraro</a:t>
            </a:r>
            <a:r>
              <a:rPr lang="en-US" sz="1067" dirty="0">
                <a:solidFill>
                  <a:srgbClr val="C00404"/>
                </a:solidFill>
                <a:highlight>
                  <a:srgbClr val="FFFF00"/>
                </a:highlight>
              </a:rPr>
              <a:t> via Cornell Chronicle</a:t>
            </a:r>
          </a:p>
        </p:txBody>
      </p:sp>
    </p:spTree>
    <p:extLst>
      <p:ext uri="{BB962C8B-B14F-4D97-AF65-F5344CB8AC3E}">
        <p14:creationId xmlns:p14="http://schemas.microsoft.com/office/powerpoint/2010/main" val="250250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13B69D06-4090-4D0B-96BD-510952773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23" name="Rectangle 22">
            <a:extLst>
              <a:ext uri="{FF2B5EF4-FFF2-40B4-BE49-F238E27FC236}">
                <a16:creationId xmlns:a16="http://schemas.microsoft.com/office/drawing/2014/main" id="{D405EE01-D2A1-4DA0-B509-02DF58A10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0B103DF-DCF2-474D-B526-1C5729200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military uniforms&#10;&#10;AI-generated content may be incorrect.">
            <a:extLst>
              <a:ext uri="{FF2B5EF4-FFF2-40B4-BE49-F238E27FC236}">
                <a16:creationId xmlns:a16="http://schemas.microsoft.com/office/drawing/2014/main" id="{4B1547E0-8D24-FA58-C42E-56C49DDAF0CA}"/>
              </a:ext>
            </a:extLst>
          </p:cNvPr>
          <p:cNvPicPr>
            <a:picLocks noChangeAspect="1"/>
          </p:cNvPicPr>
          <p:nvPr/>
        </p:nvPicPr>
        <p:blipFill>
          <a:blip r:embed="rId2"/>
          <a:srcRect b="21495"/>
          <a:stretch/>
        </p:blipFill>
        <p:spPr>
          <a:xfrm>
            <a:off x="5" y="10"/>
            <a:ext cx="6094475" cy="6379304"/>
          </a:xfrm>
          <a:custGeom>
            <a:avLst/>
            <a:gdLst/>
            <a:ahLst/>
            <a:cxnLst/>
            <a:rect l="l" t="t" r="r" b="b"/>
            <a:pathLst>
              <a:path w="6094475" h="6379314">
                <a:moveTo>
                  <a:pt x="0" y="0"/>
                </a:moveTo>
                <a:lnTo>
                  <a:pt x="6094475" y="0"/>
                </a:lnTo>
                <a:lnTo>
                  <a:pt x="6094475" y="6285511"/>
                </a:lnTo>
                <a:lnTo>
                  <a:pt x="6094475" y="6379314"/>
                </a:lnTo>
                <a:lnTo>
                  <a:pt x="6094474" y="6379314"/>
                </a:lnTo>
                <a:lnTo>
                  <a:pt x="6094474" y="6285509"/>
                </a:lnTo>
                <a:lnTo>
                  <a:pt x="6026211" y="6283922"/>
                </a:lnTo>
                <a:lnTo>
                  <a:pt x="5965887" y="6275984"/>
                </a:lnTo>
                <a:lnTo>
                  <a:pt x="5913499" y="6264872"/>
                </a:lnTo>
                <a:lnTo>
                  <a:pt x="5867461" y="6250584"/>
                </a:lnTo>
                <a:lnTo>
                  <a:pt x="5826187" y="6234709"/>
                </a:lnTo>
                <a:lnTo>
                  <a:pt x="5789674" y="6215659"/>
                </a:lnTo>
                <a:lnTo>
                  <a:pt x="5751574" y="6196609"/>
                </a:lnTo>
                <a:lnTo>
                  <a:pt x="5713474" y="6177559"/>
                </a:lnTo>
                <a:lnTo>
                  <a:pt x="5676962" y="6161684"/>
                </a:lnTo>
                <a:lnTo>
                  <a:pt x="5635687" y="6145809"/>
                </a:lnTo>
                <a:lnTo>
                  <a:pt x="5589650" y="6129934"/>
                </a:lnTo>
                <a:lnTo>
                  <a:pt x="5537262" y="6118822"/>
                </a:lnTo>
                <a:lnTo>
                  <a:pt x="5476936" y="6112472"/>
                </a:lnTo>
                <a:lnTo>
                  <a:pt x="5408674" y="6109297"/>
                </a:lnTo>
                <a:lnTo>
                  <a:pt x="5340411" y="6112472"/>
                </a:lnTo>
                <a:lnTo>
                  <a:pt x="5280087" y="6118822"/>
                </a:lnTo>
                <a:lnTo>
                  <a:pt x="5227699" y="6129934"/>
                </a:lnTo>
                <a:lnTo>
                  <a:pt x="5181661" y="6145809"/>
                </a:lnTo>
                <a:lnTo>
                  <a:pt x="5140386" y="6161684"/>
                </a:lnTo>
                <a:lnTo>
                  <a:pt x="5103874" y="6177559"/>
                </a:lnTo>
                <a:lnTo>
                  <a:pt x="5065774" y="6196609"/>
                </a:lnTo>
                <a:lnTo>
                  <a:pt x="5027674" y="6215659"/>
                </a:lnTo>
                <a:lnTo>
                  <a:pt x="4991162" y="6234709"/>
                </a:lnTo>
                <a:lnTo>
                  <a:pt x="4949886" y="6250584"/>
                </a:lnTo>
                <a:lnTo>
                  <a:pt x="4903850" y="6264872"/>
                </a:lnTo>
                <a:lnTo>
                  <a:pt x="4851462" y="6275984"/>
                </a:lnTo>
                <a:lnTo>
                  <a:pt x="4791136" y="6283922"/>
                </a:lnTo>
                <a:lnTo>
                  <a:pt x="4722874" y="6285509"/>
                </a:lnTo>
                <a:lnTo>
                  <a:pt x="4654611" y="6283922"/>
                </a:lnTo>
                <a:lnTo>
                  <a:pt x="4594287" y="6275984"/>
                </a:lnTo>
                <a:lnTo>
                  <a:pt x="4541899" y="6264872"/>
                </a:lnTo>
                <a:lnTo>
                  <a:pt x="4495861" y="6250584"/>
                </a:lnTo>
                <a:lnTo>
                  <a:pt x="4454586" y="6234709"/>
                </a:lnTo>
                <a:lnTo>
                  <a:pt x="4418074" y="6215659"/>
                </a:lnTo>
                <a:lnTo>
                  <a:pt x="4379974" y="6196609"/>
                </a:lnTo>
                <a:lnTo>
                  <a:pt x="4341874" y="6177559"/>
                </a:lnTo>
                <a:lnTo>
                  <a:pt x="4305361" y="6161684"/>
                </a:lnTo>
                <a:lnTo>
                  <a:pt x="4264086" y="6145809"/>
                </a:lnTo>
                <a:lnTo>
                  <a:pt x="4218050" y="6129934"/>
                </a:lnTo>
                <a:lnTo>
                  <a:pt x="4165662" y="6118822"/>
                </a:lnTo>
                <a:lnTo>
                  <a:pt x="4105336" y="6112472"/>
                </a:lnTo>
                <a:lnTo>
                  <a:pt x="4037074" y="6109297"/>
                </a:lnTo>
                <a:lnTo>
                  <a:pt x="3968811" y="6112472"/>
                </a:lnTo>
                <a:lnTo>
                  <a:pt x="3908487" y="6118822"/>
                </a:lnTo>
                <a:lnTo>
                  <a:pt x="3856099" y="6129934"/>
                </a:lnTo>
                <a:lnTo>
                  <a:pt x="3810062" y="6145809"/>
                </a:lnTo>
                <a:lnTo>
                  <a:pt x="3768787" y="6161684"/>
                </a:lnTo>
                <a:lnTo>
                  <a:pt x="3732274" y="6177559"/>
                </a:lnTo>
                <a:lnTo>
                  <a:pt x="3656074" y="6215659"/>
                </a:lnTo>
                <a:lnTo>
                  <a:pt x="3619562" y="6234709"/>
                </a:lnTo>
                <a:lnTo>
                  <a:pt x="3578287" y="6250584"/>
                </a:lnTo>
                <a:lnTo>
                  <a:pt x="3532249" y="6264872"/>
                </a:lnTo>
                <a:lnTo>
                  <a:pt x="3479862" y="6275984"/>
                </a:lnTo>
                <a:lnTo>
                  <a:pt x="3419537" y="6283922"/>
                </a:lnTo>
                <a:lnTo>
                  <a:pt x="3351274" y="6285509"/>
                </a:lnTo>
                <a:lnTo>
                  <a:pt x="3283012" y="6283922"/>
                </a:lnTo>
                <a:lnTo>
                  <a:pt x="3222687" y="6275984"/>
                </a:lnTo>
                <a:lnTo>
                  <a:pt x="3170299" y="6264872"/>
                </a:lnTo>
                <a:lnTo>
                  <a:pt x="3124262" y="6250584"/>
                </a:lnTo>
                <a:lnTo>
                  <a:pt x="3082987" y="6234709"/>
                </a:lnTo>
                <a:lnTo>
                  <a:pt x="3046474" y="6215659"/>
                </a:lnTo>
                <a:lnTo>
                  <a:pt x="3008374" y="6196609"/>
                </a:lnTo>
                <a:lnTo>
                  <a:pt x="2970274" y="6177559"/>
                </a:lnTo>
                <a:lnTo>
                  <a:pt x="2933762" y="6161684"/>
                </a:lnTo>
                <a:lnTo>
                  <a:pt x="2892487" y="6145809"/>
                </a:lnTo>
                <a:lnTo>
                  <a:pt x="2846449" y="6129934"/>
                </a:lnTo>
                <a:lnTo>
                  <a:pt x="2794062" y="6118822"/>
                </a:lnTo>
                <a:lnTo>
                  <a:pt x="2733737" y="6112472"/>
                </a:lnTo>
                <a:lnTo>
                  <a:pt x="2663887" y="6109297"/>
                </a:lnTo>
                <a:lnTo>
                  <a:pt x="2597212" y="6112472"/>
                </a:lnTo>
                <a:lnTo>
                  <a:pt x="2536887" y="6118822"/>
                </a:lnTo>
                <a:lnTo>
                  <a:pt x="2484499" y="6129934"/>
                </a:lnTo>
                <a:lnTo>
                  <a:pt x="2438462" y="6145809"/>
                </a:lnTo>
                <a:lnTo>
                  <a:pt x="2397187" y="6161684"/>
                </a:lnTo>
                <a:lnTo>
                  <a:pt x="2360674" y="6177559"/>
                </a:lnTo>
                <a:lnTo>
                  <a:pt x="2322574" y="6196609"/>
                </a:lnTo>
                <a:lnTo>
                  <a:pt x="2284474" y="6215659"/>
                </a:lnTo>
                <a:lnTo>
                  <a:pt x="2247962" y="6234709"/>
                </a:lnTo>
                <a:lnTo>
                  <a:pt x="2206687" y="6250584"/>
                </a:lnTo>
                <a:lnTo>
                  <a:pt x="2160649" y="6264872"/>
                </a:lnTo>
                <a:lnTo>
                  <a:pt x="2108262" y="6275984"/>
                </a:lnTo>
                <a:lnTo>
                  <a:pt x="2047937" y="6283922"/>
                </a:lnTo>
                <a:lnTo>
                  <a:pt x="1979674" y="6285509"/>
                </a:lnTo>
                <a:lnTo>
                  <a:pt x="1911412" y="6283922"/>
                </a:lnTo>
                <a:lnTo>
                  <a:pt x="1851087" y="6275984"/>
                </a:lnTo>
                <a:lnTo>
                  <a:pt x="1798699" y="6264872"/>
                </a:lnTo>
                <a:lnTo>
                  <a:pt x="1752662" y="6250584"/>
                </a:lnTo>
                <a:lnTo>
                  <a:pt x="1711387" y="6234709"/>
                </a:lnTo>
                <a:lnTo>
                  <a:pt x="1674874" y="6215659"/>
                </a:lnTo>
                <a:lnTo>
                  <a:pt x="1636774" y="6196609"/>
                </a:lnTo>
                <a:lnTo>
                  <a:pt x="1598674" y="6177559"/>
                </a:lnTo>
                <a:lnTo>
                  <a:pt x="1562162" y="6161684"/>
                </a:lnTo>
                <a:lnTo>
                  <a:pt x="1520887" y="6145809"/>
                </a:lnTo>
                <a:lnTo>
                  <a:pt x="1474849" y="6129934"/>
                </a:lnTo>
                <a:lnTo>
                  <a:pt x="1422462" y="6118822"/>
                </a:lnTo>
                <a:lnTo>
                  <a:pt x="1362137" y="6112472"/>
                </a:lnTo>
                <a:lnTo>
                  <a:pt x="1293874" y="6109297"/>
                </a:lnTo>
                <a:lnTo>
                  <a:pt x="1225612" y="6112472"/>
                </a:lnTo>
                <a:lnTo>
                  <a:pt x="1165287" y="6118822"/>
                </a:lnTo>
                <a:lnTo>
                  <a:pt x="1112899" y="6129934"/>
                </a:lnTo>
                <a:lnTo>
                  <a:pt x="1066862" y="6145809"/>
                </a:lnTo>
                <a:lnTo>
                  <a:pt x="1025587" y="6161684"/>
                </a:lnTo>
                <a:lnTo>
                  <a:pt x="989074" y="6177559"/>
                </a:lnTo>
                <a:lnTo>
                  <a:pt x="950974" y="6196609"/>
                </a:lnTo>
                <a:lnTo>
                  <a:pt x="912874" y="6215659"/>
                </a:lnTo>
                <a:lnTo>
                  <a:pt x="876362" y="6234709"/>
                </a:lnTo>
                <a:lnTo>
                  <a:pt x="835087" y="6250584"/>
                </a:lnTo>
                <a:lnTo>
                  <a:pt x="789049" y="6264872"/>
                </a:lnTo>
                <a:lnTo>
                  <a:pt x="736662" y="6275984"/>
                </a:lnTo>
                <a:lnTo>
                  <a:pt x="676337" y="6283922"/>
                </a:lnTo>
                <a:lnTo>
                  <a:pt x="608074" y="6285509"/>
                </a:lnTo>
                <a:lnTo>
                  <a:pt x="539812" y="6283922"/>
                </a:lnTo>
                <a:lnTo>
                  <a:pt x="479487" y="6275984"/>
                </a:lnTo>
                <a:lnTo>
                  <a:pt x="427099" y="6264872"/>
                </a:lnTo>
                <a:lnTo>
                  <a:pt x="381062" y="6250584"/>
                </a:lnTo>
                <a:lnTo>
                  <a:pt x="339787" y="6234709"/>
                </a:lnTo>
                <a:lnTo>
                  <a:pt x="303274" y="6215659"/>
                </a:lnTo>
                <a:lnTo>
                  <a:pt x="265174" y="6196609"/>
                </a:lnTo>
                <a:lnTo>
                  <a:pt x="227074" y="6177559"/>
                </a:lnTo>
                <a:lnTo>
                  <a:pt x="190562" y="6161684"/>
                </a:lnTo>
                <a:lnTo>
                  <a:pt x="149287" y="6145809"/>
                </a:lnTo>
                <a:lnTo>
                  <a:pt x="103249" y="6129934"/>
                </a:lnTo>
                <a:lnTo>
                  <a:pt x="50862" y="6118822"/>
                </a:lnTo>
                <a:lnTo>
                  <a:pt x="0" y="6113468"/>
                </a:lnTo>
                <a:close/>
              </a:path>
            </a:pathLst>
          </a:custGeom>
        </p:spPr>
      </p:pic>
      <p:pic>
        <p:nvPicPr>
          <p:cNvPr id="11" name="Picture 10" descr="A group of people in military uniforms hugging&#10;&#10;AI-generated content may be incorrect.">
            <a:extLst>
              <a:ext uri="{FF2B5EF4-FFF2-40B4-BE49-F238E27FC236}">
                <a16:creationId xmlns:a16="http://schemas.microsoft.com/office/drawing/2014/main" id="{9D8B881C-F746-B19A-5BF5-0825A7E85C34}"/>
              </a:ext>
            </a:extLst>
          </p:cNvPr>
          <p:cNvPicPr>
            <a:picLocks noChangeAspect="1"/>
          </p:cNvPicPr>
          <p:nvPr/>
        </p:nvPicPr>
        <p:blipFill>
          <a:blip r:embed="rId3"/>
          <a:srcRect l="1178" r="13889" b="-1"/>
          <a:stretch/>
        </p:blipFill>
        <p:spPr>
          <a:xfrm>
            <a:off x="6094469" y="10"/>
            <a:ext cx="6097526" cy="6281868"/>
          </a:xfrm>
          <a:custGeom>
            <a:avLst/>
            <a:gdLst/>
            <a:ahLst/>
            <a:cxnLst/>
            <a:rect l="l" t="t" r="r" b="b"/>
            <a:pathLst>
              <a:path w="6097526" h="6281878">
                <a:moveTo>
                  <a:pt x="0" y="0"/>
                </a:moveTo>
                <a:lnTo>
                  <a:pt x="6097526" y="0"/>
                </a:lnTo>
                <a:lnTo>
                  <a:pt x="6097526" y="6109515"/>
                </a:lnTo>
                <a:lnTo>
                  <a:pt x="6043612" y="6115190"/>
                </a:lnTo>
                <a:lnTo>
                  <a:pt x="5991225" y="6126303"/>
                </a:lnTo>
                <a:lnTo>
                  <a:pt x="5945187" y="6142178"/>
                </a:lnTo>
                <a:lnTo>
                  <a:pt x="5903912" y="6158053"/>
                </a:lnTo>
                <a:lnTo>
                  <a:pt x="5867399" y="6173928"/>
                </a:lnTo>
                <a:lnTo>
                  <a:pt x="5829299" y="6192978"/>
                </a:lnTo>
                <a:lnTo>
                  <a:pt x="5791199" y="6212028"/>
                </a:lnTo>
                <a:lnTo>
                  <a:pt x="5754687" y="6231078"/>
                </a:lnTo>
                <a:lnTo>
                  <a:pt x="5713412" y="6246953"/>
                </a:lnTo>
                <a:lnTo>
                  <a:pt x="5667375" y="6261240"/>
                </a:lnTo>
                <a:lnTo>
                  <a:pt x="5614987" y="6272353"/>
                </a:lnTo>
                <a:lnTo>
                  <a:pt x="5554662" y="6280290"/>
                </a:lnTo>
                <a:lnTo>
                  <a:pt x="5486399" y="6281878"/>
                </a:lnTo>
                <a:lnTo>
                  <a:pt x="5418137" y="6280290"/>
                </a:lnTo>
                <a:lnTo>
                  <a:pt x="5357812" y="6272353"/>
                </a:lnTo>
                <a:lnTo>
                  <a:pt x="5305425" y="6261240"/>
                </a:lnTo>
                <a:lnTo>
                  <a:pt x="5259387" y="6246953"/>
                </a:lnTo>
                <a:lnTo>
                  <a:pt x="5218112" y="6231078"/>
                </a:lnTo>
                <a:lnTo>
                  <a:pt x="5181599" y="6212028"/>
                </a:lnTo>
                <a:lnTo>
                  <a:pt x="5143499" y="6192978"/>
                </a:lnTo>
                <a:lnTo>
                  <a:pt x="5105399" y="6173928"/>
                </a:lnTo>
                <a:lnTo>
                  <a:pt x="5068887" y="6158053"/>
                </a:lnTo>
                <a:lnTo>
                  <a:pt x="5027612" y="6142177"/>
                </a:lnTo>
                <a:lnTo>
                  <a:pt x="4981575" y="6126302"/>
                </a:lnTo>
                <a:lnTo>
                  <a:pt x="4929187" y="6115190"/>
                </a:lnTo>
                <a:lnTo>
                  <a:pt x="4868862" y="6108840"/>
                </a:lnTo>
                <a:lnTo>
                  <a:pt x="4800599" y="6105665"/>
                </a:lnTo>
                <a:lnTo>
                  <a:pt x="4732337" y="6108840"/>
                </a:lnTo>
                <a:lnTo>
                  <a:pt x="4672012" y="6115190"/>
                </a:lnTo>
                <a:lnTo>
                  <a:pt x="4619625" y="6126302"/>
                </a:lnTo>
                <a:lnTo>
                  <a:pt x="4573587" y="6142177"/>
                </a:lnTo>
                <a:lnTo>
                  <a:pt x="4532312" y="6158052"/>
                </a:lnTo>
                <a:lnTo>
                  <a:pt x="4495799" y="6173927"/>
                </a:lnTo>
                <a:lnTo>
                  <a:pt x="4419599" y="6212027"/>
                </a:lnTo>
                <a:lnTo>
                  <a:pt x="4383087" y="6231077"/>
                </a:lnTo>
                <a:lnTo>
                  <a:pt x="4341812" y="6246952"/>
                </a:lnTo>
                <a:lnTo>
                  <a:pt x="4295775" y="6261240"/>
                </a:lnTo>
                <a:lnTo>
                  <a:pt x="4243387" y="6272352"/>
                </a:lnTo>
                <a:lnTo>
                  <a:pt x="4183062" y="6280290"/>
                </a:lnTo>
                <a:lnTo>
                  <a:pt x="4114799" y="6281877"/>
                </a:lnTo>
                <a:lnTo>
                  <a:pt x="4046537" y="6280290"/>
                </a:lnTo>
                <a:lnTo>
                  <a:pt x="3986212" y="6272352"/>
                </a:lnTo>
                <a:lnTo>
                  <a:pt x="3933825" y="6261240"/>
                </a:lnTo>
                <a:lnTo>
                  <a:pt x="3887787" y="6246952"/>
                </a:lnTo>
                <a:lnTo>
                  <a:pt x="3846512" y="6231077"/>
                </a:lnTo>
                <a:lnTo>
                  <a:pt x="3809999" y="6212027"/>
                </a:lnTo>
                <a:lnTo>
                  <a:pt x="3771899" y="6192977"/>
                </a:lnTo>
                <a:lnTo>
                  <a:pt x="3733799" y="6173927"/>
                </a:lnTo>
                <a:lnTo>
                  <a:pt x="3697287" y="6158052"/>
                </a:lnTo>
                <a:lnTo>
                  <a:pt x="3656012" y="6142177"/>
                </a:lnTo>
                <a:lnTo>
                  <a:pt x="3609975" y="6126302"/>
                </a:lnTo>
                <a:lnTo>
                  <a:pt x="3557587" y="6115190"/>
                </a:lnTo>
                <a:lnTo>
                  <a:pt x="3497262" y="6108840"/>
                </a:lnTo>
                <a:lnTo>
                  <a:pt x="3427412" y="6105665"/>
                </a:lnTo>
                <a:lnTo>
                  <a:pt x="3360737" y="6108840"/>
                </a:lnTo>
                <a:lnTo>
                  <a:pt x="3300412" y="6115190"/>
                </a:lnTo>
                <a:lnTo>
                  <a:pt x="3248025" y="6126302"/>
                </a:lnTo>
                <a:lnTo>
                  <a:pt x="3201987" y="6142177"/>
                </a:lnTo>
                <a:lnTo>
                  <a:pt x="3160712" y="6158052"/>
                </a:lnTo>
                <a:lnTo>
                  <a:pt x="3124199" y="6173927"/>
                </a:lnTo>
                <a:lnTo>
                  <a:pt x="3086099" y="6192977"/>
                </a:lnTo>
                <a:lnTo>
                  <a:pt x="3047999" y="6212027"/>
                </a:lnTo>
                <a:lnTo>
                  <a:pt x="3011487" y="6231077"/>
                </a:lnTo>
                <a:lnTo>
                  <a:pt x="2970212" y="6246952"/>
                </a:lnTo>
                <a:lnTo>
                  <a:pt x="2924175" y="6261240"/>
                </a:lnTo>
                <a:lnTo>
                  <a:pt x="2871787" y="6272352"/>
                </a:lnTo>
                <a:lnTo>
                  <a:pt x="2811462" y="6280290"/>
                </a:lnTo>
                <a:lnTo>
                  <a:pt x="2743199" y="6281877"/>
                </a:lnTo>
                <a:lnTo>
                  <a:pt x="2674937" y="6280290"/>
                </a:lnTo>
                <a:lnTo>
                  <a:pt x="2614612" y="6272352"/>
                </a:lnTo>
                <a:lnTo>
                  <a:pt x="2562225" y="6261240"/>
                </a:lnTo>
                <a:lnTo>
                  <a:pt x="2516187" y="6246952"/>
                </a:lnTo>
                <a:lnTo>
                  <a:pt x="2474912" y="6231077"/>
                </a:lnTo>
                <a:lnTo>
                  <a:pt x="2438399" y="6212027"/>
                </a:lnTo>
                <a:lnTo>
                  <a:pt x="2400299" y="6192977"/>
                </a:lnTo>
                <a:lnTo>
                  <a:pt x="2362199" y="6173927"/>
                </a:lnTo>
                <a:lnTo>
                  <a:pt x="2325687" y="6158052"/>
                </a:lnTo>
                <a:lnTo>
                  <a:pt x="2284412" y="6142177"/>
                </a:lnTo>
                <a:lnTo>
                  <a:pt x="2238375" y="6126302"/>
                </a:lnTo>
                <a:lnTo>
                  <a:pt x="2185987" y="6115190"/>
                </a:lnTo>
                <a:lnTo>
                  <a:pt x="2125662" y="6108840"/>
                </a:lnTo>
                <a:lnTo>
                  <a:pt x="2057399" y="6105665"/>
                </a:lnTo>
                <a:lnTo>
                  <a:pt x="1989137" y="6108840"/>
                </a:lnTo>
                <a:lnTo>
                  <a:pt x="1928812" y="6115190"/>
                </a:lnTo>
                <a:lnTo>
                  <a:pt x="1876424" y="6126302"/>
                </a:lnTo>
                <a:lnTo>
                  <a:pt x="1830387" y="6142177"/>
                </a:lnTo>
                <a:lnTo>
                  <a:pt x="1789112" y="6158052"/>
                </a:lnTo>
                <a:lnTo>
                  <a:pt x="1752599" y="6173927"/>
                </a:lnTo>
                <a:lnTo>
                  <a:pt x="1714499" y="6192977"/>
                </a:lnTo>
                <a:lnTo>
                  <a:pt x="1676399" y="6212027"/>
                </a:lnTo>
                <a:lnTo>
                  <a:pt x="1639887" y="6231077"/>
                </a:lnTo>
                <a:lnTo>
                  <a:pt x="1598612" y="6246952"/>
                </a:lnTo>
                <a:lnTo>
                  <a:pt x="1552574" y="6261240"/>
                </a:lnTo>
                <a:lnTo>
                  <a:pt x="1500187" y="6272352"/>
                </a:lnTo>
                <a:lnTo>
                  <a:pt x="1439862" y="6280290"/>
                </a:lnTo>
                <a:lnTo>
                  <a:pt x="1371599" y="6281877"/>
                </a:lnTo>
                <a:lnTo>
                  <a:pt x="1303337" y="6280290"/>
                </a:lnTo>
                <a:lnTo>
                  <a:pt x="1243012" y="6272352"/>
                </a:lnTo>
                <a:lnTo>
                  <a:pt x="1190624" y="6261240"/>
                </a:lnTo>
                <a:lnTo>
                  <a:pt x="1144587" y="6246952"/>
                </a:lnTo>
                <a:lnTo>
                  <a:pt x="1103312" y="6231077"/>
                </a:lnTo>
                <a:lnTo>
                  <a:pt x="1066799" y="6212027"/>
                </a:lnTo>
                <a:lnTo>
                  <a:pt x="1028699" y="6192977"/>
                </a:lnTo>
                <a:lnTo>
                  <a:pt x="990599" y="6173927"/>
                </a:lnTo>
                <a:lnTo>
                  <a:pt x="954087" y="6158052"/>
                </a:lnTo>
                <a:lnTo>
                  <a:pt x="912812" y="6142177"/>
                </a:lnTo>
                <a:lnTo>
                  <a:pt x="866774" y="6126302"/>
                </a:lnTo>
                <a:lnTo>
                  <a:pt x="814387" y="6115190"/>
                </a:lnTo>
                <a:lnTo>
                  <a:pt x="754062" y="6108840"/>
                </a:lnTo>
                <a:lnTo>
                  <a:pt x="685799" y="6105665"/>
                </a:lnTo>
                <a:lnTo>
                  <a:pt x="617537" y="6108840"/>
                </a:lnTo>
                <a:lnTo>
                  <a:pt x="557212" y="6115190"/>
                </a:lnTo>
                <a:lnTo>
                  <a:pt x="504824" y="6126302"/>
                </a:lnTo>
                <a:lnTo>
                  <a:pt x="458787" y="6142177"/>
                </a:lnTo>
                <a:lnTo>
                  <a:pt x="417512" y="6158052"/>
                </a:lnTo>
                <a:lnTo>
                  <a:pt x="380999" y="6173927"/>
                </a:lnTo>
                <a:lnTo>
                  <a:pt x="342899" y="6192977"/>
                </a:lnTo>
                <a:lnTo>
                  <a:pt x="304799" y="6212027"/>
                </a:lnTo>
                <a:lnTo>
                  <a:pt x="268287" y="6231077"/>
                </a:lnTo>
                <a:lnTo>
                  <a:pt x="227012" y="6246952"/>
                </a:lnTo>
                <a:lnTo>
                  <a:pt x="180974" y="6261240"/>
                </a:lnTo>
                <a:lnTo>
                  <a:pt x="128587" y="6272352"/>
                </a:lnTo>
                <a:lnTo>
                  <a:pt x="68262" y="6280290"/>
                </a:lnTo>
                <a:lnTo>
                  <a:pt x="0" y="6281877"/>
                </a:lnTo>
                <a:close/>
              </a:path>
            </a:pathLst>
          </a:custGeom>
        </p:spPr>
      </p:pic>
    </p:spTree>
    <p:extLst>
      <p:ext uri="{BB962C8B-B14F-4D97-AF65-F5344CB8AC3E}">
        <p14:creationId xmlns:p14="http://schemas.microsoft.com/office/powerpoint/2010/main" val="2332025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Freeform 6">
            <a:extLst>
              <a:ext uri="{FF2B5EF4-FFF2-40B4-BE49-F238E27FC236}">
                <a16:creationId xmlns:a16="http://schemas.microsoft.com/office/drawing/2014/main" id="{BDF6FB8D-346B-4EB6-A3A1-1614C47F2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42" name="Rectangle 41">
            <a:extLst>
              <a:ext uri="{FF2B5EF4-FFF2-40B4-BE49-F238E27FC236}">
                <a16:creationId xmlns:a16="http://schemas.microsoft.com/office/drawing/2014/main" id="{1A2B93DE-5503-4F12-8AC0-CA7F2A5F7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pic>
        <p:nvPicPr>
          <p:cNvPr id="13" name="Picture 12" descr="A person in a uniform&#10;&#10;AI-generated content may be incorrect.">
            <a:extLst>
              <a:ext uri="{FF2B5EF4-FFF2-40B4-BE49-F238E27FC236}">
                <a16:creationId xmlns:a16="http://schemas.microsoft.com/office/drawing/2014/main" id="{C85033B2-723A-DA62-A54D-AD685052E481}"/>
              </a:ext>
            </a:extLst>
          </p:cNvPr>
          <p:cNvPicPr>
            <a:picLocks noChangeAspect="1"/>
          </p:cNvPicPr>
          <p:nvPr/>
        </p:nvPicPr>
        <p:blipFill>
          <a:blip r:embed="rId2"/>
          <a:srcRect t="7275" r="3" b="25277"/>
          <a:stretch/>
        </p:blipFill>
        <p:spPr>
          <a:xfrm>
            <a:off x="20" y="10"/>
            <a:ext cx="4063975" cy="3944127"/>
          </a:xfrm>
          <a:prstGeom prst="rect">
            <a:avLst/>
          </a:prstGeom>
        </p:spPr>
      </p:pic>
      <p:pic>
        <p:nvPicPr>
          <p:cNvPr id="11" name="Picture 10" descr="A person with a mustache and glasses&#10;&#10;AI-generated content may be incorrect.">
            <a:extLst>
              <a:ext uri="{FF2B5EF4-FFF2-40B4-BE49-F238E27FC236}">
                <a16:creationId xmlns:a16="http://schemas.microsoft.com/office/drawing/2014/main" id="{9A98DE71-2C0D-6389-23BB-FCB571937733}"/>
              </a:ext>
            </a:extLst>
          </p:cNvPr>
          <p:cNvPicPr>
            <a:picLocks noChangeAspect="1"/>
          </p:cNvPicPr>
          <p:nvPr/>
        </p:nvPicPr>
        <p:blipFill>
          <a:blip r:embed="rId3"/>
          <a:srcRect l="15111" r="16111"/>
          <a:stretch/>
        </p:blipFill>
        <p:spPr>
          <a:xfrm>
            <a:off x="4063995" y="10"/>
            <a:ext cx="4063995" cy="3944127"/>
          </a:xfrm>
          <a:prstGeom prst="rect">
            <a:avLst/>
          </a:prstGeom>
        </p:spPr>
      </p:pic>
      <p:pic>
        <p:nvPicPr>
          <p:cNvPr id="9" name="Picture 8" descr="A person in a suit and tie&#10;&#10;AI-generated content may be incorrect.">
            <a:extLst>
              <a:ext uri="{FF2B5EF4-FFF2-40B4-BE49-F238E27FC236}">
                <a16:creationId xmlns:a16="http://schemas.microsoft.com/office/drawing/2014/main" id="{B09D91FB-B225-A2BF-4BA5-5A0EF945FC94}"/>
              </a:ext>
            </a:extLst>
          </p:cNvPr>
          <p:cNvPicPr>
            <a:picLocks noChangeAspect="1"/>
          </p:cNvPicPr>
          <p:nvPr/>
        </p:nvPicPr>
        <p:blipFill>
          <a:blip r:embed="rId4"/>
          <a:srcRect t="11555" b="10805"/>
          <a:stretch/>
        </p:blipFill>
        <p:spPr>
          <a:xfrm>
            <a:off x="8127994" y="10"/>
            <a:ext cx="4064006" cy="3944127"/>
          </a:xfrm>
          <a:prstGeom prst="rect">
            <a:avLst/>
          </a:prstGeom>
        </p:spPr>
      </p:pic>
      <p:sp>
        <p:nvSpPr>
          <p:cNvPr id="44" name="Freeform: Shape 34">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9AB36B-57C0-2412-49DB-FE714FD9BDB0}"/>
              </a:ext>
            </a:extLst>
          </p:cNvPr>
          <p:cNvSpPr>
            <a:spLocks noGrp="1"/>
          </p:cNvSpPr>
          <p:nvPr>
            <p:ph type="title"/>
          </p:nvPr>
        </p:nvSpPr>
        <p:spPr>
          <a:xfrm>
            <a:off x="755168" y="4292599"/>
            <a:ext cx="10681664" cy="1465771"/>
          </a:xfrm>
        </p:spPr>
        <p:txBody>
          <a:bodyPr vert="horz" lIns="91440" tIns="45720" rIns="91440" bIns="45720" rtlCol="0" anchor="ctr">
            <a:normAutofit/>
          </a:bodyPr>
          <a:lstStyle/>
          <a:p>
            <a:pPr algn="ctr">
              <a:spcBef>
                <a:spcPct val="0"/>
              </a:spcBef>
            </a:pPr>
            <a:r>
              <a:rPr lang="en-US" sz="6000" spc="800"/>
              <a:t>teammates</a:t>
            </a:r>
            <a:endParaRPr lang="en-US" sz="6000" spc="800" dirty="0"/>
          </a:p>
        </p:txBody>
      </p:sp>
      <p:sp>
        <p:nvSpPr>
          <p:cNvPr id="5" name="AutoShape 4">
            <a:extLst>
              <a:ext uri="{FF2B5EF4-FFF2-40B4-BE49-F238E27FC236}">
                <a16:creationId xmlns:a16="http://schemas.microsoft.com/office/drawing/2014/main" id="{112CD3F1-57F6-2749-4A84-8FB1F78D98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516065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A9B8159-6836-6084-52E7-BB68D8BC0988}"/>
              </a:ext>
            </a:extLst>
          </p:cNvPr>
          <p:cNvGraphicFramePr>
            <a:graphicFrameLocks noGrp="1"/>
          </p:cNvGraphicFramePr>
          <p:nvPr>
            <p:extLst>
              <p:ext uri="{D42A27DB-BD31-4B8C-83A1-F6EECF244321}">
                <p14:modId xmlns:p14="http://schemas.microsoft.com/office/powerpoint/2010/main" val="3518077784"/>
              </p:ext>
            </p:extLst>
          </p:nvPr>
        </p:nvGraphicFramePr>
        <p:xfrm>
          <a:off x="1250845" y="260505"/>
          <a:ext cx="10238790" cy="6339078"/>
        </p:xfrm>
        <a:graphic>
          <a:graphicData uri="http://schemas.openxmlformats.org/drawingml/2006/table">
            <a:tbl>
              <a:tblPr firstRow="1" bandRow="1">
                <a:tableStyleId>{5C22544A-7EE6-4342-B048-85BDC9FD1C3A}</a:tableStyleId>
              </a:tblPr>
              <a:tblGrid>
                <a:gridCol w="2047758">
                  <a:extLst>
                    <a:ext uri="{9D8B030D-6E8A-4147-A177-3AD203B41FA5}">
                      <a16:colId xmlns:a16="http://schemas.microsoft.com/office/drawing/2014/main" val="677756273"/>
                    </a:ext>
                  </a:extLst>
                </a:gridCol>
                <a:gridCol w="2047758">
                  <a:extLst>
                    <a:ext uri="{9D8B030D-6E8A-4147-A177-3AD203B41FA5}">
                      <a16:colId xmlns:a16="http://schemas.microsoft.com/office/drawing/2014/main" val="3819411811"/>
                    </a:ext>
                  </a:extLst>
                </a:gridCol>
                <a:gridCol w="2047758">
                  <a:extLst>
                    <a:ext uri="{9D8B030D-6E8A-4147-A177-3AD203B41FA5}">
                      <a16:colId xmlns:a16="http://schemas.microsoft.com/office/drawing/2014/main" val="1686389183"/>
                    </a:ext>
                  </a:extLst>
                </a:gridCol>
                <a:gridCol w="2047758">
                  <a:extLst>
                    <a:ext uri="{9D8B030D-6E8A-4147-A177-3AD203B41FA5}">
                      <a16:colId xmlns:a16="http://schemas.microsoft.com/office/drawing/2014/main" val="2580738897"/>
                    </a:ext>
                  </a:extLst>
                </a:gridCol>
                <a:gridCol w="2047758">
                  <a:extLst>
                    <a:ext uri="{9D8B030D-6E8A-4147-A177-3AD203B41FA5}">
                      <a16:colId xmlns:a16="http://schemas.microsoft.com/office/drawing/2014/main" val="289120629"/>
                    </a:ext>
                  </a:extLst>
                </a:gridCol>
              </a:tblGrid>
              <a:tr h="2113026">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2707356"/>
                  </a:ext>
                </a:extLst>
              </a:tr>
              <a:tr h="2113026">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4101406"/>
                  </a:ext>
                </a:extLst>
              </a:tr>
              <a:tr h="2113026">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no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5344163"/>
                  </a:ext>
                </a:extLst>
              </a:tr>
            </a:tbl>
          </a:graphicData>
        </a:graphic>
      </p:graphicFrame>
      <p:pic>
        <p:nvPicPr>
          <p:cNvPr id="5122" name="Picture 2" descr="Captain Jenkins">
            <a:extLst>
              <a:ext uri="{FF2B5EF4-FFF2-40B4-BE49-F238E27FC236}">
                <a16:creationId xmlns:a16="http://schemas.microsoft.com/office/drawing/2014/main" id="{63F9BD1F-7CD7-5765-9A10-7BD1AD4C34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780"/>
          <a:stretch/>
        </p:blipFill>
        <p:spPr bwMode="auto">
          <a:xfrm>
            <a:off x="3385792" y="2425148"/>
            <a:ext cx="1770091" cy="19612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tCol J.C. Greco">
            <a:extLst>
              <a:ext uri="{FF2B5EF4-FFF2-40B4-BE49-F238E27FC236}">
                <a16:creationId xmlns:a16="http://schemas.microsoft.com/office/drawing/2014/main" id="{CD8F0AEA-A51C-E13A-4D97-B301BEB744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54" r="10391" b="31167"/>
          <a:stretch/>
        </p:blipFill>
        <p:spPr bwMode="auto">
          <a:xfrm>
            <a:off x="7518001" y="2425148"/>
            <a:ext cx="1770091" cy="19612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rofile photo of Damien O&amp;#39;Connell">
            <a:extLst>
              <a:ext uri="{FF2B5EF4-FFF2-40B4-BE49-F238E27FC236}">
                <a16:creationId xmlns:a16="http://schemas.microsoft.com/office/drawing/2014/main" id="{624DF419-37DE-5EFC-8BE5-39FC9B62BF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46"/>
          <a:stretch/>
        </p:blipFill>
        <p:spPr bwMode="auto">
          <a:xfrm>
            <a:off x="9618431" y="2425148"/>
            <a:ext cx="1770091" cy="19612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aces of the Blue Diamond: Maj. Thomas Schueman">
            <a:extLst>
              <a:ext uri="{FF2B5EF4-FFF2-40B4-BE49-F238E27FC236}">
                <a16:creationId xmlns:a16="http://schemas.microsoft.com/office/drawing/2014/main" id="{5A71E471-07ED-AB47-AEBF-C73A5E9EE9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944" b="20911"/>
          <a:stretch/>
        </p:blipFill>
        <p:spPr bwMode="auto">
          <a:xfrm>
            <a:off x="1321890" y="4631635"/>
            <a:ext cx="1896211" cy="182329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rofile photo of Ian Brown">
            <a:extLst>
              <a:ext uri="{FF2B5EF4-FFF2-40B4-BE49-F238E27FC236}">
                <a16:creationId xmlns:a16="http://schemas.microsoft.com/office/drawing/2014/main" id="{D76D79C8-C12A-5451-9238-49662588E1F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358347" y="403068"/>
            <a:ext cx="1823298" cy="18232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ofile photo of Scott Halliwell, CFP®, ChFC®, CLU®">
            <a:extLst>
              <a:ext uri="{FF2B5EF4-FFF2-40B4-BE49-F238E27FC236}">
                <a16:creationId xmlns:a16="http://schemas.microsoft.com/office/drawing/2014/main" id="{DC93A42C-1D72-6097-10CD-0CBA1479B18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98057" y="403068"/>
            <a:ext cx="1823298" cy="1823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A person in a military uniform&#10;&#10;AI-generated content may be incorrect.">
            <a:extLst>
              <a:ext uri="{FF2B5EF4-FFF2-40B4-BE49-F238E27FC236}">
                <a16:creationId xmlns:a16="http://schemas.microsoft.com/office/drawing/2014/main" id="{21078DA2-87C8-FC82-D0F2-D183EB440F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 b="30085"/>
          <a:stretch/>
        </p:blipFill>
        <p:spPr bwMode="auto">
          <a:xfrm>
            <a:off x="7508095" y="4631636"/>
            <a:ext cx="1770091" cy="1767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person in military uniform with flags behind him&#10;&#10;AI-generated content may be incorrect.">
            <a:extLst>
              <a:ext uri="{FF2B5EF4-FFF2-40B4-BE49-F238E27FC236}">
                <a16:creationId xmlns:a16="http://schemas.microsoft.com/office/drawing/2014/main" id="{03FD874F-21E7-303D-EFEA-E1D9E23A8F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0096"/>
          <a:stretch/>
        </p:blipFill>
        <p:spPr bwMode="auto">
          <a:xfrm>
            <a:off x="5469629" y="4631635"/>
            <a:ext cx="1825489" cy="1823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avid B Armstrong of Monument Wealth Management">
            <a:extLst>
              <a:ext uri="{FF2B5EF4-FFF2-40B4-BE49-F238E27FC236}">
                <a16:creationId xmlns:a16="http://schemas.microsoft.com/office/drawing/2014/main" id="{B16618B9-4900-888A-5188-05BBAA76D22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498" r="13884" b="-1812"/>
          <a:stretch/>
        </p:blipFill>
        <p:spPr bwMode="auto">
          <a:xfrm>
            <a:off x="3391864" y="4585152"/>
            <a:ext cx="1864788" cy="1961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rofile photo of Rory Kelly">
            <a:extLst>
              <a:ext uri="{FF2B5EF4-FFF2-40B4-BE49-F238E27FC236}">
                <a16:creationId xmlns:a16="http://schemas.microsoft.com/office/drawing/2014/main" id="{C3C675AD-5BE2-177D-5B5C-94B75C63F1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7767" y="403068"/>
            <a:ext cx="1857352" cy="1857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rofile photo of Brendan McBreen">
            <a:extLst>
              <a:ext uri="{FF2B5EF4-FFF2-40B4-BE49-F238E27FC236}">
                <a16:creationId xmlns:a16="http://schemas.microsoft.com/office/drawing/2014/main" id="{4FE1BC65-F06D-C124-E0B3-9F8D1BF562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8347" y="2482318"/>
            <a:ext cx="1904051" cy="19040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in a military uniform&#10;&#10;AI-generated content may be incorrect.">
            <a:extLst>
              <a:ext uri="{FF2B5EF4-FFF2-40B4-BE49-F238E27FC236}">
                <a16:creationId xmlns:a16="http://schemas.microsoft.com/office/drawing/2014/main" id="{4AE4A8F8-EB22-7BF2-3786-3B7E9C6BB8FA}"/>
              </a:ext>
            </a:extLst>
          </p:cNvPr>
          <p:cNvPicPr>
            <a:picLocks noChangeAspect="1"/>
          </p:cNvPicPr>
          <p:nvPr/>
        </p:nvPicPr>
        <p:blipFill>
          <a:blip r:embed="rId14"/>
          <a:srcRect l="-626" t="11079" r="6273" b="13050"/>
          <a:stretch/>
        </p:blipFill>
        <p:spPr>
          <a:xfrm>
            <a:off x="7508095" y="339221"/>
            <a:ext cx="1804804" cy="2007212"/>
          </a:xfrm>
          <a:prstGeom prst="rect">
            <a:avLst/>
          </a:prstGeom>
        </p:spPr>
      </p:pic>
      <p:pic>
        <p:nvPicPr>
          <p:cNvPr id="5138" name="Picture 18" descr="Profile photo of Dilan Swift">
            <a:extLst>
              <a:ext uri="{FF2B5EF4-FFF2-40B4-BE49-F238E27FC236}">
                <a16:creationId xmlns:a16="http://schemas.microsoft.com/office/drawing/2014/main" id="{43DB7704-7404-EA75-7E82-BFC96DD5C54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871" t="10206" r="6705" b="6935"/>
          <a:stretch/>
        </p:blipFill>
        <p:spPr bwMode="auto">
          <a:xfrm>
            <a:off x="9590731" y="4607925"/>
            <a:ext cx="1825489" cy="179163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a:extLst>
              <a:ext uri="{FF2B5EF4-FFF2-40B4-BE49-F238E27FC236}">
                <a16:creationId xmlns:a16="http://schemas.microsoft.com/office/drawing/2014/main" id="{F16DDD78-4CC2-B39B-63AC-46E49E91013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237" t="4367" r="1256" b="16147"/>
          <a:stretch/>
        </p:blipFill>
        <p:spPr bwMode="auto">
          <a:xfrm>
            <a:off x="5437767" y="2425147"/>
            <a:ext cx="1825489" cy="19612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in military uniform standing in front of flags&#10;&#10;AI-generated content may be incorrect.">
            <a:extLst>
              <a:ext uri="{FF2B5EF4-FFF2-40B4-BE49-F238E27FC236}">
                <a16:creationId xmlns:a16="http://schemas.microsoft.com/office/drawing/2014/main" id="{1845B986-B977-E005-AA5E-A6E9F37FC83F}"/>
              </a:ext>
            </a:extLst>
          </p:cNvPr>
          <p:cNvPicPr>
            <a:picLocks noChangeAspect="1"/>
          </p:cNvPicPr>
          <p:nvPr/>
        </p:nvPicPr>
        <p:blipFill>
          <a:blip r:embed="rId17"/>
          <a:srcRect l="3023" t="6337" r="9527" b="20000"/>
          <a:stretch/>
        </p:blipFill>
        <p:spPr>
          <a:xfrm>
            <a:off x="9525874" y="350439"/>
            <a:ext cx="1862647" cy="1961222"/>
          </a:xfrm>
          <a:prstGeom prst="rect">
            <a:avLst/>
          </a:prstGeom>
        </p:spPr>
      </p:pic>
    </p:spTree>
    <p:extLst>
      <p:ext uri="{BB962C8B-B14F-4D97-AF65-F5344CB8AC3E}">
        <p14:creationId xmlns:p14="http://schemas.microsoft.com/office/powerpoint/2010/main" val="36292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140"/>
                                        </p:tgtEl>
                                        <p:attrNameLst>
                                          <p:attrName>style.visibility</p:attrName>
                                        </p:attrNameLst>
                                      </p:cBhvr>
                                      <p:to>
                                        <p:strVal val="visible"/>
                                      </p:to>
                                    </p:set>
                                    <p:animEffect transition="in" filter="fade">
                                      <p:cBhvr>
                                        <p:cTn id="7" dur="2000"/>
                                        <p:tgtEl>
                                          <p:spTgt spid="5140"/>
                                        </p:tgtEl>
                                      </p:cBhvr>
                                    </p:animEffect>
                                    <p:anim calcmode="lin" valueType="num">
                                      <p:cBhvr>
                                        <p:cTn id="8" dur="2000" fill="hold"/>
                                        <p:tgtEl>
                                          <p:spTgt spid="5140"/>
                                        </p:tgtEl>
                                        <p:attrNameLst>
                                          <p:attrName>style.rotation</p:attrName>
                                        </p:attrNameLst>
                                      </p:cBhvr>
                                      <p:tavLst>
                                        <p:tav tm="0">
                                          <p:val>
                                            <p:fltVal val="720"/>
                                          </p:val>
                                        </p:tav>
                                        <p:tav tm="100000">
                                          <p:val>
                                            <p:fltVal val="0"/>
                                          </p:val>
                                        </p:tav>
                                      </p:tavLst>
                                    </p:anim>
                                    <p:anim calcmode="lin" valueType="num">
                                      <p:cBhvr>
                                        <p:cTn id="9" dur="2000" fill="hold"/>
                                        <p:tgtEl>
                                          <p:spTgt spid="5140"/>
                                        </p:tgtEl>
                                        <p:attrNameLst>
                                          <p:attrName>ppt_h</p:attrName>
                                        </p:attrNameLst>
                                      </p:cBhvr>
                                      <p:tavLst>
                                        <p:tav tm="0">
                                          <p:val>
                                            <p:fltVal val="0"/>
                                          </p:val>
                                        </p:tav>
                                        <p:tav tm="100000">
                                          <p:val>
                                            <p:strVal val="#ppt_h"/>
                                          </p:val>
                                        </p:tav>
                                      </p:tavLst>
                                    </p:anim>
                                    <p:anim calcmode="lin" valueType="num">
                                      <p:cBhvr>
                                        <p:cTn id="10" dur="2000" fill="hold"/>
                                        <p:tgtEl>
                                          <p:spTgt spid="51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5421EC1-9068-CC04-0FD1-EAD0675474F5}"/>
              </a:ext>
            </a:extLst>
          </p:cNvPr>
          <p:cNvGraphicFramePr>
            <a:graphicFrameLocks noGrp="1"/>
          </p:cNvGraphicFramePr>
          <p:nvPr>
            <p:ph sz="half" idx="1"/>
            <p:extLst>
              <p:ext uri="{D42A27DB-BD31-4B8C-83A1-F6EECF244321}">
                <p14:modId xmlns:p14="http://schemas.microsoft.com/office/powerpoint/2010/main" val="1970783792"/>
              </p:ext>
            </p:extLst>
          </p:nvPr>
        </p:nvGraphicFramePr>
        <p:xfrm>
          <a:off x="377687" y="695739"/>
          <a:ext cx="11211339" cy="5824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Marines EGA Logo Decal">
            <a:extLst>
              <a:ext uri="{FF2B5EF4-FFF2-40B4-BE49-F238E27FC236}">
                <a16:creationId xmlns:a16="http://schemas.microsoft.com/office/drawing/2014/main" id="{1BB84DAC-E2A7-6481-040D-ACB7E101B6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5024968"/>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arines EGA Logo Decal">
            <a:extLst>
              <a:ext uri="{FF2B5EF4-FFF2-40B4-BE49-F238E27FC236}">
                <a16:creationId xmlns:a16="http://schemas.microsoft.com/office/drawing/2014/main" id="{25FAB643-BB69-3C3A-7942-63460B3B5C65}"/>
              </a:ext>
            </a:extLst>
          </p:cNvPr>
          <p:cNvPicPr>
            <a:picLocks noChangeAspect="1" noChangeArrowheads="1"/>
          </p:cNvPicPr>
          <p:nvPr/>
        </p:nvPicPr>
        <p:blipFill>
          <a:blip r:embed="rId8">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9653" y="2932454"/>
            <a:ext cx="1350899" cy="13508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arines EGA Logo Decal">
            <a:extLst>
              <a:ext uri="{FF2B5EF4-FFF2-40B4-BE49-F238E27FC236}">
                <a16:creationId xmlns:a16="http://schemas.microsoft.com/office/drawing/2014/main" id="{69C164AE-7BAE-6C14-92CD-48F4240AC4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9775" y="839940"/>
            <a:ext cx="1350899" cy="135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144819"/>
      </p:ext>
    </p:extLst>
  </p:cSld>
  <p:clrMapOvr>
    <a:masterClrMapping/>
  </p:clrMapOvr>
</p:sld>
</file>

<file path=ppt/theme/theme1.xml><?xml version="1.0" encoding="utf-8"?>
<a:theme xmlns:a="http://schemas.openxmlformats.org/drawingml/2006/main" name="Badg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FCE69E53473B4DAEA260CA2C593FB9" ma:contentTypeVersion="31" ma:contentTypeDescription="Create a new document." ma:contentTypeScope="" ma:versionID="f9e15173e5bf10900ca05760cc07a699">
  <xsd:schema xmlns:xsd="http://www.w3.org/2001/XMLSchema" xmlns:xs="http://www.w3.org/2001/XMLSchema" xmlns:p="http://schemas.microsoft.com/office/2006/metadata/properties" xmlns:ns1="http://schemas.microsoft.com/sharepoint/v3" xmlns:ns2="122ba526-5b92-472f-a618-280a5e2ea0b9" xmlns:ns3="f5a0c382-1dc3-4d00-a3d6-b39f1609cc86" targetNamespace="http://schemas.microsoft.com/office/2006/metadata/properties" ma:root="true" ma:fieldsID="3117201176191fbe06fa949f7179be5d" ns1:_="" ns2:_="" ns3:_="">
    <xsd:import namespace="http://schemas.microsoft.com/sharepoint/v3"/>
    <xsd:import namespace="122ba526-5b92-472f-a618-280a5e2ea0b9"/>
    <xsd:import namespace="f5a0c382-1dc3-4d00-a3d6-b39f1609c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SolutionArchitect" minOccurs="0"/>
                <xsd:element ref="ns2:ProjectManager" minOccurs="0"/>
                <xsd:element ref="ns2:Confirmed_x0020_Quote_x003f_" minOccurs="0"/>
                <xsd:element ref="ns2:Date"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DeliveryDate" minOccurs="0"/>
                <xsd:element ref="ns2:RentalAgreement" minOccurs="0"/>
                <xsd:element ref="ns2:Rep" minOccurs="0"/>
                <xsd:element ref="ns2:Branch" minOccurs="0"/>
                <xsd:element ref="ns2:MediaServiceObjectDetectorVersions" minOccurs="0"/>
                <xsd:element ref="ns2:MediaServiceSearchProperties" minOccurs="0"/>
                <xsd:element ref="ns2:Filecreat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2ba526-5b92-472f-a618-280a5e2ea0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olutionArchitect" ma:index="12" nillable="true" ma:displayName="Solution Architect" ma:format="Dropdown" ma:list="UserInfo" ma:SharePointGroup="0" ma:internalName="SolutionArchite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Manager" ma:index="13" nillable="true" ma:displayName="Project Manager" ma:format="Dropdown" ma:list="UserInfo" ma:SharePointGroup="0" ma:internalName="ProjectManag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firmed_x0020_Quote_x003f_" ma:index="14" nillable="true" ma:displayName="Confirmed Quote?" ma:default="1" ma:internalName="Confirmed_x0020_Quote_x003f_">
      <xsd:simpleType>
        <xsd:restriction base="dms:Boolean"/>
      </xsd:simpleType>
    </xsd:element>
    <xsd:element name="Date" ma:index="15" nillable="true" ma:displayName="Date" ma:format="DateOnly" ma:internalName="Date">
      <xsd:simpleType>
        <xsd:restriction base="dms:DateTime"/>
      </xsd:simpleType>
    </xsd:element>
    <xsd:element name="_Flow_SignoffStatus" ma:index="16" nillable="true" ma:displayName="Sign-off status" ma:internalName="Sign_x002d_off_x0020_status">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5706904-bd68-4ba9-81fe-66a5b4b7a6e4" ma:termSetId="09814cd3-568e-fe90-9814-8d621ff8fb84" ma:anchorId="fba54fb3-c3e1-fe81-a776-ca4b69148c4d" ma:open="true" ma:isKeyword="false">
      <xsd:complexType>
        <xsd:sequence>
          <xsd:element ref="pc:Terms" minOccurs="0" maxOccurs="1"/>
        </xsd:sequence>
      </xsd:complexType>
    </xsd:element>
    <xsd:element name="DeliveryDate" ma:index="31" nillable="true" ma:displayName="Delivery Date" ma:format="DateOnly" ma:internalName="DeliveryDate">
      <xsd:simpleType>
        <xsd:restriction base="dms:DateTime"/>
      </xsd:simpleType>
    </xsd:element>
    <xsd:element name="RentalAgreement" ma:index="32" nillable="true" ma:displayName="Rental Agreement" ma:format="Dropdown" ma:internalName="RentalAgreement">
      <xsd:simpleType>
        <xsd:restriction base="dms:Text">
          <xsd:maxLength value="255"/>
        </xsd:restriction>
      </xsd:simpleType>
    </xsd:element>
    <xsd:element name="Rep" ma:index="33" nillable="true" ma:displayName="Rep" ma:format="Dropdown" ma:internalName="Rep">
      <xsd:simpleType>
        <xsd:restriction base="dms:Text">
          <xsd:maxLength value="255"/>
        </xsd:restriction>
      </xsd:simpleType>
    </xsd:element>
    <xsd:element name="Branch" ma:index="34" nillable="true" ma:displayName="Branch" ma:format="Dropdown" ma:internalName="Branch">
      <xsd:simpleType>
        <xsd:restriction base="dms:Choice">
          <xsd:enumeration value="Atlanta"/>
          <xsd:enumeration value="Chicago"/>
          <xsd:enumeration value="Dallas"/>
          <xsd:enumeration value="Las Vegas"/>
          <xsd:enumeration value="Los Angeles"/>
          <xsd:enumeration value="New Jersey"/>
          <xsd:enumeration value="Orlando"/>
          <xsd:enumeration value="Phoenix"/>
          <xsd:enumeration value="San Francisco"/>
          <xsd:enumeration value="Seattle"/>
          <xsd:enumeration value="Washington DC"/>
          <xsd:enumeration value="Unknown"/>
          <xsd:enumeration value="Cross Rental"/>
        </xsd:restriction>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Filecreated" ma:index="37" nillable="true" ma:displayName="File created" ma:description="Date that a file was first created instead of the date that it was uploaded to SharePoint" ma:format="DateOnly" ma:internalName="Filecreated">
      <xsd:simpleType>
        <xsd:restriction base="dms:DateTime"/>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0c382-1dc3-4d00-a3d6-b39f1609c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9a6d8d71-dce8-4304-83c1-f3f1082ca90a}" ma:internalName="TaxCatchAll" ma:showField="CatchAllData" ma:web="f5a0c382-1dc3-4d00-a3d6-b39f1609c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firmed_x0020_Quote_x003f_ xmlns="122ba526-5b92-472f-a618-280a5e2ea0b9">true</Confirmed_x0020_Quote_x003f_>
    <Rep xmlns="122ba526-5b92-472f-a618-280a5e2ea0b9" xsi:nil="true"/>
    <_ip_UnifiedCompliancePolicyUIAction xmlns="http://schemas.microsoft.com/sharepoint/v3" xsi:nil="true"/>
    <Branch xmlns="122ba526-5b92-472f-a618-280a5e2ea0b9" xsi:nil="true"/>
    <_Flow_SignoffStatus xmlns="122ba526-5b92-472f-a618-280a5e2ea0b9" xsi:nil="true"/>
    <ProjectManager xmlns="122ba526-5b92-472f-a618-280a5e2ea0b9">
      <UserInfo>
        <DisplayName/>
        <AccountId xsi:nil="true"/>
        <AccountType/>
      </UserInfo>
    </ProjectManager>
    <SolutionArchitect xmlns="122ba526-5b92-472f-a618-280a5e2ea0b9">
      <UserInfo>
        <DisplayName/>
        <AccountId xsi:nil="true"/>
        <AccountType/>
      </UserInfo>
    </SolutionArchitect>
    <Date xmlns="122ba526-5b92-472f-a618-280a5e2ea0b9" xsi:nil="true"/>
    <_ip_UnifiedCompliancePolicyProperties xmlns="http://schemas.microsoft.com/sharepoint/v3" xsi:nil="true"/>
    <DeliveryDate xmlns="122ba526-5b92-472f-a618-280a5e2ea0b9" xsi:nil="true"/>
    <RentalAgreement xmlns="122ba526-5b92-472f-a618-280a5e2ea0b9" xsi:nil="true"/>
    <lcf76f155ced4ddcb4097134ff3c332f xmlns="122ba526-5b92-472f-a618-280a5e2ea0b9">
      <Terms xmlns="http://schemas.microsoft.com/office/infopath/2007/PartnerControls"/>
    </lcf76f155ced4ddcb4097134ff3c332f>
    <TaxCatchAll xmlns="f5a0c382-1dc3-4d00-a3d6-b39f1609cc86" xsi:nil="true"/>
    <Filecreated xmlns="122ba526-5b92-472f-a618-280a5e2ea0b9" xsi:nil="true"/>
  </documentManagement>
</p:properties>
</file>

<file path=customXml/itemProps1.xml><?xml version="1.0" encoding="utf-8"?>
<ds:datastoreItem xmlns:ds="http://schemas.openxmlformats.org/officeDocument/2006/customXml" ds:itemID="{B6626937-343C-4155-A153-0E94A4A5FCE6}"/>
</file>

<file path=customXml/itemProps2.xml><?xml version="1.0" encoding="utf-8"?>
<ds:datastoreItem xmlns:ds="http://schemas.openxmlformats.org/officeDocument/2006/customXml" ds:itemID="{E4429947-BBD6-4A18-96C1-6F64EF77C096}"/>
</file>

<file path=customXml/itemProps3.xml><?xml version="1.0" encoding="utf-8"?>
<ds:datastoreItem xmlns:ds="http://schemas.openxmlformats.org/officeDocument/2006/customXml" ds:itemID="{049370DB-B333-4F5C-AD8F-9677E90B9521}"/>
</file>

<file path=docProps/app.xml><?xml version="1.0" encoding="utf-8"?>
<Properties xmlns="http://schemas.openxmlformats.org/officeDocument/2006/extended-properties" xmlns:vt="http://schemas.openxmlformats.org/officeDocument/2006/docPropsVTypes">
  <Template/>
  <TotalTime>17126</TotalTime>
  <Words>490</Words>
  <Application>Microsoft Macintosh PowerPoint</Application>
  <PresentationFormat>Widescreen</PresentationFormat>
  <Paragraphs>77</Paragraphs>
  <Slides>29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Arial</vt:lpstr>
      <vt:lpstr>Calibri</vt:lpstr>
      <vt:lpstr>Georgia</vt:lpstr>
      <vt:lpstr>Gill Sans MT</vt:lpstr>
      <vt:lpstr>Impact</vt:lpstr>
      <vt:lpstr>Wingdings</vt:lpstr>
      <vt:lpstr>Badge</vt:lpstr>
      <vt:lpstr>Enduring  bonds</vt:lpstr>
      <vt:lpstr>PowerPoint Presentation</vt:lpstr>
      <vt:lpstr>PowerPoint Presentation</vt:lpstr>
      <vt:lpstr>PowerPoint Presentation</vt:lpstr>
      <vt:lpstr>Gannon in formation</vt:lpstr>
      <vt:lpstr>PowerPoint Presentation</vt:lpstr>
      <vt:lpstr>teammates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79.98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20th anniversary April 2024</vt:lpstr>
      <vt:lpstr>PowerPoint Presentation</vt:lpstr>
      <vt:lpstr>Semper fidelis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Ted Powers</dc:creator>
  <cp:lastModifiedBy>Ted Powers</cp:lastModifiedBy>
  <cp:revision>3</cp:revision>
  <dcterms:created xsi:type="dcterms:W3CDTF">2025-04-04T02:14:03Z</dcterms:created>
  <dcterms:modified xsi:type="dcterms:W3CDTF">2025-04-16T19:24:21Z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0x010100E3FCE69E53473B4DAEA260CA2C593FB9</vt:lpwstr>
  </property>
</Properties>
</file>