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entation.xml" ContentType="application/vnd.openxmlformats-officedocument.presentationml.presentation.main+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diagrams/data2.xml" ContentType="application/vnd.openxmlformats-officedocument.drawingml.diagramData+xml"/>
  <Override PartName="/ppt/diagrams/data1.xml" ContentType="application/vnd.openxmlformats-officedocument.drawingml.diagramData+xml"/>
  <Override PartName="/ppt/slides/slide1.xml" ContentType="application/vnd.openxmlformats-officedocument.presentationml.slide+xml"/>
  <Override PartName="/ppt/notesSlides/notesSlide8.xml" ContentType="application/vnd.openxmlformats-officedocument.presentationml.notesSlide+xml"/>
  <Override PartName="/ppt/notesSlides/notesSlide2.xml" ContentType="application/vnd.openxmlformats-officedocument.presentationml.notesSlide+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notesSlides/notesSlide3.xml" ContentType="application/vnd.openxmlformats-officedocument.presentationml.notesSlide+xml"/>
  <Override PartName="/ppt/slideLayouts/slideLayout8.xml" ContentType="application/vnd.openxmlformats-officedocument.presentationml.slideLayout+xml"/>
  <Override PartName="/ppt/notesSlides/notesSlide4.xml" ContentType="application/vnd.openxmlformats-officedocument.presentationml.notesSlide+xml"/>
  <Override PartName="/ppt/slideLayouts/slideLayout7.xml" ContentType="application/vnd.openxmlformats-officedocument.presentationml.slideLayout+xml"/>
  <Override PartName="/ppt/notesSlides/notesSlide5.xml" ContentType="application/vnd.openxmlformats-officedocument.presentationml.notesSlide+xml"/>
  <Override PartName="/ppt/slideLayouts/slideLayout6.xml" ContentType="application/vnd.openxmlformats-officedocument.presentationml.slideLayout+xml"/>
  <Override PartName="/ppt/notesSlides/notesSlide6.xml" ContentType="application/vnd.openxmlformats-officedocument.presentationml.notesSlide+xml"/>
  <Override PartName="/ppt/slideLayouts/slideLayout5.xml" ContentType="application/vnd.openxmlformats-officedocument.presentationml.slideLayout+xml"/>
  <Override PartName="/ppt/notesSlides/notesSlide7.xml" ContentType="application/vnd.openxmlformats-officedocument.presentationml.notesSlide+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1.xml" ContentType="application/vnd.openxmlformats-officedocument.presentationml.notesSlide+xml"/>
  <Override PartName="/ppt/theme/theme1.xml" ContentType="application/vnd.openxmlformats-officedocument.theme+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2.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9" r:id="rId1"/>
  </p:sldMasterIdLst>
  <p:notesMasterIdLst>
    <p:notesMasterId r:id="rId31"/>
  </p:notesMasterIdLst>
  <p:sldIdLst>
    <p:sldId id="256" r:id="rId2"/>
    <p:sldId id="258" r:id="rId3"/>
    <p:sldId id="259" r:id="rId4"/>
    <p:sldId id="293" r:id="rId5"/>
    <p:sldId id="281" r:id="rId6"/>
    <p:sldId id="305" r:id="rId7"/>
    <p:sldId id="306" r:id="rId8"/>
    <p:sldId id="301" r:id="rId9"/>
    <p:sldId id="294" r:id="rId10"/>
    <p:sldId id="299" r:id="rId11"/>
    <p:sldId id="349" r:id="rId12"/>
    <p:sldId id="297" r:id="rId13"/>
    <p:sldId id="348" r:id="rId14"/>
    <p:sldId id="283" r:id="rId15"/>
    <p:sldId id="284" r:id="rId16"/>
    <p:sldId id="300" r:id="rId17"/>
    <p:sldId id="307" r:id="rId18"/>
    <p:sldId id="346" r:id="rId19"/>
    <p:sldId id="309" r:id="rId20"/>
    <p:sldId id="345" r:id="rId21"/>
    <p:sldId id="343" r:id="rId22"/>
    <p:sldId id="347" r:id="rId23"/>
    <p:sldId id="344" r:id="rId24"/>
    <p:sldId id="298" r:id="rId25"/>
    <p:sldId id="296" r:id="rId26"/>
    <p:sldId id="338" r:id="rId27"/>
    <p:sldId id="302" r:id="rId28"/>
    <p:sldId id="310" r:id="rId29"/>
    <p:sldId id="342"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A50"/>
    <a:srgbClr val="C004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076"/>
    <p:restoredTop sz="77874"/>
  </p:normalViewPr>
  <p:slideViewPr>
    <p:cSldViewPr snapToGrid="0">
      <p:cViewPr>
        <p:scale>
          <a:sx n="95" d="100"/>
          <a:sy n="95" d="100"/>
        </p:scale>
        <p:origin x="-152" y="1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38"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A6FFE0-422D-614B-B6E7-C9E995D624D6}" type="doc">
      <dgm:prSet loTypeId="urn:microsoft.com/office/officeart/2005/8/layout/vList3" loCatId="" qsTypeId="urn:microsoft.com/office/officeart/2005/8/quickstyle/simple1" qsCatId="simple" csTypeId="urn:microsoft.com/office/officeart/2005/8/colors/accent1_2" csCatId="accent1" phldr="1"/>
      <dgm:spPr/>
    </dgm:pt>
    <dgm:pt modelId="{3612B0BA-4C5F-FD4A-9D68-A1F17574CD62}">
      <dgm:prSet phldrT="[Text]"/>
      <dgm:spPr/>
      <dgm:t>
        <a:bodyPr/>
        <a:lstStyle/>
        <a:p>
          <a:r>
            <a:rPr lang="en-US" dirty="0"/>
            <a:t>Know them</a:t>
          </a:r>
        </a:p>
      </dgm:t>
    </dgm:pt>
    <dgm:pt modelId="{6B4845E2-B100-5047-B5FC-59765D6ED41C}" type="parTrans" cxnId="{0B622C09-238E-9C49-8993-24283DBC37A4}">
      <dgm:prSet/>
      <dgm:spPr/>
      <dgm:t>
        <a:bodyPr/>
        <a:lstStyle/>
        <a:p>
          <a:endParaRPr lang="en-US"/>
        </a:p>
      </dgm:t>
    </dgm:pt>
    <dgm:pt modelId="{024049BB-AAD7-7C44-B979-F495045830DE}" type="sibTrans" cxnId="{0B622C09-238E-9C49-8993-24283DBC37A4}">
      <dgm:prSet/>
      <dgm:spPr/>
      <dgm:t>
        <a:bodyPr/>
        <a:lstStyle/>
        <a:p>
          <a:endParaRPr lang="en-US"/>
        </a:p>
      </dgm:t>
    </dgm:pt>
    <dgm:pt modelId="{A12A756D-7875-7247-8999-9924C068AB38}">
      <dgm:prSet phldrT="[Text]"/>
      <dgm:spPr/>
      <dgm:t>
        <a:bodyPr/>
        <a:lstStyle/>
        <a:p>
          <a:r>
            <a:rPr lang="en-US" dirty="0"/>
            <a:t>Challenge them</a:t>
          </a:r>
        </a:p>
      </dgm:t>
    </dgm:pt>
    <dgm:pt modelId="{742B4402-9FA9-D242-A566-598692D03533}" type="parTrans" cxnId="{619571FD-D31F-9B44-B6D6-12A5D338E7CE}">
      <dgm:prSet/>
      <dgm:spPr/>
      <dgm:t>
        <a:bodyPr/>
        <a:lstStyle/>
        <a:p>
          <a:endParaRPr lang="en-US"/>
        </a:p>
      </dgm:t>
    </dgm:pt>
    <dgm:pt modelId="{6C57BF20-413B-B143-8B2F-3589B5D9C227}" type="sibTrans" cxnId="{619571FD-D31F-9B44-B6D6-12A5D338E7CE}">
      <dgm:prSet/>
      <dgm:spPr/>
      <dgm:t>
        <a:bodyPr/>
        <a:lstStyle/>
        <a:p>
          <a:endParaRPr lang="en-US"/>
        </a:p>
      </dgm:t>
    </dgm:pt>
    <dgm:pt modelId="{0B74BDFC-0BAF-234E-8422-EA92DA9807A6}">
      <dgm:prSet phldrT="[Text]"/>
      <dgm:spPr/>
      <dgm:t>
        <a:bodyPr/>
        <a:lstStyle/>
        <a:p>
          <a:r>
            <a:rPr lang="en-US" dirty="0"/>
            <a:t>Believe in them</a:t>
          </a:r>
        </a:p>
      </dgm:t>
    </dgm:pt>
    <dgm:pt modelId="{8C28D90B-6D69-7F44-B24E-D61AE3DA245B}" type="parTrans" cxnId="{5F82F2ED-85C1-F149-8BC9-99217EED5B99}">
      <dgm:prSet/>
      <dgm:spPr/>
      <dgm:t>
        <a:bodyPr/>
        <a:lstStyle/>
        <a:p>
          <a:endParaRPr lang="en-US"/>
        </a:p>
      </dgm:t>
    </dgm:pt>
    <dgm:pt modelId="{7C3FF97B-B751-2E42-ABDE-88714ADE3347}" type="sibTrans" cxnId="{5F82F2ED-85C1-F149-8BC9-99217EED5B99}">
      <dgm:prSet/>
      <dgm:spPr/>
      <dgm:t>
        <a:bodyPr/>
        <a:lstStyle/>
        <a:p>
          <a:endParaRPr lang="en-US"/>
        </a:p>
      </dgm:t>
    </dgm:pt>
    <dgm:pt modelId="{803077E2-5A4E-DD47-8949-314DFCD7964F}" type="pres">
      <dgm:prSet presAssocID="{18A6FFE0-422D-614B-B6E7-C9E995D624D6}" presName="linearFlow" presStyleCnt="0">
        <dgm:presLayoutVars>
          <dgm:dir/>
          <dgm:resizeHandles val="exact"/>
        </dgm:presLayoutVars>
      </dgm:prSet>
      <dgm:spPr/>
    </dgm:pt>
    <dgm:pt modelId="{710AB0E0-E633-B241-97C6-3A73199CAE98}" type="pres">
      <dgm:prSet presAssocID="{3612B0BA-4C5F-FD4A-9D68-A1F17574CD62}" presName="composite" presStyleCnt="0"/>
      <dgm:spPr/>
    </dgm:pt>
    <dgm:pt modelId="{EF9DB765-CFFE-DB41-95AE-C5BAE00311AB}" type="pres">
      <dgm:prSet presAssocID="{3612B0BA-4C5F-FD4A-9D68-A1F17574CD62}" presName="imgShp" presStyleLbl="fgImgPlace1" presStyleIdx="0" presStyleCnt="3"/>
      <dgm:spPr/>
    </dgm:pt>
    <dgm:pt modelId="{1C194483-1986-6D4D-BE72-23A2FFB3F516}" type="pres">
      <dgm:prSet presAssocID="{3612B0BA-4C5F-FD4A-9D68-A1F17574CD62}" presName="txShp" presStyleLbl="node1" presStyleIdx="0" presStyleCnt="3">
        <dgm:presLayoutVars>
          <dgm:bulletEnabled val="1"/>
        </dgm:presLayoutVars>
      </dgm:prSet>
      <dgm:spPr/>
    </dgm:pt>
    <dgm:pt modelId="{D82D8DCC-8EE3-B54B-AE23-37CE13DE9461}" type="pres">
      <dgm:prSet presAssocID="{024049BB-AAD7-7C44-B979-F495045830DE}" presName="spacing" presStyleCnt="0"/>
      <dgm:spPr/>
    </dgm:pt>
    <dgm:pt modelId="{0A20F0F2-8266-A54B-B830-200F54C7C82E}" type="pres">
      <dgm:prSet presAssocID="{A12A756D-7875-7247-8999-9924C068AB38}" presName="composite" presStyleCnt="0"/>
      <dgm:spPr/>
    </dgm:pt>
    <dgm:pt modelId="{A2950A5E-2717-DB4D-B698-DE979E425DCB}" type="pres">
      <dgm:prSet presAssocID="{A12A756D-7875-7247-8999-9924C068AB38}" presName="imgShp" presStyleLbl="fgImgPlace1" presStyleIdx="1" presStyleCnt="3"/>
      <dgm:spPr/>
    </dgm:pt>
    <dgm:pt modelId="{DA924B29-D1AD-BB47-9FB0-2909FFCF93B1}" type="pres">
      <dgm:prSet presAssocID="{A12A756D-7875-7247-8999-9924C068AB38}" presName="txShp" presStyleLbl="node1" presStyleIdx="1" presStyleCnt="3">
        <dgm:presLayoutVars>
          <dgm:bulletEnabled val="1"/>
        </dgm:presLayoutVars>
      </dgm:prSet>
      <dgm:spPr/>
    </dgm:pt>
    <dgm:pt modelId="{CA5D06B4-9B54-1846-82BF-29F953988038}" type="pres">
      <dgm:prSet presAssocID="{6C57BF20-413B-B143-8B2F-3589B5D9C227}" presName="spacing" presStyleCnt="0"/>
      <dgm:spPr/>
    </dgm:pt>
    <dgm:pt modelId="{A8C22F76-158C-0A47-A707-F2D76BDA278C}" type="pres">
      <dgm:prSet presAssocID="{0B74BDFC-0BAF-234E-8422-EA92DA9807A6}" presName="composite" presStyleCnt="0"/>
      <dgm:spPr/>
    </dgm:pt>
    <dgm:pt modelId="{8055E8B0-6E12-9648-B916-B7E4E1BBBD82}" type="pres">
      <dgm:prSet presAssocID="{0B74BDFC-0BAF-234E-8422-EA92DA9807A6}" presName="imgShp" presStyleLbl="fgImgPlace1" presStyleIdx="2" presStyleCnt="3"/>
      <dgm:spPr/>
    </dgm:pt>
    <dgm:pt modelId="{28EC950E-447A-B54F-82B2-EAB9833E075A}" type="pres">
      <dgm:prSet presAssocID="{0B74BDFC-0BAF-234E-8422-EA92DA9807A6}" presName="txShp" presStyleLbl="node1" presStyleIdx="2" presStyleCnt="3">
        <dgm:presLayoutVars>
          <dgm:bulletEnabled val="1"/>
        </dgm:presLayoutVars>
      </dgm:prSet>
      <dgm:spPr/>
    </dgm:pt>
  </dgm:ptLst>
  <dgm:cxnLst>
    <dgm:cxn modelId="{0B622C09-238E-9C49-8993-24283DBC37A4}" srcId="{18A6FFE0-422D-614B-B6E7-C9E995D624D6}" destId="{3612B0BA-4C5F-FD4A-9D68-A1F17574CD62}" srcOrd="0" destOrd="0" parTransId="{6B4845E2-B100-5047-B5FC-59765D6ED41C}" sibTransId="{024049BB-AAD7-7C44-B979-F495045830DE}"/>
    <dgm:cxn modelId="{75B71434-76FC-8C4D-B2F5-7EF7190022F2}" type="presOf" srcId="{0B74BDFC-0BAF-234E-8422-EA92DA9807A6}" destId="{28EC950E-447A-B54F-82B2-EAB9833E075A}" srcOrd="0" destOrd="0" presId="urn:microsoft.com/office/officeart/2005/8/layout/vList3"/>
    <dgm:cxn modelId="{9343F27A-6569-AC40-9B8B-638BFD518385}" type="presOf" srcId="{18A6FFE0-422D-614B-B6E7-C9E995D624D6}" destId="{803077E2-5A4E-DD47-8949-314DFCD7964F}" srcOrd="0" destOrd="0" presId="urn:microsoft.com/office/officeart/2005/8/layout/vList3"/>
    <dgm:cxn modelId="{C1DAEECA-31D5-6B49-A5B2-A949BA2428D0}" type="presOf" srcId="{A12A756D-7875-7247-8999-9924C068AB38}" destId="{DA924B29-D1AD-BB47-9FB0-2909FFCF93B1}" srcOrd="0" destOrd="0" presId="urn:microsoft.com/office/officeart/2005/8/layout/vList3"/>
    <dgm:cxn modelId="{5F82F2ED-85C1-F149-8BC9-99217EED5B99}" srcId="{18A6FFE0-422D-614B-B6E7-C9E995D624D6}" destId="{0B74BDFC-0BAF-234E-8422-EA92DA9807A6}" srcOrd="2" destOrd="0" parTransId="{8C28D90B-6D69-7F44-B24E-D61AE3DA245B}" sibTransId="{7C3FF97B-B751-2E42-ABDE-88714ADE3347}"/>
    <dgm:cxn modelId="{1C9A0DFC-DD12-AD4D-A5AE-DD3EA632E173}" type="presOf" srcId="{3612B0BA-4C5F-FD4A-9D68-A1F17574CD62}" destId="{1C194483-1986-6D4D-BE72-23A2FFB3F516}" srcOrd="0" destOrd="0" presId="urn:microsoft.com/office/officeart/2005/8/layout/vList3"/>
    <dgm:cxn modelId="{619571FD-D31F-9B44-B6D6-12A5D338E7CE}" srcId="{18A6FFE0-422D-614B-B6E7-C9E995D624D6}" destId="{A12A756D-7875-7247-8999-9924C068AB38}" srcOrd="1" destOrd="0" parTransId="{742B4402-9FA9-D242-A566-598692D03533}" sibTransId="{6C57BF20-413B-B143-8B2F-3589B5D9C227}"/>
    <dgm:cxn modelId="{E286FBD4-9B63-084B-9F57-D17ABF7C333C}" type="presParOf" srcId="{803077E2-5A4E-DD47-8949-314DFCD7964F}" destId="{710AB0E0-E633-B241-97C6-3A73199CAE98}" srcOrd="0" destOrd="0" presId="urn:microsoft.com/office/officeart/2005/8/layout/vList3"/>
    <dgm:cxn modelId="{D9D5485F-B52C-D849-866F-F26ECC5835B1}" type="presParOf" srcId="{710AB0E0-E633-B241-97C6-3A73199CAE98}" destId="{EF9DB765-CFFE-DB41-95AE-C5BAE00311AB}" srcOrd="0" destOrd="0" presId="urn:microsoft.com/office/officeart/2005/8/layout/vList3"/>
    <dgm:cxn modelId="{EAAADEF0-7433-094F-8332-13F6D4A1F204}" type="presParOf" srcId="{710AB0E0-E633-B241-97C6-3A73199CAE98}" destId="{1C194483-1986-6D4D-BE72-23A2FFB3F516}" srcOrd="1" destOrd="0" presId="urn:microsoft.com/office/officeart/2005/8/layout/vList3"/>
    <dgm:cxn modelId="{E6994EA7-1257-C047-AF8E-D54909065E74}" type="presParOf" srcId="{803077E2-5A4E-DD47-8949-314DFCD7964F}" destId="{D82D8DCC-8EE3-B54B-AE23-37CE13DE9461}" srcOrd="1" destOrd="0" presId="urn:microsoft.com/office/officeart/2005/8/layout/vList3"/>
    <dgm:cxn modelId="{4B2ED370-F6D2-F14D-86F2-EE593DB73A69}" type="presParOf" srcId="{803077E2-5A4E-DD47-8949-314DFCD7964F}" destId="{0A20F0F2-8266-A54B-B830-200F54C7C82E}" srcOrd="2" destOrd="0" presId="urn:microsoft.com/office/officeart/2005/8/layout/vList3"/>
    <dgm:cxn modelId="{366BDCC2-A384-DD44-B7C7-B5B237BFF62A}" type="presParOf" srcId="{0A20F0F2-8266-A54B-B830-200F54C7C82E}" destId="{A2950A5E-2717-DB4D-B698-DE979E425DCB}" srcOrd="0" destOrd="0" presId="urn:microsoft.com/office/officeart/2005/8/layout/vList3"/>
    <dgm:cxn modelId="{131E3680-1044-4F46-93B2-9E91D678F68B}" type="presParOf" srcId="{0A20F0F2-8266-A54B-B830-200F54C7C82E}" destId="{DA924B29-D1AD-BB47-9FB0-2909FFCF93B1}" srcOrd="1" destOrd="0" presId="urn:microsoft.com/office/officeart/2005/8/layout/vList3"/>
    <dgm:cxn modelId="{7F4891C5-F728-4D49-9E5C-C394FC2D0D98}" type="presParOf" srcId="{803077E2-5A4E-DD47-8949-314DFCD7964F}" destId="{CA5D06B4-9B54-1846-82BF-29F953988038}" srcOrd="3" destOrd="0" presId="urn:microsoft.com/office/officeart/2005/8/layout/vList3"/>
    <dgm:cxn modelId="{4602C34E-1E37-AB44-B072-C97C280A20D7}" type="presParOf" srcId="{803077E2-5A4E-DD47-8949-314DFCD7964F}" destId="{A8C22F76-158C-0A47-A707-F2D76BDA278C}" srcOrd="4" destOrd="0" presId="urn:microsoft.com/office/officeart/2005/8/layout/vList3"/>
    <dgm:cxn modelId="{B8C41FD8-F2E4-E94D-A413-F536478C1B72}" type="presParOf" srcId="{A8C22F76-158C-0A47-A707-F2D76BDA278C}" destId="{8055E8B0-6E12-9648-B916-B7E4E1BBBD82}" srcOrd="0" destOrd="0" presId="urn:microsoft.com/office/officeart/2005/8/layout/vList3"/>
    <dgm:cxn modelId="{C6F5BF03-15D7-D248-8FDF-34901B4F4F08}" type="presParOf" srcId="{A8C22F76-158C-0A47-A707-F2D76BDA278C}" destId="{28EC950E-447A-B54F-82B2-EAB9833E075A}"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A6FFE0-422D-614B-B6E7-C9E995D624D6}" type="doc">
      <dgm:prSet loTypeId="urn:microsoft.com/office/officeart/2005/8/layout/vList3" loCatId="" qsTypeId="urn:microsoft.com/office/officeart/2005/8/quickstyle/simple1" qsCatId="simple" csTypeId="urn:microsoft.com/office/officeart/2005/8/colors/accent1_2" csCatId="accent1" phldr="1"/>
      <dgm:spPr/>
    </dgm:pt>
    <dgm:pt modelId="{3612B0BA-4C5F-FD4A-9D68-A1F17574CD62}">
      <dgm:prSet phldrT="[Text]"/>
      <dgm:spPr/>
      <dgm:t>
        <a:bodyPr/>
        <a:lstStyle/>
        <a:p>
          <a:r>
            <a:rPr lang="en-US" dirty="0"/>
            <a:t>Know them</a:t>
          </a:r>
        </a:p>
      </dgm:t>
    </dgm:pt>
    <dgm:pt modelId="{6B4845E2-B100-5047-B5FC-59765D6ED41C}" type="parTrans" cxnId="{0B622C09-238E-9C49-8993-24283DBC37A4}">
      <dgm:prSet/>
      <dgm:spPr/>
      <dgm:t>
        <a:bodyPr/>
        <a:lstStyle/>
        <a:p>
          <a:endParaRPr lang="en-US"/>
        </a:p>
      </dgm:t>
    </dgm:pt>
    <dgm:pt modelId="{024049BB-AAD7-7C44-B979-F495045830DE}" type="sibTrans" cxnId="{0B622C09-238E-9C49-8993-24283DBC37A4}">
      <dgm:prSet/>
      <dgm:spPr/>
      <dgm:t>
        <a:bodyPr/>
        <a:lstStyle/>
        <a:p>
          <a:endParaRPr lang="en-US"/>
        </a:p>
      </dgm:t>
    </dgm:pt>
    <dgm:pt modelId="{A12A756D-7875-7247-8999-9924C068AB38}">
      <dgm:prSet phldrT="[Text]"/>
      <dgm:spPr/>
      <dgm:t>
        <a:bodyPr/>
        <a:lstStyle/>
        <a:p>
          <a:r>
            <a:rPr lang="en-US" dirty="0"/>
            <a:t>Challenge them</a:t>
          </a:r>
        </a:p>
      </dgm:t>
    </dgm:pt>
    <dgm:pt modelId="{742B4402-9FA9-D242-A566-598692D03533}" type="parTrans" cxnId="{619571FD-D31F-9B44-B6D6-12A5D338E7CE}">
      <dgm:prSet/>
      <dgm:spPr/>
      <dgm:t>
        <a:bodyPr/>
        <a:lstStyle/>
        <a:p>
          <a:endParaRPr lang="en-US"/>
        </a:p>
      </dgm:t>
    </dgm:pt>
    <dgm:pt modelId="{6C57BF20-413B-B143-8B2F-3589B5D9C227}" type="sibTrans" cxnId="{619571FD-D31F-9B44-B6D6-12A5D338E7CE}">
      <dgm:prSet/>
      <dgm:spPr/>
      <dgm:t>
        <a:bodyPr/>
        <a:lstStyle/>
        <a:p>
          <a:endParaRPr lang="en-US"/>
        </a:p>
      </dgm:t>
    </dgm:pt>
    <dgm:pt modelId="{0B74BDFC-0BAF-234E-8422-EA92DA9807A6}">
      <dgm:prSet phldrT="[Text]"/>
      <dgm:spPr/>
      <dgm:t>
        <a:bodyPr/>
        <a:lstStyle/>
        <a:p>
          <a:r>
            <a:rPr lang="en-US" dirty="0"/>
            <a:t>Believe in them</a:t>
          </a:r>
        </a:p>
      </dgm:t>
    </dgm:pt>
    <dgm:pt modelId="{8C28D90B-6D69-7F44-B24E-D61AE3DA245B}" type="parTrans" cxnId="{5F82F2ED-85C1-F149-8BC9-99217EED5B99}">
      <dgm:prSet/>
      <dgm:spPr/>
      <dgm:t>
        <a:bodyPr/>
        <a:lstStyle/>
        <a:p>
          <a:endParaRPr lang="en-US"/>
        </a:p>
      </dgm:t>
    </dgm:pt>
    <dgm:pt modelId="{7C3FF97B-B751-2E42-ABDE-88714ADE3347}" type="sibTrans" cxnId="{5F82F2ED-85C1-F149-8BC9-99217EED5B99}">
      <dgm:prSet/>
      <dgm:spPr/>
      <dgm:t>
        <a:bodyPr/>
        <a:lstStyle/>
        <a:p>
          <a:endParaRPr lang="en-US"/>
        </a:p>
      </dgm:t>
    </dgm:pt>
    <dgm:pt modelId="{803077E2-5A4E-DD47-8949-314DFCD7964F}" type="pres">
      <dgm:prSet presAssocID="{18A6FFE0-422D-614B-B6E7-C9E995D624D6}" presName="linearFlow" presStyleCnt="0">
        <dgm:presLayoutVars>
          <dgm:dir/>
          <dgm:resizeHandles val="exact"/>
        </dgm:presLayoutVars>
      </dgm:prSet>
      <dgm:spPr/>
    </dgm:pt>
    <dgm:pt modelId="{710AB0E0-E633-B241-97C6-3A73199CAE98}" type="pres">
      <dgm:prSet presAssocID="{3612B0BA-4C5F-FD4A-9D68-A1F17574CD62}" presName="composite" presStyleCnt="0"/>
      <dgm:spPr/>
    </dgm:pt>
    <dgm:pt modelId="{EF9DB765-CFFE-DB41-95AE-C5BAE00311AB}" type="pres">
      <dgm:prSet presAssocID="{3612B0BA-4C5F-FD4A-9D68-A1F17574CD62}" presName="imgShp" presStyleLbl="fgImgPlace1" presStyleIdx="0" presStyleCnt="3"/>
      <dgm:spPr/>
    </dgm:pt>
    <dgm:pt modelId="{1C194483-1986-6D4D-BE72-23A2FFB3F516}" type="pres">
      <dgm:prSet presAssocID="{3612B0BA-4C5F-FD4A-9D68-A1F17574CD62}" presName="txShp" presStyleLbl="node1" presStyleIdx="0" presStyleCnt="3">
        <dgm:presLayoutVars>
          <dgm:bulletEnabled val="1"/>
        </dgm:presLayoutVars>
      </dgm:prSet>
      <dgm:spPr/>
    </dgm:pt>
    <dgm:pt modelId="{D82D8DCC-8EE3-B54B-AE23-37CE13DE9461}" type="pres">
      <dgm:prSet presAssocID="{024049BB-AAD7-7C44-B979-F495045830DE}" presName="spacing" presStyleCnt="0"/>
      <dgm:spPr/>
    </dgm:pt>
    <dgm:pt modelId="{0A20F0F2-8266-A54B-B830-200F54C7C82E}" type="pres">
      <dgm:prSet presAssocID="{A12A756D-7875-7247-8999-9924C068AB38}" presName="composite" presStyleCnt="0"/>
      <dgm:spPr/>
    </dgm:pt>
    <dgm:pt modelId="{A2950A5E-2717-DB4D-B698-DE979E425DCB}" type="pres">
      <dgm:prSet presAssocID="{A12A756D-7875-7247-8999-9924C068AB38}" presName="imgShp" presStyleLbl="fgImgPlace1" presStyleIdx="1" presStyleCnt="3"/>
      <dgm:spPr/>
    </dgm:pt>
    <dgm:pt modelId="{DA924B29-D1AD-BB47-9FB0-2909FFCF93B1}" type="pres">
      <dgm:prSet presAssocID="{A12A756D-7875-7247-8999-9924C068AB38}" presName="txShp" presStyleLbl="node1" presStyleIdx="1" presStyleCnt="3">
        <dgm:presLayoutVars>
          <dgm:bulletEnabled val="1"/>
        </dgm:presLayoutVars>
      </dgm:prSet>
      <dgm:spPr/>
    </dgm:pt>
    <dgm:pt modelId="{CA5D06B4-9B54-1846-82BF-29F953988038}" type="pres">
      <dgm:prSet presAssocID="{6C57BF20-413B-B143-8B2F-3589B5D9C227}" presName="spacing" presStyleCnt="0"/>
      <dgm:spPr/>
    </dgm:pt>
    <dgm:pt modelId="{A8C22F76-158C-0A47-A707-F2D76BDA278C}" type="pres">
      <dgm:prSet presAssocID="{0B74BDFC-0BAF-234E-8422-EA92DA9807A6}" presName="composite" presStyleCnt="0"/>
      <dgm:spPr/>
    </dgm:pt>
    <dgm:pt modelId="{8055E8B0-6E12-9648-B916-B7E4E1BBBD82}" type="pres">
      <dgm:prSet presAssocID="{0B74BDFC-0BAF-234E-8422-EA92DA9807A6}" presName="imgShp" presStyleLbl="fgImgPlace1" presStyleIdx="2" presStyleCnt="3"/>
      <dgm:spPr/>
    </dgm:pt>
    <dgm:pt modelId="{28EC950E-447A-B54F-82B2-EAB9833E075A}" type="pres">
      <dgm:prSet presAssocID="{0B74BDFC-0BAF-234E-8422-EA92DA9807A6}" presName="txShp" presStyleLbl="node1" presStyleIdx="2" presStyleCnt="3">
        <dgm:presLayoutVars>
          <dgm:bulletEnabled val="1"/>
        </dgm:presLayoutVars>
      </dgm:prSet>
      <dgm:spPr/>
    </dgm:pt>
  </dgm:ptLst>
  <dgm:cxnLst>
    <dgm:cxn modelId="{0B622C09-238E-9C49-8993-24283DBC37A4}" srcId="{18A6FFE0-422D-614B-B6E7-C9E995D624D6}" destId="{3612B0BA-4C5F-FD4A-9D68-A1F17574CD62}" srcOrd="0" destOrd="0" parTransId="{6B4845E2-B100-5047-B5FC-59765D6ED41C}" sibTransId="{024049BB-AAD7-7C44-B979-F495045830DE}"/>
    <dgm:cxn modelId="{75B71434-76FC-8C4D-B2F5-7EF7190022F2}" type="presOf" srcId="{0B74BDFC-0BAF-234E-8422-EA92DA9807A6}" destId="{28EC950E-447A-B54F-82B2-EAB9833E075A}" srcOrd="0" destOrd="0" presId="urn:microsoft.com/office/officeart/2005/8/layout/vList3"/>
    <dgm:cxn modelId="{9343F27A-6569-AC40-9B8B-638BFD518385}" type="presOf" srcId="{18A6FFE0-422D-614B-B6E7-C9E995D624D6}" destId="{803077E2-5A4E-DD47-8949-314DFCD7964F}" srcOrd="0" destOrd="0" presId="urn:microsoft.com/office/officeart/2005/8/layout/vList3"/>
    <dgm:cxn modelId="{C1DAEECA-31D5-6B49-A5B2-A949BA2428D0}" type="presOf" srcId="{A12A756D-7875-7247-8999-9924C068AB38}" destId="{DA924B29-D1AD-BB47-9FB0-2909FFCF93B1}" srcOrd="0" destOrd="0" presId="urn:microsoft.com/office/officeart/2005/8/layout/vList3"/>
    <dgm:cxn modelId="{5F82F2ED-85C1-F149-8BC9-99217EED5B99}" srcId="{18A6FFE0-422D-614B-B6E7-C9E995D624D6}" destId="{0B74BDFC-0BAF-234E-8422-EA92DA9807A6}" srcOrd="2" destOrd="0" parTransId="{8C28D90B-6D69-7F44-B24E-D61AE3DA245B}" sibTransId="{7C3FF97B-B751-2E42-ABDE-88714ADE3347}"/>
    <dgm:cxn modelId="{1C9A0DFC-DD12-AD4D-A5AE-DD3EA632E173}" type="presOf" srcId="{3612B0BA-4C5F-FD4A-9D68-A1F17574CD62}" destId="{1C194483-1986-6D4D-BE72-23A2FFB3F516}" srcOrd="0" destOrd="0" presId="urn:microsoft.com/office/officeart/2005/8/layout/vList3"/>
    <dgm:cxn modelId="{619571FD-D31F-9B44-B6D6-12A5D338E7CE}" srcId="{18A6FFE0-422D-614B-B6E7-C9E995D624D6}" destId="{A12A756D-7875-7247-8999-9924C068AB38}" srcOrd="1" destOrd="0" parTransId="{742B4402-9FA9-D242-A566-598692D03533}" sibTransId="{6C57BF20-413B-B143-8B2F-3589B5D9C227}"/>
    <dgm:cxn modelId="{E286FBD4-9B63-084B-9F57-D17ABF7C333C}" type="presParOf" srcId="{803077E2-5A4E-DD47-8949-314DFCD7964F}" destId="{710AB0E0-E633-B241-97C6-3A73199CAE98}" srcOrd="0" destOrd="0" presId="urn:microsoft.com/office/officeart/2005/8/layout/vList3"/>
    <dgm:cxn modelId="{D9D5485F-B52C-D849-866F-F26ECC5835B1}" type="presParOf" srcId="{710AB0E0-E633-B241-97C6-3A73199CAE98}" destId="{EF9DB765-CFFE-DB41-95AE-C5BAE00311AB}" srcOrd="0" destOrd="0" presId="urn:microsoft.com/office/officeart/2005/8/layout/vList3"/>
    <dgm:cxn modelId="{EAAADEF0-7433-094F-8332-13F6D4A1F204}" type="presParOf" srcId="{710AB0E0-E633-B241-97C6-3A73199CAE98}" destId="{1C194483-1986-6D4D-BE72-23A2FFB3F516}" srcOrd="1" destOrd="0" presId="urn:microsoft.com/office/officeart/2005/8/layout/vList3"/>
    <dgm:cxn modelId="{E6994EA7-1257-C047-AF8E-D54909065E74}" type="presParOf" srcId="{803077E2-5A4E-DD47-8949-314DFCD7964F}" destId="{D82D8DCC-8EE3-B54B-AE23-37CE13DE9461}" srcOrd="1" destOrd="0" presId="urn:microsoft.com/office/officeart/2005/8/layout/vList3"/>
    <dgm:cxn modelId="{4B2ED370-F6D2-F14D-86F2-EE593DB73A69}" type="presParOf" srcId="{803077E2-5A4E-DD47-8949-314DFCD7964F}" destId="{0A20F0F2-8266-A54B-B830-200F54C7C82E}" srcOrd="2" destOrd="0" presId="urn:microsoft.com/office/officeart/2005/8/layout/vList3"/>
    <dgm:cxn modelId="{366BDCC2-A384-DD44-B7C7-B5B237BFF62A}" type="presParOf" srcId="{0A20F0F2-8266-A54B-B830-200F54C7C82E}" destId="{A2950A5E-2717-DB4D-B698-DE979E425DCB}" srcOrd="0" destOrd="0" presId="urn:microsoft.com/office/officeart/2005/8/layout/vList3"/>
    <dgm:cxn modelId="{131E3680-1044-4F46-93B2-9E91D678F68B}" type="presParOf" srcId="{0A20F0F2-8266-A54B-B830-200F54C7C82E}" destId="{DA924B29-D1AD-BB47-9FB0-2909FFCF93B1}" srcOrd="1" destOrd="0" presId="urn:microsoft.com/office/officeart/2005/8/layout/vList3"/>
    <dgm:cxn modelId="{7F4891C5-F728-4D49-9E5C-C394FC2D0D98}" type="presParOf" srcId="{803077E2-5A4E-DD47-8949-314DFCD7964F}" destId="{CA5D06B4-9B54-1846-82BF-29F953988038}" srcOrd="3" destOrd="0" presId="urn:microsoft.com/office/officeart/2005/8/layout/vList3"/>
    <dgm:cxn modelId="{4602C34E-1E37-AB44-B072-C97C280A20D7}" type="presParOf" srcId="{803077E2-5A4E-DD47-8949-314DFCD7964F}" destId="{A8C22F76-158C-0A47-A707-F2D76BDA278C}" srcOrd="4" destOrd="0" presId="urn:microsoft.com/office/officeart/2005/8/layout/vList3"/>
    <dgm:cxn modelId="{B8C41FD8-F2E4-E94D-A413-F536478C1B72}" type="presParOf" srcId="{A8C22F76-158C-0A47-A707-F2D76BDA278C}" destId="{8055E8B0-6E12-9648-B916-B7E4E1BBBD82}" srcOrd="0" destOrd="0" presId="urn:microsoft.com/office/officeart/2005/8/layout/vList3"/>
    <dgm:cxn modelId="{C6F5BF03-15D7-D248-8FDF-34901B4F4F08}" type="presParOf" srcId="{A8C22F76-158C-0A47-A707-F2D76BDA278C}" destId="{28EC950E-447A-B54F-82B2-EAB9833E075A}"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194483-1986-6D4D-BE72-23A2FFB3F516}">
      <dsp:nvSpPr>
        <dsp:cNvPr id="0" name=""/>
        <dsp:cNvSpPr/>
      </dsp:nvSpPr>
      <dsp:spPr>
        <a:xfrm rot="10800000">
          <a:off x="2282271" y="3102"/>
          <a:ext cx="7455540" cy="1617487"/>
        </a:xfrm>
        <a:prstGeom prst="homePlat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3267" tIns="247650" rIns="46228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Know them</a:t>
          </a:r>
        </a:p>
      </dsp:txBody>
      <dsp:txXfrm rot="10800000">
        <a:off x="2686643" y="3102"/>
        <a:ext cx="7051168" cy="1617487"/>
      </dsp:txXfrm>
    </dsp:sp>
    <dsp:sp modelId="{EF9DB765-CFFE-DB41-95AE-C5BAE00311AB}">
      <dsp:nvSpPr>
        <dsp:cNvPr id="0" name=""/>
        <dsp:cNvSpPr/>
      </dsp:nvSpPr>
      <dsp:spPr>
        <a:xfrm>
          <a:off x="1473527" y="3102"/>
          <a:ext cx="1617487" cy="1617487"/>
        </a:xfrm>
        <a:prstGeom prst="ellipse">
          <a:avLst/>
        </a:prstGeom>
        <a:solidFill>
          <a:schemeClr val="accent1">
            <a:tint val="50000"/>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924B29-D1AD-BB47-9FB0-2909FFCF93B1}">
      <dsp:nvSpPr>
        <dsp:cNvPr id="0" name=""/>
        <dsp:cNvSpPr/>
      </dsp:nvSpPr>
      <dsp:spPr>
        <a:xfrm rot="10800000">
          <a:off x="2282271" y="2103421"/>
          <a:ext cx="7455540" cy="1617487"/>
        </a:xfrm>
        <a:prstGeom prst="homePlat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3267" tIns="247650" rIns="46228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Challenge them</a:t>
          </a:r>
        </a:p>
      </dsp:txBody>
      <dsp:txXfrm rot="10800000">
        <a:off x="2686643" y="2103421"/>
        <a:ext cx="7051168" cy="1617487"/>
      </dsp:txXfrm>
    </dsp:sp>
    <dsp:sp modelId="{A2950A5E-2717-DB4D-B698-DE979E425DCB}">
      <dsp:nvSpPr>
        <dsp:cNvPr id="0" name=""/>
        <dsp:cNvSpPr/>
      </dsp:nvSpPr>
      <dsp:spPr>
        <a:xfrm>
          <a:off x="1473527" y="2103421"/>
          <a:ext cx="1617487" cy="1617487"/>
        </a:xfrm>
        <a:prstGeom prst="ellipse">
          <a:avLst/>
        </a:prstGeom>
        <a:solidFill>
          <a:schemeClr val="accent1">
            <a:tint val="50000"/>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8EC950E-447A-B54F-82B2-EAB9833E075A}">
      <dsp:nvSpPr>
        <dsp:cNvPr id="0" name=""/>
        <dsp:cNvSpPr/>
      </dsp:nvSpPr>
      <dsp:spPr>
        <a:xfrm rot="10800000">
          <a:off x="2282271" y="4203741"/>
          <a:ext cx="7455540" cy="1617487"/>
        </a:xfrm>
        <a:prstGeom prst="homePlat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3267" tIns="247650" rIns="46228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Believe in them</a:t>
          </a:r>
        </a:p>
      </dsp:txBody>
      <dsp:txXfrm rot="10800000">
        <a:off x="2686643" y="4203741"/>
        <a:ext cx="7051168" cy="1617487"/>
      </dsp:txXfrm>
    </dsp:sp>
    <dsp:sp modelId="{8055E8B0-6E12-9648-B916-B7E4E1BBBD82}">
      <dsp:nvSpPr>
        <dsp:cNvPr id="0" name=""/>
        <dsp:cNvSpPr/>
      </dsp:nvSpPr>
      <dsp:spPr>
        <a:xfrm>
          <a:off x="1473527" y="4203741"/>
          <a:ext cx="1617487" cy="1617487"/>
        </a:xfrm>
        <a:prstGeom prst="ellipse">
          <a:avLst/>
        </a:prstGeom>
        <a:solidFill>
          <a:schemeClr val="accent1">
            <a:tint val="50000"/>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194483-1986-6D4D-BE72-23A2FFB3F516}">
      <dsp:nvSpPr>
        <dsp:cNvPr id="0" name=""/>
        <dsp:cNvSpPr/>
      </dsp:nvSpPr>
      <dsp:spPr>
        <a:xfrm rot="10800000">
          <a:off x="2282271" y="3102"/>
          <a:ext cx="7455540" cy="1617487"/>
        </a:xfrm>
        <a:prstGeom prst="homePlat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3267" tIns="247650" rIns="46228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Know them</a:t>
          </a:r>
        </a:p>
      </dsp:txBody>
      <dsp:txXfrm rot="10800000">
        <a:off x="2686643" y="3102"/>
        <a:ext cx="7051168" cy="1617487"/>
      </dsp:txXfrm>
    </dsp:sp>
    <dsp:sp modelId="{EF9DB765-CFFE-DB41-95AE-C5BAE00311AB}">
      <dsp:nvSpPr>
        <dsp:cNvPr id="0" name=""/>
        <dsp:cNvSpPr/>
      </dsp:nvSpPr>
      <dsp:spPr>
        <a:xfrm>
          <a:off x="1473527" y="3102"/>
          <a:ext cx="1617487" cy="1617487"/>
        </a:xfrm>
        <a:prstGeom prst="ellipse">
          <a:avLst/>
        </a:prstGeom>
        <a:solidFill>
          <a:schemeClr val="accent1">
            <a:tint val="50000"/>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924B29-D1AD-BB47-9FB0-2909FFCF93B1}">
      <dsp:nvSpPr>
        <dsp:cNvPr id="0" name=""/>
        <dsp:cNvSpPr/>
      </dsp:nvSpPr>
      <dsp:spPr>
        <a:xfrm rot="10800000">
          <a:off x="2282271" y="2103421"/>
          <a:ext cx="7455540" cy="1617487"/>
        </a:xfrm>
        <a:prstGeom prst="homePlat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3267" tIns="247650" rIns="46228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Challenge them</a:t>
          </a:r>
        </a:p>
      </dsp:txBody>
      <dsp:txXfrm rot="10800000">
        <a:off x="2686643" y="2103421"/>
        <a:ext cx="7051168" cy="1617487"/>
      </dsp:txXfrm>
    </dsp:sp>
    <dsp:sp modelId="{A2950A5E-2717-DB4D-B698-DE979E425DCB}">
      <dsp:nvSpPr>
        <dsp:cNvPr id="0" name=""/>
        <dsp:cNvSpPr/>
      </dsp:nvSpPr>
      <dsp:spPr>
        <a:xfrm>
          <a:off x="1473527" y="2103421"/>
          <a:ext cx="1617487" cy="1617487"/>
        </a:xfrm>
        <a:prstGeom prst="ellipse">
          <a:avLst/>
        </a:prstGeom>
        <a:solidFill>
          <a:schemeClr val="accent1">
            <a:tint val="50000"/>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8EC950E-447A-B54F-82B2-EAB9833E075A}">
      <dsp:nvSpPr>
        <dsp:cNvPr id="0" name=""/>
        <dsp:cNvSpPr/>
      </dsp:nvSpPr>
      <dsp:spPr>
        <a:xfrm rot="10800000">
          <a:off x="2282271" y="4203741"/>
          <a:ext cx="7455540" cy="1617487"/>
        </a:xfrm>
        <a:prstGeom prst="homePlat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3267" tIns="247650" rIns="46228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Believe in them</a:t>
          </a:r>
        </a:p>
      </dsp:txBody>
      <dsp:txXfrm rot="10800000">
        <a:off x="2686643" y="4203741"/>
        <a:ext cx="7051168" cy="1617487"/>
      </dsp:txXfrm>
    </dsp:sp>
    <dsp:sp modelId="{8055E8B0-6E12-9648-B916-B7E4E1BBBD82}">
      <dsp:nvSpPr>
        <dsp:cNvPr id="0" name=""/>
        <dsp:cNvSpPr/>
      </dsp:nvSpPr>
      <dsp:spPr>
        <a:xfrm>
          <a:off x="1473527" y="4203741"/>
          <a:ext cx="1617487" cy="1617487"/>
        </a:xfrm>
        <a:prstGeom prst="ellipse">
          <a:avLst/>
        </a:prstGeom>
        <a:solidFill>
          <a:schemeClr val="accent1">
            <a:tint val="50000"/>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929F45-7DBD-3940-B63B-FC2897CB355C}" type="datetimeFigureOut">
              <a:rPr lang="en-US" smtClean="0"/>
              <a:t>4/16/25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1A995E-98F5-E844-8427-BC55ABDB53A2}" type="slidenum">
              <a:rPr lang="en-US" smtClean="0"/>
              <a:t>‹#›</a:t>
            </a:fld>
            <a:endParaRPr lang="en-US"/>
          </a:p>
        </p:txBody>
      </p:sp>
    </p:spTree>
    <p:extLst>
      <p:ext uri="{BB962C8B-B14F-4D97-AF65-F5344CB8AC3E}">
        <p14:creationId xmlns:p14="http://schemas.microsoft.com/office/powerpoint/2010/main" val="447022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Tom Duff</a:t>
            </a:r>
          </a:p>
        </p:txBody>
      </p:sp>
      <p:sp>
        <p:nvSpPr>
          <p:cNvPr id="4" name="Slide Number Placeholder 3"/>
          <p:cNvSpPr>
            <a:spLocks noGrp="1"/>
          </p:cNvSpPr>
          <p:nvPr>
            <p:ph type="sldNum" sz="quarter" idx="5"/>
          </p:nvPr>
        </p:nvSpPr>
        <p:spPr/>
        <p:txBody>
          <a:bodyPr/>
          <a:lstStyle/>
          <a:p>
            <a:fld id="{4E1A995E-98F5-E844-8427-BC55ABDB53A2}" type="slidenum">
              <a:rPr lang="en-US" smtClean="0"/>
              <a:t>8</a:t>
            </a:fld>
            <a:endParaRPr lang="en-US"/>
          </a:p>
        </p:txBody>
      </p:sp>
    </p:spTree>
    <p:extLst>
      <p:ext uri="{BB962C8B-B14F-4D97-AF65-F5344CB8AC3E}">
        <p14:creationId xmlns:p14="http://schemas.microsoft.com/office/powerpoint/2010/main" val="2411803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EFE59-DEAE-5C55-F06B-76B6A7BEB9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8C6CD7-3A7A-78AF-95F6-51782EA158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8BA8CF-F7B2-DE73-D60E-588F13C1E8E5}"/>
              </a:ext>
            </a:extLst>
          </p:cNvPr>
          <p:cNvSpPr>
            <a:spLocks noGrp="1"/>
          </p:cNvSpPr>
          <p:nvPr>
            <p:ph type="body" idx="1"/>
          </p:nvPr>
        </p:nvSpPr>
        <p:spPr/>
        <p:txBody>
          <a:bodyPr/>
          <a:lstStyle/>
          <a:p>
            <a:r>
              <a:rPr lang="en-US" dirty="0"/>
              <a:t>EGAs for pictures</a:t>
            </a:r>
          </a:p>
        </p:txBody>
      </p:sp>
      <p:sp>
        <p:nvSpPr>
          <p:cNvPr id="4" name="Slide Number Placeholder 3">
            <a:extLst>
              <a:ext uri="{FF2B5EF4-FFF2-40B4-BE49-F238E27FC236}">
                <a16:creationId xmlns:a16="http://schemas.microsoft.com/office/drawing/2014/main" id="{B7470305-6ACF-FB0F-C98B-EFA0BFEB2E47}"/>
              </a:ext>
            </a:extLst>
          </p:cNvPr>
          <p:cNvSpPr>
            <a:spLocks noGrp="1"/>
          </p:cNvSpPr>
          <p:nvPr>
            <p:ph type="sldNum" sz="quarter" idx="5"/>
          </p:nvPr>
        </p:nvSpPr>
        <p:spPr/>
        <p:txBody>
          <a:bodyPr/>
          <a:lstStyle/>
          <a:p>
            <a:fld id="{4E1A995E-98F5-E844-8427-BC55ABDB53A2}" type="slidenum">
              <a:rPr lang="en-US" smtClean="0"/>
              <a:t>18</a:t>
            </a:fld>
            <a:endParaRPr lang="en-US"/>
          </a:p>
        </p:txBody>
      </p:sp>
    </p:spTree>
    <p:extLst>
      <p:ext uri="{BB962C8B-B14F-4D97-AF65-F5344CB8AC3E}">
        <p14:creationId xmlns:p14="http://schemas.microsoft.com/office/powerpoint/2010/main" val="2894893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EGAs for pictures</a:t>
            </a:r>
          </a:p>
        </p:txBody>
      </p:sp>
      <p:sp>
        <p:nvSpPr>
          <p:cNvPr id="4" name="Slide Number Placeholder 3"/>
          <p:cNvSpPr>
            <a:spLocks noGrp="1"/>
          </p:cNvSpPr>
          <p:nvPr>
            <p:ph type="sldNum" sz="quarter" idx="5"/>
          </p:nvPr>
        </p:nvSpPr>
        <p:spPr/>
        <p:txBody>
          <a:bodyPr/>
          <a:lstStyle/>
          <a:p>
            <a:fld id="{4E1A995E-98F5-E844-8427-BC55ABDB53A2}" type="slidenum">
              <a:rPr lang="en-US" smtClean="0"/>
              <a:t>9</a:t>
            </a:fld>
            <a:endParaRPr lang="en-US"/>
          </a:p>
        </p:txBody>
      </p:sp>
    </p:spTree>
    <p:extLst>
      <p:ext uri="{BB962C8B-B14F-4D97-AF65-F5344CB8AC3E}">
        <p14:creationId xmlns:p14="http://schemas.microsoft.com/office/powerpoint/2010/main" val="431061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 them</a:t>
            </a:r>
          </a:p>
        </p:txBody>
      </p:sp>
      <p:sp>
        <p:nvSpPr>
          <p:cNvPr id="4" name="Slide Number Placeholder 3"/>
          <p:cNvSpPr>
            <a:spLocks noGrp="1"/>
          </p:cNvSpPr>
          <p:nvPr>
            <p:ph type="sldNum" sz="quarter" idx="5"/>
          </p:nvPr>
        </p:nvSpPr>
        <p:spPr/>
        <p:txBody>
          <a:bodyPr/>
          <a:lstStyle/>
          <a:p>
            <a:fld id="{4E1A995E-98F5-E844-8427-BC55ABDB53A2}" type="slidenum">
              <a:rPr lang="en-US" smtClean="0"/>
              <a:t>10</a:t>
            </a:fld>
            <a:endParaRPr lang="en-US"/>
          </a:p>
        </p:txBody>
      </p:sp>
    </p:spTree>
    <p:extLst>
      <p:ext uri="{BB962C8B-B14F-4D97-AF65-F5344CB8AC3E}">
        <p14:creationId xmlns:p14="http://schemas.microsoft.com/office/powerpoint/2010/main" val="3092644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245E1-61D9-775A-A9EA-88D37FB057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749DCC-D01C-410D-2D3C-5D7863389A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215BA9-B214-0592-DB27-8B9194FB2A77}"/>
              </a:ext>
            </a:extLst>
          </p:cNvPr>
          <p:cNvSpPr>
            <a:spLocks noGrp="1"/>
          </p:cNvSpPr>
          <p:nvPr>
            <p:ph type="body" idx="1"/>
          </p:nvPr>
        </p:nvSpPr>
        <p:spPr/>
        <p:txBody>
          <a:bodyPr/>
          <a:lstStyle/>
          <a:p>
            <a:r>
              <a:rPr lang="en-US" dirty="0"/>
              <a:t>Know them</a:t>
            </a:r>
          </a:p>
        </p:txBody>
      </p:sp>
      <p:sp>
        <p:nvSpPr>
          <p:cNvPr id="4" name="Slide Number Placeholder 3">
            <a:extLst>
              <a:ext uri="{FF2B5EF4-FFF2-40B4-BE49-F238E27FC236}">
                <a16:creationId xmlns:a16="http://schemas.microsoft.com/office/drawing/2014/main" id="{DD3DBAA4-4895-4D9B-3521-D0665102585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1A995E-98F5-E844-8427-BC55ABDB53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84590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Challenge them</a:t>
            </a:r>
          </a:p>
        </p:txBody>
      </p:sp>
      <p:sp>
        <p:nvSpPr>
          <p:cNvPr id="4" name="Slide Number Placeholder 3"/>
          <p:cNvSpPr>
            <a:spLocks noGrp="1"/>
          </p:cNvSpPr>
          <p:nvPr>
            <p:ph type="sldNum" sz="quarter" idx="5"/>
          </p:nvPr>
        </p:nvSpPr>
        <p:spPr/>
        <p:txBody>
          <a:bodyPr/>
          <a:lstStyle/>
          <a:p>
            <a:fld id="{4E1A995E-98F5-E844-8427-BC55ABDB53A2}" type="slidenum">
              <a:rPr lang="en-US" smtClean="0"/>
              <a:t>12</a:t>
            </a:fld>
            <a:endParaRPr lang="en-US"/>
          </a:p>
        </p:txBody>
      </p:sp>
    </p:spTree>
    <p:extLst>
      <p:ext uri="{BB962C8B-B14F-4D97-AF65-F5344CB8AC3E}">
        <p14:creationId xmlns:p14="http://schemas.microsoft.com/office/powerpoint/2010/main" val="2750783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09EE4-3A0A-7799-B745-B42AA42229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7D6D42-C251-04D2-7D34-8DB8AA3C3E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F9A5F3-7593-AA17-F936-AAD5096DA8B2}"/>
              </a:ext>
            </a:extLst>
          </p:cNvPr>
          <p:cNvSpPr>
            <a:spLocks noGrp="1"/>
          </p:cNvSpPr>
          <p:nvPr>
            <p:ph type="body" idx="1"/>
          </p:nvPr>
        </p:nvSpPr>
        <p:spPr/>
        <p:txBody>
          <a:bodyPr/>
          <a:lstStyle/>
          <a:p>
            <a:r>
              <a:rPr lang="en-US" dirty="0"/>
              <a:t>Know them</a:t>
            </a:r>
          </a:p>
        </p:txBody>
      </p:sp>
      <p:sp>
        <p:nvSpPr>
          <p:cNvPr id="4" name="Slide Number Placeholder 3">
            <a:extLst>
              <a:ext uri="{FF2B5EF4-FFF2-40B4-BE49-F238E27FC236}">
                <a16:creationId xmlns:a16="http://schemas.microsoft.com/office/drawing/2014/main" id="{A36A95CF-6CDE-5701-9E69-3B560F56C43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1A995E-98F5-E844-8427-BC55ABDB53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56809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42299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Statistically significant differences</a:t>
            </a:r>
          </a:p>
        </p:txBody>
      </p:sp>
    </p:spTree>
    <p:extLst>
      <p:ext uri="{BB962C8B-B14F-4D97-AF65-F5344CB8AC3E}">
        <p14:creationId xmlns:p14="http://schemas.microsoft.com/office/powerpoint/2010/main" val="4268250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citation</a:t>
            </a:r>
          </a:p>
        </p:txBody>
      </p:sp>
      <p:sp>
        <p:nvSpPr>
          <p:cNvPr id="4" name="Slide Number Placeholder 3"/>
          <p:cNvSpPr>
            <a:spLocks noGrp="1"/>
          </p:cNvSpPr>
          <p:nvPr>
            <p:ph type="sldNum" sz="quarter" idx="5"/>
          </p:nvPr>
        </p:nvSpPr>
        <p:spPr/>
        <p:txBody>
          <a:bodyPr/>
          <a:lstStyle/>
          <a:p>
            <a:fld id="{4E1A995E-98F5-E844-8427-BC55ABDB53A2}" type="slidenum">
              <a:rPr lang="en-US" smtClean="0"/>
              <a:t>17</a:t>
            </a:fld>
            <a:endParaRPr lang="en-US"/>
          </a:p>
        </p:txBody>
      </p:sp>
    </p:spTree>
    <p:extLst>
      <p:ext uri="{BB962C8B-B14F-4D97-AF65-F5344CB8AC3E}">
        <p14:creationId xmlns:p14="http://schemas.microsoft.com/office/powerpoint/2010/main" val="1554929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4/16/25</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34222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4/16/25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3254056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4/16/25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1499379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9" name="Google Shape;19;p3"/>
          <p:cNvSpPr txBox="1">
            <a:spLocks noGrp="1"/>
          </p:cNvSpPr>
          <p:nvPr>
            <p:ph type="title"/>
          </p:nvPr>
        </p:nvSpPr>
        <p:spPr>
          <a:xfrm>
            <a:off x="415600" y="593367"/>
            <a:ext cx="9654992"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0" name="Google Shape;20;p3"/>
          <p:cNvSpPr txBox="1">
            <a:spLocks noGrp="1"/>
          </p:cNvSpPr>
          <p:nvPr>
            <p:ph type="body" idx="1"/>
          </p:nvPr>
        </p:nvSpPr>
        <p:spPr>
          <a:xfrm>
            <a:off x="415600" y="1536633"/>
            <a:ext cx="9654992" cy="4555200"/>
          </a:xfrm>
          <a:prstGeom prst="rect">
            <a:avLst/>
          </a:prstGeom>
        </p:spPr>
        <p:txBody>
          <a:bodyPr spcFirstLastPara="1" wrap="square" lIns="91425" tIns="91425" rIns="91425" bIns="91425" anchor="t" anchorCtr="0">
            <a:normAutofit/>
          </a:bodyPr>
          <a:lstStyle>
            <a:lvl1pPr marL="609585" lvl="0" indent="-440256">
              <a:spcBef>
                <a:spcPts val="0"/>
              </a:spcBef>
              <a:spcAft>
                <a:spcPts val="0"/>
              </a:spcAft>
              <a:buSzPts val="1600"/>
              <a:buChar char="●"/>
              <a:defRPr sz="2133"/>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dirty="0"/>
          </a:p>
        </p:txBody>
      </p:sp>
      <p:sp>
        <p:nvSpPr>
          <p:cNvPr id="21" name="Google Shape;21;p3"/>
          <p:cNvSpPr txBox="1">
            <a:spLocks noGrp="1"/>
          </p:cNvSpPr>
          <p:nvPr>
            <p:ph type="sldNum" idx="12"/>
          </p:nvPr>
        </p:nvSpPr>
        <p:spPr>
          <a:xfrm>
            <a:off x="11363596" y="6078767"/>
            <a:ext cx="412800" cy="524800"/>
          </a:xfrm>
          <a:prstGeom prst="rect">
            <a:avLst/>
          </a:prstGeom>
        </p:spPr>
        <p:txBody>
          <a:bodyPr spcFirstLastPara="1" wrap="square" lIns="91425" tIns="91425" rIns="91425" bIns="91425" anchor="ctr" anchorCtr="0">
            <a:normAutofit/>
          </a:bodyPr>
          <a:lstStyle>
            <a:lvl1pPr lvl="0" algn="l">
              <a:buNone/>
              <a:defRPr b="1"/>
            </a:lvl1pPr>
            <a:lvl2pPr lvl="1" algn="l">
              <a:buNone/>
              <a:defRPr b="1"/>
            </a:lvl2pPr>
            <a:lvl3pPr lvl="2" algn="l">
              <a:buNone/>
              <a:defRPr b="1"/>
            </a:lvl3pPr>
            <a:lvl4pPr lvl="3" algn="l">
              <a:buNone/>
              <a:defRPr b="1"/>
            </a:lvl4pPr>
            <a:lvl5pPr lvl="4" algn="l">
              <a:buNone/>
              <a:defRPr b="1"/>
            </a:lvl5pPr>
            <a:lvl6pPr lvl="5" algn="l">
              <a:buNone/>
              <a:defRPr b="1"/>
            </a:lvl6pPr>
            <a:lvl7pPr lvl="6" algn="l">
              <a:buNone/>
              <a:defRPr b="1"/>
            </a:lvl7pPr>
            <a:lvl8pPr lvl="7" algn="l">
              <a:buNone/>
              <a:defRPr b="1"/>
            </a:lvl8pPr>
            <a:lvl9pPr lvl="8" algn="l">
              <a:buNone/>
              <a:defRPr b="1"/>
            </a:lvl9pPr>
          </a:lstStyle>
          <a:p>
            <a:fld id="{00000000-1234-1234-1234-123412341234}" type="slidenum">
              <a:rPr lang="en" smtClean="0"/>
              <a:pPr/>
              <a:t>‹#›</a:t>
            </a:fld>
            <a:endParaRPr lang="en"/>
          </a:p>
        </p:txBody>
      </p:sp>
    </p:spTree>
    <p:extLst>
      <p:ext uri="{BB962C8B-B14F-4D97-AF65-F5344CB8AC3E}">
        <p14:creationId xmlns:p14="http://schemas.microsoft.com/office/powerpoint/2010/main" val="11431140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14770-7C4D-F26B-B3DE-03A43A66BEA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4466352-DD16-E5C3-D7C7-B73A9A5A6DB1}"/>
              </a:ext>
            </a:extLst>
          </p:cNvPr>
          <p:cNvSpPr>
            <a:spLocks noGrp="1"/>
          </p:cNvSpPr>
          <p:nvPr>
            <p:ph type="sldNum" idx="10"/>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6479061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 name="Google Shape;24;p4"/>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5" name="Google Shape;25;p4"/>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6" name="Google Shape;2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9" name="Google Shape;29;p4"/>
          <p:cNvSpPr txBox="1">
            <a:spLocks noGrp="1"/>
          </p:cNvSpPr>
          <p:nvPr>
            <p:ph type="sldNum" idx="3"/>
          </p:nvPr>
        </p:nvSpPr>
        <p:spPr>
          <a:xfrm>
            <a:off x="11363596" y="6078767"/>
            <a:ext cx="412800" cy="524800"/>
          </a:xfrm>
          <a:prstGeom prst="rect">
            <a:avLst/>
          </a:prstGeom>
        </p:spPr>
        <p:txBody>
          <a:bodyPr spcFirstLastPara="1" wrap="square" lIns="91425" tIns="91425" rIns="91425" bIns="91425" anchor="ctr" anchorCtr="0">
            <a:normAutofit/>
          </a:bodyPr>
          <a:lstStyle>
            <a:lvl1pPr lvl="0" algn="l" rtl="0">
              <a:buNone/>
              <a:defRPr b="1"/>
            </a:lvl1pPr>
            <a:lvl2pPr lvl="1" algn="l" rtl="0">
              <a:buNone/>
              <a:defRPr b="1"/>
            </a:lvl2pPr>
            <a:lvl3pPr lvl="2" algn="l" rtl="0">
              <a:buNone/>
              <a:defRPr b="1"/>
            </a:lvl3pPr>
            <a:lvl4pPr lvl="3" algn="l" rtl="0">
              <a:buNone/>
              <a:defRPr b="1"/>
            </a:lvl4pPr>
            <a:lvl5pPr lvl="4" algn="l" rtl="0">
              <a:buNone/>
              <a:defRPr b="1"/>
            </a:lvl5pPr>
            <a:lvl6pPr lvl="5" algn="l" rtl="0">
              <a:buNone/>
              <a:defRPr b="1"/>
            </a:lvl6pPr>
            <a:lvl7pPr lvl="6" algn="l" rtl="0">
              <a:buNone/>
              <a:defRPr b="1"/>
            </a:lvl7pPr>
            <a:lvl8pPr lvl="7" algn="l" rtl="0">
              <a:buNone/>
              <a:defRPr b="1"/>
            </a:lvl8pPr>
            <a:lvl9pPr lvl="8" algn="l" rtl="0">
              <a:buNone/>
              <a:defRPr b="1"/>
            </a:lvl9pPr>
          </a:lstStyle>
          <a:p>
            <a:fld id="{00000000-1234-1234-1234-123412341234}" type="slidenum">
              <a:rPr lang="en" smtClean="0"/>
              <a:pPr/>
              <a:t>‹#›</a:t>
            </a:fld>
            <a:endParaRPr lang="en"/>
          </a:p>
        </p:txBody>
      </p:sp>
    </p:spTree>
    <p:extLst>
      <p:ext uri="{BB962C8B-B14F-4D97-AF65-F5344CB8AC3E}">
        <p14:creationId xmlns:p14="http://schemas.microsoft.com/office/powerpoint/2010/main" val="3723389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4/16/25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3189636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pPr/>
              <a:t>4/16/25</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30382796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4/16/25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112748416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4/16/25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42734567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4/16/25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3072761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4/16/25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1568274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4/16/25</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34160364"/>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t>4/16/25</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1625874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4/16/25</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52906413"/>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2" r:id="rId12"/>
    <p:sldLayoutId id="2147483743" r:id="rId13"/>
    <p:sldLayoutId id="2147483744" r:id="rId14"/>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18" Type="http://schemas.openxmlformats.org/officeDocument/2006/relationships/image" Target="../media/image48.sv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svg"/><Relationship Id="rId17" Type="http://schemas.openxmlformats.org/officeDocument/2006/relationships/image" Target="../media/image47.png"/><Relationship Id="rId2" Type="http://schemas.openxmlformats.org/officeDocument/2006/relationships/notesSlide" Target="../notesSlides/notesSlide7.xml"/><Relationship Id="rId16" Type="http://schemas.openxmlformats.org/officeDocument/2006/relationships/image" Target="../media/image46.svg"/><Relationship Id="rId1" Type="http://schemas.openxmlformats.org/officeDocument/2006/relationships/slideLayout" Target="../slideLayouts/slideLayout13.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 Id="rId14" Type="http://schemas.openxmlformats.org/officeDocument/2006/relationships/image" Target="../media/image44.svg"/></Relationships>
</file>

<file path=ppt/slides/_rels/slide15.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35.png"/><Relationship Id="rId7"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36.sv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2.xml"/><Relationship Id="rId11" Type="http://schemas.microsoft.com/office/2007/relationships/hdphoto" Target="../media/hdphoto6.wdp"/><Relationship Id="rId5" Type="http://schemas.openxmlformats.org/officeDocument/2006/relationships/diagramQuickStyle" Target="../diagrams/quickStyle2.xml"/><Relationship Id="rId10" Type="http://schemas.microsoft.com/office/2007/relationships/hdphoto" Target="../media/hdphoto5.wdp"/><Relationship Id="rId4" Type="http://schemas.openxmlformats.org/officeDocument/2006/relationships/diagramLayout" Target="../diagrams/layout2.xml"/><Relationship Id="rId9" Type="http://schemas.microsoft.com/office/2007/relationships/hdphoto" Target="../media/hdphoto4.wdp"/></Relationships>
</file>

<file path=ppt/slides/_rels/slide1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slideLayout" Target="../slideLayouts/slideLayout4.xml"/><Relationship Id="rId6" Type="http://schemas.openxmlformats.org/officeDocument/2006/relationships/image" Target="../media/image60.png"/><Relationship Id="rId11" Type="http://schemas.openxmlformats.org/officeDocument/2006/relationships/image" Target="../media/image65.svg"/><Relationship Id="rId5" Type="http://schemas.openxmlformats.org/officeDocument/2006/relationships/image" Target="../media/image59.sv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svg"/></Relationships>
</file>

<file path=ppt/slides/_rels/slide2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62.png"/><Relationship Id="rId13" Type="http://schemas.microsoft.com/office/2007/relationships/hdphoto" Target="../media/hdphoto7.wdp"/><Relationship Id="rId3" Type="http://schemas.openxmlformats.org/officeDocument/2006/relationships/image" Target="../media/image57.png"/><Relationship Id="rId7" Type="http://schemas.openxmlformats.org/officeDocument/2006/relationships/image" Target="../media/image61.svg"/><Relationship Id="rId12" Type="http://schemas.openxmlformats.org/officeDocument/2006/relationships/image" Target="../media/image67.png"/><Relationship Id="rId2" Type="http://schemas.openxmlformats.org/officeDocument/2006/relationships/image" Target="../media/image56.png"/><Relationship Id="rId1" Type="http://schemas.openxmlformats.org/officeDocument/2006/relationships/slideLayout" Target="../slideLayouts/slideLayout4.xml"/><Relationship Id="rId6" Type="http://schemas.openxmlformats.org/officeDocument/2006/relationships/image" Target="../media/image60.png"/><Relationship Id="rId11" Type="http://schemas.openxmlformats.org/officeDocument/2006/relationships/image" Target="../media/image65.svg"/><Relationship Id="rId5" Type="http://schemas.openxmlformats.org/officeDocument/2006/relationships/image" Target="../media/image59.sv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svg"/><Relationship Id="rId14" Type="http://schemas.microsoft.com/office/2007/relationships/hdphoto" Target="../media/hdphoto8.wdp"/></Relationships>
</file>

<file path=ppt/slides/_rels/slide2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4.xml"/><Relationship Id="rId4" Type="http://schemas.openxmlformats.org/officeDocument/2006/relationships/image" Target="../media/image73.jpeg"/></Relationships>
</file>

<file path=ppt/slides/_rels/slide2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4.xml"/><Relationship Id="rId6" Type="http://schemas.openxmlformats.org/officeDocument/2006/relationships/image" Target="../media/image78.jpg"/><Relationship Id="rId5" Type="http://schemas.openxmlformats.org/officeDocument/2006/relationships/image" Target="../media/image77.jpeg"/><Relationship Id="rId4" Type="http://schemas.openxmlformats.org/officeDocument/2006/relationships/image" Target="../media/image76.jpeg"/></Relationships>
</file>

<file path=ppt/slides/_rels/slide2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3" Type="http://schemas.openxmlformats.org/officeDocument/2006/relationships/image" Target="../media/image13.jpeg"/><Relationship Id="rId7" Type="http://schemas.openxmlformats.org/officeDocument/2006/relationships/image" Target="../media/image17.jpeg"/><Relationship Id="rId12" Type="http://schemas.openxmlformats.org/officeDocument/2006/relationships/image" Target="../media/image22.jpeg"/><Relationship Id="rId17" Type="http://schemas.openxmlformats.org/officeDocument/2006/relationships/image" Target="../media/image27.jpg"/><Relationship Id="rId2" Type="http://schemas.openxmlformats.org/officeDocument/2006/relationships/notesSlide" Target="../notesSlides/notesSlide1.xml"/><Relationship Id="rId16" Type="http://schemas.openxmlformats.org/officeDocument/2006/relationships/image" Target="../media/image26.jpeg"/><Relationship Id="rId1" Type="http://schemas.openxmlformats.org/officeDocument/2006/relationships/slideLayout" Target="../slideLayouts/slideLayout6.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5" Type="http://schemas.openxmlformats.org/officeDocument/2006/relationships/image" Target="../media/image2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 Id="rId14" Type="http://schemas.openxmlformats.org/officeDocument/2006/relationships/image" Target="../media/image24.jpe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microsoft.com/office/2007/relationships/hdphoto" Target="../media/hdphoto3.wdp"/><Relationship Id="rId4" Type="http://schemas.openxmlformats.org/officeDocument/2006/relationships/diagramLayout" Target="../diagrams/layout1.xml"/><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89090F2-B101-458B-9AFF-27327443BB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57C84D44-5F6E-6B5B-321A-20A765FE6AB0}"/>
              </a:ext>
            </a:extLst>
          </p:cNvPr>
          <p:cNvSpPr>
            <a:spLocks noGrp="1"/>
          </p:cNvSpPr>
          <p:nvPr>
            <p:ph type="ctrTitle"/>
          </p:nvPr>
        </p:nvSpPr>
        <p:spPr>
          <a:xfrm>
            <a:off x="5123688" y="1235847"/>
            <a:ext cx="6300215" cy="3325266"/>
          </a:xfrm>
        </p:spPr>
        <p:txBody>
          <a:bodyPr>
            <a:normAutofit/>
          </a:bodyPr>
          <a:lstStyle/>
          <a:p>
            <a:r>
              <a:rPr lang="en-US" sz="7200"/>
              <a:t>Enduring </a:t>
            </a:r>
            <a:br>
              <a:rPr lang="en-US" sz="7200"/>
            </a:br>
            <a:r>
              <a:rPr lang="en-US" sz="7200"/>
              <a:t>bonds</a:t>
            </a:r>
          </a:p>
        </p:txBody>
      </p:sp>
      <p:sp>
        <p:nvSpPr>
          <p:cNvPr id="3" name="Subtitle 2">
            <a:extLst>
              <a:ext uri="{FF2B5EF4-FFF2-40B4-BE49-F238E27FC236}">
                <a16:creationId xmlns:a16="http://schemas.microsoft.com/office/drawing/2014/main" id="{5734FA88-0F9F-55B9-F2C3-30F50CB2FB04}"/>
              </a:ext>
            </a:extLst>
          </p:cNvPr>
          <p:cNvSpPr>
            <a:spLocks noGrp="1"/>
          </p:cNvSpPr>
          <p:nvPr>
            <p:ph type="subTitle" idx="1"/>
          </p:nvPr>
        </p:nvSpPr>
        <p:spPr>
          <a:xfrm>
            <a:off x="5123687" y="3813244"/>
            <a:ext cx="6300215" cy="2898842"/>
          </a:xfrm>
        </p:spPr>
        <p:txBody>
          <a:bodyPr>
            <a:normAutofit/>
          </a:bodyPr>
          <a:lstStyle/>
          <a:p>
            <a:r>
              <a:rPr lang="en-US" dirty="0"/>
              <a:t>Why leaders fully commit to their marines</a:t>
            </a:r>
          </a:p>
          <a:p>
            <a:endParaRPr lang="en-US" dirty="0"/>
          </a:p>
          <a:p>
            <a:endParaRPr lang="en-US" sz="1400" dirty="0"/>
          </a:p>
          <a:p>
            <a:r>
              <a:rPr lang="en-US" sz="1400" dirty="0"/>
              <a:t>Maj Ted Powers</a:t>
            </a:r>
          </a:p>
          <a:p>
            <a:r>
              <a:rPr lang="en-US" sz="1400" dirty="0"/>
              <a:t>Commandant of the marine corps fellow</a:t>
            </a:r>
          </a:p>
          <a:p>
            <a:r>
              <a:rPr lang="en-US" sz="1400" dirty="0"/>
              <a:t>Brown university</a:t>
            </a:r>
          </a:p>
        </p:txBody>
      </p:sp>
      <p:sp>
        <p:nvSpPr>
          <p:cNvPr id="11" name="Freeform 6">
            <a:extLst>
              <a:ext uri="{FF2B5EF4-FFF2-40B4-BE49-F238E27FC236}">
                <a16:creationId xmlns:a16="http://schemas.microsoft.com/office/drawing/2014/main" id="{526C103B-17BD-4B48-AB6F-0D9EF826AA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txBody>
          <a:bodyPr/>
          <a:lstStyle/>
          <a:p>
            <a:endParaRPr lang="en-US"/>
          </a:p>
        </p:txBody>
      </p:sp>
      <p:pic>
        <p:nvPicPr>
          <p:cNvPr id="4" name="Picture 2" descr="May include: A round emblem of the United States Marine Corps. The emblem is predominantly red and black, featuring a gold eagle, globe, and anchor.  The text 'United States Marine Corps' is prominently displayed in a circular pattern. The emblem is encircled by a gold rope design against a black background. The emblem is highly detailed and symbolic of the USMC.">
            <a:extLst>
              <a:ext uri="{FF2B5EF4-FFF2-40B4-BE49-F238E27FC236}">
                <a16:creationId xmlns:a16="http://schemas.microsoft.com/office/drawing/2014/main" id="{5D0C0278-E4CE-1A4B-2C1A-A2E89ED31AC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320" b="90176" l="9320" r="89673">
                        <a14:foregroundMark x1="48237" y1="9320" x2="48237" y2="9320"/>
                        <a14:foregroundMark x1="17003" y1="47355" x2="17003" y2="39547"/>
                        <a14:foregroundMark x1="17003" y1="39547" x2="19647" y2="31864"/>
                        <a14:foregroundMark x1="19647" y1="31864" x2="34131" y2="24685"/>
                        <a14:foregroundMark x1="34131" y1="24685" x2="57431" y2="20025"/>
                        <a14:foregroundMark x1="57431" y1="20025" x2="71159" y2="28212"/>
                        <a14:foregroundMark x1="71159" y1="28212" x2="78841" y2="39673"/>
                        <a14:foregroundMark x1="19018" y1="43451" x2="20151" y2="36524"/>
                        <a14:foregroundMark x1="20151" y1="36524" x2="37783" y2="21914"/>
                        <a14:foregroundMark x1="37783" y1="21914" x2="38791" y2="19899"/>
                        <a14:foregroundMark x1="28338" y1="24685" x2="30856" y2="23300"/>
                        <a14:foregroundMark x1="19773" y1="60453" x2="37028" y2="74559"/>
                        <a14:foregroundMark x1="37028" y1="74559" x2="50252" y2="78841"/>
                        <a14:foregroundMark x1="50252" y1="78841" x2="71033" y2="70907"/>
                        <a14:foregroundMark x1="71033" y1="70907" x2="78841" y2="59824"/>
                        <a14:foregroundMark x1="68892" y1="74307" x2="34509" y2="82494"/>
                        <a14:foregroundMark x1="34509" y1="82494" x2="27708" y2="77960"/>
                        <a14:foregroundMark x1="27708" y1="77960" x2="24055" y2="71537"/>
                        <a14:foregroundMark x1="24055" y1="71537" x2="50504" y2="81738"/>
                        <a14:foregroundMark x1="30605" y1="76574" x2="23552" y2="67758"/>
                        <a14:foregroundMark x1="43703" y1="53652" x2="50756" y2="52519"/>
                        <a14:foregroundMark x1="50756" y1="52519" x2="55038" y2="49370"/>
                        <a14:foregroundMark x1="55038" y1="49118" x2="54030" y2="56423"/>
                        <a14:foregroundMark x1="54030" y1="56423" x2="48615" y2="61335"/>
                        <a14:foregroundMark x1="48615" y1="61335" x2="47355" y2="61839"/>
                        <a14:foregroundMark x1="62972" y1="45340" x2="64106" y2="43451"/>
                        <a14:foregroundMark x1="58186" y1="79723" x2="59320" y2="79975"/>
                        <a14:foregroundMark x1="9320" y1="43703" x2="10453" y2="55038"/>
                        <a14:foregroundMark x1="36020" y1="66121" x2="31486" y2="60202"/>
                        <a14:foregroundMark x1="31486" y1="60202" x2="36524" y2="65491"/>
                        <a14:foregroundMark x1="36524" y1="65491" x2="35390" y2="44584"/>
                        <a14:foregroundMark x1="35390" y1="44584" x2="37406" y2="60705"/>
                        <a14:foregroundMark x1="37406" y1="60705" x2="34635" y2="53149"/>
                        <a14:foregroundMark x1="34635" y1="53149" x2="33501" y2="61587"/>
                        <a14:foregroundMark x1="88539" y1="57935" x2="89043" y2="43955"/>
                        <a14:foregroundMark x1="89043" y1="43955" x2="88791" y2="43703"/>
                        <a14:foregroundMark x1="41940" y1="89673" x2="48992" y2="90176"/>
                        <a14:foregroundMark x1="48992" y1="90176" x2="56045" y2="89673"/>
                        <a14:foregroundMark x1="56045" y1="89673" x2="57809" y2="89673"/>
                        <a14:foregroundMark x1="38035" y1="55542" x2="45970" y2="55919"/>
                        <a14:foregroundMark x1="45970" y1="55919" x2="58438" y2="54408"/>
                      </a14:backgroundRemoval>
                    </a14:imgEffect>
                  </a14:imgLayer>
                </a14:imgProps>
              </a:ext>
              <a:ext uri="{28A0092B-C50C-407E-A947-70E740481C1C}">
                <a14:useLocalDpi xmlns:a14="http://schemas.microsoft.com/office/drawing/2010/main" val="0"/>
              </a:ext>
            </a:extLst>
          </a:blip>
          <a:stretch>
            <a:fillRect/>
          </a:stretch>
        </p:blipFill>
        <p:spPr bwMode="auto">
          <a:xfrm>
            <a:off x="1240971" y="1709603"/>
            <a:ext cx="3398085" cy="339808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E9EC3243-CA25-4485-A7FE-8B0141923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4204615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1DF61F47-37EC-408A-BDC8-E491FB5E5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txBody>
          <a:bodyPr/>
          <a:lstStyle/>
          <a:p>
            <a:endParaRPr lang="en-US"/>
          </a:p>
        </p:txBody>
      </p:sp>
      <p:sp>
        <p:nvSpPr>
          <p:cNvPr id="13" name="Rectangle 12">
            <a:extLst>
              <a:ext uri="{FF2B5EF4-FFF2-40B4-BE49-F238E27FC236}">
                <a16:creationId xmlns:a16="http://schemas.microsoft.com/office/drawing/2014/main" id="{68157995-9098-42A2-8E36-8BA9015D7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5" name="Rectangle 14">
            <a:extLst>
              <a:ext uri="{FF2B5EF4-FFF2-40B4-BE49-F238E27FC236}">
                <a16:creationId xmlns:a16="http://schemas.microsoft.com/office/drawing/2014/main" id="{CFC012A5-170D-4B0F-A916-A8EE2C6CE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7F40654-5E8C-468A-9596-50927AF19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598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0B1BD4A-8DE6-4266-9C27-59260F938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3467" cy="6858000"/>
          </a:xfrm>
          <a:prstGeom prst="rect">
            <a:avLst/>
          </a:prstGeom>
          <a:solidFill>
            <a:schemeClr val="accent1">
              <a:lumMod val="75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3" name="Content Placeholder 2">
            <a:extLst>
              <a:ext uri="{FF2B5EF4-FFF2-40B4-BE49-F238E27FC236}">
                <a16:creationId xmlns:a16="http://schemas.microsoft.com/office/drawing/2014/main" id="{BD04E5DA-689E-7995-38A0-251246F2ED8F}"/>
              </a:ext>
            </a:extLst>
          </p:cNvPr>
          <p:cNvSpPr>
            <a:spLocks noGrp="1"/>
          </p:cNvSpPr>
          <p:nvPr>
            <p:ph sz="half" idx="1"/>
          </p:nvPr>
        </p:nvSpPr>
        <p:spPr>
          <a:xfrm>
            <a:off x="3828581" y="1354945"/>
            <a:ext cx="5891890" cy="4148110"/>
          </a:xfrm>
        </p:spPr>
        <p:txBody>
          <a:bodyPr vert="horz" lIns="91440" tIns="45720" rIns="91440" bIns="45720" rtlCol="0" anchor="ctr">
            <a:normAutofit fontScale="92500" lnSpcReduction="20000"/>
          </a:bodyPr>
          <a:lstStyle/>
          <a:p>
            <a:pPr marL="0">
              <a:buNone/>
            </a:pPr>
            <a:r>
              <a:rPr lang="en-US" sz="6000" b="1" i="0" u="none" strike="noStrike" dirty="0">
                <a:effectLst/>
              </a:rPr>
              <a:t>“One meaningful conversation per week with each team member.”</a:t>
            </a:r>
          </a:p>
          <a:p>
            <a:pPr marL="0">
              <a:buNone/>
            </a:pPr>
            <a:r>
              <a:rPr lang="en-US" sz="6000" b="1" dirty="0"/>
              <a:t>-Gallup</a:t>
            </a:r>
            <a:endParaRPr lang="en-US" sz="6000" dirty="0"/>
          </a:p>
        </p:txBody>
      </p:sp>
      <p:sp>
        <p:nvSpPr>
          <p:cNvPr id="7" name="Title 1">
            <a:extLst>
              <a:ext uri="{FF2B5EF4-FFF2-40B4-BE49-F238E27FC236}">
                <a16:creationId xmlns:a16="http://schemas.microsoft.com/office/drawing/2014/main" id="{568AE0A7-E46A-6B66-E63D-35375F6392C2}"/>
              </a:ext>
            </a:extLst>
          </p:cNvPr>
          <p:cNvSpPr txBox="1">
            <a:spLocks/>
          </p:cNvSpPr>
          <p:nvPr/>
        </p:nvSpPr>
        <p:spPr>
          <a:xfrm>
            <a:off x="1723036" y="6280268"/>
            <a:ext cx="10590143" cy="149213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2500" dirty="0">
                <a:solidFill>
                  <a:srgbClr val="C00404"/>
                </a:solidFill>
              </a:rPr>
              <a:t>Know them </a:t>
            </a:r>
            <a:r>
              <a:rPr lang="en-US" sz="2500" dirty="0"/>
              <a:t>- challenge them - believe in them</a:t>
            </a:r>
          </a:p>
        </p:txBody>
      </p:sp>
      <p:pic>
        <p:nvPicPr>
          <p:cNvPr id="21506" name="Picture 2" descr="Culture Shock: An Unstoppable Force is Changing how We Work and Live. Gallup's Solution to the Biggest Leadership Issue of Our Time. [Book]">
            <a:extLst>
              <a:ext uri="{FF2B5EF4-FFF2-40B4-BE49-F238E27FC236}">
                <a16:creationId xmlns:a16="http://schemas.microsoft.com/office/drawing/2014/main" id="{72AEE0B9-400F-0970-EB5D-CB4ED5C055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4775" y="3614620"/>
            <a:ext cx="1221800" cy="1888435"/>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676804"/>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a:extLst>
            <a:ext uri="{FF2B5EF4-FFF2-40B4-BE49-F238E27FC236}">
              <a16:creationId xmlns:a16="http://schemas.microsoft.com/office/drawing/2014/main" id="{5B55195A-9B42-26F8-3481-0794752DDB8F}"/>
            </a:ext>
          </a:extLst>
        </p:cNvPr>
        <p:cNvGrpSpPr/>
        <p:nvPr/>
      </p:nvGrpSpPr>
      <p:grpSpPr>
        <a:xfrm>
          <a:off x="0" y="0"/>
          <a:ext cx="0" cy="0"/>
          <a:chOff x="0" y="0"/>
          <a:chExt cx="0" cy="0"/>
        </a:xfrm>
      </p:grpSpPr>
      <p:sp>
        <p:nvSpPr>
          <p:cNvPr id="11" name="Freeform 6">
            <a:extLst>
              <a:ext uri="{FF2B5EF4-FFF2-40B4-BE49-F238E27FC236}">
                <a16:creationId xmlns:a16="http://schemas.microsoft.com/office/drawing/2014/main" id="{7948BDD2-0E68-B6E5-6E65-CBA388FF9C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3" name="Rectangle 12">
            <a:extLst>
              <a:ext uri="{FF2B5EF4-FFF2-40B4-BE49-F238E27FC236}">
                <a16:creationId xmlns:a16="http://schemas.microsoft.com/office/drawing/2014/main" id="{CF214F74-E327-BB35-2A93-9FE05B3422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useBgFill="1">
        <p:nvSpPr>
          <p:cNvPr id="15" name="Rectangle 14">
            <a:extLst>
              <a:ext uri="{FF2B5EF4-FFF2-40B4-BE49-F238E27FC236}">
                <a16:creationId xmlns:a16="http://schemas.microsoft.com/office/drawing/2014/main" id="{803B542E-0707-5E65-463F-BD44EF1B8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7" name="Rectangle 16">
            <a:extLst>
              <a:ext uri="{FF2B5EF4-FFF2-40B4-BE49-F238E27FC236}">
                <a16:creationId xmlns:a16="http://schemas.microsoft.com/office/drawing/2014/main" id="{7C3C7EC4-ECFC-A6F0-9699-E6DBDEE7F6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598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9" name="Rectangle 18">
            <a:extLst>
              <a:ext uri="{FF2B5EF4-FFF2-40B4-BE49-F238E27FC236}">
                <a16:creationId xmlns:a16="http://schemas.microsoft.com/office/drawing/2014/main" id="{DCB0247B-F45E-CE0A-7A81-43C37B8EB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3467" cy="6858000"/>
          </a:xfrm>
          <a:prstGeom prst="rect">
            <a:avLst/>
          </a:prstGeom>
          <a:solidFill>
            <a:schemeClr val="accent1">
              <a:lumMod val="75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55816"/>
              </a:solidFill>
              <a:effectLst/>
              <a:uLnTx/>
              <a:uFillTx/>
              <a:latin typeface="Gill Sans MT" panose="020B0502020104020203"/>
              <a:ea typeface="+mn-ea"/>
              <a:cs typeface="+mn-cs"/>
            </a:endParaRPr>
          </a:p>
        </p:txBody>
      </p:sp>
      <p:sp>
        <p:nvSpPr>
          <p:cNvPr id="3" name="Content Placeholder 2">
            <a:extLst>
              <a:ext uri="{FF2B5EF4-FFF2-40B4-BE49-F238E27FC236}">
                <a16:creationId xmlns:a16="http://schemas.microsoft.com/office/drawing/2014/main" id="{409E9AAF-4282-437D-B063-B36EEAFF3779}"/>
              </a:ext>
            </a:extLst>
          </p:cNvPr>
          <p:cNvSpPr>
            <a:spLocks noGrp="1"/>
          </p:cNvSpPr>
          <p:nvPr>
            <p:ph sz="half" idx="1"/>
          </p:nvPr>
        </p:nvSpPr>
        <p:spPr>
          <a:xfrm>
            <a:off x="3828581" y="477078"/>
            <a:ext cx="5619800" cy="5025977"/>
          </a:xfrm>
        </p:spPr>
        <p:txBody>
          <a:bodyPr vert="horz" lIns="91440" tIns="45720" rIns="91440" bIns="45720" rtlCol="0" anchor="ctr">
            <a:normAutofit fontScale="62500" lnSpcReduction="20000"/>
          </a:bodyPr>
          <a:lstStyle/>
          <a:p>
            <a:pPr marL="0">
              <a:buNone/>
            </a:pPr>
            <a:r>
              <a:rPr lang="en-US" sz="6000" b="1" i="0" u="none" strike="noStrike" dirty="0">
                <a:effectLst/>
              </a:rPr>
              <a:t>“Because of the sheer strength of its tradition and the reputation of its standards, the Corps will continue to attract those who want to be the best.”</a:t>
            </a:r>
          </a:p>
          <a:p>
            <a:pPr marL="0">
              <a:buNone/>
            </a:pPr>
            <a:br>
              <a:rPr lang="en-US" sz="6000" b="1" i="0" u="none" strike="noStrike" dirty="0">
                <a:effectLst/>
              </a:rPr>
            </a:br>
            <a:r>
              <a:rPr lang="en-US" sz="6000" b="1" dirty="0"/>
              <a:t>-</a:t>
            </a:r>
            <a:r>
              <a:rPr lang="en-US" sz="6000" b="1" dirty="0" err="1"/>
              <a:t>LtGen</a:t>
            </a:r>
            <a:r>
              <a:rPr lang="en-US" sz="6000" b="1" dirty="0"/>
              <a:t> Victor Krulak</a:t>
            </a:r>
            <a:endParaRPr lang="en-US" sz="6000" dirty="0"/>
          </a:p>
        </p:txBody>
      </p:sp>
      <p:sp>
        <p:nvSpPr>
          <p:cNvPr id="7" name="Title 1">
            <a:extLst>
              <a:ext uri="{FF2B5EF4-FFF2-40B4-BE49-F238E27FC236}">
                <a16:creationId xmlns:a16="http://schemas.microsoft.com/office/drawing/2014/main" id="{D51AB3CA-7322-57BF-564A-1E6A1F99B279}"/>
              </a:ext>
            </a:extLst>
          </p:cNvPr>
          <p:cNvSpPr txBox="1">
            <a:spLocks/>
          </p:cNvSpPr>
          <p:nvPr/>
        </p:nvSpPr>
        <p:spPr>
          <a:xfrm>
            <a:off x="1723036" y="6280268"/>
            <a:ext cx="10590143" cy="149213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500" b="0" i="0" u="none" strike="noStrike" kern="1200" cap="all" spc="200" normalizeH="0" baseline="0" noProof="0" dirty="0">
                <a:ln>
                  <a:noFill/>
                </a:ln>
                <a:solidFill>
                  <a:srgbClr val="E5C243"/>
                </a:solidFill>
                <a:effectLst/>
                <a:uLnTx/>
                <a:uFillTx/>
                <a:latin typeface="Impact" panose="020B0806030902050204"/>
                <a:ea typeface="+mj-ea"/>
                <a:cs typeface="+mj-cs"/>
              </a:rPr>
              <a:t>Know them - </a:t>
            </a:r>
            <a:r>
              <a:rPr kumimoji="0" lang="en-US" sz="2500" b="0" i="0" u="none" strike="noStrike" kern="1200" cap="all" spc="200" normalizeH="0" baseline="0" noProof="0" dirty="0">
                <a:ln>
                  <a:noFill/>
                </a:ln>
                <a:solidFill>
                  <a:srgbClr val="C00000"/>
                </a:solidFill>
                <a:effectLst/>
                <a:uLnTx/>
                <a:uFillTx/>
                <a:latin typeface="Impact" panose="020B0806030902050204"/>
                <a:ea typeface="+mj-ea"/>
                <a:cs typeface="+mj-cs"/>
              </a:rPr>
              <a:t>challenge them </a:t>
            </a:r>
            <a:r>
              <a:rPr kumimoji="0" lang="en-US" sz="2500" b="0" i="0" u="none" strike="noStrike" kern="1200" cap="all" spc="200" normalizeH="0" baseline="0" noProof="0" dirty="0">
                <a:ln>
                  <a:noFill/>
                </a:ln>
                <a:solidFill>
                  <a:srgbClr val="E5C243"/>
                </a:solidFill>
                <a:effectLst/>
                <a:uLnTx/>
                <a:uFillTx/>
                <a:latin typeface="Impact" panose="020B0806030902050204"/>
                <a:ea typeface="+mj-ea"/>
                <a:cs typeface="+mj-cs"/>
              </a:rPr>
              <a:t>- </a:t>
            </a:r>
            <a:r>
              <a:rPr lang="en-US" sz="2500" dirty="0">
                <a:solidFill>
                  <a:srgbClr val="E5C243"/>
                </a:solidFill>
                <a:latin typeface="Impact" panose="020B0806030902050204"/>
              </a:rPr>
              <a:t>believe in them</a:t>
            </a:r>
          </a:p>
        </p:txBody>
      </p:sp>
      <p:pic>
        <p:nvPicPr>
          <p:cNvPr id="19458" name="Picture 2" descr="First to Fight: An Inside View of the US Marine Corps (Bluejacket Books)">
            <a:extLst>
              <a:ext uri="{FF2B5EF4-FFF2-40B4-BE49-F238E27FC236}">
                <a16:creationId xmlns:a16="http://schemas.microsoft.com/office/drawing/2014/main" id="{19D6E064-8A36-6A95-2DFC-F37D3B984E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5803" y="3611612"/>
            <a:ext cx="1525311" cy="228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218013"/>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B217C2AD-51B4-40CE-A71F-F5D3F846D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14" name="Rectangle 13">
            <a:extLst>
              <a:ext uri="{FF2B5EF4-FFF2-40B4-BE49-F238E27FC236}">
                <a16:creationId xmlns:a16="http://schemas.microsoft.com/office/drawing/2014/main" id="{6F1BF92E-23CF-4BFE-9E1F-C359BACFA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6" name="Rectangle 15">
            <a:extLst>
              <a:ext uri="{FF2B5EF4-FFF2-40B4-BE49-F238E27FC236}">
                <a16:creationId xmlns:a16="http://schemas.microsoft.com/office/drawing/2014/main" id="{0E624BD9-62FB-467A-ACDC-4836ADC5F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Freeform 13">
            <a:extLst>
              <a:ext uri="{FF2B5EF4-FFF2-40B4-BE49-F238E27FC236}">
                <a16:creationId xmlns:a16="http://schemas.microsoft.com/office/drawing/2014/main" id="{4C973920-672E-443D-8D2E-2D1E3853A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141730" y="0"/>
            <a:ext cx="7789615" cy="6858000"/>
          </a:xfrm>
          <a:custGeom>
            <a:avLst/>
            <a:gdLst>
              <a:gd name="connsiteX0" fmla="*/ 9807836 w 9807836"/>
              <a:gd name="connsiteY0" fmla="*/ 0 h 6858000"/>
              <a:gd name="connsiteX1" fmla="*/ 0 w 9807836"/>
              <a:gd name="connsiteY1" fmla="*/ 0 h 6858000"/>
              <a:gd name="connsiteX2" fmla="*/ 26987 w 9807836"/>
              <a:gd name="connsiteY2" fmla="*/ 87312 h 6858000"/>
              <a:gd name="connsiteX3" fmla="*/ 52387 w 9807836"/>
              <a:gd name="connsiteY3" fmla="*/ 174625 h 6858000"/>
              <a:gd name="connsiteX4" fmla="*/ 77787 w 9807836"/>
              <a:gd name="connsiteY4" fmla="*/ 263525 h 6858000"/>
              <a:gd name="connsiteX5" fmla="*/ 100012 w 9807836"/>
              <a:gd name="connsiteY5" fmla="*/ 354012 h 6858000"/>
              <a:gd name="connsiteX6" fmla="*/ 127000 w 9807836"/>
              <a:gd name="connsiteY6" fmla="*/ 441325 h 6858000"/>
              <a:gd name="connsiteX7" fmla="*/ 155575 w 9807836"/>
              <a:gd name="connsiteY7" fmla="*/ 525462 h 6858000"/>
              <a:gd name="connsiteX8" fmla="*/ 192087 w 9807836"/>
              <a:gd name="connsiteY8" fmla="*/ 604837 h 6858000"/>
              <a:gd name="connsiteX9" fmla="*/ 234950 w 9807836"/>
              <a:gd name="connsiteY9" fmla="*/ 677862 h 6858000"/>
              <a:gd name="connsiteX10" fmla="*/ 282575 w 9807836"/>
              <a:gd name="connsiteY10" fmla="*/ 739775 h 6858000"/>
              <a:gd name="connsiteX11" fmla="*/ 334962 w 9807836"/>
              <a:gd name="connsiteY11" fmla="*/ 798512 h 6858000"/>
              <a:gd name="connsiteX12" fmla="*/ 395287 w 9807836"/>
              <a:gd name="connsiteY12" fmla="*/ 852487 h 6858000"/>
              <a:gd name="connsiteX13" fmla="*/ 458787 w 9807836"/>
              <a:gd name="connsiteY13" fmla="*/ 906462 h 6858000"/>
              <a:gd name="connsiteX14" fmla="*/ 525462 w 9807836"/>
              <a:gd name="connsiteY14" fmla="*/ 957262 h 6858000"/>
              <a:gd name="connsiteX15" fmla="*/ 592137 w 9807836"/>
              <a:gd name="connsiteY15" fmla="*/ 1008062 h 6858000"/>
              <a:gd name="connsiteX16" fmla="*/ 660400 w 9807836"/>
              <a:gd name="connsiteY16" fmla="*/ 1060450 h 6858000"/>
              <a:gd name="connsiteX17" fmla="*/ 725487 w 9807836"/>
              <a:gd name="connsiteY17" fmla="*/ 1111250 h 6858000"/>
              <a:gd name="connsiteX18" fmla="*/ 787400 w 9807836"/>
              <a:gd name="connsiteY18" fmla="*/ 1165225 h 6858000"/>
              <a:gd name="connsiteX19" fmla="*/ 844550 w 9807836"/>
              <a:gd name="connsiteY19" fmla="*/ 1223962 h 6858000"/>
              <a:gd name="connsiteX20" fmla="*/ 896937 w 9807836"/>
              <a:gd name="connsiteY20" fmla="*/ 1282700 h 6858000"/>
              <a:gd name="connsiteX21" fmla="*/ 939800 w 9807836"/>
              <a:gd name="connsiteY21" fmla="*/ 1346200 h 6858000"/>
              <a:gd name="connsiteX22" fmla="*/ 976312 w 9807836"/>
              <a:gd name="connsiteY22" fmla="*/ 1417637 h 6858000"/>
              <a:gd name="connsiteX23" fmla="*/ 998537 w 9807836"/>
              <a:gd name="connsiteY23" fmla="*/ 1487487 h 6858000"/>
              <a:gd name="connsiteX24" fmla="*/ 1012825 w 9807836"/>
              <a:gd name="connsiteY24" fmla="*/ 1565275 h 6858000"/>
              <a:gd name="connsiteX25" fmla="*/ 1019175 w 9807836"/>
              <a:gd name="connsiteY25" fmla="*/ 1641475 h 6858000"/>
              <a:gd name="connsiteX26" fmla="*/ 1017587 w 9807836"/>
              <a:gd name="connsiteY26" fmla="*/ 1722437 h 6858000"/>
              <a:gd name="connsiteX27" fmla="*/ 1011237 w 9807836"/>
              <a:gd name="connsiteY27" fmla="*/ 1803400 h 6858000"/>
              <a:gd name="connsiteX28" fmla="*/ 1003300 w 9807836"/>
              <a:gd name="connsiteY28" fmla="*/ 1887537 h 6858000"/>
              <a:gd name="connsiteX29" fmla="*/ 992187 w 9807836"/>
              <a:gd name="connsiteY29" fmla="*/ 1971675 h 6858000"/>
              <a:gd name="connsiteX30" fmla="*/ 979487 w 9807836"/>
              <a:gd name="connsiteY30" fmla="*/ 2055812 h 6858000"/>
              <a:gd name="connsiteX31" fmla="*/ 969962 w 9807836"/>
              <a:gd name="connsiteY31" fmla="*/ 2139950 h 6858000"/>
              <a:gd name="connsiteX32" fmla="*/ 963612 w 9807836"/>
              <a:gd name="connsiteY32" fmla="*/ 2224087 h 6858000"/>
              <a:gd name="connsiteX33" fmla="*/ 958850 w 9807836"/>
              <a:gd name="connsiteY33" fmla="*/ 2305050 h 6858000"/>
              <a:gd name="connsiteX34" fmla="*/ 963612 w 9807836"/>
              <a:gd name="connsiteY34" fmla="*/ 2384425 h 6858000"/>
              <a:gd name="connsiteX35" fmla="*/ 973137 w 9807836"/>
              <a:gd name="connsiteY35" fmla="*/ 2462212 h 6858000"/>
              <a:gd name="connsiteX36" fmla="*/ 993775 w 9807836"/>
              <a:gd name="connsiteY36" fmla="*/ 2543175 h 6858000"/>
              <a:gd name="connsiteX37" fmla="*/ 1025525 w 9807836"/>
              <a:gd name="connsiteY37" fmla="*/ 2622550 h 6858000"/>
              <a:gd name="connsiteX38" fmla="*/ 1063625 w 9807836"/>
              <a:gd name="connsiteY38" fmla="*/ 2701925 h 6858000"/>
              <a:gd name="connsiteX39" fmla="*/ 1106487 w 9807836"/>
              <a:gd name="connsiteY39" fmla="*/ 2781300 h 6858000"/>
              <a:gd name="connsiteX40" fmla="*/ 1150937 w 9807836"/>
              <a:gd name="connsiteY40" fmla="*/ 2859087 h 6858000"/>
              <a:gd name="connsiteX41" fmla="*/ 1198562 w 9807836"/>
              <a:gd name="connsiteY41" fmla="*/ 2938462 h 6858000"/>
              <a:gd name="connsiteX42" fmla="*/ 1241425 w 9807836"/>
              <a:gd name="connsiteY42" fmla="*/ 3017837 h 6858000"/>
              <a:gd name="connsiteX43" fmla="*/ 1284288 w 9807836"/>
              <a:gd name="connsiteY43" fmla="*/ 3098800 h 6858000"/>
              <a:gd name="connsiteX44" fmla="*/ 1320800 w 9807836"/>
              <a:gd name="connsiteY44" fmla="*/ 3179762 h 6858000"/>
              <a:gd name="connsiteX45" fmla="*/ 1349375 w 9807836"/>
              <a:gd name="connsiteY45" fmla="*/ 3260725 h 6858000"/>
              <a:gd name="connsiteX46" fmla="*/ 1365250 w 9807836"/>
              <a:gd name="connsiteY46" fmla="*/ 3343275 h 6858000"/>
              <a:gd name="connsiteX47" fmla="*/ 1374775 w 9807836"/>
              <a:gd name="connsiteY47" fmla="*/ 3429000 h 6858000"/>
              <a:gd name="connsiteX48" fmla="*/ 1365250 w 9807836"/>
              <a:gd name="connsiteY48" fmla="*/ 3514725 h 6858000"/>
              <a:gd name="connsiteX49" fmla="*/ 1349375 w 9807836"/>
              <a:gd name="connsiteY49" fmla="*/ 3597275 h 6858000"/>
              <a:gd name="connsiteX50" fmla="*/ 1320800 w 9807836"/>
              <a:gd name="connsiteY50" fmla="*/ 3678237 h 6858000"/>
              <a:gd name="connsiteX51" fmla="*/ 1284288 w 9807836"/>
              <a:gd name="connsiteY51" fmla="*/ 3759200 h 6858000"/>
              <a:gd name="connsiteX52" fmla="*/ 1241425 w 9807836"/>
              <a:gd name="connsiteY52" fmla="*/ 3840162 h 6858000"/>
              <a:gd name="connsiteX53" fmla="*/ 1198562 w 9807836"/>
              <a:gd name="connsiteY53" fmla="*/ 3919537 h 6858000"/>
              <a:gd name="connsiteX54" fmla="*/ 1150937 w 9807836"/>
              <a:gd name="connsiteY54" fmla="*/ 3998912 h 6858000"/>
              <a:gd name="connsiteX55" fmla="*/ 1106487 w 9807836"/>
              <a:gd name="connsiteY55" fmla="*/ 4076700 h 6858000"/>
              <a:gd name="connsiteX56" fmla="*/ 1063625 w 9807836"/>
              <a:gd name="connsiteY56" fmla="*/ 4156075 h 6858000"/>
              <a:gd name="connsiteX57" fmla="*/ 1025525 w 9807836"/>
              <a:gd name="connsiteY57" fmla="*/ 4235450 h 6858000"/>
              <a:gd name="connsiteX58" fmla="*/ 993775 w 9807836"/>
              <a:gd name="connsiteY58" fmla="*/ 4314825 h 6858000"/>
              <a:gd name="connsiteX59" fmla="*/ 973137 w 9807836"/>
              <a:gd name="connsiteY59" fmla="*/ 4395787 h 6858000"/>
              <a:gd name="connsiteX60" fmla="*/ 963612 w 9807836"/>
              <a:gd name="connsiteY60" fmla="*/ 4473575 h 6858000"/>
              <a:gd name="connsiteX61" fmla="*/ 958850 w 9807836"/>
              <a:gd name="connsiteY61" fmla="*/ 4552950 h 6858000"/>
              <a:gd name="connsiteX62" fmla="*/ 963612 w 9807836"/>
              <a:gd name="connsiteY62" fmla="*/ 4633912 h 6858000"/>
              <a:gd name="connsiteX63" fmla="*/ 969962 w 9807836"/>
              <a:gd name="connsiteY63" fmla="*/ 4718050 h 6858000"/>
              <a:gd name="connsiteX64" fmla="*/ 979487 w 9807836"/>
              <a:gd name="connsiteY64" fmla="*/ 4802187 h 6858000"/>
              <a:gd name="connsiteX65" fmla="*/ 992187 w 9807836"/>
              <a:gd name="connsiteY65" fmla="*/ 4886325 h 6858000"/>
              <a:gd name="connsiteX66" fmla="*/ 1003300 w 9807836"/>
              <a:gd name="connsiteY66" fmla="*/ 4970462 h 6858000"/>
              <a:gd name="connsiteX67" fmla="*/ 1011237 w 9807836"/>
              <a:gd name="connsiteY67" fmla="*/ 5054600 h 6858000"/>
              <a:gd name="connsiteX68" fmla="*/ 1017587 w 9807836"/>
              <a:gd name="connsiteY68" fmla="*/ 5135562 h 6858000"/>
              <a:gd name="connsiteX69" fmla="*/ 1019175 w 9807836"/>
              <a:gd name="connsiteY69" fmla="*/ 5216525 h 6858000"/>
              <a:gd name="connsiteX70" fmla="*/ 1012825 w 9807836"/>
              <a:gd name="connsiteY70" fmla="*/ 5292725 h 6858000"/>
              <a:gd name="connsiteX71" fmla="*/ 998537 w 9807836"/>
              <a:gd name="connsiteY71" fmla="*/ 5370512 h 6858000"/>
              <a:gd name="connsiteX72" fmla="*/ 976312 w 9807836"/>
              <a:gd name="connsiteY72" fmla="*/ 5440362 h 6858000"/>
              <a:gd name="connsiteX73" fmla="*/ 939800 w 9807836"/>
              <a:gd name="connsiteY73" fmla="*/ 5511800 h 6858000"/>
              <a:gd name="connsiteX74" fmla="*/ 896937 w 9807836"/>
              <a:gd name="connsiteY74" fmla="*/ 5575300 h 6858000"/>
              <a:gd name="connsiteX75" fmla="*/ 844550 w 9807836"/>
              <a:gd name="connsiteY75" fmla="*/ 5634037 h 6858000"/>
              <a:gd name="connsiteX76" fmla="*/ 787400 w 9807836"/>
              <a:gd name="connsiteY76" fmla="*/ 5692775 h 6858000"/>
              <a:gd name="connsiteX77" fmla="*/ 725487 w 9807836"/>
              <a:gd name="connsiteY77" fmla="*/ 5746750 h 6858000"/>
              <a:gd name="connsiteX78" fmla="*/ 660400 w 9807836"/>
              <a:gd name="connsiteY78" fmla="*/ 5797550 h 6858000"/>
              <a:gd name="connsiteX79" fmla="*/ 592137 w 9807836"/>
              <a:gd name="connsiteY79" fmla="*/ 5849937 h 6858000"/>
              <a:gd name="connsiteX80" fmla="*/ 525462 w 9807836"/>
              <a:gd name="connsiteY80" fmla="*/ 5900737 h 6858000"/>
              <a:gd name="connsiteX81" fmla="*/ 458787 w 9807836"/>
              <a:gd name="connsiteY81" fmla="*/ 5951537 h 6858000"/>
              <a:gd name="connsiteX82" fmla="*/ 395287 w 9807836"/>
              <a:gd name="connsiteY82" fmla="*/ 6005512 h 6858000"/>
              <a:gd name="connsiteX83" fmla="*/ 334962 w 9807836"/>
              <a:gd name="connsiteY83" fmla="*/ 6059487 h 6858000"/>
              <a:gd name="connsiteX84" fmla="*/ 282575 w 9807836"/>
              <a:gd name="connsiteY84" fmla="*/ 6118225 h 6858000"/>
              <a:gd name="connsiteX85" fmla="*/ 234950 w 9807836"/>
              <a:gd name="connsiteY85" fmla="*/ 6180137 h 6858000"/>
              <a:gd name="connsiteX86" fmla="*/ 192087 w 9807836"/>
              <a:gd name="connsiteY86" fmla="*/ 6253162 h 6858000"/>
              <a:gd name="connsiteX87" fmla="*/ 155575 w 9807836"/>
              <a:gd name="connsiteY87" fmla="*/ 6332537 h 6858000"/>
              <a:gd name="connsiteX88" fmla="*/ 127000 w 9807836"/>
              <a:gd name="connsiteY88" fmla="*/ 6416675 h 6858000"/>
              <a:gd name="connsiteX89" fmla="*/ 100012 w 9807836"/>
              <a:gd name="connsiteY89" fmla="*/ 6503987 h 6858000"/>
              <a:gd name="connsiteX90" fmla="*/ 77787 w 9807836"/>
              <a:gd name="connsiteY90" fmla="*/ 6594475 h 6858000"/>
              <a:gd name="connsiteX91" fmla="*/ 52387 w 9807836"/>
              <a:gd name="connsiteY91" fmla="*/ 6683375 h 6858000"/>
              <a:gd name="connsiteX92" fmla="*/ 26987 w 9807836"/>
              <a:gd name="connsiteY92" fmla="*/ 6770687 h 6858000"/>
              <a:gd name="connsiteX93" fmla="*/ 0 w 9807836"/>
              <a:gd name="connsiteY93" fmla="*/ 6858000 h 6858000"/>
              <a:gd name="connsiteX94" fmla="*/ 9807836 w 9807836"/>
              <a:gd name="connsiteY94" fmla="*/ 6858000 h 6858000"/>
              <a:gd name="connsiteX95" fmla="*/ 9807836 w 9807836"/>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807836" h="6858000">
                <a:moveTo>
                  <a:pt x="9807836" y="0"/>
                </a:moveTo>
                <a:lnTo>
                  <a:pt x="0" y="0"/>
                </a:lnTo>
                <a:lnTo>
                  <a:pt x="26987" y="87312"/>
                </a:lnTo>
                <a:lnTo>
                  <a:pt x="52387" y="174625"/>
                </a:lnTo>
                <a:lnTo>
                  <a:pt x="77787" y="263525"/>
                </a:lnTo>
                <a:lnTo>
                  <a:pt x="100012" y="354012"/>
                </a:lnTo>
                <a:lnTo>
                  <a:pt x="127000" y="441325"/>
                </a:lnTo>
                <a:lnTo>
                  <a:pt x="155575" y="525462"/>
                </a:lnTo>
                <a:lnTo>
                  <a:pt x="192087" y="604837"/>
                </a:lnTo>
                <a:lnTo>
                  <a:pt x="234950" y="677862"/>
                </a:lnTo>
                <a:lnTo>
                  <a:pt x="282575" y="739775"/>
                </a:lnTo>
                <a:lnTo>
                  <a:pt x="334962" y="798512"/>
                </a:lnTo>
                <a:lnTo>
                  <a:pt x="395287" y="852487"/>
                </a:lnTo>
                <a:lnTo>
                  <a:pt x="458787" y="906462"/>
                </a:lnTo>
                <a:lnTo>
                  <a:pt x="525462" y="957262"/>
                </a:lnTo>
                <a:lnTo>
                  <a:pt x="592137" y="1008062"/>
                </a:lnTo>
                <a:lnTo>
                  <a:pt x="660400" y="1060450"/>
                </a:lnTo>
                <a:lnTo>
                  <a:pt x="725487" y="1111250"/>
                </a:lnTo>
                <a:lnTo>
                  <a:pt x="787400" y="1165225"/>
                </a:lnTo>
                <a:lnTo>
                  <a:pt x="844550" y="1223962"/>
                </a:lnTo>
                <a:lnTo>
                  <a:pt x="896937" y="1282700"/>
                </a:lnTo>
                <a:lnTo>
                  <a:pt x="939800" y="1346200"/>
                </a:lnTo>
                <a:lnTo>
                  <a:pt x="976312" y="1417637"/>
                </a:lnTo>
                <a:lnTo>
                  <a:pt x="998537" y="1487487"/>
                </a:lnTo>
                <a:lnTo>
                  <a:pt x="1012825" y="1565275"/>
                </a:lnTo>
                <a:lnTo>
                  <a:pt x="1019175" y="1641475"/>
                </a:lnTo>
                <a:lnTo>
                  <a:pt x="1017587" y="1722437"/>
                </a:lnTo>
                <a:lnTo>
                  <a:pt x="1011237" y="1803400"/>
                </a:lnTo>
                <a:lnTo>
                  <a:pt x="1003300" y="1887537"/>
                </a:lnTo>
                <a:lnTo>
                  <a:pt x="992187" y="1971675"/>
                </a:lnTo>
                <a:lnTo>
                  <a:pt x="979487" y="2055812"/>
                </a:lnTo>
                <a:lnTo>
                  <a:pt x="969962" y="2139950"/>
                </a:lnTo>
                <a:lnTo>
                  <a:pt x="963612" y="2224087"/>
                </a:lnTo>
                <a:lnTo>
                  <a:pt x="958850" y="2305050"/>
                </a:lnTo>
                <a:lnTo>
                  <a:pt x="963612" y="2384425"/>
                </a:lnTo>
                <a:lnTo>
                  <a:pt x="973137" y="2462212"/>
                </a:lnTo>
                <a:lnTo>
                  <a:pt x="993775" y="2543175"/>
                </a:lnTo>
                <a:lnTo>
                  <a:pt x="1025525" y="2622550"/>
                </a:lnTo>
                <a:lnTo>
                  <a:pt x="1063625" y="2701925"/>
                </a:lnTo>
                <a:lnTo>
                  <a:pt x="1106487" y="2781300"/>
                </a:lnTo>
                <a:lnTo>
                  <a:pt x="1150937" y="2859087"/>
                </a:lnTo>
                <a:lnTo>
                  <a:pt x="1198562" y="2938462"/>
                </a:lnTo>
                <a:lnTo>
                  <a:pt x="1241425" y="3017837"/>
                </a:lnTo>
                <a:lnTo>
                  <a:pt x="1284288" y="3098800"/>
                </a:lnTo>
                <a:lnTo>
                  <a:pt x="1320800" y="3179762"/>
                </a:lnTo>
                <a:lnTo>
                  <a:pt x="1349375" y="3260725"/>
                </a:lnTo>
                <a:lnTo>
                  <a:pt x="1365250" y="3343275"/>
                </a:lnTo>
                <a:lnTo>
                  <a:pt x="1374775" y="3429000"/>
                </a:lnTo>
                <a:lnTo>
                  <a:pt x="1365250" y="3514725"/>
                </a:lnTo>
                <a:lnTo>
                  <a:pt x="1349375" y="3597275"/>
                </a:lnTo>
                <a:lnTo>
                  <a:pt x="1320800" y="3678237"/>
                </a:lnTo>
                <a:lnTo>
                  <a:pt x="1284288" y="3759200"/>
                </a:lnTo>
                <a:lnTo>
                  <a:pt x="1241425" y="3840162"/>
                </a:lnTo>
                <a:lnTo>
                  <a:pt x="1198562" y="3919537"/>
                </a:lnTo>
                <a:lnTo>
                  <a:pt x="1150937" y="3998912"/>
                </a:lnTo>
                <a:lnTo>
                  <a:pt x="1106487" y="4076700"/>
                </a:lnTo>
                <a:lnTo>
                  <a:pt x="1063625" y="4156075"/>
                </a:lnTo>
                <a:lnTo>
                  <a:pt x="1025525" y="4235450"/>
                </a:lnTo>
                <a:lnTo>
                  <a:pt x="993775" y="4314825"/>
                </a:lnTo>
                <a:lnTo>
                  <a:pt x="973137" y="4395787"/>
                </a:lnTo>
                <a:lnTo>
                  <a:pt x="963612" y="4473575"/>
                </a:lnTo>
                <a:lnTo>
                  <a:pt x="958850" y="4552950"/>
                </a:lnTo>
                <a:lnTo>
                  <a:pt x="963612" y="4633912"/>
                </a:lnTo>
                <a:lnTo>
                  <a:pt x="969962" y="4718050"/>
                </a:lnTo>
                <a:lnTo>
                  <a:pt x="979487" y="4802187"/>
                </a:lnTo>
                <a:lnTo>
                  <a:pt x="992187" y="4886325"/>
                </a:lnTo>
                <a:lnTo>
                  <a:pt x="1003300" y="4970462"/>
                </a:lnTo>
                <a:lnTo>
                  <a:pt x="1011237" y="5054600"/>
                </a:lnTo>
                <a:lnTo>
                  <a:pt x="1017587" y="5135562"/>
                </a:lnTo>
                <a:lnTo>
                  <a:pt x="1019175" y="5216525"/>
                </a:lnTo>
                <a:lnTo>
                  <a:pt x="1012825" y="5292725"/>
                </a:lnTo>
                <a:lnTo>
                  <a:pt x="998537" y="5370512"/>
                </a:lnTo>
                <a:lnTo>
                  <a:pt x="976312" y="5440362"/>
                </a:lnTo>
                <a:lnTo>
                  <a:pt x="939800" y="5511800"/>
                </a:lnTo>
                <a:lnTo>
                  <a:pt x="896937" y="5575300"/>
                </a:lnTo>
                <a:lnTo>
                  <a:pt x="844550" y="5634037"/>
                </a:lnTo>
                <a:lnTo>
                  <a:pt x="787400" y="5692775"/>
                </a:lnTo>
                <a:lnTo>
                  <a:pt x="725487" y="5746750"/>
                </a:lnTo>
                <a:lnTo>
                  <a:pt x="660400" y="5797550"/>
                </a:lnTo>
                <a:lnTo>
                  <a:pt x="592137" y="5849937"/>
                </a:lnTo>
                <a:lnTo>
                  <a:pt x="525462" y="5900737"/>
                </a:lnTo>
                <a:lnTo>
                  <a:pt x="458787" y="5951537"/>
                </a:lnTo>
                <a:lnTo>
                  <a:pt x="395287" y="6005512"/>
                </a:lnTo>
                <a:lnTo>
                  <a:pt x="334962" y="6059487"/>
                </a:lnTo>
                <a:lnTo>
                  <a:pt x="282575" y="6118225"/>
                </a:lnTo>
                <a:lnTo>
                  <a:pt x="234950" y="6180137"/>
                </a:lnTo>
                <a:lnTo>
                  <a:pt x="192087" y="6253162"/>
                </a:lnTo>
                <a:lnTo>
                  <a:pt x="155575" y="6332537"/>
                </a:lnTo>
                <a:lnTo>
                  <a:pt x="127000" y="6416675"/>
                </a:lnTo>
                <a:lnTo>
                  <a:pt x="100012" y="6503987"/>
                </a:lnTo>
                <a:lnTo>
                  <a:pt x="77787" y="6594475"/>
                </a:lnTo>
                <a:lnTo>
                  <a:pt x="52387" y="6683375"/>
                </a:lnTo>
                <a:lnTo>
                  <a:pt x="26987" y="6770687"/>
                </a:lnTo>
                <a:lnTo>
                  <a:pt x="0" y="6858000"/>
                </a:lnTo>
                <a:lnTo>
                  <a:pt x="9807836" y="6858000"/>
                </a:lnTo>
                <a:lnTo>
                  <a:pt x="9807836" y="0"/>
                </a:lnTo>
                <a:close/>
              </a:path>
            </a:pathLst>
          </a:custGeom>
          <a:solidFill>
            <a:schemeClr val="accent1"/>
          </a:solidFill>
          <a:ln w="0">
            <a:noFill/>
            <a:prstDash val="solid"/>
            <a:round/>
            <a:headEnd/>
            <a:tailEnd/>
          </a:ln>
        </p:spPr>
        <p:txBody>
          <a:bodyPr/>
          <a:lstStyle/>
          <a:p>
            <a:endParaRPr lang="en-US"/>
          </a:p>
        </p:txBody>
      </p:sp>
      <p:sp>
        <p:nvSpPr>
          <p:cNvPr id="6" name="TextBox 5">
            <a:extLst>
              <a:ext uri="{FF2B5EF4-FFF2-40B4-BE49-F238E27FC236}">
                <a16:creationId xmlns:a16="http://schemas.microsoft.com/office/drawing/2014/main" id="{81AD6F8F-DCFA-2FF0-2000-BF19CE6C0739}"/>
              </a:ext>
            </a:extLst>
          </p:cNvPr>
          <p:cNvSpPr txBox="1"/>
          <p:nvPr/>
        </p:nvSpPr>
        <p:spPr>
          <a:xfrm>
            <a:off x="926927" y="1231894"/>
            <a:ext cx="6479713" cy="4339177"/>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800" cap="all" spc="800" dirty="0">
                <a:solidFill>
                  <a:schemeClr val="bg1"/>
                </a:solidFill>
                <a:latin typeface="+mj-lt"/>
                <a:ea typeface="+mj-ea"/>
                <a:cs typeface="+mj-cs"/>
              </a:rPr>
              <a:t>“I love my job </a:t>
            </a:r>
            <a:r>
              <a:rPr lang="en-US" sz="4800" b="0" i="0" cap="all" spc="800" dirty="0">
                <a:solidFill>
                  <a:schemeClr val="bg1"/>
                </a:solidFill>
                <a:effectLst/>
                <a:latin typeface="+mj-lt"/>
                <a:ea typeface="+mj-ea"/>
                <a:cs typeface="+mj-cs"/>
              </a:rPr>
              <a:t>🤘🏼”</a:t>
            </a:r>
          </a:p>
          <a:p>
            <a:pPr defTabSz="914400">
              <a:lnSpc>
                <a:spcPct val="90000"/>
              </a:lnSpc>
              <a:spcBef>
                <a:spcPct val="0"/>
              </a:spcBef>
              <a:spcAft>
                <a:spcPts val="600"/>
              </a:spcAft>
            </a:pPr>
            <a:endParaRPr lang="en-US" sz="4800" cap="all" spc="800" dirty="0">
              <a:solidFill>
                <a:schemeClr val="bg1"/>
              </a:solidFill>
              <a:latin typeface="+mj-lt"/>
              <a:ea typeface="+mj-ea"/>
              <a:cs typeface="+mj-cs"/>
            </a:endParaRPr>
          </a:p>
          <a:p>
            <a:pPr defTabSz="914400">
              <a:lnSpc>
                <a:spcPct val="90000"/>
              </a:lnSpc>
              <a:spcBef>
                <a:spcPct val="0"/>
              </a:spcBef>
              <a:spcAft>
                <a:spcPts val="600"/>
              </a:spcAft>
            </a:pPr>
            <a:r>
              <a:rPr lang="en-US" sz="4800" cap="all" spc="800" dirty="0">
                <a:solidFill>
                  <a:schemeClr val="bg1"/>
                </a:solidFill>
                <a:latin typeface="+mj-lt"/>
                <a:ea typeface="+mj-ea"/>
                <a:cs typeface="+mj-cs"/>
              </a:rPr>
              <a:t>-Sgt Nicole Gee, 20 Aug 21</a:t>
            </a:r>
          </a:p>
        </p:txBody>
      </p:sp>
      <p:sp>
        <p:nvSpPr>
          <p:cNvPr id="20" name="Rectangle 19">
            <a:extLst>
              <a:ext uri="{FF2B5EF4-FFF2-40B4-BE49-F238E27FC236}">
                <a16:creationId xmlns:a16="http://schemas.microsoft.com/office/drawing/2014/main" id="{4363DD75-42D3-453C-A84D-D18B4215C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rgbClr val="2A1A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 name="Picture 2" descr="A screenshot of a social media post&#10;&#10;AI-generated content may be incorrect.">
            <a:extLst>
              <a:ext uri="{FF2B5EF4-FFF2-40B4-BE49-F238E27FC236}">
                <a16:creationId xmlns:a16="http://schemas.microsoft.com/office/drawing/2014/main" id="{6C5C7251-40A4-0526-F6FA-37458C50AE6D}"/>
              </a:ext>
            </a:extLst>
          </p:cNvPr>
          <p:cNvPicPr>
            <a:picLocks noChangeAspect="1"/>
          </p:cNvPicPr>
          <p:nvPr/>
        </p:nvPicPr>
        <p:blipFill>
          <a:blip r:embed="rId3"/>
          <a:srcRect t="11605" b="23457"/>
          <a:stretch/>
        </p:blipFill>
        <p:spPr>
          <a:xfrm>
            <a:off x="8026735" y="1291472"/>
            <a:ext cx="3048010" cy="4279600"/>
          </a:xfrm>
          <a:prstGeom prst="rect">
            <a:avLst/>
          </a:prstGeom>
        </p:spPr>
      </p:pic>
      <p:sp>
        <p:nvSpPr>
          <p:cNvPr id="2" name="Title 1">
            <a:extLst>
              <a:ext uri="{FF2B5EF4-FFF2-40B4-BE49-F238E27FC236}">
                <a16:creationId xmlns:a16="http://schemas.microsoft.com/office/drawing/2014/main" id="{23727215-CFCD-0B07-467E-9BA5873EBE8C}"/>
              </a:ext>
            </a:extLst>
          </p:cNvPr>
          <p:cNvSpPr txBox="1">
            <a:spLocks/>
          </p:cNvSpPr>
          <p:nvPr/>
        </p:nvSpPr>
        <p:spPr>
          <a:xfrm>
            <a:off x="-1258535" y="6256479"/>
            <a:ext cx="10590143" cy="149213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500" b="0" i="0" u="none" strike="noStrike" kern="1200" cap="all" spc="200" normalizeH="0" baseline="0" noProof="0" dirty="0">
                <a:ln>
                  <a:noFill/>
                </a:ln>
                <a:solidFill>
                  <a:srgbClr val="E5C243"/>
                </a:solidFill>
                <a:effectLst/>
                <a:uLnTx/>
                <a:uFillTx/>
                <a:latin typeface="Impact" panose="020B0806030902050204"/>
                <a:ea typeface="+mj-ea"/>
                <a:cs typeface="+mj-cs"/>
              </a:rPr>
              <a:t>Know them - </a:t>
            </a:r>
            <a:r>
              <a:rPr kumimoji="0" lang="en-US" sz="2500" b="0" i="0" u="none" strike="noStrike" kern="1200" cap="all" spc="200" normalizeH="0" baseline="0" noProof="0" dirty="0">
                <a:ln>
                  <a:noFill/>
                </a:ln>
                <a:solidFill>
                  <a:schemeClr val="bg1"/>
                </a:solidFill>
                <a:effectLst/>
                <a:uLnTx/>
                <a:uFillTx/>
                <a:latin typeface="Impact" panose="020B0806030902050204"/>
                <a:ea typeface="+mj-ea"/>
                <a:cs typeface="+mj-cs"/>
              </a:rPr>
              <a:t>challenge them </a:t>
            </a:r>
            <a:r>
              <a:rPr kumimoji="0" lang="en-US" sz="2500" b="0" i="0" u="none" strike="noStrike" kern="1200" cap="all" spc="200" normalizeH="0" baseline="0" noProof="0" dirty="0">
                <a:ln>
                  <a:noFill/>
                </a:ln>
                <a:solidFill>
                  <a:srgbClr val="E5C243"/>
                </a:solidFill>
                <a:effectLst/>
                <a:uLnTx/>
                <a:uFillTx/>
                <a:latin typeface="Impact" panose="020B0806030902050204"/>
                <a:ea typeface="+mj-ea"/>
                <a:cs typeface="+mj-cs"/>
              </a:rPr>
              <a:t>- </a:t>
            </a:r>
            <a:r>
              <a:rPr lang="en-US" sz="2500" dirty="0">
                <a:solidFill>
                  <a:srgbClr val="E5C243"/>
                </a:solidFill>
                <a:latin typeface="Impact" panose="020B0806030902050204"/>
              </a:rPr>
              <a:t>believe in them</a:t>
            </a:r>
          </a:p>
        </p:txBody>
      </p:sp>
    </p:spTree>
    <p:extLst>
      <p:ext uri="{BB962C8B-B14F-4D97-AF65-F5344CB8AC3E}">
        <p14:creationId xmlns:p14="http://schemas.microsoft.com/office/powerpoint/2010/main" val="3916036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a:extLst>
            <a:ext uri="{FF2B5EF4-FFF2-40B4-BE49-F238E27FC236}">
              <a16:creationId xmlns:a16="http://schemas.microsoft.com/office/drawing/2014/main" id="{37D1C529-5178-E79E-8B53-A98D747DC7AB}"/>
            </a:ext>
          </a:extLst>
        </p:cNvPr>
        <p:cNvGrpSpPr/>
        <p:nvPr/>
      </p:nvGrpSpPr>
      <p:grpSpPr>
        <a:xfrm>
          <a:off x="0" y="0"/>
          <a:ext cx="0" cy="0"/>
          <a:chOff x="0" y="0"/>
          <a:chExt cx="0" cy="0"/>
        </a:xfrm>
      </p:grpSpPr>
      <p:sp>
        <p:nvSpPr>
          <p:cNvPr id="11" name="Freeform 6">
            <a:extLst>
              <a:ext uri="{FF2B5EF4-FFF2-40B4-BE49-F238E27FC236}">
                <a16:creationId xmlns:a16="http://schemas.microsoft.com/office/drawing/2014/main" id="{C5505E4E-E114-C60E-9F46-5DE1E76B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3" name="Rectangle 12">
            <a:extLst>
              <a:ext uri="{FF2B5EF4-FFF2-40B4-BE49-F238E27FC236}">
                <a16:creationId xmlns:a16="http://schemas.microsoft.com/office/drawing/2014/main" id="{D60527C4-E14A-8B93-1487-4D29832D41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useBgFill="1">
        <p:nvSpPr>
          <p:cNvPr id="15" name="Rectangle 14">
            <a:extLst>
              <a:ext uri="{FF2B5EF4-FFF2-40B4-BE49-F238E27FC236}">
                <a16:creationId xmlns:a16="http://schemas.microsoft.com/office/drawing/2014/main" id="{269AFE2C-EFC0-9D00-BE78-7FCC71A7CF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7" name="Rectangle 16">
            <a:extLst>
              <a:ext uri="{FF2B5EF4-FFF2-40B4-BE49-F238E27FC236}">
                <a16:creationId xmlns:a16="http://schemas.microsoft.com/office/drawing/2014/main" id="{51010378-BFBD-0610-B972-F2DF5CF189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598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9" name="Rectangle 18">
            <a:extLst>
              <a:ext uri="{FF2B5EF4-FFF2-40B4-BE49-F238E27FC236}">
                <a16:creationId xmlns:a16="http://schemas.microsoft.com/office/drawing/2014/main" id="{676A1D17-C22A-9D14-4E9B-AC4C53877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3467" cy="6858000"/>
          </a:xfrm>
          <a:prstGeom prst="rect">
            <a:avLst/>
          </a:prstGeom>
          <a:solidFill>
            <a:schemeClr val="accent1">
              <a:lumMod val="75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55816"/>
              </a:solidFill>
              <a:effectLst/>
              <a:uLnTx/>
              <a:uFillTx/>
              <a:latin typeface="Gill Sans MT" panose="020B0502020104020203"/>
              <a:ea typeface="+mn-ea"/>
              <a:cs typeface="+mn-cs"/>
            </a:endParaRPr>
          </a:p>
        </p:txBody>
      </p:sp>
      <p:sp>
        <p:nvSpPr>
          <p:cNvPr id="3" name="Content Placeholder 2">
            <a:extLst>
              <a:ext uri="{FF2B5EF4-FFF2-40B4-BE49-F238E27FC236}">
                <a16:creationId xmlns:a16="http://schemas.microsoft.com/office/drawing/2014/main" id="{4AAFD635-3F8C-C80A-F011-CEB9B76806A0}"/>
              </a:ext>
            </a:extLst>
          </p:cNvPr>
          <p:cNvSpPr>
            <a:spLocks noGrp="1"/>
          </p:cNvSpPr>
          <p:nvPr>
            <p:ph sz="half" idx="1"/>
          </p:nvPr>
        </p:nvSpPr>
        <p:spPr>
          <a:xfrm>
            <a:off x="3828581" y="477078"/>
            <a:ext cx="5619800" cy="5025977"/>
          </a:xfrm>
        </p:spPr>
        <p:txBody>
          <a:bodyPr vert="horz" lIns="91440" tIns="45720" rIns="91440" bIns="45720" rtlCol="0" anchor="ctr">
            <a:normAutofit fontScale="62500" lnSpcReduction="20000"/>
          </a:bodyPr>
          <a:lstStyle/>
          <a:p>
            <a:pPr marL="0">
              <a:buNone/>
            </a:pPr>
            <a:r>
              <a:rPr lang="en-US" sz="6000" b="1" i="0" u="none" strike="noStrike" dirty="0">
                <a:effectLst/>
              </a:rPr>
              <a:t>“The very acme of leadership comes of the ability to lift the powers of the average man-in-the-ranks to the highest attainable level—and hold them there.”</a:t>
            </a:r>
          </a:p>
          <a:p>
            <a:pPr marL="0">
              <a:buNone/>
            </a:pPr>
            <a:r>
              <a:rPr lang="en-US" sz="6000" b="1" dirty="0"/>
              <a:t>-S. L. A. Marshall</a:t>
            </a:r>
            <a:endParaRPr lang="en-US" sz="6000" dirty="0"/>
          </a:p>
        </p:txBody>
      </p:sp>
      <p:sp>
        <p:nvSpPr>
          <p:cNvPr id="7" name="Title 1">
            <a:extLst>
              <a:ext uri="{FF2B5EF4-FFF2-40B4-BE49-F238E27FC236}">
                <a16:creationId xmlns:a16="http://schemas.microsoft.com/office/drawing/2014/main" id="{085346D3-100C-C52D-177D-4C3CBB057786}"/>
              </a:ext>
            </a:extLst>
          </p:cNvPr>
          <p:cNvSpPr txBox="1">
            <a:spLocks/>
          </p:cNvSpPr>
          <p:nvPr/>
        </p:nvSpPr>
        <p:spPr>
          <a:xfrm>
            <a:off x="1723036" y="6280268"/>
            <a:ext cx="10590143" cy="149213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2500" dirty="0">
                <a:solidFill>
                  <a:srgbClr val="E5C243"/>
                </a:solidFill>
                <a:latin typeface="Impact" panose="020B0806030902050204"/>
              </a:rPr>
              <a:t>Know them </a:t>
            </a:r>
            <a:r>
              <a:rPr kumimoji="0" lang="en-US" sz="2500" b="0" i="0" u="none" strike="noStrike" kern="1200" cap="all" spc="200" normalizeH="0" baseline="0" noProof="0" dirty="0">
                <a:ln>
                  <a:noFill/>
                </a:ln>
                <a:solidFill>
                  <a:srgbClr val="E5C243"/>
                </a:solidFill>
                <a:effectLst/>
                <a:uLnTx/>
                <a:uFillTx/>
                <a:latin typeface="Impact" panose="020B0806030902050204"/>
                <a:ea typeface="+mj-ea"/>
                <a:cs typeface="+mj-cs"/>
              </a:rPr>
              <a:t>- challenge them - </a:t>
            </a:r>
            <a:r>
              <a:rPr kumimoji="0" lang="en-US" sz="2500" b="0" i="0" u="none" strike="noStrike" kern="1200" cap="all" spc="200" normalizeH="0" baseline="0" noProof="0" dirty="0">
                <a:ln>
                  <a:noFill/>
                </a:ln>
                <a:solidFill>
                  <a:srgbClr val="C00000"/>
                </a:solidFill>
                <a:effectLst/>
                <a:uLnTx/>
                <a:uFillTx/>
                <a:latin typeface="Impact" panose="020B0806030902050204"/>
                <a:ea typeface="+mj-ea"/>
                <a:cs typeface="+mj-cs"/>
              </a:rPr>
              <a:t>believe in them</a:t>
            </a:r>
          </a:p>
        </p:txBody>
      </p:sp>
      <p:pic>
        <p:nvPicPr>
          <p:cNvPr id="17410" name="Picture 2" descr="The Soldier's Load and the Mobility of a Nation">
            <a:extLst>
              <a:ext uri="{FF2B5EF4-FFF2-40B4-BE49-F238E27FC236}">
                <a16:creationId xmlns:a16="http://schemas.microsoft.com/office/drawing/2014/main" id="{745C3FE5-03BC-A1EE-8036-8E9A43C939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2398" y="2990066"/>
            <a:ext cx="1572120" cy="2382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299153"/>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EE9BAE-E1BF-E211-AB21-B3F6EF97DD21}"/>
              </a:ext>
            </a:extLst>
          </p:cNvPr>
          <p:cNvSpPr/>
          <p:nvPr/>
        </p:nvSpPr>
        <p:spPr>
          <a:xfrm>
            <a:off x="0" y="0"/>
            <a:ext cx="11905129"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Rounded Rectangle 316">
            <a:extLst>
              <a:ext uri="{FF2B5EF4-FFF2-40B4-BE49-F238E27FC236}">
                <a16:creationId xmlns:a16="http://schemas.microsoft.com/office/drawing/2014/main" id="{A20BCDA9-2CAD-548F-80AB-45F6618E3423}"/>
              </a:ext>
            </a:extLst>
          </p:cNvPr>
          <p:cNvSpPr/>
          <p:nvPr/>
        </p:nvSpPr>
        <p:spPr>
          <a:xfrm>
            <a:off x="4921776" y="2336076"/>
            <a:ext cx="1139687" cy="720356"/>
          </a:xfrm>
          <a:prstGeom prst="round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9" name="Graphic 8" descr="Soldier male outline">
            <a:extLst>
              <a:ext uri="{FF2B5EF4-FFF2-40B4-BE49-F238E27FC236}">
                <a16:creationId xmlns:a16="http://schemas.microsoft.com/office/drawing/2014/main" id="{98D761AC-8A9E-19A6-4201-B993F79EAB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7631" y="213723"/>
            <a:ext cx="406552" cy="406552"/>
          </a:xfrm>
          <a:prstGeom prst="rect">
            <a:avLst/>
          </a:prstGeom>
        </p:spPr>
      </p:pic>
      <p:pic>
        <p:nvPicPr>
          <p:cNvPr id="56" name="Graphic 55" descr="Badge Question Mark with solid fill">
            <a:extLst>
              <a:ext uri="{FF2B5EF4-FFF2-40B4-BE49-F238E27FC236}">
                <a16:creationId xmlns:a16="http://schemas.microsoft.com/office/drawing/2014/main" id="{1AFFF713-859B-4982-5090-6AC3C283E6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93581" y="5360486"/>
            <a:ext cx="475180" cy="475180"/>
          </a:xfrm>
          <a:prstGeom prst="rect">
            <a:avLst/>
          </a:prstGeom>
        </p:spPr>
      </p:pic>
      <p:pic>
        <p:nvPicPr>
          <p:cNvPr id="82" name="Graphic 81" descr="Soldier male outline">
            <a:extLst>
              <a:ext uri="{FF2B5EF4-FFF2-40B4-BE49-F238E27FC236}">
                <a16:creationId xmlns:a16="http://schemas.microsoft.com/office/drawing/2014/main" id="{2052AEFA-DD61-2199-1F09-073B3658C4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947" y="217385"/>
            <a:ext cx="406552" cy="406552"/>
          </a:xfrm>
          <a:prstGeom prst="rect">
            <a:avLst/>
          </a:prstGeom>
        </p:spPr>
      </p:pic>
      <p:pic>
        <p:nvPicPr>
          <p:cNvPr id="83" name="Graphic 82" descr="Soldier male outline">
            <a:extLst>
              <a:ext uri="{FF2B5EF4-FFF2-40B4-BE49-F238E27FC236}">
                <a16:creationId xmlns:a16="http://schemas.microsoft.com/office/drawing/2014/main" id="{BAF83BB8-A923-FBA3-ECE7-7713D0844C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751" y="217385"/>
            <a:ext cx="406552" cy="406552"/>
          </a:xfrm>
          <a:prstGeom prst="rect">
            <a:avLst/>
          </a:prstGeom>
        </p:spPr>
      </p:pic>
      <p:pic>
        <p:nvPicPr>
          <p:cNvPr id="84" name="Graphic 83" descr="Soldier male outline">
            <a:extLst>
              <a:ext uri="{FF2B5EF4-FFF2-40B4-BE49-F238E27FC236}">
                <a16:creationId xmlns:a16="http://schemas.microsoft.com/office/drawing/2014/main" id="{312F7A1E-55FB-D532-F61D-E34FFFAEAC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44319" y="215555"/>
            <a:ext cx="406552" cy="406552"/>
          </a:xfrm>
          <a:prstGeom prst="rect">
            <a:avLst/>
          </a:prstGeom>
        </p:spPr>
      </p:pic>
      <p:pic>
        <p:nvPicPr>
          <p:cNvPr id="85" name="Graphic 84" descr="Soldier male outline">
            <a:extLst>
              <a:ext uri="{FF2B5EF4-FFF2-40B4-BE49-F238E27FC236}">
                <a16:creationId xmlns:a16="http://schemas.microsoft.com/office/drawing/2014/main" id="{14778CB1-1504-097D-787A-84B0A34BA8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2383" y="213724"/>
            <a:ext cx="406552" cy="406552"/>
          </a:xfrm>
          <a:prstGeom prst="rect">
            <a:avLst/>
          </a:prstGeom>
        </p:spPr>
      </p:pic>
      <p:pic>
        <p:nvPicPr>
          <p:cNvPr id="86" name="Graphic 85" descr="Soldier male outline">
            <a:extLst>
              <a:ext uri="{FF2B5EF4-FFF2-40B4-BE49-F238E27FC236}">
                <a16:creationId xmlns:a16="http://schemas.microsoft.com/office/drawing/2014/main" id="{6D1766B1-42CE-EFF8-079E-96C2AC4344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07148" y="213724"/>
            <a:ext cx="406552" cy="406552"/>
          </a:xfrm>
          <a:prstGeom prst="rect">
            <a:avLst/>
          </a:prstGeom>
        </p:spPr>
      </p:pic>
      <p:pic>
        <p:nvPicPr>
          <p:cNvPr id="87" name="Graphic 86" descr="Soldier male outline">
            <a:extLst>
              <a:ext uri="{FF2B5EF4-FFF2-40B4-BE49-F238E27FC236}">
                <a16:creationId xmlns:a16="http://schemas.microsoft.com/office/drawing/2014/main" id="{1291B7F3-A7FC-59E2-1B0A-A8CBE0FB02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46886" y="213723"/>
            <a:ext cx="406552" cy="406552"/>
          </a:xfrm>
          <a:prstGeom prst="rect">
            <a:avLst/>
          </a:prstGeom>
        </p:spPr>
      </p:pic>
      <p:pic>
        <p:nvPicPr>
          <p:cNvPr id="88" name="Graphic 87" descr="Soldier male outline">
            <a:extLst>
              <a:ext uri="{FF2B5EF4-FFF2-40B4-BE49-F238E27FC236}">
                <a16:creationId xmlns:a16="http://schemas.microsoft.com/office/drawing/2014/main" id="{9CAA4586-C869-0A5E-274E-B764F0437B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6074" y="590631"/>
            <a:ext cx="406552" cy="406552"/>
          </a:xfrm>
          <a:prstGeom prst="rect">
            <a:avLst/>
          </a:prstGeom>
        </p:spPr>
      </p:pic>
      <p:pic>
        <p:nvPicPr>
          <p:cNvPr id="89" name="Graphic 88" descr="Soldier male outline">
            <a:extLst>
              <a:ext uri="{FF2B5EF4-FFF2-40B4-BE49-F238E27FC236}">
                <a16:creationId xmlns:a16="http://schemas.microsoft.com/office/drawing/2014/main" id="{D24FB265-32C4-3968-3002-985A7E1080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3390" y="594293"/>
            <a:ext cx="406552" cy="406552"/>
          </a:xfrm>
          <a:prstGeom prst="rect">
            <a:avLst/>
          </a:prstGeom>
        </p:spPr>
      </p:pic>
      <p:pic>
        <p:nvPicPr>
          <p:cNvPr id="90" name="Graphic 89" descr="Soldier male outline">
            <a:extLst>
              <a:ext uri="{FF2B5EF4-FFF2-40B4-BE49-F238E27FC236}">
                <a16:creationId xmlns:a16="http://schemas.microsoft.com/office/drawing/2014/main" id="{CA6E95ED-EAA5-F123-85DE-82B726877F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6194" y="594293"/>
            <a:ext cx="406552" cy="406552"/>
          </a:xfrm>
          <a:prstGeom prst="rect">
            <a:avLst/>
          </a:prstGeom>
        </p:spPr>
      </p:pic>
      <p:pic>
        <p:nvPicPr>
          <p:cNvPr id="91" name="Graphic 90" descr="Soldier male outline">
            <a:extLst>
              <a:ext uri="{FF2B5EF4-FFF2-40B4-BE49-F238E27FC236}">
                <a16:creationId xmlns:a16="http://schemas.microsoft.com/office/drawing/2014/main" id="{36120806-445A-7376-B2EA-94A71C10DC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42762" y="592463"/>
            <a:ext cx="406552" cy="406552"/>
          </a:xfrm>
          <a:prstGeom prst="rect">
            <a:avLst/>
          </a:prstGeom>
        </p:spPr>
      </p:pic>
      <p:pic>
        <p:nvPicPr>
          <p:cNvPr id="92" name="Graphic 91" descr="Soldier male outline">
            <a:extLst>
              <a:ext uri="{FF2B5EF4-FFF2-40B4-BE49-F238E27FC236}">
                <a16:creationId xmlns:a16="http://schemas.microsoft.com/office/drawing/2014/main" id="{F7A4BB06-1717-DE9E-16B0-C3AB15C049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0826" y="590632"/>
            <a:ext cx="406552" cy="406552"/>
          </a:xfrm>
          <a:prstGeom prst="rect">
            <a:avLst/>
          </a:prstGeom>
        </p:spPr>
      </p:pic>
      <p:pic>
        <p:nvPicPr>
          <p:cNvPr id="93" name="Graphic 92" descr="Soldier male outline">
            <a:extLst>
              <a:ext uri="{FF2B5EF4-FFF2-40B4-BE49-F238E27FC236}">
                <a16:creationId xmlns:a16="http://schemas.microsoft.com/office/drawing/2014/main" id="{A67557CA-C75C-DA9C-8444-AD8494F984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05591" y="590632"/>
            <a:ext cx="406552" cy="406552"/>
          </a:xfrm>
          <a:prstGeom prst="rect">
            <a:avLst/>
          </a:prstGeom>
        </p:spPr>
      </p:pic>
      <p:pic>
        <p:nvPicPr>
          <p:cNvPr id="94" name="Graphic 93" descr="Soldier male outline">
            <a:extLst>
              <a:ext uri="{FF2B5EF4-FFF2-40B4-BE49-F238E27FC236}">
                <a16:creationId xmlns:a16="http://schemas.microsoft.com/office/drawing/2014/main" id="{1100CAD1-C441-A88E-7584-D8FD24735A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45328" y="590631"/>
            <a:ext cx="406552" cy="406552"/>
          </a:xfrm>
          <a:prstGeom prst="rect">
            <a:avLst/>
          </a:prstGeom>
        </p:spPr>
      </p:pic>
      <p:pic>
        <p:nvPicPr>
          <p:cNvPr id="109" name="Graphic 108" descr="Soldier male outline">
            <a:extLst>
              <a:ext uri="{FF2B5EF4-FFF2-40B4-BE49-F238E27FC236}">
                <a16:creationId xmlns:a16="http://schemas.microsoft.com/office/drawing/2014/main" id="{982C5E0B-EF05-3F2B-595E-BD0FC9BFD2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4516" y="967436"/>
            <a:ext cx="406552" cy="406552"/>
          </a:xfrm>
          <a:prstGeom prst="rect">
            <a:avLst/>
          </a:prstGeom>
        </p:spPr>
      </p:pic>
      <p:pic>
        <p:nvPicPr>
          <p:cNvPr id="110" name="Graphic 109" descr="Soldier male outline">
            <a:extLst>
              <a:ext uri="{FF2B5EF4-FFF2-40B4-BE49-F238E27FC236}">
                <a16:creationId xmlns:a16="http://schemas.microsoft.com/office/drawing/2014/main" id="{D12C2FF7-87DB-E635-4572-C1FE9A73F8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1832" y="971099"/>
            <a:ext cx="406552" cy="406552"/>
          </a:xfrm>
          <a:prstGeom prst="rect">
            <a:avLst/>
          </a:prstGeom>
        </p:spPr>
      </p:pic>
      <p:pic>
        <p:nvPicPr>
          <p:cNvPr id="111" name="Graphic 110" descr="Soldier male outline">
            <a:extLst>
              <a:ext uri="{FF2B5EF4-FFF2-40B4-BE49-F238E27FC236}">
                <a16:creationId xmlns:a16="http://schemas.microsoft.com/office/drawing/2014/main" id="{6F82F113-A07D-4023-7399-86D3C594E1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4636" y="971099"/>
            <a:ext cx="406552" cy="406552"/>
          </a:xfrm>
          <a:prstGeom prst="rect">
            <a:avLst/>
          </a:prstGeom>
        </p:spPr>
      </p:pic>
      <p:pic>
        <p:nvPicPr>
          <p:cNvPr id="112" name="Graphic 111" descr="Soldier male outline">
            <a:extLst>
              <a:ext uri="{FF2B5EF4-FFF2-40B4-BE49-F238E27FC236}">
                <a16:creationId xmlns:a16="http://schemas.microsoft.com/office/drawing/2014/main" id="{07321445-C597-0537-F4F4-BEE6E84E1D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41204" y="969268"/>
            <a:ext cx="406552" cy="406552"/>
          </a:xfrm>
          <a:prstGeom prst="rect">
            <a:avLst/>
          </a:prstGeom>
        </p:spPr>
      </p:pic>
      <p:pic>
        <p:nvPicPr>
          <p:cNvPr id="113" name="Graphic 112" descr="Soldier male outline">
            <a:extLst>
              <a:ext uri="{FF2B5EF4-FFF2-40B4-BE49-F238E27FC236}">
                <a16:creationId xmlns:a16="http://schemas.microsoft.com/office/drawing/2014/main" id="{1B21C522-C523-7DC1-97AD-BF9D42D01D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79268" y="967437"/>
            <a:ext cx="406552" cy="406552"/>
          </a:xfrm>
          <a:prstGeom prst="rect">
            <a:avLst/>
          </a:prstGeom>
        </p:spPr>
      </p:pic>
      <p:pic>
        <p:nvPicPr>
          <p:cNvPr id="114" name="Graphic 113" descr="Soldier male outline">
            <a:extLst>
              <a:ext uri="{FF2B5EF4-FFF2-40B4-BE49-F238E27FC236}">
                <a16:creationId xmlns:a16="http://schemas.microsoft.com/office/drawing/2014/main" id="{833712C4-9A7A-B8DD-FD44-55A659F0FD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04034" y="967437"/>
            <a:ext cx="406552" cy="406552"/>
          </a:xfrm>
          <a:prstGeom prst="rect">
            <a:avLst/>
          </a:prstGeom>
        </p:spPr>
      </p:pic>
      <p:pic>
        <p:nvPicPr>
          <p:cNvPr id="115" name="Graphic 114" descr="Soldier male outline">
            <a:extLst>
              <a:ext uri="{FF2B5EF4-FFF2-40B4-BE49-F238E27FC236}">
                <a16:creationId xmlns:a16="http://schemas.microsoft.com/office/drawing/2014/main" id="{A4B5E96F-D53A-F112-5F1C-CDD9077B7B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43771" y="967436"/>
            <a:ext cx="406552" cy="406552"/>
          </a:xfrm>
          <a:prstGeom prst="rect">
            <a:avLst/>
          </a:prstGeom>
        </p:spPr>
      </p:pic>
      <p:pic>
        <p:nvPicPr>
          <p:cNvPr id="116" name="Graphic 115" descr="Soldier male outline">
            <a:extLst>
              <a:ext uri="{FF2B5EF4-FFF2-40B4-BE49-F238E27FC236}">
                <a16:creationId xmlns:a16="http://schemas.microsoft.com/office/drawing/2014/main" id="{7B645C79-07DF-CDFC-9942-7359ED22A3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2959" y="1373988"/>
            <a:ext cx="406552" cy="406552"/>
          </a:xfrm>
          <a:prstGeom prst="rect">
            <a:avLst/>
          </a:prstGeom>
        </p:spPr>
      </p:pic>
      <p:pic>
        <p:nvPicPr>
          <p:cNvPr id="117" name="Graphic 116" descr="Soldier male outline">
            <a:extLst>
              <a:ext uri="{FF2B5EF4-FFF2-40B4-BE49-F238E27FC236}">
                <a16:creationId xmlns:a16="http://schemas.microsoft.com/office/drawing/2014/main" id="{B8C912F1-D3AE-2DC7-5FE8-66058CCD32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0275" y="1377651"/>
            <a:ext cx="406552" cy="406552"/>
          </a:xfrm>
          <a:prstGeom prst="rect">
            <a:avLst/>
          </a:prstGeom>
        </p:spPr>
      </p:pic>
      <p:pic>
        <p:nvPicPr>
          <p:cNvPr id="118" name="Graphic 117" descr="Soldier male outline">
            <a:extLst>
              <a:ext uri="{FF2B5EF4-FFF2-40B4-BE49-F238E27FC236}">
                <a16:creationId xmlns:a16="http://schemas.microsoft.com/office/drawing/2014/main" id="{19D42C17-9DF3-C0B6-90E4-66EB000AFB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3079" y="1377651"/>
            <a:ext cx="406552" cy="406552"/>
          </a:xfrm>
          <a:prstGeom prst="rect">
            <a:avLst/>
          </a:prstGeom>
        </p:spPr>
      </p:pic>
      <p:pic>
        <p:nvPicPr>
          <p:cNvPr id="119" name="Graphic 118" descr="Soldier male outline">
            <a:extLst>
              <a:ext uri="{FF2B5EF4-FFF2-40B4-BE49-F238E27FC236}">
                <a16:creationId xmlns:a16="http://schemas.microsoft.com/office/drawing/2014/main" id="{23B3B9EE-0B9E-AAB9-B960-941D059EB7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9647" y="1375820"/>
            <a:ext cx="406552" cy="406552"/>
          </a:xfrm>
          <a:prstGeom prst="rect">
            <a:avLst/>
          </a:prstGeom>
        </p:spPr>
      </p:pic>
      <p:pic>
        <p:nvPicPr>
          <p:cNvPr id="120" name="Graphic 119" descr="Soldier male outline">
            <a:extLst>
              <a:ext uri="{FF2B5EF4-FFF2-40B4-BE49-F238E27FC236}">
                <a16:creationId xmlns:a16="http://schemas.microsoft.com/office/drawing/2014/main" id="{1D970EA8-6638-96FA-DAAD-14A2B7CD57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77711" y="1373989"/>
            <a:ext cx="406552" cy="406552"/>
          </a:xfrm>
          <a:prstGeom prst="rect">
            <a:avLst/>
          </a:prstGeom>
        </p:spPr>
      </p:pic>
      <p:pic>
        <p:nvPicPr>
          <p:cNvPr id="121" name="Graphic 120" descr="Soldier male outline">
            <a:extLst>
              <a:ext uri="{FF2B5EF4-FFF2-40B4-BE49-F238E27FC236}">
                <a16:creationId xmlns:a16="http://schemas.microsoft.com/office/drawing/2014/main" id="{CFFDA2A3-B074-4DDD-3BA6-BF06FA6570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02476" y="1373989"/>
            <a:ext cx="406552" cy="406552"/>
          </a:xfrm>
          <a:prstGeom prst="rect">
            <a:avLst/>
          </a:prstGeom>
        </p:spPr>
      </p:pic>
      <p:pic>
        <p:nvPicPr>
          <p:cNvPr id="122" name="Graphic 121" descr="Soldier male outline">
            <a:extLst>
              <a:ext uri="{FF2B5EF4-FFF2-40B4-BE49-F238E27FC236}">
                <a16:creationId xmlns:a16="http://schemas.microsoft.com/office/drawing/2014/main" id="{582FC7CD-226B-8DB7-AAA6-A6AF188C9D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42214" y="1373988"/>
            <a:ext cx="406552" cy="406552"/>
          </a:xfrm>
          <a:prstGeom prst="rect">
            <a:avLst/>
          </a:prstGeom>
        </p:spPr>
      </p:pic>
      <p:pic>
        <p:nvPicPr>
          <p:cNvPr id="123" name="Graphic 122" descr="Soldier male outline">
            <a:extLst>
              <a:ext uri="{FF2B5EF4-FFF2-40B4-BE49-F238E27FC236}">
                <a16:creationId xmlns:a16="http://schemas.microsoft.com/office/drawing/2014/main" id="{F37D1965-3A00-9B8A-1B70-D06AD71ED2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2959" y="1776877"/>
            <a:ext cx="406552" cy="406552"/>
          </a:xfrm>
          <a:prstGeom prst="rect">
            <a:avLst/>
          </a:prstGeom>
        </p:spPr>
      </p:pic>
      <p:pic>
        <p:nvPicPr>
          <p:cNvPr id="124" name="Graphic 123" descr="Soldier male outline">
            <a:extLst>
              <a:ext uri="{FF2B5EF4-FFF2-40B4-BE49-F238E27FC236}">
                <a16:creationId xmlns:a16="http://schemas.microsoft.com/office/drawing/2014/main" id="{5F19649A-E4E0-EF91-A01B-98730BCFCB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0275" y="1780540"/>
            <a:ext cx="406552" cy="406552"/>
          </a:xfrm>
          <a:prstGeom prst="rect">
            <a:avLst/>
          </a:prstGeom>
        </p:spPr>
      </p:pic>
      <p:pic>
        <p:nvPicPr>
          <p:cNvPr id="125" name="Graphic 124" descr="Soldier male outline">
            <a:extLst>
              <a:ext uri="{FF2B5EF4-FFF2-40B4-BE49-F238E27FC236}">
                <a16:creationId xmlns:a16="http://schemas.microsoft.com/office/drawing/2014/main" id="{6EA986D6-8544-79D5-604F-FE7D6089D5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3079" y="1780540"/>
            <a:ext cx="406552" cy="406552"/>
          </a:xfrm>
          <a:prstGeom prst="rect">
            <a:avLst/>
          </a:prstGeom>
        </p:spPr>
      </p:pic>
      <p:pic>
        <p:nvPicPr>
          <p:cNvPr id="126" name="Graphic 125" descr="Soldier male outline">
            <a:extLst>
              <a:ext uri="{FF2B5EF4-FFF2-40B4-BE49-F238E27FC236}">
                <a16:creationId xmlns:a16="http://schemas.microsoft.com/office/drawing/2014/main" id="{185FB9CD-23D1-970D-65D9-6DAF0C59AA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9647" y="1778709"/>
            <a:ext cx="406552" cy="406552"/>
          </a:xfrm>
          <a:prstGeom prst="rect">
            <a:avLst/>
          </a:prstGeom>
        </p:spPr>
      </p:pic>
      <p:pic>
        <p:nvPicPr>
          <p:cNvPr id="127" name="Graphic 126" descr="Soldier male outline">
            <a:extLst>
              <a:ext uri="{FF2B5EF4-FFF2-40B4-BE49-F238E27FC236}">
                <a16:creationId xmlns:a16="http://schemas.microsoft.com/office/drawing/2014/main" id="{401CC721-32FA-4123-5E54-D73A363603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77711" y="1776879"/>
            <a:ext cx="406552" cy="406552"/>
          </a:xfrm>
          <a:prstGeom prst="rect">
            <a:avLst/>
          </a:prstGeom>
        </p:spPr>
      </p:pic>
      <p:pic>
        <p:nvPicPr>
          <p:cNvPr id="128" name="Graphic 127" descr="Soldier male outline">
            <a:extLst>
              <a:ext uri="{FF2B5EF4-FFF2-40B4-BE49-F238E27FC236}">
                <a16:creationId xmlns:a16="http://schemas.microsoft.com/office/drawing/2014/main" id="{3C90033F-B2F5-23AD-198A-FC16510F31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02476" y="1776879"/>
            <a:ext cx="406552" cy="406552"/>
          </a:xfrm>
          <a:prstGeom prst="rect">
            <a:avLst/>
          </a:prstGeom>
        </p:spPr>
      </p:pic>
      <p:pic>
        <p:nvPicPr>
          <p:cNvPr id="129" name="Graphic 128" descr="Soldier male outline">
            <a:extLst>
              <a:ext uri="{FF2B5EF4-FFF2-40B4-BE49-F238E27FC236}">
                <a16:creationId xmlns:a16="http://schemas.microsoft.com/office/drawing/2014/main" id="{1B05DD27-6015-7121-5A09-DE766B3BC8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42214" y="1776877"/>
            <a:ext cx="406552" cy="406552"/>
          </a:xfrm>
          <a:prstGeom prst="rect">
            <a:avLst/>
          </a:prstGeom>
        </p:spPr>
      </p:pic>
      <p:pic>
        <p:nvPicPr>
          <p:cNvPr id="130" name="Graphic 129" descr="Soldier male outline">
            <a:extLst>
              <a:ext uri="{FF2B5EF4-FFF2-40B4-BE49-F238E27FC236}">
                <a16:creationId xmlns:a16="http://schemas.microsoft.com/office/drawing/2014/main" id="{41BC3430-9AA9-28BE-8A5A-7C6BACE5185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4495" y="4780301"/>
            <a:ext cx="406552" cy="406552"/>
          </a:xfrm>
          <a:prstGeom prst="rect">
            <a:avLst/>
          </a:prstGeom>
        </p:spPr>
      </p:pic>
      <p:pic>
        <p:nvPicPr>
          <p:cNvPr id="131" name="Graphic 130" descr="Soldier male outline">
            <a:extLst>
              <a:ext uri="{FF2B5EF4-FFF2-40B4-BE49-F238E27FC236}">
                <a16:creationId xmlns:a16="http://schemas.microsoft.com/office/drawing/2014/main" id="{BDB42803-905B-F8F8-A689-FD089F90E0C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1811" y="4783964"/>
            <a:ext cx="406552" cy="406552"/>
          </a:xfrm>
          <a:prstGeom prst="rect">
            <a:avLst/>
          </a:prstGeom>
        </p:spPr>
      </p:pic>
      <p:pic>
        <p:nvPicPr>
          <p:cNvPr id="132" name="Graphic 131" descr="Soldier male outline">
            <a:extLst>
              <a:ext uri="{FF2B5EF4-FFF2-40B4-BE49-F238E27FC236}">
                <a16:creationId xmlns:a16="http://schemas.microsoft.com/office/drawing/2014/main" id="{FDE56531-EE10-BAAB-8B50-193073102FB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4615" y="4783964"/>
            <a:ext cx="406552" cy="406552"/>
          </a:xfrm>
          <a:prstGeom prst="rect">
            <a:avLst/>
          </a:prstGeom>
        </p:spPr>
      </p:pic>
      <p:pic>
        <p:nvPicPr>
          <p:cNvPr id="133" name="Graphic 132" descr="Soldier male outline">
            <a:extLst>
              <a:ext uri="{FF2B5EF4-FFF2-40B4-BE49-F238E27FC236}">
                <a16:creationId xmlns:a16="http://schemas.microsoft.com/office/drawing/2014/main" id="{6FB07568-5F99-3F67-1A60-B341DE62FBE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31183" y="4782133"/>
            <a:ext cx="406552" cy="406552"/>
          </a:xfrm>
          <a:prstGeom prst="rect">
            <a:avLst/>
          </a:prstGeom>
        </p:spPr>
      </p:pic>
      <p:pic>
        <p:nvPicPr>
          <p:cNvPr id="134" name="Graphic 133" descr="Soldier male outline">
            <a:extLst>
              <a:ext uri="{FF2B5EF4-FFF2-40B4-BE49-F238E27FC236}">
                <a16:creationId xmlns:a16="http://schemas.microsoft.com/office/drawing/2014/main" id="{9AD4DAE2-8ACB-5083-7C07-877606F389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69247" y="4780303"/>
            <a:ext cx="406552" cy="406552"/>
          </a:xfrm>
          <a:prstGeom prst="rect">
            <a:avLst/>
          </a:prstGeom>
        </p:spPr>
      </p:pic>
      <p:pic>
        <p:nvPicPr>
          <p:cNvPr id="135" name="Graphic 134" descr="Soldier male outline">
            <a:extLst>
              <a:ext uri="{FF2B5EF4-FFF2-40B4-BE49-F238E27FC236}">
                <a16:creationId xmlns:a16="http://schemas.microsoft.com/office/drawing/2014/main" id="{6883CC28-FABB-F7D1-1D1D-10C866D2C4C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94012" y="4780303"/>
            <a:ext cx="406552" cy="406552"/>
          </a:xfrm>
          <a:prstGeom prst="rect">
            <a:avLst/>
          </a:prstGeom>
        </p:spPr>
      </p:pic>
      <p:pic>
        <p:nvPicPr>
          <p:cNvPr id="136" name="Graphic 135" descr="Soldier male outline">
            <a:extLst>
              <a:ext uri="{FF2B5EF4-FFF2-40B4-BE49-F238E27FC236}">
                <a16:creationId xmlns:a16="http://schemas.microsoft.com/office/drawing/2014/main" id="{99C041E8-A590-2111-941B-9E82C2C86C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33750" y="4780301"/>
            <a:ext cx="406552" cy="406552"/>
          </a:xfrm>
          <a:prstGeom prst="rect">
            <a:avLst/>
          </a:prstGeom>
        </p:spPr>
      </p:pic>
      <p:pic>
        <p:nvPicPr>
          <p:cNvPr id="137" name="Graphic 136" descr="Soldier male outline">
            <a:extLst>
              <a:ext uri="{FF2B5EF4-FFF2-40B4-BE49-F238E27FC236}">
                <a16:creationId xmlns:a16="http://schemas.microsoft.com/office/drawing/2014/main" id="{D6B7D0C6-000A-9D30-24F7-6D1D80FEB6C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2938" y="5157209"/>
            <a:ext cx="406552" cy="406552"/>
          </a:xfrm>
          <a:prstGeom prst="rect">
            <a:avLst/>
          </a:prstGeom>
        </p:spPr>
      </p:pic>
      <p:pic>
        <p:nvPicPr>
          <p:cNvPr id="138" name="Graphic 137" descr="Soldier male outline">
            <a:extLst>
              <a:ext uri="{FF2B5EF4-FFF2-40B4-BE49-F238E27FC236}">
                <a16:creationId xmlns:a16="http://schemas.microsoft.com/office/drawing/2014/main" id="{CC39D54A-D8D5-BA78-E759-A18D982C1B8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0254" y="5160872"/>
            <a:ext cx="406552" cy="406552"/>
          </a:xfrm>
          <a:prstGeom prst="rect">
            <a:avLst/>
          </a:prstGeom>
        </p:spPr>
      </p:pic>
      <p:pic>
        <p:nvPicPr>
          <p:cNvPr id="139" name="Graphic 138" descr="Soldier male outline">
            <a:extLst>
              <a:ext uri="{FF2B5EF4-FFF2-40B4-BE49-F238E27FC236}">
                <a16:creationId xmlns:a16="http://schemas.microsoft.com/office/drawing/2014/main" id="{9CEB6B72-067B-8056-815D-D2129707790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3058" y="5160872"/>
            <a:ext cx="406552" cy="406552"/>
          </a:xfrm>
          <a:prstGeom prst="rect">
            <a:avLst/>
          </a:prstGeom>
        </p:spPr>
      </p:pic>
      <p:pic>
        <p:nvPicPr>
          <p:cNvPr id="140" name="Graphic 139" descr="Soldier male outline">
            <a:extLst>
              <a:ext uri="{FF2B5EF4-FFF2-40B4-BE49-F238E27FC236}">
                <a16:creationId xmlns:a16="http://schemas.microsoft.com/office/drawing/2014/main" id="{F5CC1BBB-C7FB-1F4F-081F-EB0B8B4A69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29626" y="5159041"/>
            <a:ext cx="406552" cy="406552"/>
          </a:xfrm>
          <a:prstGeom prst="rect">
            <a:avLst/>
          </a:prstGeom>
        </p:spPr>
      </p:pic>
      <p:pic>
        <p:nvPicPr>
          <p:cNvPr id="141" name="Graphic 140" descr="Soldier male outline">
            <a:extLst>
              <a:ext uri="{FF2B5EF4-FFF2-40B4-BE49-F238E27FC236}">
                <a16:creationId xmlns:a16="http://schemas.microsoft.com/office/drawing/2014/main" id="{8F9C39F3-93AD-9F67-E564-9AA4C53906D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67690" y="5157211"/>
            <a:ext cx="406552" cy="406552"/>
          </a:xfrm>
          <a:prstGeom prst="rect">
            <a:avLst/>
          </a:prstGeom>
        </p:spPr>
      </p:pic>
      <p:pic>
        <p:nvPicPr>
          <p:cNvPr id="142" name="Graphic 141" descr="Soldier male outline">
            <a:extLst>
              <a:ext uri="{FF2B5EF4-FFF2-40B4-BE49-F238E27FC236}">
                <a16:creationId xmlns:a16="http://schemas.microsoft.com/office/drawing/2014/main" id="{026A328D-3A7B-5539-0687-8A995ABA14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92455" y="5157211"/>
            <a:ext cx="406552" cy="406552"/>
          </a:xfrm>
          <a:prstGeom prst="rect">
            <a:avLst/>
          </a:prstGeom>
        </p:spPr>
      </p:pic>
      <p:pic>
        <p:nvPicPr>
          <p:cNvPr id="143" name="Graphic 142" descr="Soldier male outline">
            <a:extLst>
              <a:ext uri="{FF2B5EF4-FFF2-40B4-BE49-F238E27FC236}">
                <a16:creationId xmlns:a16="http://schemas.microsoft.com/office/drawing/2014/main" id="{7E9983FA-9CA6-E530-472B-D72EB851BF0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32192" y="5157209"/>
            <a:ext cx="406552" cy="406552"/>
          </a:xfrm>
          <a:prstGeom prst="rect">
            <a:avLst/>
          </a:prstGeom>
        </p:spPr>
      </p:pic>
      <p:pic>
        <p:nvPicPr>
          <p:cNvPr id="144" name="Graphic 143" descr="Soldier male outline">
            <a:extLst>
              <a:ext uri="{FF2B5EF4-FFF2-40B4-BE49-F238E27FC236}">
                <a16:creationId xmlns:a16="http://schemas.microsoft.com/office/drawing/2014/main" id="{47E38CE8-C170-95B2-B5F3-48393B75DE5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1380" y="5534015"/>
            <a:ext cx="406552" cy="406552"/>
          </a:xfrm>
          <a:prstGeom prst="rect">
            <a:avLst/>
          </a:prstGeom>
        </p:spPr>
      </p:pic>
      <p:pic>
        <p:nvPicPr>
          <p:cNvPr id="145" name="Graphic 144" descr="Soldier male outline">
            <a:extLst>
              <a:ext uri="{FF2B5EF4-FFF2-40B4-BE49-F238E27FC236}">
                <a16:creationId xmlns:a16="http://schemas.microsoft.com/office/drawing/2014/main" id="{90C841E8-E42C-A39E-7171-F35F2683D8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8696" y="5537677"/>
            <a:ext cx="406552" cy="406552"/>
          </a:xfrm>
          <a:prstGeom prst="rect">
            <a:avLst/>
          </a:prstGeom>
        </p:spPr>
      </p:pic>
      <p:pic>
        <p:nvPicPr>
          <p:cNvPr id="146" name="Graphic 145" descr="Soldier male outline">
            <a:extLst>
              <a:ext uri="{FF2B5EF4-FFF2-40B4-BE49-F238E27FC236}">
                <a16:creationId xmlns:a16="http://schemas.microsoft.com/office/drawing/2014/main" id="{92D3718F-773A-B7DA-D811-C8C0E0C13B9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1500" y="5537677"/>
            <a:ext cx="406552" cy="406552"/>
          </a:xfrm>
          <a:prstGeom prst="rect">
            <a:avLst/>
          </a:prstGeom>
        </p:spPr>
      </p:pic>
      <p:pic>
        <p:nvPicPr>
          <p:cNvPr id="147" name="Graphic 146" descr="Soldier male outline">
            <a:extLst>
              <a:ext uri="{FF2B5EF4-FFF2-40B4-BE49-F238E27FC236}">
                <a16:creationId xmlns:a16="http://schemas.microsoft.com/office/drawing/2014/main" id="{C47F0836-5E92-C894-6C08-667DE9F85E9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28068" y="5535847"/>
            <a:ext cx="406552" cy="406552"/>
          </a:xfrm>
          <a:prstGeom prst="rect">
            <a:avLst/>
          </a:prstGeom>
        </p:spPr>
      </p:pic>
      <p:pic>
        <p:nvPicPr>
          <p:cNvPr id="148" name="Graphic 147" descr="Soldier male outline">
            <a:extLst>
              <a:ext uri="{FF2B5EF4-FFF2-40B4-BE49-F238E27FC236}">
                <a16:creationId xmlns:a16="http://schemas.microsoft.com/office/drawing/2014/main" id="{10900ED7-32BD-D2C6-0C70-09F164514AA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66132" y="5534016"/>
            <a:ext cx="406552" cy="406552"/>
          </a:xfrm>
          <a:prstGeom prst="rect">
            <a:avLst/>
          </a:prstGeom>
        </p:spPr>
      </p:pic>
      <p:pic>
        <p:nvPicPr>
          <p:cNvPr id="149" name="Graphic 148" descr="Soldier male outline">
            <a:extLst>
              <a:ext uri="{FF2B5EF4-FFF2-40B4-BE49-F238E27FC236}">
                <a16:creationId xmlns:a16="http://schemas.microsoft.com/office/drawing/2014/main" id="{3ACB7470-5F97-AD93-6826-4DD6B9566E6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90898" y="5534016"/>
            <a:ext cx="406552" cy="406552"/>
          </a:xfrm>
          <a:prstGeom prst="rect">
            <a:avLst/>
          </a:prstGeom>
        </p:spPr>
      </p:pic>
      <p:pic>
        <p:nvPicPr>
          <p:cNvPr id="150" name="Graphic 149" descr="Soldier male outline">
            <a:extLst>
              <a:ext uri="{FF2B5EF4-FFF2-40B4-BE49-F238E27FC236}">
                <a16:creationId xmlns:a16="http://schemas.microsoft.com/office/drawing/2014/main" id="{1C160887-57CA-385F-8C4B-263C370406B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30635" y="5534015"/>
            <a:ext cx="406552" cy="406552"/>
          </a:xfrm>
          <a:prstGeom prst="rect">
            <a:avLst/>
          </a:prstGeom>
        </p:spPr>
      </p:pic>
      <p:pic>
        <p:nvPicPr>
          <p:cNvPr id="151" name="Graphic 150" descr="Soldier male outline">
            <a:extLst>
              <a:ext uri="{FF2B5EF4-FFF2-40B4-BE49-F238E27FC236}">
                <a16:creationId xmlns:a16="http://schemas.microsoft.com/office/drawing/2014/main" id="{4101CFA0-9C27-D6AE-1CC6-C027D4E10E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9823" y="5940567"/>
            <a:ext cx="406552" cy="406552"/>
          </a:xfrm>
          <a:prstGeom prst="rect">
            <a:avLst/>
          </a:prstGeom>
        </p:spPr>
      </p:pic>
      <p:pic>
        <p:nvPicPr>
          <p:cNvPr id="152" name="Graphic 151" descr="Soldier male outline">
            <a:extLst>
              <a:ext uri="{FF2B5EF4-FFF2-40B4-BE49-F238E27FC236}">
                <a16:creationId xmlns:a16="http://schemas.microsoft.com/office/drawing/2014/main" id="{FA51E6A3-7AF5-35D1-3A94-4D88D59BCF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7139" y="5944229"/>
            <a:ext cx="406552" cy="406552"/>
          </a:xfrm>
          <a:prstGeom prst="rect">
            <a:avLst/>
          </a:prstGeom>
        </p:spPr>
      </p:pic>
      <p:pic>
        <p:nvPicPr>
          <p:cNvPr id="153" name="Graphic 152" descr="Soldier male outline">
            <a:extLst>
              <a:ext uri="{FF2B5EF4-FFF2-40B4-BE49-F238E27FC236}">
                <a16:creationId xmlns:a16="http://schemas.microsoft.com/office/drawing/2014/main" id="{84337D64-4AF5-E2E9-62A8-4ECA4081D9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9943" y="5944229"/>
            <a:ext cx="406552" cy="406552"/>
          </a:xfrm>
          <a:prstGeom prst="rect">
            <a:avLst/>
          </a:prstGeom>
        </p:spPr>
      </p:pic>
      <p:pic>
        <p:nvPicPr>
          <p:cNvPr id="154" name="Graphic 153" descr="Soldier male outline">
            <a:extLst>
              <a:ext uri="{FF2B5EF4-FFF2-40B4-BE49-F238E27FC236}">
                <a16:creationId xmlns:a16="http://schemas.microsoft.com/office/drawing/2014/main" id="{D4CD3633-EE04-4807-62A8-2C91B97B4A3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26511" y="5942399"/>
            <a:ext cx="406552" cy="406552"/>
          </a:xfrm>
          <a:prstGeom prst="rect">
            <a:avLst/>
          </a:prstGeom>
        </p:spPr>
      </p:pic>
      <p:pic>
        <p:nvPicPr>
          <p:cNvPr id="155" name="Graphic 154" descr="Soldier male outline">
            <a:extLst>
              <a:ext uri="{FF2B5EF4-FFF2-40B4-BE49-F238E27FC236}">
                <a16:creationId xmlns:a16="http://schemas.microsoft.com/office/drawing/2014/main" id="{C1BCBA38-C947-A099-2140-B88817C0D6F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64575" y="5940568"/>
            <a:ext cx="406552" cy="406552"/>
          </a:xfrm>
          <a:prstGeom prst="rect">
            <a:avLst/>
          </a:prstGeom>
        </p:spPr>
      </p:pic>
      <p:pic>
        <p:nvPicPr>
          <p:cNvPr id="156" name="Graphic 155" descr="Soldier male outline">
            <a:extLst>
              <a:ext uri="{FF2B5EF4-FFF2-40B4-BE49-F238E27FC236}">
                <a16:creationId xmlns:a16="http://schemas.microsoft.com/office/drawing/2014/main" id="{25C52487-C37B-908F-368B-8E8F5483FB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89340" y="5940568"/>
            <a:ext cx="406552" cy="406552"/>
          </a:xfrm>
          <a:prstGeom prst="rect">
            <a:avLst/>
          </a:prstGeom>
        </p:spPr>
      </p:pic>
      <p:pic>
        <p:nvPicPr>
          <p:cNvPr id="157" name="Graphic 156" descr="Soldier male outline">
            <a:extLst>
              <a:ext uri="{FF2B5EF4-FFF2-40B4-BE49-F238E27FC236}">
                <a16:creationId xmlns:a16="http://schemas.microsoft.com/office/drawing/2014/main" id="{D1668D2D-EAAE-ADD1-0288-4EF95090184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29078" y="5940567"/>
            <a:ext cx="406552" cy="406552"/>
          </a:xfrm>
          <a:prstGeom prst="rect">
            <a:avLst/>
          </a:prstGeom>
        </p:spPr>
      </p:pic>
      <p:pic>
        <p:nvPicPr>
          <p:cNvPr id="158" name="Graphic 157" descr="Soldier male outline">
            <a:extLst>
              <a:ext uri="{FF2B5EF4-FFF2-40B4-BE49-F238E27FC236}">
                <a16:creationId xmlns:a16="http://schemas.microsoft.com/office/drawing/2014/main" id="{6809B3CB-F285-EF21-FF58-51822150B78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9823" y="6343456"/>
            <a:ext cx="406552" cy="406552"/>
          </a:xfrm>
          <a:prstGeom prst="rect">
            <a:avLst/>
          </a:prstGeom>
        </p:spPr>
      </p:pic>
      <p:pic>
        <p:nvPicPr>
          <p:cNvPr id="159" name="Graphic 158" descr="Soldier male outline">
            <a:extLst>
              <a:ext uri="{FF2B5EF4-FFF2-40B4-BE49-F238E27FC236}">
                <a16:creationId xmlns:a16="http://schemas.microsoft.com/office/drawing/2014/main" id="{293BEB65-0DCA-B5E0-7B71-5B74724BDEE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7139" y="6347119"/>
            <a:ext cx="406552" cy="406552"/>
          </a:xfrm>
          <a:prstGeom prst="rect">
            <a:avLst/>
          </a:prstGeom>
        </p:spPr>
      </p:pic>
      <p:pic>
        <p:nvPicPr>
          <p:cNvPr id="160" name="Graphic 159" descr="Soldier male outline">
            <a:extLst>
              <a:ext uri="{FF2B5EF4-FFF2-40B4-BE49-F238E27FC236}">
                <a16:creationId xmlns:a16="http://schemas.microsoft.com/office/drawing/2014/main" id="{155552FC-C4A7-9E3C-613A-39D9B0CB0C8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9943" y="6347119"/>
            <a:ext cx="406552" cy="406552"/>
          </a:xfrm>
          <a:prstGeom prst="rect">
            <a:avLst/>
          </a:prstGeom>
        </p:spPr>
      </p:pic>
      <p:pic>
        <p:nvPicPr>
          <p:cNvPr id="161" name="Graphic 160" descr="Soldier male outline">
            <a:extLst>
              <a:ext uri="{FF2B5EF4-FFF2-40B4-BE49-F238E27FC236}">
                <a16:creationId xmlns:a16="http://schemas.microsoft.com/office/drawing/2014/main" id="{84692C4E-61D0-FD71-3842-7DEB7F2FD56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26511" y="6345288"/>
            <a:ext cx="406552" cy="406552"/>
          </a:xfrm>
          <a:prstGeom prst="rect">
            <a:avLst/>
          </a:prstGeom>
        </p:spPr>
      </p:pic>
      <p:pic>
        <p:nvPicPr>
          <p:cNvPr id="166" name="Graphic 165" descr="Soldier male outline">
            <a:extLst>
              <a:ext uri="{FF2B5EF4-FFF2-40B4-BE49-F238E27FC236}">
                <a16:creationId xmlns:a16="http://schemas.microsoft.com/office/drawing/2014/main" id="{1EC55955-8576-69E7-B78E-C1A1076347D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9167" y="2534253"/>
            <a:ext cx="406552" cy="406552"/>
          </a:xfrm>
          <a:prstGeom prst="rect">
            <a:avLst/>
          </a:prstGeom>
        </p:spPr>
      </p:pic>
      <p:pic>
        <p:nvPicPr>
          <p:cNvPr id="167" name="Graphic 166" descr="Soldier male outline">
            <a:extLst>
              <a:ext uri="{FF2B5EF4-FFF2-40B4-BE49-F238E27FC236}">
                <a16:creationId xmlns:a16="http://schemas.microsoft.com/office/drawing/2014/main" id="{32B8EDAC-C25E-138F-E78A-562F4955D3E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6483" y="2537916"/>
            <a:ext cx="406552" cy="406552"/>
          </a:xfrm>
          <a:prstGeom prst="rect">
            <a:avLst/>
          </a:prstGeom>
        </p:spPr>
      </p:pic>
      <p:pic>
        <p:nvPicPr>
          <p:cNvPr id="168" name="Graphic 167" descr="Soldier male outline">
            <a:extLst>
              <a:ext uri="{FF2B5EF4-FFF2-40B4-BE49-F238E27FC236}">
                <a16:creationId xmlns:a16="http://schemas.microsoft.com/office/drawing/2014/main" id="{45DB8622-5D0F-5252-7D87-2CEE18E388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9287" y="2537916"/>
            <a:ext cx="406552" cy="406552"/>
          </a:xfrm>
          <a:prstGeom prst="rect">
            <a:avLst/>
          </a:prstGeom>
        </p:spPr>
      </p:pic>
      <p:pic>
        <p:nvPicPr>
          <p:cNvPr id="169" name="Graphic 168" descr="Soldier male outline">
            <a:extLst>
              <a:ext uri="{FF2B5EF4-FFF2-40B4-BE49-F238E27FC236}">
                <a16:creationId xmlns:a16="http://schemas.microsoft.com/office/drawing/2014/main" id="{46AFEC09-3EDD-6459-802B-CD2C0C6CFB0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35855" y="2536085"/>
            <a:ext cx="406552" cy="406552"/>
          </a:xfrm>
          <a:prstGeom prst="rect">
            <a:avLst/>
          </a:prstGeom>
        </p:spPr>
      </p:pic>
      <p:pic>
        <p:nvPicPr>
          <p:cNvPr id="170" name="Graphic 169" descr="Soldier male outline">
            <a:extLst>
              <a:ext uri="{FF2B5EF4-FFF2-40B4-BE49-F238E27FC236}">
                <a16:creationId xmlns:a16="http://schemas.microsoft.com/office/drawing/2014/main" id="{EF918B1D-D481-71A2-5882-013C5D59A8F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73919" y="2534255"/>
            <a:ext cx="406552" cy="406552"/>
          </a:xfrm>
          <a:prstGeom prst="rect">
            <a:avLst/>
          </a:prstGeom>
        </p:spPr>
      </p:pic>
      <p:pic>
        <p:nvPicPr>
          <p:cNvPr id="171" name="Graphic 170" descr="Soldier male outline">
            <a:extLst>
              <a:ext uri="{FF2B5EF4-FFF2-40B4-BE49-F238E27FC236}">
                <a16:creationId xmlns:a16="http://schemas.microsoft.com/office/drawing/2014/main" id="{E1E3F402-4361-8F21-57F6-9596732FCEA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98684" y="2534255"/>
            <a:ext cx="406552" cy="406552"/>
          </a:xfrm>
          <a:prstGeom prst="rect">
            <a:avLst/>
          </a:prstGeom>
        </p:spPr>
      </p:pic>
      <p:pic>
        <p:nvPicPr>
          <p:cNvPr id="172" name="Graphic 171" descr="Soldier male outline">
            <a:extLst>
              <a:ext uri="{FF2B5EF4-FFF2-40B4-BE49-F238E27FC236}">
                <a16:creationId xmlns:a16="http://schemas.microsoft.com/office/drawing/2014/main" id="{DAB8FBCA-FE55-FC92-A38D-EFE0FC18E50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38422" y="2534253"/>
            <a:ext cx="406552" cy="406552"/>
          </a:xfrm>
          <a:prstGeom prst="rect">
            <a:avLst/>
          </a:prstGeom>
        </p:spPr>
      </p:pic>
      <p:pic>
        <p:nvPicPr>
          <p:cNvPr id="173" name="Graphic 172" descr="Soldier male outline">
            <a:extLst>
              <a:ext uri="{FF2B5EF4-FFF2-40B4-BE49-F238E27FC236}">
                <a16:creationId xmlns:a16="http://schemas.microsoft.com/office/drawing/2014/main" id="{A03887FE-35DD-6120-1055-CBAF61EBF25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7610" y="2911161"/>
            <a:ext cx="406552" cy="406552"/>
          </a:xfrm>
          <a:prstGeom prst="rect">
            <a:avLst/>
          </a:prstGeom>
        </p:spPr>
      </p:pic>
      <p:pic>
        <p:nvPicPr>
          <p:cNvPr id="174" name="Graphic 173" descr="Soldier male outline">
            <a:extLst>
              <a:ext uri="{FF2B5EF4-FFF2-40B4-BE49-F238E27FC236}">
                <a16:creationId xmlns:a16="http://schemas.microsoft.com/office/drawing/2014/main" id="{43C58CAB-FFE0-2517-5AC8-076C5AB0FAC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4926" y="2914824"/>
            <a:ext cx="406552" cy="406552"/>
          </a:xfrm>
          <a:prstGeom prst="rect">
            <a:avLst/>
          </a:prstGeom>
        </p:spPr>
      </p:pic>
      <p:pic>
        <p:nvPicPr>
          <p:cNvPr id="175" name="Graphic 174" descr="Soldier male outline">
            <a:extLst>
              <a:ext uri="{FF2B5EF4-FFF2-40B4-BE49-F238E27FC236}">
                <a16:creationId xmlns:a16="http://schemas.microsoft.com/office/drawing/2014/main" id="{CA4310B4-67F0-D1AA-D53C-6ABBB154EA9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7730" y="2914824"/>
            <a:ext cx="406552" cy="406552"/>
          </a:xfrm>
          <a:prstGeom prst="rect">
            <a:avLst/>
          </a:prstGeom>
        </p:spPr>
      </p:pic>
      <p:pic>
        <p:nvPicPr>
          <p:cNvPr id="176" name="Graphic 175" descr="Soldier male outline">
            <a:extLst>
              <a:ext uri="{FF2B5EF4-FFF2-40B4-BE49-F238E27FC236}">
                <a16:creationId xmlns:a16="http://schemas.microsoft.com/office/drawing/2014/main" id="{9C5349A8-5B0A-31A3-B513-4C024D11FC7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34298" y="2912993"/>
            <a:ext cx="406552" cy="406552"/>
          </a:xfrm>
          <a:prstGeom prst="rect">
            <a:avLst/>
          </a:prstGeom>
        </p:spPr>
      </p:pic>
      <p:pic>
        <p:nvPicPr>
          <p:cNvPr id="177" name="Graphic 176" descr="Soldier male outline">
            <a:extLst>
              <a:ext uri="{FF2B5EF4-FFF2-40B4-BE49-F238E27FC236}">
                <a16:creationId xmlns:a16="http://schemas.microsoft.com/office/drawing/2014/main" id="{E89BF53B-5BD7-4F99-5E3B-350E32FF401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72362" y="2911163"/>
            <a:ext cx="406552" cy="406552"/>
          </a:xfrm>
          <a:prstGeom prst="rect">
            <a:avLst/>
          </a:prstGeom>
        </p:spPr>
      </p:pic>
      <p:pic>
        <p:nvPicPr>
          <p:cNvPr id="178" name="Graphic 177" descr="Soldier male outline">
            <a:extLst>
              <a:ext uri="{FF2B5EF4-FFF2-40B4-BE49-F238E27FC236}">
                <a16:creationId xmlns:a16="http://schemas.microsoft.com/office/drawing/2014/main" id="{EDE4ADD0-6EAE-C0DB-3FC4-4F33ACEB8D4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97127" y="2911163"/>
            <a:ext cx="406552" cy="406552"/>
          </a:xfrm>
          <a:prstGeom prst="rect">
            <a:avLst/>
          </a:prstGeom>
        </p:spPr>
      </p:pic>
      <p:pic>
        <p:nvPicPr>
          <p:cNvPr id="179" name="Graphic 178" descr="Soldier male outline">
            <a:extLst>
              <a:ext uri="{FF2B5EF4-FFF2-40B4-BE49-F238E27FC236}">
                <a16:creationId xmlns:a16="http://schemas.microsoft.com/office/drawing/2014/main" id="{B2CC58AC-A3E5-DD16-087B-96D8E3001C2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36864" y="2911161"/>
            <a:ext cx="406552" cy="406552"/>
          </a:xfrm>
          <a:prstGeom prst="rect">
            <a:avLst/>
          </a:prstGeom>
        </p:spPr>
      </p:pic>
      <p:pic>
        <p:nvPicPr>
          <p:cNvPr id="180" name="Graphic 179" descr="Soldier male outline">
            <a:extLst>
              <a:ext uri="{FF2B5EF4-FFF2-40B4-BE49-F238E27FC236}">
                <a16:creationId xmlns:a16="http://schemas.microsoft.com/office/drawing/2014/main" id="{5D42D017-559C-AD80-0F68-44531AAEC41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6052" y="3287967"/>
            <a:ext cx="406552" cy="406552"/>
          </a:xfrm>
          <a:prstGeom prst="rect">
            <a:avLst/>
          </a:prstGeom>
        </p:spPr>
      </p:pic>
      <p:pic>
        <p:nvPicPr>
          <p:cNvPr id="181" name="Graphic 180" descr="Soldier male outline">
            <a:extLst>
              <a:ext uri="{FF2B5EF4-FFF2-40B4-BE49-F238E27FC236}">
                <a16:creationId xmlns:a16="http://schemas.microsoft.com/office/drawing/2014/main" id="{88AB6BE5-52BD-F546-4D5A-7736770049D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3368" y="3291629"/>
            <a:ext cx="406552" cy="406552"/>
          </a:xfrm>
          <a:prstGeom prst="rect">
            <a:avLst/>
          </a:prstGeom>
        </p:spPr>
      </p:pic>
      <p:pic>
        <p:nvPicPr>
          <p:cNvPr id="182" name="Graphic 181" descr="Soldier male outline">
            <a:extLst>
              <a:ext uri="{FF2B5EF4-FFF2-40B4-BE49-F238E27FC236}">
                <a16:creationId xmlns:a16="http://schemas.microsoft.com/office/drawing/2014/main" id="{F1DFDC4B-F830-43F9-B1C9-B14D74904B6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6172" y="3291629"/>
            <a:ext cx="406552" cy="406552"/>
          </a:xfrm>
          <a:prstGeom prst="rect">
            <a:avLst/>
          </a:prstGeom>
        </p:spPr>
      </p:pic>
      <p:pic>
        <p:nvPicPr>
          <p:cNvPr id="183" name="Graphic 182" descr="Soldier male outline">
            <a:extLst>
              <a:ext uri="{FF2B5EF4-FFF2-40B4-BE49-F238E27FC236}">
                <a16:creationId xmlns:a16="http://schemas.microsoft.com/office/drawing/2014/main" id="{893B8D5A-1C4C-C334-1961-73C2EFA9CDF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32740" y="3289799"/>
            <a:ext cx="406552" cy="406552"/>
          </a:xfrm>
          <a:prstGeom prst="rect">
            <a:avLst/>
          </a:prstGeom>
        </p:spPr>
      </p:pic>
      <p:pic>
        <p:nvPicPr>
          <p:cNvPr id="184" name="Graphic 183" descr="Soldier male outline">
            <a:extLst>
              <a:ext uri="{FF2B5EF4-FFF2-40B4-BE49-F238E27FC236}">
                <a16:creationId xmlns:a16="http://schemas.microsoft.com/office/drawing/2014/main" id="{75838960-F40E-0A23-A670-F06134F0359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70804" y="3287968"/>
            <a:ext cx="406552" cy="406552"/>
          </a:xfrm>
          <a:prstGeom prst="rect">
            <a:avLst/>
          </a:prstGeom>
        </p:spPr>
      </p:pic>
      <p:pic>
        <p:nvPicPr>
          <p:cNvPr id="185" name="Graphic 184" descr="Soldier male outline">
            <a:extLst>
              <a:ext uri="{FF2B5EF4-FFF2-40B4-BE49-F238E27FC236}">
                <a16:creationId xmlns:a16="http://schemas.microsoft.com/office/drawing/2014/main" id="{B4321CB3-A42A-2D6D-F6D1-7A2FAE1D00E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95570" y="3287968"/>
            <a:ext cx="406552" cy="406552"/>
          </a:xfrm>
          <a:prstGeom prst="rect">
            <a:avLst/>
          </a:prstGeom>
        </p:spPr>
      </p:pic>
      <p:pic>
        <p:nvPicPr>
          <p:cNvPr id="186" name="Graphic 185" descr="Soldier male outline">
            <a:extLst>
              <a:ext uri="{FF2B5EF4-FFF2-40B4-BE49-F238E27FC236}">
                <a16:creationId xmlns:a16="http://schemas.microsoft.com/office/drawing/2014/main" id="{11BCC39A-58D1-1A63-1B75-4E8E217ADF2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35307" y="3287967"/>
            <a:ext cx="406552" cy="406552"/>
          </a:xfrm>
          <a:prstGeom prst="rect">
            <a:avLst/>
          </a:prstGeom>
        </p:spPr>
      </p:pic>
      <p:pic>
        <p:nvPicPr>
          <p:cNvPr id="187" name="Graphic 186" descr="Soldier male outline">
            <a:extLst>
              <a:ext uri="{FF2B5EF4-FFF2-40B4-BE49-F238E27FC236}">
                <a16:creationId xmlns:a16="http://schemas.microsoft.com/office/drawing/2014/main" id="{EE8141CA-323C-0F9E-CD4B-2DC9255E75B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4495" y="3694519"/>
            <a:ext cx="406552" cy="406552"/>
          </a:xfrm>
          <a:prstGeom prst="rect">
            <a:avLst/>
          </a:prstGeom>
        </p:spPr>
      </p:pic>
      <p:pic>
        <p:nvPicPr>
          <p:cNvPr id="188" name="Graphic 187" descr="Soldier male outline">
            <a:extLst>
              <a:ext uri="{FF2B5EF4-FFF2-40B4-BE49-F238E27FC236}">
                <a16:creationId xmlns:a16="http://schemas.microsoft.com/office/drawing/2014/main" id="{6A2F4F3A-EBE3-1195-02F9-4FFEA159316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1811" y="3698181"/>
            <a:ext cx="406552" cy="406552"/>
          </a:xfrm>
          <a:prstGeom prst="rect">
            <a:avLst/>
          </a:prstGeom>
        </p:spPr>
      </p:pic>
      <p:pic>
        <p:nvPicPr>
          <p:cNvPr id="189" name="Graphic 188" descr="Soldier male outline">
            <a:extLst>
              <a:ext uri="{FF2B5EF4-FFF2-40B4-BE49-F238E27FC236}">
                <a16:creationId xmlns:a16="http://schemas.microsoft.com/office/drawing/2014/main" id="{5068A055-0DA2-6998-E45E-4592403D944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4615" y="3698181"/>
            <a:ext cx="406552" cy="406552"/>
          </a:xfrm>
          <a:prstGeom prst="rect">
            <a:avLst/>
          </a:prstGeom>
        </p:spPr>
      </p:pic>
      <p:pic>
        <p:nvPicPr>
          <p:cNvPr id="190" name="Graphic 189" descr="Soldier male outline">
            <a:extLst>
              <a:ext uri="{FF2B5EF4-FFF2-40B4-BE49-F238E27FC236}">
                <a16:creationId xmlns:a16="http://schemas.microsoft.com/office/drawing/2014/main" id="{BC2861B8-19F9-BD34-8028-308EE29E268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31183" y="3696351"/>
            <a:ext cx="406552" cy="406552"/>
          </a:xfrm>
          <a:prstGeom prst="rect">
            <a:avLst/>
          </a:prstGeom>
        </p:spPr>
      </p:pic>
      <p:pic>
        <p:nvPicPr>
          <p:cNvPr id="191" name="Graphic 190" descr="Soldier male outline">
            <a:extLst>
              <a:ext uri="{FF2B5EF4-FFF2-40B4-BE49-F238E27FC236}">
                <a16:creationId xmlns:a16="http://schemas.microsoft.com/office/drawing/2014/main" id="{F26A4243-B94B-C8B6-89FC-719A938C47D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69247" y="3694520"/>
            <a:ext cx="406552" cy="406552"/>
          </a:xfrm>
          <a:prstGeom prst="rect">
            <a:avLst/>
          </a:prstGeom>
        </p:spPr>
      </p:pic>
      <p:pic>
        <p:nvPicPr>
          <p:cNvPr id="192" name="Graphic 191" descr="Soldier male outline">
            <a:extLst>
              <a:ext uri="{FF2B5EF4-FFF2-40B4-BE49-F238E27FC236}">
                <a16:creationId xmlns:a16="http://schemas.microsoft.com/office/drawing/2014/main" id="{E0B3BB67-D35A-03B7-92AB-F2993695877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94012" y="3694520"/>
            <a:ext cx="406552" cy="406552"/>
          </a:xfrm>
          <a:prstGeom prst="rect">
            <a:avLst/>
          </a:prstGeom>
        </p:spPr>
      </p:pic>
      <p:pic>
        <p:nvPicPr>
          <p:cNvPr id="193" name="Graphic 192" descr="Soldier male outline">
            <a:extLst>
              <a:ext uri="{FF2B5EF4-FFF2-40B4-BE49-F238E27FC236}">
                <a16:creationId xmlns:a16="http://schemas.microsoft.com/office/drawing/2014/main" id="{130913F8-117A-F032-1ABD-5904133D30C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33750" y="3694519"/>
            <a:ext cx="406552" cy="406552"/>
          </a:xfrm>
          <a:prstGeom prst="rect">
            <a:avLst/>
          </a:prstGeom>
        </p:spPr>
      </p:pic>
      <p:pic>
        <p:nvPicPr>
          <p:cNvPr id="194" name="Graphic 193" descr="Soldier male outline">
            <a:extLst>
              <a:ext uri="{FF2B5EF4-FFF2-40B4-BE49-F238E27FC236}">
                <a16:creationId xmlns:a16="http://schemas.microsoft.com/office/drawing/2014/main" id="{0CC39043-6A82-688E-FB71-235F9D434F3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4495" y="4097408"/>
            <a:ext cx="406552" cy="406552"/>
          </a:xfrm>
          <a:prstGeom prst="rect">
            <a:avLst/>
          </a:prstGeom>
        </p:spPr>
      </p:pic>
      <p:pic>
        <p:nvPicPr>
          <p:cNvPr id="195" name="Graphic 194" descr="Soldier male outline">
            <a:extLst>
              <a:ext uri="{FF2B5EF4-FFF2-40B4-BE49-F238E27FC236}">
                <a16:creationId xmlns:a16="http://schemas.microsoft.com/office/drawing/2014/main" id="{EA1D8756-CC15-9F14-3C6D-4748BC5505F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1811" y="4101071"/>
            <a:ext cx="406552" cy="406552"/>
          </a:xfrm>
          <a:prstGeom prst="rect">
            <a:avLst/>
          </a:prstGeom>
        </p:spPr>
      </p:pic>
      <p:pic>
        <p:nvPicPr>
          <p:cNvPr id="196" name="Graphic 195" descr="Soldier male outline">
            <a:extLst>
              <a:ext uri="{FF2B5EF4-FFF2-40B4-BE49-F238E27FC236}">
                <a16:creationId xmlns:a16="http://schemas.microsoft.com/office/drawing/2014/main" id="{30DDCFFF-AE19-2F2F-8225-7FD88CC70D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4615" y="4101071"/>
            <a:ext cx="406552" cy="406552"/>
          </a:xfrm>
          <a:prstGeom prst="rect">
            <a:avLst/>
          </a:prstGeom>
        </p:spPr>
      </p:pic>
      <p:pic>
        <p:nvPicPr>
          <p:cNvPr id="197" name="Graphic 196" descr="Soldier male outline">
            <a:extLst>
              <a:ext uri="{FF2B5EF4-FFF2-40B4-BE49-F238E27FC236}">
                <a16:creationId xmlns:a16="http://schemas.microsoft.com/office/drawing/2014/main" id="{E04FDFC4-A4D2-441F-2798-6C3639F5D33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31183" y="4099240"/>
            <a:ext cx="406552" cy="406552"/>
          </a:xfrm>
          <a:prstGeom prst="rect">
            <a:avLst/>
          </a:prstGeom>
        </p:spPr>
      </p:pic>
      <p:pic>
        <p:nvPicPr>
          <p:cNvPr id="198" name="Graphic 197" descr="Soldier male outline">
            <a:extLst>
              <a:ext uri="{FF2B5EF4-FFF2-40B4-BE49-F238E27FC236}">
                <a16:creationId xmlns:a16="http://schemas.microsoft.com/office/drawing/2014/main" id="{C2F3571F-D737-1360-4007-DBCDAC46BA0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69247" y="4097409"/>
            <a:ext cx="406552" cy="406552"/>
          </a:xfrm>
          <a:prstGeom prst="rect">
            <a:avLst/>
          </a:prstGeom>
        </p:spPr>
      </p:pic>
      <p:pic>
        <p:nvPicPr>
          <p:cNvPr id="199" name="Graphic 198" descr="Soldier male outline">
            <a:extLst>
              <a:ext uri="{FF2B5EF4-FFF2-40B4-BE49-F238E27FC236}">
                <a16:creationId xmlns:a16="http://schemas.microsoft.com/office/drawing/2014/main" id="{B784C5DB-F50E-B8C7-5C04-21F46D74CC2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94012" y="4097409"/>
            <a:ext cx="406552" cy="406552"/>
          </a:xfrm>
          <a:prstGeom prst="rect">
            <a:avLst/>
          </a:prstGeom>
        </p:spPr>
      </p:pic>
      <p:pic>
        <p:nvPicPr>
          <p:cNvPr id="200" name="Graphic 199" descr="Soldier male outline">
            <a:extLst>
              <a:ext uri="{FF2B5EF4-FFF2-40B4-BE49-F238E27FC236}">
                <a16:creationId xmlns:a16="http://schemas.microsoft.com/office/drawing/2014/main" id="{D02BC584-9CA3-6000-C9A6-8FF0F371F1E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33750" y="4097408"/>
            <a:ext cx="406552" cy="406552"/>
          </a:xfrm>
          <a:prstGeom prst="rect">
            <a:avLst/>
          </a:prstGeom>
        </p:spPr>
      </p:pic>
      <p:pic>
        <p:nvPicPr>
          <p:cNvPr id="201" name="Graphic 200" descr="Soldier male outline">
            <a:extLst>
              <a:ext uri="{FF2B5EF4-FFF2-40B4-BE49-F238E27FC236}">
                <a16:creationId xmlns:a16="http://schemas.microsoft.com/office/drawing/2014/main" id="{920426B9-E17D-D7CF-A629-89C1C1E9CF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52573" y="4383493"/>
            <a:ext cx="406552" cy="406552"/>
          </a:xfrm>
          <a:prstGeom prst="rect">
            <a:avLst/>
          </a:prstGeom>
        </p:spPr>
      </p:pic>
      <p:pic>
        <p:nvPicPr>
          <p:cNvPr id="202" name="Graphic 201" descr="Soldier male outline">
            <a:extLst>
              <a:ext uri="{FF2B5EF4-FFF2-40B4-BE49-F238E27FC236}">
                <a16:creationId xmlns:a16="http://schemas.microsoft.com/office/drawing/2014/main" id="{D76CB0D2-433A-2FCD-C793-8B973C8E380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79889" y="4387156"/>
            <a:ext cx="406552" cy="406552"/>
          </a:xfrm>
          <a:prstGeom prst="rect">
            <a:avLst/>
          </a:prstGeom>
        </p:spPr>
      </p:pic>
      <p:pic>
        <p:nvPicPr>
          <p:cNvPr id="203" name="Graphic 202" descr="Soldier male outline">
            <a:extLst>
              <a:ext uri="{FF2B5EF4-FFF2-40B4-BE49-F238E27FC236}">
                <a16:creationId xmlns:a16="http://schemas.microsoft.com/office/drawing/2014/main" id="{8E0879DE-CBC7-657D-A6D9-EBB004ADE64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02693" y="4387156"/>
            <a:ext cx="406552" cy="406552"/>
          </a:xfrm>
          <a:prstGeom prst="rect">
            <a:avLst/>
          </a:prstGeom>
        </p:spPr>
      </p:pic>
      <p:pic>
        <p:nvPicPr>
          <p:cNvPr id="204" name="Graphic 203" descr="Soldier male outline">
            <a:extLst>
              <a:ext uri="{FF2B5EF4-FFF2-40B4-BE49-F238E27FC236}">
                <a16:creationId xmlns:a16="http://schemas.microsoft.com/office/drawing/2014/main" id="{4BCFDE61-540A-44E9-49E7-22ACE5029C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19261" y="4385325"/>
            <a:ext cx="406552" cy="406552"/>
          </a:xfrm>
          <a:prstGeom prst="rect">
            <a:avLst/>
          </a:prstGeom>
        </p:spPr>
      </p:pic>
      <p:pic>
        <p:nvPicPr>
          <p:cNvPr id="205" name="Graphic 204" descr="Soldier male outline">
            <a:extLst>
              <a:ext uri="{FF2B5EF4-FFF2-40B4-BE49-F238E27FC236}">
                <a16:creationId xmlns:a16="http://schemas.microsoft.com/office/drawing/2014/main" id="{42F871B5-A2FD-782D-A52C-6E5DDEEC549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357325" y="4383495"/>
            <a:ext cx="406552" cy="406552"/>
          </a:xfrm>
          <a:prstGeom prst="rect">
            <a:avLst/>
          </a:prstGeom>
        </p:spPr>
      </p:pic>
      <p:pic>
        <p:nvPicPr>
          <p:cNvPr id="206" name="Graphic 205" descr="Soldier male outline">
            <a:extLst>
              <a:ext uri="{FF2B5EF4-FFF2-40B4-BE49-F238E27FC236}">
                <a16:creationId xmlns:a16="http://schemas.microsoft.com/office/drawing/2014/main" id="{905CD15B-9495-5CAF-5D58-2676C0C9BFC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82091" y="4383495"/>
            <a:ext cx="406552" cy="406552"/>
          </a:xfrm>
          <a:prstGeom prst="rect">
            <a:avLst/>
          </a:prstGeom>
        </p:spPr>
      </p:pic>
      <p:pic>
        <p:nvPicPr>
          <p:cNvPr id="207" name="Graphic 206" descr="Soldier male outline">
            <a:extLst>
              <a:ext uri="{FF2B5EF4-FFF2-40B4-BE49-F238E27FC236}">
                <a16:creationId xmlns:a16="http://schemas.microsoft.com/office/drawing/2014/main" id="{EE16FC9D-F095-CC40-B7B4-E756C99012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21828" y="4383493"/>
            <a:ext cx="406552" cy="406552"/>
          </a:xfrm>
          <a:prstGeom prst="rect">
            <a:avLst/>
          </a:prstGeom>
        </p:spPr>
      </p:pic>
      <p:pic>
        <p:nvPicPr>
          <p:cNvPr id="208" name="Graphic 207" descr="Soldier male outline">
            <a:extLst>
              <a:ext uri="{FF2B5EF4-FFF2-40B4-BE49-F238E27FC236}">
                <a16:creationId xmlns:a16="http://schemas.microsoft.com/office/drawing/2014/main" id="{3E2B5A9E-E8A5-9373-05FB-F3A966891DE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51016" y="4760401"/>
            <a:ext cx="406552" cy="406552"/>
          </a:xfrm>
          <a:prstGeom prst="rect">
            <a:avLst/>
          </a:prstGeom>
        </p:spPr>
      </p:pic>
      <p:pic>
        <p:nvPicPr>
          <p:cNvPr id="209" name="Graphic 208" descr="Soldier male outline">
            <a:extLst>
              <a:ext uri="{FF2B5EF4-FFF2-40B4-BE49-F238E27FC236}">
                <a16:creationId xmlns:a16="http://schemas.microsoft.com/office/drawing/2014/main" id="{8DDF3885-6842-3FDF-54C3-5F282FE2329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78332" y="4764064"/>
            <a:ext cx="406552" cy="406552"/>
          </a:xfrm>
          <a:prstGeom prst="rect">
            <a:avLst/>
          </a:prstGeom>
        </p:spPr>
      </p:pic>
      <p:pic>
        <p:nvPicPr>
          <p:cNvPr id="210" name="Graphic 209" descr="Soldier male outline">
            <a:extLst>
              <a:ext uri="{FF2B5EF4-FFF2-40B4-BE49-F238E27FC236}">
                <a16:creationId xmlns:a16="http://schemas.microsoft.com/office/drawing/2014/main" id="{47BFBF94-2798-29A1-718B-329DBF644B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01136" y="4764064"/>
            <a:ext cx="406552" cy="406552"/>
          </a:xfrm>
          <a:prstGeom prst="rect">
            <a:avLst/>
          </a:prstGeom>
        </p:spPr>
      </p:pic>
      <p:pic>
        <p:nvPicPr>
          <p:cNvPr id="211" name="Graphic 210" descr="Soldier male outline">
            <a:extLst>
              <a:ext uri="{FF2B5EF4-FFF2-40B4-BE49-F238E27FC236}">
                <a16:creationId xmlns:a16="http://schemas.microsoft.com/office/drawing/2014/main" id="{B7F57E86-9C1F-9522-A699-AA85E8BC4CF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17704" y="4762233"/>
            <a:ext cx="406552" cy="406552"/>
          </a:xfrm>
          <a:prstGeom prst="rect">
            <a:avLst/>
          </a:prstGeom>
        </p:spPr>
      </p:pic>
      <p:pic>
        <p:nvPicPr>
          <p:cNvPr id="212" name="Graphic 211" descr="Soldier male outline">
            <a:extLst>
              <a:ext uri="{FF2B5EF4-FFF2-40B4-BE49-F238E27FC236}">
                <a16:creationId xmlns:a16="http://schemas.microsoft.com/office/drawing/2014/main" id="{F20B3D04-FD7D-EA0F-273A-0CBD0970656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55768" y="4760403"/>
            <a:ext cx="406552" cy="406552"/>
          </a:xfrm>
          <a:prstGeom prst="rect">
            <a:avLst/>
          </a:prstGeom>
        </p:spPr>
      </p:pic>
      <p:pic>
        <p:nvPicPr>
          <p:cNvPr id="213" name="Graphic 212" descr="Soldier male outline">
            <a:extLst>
              <a:ext uri="{FF2B5EF4-FFF2-40B4-BE49-F238E27FC236}">
                <a16:creationId xmlns:a16="http://schemas.microsoft.com/office/drawing/2014/main" id="{664BB29A-3F22-DA80-9790-7694B31C7F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80533" y="4760403"/>
            <a:ext cx="406552" cy="406552"/>
          </a:xfrm>
          <a:prstGeom prst="rect">
            <a:avLst/>
          </a:prstGeom>
        </p:spPr>
      </p:pic>
      <p:pic>
        <p:nvPicPr>
          <p:cNvPr id="214" name="Graphic 213" descr="Soldier male outline">
            <a:extLst>
              <a:ext uri="{FF2B5EF4-FFF2-40B4-BE49-F238E27FC236}">
                <a16:creationId xmlns:a16="http://schemas.microsoft.com/office/drawing/2014/main" id="{D9564884-DCF0-6CE3-A6E0-C80C18DDB38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020271" y="4760401"/>
            <a:ext cx="406552" cy="406552"/>
          </a:xfrm>
          <a:prstGeom prst="rect">
            <a:avLst/>
          </a:prstGeom>
        </p:spPr>
      </p:pic>
      <p:pic>
        <p:nvPicPr>
          <p:cNvPr id="215" name="Graphic 214" descr="Soldier male outline">
            <a:extLst>
              <a:ext uri="{FF2B5EF4-FFF2-40B4-BE49-F238E27FC236}">
                <a16:creationId xmlns:a16="http://schemas.microsoft.com/office/drawing/2014/main" id="{A1E2AA57-1BDC-9B62-FB1D-9C1CE9A4338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49459" y="5137207"/>
            <a:ext cx="406552" cy="406552"/>
          </a:xfrm>
          <a:prstGeom prst="rect">
            <a:avLst/>
          </a:prstGeom>
        </p:spPr>
      </p:pic>
      <p:pic>
        <p:nvPicPr>
          <p:cNvPr id="216" name="Graphic 215" descr="Soldier male outline">
            <a:extLst>
              <a:ext uri="{FF2B5EF4-FFF2-40B4-BE49-F238E27FC236}">
                <a16:creationId xmlns:a16="http://schemas.microsoft.com/office/drawing/2014/main" id="{91F3AE48-F491-CF9F-4A1D-4E0D6BFE24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76775" y="5140869"/>
            <a:ext cx="406552" cy="406552"/>
          </a:xfrm>
          <a:prstGeom prst="rect">
            <a:avLst/>
          </a:prstGeom>
        </p:spPr>
      </p:pic>
      <p:pic>
        <p:nvPicPr>
          <p:cNvPr id="217" name="Graphic 216" descr="Soldier male outline">
            <a:extLst>
              <a:ext uri="{FF2B5EF4-FFF2-40B4-BE49-F238E27FC236}">
                <a16:creationId xmlns:a16="http://schemas.microsoft.com/office/drawing/2014/main" id="{96EF4DB9-5171-B80A-E07D-C9DC0E616C9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99579" y="5140869"/>
            <a:ext cx="406552" cy="406552"/>
          </a:xfrm>
          <a:prstGeom prst="rect">
            <a:avLst/>
          </a:prstGeom>
        </p:spPr>
      </p:pic>
      <p:pic>
        <p:nvPicPr>
          <p:cNvPr id="218" name="Graphic 217" descr="Soldier male outline">
            <a:extLst>
              <a:ext uri="{FF2B5EF4-FFF2-40B4-BE49-F238E27FC236}">
                <a16:creationId xmlns:a16="http://schemas.microsoft.com/office/drawing/2014/main" id="{B693CB53-3D4D-E882-6A6C-DADFADFC9A6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16147" y="5139039"/>
            <a:ext cx="406552" cy="406552"/>
          </a:xfrm>
          <a:prstGeom prst="rect">
            <a:avLst/>
          </a:prstGeom>
        </p:spPr>
      </p:pic>
      <p:pic>
        <p:nvPicPr>
          <p:cNvPr id="219" name="Graphic 218" descr="Soldier male outline">
            <a:extLst>
              <a:ext uri="{FF2B5EF4-FFF2-40B4-BE49-F238E27FC236}">
                <a16:creationId xmlns:a16="http://schemas.microsoft.com/office/drawing/2014/main" id="{D65F5470-6743-38DA-49D9-2A34BBD90C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54211" y="5137208"/>
            <a:ext cx="406552" cy="406552"/>
          </a:xfrm>
          <a:prstGeom prst="rect">
            <a:avLst/>
          </a:prstGeom>
        </p:spPr>
      </p:pic>
      <p:pic>
        <p:nvPicPr>
          <p:cNvPr id="220" name="Graphic 219" descr="Soldier male outline">
            <a:extLst>
              <a:ext uri="{FF2B5EF4-FFF2-40B4-BE49-F238E27FC236}">
                <a16:creationId xmlns:a16="http://schemas.microsoft.com/office/drawing/2014/main" id="{565EA9D8-F55C-F5C5-DE58-AFCC8A513CC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678976" y="5137208"/>
            <a:ext cx="406552" cy="406552"/>
          </a:xfrm>
          <a:prstGeom prst="rect">
            <a:avLst/>
          </a:prstGeom>
        </p:spPr>
      </p:pic>
      <p:pic>
        <p:nvPicPr>
          <p:cNvPr id="221" name="Graphic 220" descr="Soldier male outline">
            <a:extLst>
              <a:ext uri="{FF2B5EF4-FFF2-40B4-BE49-F238E27FC236}">
                <a16:creationId xmlns:a16="http://schemas.microsoft.com/office/drawing/2014/main" id="{1EC1E3BD-7245-B36D-0B10-03C95B387C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018713" y="5137207"/>
            <a:ext cx="406552" cy="406552"/>
          </a:xfrm>
          <a:prstGeom prst="rect">
            <a:avLst/>
          </a:prstGeom>
        </p:spPr>
      </p:pic>
      <p:pic>
        <p:nvPicPr>
          <p:cNvPr id="222" name="Graphic 221" descr="Soldier male outline">
            <a:extLst>
              <a:ext uri="{FF2B5EF4-FFF2-40B4-BE49-F238E27FC236}">
                <a16:creationId xmlns:a16="http://schemas.microsoft.com/office/drawing/2014/main" id="{12F76718-FC96-3E11-312B-8B0C4CA9C8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47901" y="5543759"/>
            <a:ext cx="406552" cy="406552"/>
          </a:xfrm>
          <a:prstGeom prst="rect">
            <a:avLst/>
          </a:prstGeom>
        </p:spPr>
      </p:pic>
      <p:pic>
        <p:nvPicPr>
          <p:cNvPr id="223" name="Graphic 222" descr="Soldier male outline">
            <a:extLst>
              <a:ext uri="{FF2B5EF4-FFF2-40B4-BE49-F238E27FC236}">
                <a16:creationId xmlns:a16="http://schemas.microsoft.com/office/drawing/2014/main" id="{A0F2D756-500F-EA44-523D-1F16345F38B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75217" y="5547421"/>
            <a:ext cx="406552" cy="406552"/>
          </a:xfrm>
          <a:prstGeom prst="rect">
            <a:avLst/>
          </a:prstGeom>
        </p:spPr>
      </p:pic>
      <p:pic>
        <p:nvPicPr>
          <p:cNvPr id="224" name="Graphic 223" descr="Soldier male outline">
            <a:extLst>
              <a:ext uri="{FF2B5EF4-FFF2-40B4-BE49-F238E27FC236}">
                <a16:creationId xmlns:a16="http://schemas.microsoft.com/office/drawing/2014/main" id="{410FBD15-2DE6-56AB-7894-4C5B0235757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98021" y="5547421"/>
            <a:ext cx="406552" cy="406552"/>
          </a:xfrm>
          <a:prstGeom prst="rect">
            <a:avLst/>
          </a:prstGeom>
        </p:spPr>
      </p:pic>
      <p:pic>
        <p:nvPicPr>
          <p:cNvPr id="225" name="Graphic 224" descr="Soldier male outline">
            <a:extLst>
              <a:ext uri="{FF2B5EF4-FFF2-40B4-BE49-F238E27FC236}">
                <a16:creationId xmlns:a16="http://schemas.microsoft.com/office/drawing/2014/main" id="{49197FC6-24EB-BAAC-014A-1EB63E35AA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14589" y="5545591"/>
            <a:ext cx="406552" cy="406552"/>
          </a:xfrm>
          <a:prstGeom prst="rect">
            <a:avLst/>
          </a:prstGeom>
        </p:spPr>
      </p:pic>
      <p:pic>
        <p:nvPicPr>
          <p:cNvPr id="226" name="Graphic 225" descr="Soldier male outline">
            <a:extLst>
              <a:ext uri="{FF2B5EF4-FFF2-40B4-BE49-F238E27FC236}">
                <a16:creationId xmlns:a16="http://schemas.microsoft.com/office/drawing/2014/main" id="{4AB3B389-F799-5FF6-4A0E-E48B2AD91C3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352653" y="5543760"/>
            <a:ext cx="406552" cy="406552"/>
          </a:xfrm>
          <a:prstGeom prst="rect">
            <a:avLst/>
          </a:prstGeom>
        </p:spPr>
      </p:pic>
      <p:pic>
        <p:nvPicPr>
          <p:cNvPr id="227" name="Graphic 226" descr="Soldier male outline">
            <a:extLst>
              <a:ext uri="{FF2B5EF4-FFF2-40B4-BE49-F238E27FC236}">
                <a16:creationId xmlns:a16="http://schemas.microsoft.com/office/drawing/2014/main" id="{9287ED95-9474-F093-AF30-047E10CBEE6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77419" y="5543760"/>
            <a:ext cx="406552" cy="406552"/>
          </a:xfrm>
          <a:prstGeom prst="rect">
            <a:avLst/>
          </a:prstGeom>
        </p:spPr>
      </p:pic>
      <p:pic>
        <p:nvPicPr>
          <p:cNvPr id="228" name="Graphic 227" descr="Soldier male outline">
            <a:extLst>
              <a:ext uri="{FF2B5EF4-FFF2-40B4-BE49-F238E27FC236}">
                <a16:creationId xmlns:a16="http://schemas.microsoft.com/office/drawing/2014/main" id="{A737D05C-1B2B-14E3-D7A4-B5F7D1C8AD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17156" y="5543759"/>
            <a:ext cx="406552" cy="406552"/>
          </a:xfrm>
          <a:prstGeom prst="rect">
            <a:avLst/>
          </a:prstGeom>
        </p:spPr>
      </p:pic>
      <p:pic>
        <p:nvPicPr>
          <p:cNvPr id="229" name="Graphic 228" descr="Soldier male outline">
            <a:extLst>
              <a:ext uri="{FF2B5EF4-FFF2-40B4-BE49-F238E27FC236}">
                <a16:creationId xmlns:a16="http://schemas.microsoft.com/office/drawing/2014/main" id="{0C776200-5BB7-F9D5-F1D8-4E228CD6D11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47901" y="5946648"/>
            <a:ext cx="406552" cy="406552"/>
          </a:xfrm>
          <a:prstGeom prst="rect">
            <a:avLst/>
          </a:prstGeom>
        </p:spPr>
      </p:pic>
      <p:pic>
        <p:nvPicPr>
          <p:cNvPr id="230" name="Graphic 229" descr="Soldier male outline">
            <a:extLst>
              <a:ext uri="{FF2B5EF4-FFF2-40B4-BE49-F238E27FC236}">
                <a16:creationId xmlns:a16="http://schemas.microsoft.com/office/drawing/2014/main" id="{45A13EB8-0FD3-A818-1DDD-BFD8868CF21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75217" y="5950311"/>
            <a:ext cx="406552" cy="406552"/>
          </a:xfrm>
          <a:prstGeom prst="rect">
            <a:avLst/>
          </a:prstGeom>
        </p:spPr>
      </p:pic>
      <p:pic>
        <p:nvPicPr>
          <p:cNvPr id="231" name="Graphic 230" descr="Soldier male outline">
            <a:extLst>
              <a:ext uri="{FF2B5EF4-FFF2-40B4-BE49-F238E27FC236}">
                <a16:creationId xmlns:a16="http://schemas.microsoft.com/office/drawing/2014/main" id="{9C9A9DE2-A277-F7CF-FE21-486F27B78F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98021" y="5950311"/>
            <a:ext cx="406552" cy="406552"/>
          </a:xfrm>
          <a:prstGeom prst="rect">
            <a:avLst/>
          </a:prstGeom>
        </p:spPr>
      </p:pic>
      <p:pic>
        <p:nvPicPr>
          <p:cNvPr id="232" name="Graphic 231" descr="Soldier male outline">
            <a:extLst>
              <a:ext uri="{FF2B5EF4-FFF2-40B4-BE49-F238E27FC236}">
                <a16:creationId xmlns:a16="http://schemas.microsoft.com/office/drawing/2014/main" id="{11884F72-E1A9-BE44-1F8C-A806B7D10A9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14589" y="5948480"/>
            <a:ext cx="406552" cy="406552"/>
          </a:xfrm>
          <a:prstGeom prst="rect">
            <a:avLst/>
          </a:prstGeom>
        </p:spPr>
      </p:pic>
      <p:pic>
        <p:nvPicPr>
          <p:cNvPr id="233" name="Graphic 232" descr="Soldier male outline">
            <a:extLst>
              <a:ext uri="{FF2B5EF4-FFF2-40B4-BE49-F238E27FC236}">
                <a16:creationId xmlns:a16="http://schemas.microsoft.com/office/drawing/2014/main" id="{075F3F8A-C057-0886-AA54-19E129D272F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52653" y="5946649"/>
            <a:ext cx="406552" cy="406552"/>
          </a:xfrm>
          <a:prstGeom prst="rect">
            <a:avLst/>
          </a:prstGeom>
        </p:spPr>
      </p:pic>
      <p:pic>
        <p:nvPicPr>
          <p:cNvPr id="234" name="Graphic 233" descr="Soldier male outline">
            <a:extLst>
              <a:ext uri="{FF2B5EF4-FFF2-40B4-BE49-F238E27FC236}">
                <a16:creationId xmlns:a16="http://schemas.microsoft.com/office/drawing/2014/main" id="{851B3E8B-5D56-605E-A1A9-D3B59E7988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77419" y="5946649"/>
            <a:ext cx="406552" cy="406552"/>
          </a:xfrm>
          <a:prstGeom prst="rect">
            <a:avLst/>
          </a:prstGeom>
        </p:spPr>
      </p:pic>
      <p:pic>
        <p:nvPicPr>
          <p:cNvPr id="235" name="Graphic 234" descr="Soldier male outline">
            <a:extLst>
              <a:ext uri="{FF2B5EF4-FFF2-40B4-BE49-F238E27FC236}">
                <a16:creationId xmlns:a16="http://schemas.microsoft.com/office/drawing/2014/main" id="{08CF9436-2276-7ED6-3C95-AA0990EFD73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017156" y="5946648"/>
            <a:ext cx="406552" cy="406552"/>
          </a:xfrm>
          <a:prstGeom prst="rect">
            <a:avLst/>
          </a:prstGeom>
        </p:spPr>
      </p:pic>
      <p:pic>
        <p:nvPicPr>
          <p:cNvPr id="236" name="Graphic 235" descr="Soldier male outline">
            <a:extLst>
              <a:ext uri="{FF2B5EF4-FFF2-40B4-BE49-F238E27FC236}">
                <a16:creationId xmlns:a16="http://schemas.microsoft.com/office/drawing/2014/main" id="{43911843-0375-821F-ABA1-C49D3A43AE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77659" y="2364729"/>
            <a:ext cx="406552" cy="406552"/>
          </a:xfrm>
          <a:prstGeom prst="rect">
            <a:avLst/>
          </a:prstGeom>
        </p:spPr>
      </p:pic>
      <p:pic>
        <p:nvPicPr>
          <p:cNvPr id="237" name="Graphic 236" descr="Soldier male outline">
            <a:extLst>
              <a:ext uri="{FF2B5EF4-FFF2-40B4-BE49-F238E27FC236}">
                <a16:creationId xmlns:a16="http://schemas.microsoft.com/office/drawing/2014/main" id="{A95CDE8D-4255-B526-9F63-B010AA5A74C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04975" y="2368392"/>
            <a:ext cx="406552" cy="406552"/>
          </a:xfrm>
          <a:prstGeom prst="rect">
            <a:avLst/>
          </a:prstGeom>
        </p:spPr>
      </p:pic>
      <p:pic>
        <p:nvPicPr>
          <p:cNvPr id="238" name="Graphic 237" descr="Soldier male outline">
            <a:extLst>
              <a:ext uri="{FF2B5EF4-FFF2-40B4-BE49-F238E27FC236}">
                <a16:creationId xmlns:a16="http://schemas.microsoft.com/office/drawing/2014/main" id="{8EA233DB-7927-7EDF-3967-3C96C87F3C8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27779" y="2368392"/>
            <a:ext cx="406552" cy="406552"/>
          </a:xfrm>
          <a:prstGeom prst="rect">
            <a:avLst/>
          </a:prstGeom>
        </p:spPr>
      </p:pic>
      <p:pic>
        <p:nvPicPr>
          <p:cNvPr id="239" name="Graphic 238" descr="Soldier male outline">
            <a:extLst>
              <a:ext uri="{FF2B5EF4-FFF2-40B4-BE49-F238E27FC236}">
                <a16:creationId xmlns:a16="http://schemas.microsoft.com/office/drawing/2014/main" id="{EC3B8435-D381-2FD2-C607-F58F4D956D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44347" y="2366561"/>
            <a:ext cx="406552" cy="406552"/>
          </a:xfrm>
          <a:prstGeom prst="rect">
            <a:avLst/>
          </a:prstGeom>
        </p:spPr>
      </p:pic>
      <p:pic>
        <p:nvPicPr>
          <p:cNvPr id="240" name="Graphic 239" descr="Soldier male outline">
            <a:extLst>
              <a:ext uri="{FF2B5EF4-FFF2-40B4-BE49-F238E27FC236}">
                <a16:creationId xmlns:a16="http://schemas.microsoft.com/office/drawing/2014/main" id="{0179CB8D-5305-F7C9-15D7-6BB9CFBA812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382411" y="2364731"/>
            <a:ext cx="406552" cy="406552"/>
          </a:xfrm>
          <a:prstGeom prst="rect">
            <a:avLst/>
          </a:prstGeom>
        </p:spPr>
      </p:pic>
      <p:pic>
        <p:nvPicPr>
          <p:cNvPr id="241" name="Graphic 240" descr="Soldier male outline">
            <a:extLst>
              <a:ext uri="{FF2B5EF4-FFF2-40B4-BE49-F238E27FC236}">
                <a16:creationId xmlns:a16="http://schemas.microsoft.com/office/drawing/2014/main" id="{4831F763-F2AA-3523-7E80-5F8F08E1E9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07176" y="2364731"/>
            <a:ext cx="406552" cy="406552"/>
          </a:xfrm>
          <a:prstGeom prst="rect">
            <a:avLst/>
          </a:prstGeom>
        </p:spPr>
      </p:pic>
      <p:pic>
        <p:nvPicPr>
          <p:cNvPr id="242" name="Graphic 241" descr="Soldier male outline">
            <a:extLst>
              <a:ext uri="{FF2B5EF4-FFF2-40B4-BE49-F238E27FC236}">
                <a16:creationId xmlns:a16="http://schemas.microsoft.com/office/drawing/2014/main" id="{F1C55444-71CF-F913-B214-42D18B73D7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46913" y="2364729"/>
            <a:ext cx="406552" cy="406552"/>
          </a:xfrm>
          <a:prstGeom prst="rect">
            <a:avLst/>
          </a:prstGeom>
        </p:spPr>
      </p:pic>
      <p:pic>
        <p:nvPicPr>
          <p:cNvPr id="243" name="Graphic 242" descr="Soldier male outline">
            <a:extLst>
              <a:ext uri="{FF2B5EF4-FFF2-40B4-BE49-F238E27FC236}">
                <a16:creationId xmlns:a16="http://schemas.microsoft.com/office/drawing/2014/main" id="{CB63DC5D-AE7F-CD7D-FB53-903989DA5ED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76101" y="2741637"/>
            <a:ext cx="406552" cy="406552"/>
          </a:xfrm>
          <a:prstGeom prst="rect">
            <a:avLst/>
          </a:prstGeom>
        </p:spPr>
      </p:pic>
      <p:pic>
        <p:nvPicPr>
          <p:cNvPr id="244" name="Graphic 243" descr="Soldier male outline">
            <a:extLst>
              <a:ext uri="{FF2B5EF4-FFF2-40B4-BE49-F238E27FC236}">
                <a16:creationId xmlns:a16="http://schemas.microsoft.com/office/drawing/2014/main" id="{C17C4A91-3CBC-D130-9365-78881E026EE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03417" y="2745300"/>
            <a:ext cx="406552" cy="406552"/>
          </a:xfrm>
          <a:prstGeom prst="rect">
            <a:avLst/>
          </a:prstGeom>
        </p:spPr>
      </p:pic>
      <p:pic>
        <p:nvPicPr>
          <p:cNvPr id="245" name="Graphic 244" descr="Soldier male outline">
            <a:extLst>
              <a:ext uri="{FF2B5EF4-FFF2-40B4-BE49-F238E27FC236}">
                <a16:creationId xmlns:a16="http://schemas.microsoft.com/office/drawing/2014/main" id="{52BD5436-4B5F-CCCF-232F-E9ED615A7F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26221" y="2745300"/>
            <a:ext cx="406552" cy="406552"/>
          </a:xfrm>
          <a:prstGeom prst="rect">
            <a:avLst/>
          </a:prstGeom>
        </p:spPr>
      </p:pic>
      <p:pic>
        <p:nvPicPr>
          <p:cNvPr id="246" name="Graphic 245" descr="Soldier male outline">
            <a:extLst>
              <a:ext uri="{FF2B5EF4-FFF2-40B4-BE49-F238E27FC236}">
                <a16:creationId xmlns:a16="http://schemas.microsoft.com/office/drawing/2014/main" id="{D1921DBB-0ED2-44CF-EE7A-0F8295321A3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42789" y="2743469"/>
            <a:ext cx="406552" cy="406552"/>
          </a:xfrm>
          <a:prstGeom prst="rect">
            <a:avLst/>
          </a:prstGeom>
        </p:spPr>
      </p:pic>
      <p:pic>
        <p:nvPicPr>
          <p:cNvPr id="247" name="Graphic 246" descr="Soldier male outline">
            <a:extLst>
              <a:ext uri="{FF2B5EF4-FFF2-40B4-BE49-F238E27FC236}">
                <a16:creationId xmlns:a16="http://schemas.microsoft.com/office/drawing/2014/main" id="{FF59AFF0-12CD-8387-2A81-E0CF4EDE0BB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80853" y="2741639"/>
            <a:ext cx="406552" cy="406552"/>
          </a:xfrm>
          <a:prstGeom prst="rect">
            <a:avLst/>
          </a:prstGeom>
        </p:spPr>
      </p:pic>
      <p:pic>
        <p:nvPicPr>
          <p:cNvPr id="248" name="Graphic 247" descr="Soldier male outline">
            <a:extLst>
              <a:ext uri="{FF2B5EF4-FFF2-40B4-BE49-F238E27FC236}">
                <a16:creationId xmlns:a16="http://schemas.microsoft.com/office/drawing/2014/main" id="{19848CC1-11BE-C43A-0991-68E8627E1F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05619" y="2741639"/>
            <a:ext cx="406552" cy="406552"/>
          </a:xfrm>
          <a:prstGeom prst="rect">
            <a:avLst/>
          </a:prstGeom>
        </p:spPr>
      </p:pic>
      <p:pic>
        <p:nvPicPr>
          <p:cNvPr id="249" name="Graphic 248" descr="Soldier male outline">
            <a:extLst>
              <a:ext uri="{FF2B5EF4-FFF2-40B4-BE49-F238E27FC236}">
                <a16:creationId xmlns:a16="http://schemas.microsoft.com/office/drawing/2014/main" id="{4FBB0C00-37F0-5A29-1760-430223A933F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045356" y="2741637"/>
            <a:ext cx="406552" cy="406552"/>
          </a:xfrm>
          <a:prstGeom prst="rect">
            <a:avLst/>
          </a:prstGeom>
        </p:spPr>
      </p:pic>
      <p:pic>
        <p:nvPicPr>
          <p:cNvPr id="250" name="Graphic 249" descr="Soldier male outline">
            <a:extLst>
              <a:ext uri="{FF2B5EF4-FFF2-40B4-BE49-F238E27FC236}">
                <a16:creationId xmlns:a16="http://schemas.microsoft.com/office/drawing/2014/main" id="{7D9EAFFB-DEF3-8A5D-74E0-397E24385FF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74544" y="3118443"/>
            <a:ext cx="406552" cy="406552"/>
          </a:xfrm>
          <a:prstGeom prst="rect">
            <a:avLst/>
          </a:prstGeom>
        </p:spPr>
      </p:pic>
      <p:pic>
        <p:nvPicPr>
          <p:cNvPr id="251" name="Graphic 250" descr="Soldier male outline">
            <a:extLst>
              <a:ext uri="{FF2B5EF4-FFF2-40B4-BE49-F238E27FC236}">
                <a16:creationId xmlns:a16="http://schemas.microsoft.com/office/drawing/2014/main" id="{C46E61E3-85A2-1170-5BBA-FC5DDA33F4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01860" y="3122105"/>
            <a:ext cx="406552" cy="406552"/>
          </a:xfrm>
          <a:prstGeom prst="rect">
            <a:avLst/>
          </a:prstGeom>
        </p:spPr>
      </p:pic>
      <p:pic>
        <p:nvPicPr>
          <p:cNvPr id="252" name="Graphic 251" descr="Soldier male outline">
            <a:extLst>
              <a:ext uri="{FF2B5EF4-FFF2-40B4-BE49-F238E27FC236}">
                <a16:creationId xmlns:a16="http://schemas.microsoft.com/office/drawing/2014/main" id="{50812F6B-5F2D-2891-C935-D9930C33FAD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724664" y="3122105"/>
            <a:ext cx="406552" cy="406552"/>
          </a:xfrm>
          <a:prstGeom prst="rect">
            <a:avLst/>
          </a:prstGeom>
        </p:spPr>
      </p:pic>
      <p:pic>
        <p:nvPicPr>
          <p:cNvPr id="253" name="Graphic 252" descr="Soldier male outline">
            <a:extLst>
              <a:ext uri="{FF2B5EF4-FFF2-40B4-BE49-F238E27FC236}">
                <a16:creationId xmlns:a16="http://schemas.microsoft.com/office/drawing/2014/main" id="{BD85AC31-2F17-38C9-AF3C-B0009572F1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41232" y="3120275"/>
            <a:ext cx="406552" cy="406552"/>
          </a:xfrm>
          <a:prstGeom prst="rect">
            <a:avLst/>
          </a:prstGeom>
        </p:spPr>
      </p:pic>
      <p:pic>
        <p:nvPicPr>
          <p:cNvPr id="254" name="Graphic 253" descr="Soldier male outline">
            <a:extLst>
              <a:ext uri="{FF2B5EF4-FFF2-40B4-BE49-F238E27FC236}">
                <a16:creationId xmlns:a16="http://schemas.microsoft.com/office/drawing/2014/main" id="{2E81F788-E75F-DDD3-19BF-5813311FC8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79296" y="3118444"/>
            <a:ext cx="406552" cy="406552"/>
          </a:xfrm>
          <a:prstGeom prst="rect">
            <a:avLst/>
          </a:prstGeom>
        </p:spPr>
      </p:pic>
      <p:pic>
        <p:nvPicPr>
          <p:cNvPr id="255" name="Graphic 254" descr="Soldier male outline">
            <a:extLst>
              <a:ext uri="{FF2B5EF4-FFF2-40B4-BE49-F238E27FC236}">
                <a16:creationId xmlns:a16="http://schemas.microsoft.com/office/drawing/2014/main" id="{E20A6E24-F62E-945F-33D5-5A22C1FA3DD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704061" y="3118444"/>
            <a:ext cx="406552" cy="406552"/>
          </a:xfrm>
          <a:prstGeom prst="rect">
            <a:avLst/>
          </a:prstGeom>
        </p:spPr>
      </p:pic>
      <p:pic>
        <p:nvPicPr>
          <p:cNvPr id="256" name="Graphic 255" descr="Soldier male outline">
            <a:extLst>
              <a:ext uri="{FF2B5EF4-FFF2-40B4-BE49-F238E27FC236}">
                <a16:creationId xmlns:a16="http://schemas.microsoft.com/office/drawing/2014/main" id="{081692C4-91E3-2843-D69D-F227D1CED75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043799" y="3118443"/>
            <a:ext cx="406552" cy="406552"/>
          </a:xfrm>
          <a:prstGeom prst="rect">
            <a:avLst/>
          </a:prstGeom>
        </p:spPr>
      </p:pic>
      <p:pic>
        <p:nvPicPr>
          <p:cNvPr id="257" name="Graphic 256" descr="Soldier male outline">
            <a:extLst>
              <a:ext uri="{FF2B5EF4-FFF2-40B4-BE49-F238E27FC236}">
                <a16:creationId xmlns:a16="http://schemas.microsoft.com/office/drawing/2014/main" id="{A1760125-D320-0102-137D-B154C3B16D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72987" y="3524995"/>
            <a:ext cx="406552" cy="406552"/>
          </a:xfrm>
          <a:prstGeom prst="rect">
            <a:avLst/>
          </a:prstGeom>
        </p:spPr>
      </p:pic>
      <p:pic>
        <p:nvPicPr>
          <p:cNvPr id="258" name="Graphic 257" descr="Soldier male outline">
            <a:extLst>
              <a:ext uri="{FF2B5EF4-FFF2-40B4-BE49-F238E27FC236}">
                <a16:creationId xmlns:a16="http://schemas.microsoft.com/office/drawing/2014/main" id="{6A227EA8-F771-5B27-104F-BFB650E1D4B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00303" y="3528657"/>
            <a:ext cx="406552" cy="406552"/>
          </a:xfrm>
          <a:prstGeom prst="rect">
            <a:avLst/>
          </a:prstGeom>
        </p:spPr>
      </p:pic>
      <p:pic>
        <p:nvPicPr>
          <p:cNvPr id="259" name="Graphic 258" descr="Soldier male outline">
            <a:extLst>
              <a:ext uri="{FF2B5EF4-FFF2-40B4-BE49-F238E27FC236}">
                <a16:creationId xmlns:a16="http://schemas.microsoft.com/office/drawing/2014/main" id="{21ED6F77-7F62-C556-7079-538CD12669D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23107" y="3528657"/>
            <a:ext cx="406552" cy="406552"/>
          </a:xfrm>
          <a:prstGeom prst="rect">
            <a:avLst/>
          </a:prstGeom>
        </p:spPr>
      </p:pic>
      <p:pic>
        <p:nvPicPr>
          <p:cNvPr id="260" name="Graphic 259" descr="Soldier male outline">
            <a:extLst>
              <a:ext uri="{FF2B5EF4-FFF2-40B4-BE49-F238E27FC236}">
                <a16:creationId xmlns:a16="http://schemas.microsoft.com/office/drawing/2014/main" id="{A025B3CD-CA6A-7189-7A3C-964D84068B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39675" y="3526827"/>
            <a:ext cx="406552" cy="406552"/>
          </a:xfrm>
          <a:prstGeom prst="rect">
            <a:avLst/>
          </a:prstGeom>
        </p:spPr>
      </p:pic>
      <p:pic>
        <p:nvPicPr>
          <p:cNvPr id="261" name="Graphic 260" descr="Soldier male outline">
            <a:extLst>
              <a:ext uri="{FF2B5EF4-FFF2-40B4-BE49-F238E27FC236}">
                <a16:creationId xmlns:a16="http://schemas.microsoft.com/office/drawing/2014/main" id="{79DFF740-24B4-A3D2-7878-075BDB0FA3C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377739" y="3524996"/>
            <a:ext cx="406552" cy="406552"/>
          </a:xfrm>
          <a:prstGeom prst="rect">
            <a:avLst/>
          </a:prstGeom>
        </p:spPr>
      </p:pic>
      <p:pic>
        <p:nvPicPr>
          <p:cNvPr id="262" name="Graphic 261" descr="Soldier male outline">
            <a:extLst>
              <a:ext uri="{FF2B5EF4-FFF2-40B4-BE49-F238E27FC236}">
                <a16:creationId xmlns:a16="http://schemas.microsoft.com/office/drawing/2014/main" id="{AACBA900-E94F-CF31-AAEF-18903AEF7C4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02504" y="3524996"/>
            <a:ext cx="406552" cy="406552"/>
          </a:xfrm>
          <a:prstGeom prst="rect">
            <a:avLst/>
          </a:prstGeom>
        </p:spPr>
      </p:pic>
      <p:pic>
        <p:nvPicPr>
          <p:cNvPr id="263" name="Graphic 262" descr="Soldier male outline">
            <a:extLst>
              <a:ext uri="{FF2B5EF4-FFF2-40B4-BE49-F238E27FC236}">
                <a16:creationId xmlns:a16="http://schemas.microsoft.com/office/drawing/2014/main" id="{5595F33C-35E3-86BC-5EB3-535DAD8922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42241" y="3524995"/>
            <a:ext cx="406552" cy="406552"/>
          </a:xfrm>
          <a:prstGeom prst="rect">
            <a:avLst/>
          </a:prstGeom>
        </p:spPr>
      </p:pic>
      <p:pic>
        <p:nvPicPr>
          <p:cNvPr id="264" name="Graphic 263" descr="Soldier male outline">
            <a:extLst>
              <a:ext uri="{FF2B5EF4-FFF2-40B4-BE49-F238E27FC236}">
                <a16:creationId xmlns:a16="http://schemas.microsoft.com/office/drawing/2014/main" id="{F74D6151-A59E-E33F-1A91-5483D8F3FAE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72987" y="3927884"/>
            <a:ext cx="406552" cy="406552"/>
          </a:xfrm>
          <a:prstGeom prst="rect">
            <a:avLst/>
          </a:prstGeom>
        </p:spPr>
      </p:pic>
      <p:pic>
        <p:nvPicPr>
          <p:cNvPr id="265" name="Graphic 264" descr="Soldier male outline">
            <a:extLst>
              <a:ext uri="{FF2B5EF4-FFF2-40B4-BE49-F238E27FC236}">
                <a16:creationId xmlns:a16="http://schemas.microsoft.com/office/drawing/2014/main" id="{BE889B71-9499-99D8-5EC5-1BB36BE0132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00303" y="3931547"/>
            <a:ext cx="406552" cy="406552"/>
          </a:xfrm>
          <a:prstGeom prst="rect">
            <a:avLst/>
          </a:prstGeom>
        </p:spPr>
      </p:pic>
      <p:pic>
        <p:nvPicPr>
          <p:cNvPr id="266" name="Graphic 265" descr="Soldier male outline">
            <a:extLst>
              <a:ext uri="{FF2B5EF4-FFF2-40B4-BE49-F238E27FC236}">
                <a16:creationId xmlns:a16="http://schemas.microsoft.com/office/drawing/2014/main" id="{A04CC49D-FA67-B223-8532-B477B7D8FD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23107" y="3931547"/>
            <a:ext cx="406552" cy="406552"/>
          </a:xfrm>
          <a:prstGeom prst="rect">
            <a:avLst/>
          </a:prstGeom>
        </p:spPr>
      </p:pic>
      <p:pic>
        <p:nvPicPr>
          <p:cNvPr id="267" name="Graphic 266" descr="Soldier male outline">
            <a:extLst>
              <a:ext uri="{FF2B5EF4-FFF2-40B4-BE49-F238E27FC236}">
                <a16:creationId xmlns:a16="http://schemas.microsoft.com/office/drawing/2014/main" id="{74880E91-9955-200F-728B-276893B6B9C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39675" y="3929716"/>
            <a:ext cx="406552" cy="406552"/>
          </a:xfrm>
          <a:prstGeom prst="rect">
            <a:avLst/>
          </a:prstGeom>
        </p:spPr>
      </p:pic>
      <p:pic>
        <p:nvPicPr>
          <p:cNvPr id="268" name="Graphic 267" descr="Soldier male outline">
            <a:extLst>
              <a:ext uri="{FF2B5EF4-FFF2-40B4-BE49-F238E27FC236}">
                <a16:creationId xmlns:a16="http://schemas.microsoft.com/office/drawing/2014/main" id="{C8279E2E-2DBE-DA24-C03E-5C1B170AE68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77739" y="3927885"/>
            <a:ext cx="406552" cy="406552"/>
          </a:xfrm>
          <a:prstGeom prst="rect">
            <a:avLst/>
          </a:prstGeom>
        </p:spPr>
      </p:pic>
      <p:pic>
        <p:nvPicPr>
          <p:cNvPr id="269" name="Graphic 268" descr="Soldier male outline">
            <a:extLst>
              <a:ext uri="{FF2B5EF4-FFF2-40B4-BE49-F238E27FC236}">
                <a16:creationId xmlns:a16="http://schemas.microsoft.com/office/drawing/2014/main" id="{B1719F5C-522C-6B18-E429-2A8FDE5E03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02504" y="3927885"/>
            <a:ext cx="406552" cy="406552"/>
          </a:xfrm>
          <a:prstGeom prst="rect">
            <a:avLst/>
          </a:prstGeom>
        </p:spPr>
      </p:pic>
      <p:pic>
        <p:nvPicPr>
          <p:cNvPr id="270" name="Graphic 269" descr="Soldier male outline">
            <a:extLst>
              <a:ext uri="{FF2B5EF4-FFF2-40B4-BE49-F238E27FC236}">
                <a16:creationId xmlns:a16="http://schemas.microsoft.com/office/drawing/2014/main" id="{9CABE15E-4D02-CAF6-56CC-9189E382968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042241" y="3927884"/>
            <a:ext cx="406552" cy="406552"/>
          </a:xfrm>
          <a:prstGeom prst="rect">
            <a:avLst/>
          </a:prstGeom>
        </p:spPr>
      </p:pic>
      <p:pic>
        <p:nvPicPr>
          <p:cNvPr id="271" name="Graphic 270" descr="Soldier male outline">
            <a:extLst>
              <a:ext uri="{FF2B5EF4-FFF2-40B4-BE49-F238E27FC236}">
                <a16:creationId xmlns:a16="http://schemas.microsoft.com/office/drawing/2014/main" id="{CF5B8E03-10BA-EE5D-08F0-0A80146679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74596" y="365096"/>
            <a:ext cx="406552" cy="406552"/>
          </a:xfrm>
          <a:prstGeom prst="rect">
            <a:avLst/>
          </a:prstGeom>
        </p:spPr>
      </p:pic>
      <p:pic>
        <p:nvPicPr>
          <p:cNvPr id="272" name="Graphic 271" descr="Soldier male outline">
            <a:extLst>
              <a:ext uri="{FF2B5EF4-FFF2-40B4-BE49-F238E27FC236}">
                <a16:creationId xmlns:a16="http://schemas.microsoft.com/office/drawing/2014/main" id="{ACC27661-1F00-2E55-0227-934784ABAE8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01912" y="368759"/>
            <a:ext cx="406552" cy="406552"/>
          </a:xfrm>
          <a:prstGeom prst="rect">
            <a:avLst/>
          </a:prstGeom>
        </p:spPr>
      </p:pic>
      <p:pic>
        <p:nvPicPr>
          <p:cNvPr id="273" name="Graphic 272" descr="Soldier male outline">
            <a:extLst>
              <a:ext uri="{FF2B5EF4-FFF2-40B4-BE49-F238E27FC236}">
                <a16:creationId xmlns:a16="http://schemas.microsoft.com/office/drawing/2014/main" id="{797C36B7-6A4D-D8BA-D602-21302333937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24716" y="368759"/>
            <a:ext cx="406552" cy="406552"/>
          </a:xfrm>
          <a:prstGeom prst="rect">
            <a:avLst/>
          </a:prstGeom>
        </p:spPr>
      </p:pic>
      <p:pic>
        <p:nvPicPr>
          <p:cNvPr id="274" name="Graphic 273" descr="Soldier male outline">
            <a:extLst>
              <a:ext uri="{FF2B5EF4-FFF2-40B4-BE49-F238E27FC236}">
                <a16:creationId xmlns:a16="http://schemas.microsoft.com/office/drawing/2014/main" id="{69999171-1F61-7DB1-7972-7C1CF07A06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41284" y="366928"/>
            <a:ext cx="406552" cy="406552"/>
          </a:xfrm>
          <a:prstGeom prst="rect">
            <a:avLst/>
          </a:prstGeom>
        </p:spPr>
      </p:pic>
      <p:pic>
        <p:nvPicPr>
          <p:cNvPr id="275" name="Graphic 274" descr="Soldier male outline">
            <a:extLst>
              <a:ext uri="{FF2B5EF4-FFF2-40B4-BE49-F238E27FC236}">
                <a16:creationId xmlns:a16="http://schemas.microsoft.com/office/drawing/2014/main" id="{7A2699ED-B643-8443-47A0-35F06DF6F66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379348" y="365097"/>
            <a:ext cx="406552" cy="406552"/>
          </a:xfrm>
          <a:prstGeom prst="rect">
            <a:avLst/>
          </a:prstGeom>
        </p:spPr>
      </p:pic>
      <p:pic>
        <p:nvPicPr>
          <p:cNvPr id="276" name="Graphic 275" descr="Soldier male outline">
            <a:extLst>
              <a:ext uri="{FF2B5EF4-FFF2-40B4-BE49-F238E27FC236}">
                <a16:creationId xmlns:a16="http://schemas.microsoft.com/office/drawing/2014/main" id="{7473ECCD-5876-889A-A3AE-55A44A77C52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04113" y="365097"/>
            <a:ext cx="406552" cy="406552"/>
          </a:xfrm>
          <a:prstGeom prst="rect">
            <a:avLst/>
          </a:prstGeom>
        </p:spPr>
      </p:pic>
      <p:pic>
        <p:nvPicPr>
          <p:cNvPr id="277" name="Graphic 276" descr="Soldier male outline">
            <a:extLst>
              <a:ext uri="{FF2B5EF4-FFF2-40B4-BE49-F238E27FC236}">
                <a16:creationId xmlns:a16="http://schemas.microsoft.com/office/drawing/2014/main" id="{B8A59208-E820-8F48-ABFB-42C7BF5C0F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43851" y="365096"/>
            <a:ext cx="406552" cy="406552"/>
          </a:xfrm>
          <a:prstGeom prst="rect">
            <a:avLst/>
          </a:prstGeom>
        </p:spPr>
      </p:pic>
      <p:pic>
        <p:nvPicPr>
          <p:cNvPr id="278" name="Graphic 277" descr="Soldier male outline">
            <a:extLst>
              <a:ext uri="{FF2B5EF4-FFF2-40B4-BE49-F238E27FC236}">
                <a16:creationId xmlns:a16="http://schemas.microsoft.com/office/drawing/2014/main" id="{65AA1F22-3B40-83B4-DAAF-51FB33DD2D6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73039" y="742004"/>
            <a:ext cx="406552" cy="406552"/>
          </a:xfrm>
          <a:prstGeom prst="rect">
            <a:avLst/>
          </a:prstGeom>
        </p:spPr>
      </p:pic>
      <p:pic>
        <p:nvPicPr>
          <p:cNvPr id="279" name="Graphic 278" descr="Soldier male outline">
            <a:extLst>
              <a:ext uri="{FF2B5EF4-FFF2-40B4-BE49-F238E27FC236}">
                <a16:creationId xmlns:a16="http://schemas.microsoft.com/office/drawing/2014/main" id="{0D07DC62-2A41-1DAE-348A-6F22AE752DE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00355" y="745667"/>
            <a:ext cx="406552" cy="406552"/>
          </a:xfrm>
          <a:prstGeom prst="rect">
            <a:avLst/>
          </a:prstGeom>
        </p:spPr>
      </p:pic>
      <p:pic>
        <p:nvPicPr>
          <p:cNvPr id="280" name="Graphic 279" descr="Soldier male outline">
            <a:extLst>
              <a:ext uri="{FF2B5EF4-FFF2-40B4-BE49-F238E27FC236}">
                <a16:creationId xmlns:a16="http://schemas.microsoft.com/office/drawing/2014/main" id="{A5F6B72B-819F-9F1D-441D-1630794A09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23159" y="745667"/>
            <a:ext cx="406552" cy="406552"/>
          </a:xfrm>
          <a:prstGeom prst="rect">
            <a:avLst/>
          </a:prstGeom>
        </p:spPr>
      </p:pic>
      <p:pic>
        <p:nvPicPr>
          <p:cNvPr id="281" name="Graphic 280" descr="Soldier male outline">
            <a:extLst>
              <a:ext uri="{FF2B5EF4-FFF2-40B4-BE49-F238E27FC236}">
                <a16:creationId xmlns:a16="http://schemas.microsoft.com/office/drawing/2014/main" id="{407AB43C-1F54-3CB6-991E-0973D4EEC12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39727" y="743836"/>
            <a:ext cx="406552" cy="406552"/>
          </a:xfrm>
          <a:prstGeom prst="rect">
            <a:avLst/>
          </a:prstGeom>
        </p:spPr>
      </p:pic>
      <p:pic>
        <p:nvPicPr>
          <p:cNvPr id="282" name="Graphic 281" descr="Soldier male outline">
            <a:extLst>
              <a:ext uri="{FF2B5EF4-FFF2-40B4-BE49-F238E27FC236}">
                <a16:creationId xmlns:a16="http://schemas.microsoft.com/office/drawing/2014/main" id="{185D1ABF-09D5-A44E-6E3F-0A5C14E3658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77791" y="742005"/>
            <a:ext cx="406552" cy="406552"/>
          </a:xfrm>
          <a:prstGeom prst="rect">
            <a:avLst/>
          </a:prstGeom>
        </p:spPr>
      </p:pic>
      <p:pic>
        <p:nvPicPr>
          <p:cNvPr id="283" name="Graphic 282" descr="Soldier male outline">
            <a:extLst>
              <a:ext uri="{FF2B5EF4-FFF2-40B4-BE49-F238E27FC236}">
                <a16:creationId xmlns:a16="http://schemas.microsoft.com/office/drawing/2014/main" id="{F1E8E978-F85B-0404-E1F8-EEC04B904E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02556" y="742005"/>
            <a:ext cx="406552" cy="406552"/>
          </a:xfrm>
          <a:prstGeom prst="rect">
            <a:avLst/>
          </a:prstGeom>
        </p:spPr>
      </p:pic>
      <p:pic>
        <p:nvPicPr>
          <p:cNvPr id="284" name="Graphic 283" descr="Soldier male outline">
            <a:extLst>
              <a:ext uri="{FF2B5EF4-FFF2-40B4-BE49-F238E27FC236}">
                <a16:creationId xmlns:a16="http://schemas.microsoft.com/office/drawing/2014/main" id="{C4C6C623-EC0E-0E02-5C55-486B6BF430D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042293" y="742004"/>
            <a:ext cx="406552" cy="406552"/>
          </a:xfrm>
          <a:prstGeom prst="rect">
            <a:avLst/>
          </a:prstGeom>
        </p:spPr>
      </p:pic>
      <p:pic>
        <p:nvPicPr>
          <p:cNvPr id="285" name="Graphic 284" descr="Soldier male outline">
            <a:extLst>
              <a:ext uri="{FF2B5EF4-FFF2-40B4-BE49-F238E27FC236}">
                <a16:creationId xmlns:a16="http://schemas.microsoft.com/office/drawing/2014/main" id="{CC9A422B-EE28-859E-2232-C74F0F39D7B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71481" y="1118809"/>
            <a:ext cx="406552" cy="406552"/>
          </a:xfrm>
          <a:prstGeom prst="rect">
            <a:avLst/>
          </a:prstGeom>
        </p:spPr>
      </p:pic>
      <p:pic>
        <p:nvPicPr>
          <p:cNvPr id="286" name="Graphic 285" descr="Soldier male outline">
            <a:extLst>
              <a:ext uri="{FF2B5EF4-FFF2-40B4-BE49-F238E27FC236}">
                <a16:creationId xmlns:a16="http://schemas.microsoft.com/office/drawing/2014/main" id="{6AA0B49C-C2FA-69F4-B0D5-590F3942E4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98797" y="1122472"/>
            <a:ext cx="406552" cy="406552"/>
          </a:xfrm>
          <a:prstGeom prst="rect">
            <a:avLst/>
          </a:prstGeom>
        </p:spPr>
      </p:pic>
      <p:pic>
        <p:nvPicPr>
          <p:cNvPr id="287" name="Graphic 286" descr="Soldier male outline">
            <a:extLst>
              <a:ext uri="{FF2B5EF4-FFF2-40B4-BE49-F238E27FC236}">
                <a16:creationId xmlns:a16="http://schemas.microsoft.com/office/drawing/2014/main" id="{25A6D0C6-3345-8938-18E4-FA362945827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721601" y="1122472"/>
            <a:ext cx="406552" cy="406552"/>
          </a:xfrm>
          <a:prstGeom prst="rect">
            <a:avLst/>
          </a:prstGeom>
        </p:spPr>
      </p:pic>
      <p:pic>
        <p:nvPicPr>
          <p:cNvPr id="288" name="Graphic 287" descr="Soldier male outline">
            <a:extLst>
              <a:ext uri="{FF2B5EF4-FFF2-40B4-BE49-F238E27FC236}">
                <a16:creationId xmlns:a16="http://schemas.microsoft.com/office/drawing/2014/main" id="{FF43398B-97FD-D671-1065-4C943F32E47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38169" y="1120641"/>
            <a:ext cx="406552" cy="406552"/>
          </a:xfrm>
          <a:prstGeom prst="rect">
            <a:avLst/>
          </a:prstGeom>
        </p:spPr>
      </p:pic>
      <p:pic>
        <p:nvPicPr>
          <p:cNvPr id="289" name="Graphic 288" descr="Soldier male outline">
            <a:extLst>
              <a:ext uri="{FF2B5EF4-FFF2-40B4-BE49-F238E27FC236}">
                <a16:creationId xmlns:a16="http://schemas.microsoft.com/office/drawing/2014/main" id="{761DD0DB-9575-3CF9-D323-68627FD253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76233" y="1118811"/>
            <a:ext cx="406552" cy="406552"/>
          </a:xfrm>
          <a:prstGeom prst="rect">
            <a:avLst/>
          </a:prstGeom>
        </p:spPr>
      </p:pic>
      <p:pic>
        <p:nvPicPr>
          <p:cNvPr id="290" name="Graphic 289" descr="Soldier male outline">
            <a:extLst>
              <a:ext uri="{FF2B5EF4-FFF2-40B4-BE49-F238E27FC236}">
                <a16:creationId xmlns:a16="http://schemas.microsoft.com/office/drawing/2014/main" id="{6F484F57-2AF1-7666-2A89-A33B20E9427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700999" y="1118811"/>
            <a:ext cx="406552" cy="406552"/>
          </a:xfrm>
          <a:prstGeom prst="rect">
            <a:avLst/>
          </a:prstGeom>
        </p:spPr>
      </p:pic>
      <p:pic>
        <p:nvPicPr>
          <p:cNvPr id="291" name="Graphic 290" descr="Soldier male outline">
            <a:extLst>
              <a:ext uri="{FF2B5EF4-FFF2-40B4-BE49-F238E27FC236}">
                <a16:creationId xmlns:a16="http://schemas.microsoft.com/office/drawing/2014/main" id="{8359C1A8-F254-6342-2312-B38EAC3729C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040736" y="1118809"/>
            <a:ext cx="406552" cy="406552"/>
          </a:xfrm>
          <a:prstGeom prst="rect">
            <a:avLst/>
          </a:prstGeom>
        </p:spPr>
      </p:pic>
      <p:pic>
        <p:nvPicPr>
          <p:cNvPr id="292" name="Graphic 291" descr="Soldier male outline">
            <a:extLst>
              <a:ext uri="{FF2B5EF4-FFF2-40B4-BE49-F238E27FC236}">
                <a16:creationId xmlns:a16="http://schemas.microsoft.com/office/drawing/2014/main" id="{03C06537-773F-F0BD-399B-670F324465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69924" y="1525361"/>
            <a:ext cx="406552" cy="406552"/>
          </a:xfrm>
          <a:prstGeom prst="rect">
            <a:avLst/>
          </a:prstGeom>
        </p:spPr>
      </p:pic>
      <p:pic>
        <p:nvPicPr>
          <p:cNvPr id="293" name="Graphic 292" descr="Soldier male outline">
            <a:extLst>
              <a:ext uri="{FF2B5EF4-FFF2-40B4-BE49-F238E27FC236}">
                <a16:creationId xmlns:a16="http://schemas.microsoft.com/office/drawing/2014/main" id="{F76BE12F-7E2E-CC72-5E3C-74F3E83B8D5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97240" y="1529024"/>
            <a:ext cx="406552" cy="406552"/>
          </a:xfrm>
          <a:prstGeom prst="rect">
            <a:avLst/>
          </a:prstGeom>
        </p:spPr>
      </p:pic>
      <p:pic>
        <p:nvPicPr>
          <p:cNvPr id="294" name="Graphic 293" descr="Soldier male outline">
            <a:extLst>
              <a:ext uri="{FF2B5EF4-FFF2-40B4-BE49-F238E27FC236}">
                <a16:creationId xmlns:a16="http://schemas.microsoft.com/office/drawing/2014/main" id="{1EBBDD99-3D1B-4A94-6E61-87F8661ED2C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20044" y="1529024"/>
            <a:ext cx="406552" cy="406552"/>
          </a:xfrm>
          <a:prstGeom prst="rect">
            <a:avLst/>
          </a:prstGeom>
        </p:spPr>
      </p:pic>
      <p:pic>
        <p:nvPicPr>
          <p:cNvPr id="295" name="Graphic 294" descr="Soldier male outline">
            <a:extLst>
              <a:ext uri="{FF2B5EF4-FFF2-40B4-BE49-F238E27FC236}">
                <a16:creationId xmlns:a16="http://schemas.microsoft.com/office/drawing/2014/main" id="{7915BD9B-EB4C-8656-768E-D6ABFC34D7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36612" y="1527193"/>
            <a:ext cx="406552" cy="406552"/>
          </a:xfrm>
          <a:prstGeom prst="rect">
            <a:avLst/>
          </a:prstGeom>
        </p:spPr>
      </p:pic>
      <p:pic>
        <p:nvPicPr>
          <p:cNvPr id="296" name="Graphic 295" descr="Soldier male outline">
            <a:extLst>
              <a:ext uri="{FF2B5EF4-FFF2-40B4-BE49-F238E27FC236}">
                <a16:creationId xmlns:a16="http://schemas.microsoft.com/office/drawing/2014/main" id="{E6C1FBDF-F6C1-65A1-3E1D-17AAE5DFCB1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374676" y="1525363"/>
            <a:ext cx="406552" cy="406552"/>
          </a:xfrm>
          <a:prstGeom prst="rect">
            <a:avLst/>
          </a:prstGeom>
        </p:spPr>
      </p:pic>
      <p:pic>
        <p:nvPicPr>
          <p:cNvPr id="297" name="Graphic 296" descr="Soldier male outline">
            <a:extLst>
              <a:ext uri="{FF2B5EF4-FFF2-40B4-BE49-F238E27FC236}">
                <a16:creationId xmlns:a16="http://schemas.microsoft.com/office/drawing/2014/main" id="{204C0762-1C9A-F420-07EB-C78A416D7A9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99441" y="1525363"/>
            <a:ext cx="406552" cy="406552"/>
          </a:xfrm>
          <a:prstGeom prst="rect">
            <a:avLst/>
          </a:prstGeom>
        </p:spPr>
      </p:pic>
      <p:pic>
        <p:nvPicPr>
          <p:cNvPr id="298" name="Graphic 297" descr="Soldier male outline">
            <a:extLst>
              <a:ext uri="{FF2B5EF4-FFF2-40B4-BE49-F238E27FC236}">
                <a16:creationId xmlns:a16="http://schemas.microsoft.com/office/drawing/2014/main" id="{1F227210-0C69-068D-307D-E4323DBBD7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39179" y="1525361"/>
            <a:ext cx="406552" cy="406552"/>
          </a:xfrm>
          <a:prstGeom prst="rect">
            <a:avLst/>
          </a:prstGeom>
        </p:spPr>
      </p:pic>
      <p:pic>
        <p:nvPicPr>
          <p:cNvPr id="299" name="Graphic 298" descr="Soldier male outline">
            <a:extLst>
              <a:ext uri="{FF2B5EF4-FFF2-40B4-BE49-F238E27FC236}">
                <a16:creationId xmlns:a16="http://schemas.microsoft.com/office/drawing/2014/main" id="{A2E5DC8B-510E-8807-AD09-FF5FF6380A6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69924" y="1928251"/>
            <a:ext cx="406552" cy="406552"/>
          </a:xfrm>
          <a:prstGeom prst="rect">
            <a:avLst/>
          </a:prstGeom>
        </p:spPr>
      </p:pic>
      <p:pic>
        <p:nvPicPr>
          <p:cNvPr id="300" name="Graphic 299" descr="Soldier male outline">
            <a:extLst>
              <a:ext uri="{FF2B5EF4-FFF2-40B4-BE49-F238E27FC236}">
                <a16:creationId xmlns:a16="http://schemas.microsoft.com/office/drawing/2014/main" id="{3C07BC12-E3D4-5362-D59E-6ED33735DCC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97240" y="1931913"/>
            <a:ext cx="406552" cy="406552"/>
          </a:xfrm>
          <a:prstGeom prst="rect">
            <a:avLst/>
          </a:prstGeom>
        </p:spPr>
      </p:pic>
      <p:pic>
        <p:nvPicPr>
          <p:cNvPr id="301" name="Graphic 300" descr="Soldier male outline">
            <a:extLst>
              <a:ext uri="{FF2B5EF4-FFF2-40B4-BE49-F238E27FC236}">
                <a16:creationId xmlns:a16="http://schemas.microsoft.com/office/drawing/2014/main" id="{59E0796B-3A88-94F6-857A-81E7268905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20044" y="1931913"/>
            <a:ext cx="406552" cy="406552"/>
          </a:xfrm>
          <a:prstGeom prst="rect">
            <a:avLst/>
          </a:prstGeom>
        </p:spPr>
      </p:pic>
      <p:pic>
        <p:nvPicPr>
          <p:cNvPr id="302" name="Graphic 301" descr="Soldier male outline">
            <a:extLst>
              <a:ext uri="{FF2B5EF4-FFF2-40B4-BE49-F238E27FC236}">
                <a16:creationId xmlns:a16="http://schemas.microsoft.com/office/drawing/2014/main" id="{D18F9CF3-AE1B-21B5-5C8F-2AF2DF98867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36612" y="1930083"/>
            <a:ext cx="406552" cy="406552"/>
          </a:xfrm>
          <a:prstGeom prst="rect">
            <a:avLst/>
          </a:prstGeom>
        </p:spPr>
      </p:pic>
      <p:pic>
        <p:nvPicPr>
          <p:cNvPr id="303" name="Graphic 302" descr="Soldier male outline">
            <a:extLst>
              <a:ext uri="{FF2B5EF4-FFF2-40B4-BE49-F238E27FC236}">
                <a16:creationId xmlns:a16="http://schemas.microsoft.com/office/drawing/2014/main" id="{D69EE153-D594-DCAC-FD6D-B7A429A46F9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74676" y="1928252"/>
            <a:ext cx="406552" cy="406552"/>
          </a:xfrm>
          <a:prstGeom prst="rect">
            <a:avLst/>
          </a:prstGeom>
        </p:spPr>
      </p:pic>
      <p:pic>
        <p:nvPicPr>
          <p:cNvPr id="304" name="Graphic 303" descr="Soldier male outline">
            <a:extLst>
              <a:ext uri="{FF2B5EF4-FFF2-40B4-BE49-F238E27FC236}">
                <a16:creationId xmlns:a16="http://schemas.microsoft.com/office/drawing/2014/main" id="{BFD2716B-B200-B975-024C-20C7EEC43C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99441" y="1928252"/>
            <a:ext cx="406552" cy="406552"/>
          </a:xfrm>
          <a:prstGeom prst="rect">
            <a:avLst/>
          </a:prstGeom>
        </p:spPr>
      </p:pic>
      <p:pic>
        <p:nvPicPr>
          <p:cNvPr id="305" name="Graphic 304" descr="Soldier male outline">
            <a:extLst>
              <a:ext uri="{FF2B5EF4-FFF2-40B4-BE49-F238E27FC236}">
                <a16:creationId xmlns:a16="http://schemas.microsoft.com/office/drawing/2014/main" id="{74C5C8CB-0387-C128-6715-5D19169C443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039179" y="1928251"/>
            <a:ext cx="406552" cy="406552"/>
          </a:xfrm>
          <a:prstGeom prst="rect">
            <a:avLst/>
          </a:prstGeom>
        </p:spPr>
      </p:pic>
      <p:pic>
        <p:nvPicPr>
          <p:cNvPr id="308" name="Graphic 307" descr="Soldier male outline">
            <a:extLst>
              <a:ext uri="{FF2B5EF4-FFF2-40B4-BE49-F238E27FC236}">
                <a16:creationId xmlns:a16="http://schemas.microsoft.com/office/drawing/2014/main" id="{D167F3F4-871C-7897-E0B5-A396BEBEE0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83392" y="219437"/>
            <a:ext cx="406552" cy="406552"/>
          </a:xfrm>
          <a:prstGeom prst="rect">
            <a:avLst/>
          </a:prstGeom>
        </p:spPr>
      </p:pic>
      <p:pic>
        <p:nvPicPr>
          <p:cNvPr id="309" name="Graphic 308" descr="Soldier male outline">
            <a:extLst>
              <a:ext uri="{FF2B5EF4-FFF2-40B4-BE49-F238E27FC236}">
                <a16:creationId xmlns:a16="http://schemas.microsoft.com/office/drawing/2014/main" id="{63A73A6C-C19B-4D72-EE39-B87DD0EC161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65423" y="2548935"/>
            <a:ext cx="406552" cy="406552"/>
          </a:xfrm>
          <a:prstGeom prst="rect">
            <a:avLst/>
          </a:prstGeom>
        </p:spPr>
      </p:pic>
      <p:pic>
        <p:nvPicPr>
          <p:cNvPr id="311" name="Graphic 310" descr="Soldier male outline">
            <a:extLst>
              <a:ext uri="{FF2B5EF4-FFF2-40B4-BE49-F238E27FC236}">
                <a16:creationId xmlns:a16="http://schemas.microsoft.com/office/drawing/2014/main" id="{EB83BD91-CBAC-30AB-9311-E2504C3A7FB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75044" y="2920128"/>
            <a:ext cx="406552" cy="406552"/>
          </a:xfrm>
          <a:prstGeom prst="rect">
            <a:avLst/>
          </a:prstGeom>
        </p:spPr>
      </p:pic>
      <p:pic>
        <p:nvPicPr>
          <p:cNvPr id="316" name="Graphic 315" descr="Soldier male with solid fill">
            <a:extLst>
              <a:ext uri="{FF2B5EF4-FFF2-40B4-BE49-F238E27FC236}">
                <a16:creationId xmlns:a16="http://schemas.microsoft.com/office/drawing/2014/main" id="{C83149D4-9065-26EC-89C0-C7BE3303DC8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594460" y="2595889"/>
            <a:ext cx="932876" cy="932876"/>
          </a:xfrm>
          <a:prstGeom prst="rect">
            <a:avLst/>
          </a:prstGeom>
        </p:spPr>
      </p:pic>
      <p:pic>
        <p:nvPicPr>
          <p:cNvPr id="320" name="Graphic 319" descr="Chat bubble outline">
            <a:extLst>
              <a:ext uri="{FF2B5EF4-FFF2-40B4-BE49-F238E27FC236}">
                <a16:creationId xmlns:a16="http://schemas.microsoft.com/office/drawing/2014/main" id="{85AA9A06-15EB-8437-E6CB-447767D1D29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201447" y="2389958"/>
            <a:ext cx="720355" cy="684288"/>
          </a:xfrm>
          <a:prstGeom prst="rect">
            <a:avLst/>
          </a:prstGeom>
        </p:spPr>
      </p:pic>
      <p:sp>
        <p:nvSpPr>
          <p:cNvPr id="321" name="Minus 320">
            <a:extLst>
              <a:ext uri="{FF2B5EF4-FFF2-40B4-BE49-F238E27FC236}">
                <a16:creationId xmlns:a16="http://schemas.microsoft.com/office/drawing/2014/main" id="{57E11E55-F7A5-844E-9F65-379F3A23F9F9}"/>
              </a:ext>
            </a:extLst>
          </p:cNvPr>
          <p:cNvSpPr/>
          <p:nvPr/>
        </p:nvSpPr>
        <p:spPr>
          <a:xfrm rot="19117066">
            <a:off x="5138983" y="2922396"/>
            <a:ext cx="771471" cy="418839"/>
          </a:xfrm>
          <a:prstGeom prst="mathMinus">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3" name="Rounded Rectangle 322">
            <a:extLst>
              <a:ext uri="{FF2B5EF4-FFF2-40B4-BE49-F238E27FC236}">
                <a16:creationId xmlns:a16="http://schemas.microsoft.com/office/drawing/2014/main" id="{1B106488-688E-28FB-6936-7DE6F390739F}"/>
              </a:ext>
            </a:extLst>
          </p:cNvPr>
          <p:cNvSpPr/>
          <p:nvPr/>
        </p:nvSpPr>
        <p:spPr>
          <a:xfrm>
            <a:off x="6939311" y="2382318"/>
            <a:ext cx="1139687" cy="720356"/>
          </a:xfrm>
          <a:prstGeom prst="round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324" name="Graphic 323" descr="Soldier male with solid fill">
            <a:extLst>
              <a:ext uri="{FF2B5EF4-FFF2-40B4-BE49-F238E27FC236}">
                <a16:creationId xmlns:a16="http://schemas.microsoft.com/office/drawing/2014/main" id="{053CCA54-FB1C-A6EA-DF69-3011ED94370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11995" y="2642132"/>
            <a:ext cx="932876" cy="932876"/>
          </a:xfrm>
          <a:prstGeom prst="rect">
            <a:avLst/>
          </a:prstGeom>
        </p:spPr>
      </p:pic>
      <p:pic>
        <p:nvPicPr>
          <p:cNvPr id="325" name="Graphic 324" descr="Chat bubble outline">
            <a:extLst>
              <a:ext uri="{FF2B5EF4-FFF2-40B4-BE49-F238E27FC236}">
                <a16:creationId xmlns:a16="http://schemas.microsoft.com/office/drawing/2014/main" id="{604DE089-DA0D-05BB-88B4-8C913B05233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18982" y="2436200"/>
            <a:ext cx="720355" cy="684288"/>
          </a:xfrm>
          <a:prstGeom prst="rect">
            <a:avLst/>
          </a:prstGeom>
        </p:spPr>
      </p:pic>
      <p:sp>
        <p:nvSpPr>
          <p:cNvPr id="326" name="Minus 325">
            <a:extLst>
              <a:ext uri="{FF2B5EF4-FFF2-40B4-BE49-F238E27FC236}">
                <a16:creationId xmlns:a16="http://schemas.microsoft.com/office/drawing/2014/main" id="{09303193-A902-53CC-6374-0BB9D9077D5D}"/>
              </a:ext>
            </a:extLst>
          </p:cNvPr>
          <p:cNvSpPr/>
          <p:nvPr/>
        </p:nvSpPr>
        <p:spPr>
          <a:xfrm rot="19117066">
            <a:off x="7156517" y="2968638"/>
            <a:ext cx="771471" cy="418839"/>
          </a:xfrm>
          <a:prstGeom prst="mathMinus">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7" name="Rounded Rectangle 326">
            <a:extLst>
              <a:ext uri="{FF2B5EF4-FFF2-40B4-BE49-F238E27FC236}">
                <a16:creationId xmlns:a16="http://schemas.microsoft.com/office/drawing/2014/main" id="{03E30C4D-DD67-660B-3400-96AAA3912985}"/>
              </a:ext>
            </a:extLst>
          </p:cNvPr>
          <p:cNvSpPr/>
          <p:nvPr/>
        </p:nvSpPr>
        <p:spPr>
          <a:xfrm>
            <a:off x="4947959" y="3950196"/>
            <a:ext cx="1139687" cy="720356"/>
          </a:xfrm>
          <a:prstGeom prst="round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328" name="Graphic 327" descr="Soldier male with solid fill">
            <a:extLst>
              <a:ext uri="{FF2B5EF4-FFF2-40B4-BE49-F238E27FC236}">
                <a16:creationId xmlns:a16="http://schemas.microsoft.com/office/drawing/2014/main" id="{81C18B12-746A-B764-0D3D-67650FA5081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20643" y="4210009"/>
            <a:ext cx="932876" cy="932876"/>
          </a:xfrm>
          <a:prstGeom prst="rect">
            <a:avLst/>
          </a:prstGeom>
        </p:spPr>
      </p:pic>
      <p:pic>
        <p:nvPicPr>
          <p:cNvPr id="329" name="Graphic 328" descr="Chat bubble outline">
            <a:extLst>
              <a:ext uri="{FF2B5EF4-FFF2-40B4-BE49-F238E27FC236}">
                <a16:creationId xmlns:a16="http://schemas.microsoft.com/office/drawing/2014/main" id="{1D1E1A8A-46C5-4B20-F711-4057BE36C46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227630" y="4004078"/>
            <a:ext cx="720355" cy="684288"/>
          </a:xfrm>
          <a:prstGeom prst="rect">
            <a:avLst/>
          </a:prstGeom>
        </p:spPr>
      </p:pic>
      <p:sp>
        <p:nvSpPr>
          <p:cNvPr id="330" name="Minus 329">
            <a:extLst>
              <a:ext uri="{FF2B5EF4-FFF2-40B4-BE49-F238E27FC236}">
                <a16:creationId xmlns:a16="http://schemas.microsoft.com/office/drawing/2014/main" id="{5FE156FB-A36C-BFC2-3379-F9A6412501E6}"/>
              </a:ext>
            </a:extLst>
          </p:cNvPr>
          <p:cNvSpPr/>
          <p:nvPr/>
        </p:nvSpPr>
        <p:spPr>
          <a:xfrm rot="19117066">
            <a:off x="5165165" y="4536516"/>
            <a:ext cx="771471" cy="418839"/>
          </a:xfrm>
          <a:prstGeom prst="mathMinus">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1" name="Rounded Rectangle 330">
            <a:extLst>
              <a:ext uri="{FF2B5EF4-FFF2-40B4-BE49-F238E27FC236}">
                <a16:creationId xmlns:a16="http://schemas.microsoft.com/office/drawing/2014/main" id="{BF8D8DFB-F144-7FE1-F6DC-8E47789B5631}"/>
              </a:ext>
            </a:extLst>
          </p:cNvPr>
          <p:cNvSpPr/>
          <p:nvPr/>
        </p:nvSpPr>
        <p:spPr>
          <a:xfrm>
            <a:off x="6975027" y="3936848"/>
            <a:ext cx="1139687" cy="720356"/>
          </a:xfrm>
          <a:prstGeom prst="round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332" name="Graphic 331" descr="Soldier male with solid fill">
            <a:extLst>
              <a:ext uri="{FF2B5EF4-FFF2-40B4-BE49-F238E27FC236}">
                <a16:creationId xmlns:a16="http://schemas.microsoft.com/office/drawing/2014/main" id="{5A1A3F02-598D-D0FE-FBCA-B3C4953E3E1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47711" y="4196661"/>
            <a:ext cx="932876" cy="932876"/>
          </a:xfrm>
          <a:prstGeom prst="rect">
            <a:avLst/>
          </a:prstGeom>
        </p:spPr>
      </p:pic>
      <p:pic>
        <p:nvPicPr>
          <p:cNvPr id="333" name="Graphic 332" descr="Chat bubble outline">
            <a:extLst>
              <a:ext uri="{FF2B5EF4-FFF2-40B4-BE49-F238E27FC236}">
                <a16:creationId xmlns:a16="http://schemas.microsoft.com/office/drawing/2014/main" id="{346F3D5C-9BE6-FDA2-5A8B-C66EA09E64C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54698" y="3990730"/>
            <a:ext cx="720355" cy="684288"/>
          </a:xfrm>
          <a:prstGeom prst="rect">
            <a:avLst/>
          </a:prstGeom>
        </p:spPr>
      </p:pic>
      <p:sp>
        <p:nvSpPr>
          <p:cNvPr id="334" name="Minus 333">
            <a:extLst>
              <a:ext uri="{FF2B5EF4-FFF2-40B4-BE49-F238E27FC236}">
                <a16:creationId xmlns:a16="http://schemas.microsoft.com/office/drawing/2014/main" id="{F37570F6-DAEF-EFAD-1146-4F15CD3EC95B}"/>
              </a:ext>
            </a:extLst>
          </p:cNvPr>
          <p:cNvSpPr/>
          <p:nvPr/>
        </p:nvSpPr>
        <p:spPr>
          <a:xfrm rot="19117066">
            <a:off x="7192233" y="4523168"/>
            <a:ext cx="771471" cy="418839"/>
          </a:xfrm>
          <a:prstGeom prst="mathMinus">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337" name="Graphic 336" descr="Thumbs up sign with solid fill">
            <a:extLst>
              <a:ext uri="{FF2B5EF4-FFF2-40B4-BE49-F238E27FC236}">
                <a16:creationId xmlns:a16="http://schemas.microsoft.com/office/drawing/2014/main" id="{01417447-FA45-9BFA-789D-DCF706FF360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5400000">
            <a:off x="2995970" y="3253663"/>
            <a:ext cx="433347" cy="433347"/>
          </a:xfrm>
          <a:prstGeom prst="rect">
            <a:avLst/>
          </a:prstGeom>
        </p:spPr>
      </p:pic>
      <p:pic>
        <p:nvPicPr>
          <p:cNvPr id="338" name="Graphic 337" descr="Thumbs up sign with solid fill">
            <a:extLst>
              <a:ext uri="{FF2B5EF4-FFF2-40B4-BE49-F238E27FC236}">
                <a16:creationId xmlns:a16="http://schemas.microsoft.com/office/drawing/2014/main" id="{3AF03ED4-9574-DB0F-6D7E-6C9B5DADC2B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026824" y="960405"/>
            <a:ext cx="433347" cy="433347"/>
          </a:xfrm>
          <a:prstGeom prst="rect">
            <a:avLst/>
          </a:prstGeom>
        </p:spPr>
      </p:pic>
    </p:spTree>
    <p:extLst>
      <p:ext uri="{BB962C8B-B14F-4D97-AF65-F5344CB8AC3E}">
        <p14:creationId xmlns:p14="http://schemas.microsoft.com/office/powerpoint/2010/main" val="392110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2"/>
                                        </p:tgtEl>
                                        <p:attrNameLst>
                                          <p:attrName>style.visibility</p:attrName>
                                        </p:attrNameLst>
                                      </p:cBhvr>
                                      <p:to>
                                        <p:strVal val="visible"/>
                                      </p:to>
                                    </p:set>
                                    <p:anim calcmode="lin" valueType="num">
                                      <p:cBhvr additive="base">
                                        <p:cTn id="11" dur="500" fill="hold"/>
                                        <p:tgtEl>
                                          <p:spTgt spid="82"/>
                                        </p:tgtEl>
                                        <p:attrNameLst>
                                          <p:attrName>ppt_x</p:attrName>
                                        </p:attrNameLst>
                                      </p:cBhvr>
                                      <p:tavLst>
                                        <p:tav tm="0">
                                          <p:val>
                                            <p:strVal val="#ppt_x"/>
                                          </p:val>
                                        </p:tav>
                                        <p:tav tm="100000">
                                          <p:val>
                                            <p:strVal val="#ppt_x"/>
                                          </p:val>
                                        </p:tav>
                                      </p:tavLst>
                                    </p:anim>
                                    <p:anim calcmode="lin" valueType="num">
                                      <p:cBhvr additive="base">
                                        <p:cTn id="12" dur="500" fill="hold"/>
                                        <p:tgtEl>
                                          <p:spTgt spid="8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3"/>
                                        </p:tgtEl>
                                        <p:attrNameLst>
                                          <p:attrName>style.visibility</p:attrName>
                                        </p:attrNameLst>
                                      </p:cBhvr>
                                      <p:to>
                                        <p:strVal val="visible"/>
                                      </p:to>
                                    </p:set>
                                    <p:anim calcmode="lin" valueType="num">
                                      <p:cBhvr additive="base">
                                        <p:cTn id="15" dur="500" fill="hold"/>
                                        <p:tgtEl>
                                          <p:spTgt spid="83"/>
                                        </p:tgtEl>
                                        <p:attrNameLst>
                                          <p:attrName>ppt_x</p:attrName>
                                        </p:attrNameLst>
                                      </p:cBhvr>
                                      <p:tavLst>
                                        <p:tav tm="0">
                                          <p:val>
                                            <p:strVal val="#ppt_x"/>
                                          </p:val>
                                        </p:tav>
                                        <p:tav tm="100000">
                                          <p:val>
                                            <p:strVal val="#ppt_x"/>
                                          </p:val>
                                        </p:tav>
                                      </p:tavLst>
                                    </p:anim>
                                    <p:anim calcmode="lin" valueType="num">
                                      <p:cBhvr additive="base">
                                        <p:cTn id="16" dur="500" fill="hold"/>
                                        <p:tgtEl>
                                          <p:spTgt spid="8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4"/>
                                        </p:tgtEl>
                                        <p:attrNameLst>
                                          <p:attrName>style.visibility</p:attrName>
                                        </p:attrNameLst>
                                      </p:cBhvr>
                                      <p:to>
                                        <p:strVal val="visible"/>
                                      </p:to>
                                    </p:set>
                                    <p:anim calcmode="lin" valueType="num">
                                      <p:cBhvr additive="base">
                                        <p:cTn id="19" dur="500" fill="hold"/>
                                        <p:tgtEl>
                                          <p:spTgt spid="84"/>
                                        </p:tgtEl>
                                        <p:attrNameLst>
                                          <p:attrName>ppt_x</p:attrName>
                                        </p:attrNameLst>
                                      </p:cBhvr>
                                      <p:tavLst>
                                        <p:tav tm="0">
                                          <p:val>
                                            <p:strVal val="#ppt_x"/>
                                          </p:val>
                                        </p:tav>
                                        <p:tav tm="100000">
                                          <p:val>
                                            <p:strVal val="#ppt_x"/>
                                          </p:val>
                                        </p:tav>
                                      </p:tavLst>
                                    </p:anim>
                                    <p:anim calcmode="lin" valueType="num">
                                      <p:cBhvr additive="base">
                                        <p:cTn id="20" dur="500" fill="hold"/>
                                        <p:tgtEl>
                                          <p:spTgt spid="8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5"/>
                                        </p:tgtEl>
                                        <p:attrNameLst>
                                          <p:attrName>style.visibility</p:attrName>
                                        </p:attrNameLst>
                                      </p:cBhvr>
                                      <p:to>
                                        <p:strVal val="visible"/>
                                      </p:to>
                                    </p:set>
                                    <p:anim calcmode="lin" valueType="num">
                                      <p:cBhvr additive="base">
                                        <p:cTn id="23" dur="500" fill="hold"/>
                                        <p:tgtEl>
                                          <p:spTgt spid="85"/>
                                        </p:tgtEl>
                                        <p:attrNameLst>
                                          <p:attrName>ppt_x</p:attrName>
                                        </p:attrNameLst>
                                      </p:cBhvr>
                                      <p:tavLst>
                                        <p:tav tm="0">
                                          <p:val>
                                            <p:strVal val="#ppt_x"/>
                                          </p:val>
                                        </p:tav>
                                        <p:tav tm="100000">
                                          <p:val>
                                            <p:strVal val="#ppt_x"/>
                                          </p:val>
                                        </p:tav>
                                      </p:tavLst>
                                    </p:anim>
                                    <p:anim calcmode="lin" valueType="num">
                                      <p:cBhvr additive="base">
                                        <p:cTn id="24" dur="500" fill="hold"/>
                                        <p:tgtEl>
                                          <p:spTgt spid="8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6"/>
                                        </p:tgtEl>
                                        <p:attrNameLst>
                                          <p:attrName>style.visibility</p:attrName>
                                        </p:attrNameLst>
                                      </p:cBhvr>
                                      <p:to>
                                        <p:strVal val="visible"/>
                                      </p:to>
                                    </p:set>
                                    <p:anim calcmode="lin" valueType="num">
                                      <p:cBhvr additive="base">
                                        <p:cTn id="27" dur="500" fill="hold"/>
                                        <p:tgtEl>
                                          <p:spTgt spid="86"/>
                                        </p:tgtEl>
                                        <p:attrNameLst>
                                          <p:attrName>ppt_x</p:attrName>
                                        </p:attrNameLst>
                                      </p:cBhvr>
                                      <p:tavLst>
                                        <p:tav tm="0">
                                          <p:val>
                                            <p:strVal val="#ppt_x"/>
                                          </p:val>
                                        </p:tav>
                                        <p:tav tm="100000">
                                          <p:val>
                                            <p:strVal val="#ppt_x"/>
                                          </p:val>
                                        </p:tav>
                                      </p:tavLst>
                                    </p:anim>
                                    <p:anim calcmode="lin" valueType="num">
                                      <p:cBhvr additive="base">
                                        <p:cTn id="28" dur="500" fill="hold"/>
                                        <p:tgtEl>
                                          <p:spTgt spid="8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7"/>
                                        </p:tgtEl>
                                        <p:attrNameLst>
                                          <p:attrName>style.visibility</p:attrName>
                                        </p:attrNameLst>
                                      </p:cBhvr>
                                      <p:to>
                                        <p:strVal val="visible"/>
                                      </p:to>
                                    </p:set>
                                    <p:anim calcmode="lin" valueType="num">
                                      <p:cBhvr additive="base">
                                        <p:cTn id="31" dur="500" fill="hold"/>
                                        <p:tgtEl>
                                          <p:spTgt spid="87"/>
                                        </p:tgtEl>
                                        <p:attrNameLst>
                                          <p:attrName>ppt_x</p:attrName>
                                        </p:attrNameLst>
                                      </p:cBhvr>
                                      <p:tavLst>
                                        <p:tav tm="0">
                                          <p:val>
                                            <p:strVal val="#ppt_x"/>
                                          </p:val>
                                        </p:tav>
                                        <p:tav tm="100000">
                                          <p:val>
                                            <p:strVal val="#ppt_x"/>
                                          </p:val>
                                        </p:tav>
                                      </p:tavLst>
                                    </p:anim>
                                    <p:anim calcmode="lin" valueType="num">
                                      <p:cBhvr additive="base">
                                        <p:cTn id="32" dur="500" fill="hold"/>
                                        <p:tgtEl>
                                          <p:spTgt spid="8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8"/>
                                        </p:tgtEl>
                                        <p:attrNameLst>
                                          <p:attrName>style.visibility</p:attrName>
                                        </p:attrNameLst>
                                      </p:cBhvr>
                                      <p:to>
                                        <p:strVal val="visible"/>
                                      </p:to>
                                    </p:set>
                                    <p:anim calcmode="lin" valueType="num">
                                      <p:cBhvr additive="base">
                                        <p:cTn id="35" dur="500" fill="hold"/>
                                        <p:tgtEl>
                                          <p:spTgt spid="88"/>
                                        </p:tgtEl>
                                        <p:attrNameLst>
                                          <p:attrName>ppt_x</p:attrName>
                                        </p:attrNameLst>
                                      </p:cBhvr>
                                      <p:tavLst>
                                        <p:tav tm="0">
                                          <p:val>
                                            <p:strVal val="#ppt_x"/>
                                          </p:val>
                                        </p:tav>
                                        <p:tav tm="100000">
                                          <p:val>
                                            <p:strVal val="#ppt_x"/>
                                          </p:val>
                                        </p:tav>
                                      </p:tavLst>
                                    </p:anim>
                                    <p:anim calcmode="lin" valueType="num">
                                      <p:cBhvr additive="base">
                                        <p:cTn id="36" dur="500" fill="hold"/>
                                        <p:tgtEl>
                                          <p:spTgt spid="8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9"/>
                                        </p:tgtEl>
                                        <p:attrNameLst>
                                          <p:attrName>style.visibility</p:attrName>
                                        </p:attrNameLst>
                                      </p:cBhvr>
                                      <p:to>
                                        <p:strVal val="visible"/>
                                      </p:to>
                                    </p:set>
                                    <p:anim calcmode="lin" valueType="num">
                                      <p:cBhvr additive="base">
                                        <p:cTn id="39" dur="500" fill="hold"/>
                                        <p:tgtEl>
                                          <p:spTgt spid="89"/>
                                        </p:tgtEl>
                                        <p:attrNameLst>
                                          <p:attrName>ppt_x</p:attrName>
                                        </p:attrNameLst>
                                      </p:cBhvr>
                                      <p:tavLst>
                                        <p:tav tm="0">
                                          <p:val>
                                            <p:strVal val="#ppt_x"/>
                                          </p:val>
                                        </p:tav>
                                        <p:tav tm="100000">
                                          <p:val>
                                            <p:strVal val="#ppt_x"/>
                                          </p:val>
                                        </p:tav>
                                      </p:tavLst>
                                    </p:anim>
                                    <p:anim calcmode="lin" valueType="num">
                                      <p:cBhvr additive="base">
                                        <p:cTn id="40" dur="500" fill="hold"/>
                                        <p:tgtEl>
                                          <p:spTgt spid="8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90"/>
                                        </p:tgtEl>
                                        <p:attrNameLst>
                                          <p:attrName>style.visibility</p:attrName>
                                        </p:attrNameLst>
                                      </p:cBhvr>
                                      <p:to>
                                        <p:strVal val="visible"/>
                                      </p:to>
                                    </p:set>
                                    <p:anim calcmode="lin" valueType="num">
                                      <p:cBhvr additive="base">
                                        <p:cTn id="43" dur="500" fill="hold"/>
                                        <p:tgtEl>
                                          <p:spTgt spid="90"/>
                                        </p:tgtEl>
                                        <p:attrNameLst>
                                          <p:attrName>ppt_x</p:attrName>
                                        </p:attrNameLst>
                                      </p:cBhvr>
                                      <p:tavLst>
                                        <p:tav tm="0">
                                          <p:val>
                                            <p:strVal val="#ppt_x"/>
                                          </p:val>
                                        </p:tav>
                                        <p:tav tm="100000">
                                          <p:val>
                                            <p:strVal val="#ppt_x"/>
                                          </p:val>
                                        </p:tav>
                                      </p:tavLst>
                                    </p:anim>
                                    <p:anim calcmode="lin" valueType="num">
                                      <p:cBhvr additive="base">
                                        <p:cTn id="44" dur="500" fill="hold"/>
                                        <p:tgtEl>
                                          <p:spTgt spid="90"/>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91"/>
                                        </p:tgtEl>
                                        <p:attrNameLst>
                                          <p:attrName>style.visibility</p:attrName>
                                        </p:attrNameLst>
                                      </p:cBhvr>
                                      <p:to>
                                        <p:strVal val="visible"/>
                                      </p:to>
                                    </p:set>
                                    <p:anim calcmode="lin" valueType="num">
                                      <p:cBhvr additive="base">
                                        <p:cTn id="47" dur="500" fill="hold"/>
                                        <p:tgtEl>
                                          <p:spTgt spid="91"/>
                                        </p:tgtEl>
                                        <p:attrNameLst>
                                          <p:attrName>ppt_x</p:attrName>
                                        </p:attrNameLst>
                                      </p:cBhvr>
                                      <p:tavLst>
                                        <p:tav tm="0">
                                          <p:val>
                                            <p:strVal val="#ppt_x"/>
                                          </p:val>
                                        </p:tav>
                                        <p:tav tm="100000">
                                          <p:val>
                                            <p:strVal val="#ppt_x"/>
                                          </p:val>
                                        </p:tav>
                                      </p:tavLst>
                                    </p:anim>
                                    <p:anim calcmode="lin" valueType="num">
                                      <p:cBhvr additive="base">
                                        <p:cTn id="48" dur="500" fill="hold"/>
                                        <p:tgtEl>
                                          <p:spTgt spid="91"/>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92"/>
                                        </p:tgtEl>
                                        <p:attrNameLst>
                                          <p:attrName>style.visibility</p:attrName>
                                        </p:attrNameLst>
                                      </p:cBhvr>
                                      <p:to>
                                        <p:strVal val="visible"/>
                                      </p:to>
                                    </p:set>
                                    <p:anim calcmode="lin" valueType="num">
                                      <p:cBhvr additive="base">
                                        <p:cTn id="51" dur="500" fill="hold"/>
                                        <p:tgtEl>
                                          <p:spTgt spid="92"/>
                                        </p:tgtEl>
                                        <p:attrNameLst>
                                          <p:attrName>ppt_x</p:attrName>
                                        </p:attrNameLst>
                                      </p:cBhvr>
                                      <p:tavLst>
                                        <p:tav tm="0">
                                          <p:val>
                                            <p:strVal val="#ppt_x"/>
                                          </p:val>
                                        </p:tav>
                                        <p:tav tm="100000">
                                          <p:val>
                                            <p:strVal val="#ppt_x"/>
                                          </p:val>
                                        </p:tav>
                                      </p:tavLst>
                                    </p:anim>
                                    <p:anim calcmode="lin" valueType="num">
                                      <p:cBhvr additive="base">
                                        <p:cTn id="52" dur="500" fill="hold"/>
                                        <p:tgtEl>
                                          <p:spTgt spid="92"/>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93"/>
                                        </p:tgtEl>
                                        <p:attrNameLst>
                                          <p:attrName>style.visibility</p:attrName>
                                        </p:attrNameLst>
                                      </p:cBhvr>
                                      <p:to>
                                        <p:strVal val="visible"/>
                                      </p:to>
                                    </p:set>
                                    <p:anim calcmode="lin" valueType="num">
                                      <p:cBhvr additive="base">
                                        <p:cTn id="55" dur="500" fill="hold"/>
                                        <p:tgtEl>
                                          <p:spTgt spid="93"/>
                                        </p:tgtEl>
                                        <p:attrNameLst>
                                          <p:attrName>ppt_x</p:attrName>
                                        </p:attrNameLst>
                                      </p:cBhvr>
                                      <p:tavLst>
                                        <p:tav tm="0">
                                          <p:val>
                                            <p:strVal val="#ppt_x"/>
                                          </p:val>
                                        </p:tav>
                                        <p:tav tm="100000">
                                          <p:val>
                                            <p:strVal val="#ppt_x"/>
                                          </p:val>
                                        </p:tav>
                                      </p:tavLst>
                                    </p:anim>
                                    <p:anim calcmode="lin" valueType="num">
                                      <p:cBhvr additive="base">
                                        <p:cTn id="56" dur="500" fill="hold"/>
                                        <p:tgtEl>
                                          <p:spTgt spid="93"/>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94"/>
                                        </p:tgtEl>
                                        <p:attrNameLst>
                                          <p:attrName>style.visibility</p:attrName>
                                        </p:attrNameLst>
                                      </p:cBhvr>
                                      <p:to>
                                        <p:strVal val="visible"/>
                                      </p:to>
                                    </p:set>
                                    <p:anim calcmode="lin" valueType="num">
                                      <p:cBhvr additive="base">
                                        <p:cTn id="59" dur="500" fill="hold"/>
                                        <p:tgtEl>
                                          <p:spTgt spid="94"/>
                                        </p:tgtEl>
                                        <p:attrNameLst>
                                          <p:attrName>ppt_x</p:attrName>
                                        </p:attrNameLst>
                                      </p:cBhvr>
                                      <p:tavLst>
                                        <p:tav tm="0">
                                          <p:val>
                                            <p:strVal val="#ppt_x"/>
                                          </p:val>
                                        </p:tav>
                                        <p:tav tm="100000">
                                          <p:val>
                                            <p:strVal val="#ppt_x"/>
                                          </p:val>
                                        </p:tav>
                                      </p:tavLst>
                                    </p:anim>
                                    <p:anim calcmode="lin" valueType="num">
                                      <p:cBhvr additive="base">
                                        <p:cTn id="60" dur="500" fill="hold"/>
                                        <p:tgtEl>
                                          <p:spTgt spid="94"/>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109"/>
                                        </p:tgtEl>
                                        <p:attrNameLst>
                                          <p:attrName>style.visibility</p:attrName>
                                        </p:attrNameLst>
                                      </p:cBhvr>
                                      <p:to>
                                        <p:strVal val="visible"/>
                                      </p:to>
                                    </p:set>
                                    <p:anim calcmode="lin" valueType="num">
                                      <p:cBhvr additive="base">
                                        <p:cTn id="63" dur="500" fill="hold"/>
                                        <p:tgtEl>
                                          <p:spTgt spid="109"/>
                                        </p:tgtEl>
                                        <p:attrNameLst>
                                          <p:attrName>ppt_x</p:attrName>
                                        </p:attrNameLst>
                                      </p:cBhvr>
                                      <p:tavLst>
                                        <p:tav tm="0">
                                          <p:val>
                                            <p:strVal val="#ppt_x"/>
                                          </p:val>
                                        </p:tav>
                                        <p:tav tm="100000">
                                          <p:val>
                                            <p:strVal val="#ppt_x"/>
                                          </p:val>
                                        </p:tav>
                                      </p:tavLst>
                                    </p:anim>
                                    <p:anim calcmode="lin" valueType="num">
                                      <p:cBhvr additive="base">
                                        <p:cTn id="64" dur="500" fill="hold"/>
                                        <p:tgtEl>
                                          <p:spTgt spid="109"/>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10"/>
                                        </p:tgtEl>
                                        <p:attrNameLst>
                                          <p:attrName>style.visibility</p:attrName>
                                        </p:attrNameLst>
                                      </p:cBhvr>
                                      <p:to>
                                        <p:strVal val="visible"/>
                                      </p:to>
                                    </p:set>
                                    <p:anim calcmode="lin" valueType="num">
                                      <p:cBhvr additive="base">
                                        <p:cTn id="67" dur="500" fill="hold"/>
                                        <p:tgtEl>
                                          <p:spTgt spid="110"/>
                                        </p:tgtEl>
                                        <p:attrNameLst>
                                          <p:attrName>ppt_x</p:attrName>
                                        </p:attrNameLst>
                                      </p:cBhvr>
                                      <p:tavLst>
                                        <p:tav tm="0">
                                          <p:val>
                                            <p:strVal val="#ppt_x"/>
                                          </p:val>
                                        </p:tav>
                                        <p:tav tm="100000">
                                          <p:val>
                                            <p:strVal val="#ppt_x"/>
                                          </p:val>
                                        </p:tav>
                                      </p:tavLst>
                                    </p:anim>
                                    <p:anim calcmode="lin" valueType="num">
                                      <p:cBhvr additive="base">
                                        <p:cTn id="68" dur="500" fill="hold"/>
                                        <p:tgtEl>
                                          <p:spTgt spid="110"/>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111"/>
                                        </p:tgtEl>
                                        <p:attrNameLst>
                                          <p:attrName>style.visibility</p:attrName>
                                        </p:attrNameLst>
                                      </p:cBhvr>
                                      <p:to>
                                        <p:strVal val="visible"/>
                                      </p:to>
                                    </p:set>
                                    <p:anim calcmode="lin" valueType="num">
                                      <p:cBhvr additive="base">
                                        <p:cTn id="71" dur="500" fill="hold"/>
                                        <p:tgtEl>
                                          <p:spTgt spid="111"/>
                                        </p:tgtEl>
                                        <p:attrNameLst>
                                          <p:attrName>ppt_x</p:attrName>
                                        </p:attrNameLst>
                                      </p:cBhvr>
                                      <p:tavLst>
                                        <p:tav tm="0">
                                          <p:val>
                                            <p:strVal val="#ppt_x"/>
                                          </p:val>
                                        </p:tav>
                                        <p:tav tm="100000">
                                          <p:val>
                                            <p:strVal val="#ppt_x"/>
                                          </p:val>
                                        </p:tav>
                                      </p:tavLst>
                                    </p:anim>
                                    <p:anim calcmode="lin" valueType="num">
                                      <p:cBhvr additive="base">
                                        <p:cTn id="72" dur="500" fill="hold"/>
                                        <p:tgtEl>
                                          <p:spTgt spid="111"/>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112"/>
                                        </p:tgtEl>
                                        <p:attrNameLst>
                                          <p:attrName>style.visibility</p:attrName>
                                        </p:attrNameLst>
                                      </p:cBhvr>
                                      <p:to>
                                        <p:strVal val="visible"/>
                                      </p:to>
                                    </p:set>
                                    <p:anim calcmode="lin" valueType="num">
                                      <p:cBhvr additive="base">
                                        <p:cTn id="75" dur="500" fill="hold"/>
                                        <p:tgtEl>
                                          <p:spTgt spid="112"/>
                                        </p:tgtEl>
                                        <p:attrNameLst>
                                          <p:attrName>ppt_x</p:attrName>
                                        </p:attrNameLst>
                                      </p:cBhvr>
                                      <p:tavLst>
                                        <p:tav tm="0">
                                          <p:val>
                                            <p:strVal val="#ppt_x"/>
                                          </p:val>
                                        </p:tav>
                                        <p:tav tm="100000">
                                          <p:val>
                                            <p:strVal val="#ppt_x"/>
                                          </p:val>
                                        </p:tav>
                                      </p:tavLst>
                                    </p:anim>
                                    <p:anim calcmode="lin" valueType="num">
                                      <p:cBhvr additive="base">
                                        <p:cTn id="76" dur="500" fill="hold"/>
                                        <p:tgtEl>
                                          <p:spTgt spid="112"/>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113"/>
                                        </p:tgtEl>
                                        <p:attrNameLst>
                                          <p:attrName>style.visibility</p:attrName>
                                        </p:attrNameLst>
                                      </p:cBhvr>
                                      <p:to>
                                        <p:strVal val="visible"/>
                                      </p:to>
                                    </p:set>
                                    <p:anim calcmode="lin" valueType="num">
                                      <p:cBhvr additive="base">
                                        <p:cTn id="79" dur="500" fill="hold"/>
                                        <p:tgtEl>
                                          <p:spTgt spid="113"/>
                                        </p:tgtEl>
                                        <p:attrNameLst>
                                          <p:attrName>ppt_x</p:attrName>
                                        </p:attrNameLst>
                                      </p:cBhvr>
                                      <p:tavLst>
                                        <p:tav tm="0">
                                          <p:val>
                                            <p:strVal val="#ppt_x"/>
                                          </p:val>
                                        </p:tav>
                                        <p:tav tm="100000">
                                          <p:val>
                                            <p:strVal val="#ppt_x"/>
                                          </p:val>
                                        </p:tav>
                                      </p:tavLst>
                                    </p:anim>
                                    <p:anim calcmode="lin" valueType="num">
                                      <p:cBhvr additive="base">
                                        <p:cTn id="80" dur="500" fill="hold"/>
                                        <p:tgtEl>
                                          <p:spTgt spid="113"/>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114"/>
                                        </p:tgtEl>
                                        <p:attrNameLst>
                                          <p:attrName>style.visibility</p:attrName>
                                        </p:attrNameLst>
                                      </p:cBhvr>
                                      <p:to>
                                        <p:strVal val="visible"/>
                                      </p:to>
                                    </p:set>
                                    <p:anim calcmode="lin" valueType="num">
                                      <p:cBhvr additive="base">
                                        <p:cTn id="83" dur="500" fill="hold"/>
                                        <p:tgtEl>
                                          <p:spTgt spid="114"/>
                                        </p:tgtEl>
                                        <p:attrNameLst>
                                          <p:attrName>ppt_x</p:attrName>
                                        </p:attrNameLst>
                                      </p:cBhvr>
                                      <p:tavLst>
                                        <p:tav tm="0">
                                          <p:val>
                                            <p:strVal val="#ppt_x"/>
                                          </p:val>
                                        </p:tav>
                                        <p:tav tm="100000">
                                          <p:val>
                                            <p:strVal val="#ppt_x"/>
                                          </p:val>
                                        </p:tav>
                                      </p:tavLst>
                                    </p:anim>
                                    <p:anim calcmode="lin" valueType="num">
                                      <p:cBhvr additive="base">
                                        <p:cTn id="84" dur="500" fill="hold"/>
                                        <p:tgtEl>
                                          <p:spTgt spid="114"/>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115"/>
                                        </p:tgtEl>
                                        <p:attrNameLst>
                                          <p:attrName>style.visibility</p:attrName>
                                        </p:attrNameLst>
                                      </p:cBhvr>
                                      <p:to>
                                        <p:strVal val="visible"/>
                                      </p:to>
                                    </p:set>
                                    <p:anim calcmode="lin" valueType="num">
                                      <p:cBhvr additive="base">
                                        <p:cTn id="87" dur="500" fill="hold"/>
                                        <p:tgtEl>
                                          <p:spTgt spid="115"/>
                                        </p:tgtEl>
                                        <p:attrNameLst>
                                          <p:attrName>ppt_x</p:attrName>
                                        </p:attrNameLst>
                                      </p:cBhvr>
                                      <p:tavLst>
                                        <p:tav tm="0">
                                          <p:val>
                                            <p:strVal val="#ppt_x"/>
                                          </p:val>
                                        </p:tav>
                                        <p:tav tm="100000">
                                          <p:val>
                                            <p:strVal val="#ppt_x"/>
                                          </p:val>
                                        </p:tav>
                                      </p:tavLst>
                                    </p:anim>
                                    <p:anim calcmode="lin" valueType="num">
                                      <p:cBhvr additive="base">
                                        <p:cTn id="88" dur="500" fill="hold"/>
                                        <p:tgtEl>
                                          <p:spTgt spid="115"/>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116"/>
                                        </p:tgtEl>
                                        <p:attrNameLst>
                                          <p:attrName>style.visibility</p:attrName>
                                        </p:attrNameLst>
                                      </p:cBhvr>
                                      <p:to>
                                        <p:strVal val="visible"/>
                                      </p:to>
                                    </p:set>
                                    <p:anim calcmode="lin" valueType="num">
                                      <p:cBhvr additive="base">
                                        <p:cTn id="91" dur="500" fill="hold"/>
                                        <p:tgtEl>
                                          <p:spTgt spid="116"/>
                                        </p:tgtEl>
                                        <p:attrNameLst>
                                          <p:attrName>ppt_x</p:attrName>
                                        </p:attrNameLst>
                                      </p:cBhvr>
                                      <p:tavLst>
                                        <p:tav tm="0">
                                          <p:val>
                                            <p:strVal val="#ppt_x"/>
                                          </p:val>
                                        </p:tav>
                                        <p:tav tm="100000">
                                          <p:val>
                                            <p:strVal val="#ppt_x"/>
                                          </p:val>
                                        </p:tav>
                                      </p:tavLst>
                                    </p:anim>
                                    <p:anim calcmode="lin" valueType="num">
                                      <p:cBhvr additive="base">
                                        <p:cTn id="92" dur="500" fill="hold"/>
                                        <p:tgtEl>
                                          <p:spTgt spid="116"/>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117"/>
                                        </p:tgtEl>
                                        <p:attrNameLst>
                                          <p:attrName>style.visibility</p:attrName>
                                        </p:attrNameLst>
                                      </p:cBhvr>
                                      <p:to>
                                        <p:strVal val="visible"/>
                                      </p:to>
                                    </p:set>
                                    <p:anim calcmode="lin" valueType="num">
                                      <p:cBhvr additive="base">
                                        <p:cTn id="95" dur="500" fill="hold"/>
                                        <p:tgtEl>
                                          <p:spTgt spid="117"/>
                                        </p:tgtEl>
                                        <p:attrNameLst>
                                          <p:attrName>ppt_x</p:attrName>
                                        </p:attrNameLst>
                                      </p:cBhvr>
                                      <p:tavLst>
                                        <p:tav tm="0">
                                          <p:val>
                                            <p:strVal val="#ppt_x"/>
                                          </p:val>
                                        </p:tav>
                                        <p:tav tm="100000">
                                          <p:val>
                                            <p:strVal val="#ppt_x"/>
                                          </p:val>
                                        </p:tav>
                                      </p:tavLst>
                                    </p:anim>
                                    <p:anim calcmode="lin" valueType="num">
                                      <p:cBhvr additive="base">
                                        <p:cTn id="96" dur="500" fill="hold"/>
                                        <p:tgtEl>
                                          <p:spTgt spid="117"/>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118"/>
                                        </p:tgtEl>
                                        <p:attrNameLst>
                                          <p:attrName>style.visibility</p:attrName>
                                        </p:attrNameLst>
                                      </p:cBhvr>
                                      <p:to>
                                        <p:strVal val="visible"/>
                                      </p:to>
                                    </p:set>
                                    <p:anim calcmode="lin" valueType="num">
                                      <p:cBhvr additive="base">
                                        <p:cTn id="99" dur="500" fill="hold"/>
                                        <p:tgtEl>
                                          <p:spTgt spid="118"/>
                                        </p:tgtEl>
                                        <p:attrNameLst>
                                          <p:attrName>ppt_x</p:attrName>
                                        </p:attrNameLst>
                                      </p:cBhvr>
                                      <p:tavLst>
                                        <p:tav tm="0">
                                          <p:val>
                                            <p:strVal val="#ppt_x"/>
                                          </p:val>
                                        </p:tav>
                                        <p:tav tm="100000">
                                          <p:val>
                                            <p:strVal val="#ppt_x"/>
                                          </p:val>
                                        </p:tav>
                                      </p:tavLst>
                                    </p:anim>
                                    <p:anim calcmode="lin" valueType="num">
                                      <p:cBhvr additive="base">
                                        <p:cTn id="100" dur="500" fill="hold"/>
                                        <p:tgtEl>
                                          <p:spTgt spid="118"/>
                                        </p:tgtEl>
                                        <p:attrNameLst>
                                          <p:attrName>ppt_y</p:attrName>
                                        </p:attrNameLst>
                                      </p:cBhvr>
                                      <p:tavLst>
                                        <p:tav tm="0">
                                          <p:val>
                                            <p:strVal val="1+#ppt_h/2"/>
                                          </p:val>
                                        </p:tav>
                                        <p:tav tm="100000">
                                          <p:val>
                                            <p:strVal val="#ppt_y"/>
                                          </p:val>
                                        </p:tav>
                                      </p:tavLst>
                                    </p:anim>
                                  </p:childTnLst>
                                </p:cTn>
                              </p:par>
                              <p:par>
                                <p:cTn id="101" presetID="2" presetClass="entr" presetSubtype="4" fill="hold" nodeType="withEffect">
                                  <p:stCondLst>
                                    <p:cond delay="0"/>
                                  </p:stCondLst>
                                  <p:childTnLst>
                                    <p:set>
                                      <p:cBhvr>
                                        <p:cTn id="102" dur="1" fill="hold">
                                          <p:stCondLst>
                                            <p:cond delay="0"/>
                                          </p:stCondLst>
                                        </p:cTn>
                                        <p:tgtEl>
                                          <p:spTgt spid="119"/>
                                        </p:tgtEl>
                                        <p:attrNameLst>
                                          <p:attrName>style.visibility</p:attrName>
                                        </p:attrNameLst>
                                      </p:cBhvr>
                                      <p:to>
                                        <p:strVal val="visible"/>
                                      </p:to>
                                    </p:set>
                                    <p:anim calcmode="lin" valueType="num">
                                      <p:cBhvr additive="base">
                                        <p:cTn id="103" dur="500" fill="hold"/>
                                        <p:tgtEl>
                                          <p:spTgt spid="119"/>
                                        </p:tgtEl>
                                        <p:attrNameLst>
                                          <p:attrName>ppt_x</p:attrName>
                                        </p:attrNameLst>
                                      </p:cBhvr>
                                      <p:tavLst>
                                        <p:tav tm="0">
                                          <p:val>
                                            <p:strVal val="#ppt_x"/>
                                          </p:val>
                                        </p:tav>
                                        <p:tav tm="100000">
                                          <p:val>
                                            <p:strVal val="#ppt_x"/>
                                          </p:val>
                                        </p:tav>
                                      </p:tavLst>
                                    </p:anim>
                                    <p:anim calcmode="lin" valueType="num">
                                      <p:cBhvr additive="base">
                                        <p:cTn id="104" dur="500" fill="hold"/>
                                        <p:tgtEl>
                                          <p:spTgt spid="119"/>
                                        </p:tgtEl>
                                        <p:attrNameLst>
                                          <p:attrName>ppt_y</p:attrName>
                                        </p:attrNameLst>
                                      </p:cBhvr>
                                      <p:tavLst>
                                        <p:tav tm="0">
                                          <p:val>
                                            <p:strVal val="1+#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120"/>
                                        </p:tgtEl>
                                        <p:attrNameLst>
                                          <p:attrName>style.visibility</p:attrName>
                                        </p:attrNameLst>
                                      </p:cBhvr>
                                      <p:to>
                                        <p:strVal val="visible"/>
                                      </p:to>
                                    </p:set>
                                    <p:anim calcmode="lin" valueType="num">
                                      <p:cBhvr additive="base">
                                        <p:cTn id="107" dur="500" fill="hold"/>
                                        <p:tgtEl>
                                          <p:spTgt spid="120"/>
                                        </p:tgtEl>
                                        <p:attrNameLst>
                                          <p:attrName>ppt_x</p:attrName>
                                        </p:attrNameLst>
                                      </p:cBhvr>
                                      <p:tavLst>
                                        <p:tav tm="0">
                                          <p:val>
                                            <p:strVal val="#ppt_x"/>
                                          </p:val>
                                        </p:tav>
                                        <p:tav tm="100000">
                                          <p:val>
                                            <p:strVal val="#ppt_x"/>
                                          </p:val>
                                        </p:tav>
                                      </p:tavLst>
                                    </p:anim>
                                    <p:anim calcmode="lin" valueType="num">
                                      <p:cBhvr additive="base">
                                        <p:cTn id="108" dur="500" fill="hold"/>
                                        <p:tgtEl>
                                          <p:spTgt spid="120"/>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121"/>
                                        </p:tgtEl>
                                        <p:attrNameLst>
                                          <p:attrName>style.visibility</p:attrName>
                                        </p:attrNameLst>
                                      </p:cBhvr>
                                      <p:to>
                                        <p:strVal val="visible"/>
                                      </p:to>
                                    </p:set>
                                    <p:anim calcmode="lin" valueType="num">
                                      <p:cBhvr additive="base">
                                        <p:cTn id="111" dur="500" fill="hold"/>
                                        <p:tgtEl>
                                          <p:spTgt spid="121"/>
                                        </p:tgtEl>
                                        <p:attrNameLst>
                                          <p:attrName>ppt_x</p:attrName>
                                        </p:attrNameLst>
                                      </p:cBhvr>
                                      <p:tavLst>
                                        <p:tav tm="0">
                                          <p:val>
                                            <p:strVal val="#ppt_x"/>
                                          </p:val>
                                        </p:tav>
                                        <p:tav tm="100000">
                                          <p:val>
                                            <p:strVal val="#ppt_x"/>
                                          </p:val>
                                        </p:tav>
                                      </p:tavLst>
                                    </p:anim>
                                    <p:anim calcmode="lin" valueType="num">
                                      <p:cBhvr additive="base">
                                        <p:cTn id="112" dur="500" fill="hold"/>
                                        <p:tgtEl>
                                          <p:spTgt spid="121"/>
                                        </p:tgtEl>
                                        <p:attrNameLst>
                                          <p:attrName>ppt_y</p:attrName>
                                        </p:attrNameLst>
                                      </p:cBhvr>
                                      <p:tavLst>
                                        <p:tav tm="0">
                                          <p:val>
                                            <p:strVal val="1+#ppt_h/2"/>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122"/>
                                        </p:tgtEl>
                                        <p:attrNameLst>
                                          <p:attrName>style.visibility</p:attrName>
                                        </p:attrNameLst>
                                      </p:cBhvr>
                                      <p:to>
                                        <p:strVal val="visible"/>
                                      </p:to>
                                    </p:set>
                                    <p:anim calcmode="lin" valueType="num">
                                      <p:cBhvr additive="base">
                                        <p:cTn id="115" dur="500" fill="hold"/>
                                        <p:tgtEl>
                                          <p:spTgt spid="122"/>
                                        </p:tgtEl>
                                        <p:attrNameLst>
                                          <p:attrName>ppt_x</p:attrName>
                                        </p:attrNameLst>
                                      </p:cBhvr>
                                      <p:tavLst>
                                        <p:tav tm="0">
                                          <p:val>
                                            <p:strVal val="#ppt_x"/>
                                          </p:val>
                                        </p:tav>
                                        <p:tav tm="100000">
                                          <p:val>
                                            <p:strVal val="#ppt_x"/>
                                          </p:val>
                                        </p:tav>
                                      </p:tavLst>
                                    </p:anim>
                                    <p:anim calcmode="lin" valueType="num">
                                      <p:cBhvr additive="base">
                                        <p:cTn id="116" dur="500" fill="hold"/>
                                        <p:tgtEl>
                                          <p:spTgt spid="122"/>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123"/>
                                        </p:tgtEl>
                                        <p:attrNameLst>
                                          <p:attrName>style.visibility</p:attrName>
                                        </p:attrNameLst>
                                      </p:cBhvr>
                                      <p:to>
                                        <p:strVal val="visible"/>
                                      </p:to>
                                    </p:set>
                                    <p:anim calcmode="lin" valueType="num">
                                      <p:cBhvr additive="base">
                                        <p:cTn id="119" dur="500" fill="hold"/>
                                        <p:tgtEl>
                                          <p:spTgt spid="123"/>
                                        </p:tgtEl>
                                        <p:attrNameLst>
                                          <p:attrName>ppt_x</p:attrName>
                                        </p:attrNameLst>
                                      </p:cBhvr>
                                      <p:tavLst>
                                        <p:tav tm="0">
                                          <p:val>
                                            <p:strVal val="#ppt_x"/>
                                          </p:val>
                                        </p:tav>
                                        <p:tav tm="100000">
                                          <p:val>
                                            <p:strVal val="#ppt_x"/>
                                          </p:val>
                                        </p:tav>
                                      </p:tavLst>
                                    </p:anim>
                                    <p:anim calcmode="lin" valueType="num">
                                      <p:cBhvr additive="base">
                                        <p:cTn id="120" dur="500" fill="hold"/>
                                        <p:tgtEl>
                                          <p:spTgt spid="123"/>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124"/>
                                        </p:tgtEl>
                                        <p:attrNameLst>
                                          <p:attrName>style.visibility</p:attrName>
                                        </p:attrNameLst>
                                      </p:cBhvr>
                                      <p:to>
                                        <p:strVal val="visible"/>
                                      </p:to>
                                    </p:set>
                                    <p:anim calcmode="lin" valueType="num">
                                      <p:cBhvr additive="base">
                                        <p:cTn id="123" dur="500" fill="hold"/>
                                        <p:tgtEl>
                                          <p:spTgt spid="124"/>
                                        </p:tgtEl>
                                        <p:attrNameLst>
                                          <p:attrName>ppt_x</p:attrName>
                                        </p:attrNameLst>
                                      </p:cBhvr>
                                      <p:tavLst>
                                        <p:tav tm="0">
                                          <p:val>
                                            <p:strVal val="#ppt_x"/>
                                          </p:val>
                                        </p:tav>
                                        <p:tav tm="100000">
                                          <p:val>
                                            <p:strVal val="#ppt_x"/>
                                          </p:val>
                                        </p:tav>
                                      </p:tavLst>
                                    </p:anim>
                                    <p:anim calcmode="lin" valueType="num">
                                      <p:cBhvr additive="base">
                                        <p:cTn id="124" dur="500" fill="hold"/>
                                        <p:tgtEl>
                                          <p:spTgt spid="124"/>
                                        </p:tgtEl>
                                        <p:attrNameLst>
                                          <p:attrName>ppt_y</p:attrName>
                                        </p:attrNameLst>
                                      </p:cBhvr>
                                      <p:tavLst>
                                        <p:tav tm="0">
                                          <p:val>
                                            <p:strVal val="1+#ppt_h/2"/>
                                          </p:val>
                                        </p:tav>
                                        <p:tav tm="100000">
                                          <p:val>
                                            <p:strVal val="#ppt_y"/>
                                          </p:val>
                                        </p:tav>
                                      </p:tavLst>
                                    </p:anim>
                                  </p:childTnLst>
                                </p:cTn>
                              </p:par>
                              <p:par>
                                <p:cTn id="125" presetID="2" presetClass="entr" presetSubtype="4" fill="hold" nodeType="withEffect">
                                  <p:stCondLst>
                                    <p:cond delay="0"/>
                                  </p:stCondLst>
                                  <p:childTnLst>
                                    <p:set>
                                      <p:cBhvr>
                                        <p:cTn id="126" dur="1" fill="hold">
                                          <p:stCondLst>
                                            <p:cond delay="0"/>
                                          </p:stCondLst>
                                        </p:cTn>
                                        <p:tgtEl>
                                          <p:spTgt spid="125"/>
                                        </p:tgtEl>
                                        <p:attrNameLst>
                                          <p:attrName>style.visibility</p:attrName>
                                        </p:attrNameLst>
                                      </p:cBhvr>
                                      <p:to>
                                        <p:strVal val="visible"/>
                                      </p:to>
                                    </p:set>
                                    <p:anim calcmode="lin" valueType="num">
                                      <p:cBhvr additive="base">
                                        <p:cTn id="127" dur="500" fill="hold"/>
                                        <p:tgtEl>
                                          <p:spTgt spid="125"/>
                                        </p:tgtEl>
                                        <p:attrNameLst>
                                          <p:attrName>ppt_x</p:attrName>
                                        </p:attrNameLst>
                                      </p:cBhvr>
                                      <p:tavLst>
                                        <p:tav tm="0">
                                          <p:val>
                                            <p:strVal val="#ppt_x"/>
                                          </p:val>
                                        </p:tav>
                                        <p:tav tm="100000">
                                          <p:val>
                                            <p:strVal val="#ppt_x"/>
                                          </p:val>
                                        </p:tav>
                                      </p:tavLst>
                                    </p:anim>
                                    <p:anim calcmode="lin" valueType="num">
                                      <p:cBhvr additive="base">
                                        <p:cTn id="128" dur="500" fill="hold"/>
                                        <p:tgtEl>
                                          <p:spTgt spid="125"/>
                                        </p:tgtEl>
                                        <p:attrNameLst>
                                          <p:attrName>ppt_y</p:attrName>
                                        </p:attrNameLst>
                                      </p:cBhvr>
                                      <p:tavLst>
                                        <p:tav tm="0">
                                          <p:val>
                                            <p:strVal val="1+#ppt_h/2"/>
                                          </p:val>
                                        </p:tav>
                                        <p:tav tm="100000">
                                          <p:val>
                                            <p:strVal val="#ppt_y"/>
                                          </p:val>
                                        </p:tav>
                                      </p:tavLst>
                                    </p:anim>
                                  </p:childTnLst>
                                </p:cTn>
                              </p:par>
                              <p:par>
                                <p:cTn id="129" presetID="2" presetClass="entr" presetSubtype="4" fill="hold" nodeType="withEffect">
                                  <p:stCondLst>
                                    <p:cond delay="0"/>
                                  </p:stCondLst>
                                  <p:childTnLst>
                                    <p:set>
                                      <p:cBhvr>
                                        <p:cTn id="130" dur="1" fill="hold">
                                          <p:stCondLst>
                                            <p:cond delay="0"/>
                                          </p:stCondLst>
                                        </p:cTn>
                                        <p:tgtEl>
                                          <p:spTgt spid="126"/>
                                        </p:tgtEl>
                                        <p:attrNameLst>
                                          <p:attrName>style.visibility</p:attrName>
                                        </p:attrNameLst>
                                      </p:cBhvr>
                                      <p:to>
                                        <p:strVal val="visible"/>
                                      </p:to>
                                    </p:set>
                                    <p:anim calcmode="lin" valueType="num">
                                      <p:cBhvr additive="base">
                                        <p:cTn id="131" dur="500" fill="hold"/>
                                        <p:tgtEl>
                                          <p:spTgt spid="126"/>
                                        </p:tgtEl>
                                        <p:attrNameLst>
                                          <p:attrName>ppt_x</p:attrName>
                                        </p:attrNameLst>
                                      </p:cBhvr>
                                      <p:tavLst>
                                        <p:tav tm="0">
                                          <p:val>
                                            <p:strVal val="#ppt_x"/>
                                          </p:val>
                                        </p:tav>
                                        <p:tav tm="100000">
                                          <p:val>
                                            <p:strVal val="#ppt_x"/>
                                          </p:val>
                                        </p:tav>
                                      </p:tavLst>
                                    </p:anim>
                                    <p:anim calcmode="lin" valueType="num">
                                      <p:cBhvr additive="base">
                                        <p:cTn id="132" dur="500" fill="hold"/>
                                        <p:tgtEl>
                                          <p:spTgt spid="126"/>
                                        </p:tgtEl>
                                        <p:attrNameLst>
                                          <p:attrName>ppt_y</p:attrName>
                                        </p:attrNameLst>
                                      </p:cBhvr>
                                      <p:tavLst>
                                        <p:tav tm="0">
                                          <p:val>
                                            <p:strVal val="1+#ppt_h/2"/>
                                          </p:val>
                                        </p:tav>
                                        <p:tav tm="100000">
                                          <p:val>
                                            <p:strVal val="#ppt_y"/>
                                          </p:val>
                                        </p:tav>
                                      </p:tavLst>
                                    </p:anim>
                                  </p:childTnLst>
                                </p:cTn>
                              </p:par>
                              <p:par>
                                <p:cTn id="133" presetID="2" presetClass="entr" presetSubtype="4" fill="hold" nodeType="withEffect">
                                  <p:stCondLst>
                                    <p:cond delay="0"/>
                                  </p:stCondLst>
                                  <p:childTnLst>
                                    <p:set>
                                      <p:cBhvr>
                                        <p:cTn id="134" dur="1" fill="hold">
                                          <p:stCondLst>
                                            <p:cond delay="0"/>
                                          </p:stCondLst>
                                        </p:cTn>
                                        <p:tgtEl>
                                          <p:spTgt spid="127"/>
                                        </p:tgtEl>
                                        <p:attrNameLst>
                                          <p:attrName>style.visibility</p:attrName>
                                        </p:attrNameLst>
                                      </p:cBhvr>
                                      <p:to>
                                        <p:strVal val="visible"/>
                                      </p:to>
                                    </p:set>
                                    <p:anim calcmode="lin" valueType="num">
                                      <p:cBhvr additive="base">
                                        <p:cTn id="135" dur="500" fill="hold"/>
                                        <p:tgtEl>
                                          <p:spTgt spid="127"/>
                                        </p:tgtEl>
                                        <p:attrNameLst>
                                          <p:attrName>ppt_x</p:attrName>
                                        </p:attrNameLst>
                                      </p:cBhvr>
                                      <p:tavLst>
                                        <p:tav tm="0">
                                          <p:val>
                                            <p:strVal val="#ppt_x"/>
                                          </p:val>
                                        </p:tav>
                                        <p:tav tm="100000">
                                          <p:val>
                                            <p:strVal val="#ppt_x"/>
                                          </p:val>
                                        </p:tav>
                                      </p:tavLst>
                                    </p:anim>
                                    <p:anim calcmode="lin" valueType="num">
                                      <p:cBhvr additive="base">
                                        <p:cTn id="136" dur="500" fill="hold"/>
                                        <p:tgtEl>
                                          <p:spTgt spid="127"/>
                                        </p:tgtEl>
                                        <p:attrNameLst>
                                          <p:attrName>ppt_y</p:attrName>
                                        </p:attrNameLst>
                                      </p:cBhvr>
                                      <p:tavLst>
                                        <p:tav tm="0">
                                          <p:val>
                                            <p:strVal val="1+#ppt_h/2"/>
                                          </p:val>
                                        </p:tav>
                                        <p:tav tm="100000">
                                          <p:val>
                                            <p:strVal val="#ppt_y"/>
                                          </p:val>
                                        </p:tav>
                                      </p:tavLst>
                                    </p:anim>
                                  </p:childTnLst>
                                </p:cTn>
                              </p:par>
                              <p:par>
                                <p:cTn id="137" presetID="2" presetClass="entr" presetSubtype="4" fill="hold" nodeType="withEffect">
                                  <p:stCondLst>
                                    <p:cond delay="0"/>
                                  </p:stCondLst>
                                  <p:childTnLst>
                                    <p:set>
                                      <p:cBhvr>
                                        <p:cTn id="138" dur="1" fill="hold">
                                          <p:stCondLst>
                                            <p:cond delay="0"/>
                                          </p:stCondLst>
                                        </p:cTn>
                                        <p:tgtEl>
                                          <p:spTgt spid="128"/>
                                        </p:tgtEl>
                                        <p:attrNameLst>
                                          <p:attrName>style.visibility</p:attrName>
                                        </p:attrNameLst>
                                      </p:cBhvr>
                                      <p:to>
                                        <p:strVal val="visible"/>
                                      </p:to>
                                    </p:set>
                                    <p:anim calcmode="lin" valueType="num">
                                      <p:cBhvr additive="base">
                                        <p:cTn id="139" dur="500" fill="hold"/>
                                        <p:tgtEl>
                                          <p:spTgt spid="128"/>
                                        </p:tgtEl>
                                        <p:attrNameLst>
                                          <p:attrName>ppt_x</p:attrName>
                                        </p:attrNameLst>
                                      </p:cBhvr>
                                      <p:tavLst>
                                        <p:tav tm="0">
                                          <p:val>
                                            <p:strVal val="#ppt_x"/>
                                          </p:val>
                                        </p:tav>
                                        <p:tav tm="100000">
                                          <p:val>
                                            <p:strVal val="#ppt_x"/>
                                          </p:val>
                                        </p:tav>
                                      </p:tavLst>
                                    </p:anim>
                                    <p:anim calcmode="lin" valueType="num">
                                      <p:cBhvr additive="base">
                                        <p:cTn id="140" dur="500" fill="hold"/>
                                        <p:tgtEl>
                                          <p:spTgt spid="128"/>
                                        </p:tgtEl>
                                        <p:attrNameLst>
                                          <p:attrName>ppt_y</p:attrName>
                                        </p:attrNameLst>
                                      </p:cBhvr>
                                      <p:tavLst>
                                        <p:tav tm="0">
                                          <p:val>
                                            <p:strVal val="1+#ppt_h/2"/>
                                          </p:val>
                                        </p:tav>
                                        <p:tav tm="100000">
                                          <p:val>
                                            <p:strVal val="#ppt_y"/>
                                          </p:val>
                                        </p:tav>
                                      </p:tavLst>
                                    </p:anim>
                                  </p:childTnLst>
                                </p:cTn>
                              </p:par>
                              <p:par>
                                <p:cTn id="141" presetID="2" presetClass="entr" presetSubtype="4" fill="hold" nodeType="withEffect">
                                  <p:stCondLst>
                                    <p:cond delay="0"/>
                                  </p:stCondLst>
                                  <p:childTnLst>
                                    <p:set>
                                      <p:cBhvr>
                                        <p:cTn id="142" dur="1" fill="hold">
                                          <p:stCondLst>
                                            <p:cond delay="0"/>
                                          </p:stCondLst>
                                        </p:cTn>
                                        <p:tgtEl>
                                          <p:spTgt spid="129"/>
                                        </p:tgtEl>
                                        <p:attrNameLst>
                                          <p:attrName>style.visibility</p:attrName>
                                        </p:attrNameLst>
                                      </p:cBhvr>
                                      <p:to>
                                        <p:strVal val="visible"/>
                                      </p:to>
                                    </p:set>
                                    <p:anim calcmode="lin" valueType="num">
                                      <p:cBhvr additive="base">
                                        <p:cTn id="143" dur="500" fill="hold"/>
                                        <p:tgtEl>
                                          <p:spTgt spid="129"/>
                                        </p:tgtEl>
                                        <p:attrNameLst>
                                          <p:attrName>ppt_x</p:attrName>
                                        </p:attrNameLst>
                                      </p:cBhvr>
                                      <p:tavLst>
                                        <p:tav tm="0">
                                          <p:val>
                                            <p:strVal val="#ppt_x"/>
                                          </p:val>
                                        </p:tav>
                                        <p:tav tm="100000">
                                          <p:val>
                                            <p:strVal val="#ppt_x"/>
                                          </p:val>
                                        </p:tav>
                                      </p:tavLst>
                                    </p:anim>
                                    <p:anim calcmode="lin" valueType="num">
                                      <p:cBhvr additive="base">
                                        <p:cTn id="144" dur="500" fill="hold"/>
                                        <p:tgtEl>
                                          <p:spTgt spid="129"/>
                                        </p:tgtEl>
                                        <p:attrNameLst>
                                          <p:attrName>ppt_y</p:attrName>
                                        </p:attrNameLst>
                                      </p:cBhvr>
                                      <p:tavLst>
                                        <p:tav tm="0">
                                          <p:val>
                                            <p:strVal val="1+#ppt_h/2"/>
                                          </p:val>
                                        </p:tav>
                                        <p:tav tm="100000">
                                          <p:val>
                                            <p:strVal val="#ppt_y"/>
                                          </p:val>
                                        </p:tav>
                                      </p:tavLst>
                                    </p:anim>
                                  </p:childTnLst>
                                </p:cTn>
                              </p:par>
                              <p:par>
                                <p:cTn id="145" presetID="2" presetClass="entr" presetSubtype="4" fill="hold" nodeType="withEffect">
                                  <p:stCondLst>
                                    <p:cond delay="0"/>
                                  </p:stCondLst>
                                  <p:childTnLst>
                                    <p:set>
                                      <p:cBhvr>
                                        <p:cTn id="146" dur="1" fill="hold">
                                          <p:stCondLst>
                                            <p:cond delay="0"/>
                                          </p:stCondLst>
                                        </p:cTn>
                                        <p:tgtEl>
                                          <p:spTgt spid="308"/>
                                        </p:tgtEl>
                                        <p:attrNameLst>
                                          <p:attrName>style.visibility</p:attrName>
                                        </p:attrNameLst>
                                      </p:cBhvr>
                                      <p:to>
                                        <p:strVal val="visible"/>
                                      </p:to>
                                    </p:set>
                                    <p:anim calcmode="lin" valueType="num">
                                      <p:cBhvr additive="base">
                                        <p:cTn id="147" dur="500" fill="hold"/>
                                        <p:tgtEl>
                                          <p:spTgt spid="308"/>
                                        </p:tgtEl>
                                        <p:attrNameLst>
                                          <p:attrName>ppt_x</p:attrName>
                                        </p:attrNameLst>
                                      </p:cBhvr>
                                      <p:tavLst>
                                        <p:tav tm="0">
                                          <p:val>
                                            <p:strVal val="#ppt_x"/>
                                          </p:val>
                                        </p:tav>
                                        <p:tav tm="100000">
                                          <p:val>
                                            <p:strVal val="#ppt_x"/>
                                          </p:val>
                                        </p:tav>
                                      </p:tavLst>
                                    </p:anim>
                                    <p:anim calcmode="lin" valueType="num">
                                      <p:cBhvr additive="base">
                                        <p:cTn id="148" dur="500" fill="hold"/>
                                        <p:tgtEl>
                                          <p:spTgt spid="308"/>
                                        </p:tgtEl>
                                        <p:attrNameLst>
                                          <p:attrName>ppt_y</p:attrName>
                                        </p:attrNameLst>
                                      </p:cBhvr>
                                      <p:tavLst>
                                        <p:tav tm="0">
                                          <p:val>
                                            <p:strVal val="1+#ppt_h/2"/>
                                          </p:val>
                                        </p:tav>
                                        <p:tav tm="100000">
                                          <p:val>
                                            <p:strVal val="#ppt_y"/>
                                          </p:val>
                                        </p:tav>
                                      </p:tavLst>
                                    </p:anim>
                                  </p:childTnLst>
                                </p:cTn>
                              </p:par>
                              <p:par>
                                <p:cTn id="149" presetID="2" presetClass="entr" presetSubtype="4" fill="hold" nodeType="withEffect">
                                  <p:stCondLst>
                                    <p:cond delay="0"/>
                                  </p:stCondLst>
                                  <p:childTnLst>
                                    <p:set>
                                      <p:cBhvr>
                                        <p:cTn id="150" dur="1" fill="hold">
                                          <p:stCondLst>
                                            <p:cond delay="0"/>
                                          </p:stCondLst>
                                        </p:cTn>
                                        <p:tgtEl>
                                          <p:spTgt spid="338"/>
                                        </p:tgtEl>
                                        <p:attrNameLst>
                                          <p:attrName>style.visibility</p:attrName>
                                        </p:attrNameLst>
                                      </p:cBhvr>
                                      <p:to>
                                        <p:strVal val="visible"/>
                                      </p:to>
                                    </p:set>
                                    <p:anim calcmode="lin" valueType="num">
                                      <p:cBhvr additive="base">
                                        <p:cTn id="151" dur="500" fill="hold"/>
                                        <p:tgtEl>
                                          <p:spTgt spid="338"/>
                                        </p:tgtEl>
                                        <p:attrNameLst>
                                          <p:attrName>ppt_x</p:attrName>
                                        </p:attrNameLst>
                                      </p:cBhvr>
                                      <p:tavLst>
                                        <p:tav tm="0">
                                          <p:val>
                                            <p:strVal val="#ppt_x"/>
                                          </p:val>
                                        </p:tav>
                                        <p:tav tm="100000">
                                          <p:val>
                                            <p:strVal val="#ppt_x"/>
                                          </p:val>
                                        </p:tav>
                                      </p:tavLst>
                                    </p:anim>
                                    <p:anim calcmode="lin" valueType="num">
                                      <p:cBhvr additive="base">
                                        <p:cTn id="152" dur="500" fill="hold"/>
                                        <p:tgtEl>
                                          <p:spTgt spid="338"/>
                                        </p:tgtEl>
                                        <p:attrNameLst>
                                          <p:attrName>ppt_y</p:attrName>
                                        </p:attrNameLst>
                                      </p:cBhvr>
                                      <p:tavLst>
                                        <p:tav tm="0">
                                          <p:val>
                                            <p:strVal val="1+#ppt_h/2"/>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2" presetClass="entr" presetSubtype="4" fill="hold" nodeType="clickEffect">
                                  <p:stCondLst>
                                    <p:cond delay="0"/>
                                  </p:stCondLst>
                                  <p:childTnLst>
                                    <p:set>
                                      <p:cBhvr>
                                        <p:cTn id="156" dur="1" fill="hold">
                                          <p:stCondLst>
                                            <p:cond delay="0"/>
                                          </p:stCondLst>
                                        </p:cTn>
                                        <p:tgtEl>
                                          <p:spTgt spid="166"/>
                                        </p:tgtEl>
                                        <p:attrNameLst>
                                          <p:attrName>style.visibility</p:attrName>
                                        </p:attrNameLst>
                                      </p:cBhvr>
                                      <p:to>
                                        <p:strVal val="visible"/>
                                      </p:to>
                                    </p:set>
                                    <p:anim calcmode="lin" valueType="num">
                                      <p:cBhvr additive="base">
                                        <p:cTn id="157" dur="500" fill="hold"/>
                                        <p:tgtEl>
                                          <p:spTgt spid="166"/>
                                        </p:tgtEl>
                                        <p:attrNameLst>
                                          <p:attrName>ppt_x</p:attrName>
                                        </p:attrNameLst>
                                      </p:cBhvr>
                                      <p:tavLst>
                                        <p:tav tm="0">
                                          <p:val>
                                            <p:strVal val="#ppt_x"/>
                                          </p:val>
                                        </p:tav>
                                        <p:tav tm="100000">
                                          <p:val>
                                            <p:strVal val="#ppt_x"/>
                                          </p:val>
                                        </p:tav>
                                      </p:tavLst>
                                    </p:anim>
                                    <p:anim calcmode="lin" valueType="num">
                                      <p:cBhvr additive="base">
                                        <p:cTn id="158" dur="500" fill="hold"/>
                                        <p:tgtEl>
                                          <p:spTgt spid="166"/>
                                        </p:tgtEl>
                                        <p:attrNameLst>
                                          <p:attrName>ppt_y</p:attrName>
                                        </p:attrNameLst>
                                      </p:cBhvr>
                                      <p:tavLst>
                                        <p:tav tm="0">
                                          <p:val>
                                            <p:strVal val="1+#ppt_h/2"/>
                                          </p:val>
                                        </p:tav>
                                        <p:tav tm="100000">
                                          <p:val>
                                            <p:strVal val="#ppt_y"/>
                                          </p:val>
                                        </p:tav>
                                      </p:tavLst>
                                    </p:anim>
                                  </p:childTnLst>
                                </p:cTn>
                              </p:par>
                              <p:par>
                                <p:cTn id="159" presetID="2" presetClass="entr" presetSubtype="4" fill="hold" nodeType="withEffect">
                                  <p:stCondLst>
                                    <p:cond delay="0"/>
                                  </p:stCondLst>
                                  <p:childTnLst>
                                    <p:set>
                                      <p:cBhvr>
                                        <p:cTn id="160" dur="1" fill="hold">
                                          <p:stCondLst>
                                            <p:cond delay="0"/>
                                          </p:stCondLst>
                                        </p:cTn>
                                        <p:tgtEl>
                                          <p:spTgt spid="167"/>
                                        </p:tgtEl>
                                        <p:attrNameLst>
                                          <p:attrName>style.visibility</p:attrName>
                                        </p:attrNameLst>
                                      </p:cBhvr>
                                      <p:to>
                                        <p:strVal val="visible"/>
                                      </p:to>
                                    </p:set>
                                    <p:anim calcmode="lin" valueType="num">
                                      <p:cBhvr additive="base">
                                        <p:cTn id="161" dur="500" fill="hold"/>
                                        <p:tgtEl>
                                          <p:spTgt spid="167"/>
                                        </p:tgtEl>
                                        <p:attrNameLst>
                                          <p:attrName>ppt_x</p:attrName>
                                        </p:attrNameLst>
                                      </p:cBhvr>
                                      <p:tavLst>
                                        <p:tav tm="0">
                                          <p:val>
                                            <p:strVal val="#ppt_x"/>
                                          </p:val>
                                        </p:tav>
                                        <p:tav tm="100000">
                                          <p:val>
                                            <p:strVal val="#ppt_x"/>
                                          </p:val>
                                        </p:tav>
                                      </p:tavLst>
                                    </p:anim>
                                    <p:anim calcmode="lin" valueType="num">
                                      <p:cBhvr additive="base">
                                        <p:cTn id="162" dur="500" fill="hold"/>
                                        <p:tgtEl>
                                          <p:spTgt spid="167"/>
                                        </p:tgtEl>
                                        <p:attrNameLst>
                                          <p:attrName>ppt_y</p:attrName>
                                        </p:attrNameLst>
                                      </p:cBhvr>
                                      <p:tavLst>
                                        <p:tav tm="0">
                                          <p:val>
                                            <p:strVal val="1+#ppt_h/2"/>
                                          </p:val>
                                        </p:tav>
                                        <p:tav tm="100000">
                                          <p:val>
                                            <p:strVal val="#ppt_y"/>
                                          </p:val>
                                        </p:tav>
                                      </p:tavLst>
                                    </p:anim>
                                  </p:childTnLst>
                                </p:cTn>
                              </p:par>
                              <p:par>
                                <p:cTn id="163" presetID="2" presetClass="entr" presetSubtype="4" fill="hold" nodeType="withEffect">
                                  <p:stCondLst>
                                    <p:cond delay="0"/>
                                  </p:stCondLst>
                                  <p:childTnLst>
                                    <p:set>
                                      <p:cBhvr>
                                        <p:cTn id="164" dur="1" fill="hold">
                                          <p:stCondLst>
                                            <p:cond delay="0"/>
                                          </p:stCondLst>
                                        </p:cTn>
                                        <p:tgtEl>
                                          <p:spTgt spid="168"/>
                                        </p:tgtEl>
                                        <p:attrNameLst>
                                          <p:attrName>style.visibility</p:attrName>
                                        </p:attrNameLst>
                                      </p:cBhvr>
                                      <p:to>
                                        <p:strVal val="visible"/>
                                      </p:to>
                                    </p:set>
                                    <p:anim calcmode="lin" valueType="num">
                                      <p:cBhvr additive="base">
                                        <p:cTn id="165" dur="500" fill="hold"/>
                                        <p:tgtEl>
                                          <p:spTgt spid="168"/>
                                        </p:tgtEl>
                                        <p:attrNameLst>
                                          <p:attrName>ppt_x</p:attrName>
                                        </p:attrNameLst>
                                      </p:cBhvr>
                                      <p:tavLst>
                                        <p:tav tm="0">
                                          <p:val>
                                            <p:strVal val="#ppt_x"/>
                                          </p:val>
                                        </p:tav>
                                        <p:tav tm="100000">
                                          <p:val>
                                            <p:strVal val="#ppt_x"/>
                                          </p:val>
                                        </p:tav>
                                      </p:tavLst>
                                    </p:anim>
                                    <p:anim calcmode="lin" valueType="num">
                                      <p:cBhvr additive="base">
                                        <p:cTn id="166" dur="500" fill="hold"/>
                                        <p:tgtEl>
                                          <p:spTgt spid="168"/>
                                        </p:tgtEl>
                                        <p:attrNameLst>
                                          <p:attrName>ppt_y</p:attrName>
                                        </p:attrNameLst>
                                      </p:cBhvr>
                                      <p:tavLst>
                                        <p:tav tm="0">
                                          <p:val>
                                            <p:strVal val="1+#ppt_h/2"/>
                                          </p:val>
                                        </p:tav>
                                        <p:tav tm="100000">
                                          <p:val>
                                            <p:strVal val="#ppt_y"/>
                                          </p:val>
                                        </p:tav>
                                      </p:tavLst>
                                    </p:anim>
                                  </p:childTnLst>
                                </p:cTn>
                              </p:par>
                              <p:par>
                                <p:cTn id="167" presetID="2" presetClass="entr" presetSubtype="4" fill="hold" nodeType="withEffect">
                                  <p:stCondLst>
                                    <p:cond delay="0"/>
                                  </p:stCondLst>
                                  <p:childTnLst>
                                    <p:set>
                                      <p:cBhvr>
                                        <p:cTn id="168" dur="1" fill="hold">
                                          <p:stCondLst>
                                            <p:cond delay="0"/>
                                          </p:stCondLst>
                                        </p:cTn>
                                        <p:tgtEl>
                                          <p:spTgt spid="169"/>
                                        </p:tgtEl>
                                        <p:attrNameLst>
                                          <p:attrName>style.visibility</p:attrName>
                                        </p:attrNameLst>
                                      </p:cBhvr>
                                      <p:to>
                                        <p:strVal val="visible"/>
                                      </p:to>
                                    </p:set>
                                    <p:anim calcmode="lin" valueType="num">
                                      <p:cBhvr additive="base">
                                        <p:cTn id="169" dur="500" fill="hold"/>
                                        <p:tgtEl>
                                          <p:spTgt spid="169"/>
                                        </p:tgtEl>
                                        <p:attrNameLst>
                                          <p:attrName>ppt_x</p:attrName>
                                        </p:attrNameLst>
                                      </p:cBhvr>
                                      <p:tavLst>
                                        <p:tav tm="0">
                                          <p:val>
                                            <p:strVal val="#ppt_x"/>
                                          </p:val>
                                        </p:tav>
                                        <p:tav tm="100000">
                                          <p:val>
                                            <p:strVal val="#ppt_x"/>
                                          </p:val>
                                        </p:tav>
                                      </p:tavLst>
                                    </p:anim>
                                    <p:anim calcmode="lin" valueType="num">
                                      <p:cBhvr additive="base">
                                        <p:cTn id="170" dur="500" fill="hold"/>
                                        <p:tgtEl>
                                          <p:spTgt spid="169"/>
                                        </p:tgtEl>
                                        <p:attrNameLst>
                                          <p:attrName>ppt_y</p:attrName>
                                        </p:attrNameLst>
                                      </p:cBhvr>
                                      <p:tavLst>
                                        <p:tav tm="0">
                                          <p:val>
                                            <p:strVal val="1+#ppt_h/2"/>
                                          </p:val>
                                        </p:tav>
                                        <p:tav tm="100000">
                                          <p:val>
                                            <p:strVal val="#ppt_y"/>
                                          </p:val>
                                        </p:tav>
                                      </p:tavLst>
                                    </p:anim>
                                  </p:childTnLst>
                                </p:cTn>
                              </p:par>
                              <p:par>
                                <p:cTn id="171" presetID="2" presetClass="entr" presetSubtype="4" fill="hold" nodeType="withEffect">
                                  <p:stCondLst>
                                    <p:cond delay="0"/>
                                  </p:stCondLst>
                                  <p:childTnLst>
                                    <p:set>
                                      <p:cBhvr>
                                        <p:cTn id="172" dur="1" fill="hold">
                                          <p:stCondLst>
                                            <p:cond delay="0"/>
                                          </p:stCondLst>
                                        </p:cTn>
                                        <p:tgtEl>
                                          <p:spTgt spid="170"/>
                                        </p:tgtEl>
                                        <p:attrNameLst>
                                          <p:attrName>style.visibility</p:attrName>
                                        </p:attrNameLst>
                                      </p:cBhvr>
                                      <p:to>
                                        <p:strVal val="visible"/>
                                      </p:to>
                                    </p:set>
                                    <p:anim calcmode="lin" valueType="num">
                                      <p:cBhvr additive="base">
                                        <p:cTn id="173" dur="500" fill="hold"/>
                                        <p:tgtEl>
                                          <p:spTgt spid="170"/>
                                        </p:tgtEl>
                                        <p:attrNameLst>
                                          <p:attrName>ppt_x</p:attrName>
                                        </p:attrNameLst>
                                      </p:cBhvr>
                                      <p:tavLst>
                                        <p:tav tm="0">
                                          <p:val>
                                            <p:strVal val="#ppt_x"/>
                                          </p:val>
                                        </p:tav>
                                        <p:tav tm="100000">
                                          <p:val>
                                            <p:strVal val="#ppt_x"/>
                                          </p:val>
                                        </p:tav>
                                      </p:tavLst>
                                    </p:anim>
                                    <p:anim calcmode="lin" valueType="num">
                                      <p:cBhvr additive="base">
                                        <p:cTn id="174" dur="500" fill="hold"/>
                                        <p:tgtEl>
                                          <p:spTgt spid="170"/>
                                        </p:tgtEl>
                                        <p:attrNameLst>
                                          <p:attrName>ppt_y</p:attrName>
                                        </p:attrNameLst>
                                      </p:cBhvr>
                                      <p:tavLst>
                                        <p:tav tm="0">
                                          <p:val>
                                            <p:strVal val="1+#ppt_h/2"/>
                                          </p:val>
                                        </p:tav>
                                        <p:tav tm="100000">
                                          <p:val>
                                            <p:strVal val="#ppt_y"/>
                                          </p:val>
                                        </p:tav>
                                      </p:tavLst>
                                    </p:anim>
                                  </p:childTnLst>
                                </p:cTn>
                              </p:par>
                              <p:par>
                                <p:cTn id="175" presetID="2" presetClass="entr" presetSubtype="4" fill="hold" nodeType="withEffect">
                                  <p:stCondLst>
                                    <p:cond delay="0"/>
                                  </p:stCondLst>
                                  <p:childTnLst>
                                    <p:set>
                                      <p:cBhvr>
                                        <p:cTn id="176" dur="1" fill="hold">
                                          <p:stCondLst>
                                            <p:cond delay="0"/>
                                          </p:stCondLst>
                                        </p:cTn>
                                        <p:tgtEl>
                                          <p:spTgt spid="171"/>
                                        </p:tgtEl>
                                        <p:attrNameLst>
                                          <p:attrName>style.visibility</p:attrName>
                                        </p:attrNameLst>
                                      </p:cBhvr>
                                      <p:to>
                                        <p:strVal val="visible"/>
                                      </p:to>
                                    </p:set>
                                    <p:anim calcmode="lin" valueType="num">
                                      <p:cBhvr additive="base">
                                        <p:cTn id="177" dur="500" fill="hold"/>
                                        <p:tgtEl>
                                          <p:spTgt spid="171"/>
                                        </p:tgtEl>
                                        <p:attrNameLst>
                                          <p:attrName>ppt_x</p:attrName>
                                        </p:attrNameLst>
                                      </p:cBhvr>
                                      <p:tavLst>
                                        <p:tav tm="0">
                                          <p:val>
                                            <p:strVal val="#ppt_x"/>
                                          </p:val>
                                        </p:tav>
                                        <p:tav tm="100000">
                                          <p:val>
                                            <p:strVal val="#ppt_x"/>
                                          </p:val>
                                        </p:tav>
                                      </p:tavLst>
                                    </p:anim>
                                    <p:anim calcmode="lin" valueType="num">
                                      <p:cBhvr additive="base">
                                        <p:cTn id="178" dur="500" fill="hold"/>
                                        <p:tgtEl>
                                          <p:spTgt spid="171"/>
                                        </p:tgtEl>
                                        <p:attrNameLst>
                                          <p:attrName>ppt_y</p:attrName>
                                        </p:attrNameLst>
                                      </p:cBhvr>
                                      <p:tavLst>
                                        <p:tav tm="0">
                                          <p:val>
                                            <p:strVal val="1+#ppt_h/2"/>
                                          </p:val>
                                        </p:tav>
                                        <p:tav tm="100000">
                                          <p:val>
                                            <p:strVal val="#ppt_y"/>
                                          </p:val>
                                        </p:tav>
                                      </p:tavLst>
                                    </p:anim>
                                  </p:childTnLst>
                                </p:cTn>
                              </p:par>
                              <p:par>
                                <p:cTn id="179" presetID="2" presetClass="entr" presetSubtype="4" fill="hold" nodeType="withEffect">
                                  <p:stCondLst>
                                    <p:cond delay="0"/>
                                  </p:stCondLst>
                                  <p:childTnLst>
                                    <p:set>
                                      <p:cBhvr>
                                        <p:cTn id="180" dur="1" fill="hold">
                                          <p:stCondLst>
                                            <p:cond delay="0"/>
                                          </p:stCondLst>
                                        </p:cTn>
                                        <p:tgtEl>
                                          <p:spTgt spid="172"/>
                                        </p:tgtEl>
                                        <p:attrNameLst>
                                          <p:attrName>style.visibility</p:attrName>
                                        </p:attrNameLst>
                                      </p:cBhvr>
                                      <p:to>
                                        <p:strVal val="visible"/>
                                      </p:to>
                                    </p:set>
                                    <p:anim calcmode="lin" valueType="num">
                                      <p:cBhvr additive="base">
                                        <p:cTn id="181" dur="500" fill="hold"/>
                                        <p:tgtEl>
                                          <p:spTgt spid="172"/>
                                        </p:tgtEl>
                                        <p:attrNameLst>
                                          <p:attrName>ppt_x</p:attrName>
                                        </p:attrNameLst>
                                      </p:cBhvr>
                                      <p:tavLst>
                                        <p:tav tm="0">
                                          <p:val>
                                            <p:strVal val="#ppt_x"/>
                                          </p:val>
                                        </p:tav>
                                        <p:tav tm="100000">
                                          <p:val>
                                            <p:strVal val="#ppt_x"/>
                                          </p:val>
                                        </p:tav>
                                      </p:tavLst>
                                    </p:anim>
                                    <p:anim calcmode="lin" valueType="num">
                                      <p:cBhvr additive="base">
                                        <p:cTn id="182" dur="500" fill="hold"/>
                                        <p:tgtEl>
                                          <p:spTgt spid="172"/>
                                        </p:tgtEl>
                                        <p:attrNameLst>
                                          <p:attrName>ppt_y</p:attrName>
                                        </p:attrNameLst>
                                      </p:cBhvr>
                                      <p:tavLst>
                                        <p:tav tm="0">
                                          <p:val>
                                            <p:strVal val="1+#ppt_h/2"/>
                                          </p:val>
                                        </p:tav>
                                        <p:tav tm="100000">
                                          <p:val>
                                            <p:strVal val="#ppt_y"/>
                                          </p:val>
                                        </p:tav>
                                      </p:tavLst>
                                    </p:anim>
                                  </p:childTnLst>
                                </p:cTn>
                              </p:par>
                              <p:par>
                                <p:cTn id="183" presetID="2" presetClass="entr" presetSubtype="4" fill="hold" nodeType="withEffect">
                                  <p:stCondLst>
                                    <p:cond delay="0"/>
                                  </p:stCondLst>
                                  <p:childTnLst>
                                    <p:set>
                                      <p:cBhvr>
                                        <p:cTn id="184" dur="1" fill="hold">
                                          <p:stCondLst>
                                            <p:cond delay="0"/>
                                          </p:stCondLst>
                                        </p:cTn>
                                        <p:tgtEl>
                                          <p:spTgt spid="173"/>
                                        </p:tgtEl>
                                        <p:attrNameLst>
                                          <p:attrName>style.visibility</p:attrName>
                                        </p:attrNameLst>
                                      </p:cBhvr>
                                      <p:to>
                                        <p:strVal val="visible"/>
                                      </p:to>
                                    </p:set>
                                    <p:anim calcmode="lin" valueType="num">
                                      <p:cBhvr additive="base">
                                        <p:cTn id="185" dur="500" fill="hold"/>
                                        <p:tgtEl>
                                          <p:spTgt spid="173"/>
                                        </p:tgtEl>
                                        <p:attrNameLst>
                                          <p:attrName>ppt_x</p:attrName>
                                        </p:attrNameLst>
                                      </p:cBhvr>
                                      <p:tavLst>
                                        <p:tav tm="0">
                                          <p:val>
                                            <p:strVal val="#ppt_x"/>
                                          </p:val>
                                        </p:tav>
                                        <p:tav tm="100000">
                                          <p:val>
                                            <p:strVal val="#ppt_x"/>
                                          </p:val>
                                        </p:tav>
                                      </p:tavLst>
                                    </p:anim>
                                    <p:anim calcmode="lin" valueType="num">
                                      <p:cBhvr additive="base">
                                        <p:cTn id="186" dur="500" fill="hold"/>
                                        <p:tgtEl>
                                          <p:spTgt spid="173"/>
                                        </p:tgtEl>
                                        <p:attrNameLst>
                                          <p:attrName>ppt_y</p:attrName>
                                        </p:attrNameLst>
                                      </p:cBhvr>
                                      <p:tavLst>
                                        <p:tav tm="0">
                                          <p:val>
                                            <p:strVal val="1+#ppt_h/2"/>
                                          </p:val>
                                        </p:tav>
                                        <p:tav tm="100000">
                                          <p:val>
                                            <p:strVal val="#ppt_y"/>
                                          </p:val>
                                        </p:tav>
                                      </p:tavLst>
                                    </p:anim>
                                  </p:childTnLst>
                                </p:cTn>
                              </p:par>
                              <p:par>
                                <p:cTn id="187" presetID="2" presetClass="entr" presetSubtype="4" fill="hold" nodeType="withEffect">
                                  <p:stCondLst>
                                    <p:cond delay="0"/>
                                  </p:stCondLst>
                                  <p:childTnLst>
                                    <p:set>
                                      <p:cBhvr>
                                        <p:cTn id="188" dur="1" fill="hold">
                                          <p:stCondLst>
                                            <p:cond delay="0"/>
                                          </p:stCondLst>
                                        </p:cTn>
                                        <p:tgtEl>
                                          <p:spTgt spid="174"/>
                                        </p:tgtEl>
                                        <p:attrNameLst>
                                          <p:attrName>style.visibility</p:attrName>
                                        </p:attrNameLst>
                                      </p:cBhvr>
                                      <p:to>
                                        <p:strVal val="visible"/>
                                      </p:to>
                                    </p:set>
                                    <p:anim calcmode="lin" valueType="num">
                                      <p:cBhvr additive="base">
                                        <p:cTn id="189" dur="500" fill="hold"/>
                                        <p:tgtEl>
                                          <p:spTgt spid="174"/>
                                        </p:tgtEl>
                                        <p:attrNameLst>
                                          <p:attrName>ppt_x</p:attrName>
                                        </p:attrNameLst>
                                      </p:cBhvr>
                                      <p:tavLst>
                                        <p:tav tm="0">
                                          <p:val>
                                            <p:strVal val="#ppt_x"/>
                                          </p:val>
                                        </p:tav>
                                        <p:tav tm="100000">
                                          <p:val>
                                            <p:strVal val="#ppt_x"/>
                                          </p:val>
                                        </p:tav>
                                      </p:tavLst>
                                    </p:anim>
                                    <p:anim calcmode="lin" valueType="num">
                                      <p:cBhvr additive="base">
                                        <p:cTn id="190" dur="500" fill="hold"/>
                                        <p:tgtEl>
                                          <p:spTgt spid="174"/>
                                        </p:tgtEl>
                                        <p:attrNameLst>
                                          <p:attrName>ppt_y</p:attrName>
                                        </p:attrNameLst>
                                      </p:cBhvr>
                                      <p:tavLst>
                                        <p:tav tm="0">
                                          <p:val>
                                            <p:strVal val="1+#ppt_h/2"/>
                                          </p:val>
                                        </p:tav>
                                        <p:tav tm="100000">
                                          <p:val>
                                            <p:strVal val="#ppt_y"/>
                                          </p:val>
                                        </p:tav>
                                      </p:tavLst>
                                    </p:anim>
                                  </p:childTnLst>
                                </p:cTn>
                              </p:par>
                              <p:par>
                                <p:cTn id="191" presetID="2" presetClass="entr" presetSubtype="4" fill="hold" nodeType="withEffect">
                                  <p:stCondLst>
                                    <p:cond delay="0"/>
                                  </p:stCondLst>
                                  <p:childTnLst>
                                    <p:set>
                                      <p:cBhvr>
                                        <p:cTn id="192" dur="1" fill="hold">
                                          <p:stCondLst>
                                            <p:cond delay="0"/>
                                          </p:stCondLst>
                                        </p:cTn>
                                        <p:tgtEl>
                                          <p:spTgt spid="175"/>
                                        </p:tgtEl>
                                        <p:attrNameLst>
                                          <p:attrName>style.visibility</p:attrName>
                                        </p:attrNameLst>
                                      </p:cBhvr>
                                      <p:to>
                                        <p:strVal val="visible"/>
                                      </p:to>
                                    </p:set>
                                    <p:anim calcmode="lin" valueType="num">
                                      <p:cBhvr additive="base">
                                        <p:cTn id="193" dur="500" fill="hold"/>
                                        <p:tgtEl>
                                          <p:spTgt spid="175"/>
                                        </p:tgtEl>
                                        <p:attrNameLst>
                                          <p:attrName>ppt_x</p:attrName>
                                        </p:attrNameLst>
                                      </p:cBhvr>
                                      <p:tavLst>
                                        <p:tav tm="0">
                                          <p:val>
                                            <p:strVal val="#ppt_x"/>
                                          </p:val>
                                        </p:tav>
                                        <p:tav tm="100000">
                                          <p:val>
                                            <p:strVal val="#ppt_x"/>
                                          </p:val>
                                        </p:tav>
                                      </p:tavLst>
                                    </p:anim>
                                    <p:anim calcmode="lin" valueType="num">
                                      <p:cBhvr additive="base">
                                        <p:cTn id="194" dur="500" fill="hold"/>
                                        <p:tgtEl>
                                          <p:spTgt spid="175"/>
                                        </p:tgtEl>
                                        <p:attrNameLst>
                                          <p:attrName>ppt_y</p:attrName>
                                        </p:attrNameLst>
                                      </p:cBhvr>
                                      <p:tavLst>
                                        <p:tav tm="0">
                                          <p:val>
                                            <p:strVal val="1+#ppt_h/2"/>
                                          </p:val>
                                        </p:tav>
                                        <p:tav tm="100000">
                                          <p:val>
                                            <p:strVal val="#ppt_y"/>
                                          </p:val>
                                        </p:tav>
                                      </p:tavLst>
                                    </p:anim>
                                  </p:childTnLst>
                                </p:cTn>
                              </p:par>
                              <p:par>
                                <p:cTn id="195" presetID="2" presetClass="entr" presetSubtype="4" fill="hold" nodeType="withEffect">
                                  <p:stCondLst>
                                    <p:cond delay="0"/>
                                  </p:stCondLst>
                                  <p:childTnLst>
                                    <p:set>
                                      <p:cBhvr>
                                        <p:cTn id="196" dur="1" fill="hold">
                                          <p:stCondLst>
                                            <p:cond delay="0"/>
                                          </p:stCondLst>
                                        </p:cTn>
                                        <p:tgtEl>
                                          <p:spTgt spid="176"/>
                                        </p:tgtEl>
                                        <p:attrNameLst>
                                          <p:attrName>style.visibility</p:attrName>
                                        </p:attrNameLst>
                                      </p:cBhvr>
                                      <p:to>
                                        <p:strVal val="visible"/>
                                      </p:to>
                                    </p:set>
                                    <p:anim calcmode="lin" valueType="num">
                                      <p:cBhvr additive="base">
                                        <p:cTn id="197" dur="500" fill="hold"/>
                                        <p:tgtEl>
                                          <p:spTgt spid="176"/>
                                        </p:tgtEl>
                                        <p:attrNameLst>
                                          <p:attrName>ppt_x</p:attrName>
                                        </p:attrNameLst>
                                      </p:cBhvr>
                                      <p:tavLst>
                                        <p:tav tm="0">
                                          <p:val>
                                            <p:strVal val="#ppt_x"/>
                                          </p:val>
                                        </p:tav>
                                        <p:tav tm="100000">
                                          <p:val>
                                            <p:strVal val="#ppt_x"/>
                                          </p:val>
                                        </p:tav>
                                      </p:tavLst>
                                    </p:anim>
                                    <p:anim calcmode="lin" valueType="num">
                                      <p:cBhvr additive="base">
                                        <p:cTn id="198" dur="500" fill="hold"/>
                                        <p:tgtEl>
                                          <p:spTgt spid="176"/>
                                        </p:tgtEl>
                                        <p:attrNameLst>
                                          <p:attrName>ppt_y</p:attrName>
                                        </p:attrNameLst>
                                      </p:cBhvr>
                                      <p:tavLst>
                                        <p:tav tm="0">
                                          <p:val>
                                            <p:strVal val="1+#ppt_h/2"/>
                                          </p:val>
                                        </p:tav>
                                        <p:tav tm="100000">
                                          <p:val>
                                            <p:strVal val="#ppt_y"/>
                                          </p:val>
                                        </p:tav>
                                      </p:tavLst>
                                    </p:anim>
                                  </p:childTnLst>
                                </p:cTn>
                              </p:par>
                              <p:par>
                                <p:cTn id="199" presetID="2" presetClass="entr" presetSubtype="4" fill="hold" nodeType="withEffect">
                                  <p:stCondLst>
                                    <p:cond delay="0"/>
                                  </p:stCondLst>
                                  <p:childTnLst>
                                    <p:set>
                                      <p:cBhvr>
                                        <p:cTn id="200" dur="1" fill="hold">
                                          <p:stCondLst>
                                            <p:cond delay="0"/>
                                          </p:stCondLst>
                                        </p:cTn>
                                        <p:tgtEl>
                                          <p:spTgt spid="177"/>
                                        </p:tgtEl>
                                        <p:attrNameLst>
                                          <p:attrName>style.visibility</p:attrName>
                                        </p:attrNameLst>
                                      </p:cBhvr>
                                      <p:to>
                                        <p:strVal val="visible"/>
                                      </p:to>
                                    </p:set>
                                    <p:anim calcmode="lin" valueType="num">
                                      <p:cBhvr additive="base">
                                        <p:cTn id="201" dur="500" fill="hold"/>
                                        <p:tgtEl>
                                          <p:spTgt spid="177"/>
                                        </p:tgtEl>
                                        <p:attrNameLst>
                                          <p:attrName>ppt_x</p:attrName>
                                        </p:attrNameLst>
                                      </p:cBhvr>
                                      <p:tavLst>
                                        <p:tav tm="0">
                                          <p:val>
                                            <p:strVal val="#ppt_x"/>
                                          </p:val>
                                        </p:tav>
                                        <p:tav tm="100000">
                                          <p:val>
                                            <p:strVal val="#ppt_x"/>
                                          </p:val>
                                        </p:tav>
                                      </p:tavLst>
                                    </p:anim>
                                    <p:anim calcmode="lin" valueType="num">
                                      <p:cBhvr additive="base">
                                        <p:cTn id="202" dur="500" fill="hold"/>
                                        <p:tgtEl>
                                          <p:spTgt spid="177"/>
                                        </p:tgtEl>
                                        <p:attrNameLst>
                                          <p:attrName>ppt_y</p:attrName>
                                        </p:attrNameLst>
                                      </p:cBhvr>
                                      <p:tavLst>
                                        <p:tav tm="0">
                                          <p:val>
                                            <p:strVal val="1+#ppt_h/2"/>
                                          </p:val>
                                        </p:tav>
                                        <p:tav tm="100000">
                                          <p:val>
                                            <p:strVal val="#ppt_y"/>
                                          </p:val>
                                        </p:tav>
                                      </p:tavLst>
                                    </p:anim>
                                  </p:childTnLst>
                                </p:cTn>
                              </p:par>
                              <p:par>
                                <p:cTn id="203" presetID="2" presetClass="entr" presetSubtype="4" fill="hold" nodeType="withEffect">
                                  <p:stCondLst>
                                    <p:cond delay="0"/>
                                  </p:stCondLst>
                                  <p:childTnLst>
                                    <p:set>
                                      <p:cBhvr>
                                        <p:cTn id="204" dur="1" fill="hold">
                                          <p:stCondLst>
                                            <p:cond delay="0"/>
                                          </p:stCondLst>
                                        </p:cTn>
                                        <p:tgtEl>
                                          <p:spTgt spid="178"/>
                                        </p:tgtEl>
                                        <p:attrNameLst>
                                          <p:attrName>style.visibility</p:attrName>
                                        </p:attrNameLst>
                                      </p:cBhvr>
                                      <p:to>
                                        <p:strVal val="visible"/>
                                      </p:to>
                                    </p:set>
                                    <p:anim calcmode="lin" valueType="num">
                                      <p:cBhvr additive="base">
                                        <p:cTn id="205" dur="500" fill="hold"/>
                                        <p:tgtEl>
                                          <p:spTgt spid="178"/>
                                        </p:tgtEl>
                                        <p:attrNameLst>
                                          <p:attrName>ppt_x</p:attrName>
                                        </p:attrNameLst>
                                      </p:cBhvr>
                                      <p:tavLst>
                                        <p:tav tm="0">
                                          <p:val>
                                            <p:strVal val="#ppt_x"/>
                                          </p:val>
                                        </p:tav>
                                        <p:tav tm="100000">
                                          <p:val>
                                            <p:strVal val="#ppt_x"/>
                                          </p:val>
                                        </p:tav>
                                      </p:tavLst>
                                    </p:anim>
                                    <p:anim calcmode="lin" valueType="num">
                                      <p:cBhvr additive="base">
                                        <p:cTn id="206" dur="500" fill="hold"/>
                                        <p:tgtEl>
                                          <p:spTgt spid="178"/>
                                        </p:tgtEl>
                                        <p:attrNameLst>
                                          <p:attrName>ppt_y</p:attrName>
                                        </p:attrNameLst>
                                      </p:cBhvr>
                                      <p:tavLst>
                                        <p:tav tm="0">
                                          <p:val>
                                            <p:strVal val="1+#ppt_h/2"/>
                                          </p:val>
                                        </p:tav>
                                        <p:tav tm="100000">
                                          <p:val>
                                            <p:strVal val="#ppt_y"/>
                                          </p:val>
                                        </p:tav>
                                      </p:tavLst>
                                    </p:anim>
                                  </p:childTnLst>
                                </p:cTn>
                              </p:par>
                              <p:par>
                                <p:cTn id="207" presetID="2" presetClass="entr" presetSubtype="4" fill="hold" nodeType="withEffect">
                                  <p:stCondLst>
                                    <p:cond delay="0"/>
                                  </p:stCondLst>
                                  <p:childTnLst>
                                    <p:set>
                                      <p:cBhvr>
                                        <p:cTn id="208" dur="1" fill="hold">
                                          <p:stCondLst>
                                            <p:cond delay="0"/>
                                          </p:stCondLst>
                                        </p:cTn>
                                        <p:tgtEl>
                                          <p:spTgt spid="179"/>
                                        </p:tgtEl>
                                        <p:attrNameLst>
                                          <p:attrName>style.visibility</p:attrName>
                                        </p:attrNameLst>
                                      </p:cBhvr>
                                      <p:to>
                                        <p:strVal val="visible"/>
                                      </p:to>
                                    </p:set>
                                    <p:anim calcmode="lin" valueType="num">
                                      <p:cBhvr additive="base">
                                        <p:cTn id="209" dur="500" fill="hold"/>
                                        <p:tgtEl>
                                          <p:spTgt spid="179"/>
                                        </p:tgtEl>
                                        <p:attrNameLst>
                                          <p:attrName>ppt_x</p:attrName>
                                        </p:attrNameLst>
                                      </p:cBhvr>
                                      <p:tavLst>
                                        <p:tav tm="0">
                                          <p:val>
                                            <p:strVal val="#ppt_x"/>
                                          </p:val>
                                        </p:tav>
                                        <p:tav tm="100000">
                                          <p:val>
                                            <p:strVal val="#ppt_x"/>
                                          </p:val>
                                        </p:tav>
                                      </p:tavLst>
                                    </p:anim>
                                    <p:anim calcmode="lin" valueType="num">
                                      <p:cBhvr additive="base">
                                        <p:cTn id="210" dur="500" fill="hold"/>
                                        <p:tgtEl>
                                          <p:spTgt spid="179"/>
                                        </p:tgtEl>
                                        <p:attrNameLst>
                                          <p:attrName>ppt_y</p:attrName>
                                        </p:attrNameLst>
                                      </p:cBhvr>
                                      <p:tavLst>
                                        <p:tav tm="0">
                                          <p:val>
                                            <p:strVal val="1+#ppt_h/2"/>
                                          </p:val>
                                        </p:tav>
                                        <p:tav tm="100000">
                                          <p:val>
                                            <p:strVal val="#ppt_y"/>
                                          </p:val>
                                        </p:tav>
                                      </p:tavLst>
                                    </p:anim>
                                  </p:childTnLst>
                                </p:cTn>
                              </p:par>
                              <p:par>
                                <p:cTn id="211" presetID="2" presetClass="entr" presetSubtype="4" fill="hold" nodeType="withEffect">
                                  <p:stCondLst>
                                    <p:cond delay="0"/>
                                  </p:stCondLst>
                                  <p:childTnLst>
                                    <p:set>
                                      <p:cBhvr>
                                        <p:cTn id="212" dur="1" fill="hold">
                                          <p:stCondLst>
                                            <p:cond delay="0"/>
                                          </p:stCondLst>
                                        </p:cTn>
                                        <p:tgtEl>
                                          <p:spTgt spid="180"/>
                                        </p:tgtEl>
                                        <p:attrNameLst>
                                          <p:attrName>style.visibility</p:attrName>
                                        </p:attrNameLst>
                                      </p:cBhvr>
                                      <p:to>
                                        <p:strVal val="visible"/>
                                      </p:to>
                                    </p:set>
                                    <p:anim calcmode="lin" valueType="num">
                                      <p:cBhvr additive="base">
                                        <p:cTn id="213" dur="500" fill="hold"/>
                                        <p:tgtEl>
                                          <p:spTgt spid="180"/>
                                        </p:tgtEl>
                                        <p:attrNameLst>
                                          <p:attrName>ppt_x</p:attrName>
                                        </p:attrNameLst>
                                      </p:cBhvr>
                                      <p:tavLst>
                                        <p:tav tm="0">
                                          <p:val>
                                            <p:strVal val="#ppt_x"/>
                                          </p:val>
                                        </p:tav>
                                        <p:tav tm="100000">
                                          <p:val>
                                            <p:strVal val="#ppt_x"/>
                                          </p:val>
                                        </p:tav>
                                      </p:tavLst>
                                    </p:anim>
                                    <p:anim calcmode="lin" valueType="num">
                                      <p:cBhvr additive="base">
                                        <p:cTn id="214" dur="500" fill="hold"/>
                                        <p:tgtEl>
                                          <p:spTgt spid="180"/>
                                        </p:tgtEl>
                                        <p:attrNameLst>
                                          <p:attrName>ppt_y</p:attrName>
                                        </p:attrNameLst>
                                      </p:cBhvr>
                                      <p:tavLst>
                                        <p:tav tm="0">
                                          <p:val>
                                            <p:strVal val="1+#ppt_h/2"/>
                                          </p:val>
                                        </p:tav>
                                        <p:tav tm="100000">
                                          <p:val>
                                            <p:strVal val="#ppt_y"/>
                                          </p:val>
                                        </p:tav>
                                      </p:tavLst>
                                    </p:anim>
                                  </p:childTnLst>
                                </p:cTn>
                              </p:par>
                              <p:par>
                                <p:cTn id="215" presetID="2" presetClass="entr" presetSubtype="4" fill="hold" nodeType="withEffect">
                                  <p:stCondLst>
                                    <p:cond delay="0"/>
                                  </p:stCondLst>
                                  <p:childTnLst>
                                    <p:set>
                                      <p:cBhvr>
                                        <p:cTn id="216" dur="1" fill="hold">
                                          <p:stCondLst>
                                            <p:cond delay="0"/>
                                          </p:stCondLst>
                                        </p:cTn>
                                        <p:tgtEl>
                                          <p:spTgt spid="181"/>
                                        </p:tgtEl>
                                        <p:attrNameLst>
                                          <p:attrName>style.visibility</p:attrName>
                                        </p:attrNameLst>
                                      </p:cBhvr>
                                      <p:to>
                                        <p:strVal val="visible"/>
                                      </p:to>
                                    </p:set>
                                    <p:anim calcmode="lin" valueType="num">
                                      <p:cBhvr additive="base">
                                        <p:cTn id="217" dur="500" fill="hold"/>
                                        <p:tgtEl>
                                          <p:spTgt spid="181"/>
                                        </p:tgtEl>
                                        <p:attrNameLst>
                                          <p:attrName>ppt_x</p:attrName>
                                        </p:attrNameLst>
                                      </p:cBhvr>
                                      <p:tavLst>
                                        <p:tav tm="0">
                                          <p:val>
                                            <p:strVal val="#ppt_x"/>
                                          </p:val>
                                        </p:tav>
                                        <p:tav tm="100000">
                                          <p:val>
                                            <p:strVal val="#ppt_x"/>
                                          </p:val>
                                        </p:tav>
                                      </p:tavLst>
                                    </p:anim>
                                    <p:anim calcmode="lin" valueType="num">
                                      <p:cBhvr additive="base">
                                        <p:cTn id="218" dur="500" fill="hold"/>
                                        <p:tgtEl>
                                          <p:spTgt spid="181"/>
                                        </p:tgtEl>
                                        <p:attrNameLst>
                                          <p:attrName>ppt_y</p:attrName>
                                        </p:attrNameLst>
                                      </p:cBhvr>
                                      <p:tavLst>
                                        <p:tav tm="0">
                                          <p:val>
                                            <p:strVal val="1+#ppt_h/2"/>
                                          </p:val>
                                        </p:tav>
                                        <p:tav tm="100000">
                                          <p:val>
                                            <p:strVal val="#ppt_y"/>
                                          </p:val>
                                        </p:tav>
                                      </p:tavLst>
                                    </p:anim>
                                  </p:childTnLst>
                                </p:cTn>
                              </p:par>
                              <p:par>
                                <p:cTn id="219" presetID="2" presetClass="entr" presetSubtype="4" fill="hold" nodeType="withEffect">
                                  <p:stCondLst>
                                    <p:cond delay="0"/>
                                  </p:stCondLst>
                                  <p:childTnLst>
                                    <p:set>
                                      <p:cBhvr>
                                        <p:cTn id="220" dur="1" fill="hold">
                                          <p:stCondLst>
                                            <p:cond delay="0"/>
                                          </p:stCondLst>
                                        </p:cTn>
                                        <p:tgtEl>
                                          <p:spTgt spid="182"/>
                                        </p:tgtEl>
                                        <p:attrNameLst>
                                          <p:attrName>style.visibility</p:attrName>
                                        </p:attrNameLst>
                                      </p:cBhvr>
                                      <p:to>
                                        <p:strVal val="visible"/>
                                      </p:to>
                                    </p:set>
                                    <p:anim calcmode="lin" valueType="num">
                                      <p:cBhvr additive="base">
                                        <p:cTn id="221" dur="500" fill="hold"/>
                                        <p:tgtEl>
                                          <p:spTgt spid="182"/>
                                        </p:tgtEl>
                                        <p:attrNameLst>
                                          <p:attrName>ppt_x</p:attrName>
                                        </p:attrNameLst>
                                      </p:cBhvr>
                                      <p:tavLst>
                                        <p:tav tm="0">
                                          <p:val>
                                            <p:strVal val="#ppt_x"/>
                                          </p:val>
                                        </p:tav>
                                        <p:tav tm="100000">
                                          <p:val>
                                            <p:strVal val="#ppt_x"/>
                                          </p:val>
                                        </p:tav>
                                      </p:tavLst>
                                    </p:anim>
                                    <p:anim calcmode="lin" valueType="num">
                                      <p:cBhvr additive="base">
                                        <p:cTn id="222" dur="500" fill="hold"/>
                                        <p:tgtEl>
                                          <p:spTgt spid="182"/>
                                        </p:tgtEl>
                                        <p:attrNameLst>
                                          <p:attrName>ppt_y</p:attrName>
                                        </p:attrNameLst>
                                      </p:cBhvr>
                                      <p:tavLst>
                                        <p:tav tm="0">
                                          <p:val>
                                            <p:strVal val="1+#ppt_h/2"/>
                                          </p:val>
                                        </p:tav>
                                        <p:tav tm="100000">
                                          <p:val>
                                            <p:strVal val="#ppt_y"/>
                                          </p:val>
                                        </p:tav>
                                      </p:tavLst>
                                    </p:anim>
                                  </p:childTnLst>
                                </p:cTn>
                              </p:par>
                              <p:par>
                                <p:cTn id="223" presetID="2" presetClass="entr" presetSubtype="4" fill="hold" nodeType="withEffect">
                                  <p:stCondLst>
                                    <p:cond delay="0"/>
                                  </p:stCondLst>
                                  <p:childTnLst>
                                    <p:set>
                                      <p:cBhvr>
                                        <p:cTn id="224" dur="1" fill="hold">
                                          <p:stCondLst>
                                            <p:cond delay="0"/>
                                          </p:stCondLst>
                                        </p:cTn>
                                        <p:tgtEl>
                                          <p:spTgt spid="183"/>
                                        </p:tgtEl>
                                        <p:attrNameLst>
                                          <p:attrName>style.visibility</p:attrName>
                                        </p:attrNameLst>
                                      </p:cBhvr>
                                      <p:to>
                                        <p:strVal val="visible"/>
                                      </p:to>
                                    </p:set>
                                    <p:anim calcmode="lin" valueType="num">
                                      <p:cBhvr additive="base">
                                        <p:cTn id="225" dur="500" fill="hold"/>
                                        <p:tgtEl>
                                          <p:spTgt spid="183"/>
                                        </p:tgtEl>
                                        <p:attrNameLst>
                                          <p:attrName>ppt_x</p:attrName>
                                        </p:attrNameLst>
                                      </p:cBhvr>
                                      <p:tavLst>
                                        <p:tav tm="0">
                                          <p:val>
                                            <p:strVal val="#ppt_x"/>
                                          </p:val>
                                        </p:tav>
                                        <p:tav tm="100000">
                                          <p:val>
                                            <p:strVal val="#ppt_x"/>
                                          </p:val>
                                        </p:tav>
                                      </p:tavLst>
                                    </p:anim>
                                    <p:anim calcmode="lin" valueType="num">
                                      <p:cBhvr additive="base">
                                        <p:cTn id="226" dur="500" fill="hold"/>
                                        <p:tgtEl>
                                          <p:spTgt spid="183"/>
                                        </p:tgtEl>
                                        <p:attrNameLst>
                                          <p:attrName>ppt_y</p:attrName>
                                        </p:attrNameLst>
                                      </p:cBhvr>
                                      <p:tavLst>
                                        <p:tav tm="0">
                                          <p:val>
                                            <p:strVal val="1+#ppt_h/2"/>
                                          </p:val>
                                        </p:tav>
                                        <p:tav tm="100000">
                                          <p:val>
                                            <p:strVal val="#ppt_y"/>
                                          </p:val>
                                        </p:tav>
                                      </p:tavLst>
                                    </p:anim>
                                  </p:childTnLst>
                                </p:cTn>
                              </p:par>
                              <p:par>
                                <p:cTn id="227" presetID="2" presetClass="entr" presetSubtype="4" fill="hold" nodeType="withEffect">
                                  <p:stCondLst>
                                    <p:cond delay="0"/>
                                  </p:stCondLst>
                                  <p:childTnLst>
                                    <p:set>
                                      <p:cBhvr>
                                        <p:cTn id="228" dur="1" fill="hold">
                                          <p:stCondLst>
                                            <p:cond delay="0"/>
                                          </p:stCondLst>
                                        </p:cTn>
                                        <p:tgtEl>
                                          <p:spTgt spid="184"/>
                                        </p:tgtEl>
                                        <p:attrNameLst>
                                          <p:attrName>style.visibility</p:attrName>
                                        </p:attrNameLst>
                                      </p:cBhvr>
                                      <p:to>
                                        <p:strVal val="visible"/>
                                      </p:to>
                                    </p:set>
                                    <p:anim calcmode="lin" valueType="num">
                                      <p:cBhvr additive="base">
                                        <p:cTn id="229" dur="500" fill="hold"/>
                                        <p:tgtEl>
                                          <p:spTgt spid="184"/>
                                        </p:tgtEl>
                                        <p:attrNameLst>
                                          <p:attrName>ppt_x</p:attrName>
                                        </p:attrNameLst>
                                      </p:cBhvr>
                                      <p:tavLst>
                                        <p:tav tm="0">
                                          <p:val>
                                            <p:strVal val="#ppt_x"/>
                                          </p:val>
                                        </p:tav>
                                        <p:tav tm="100000">
                                          <p:val>
                                            <p:strVal val="#ppt_x"/>
                                          </p:val>
                                        </p:tav>
                                      </p:tavLst>
                                    </p:anim>
                                    <p:anim calcmode="lin" valueType="num">
                                      <p:cBhvr additive="base">
                                        <p:cTn id="230" dur="500" fill="hold"/>
                                        <p:tgtEl>
                                          <p:spTgt spid="184"/>
                                        </p:tgtEl>
                                        <p:attrNameLst>
                                          <p:attrName>ppt_y</p:attrName>
                                        </p:attrNameLst>
                                      </p:cBhvr>
                                      <p:tavLst>
                                        <p:tav tm="0">
                                          <p:val>
                                            <p:strVal val="1+#ppt_h/2"/>
                                          </p:val>
                                        </p:tav>
                                        <p:tav tm="100000">
                                          <p:val>
                                            <p:strVal val="#ppt_y"/>
                                          </p:val>
                                        </p:tav>
                                      </p:tavLst>
                                    </p:anim>
                                  </p:childTnLst>
                                </p:cTn>
                              </p:par>
                              <p:par>
                                <p:cTn id="231" presetID="2" presetClass="entr" presetSubtype="4" fill="hold" nodeType="withEffect">
                                  <p:stCondLst>
                                    <p:cond delay="0"/>
                                  </p:stCondLst>
                                  <p:childTnLst>
                                    <p:set>
                                      <p:cBhvr>
                                        <p:cTn id="232" dur="1" fill="hold">
                                          <p:stCondLst>
                                            <p:cond delay="0"/>
                                          </p:stCondLst>
                                        </p:cTn>
                                        <p:tgtEl>
                                          <p:spTgt spid="185"/>
                                        </p:tgtEl>
                                        <p:attrNameLst>
                                          <p:attrName>style.visibility</p:attrName>
                                        </p:attrNameLst>
                                      </p:cBhvr>
                                      <p:to>
                                        <p:strVal val="visible"/>
                                      </p:to>
                                    </p:set>
                                    <p:anim calcmode="lin" valueType="num">
                                      <p:cBhvr additive="base">
                                        <p:cTn id="233" dur="500" fill="hold"/>
                                        <p:tgtEl>
                                          <p:spTgt spid="185"/>
                                        </p:tgtEl>
                                        <p:attrNameLst>
                                          <p:attrName>ppt_x</p:attrName>
                                        </p:attrNameLst>
                                      </p:cBhvr>
                                      <p:tavLst>
                                        <p:tav tm="0">
                                          <p:val>
                                            <p:strVal val="#ppt_x"/>
                                          </p:val>
                                        </p:tav>
                                        <p:tav tm="100000">
                                          <p:val>
                                            <p:strVal val="#ppt_x"/>
                                          </p:val>
                                        </p:tav>
                                      </p:tavLst>
                                    </p:anim>
                                    <p:anim calcmode="lin" valueType="num">
                                      <p:cBhvr additive="base">
                                        <p:cTn id="234" dur="500" fill="hold"/>
                                        <p:tgtEl>
                                          <p:spTgt spid="185"/>
                                        </p:tgtEl>
                                        <p:attrNameLst>
                                          <p:attrName>ppt_y</p:attrName>
                                        </p:attrNameLst>
                                      </p:cBhvr>
                                      <p:tavLst>
                                        <p:tav tm="0">
                                          <p:val>
                                            <p:strVal val="1+#ppt_h/2"/>
                                          </p:val>
                                        </p:tav>
                                        <p:tav tm="100000">
                                          <p:val>
                                            <p:strVal val="#ppt_y"/>
                                          </p:val>
                                        </p:tav>
                                      </p:tavLst>
                                    </p:anim>
                                  </p:childTnLst>
                                </p:cTn>
                              </p:par>
                              <p:par>
                                <p:cTn id="235" presetID="2" presetClass="entr" presetSubtype="4" fill="hold" nodeType="withEffect">
                                  <p:stCondLst>
                                    <p:cond delay="0"/>
                                  </p:stCondLst>
                                  <p:childTnLst>
                                    <p:set>
                                      <p:cBhvr>
                                        <p:cTn id="236" dur="1" fill="hold">
                                          <p:stCondLst>
                                            <p:cond delay="0"/>
                                          </p:stCondLst>
                                        </p:cTn>
                                        <p:tgtEl>
                                          <p:spTgt spid="186"/>
                                        </p:tgtEl>
                                        <p:attrNameLst>
                                          <p:attrName>style.visibility</p:attrName>
                                        </p:attrNameLst>
                                      </p:cBhvr>
                                      <p:to>
                                        <p:strVal val="visible"/>
                                      </p:to>
                                    </p:set>
                                    <p:anim calcmode="lin" valueType="num">
                                      <p:cBhvr additive="base">
                                        <p:cTn id="237" dur="500" fill="hold"/>
                                        <p:tgtEl>
                                          <p:spTgt spid="186"/>
                                        </p:tgtEl>
                                        <p:attrNameLst>
                                          <p:attrName>ppt_x</p:attrName>
                                        </p:attrNameLst>
                                      </p:cBhvr>
                                      <p:tavLst>
                                        <p:tav tm="0">
                                          <p:val>
                                            <p:strVal val="#ppt_x"/>
                                          </p:val>
                                        </p:tav>
                                        <p:tav tm="100000">
                                          <p:val>
                                            <p:strVal val="#ppt_x"/>
                                          </p:val>
                                        </p:tav>
                                      </p:tavLst>
                                    </p:anim>
                                    <p:anim calcmode="lin" valueType="num">
                                      <p:cBhvr additive="base">
                                        <p:cTn id="238" dur="500" fill="hold"/>
                                        <p:tgtEl>
                                          <p:spTgt spid="186"/>
                                        </p:tgtEl>
                                        <p:attrNameLst>
                                          <p:attrName>ppt_y</p:attrName>
                                        </p:attrNameLst>
                                      </p:cBhvr>
                                      <p:tavLst>
                                        <p:tav tm="0">
                                          <p:val>
                                            <p:strVal val="1+#ppt_h/2"/>
                                          </p:val>
                                        </p:tav>
                                        <p:tav tm="100000">
                                          <p:val>
                                            <p:strVal val="#ppt_y"/>
                                          </p:val>
                                        </p:tav>
                                      </p:tavLst>
                                    </p:anim>
                                  </p:childTnLst>
                                </p:cTn>
                              </p:par>
                              <p:par>
                                <p:cTn id="239" presetID="2" presetClass="entr" presetSubtype="4" fill="hold" nodeType="withEffect">
                                  <p:stCondLst>
                                    <p:cond delay="0"/>
                                  </p:stCondLst>
                                  <p:childTnLst>
                                    <p:set>
                                      <p:cBhvr>
                                        <p:cTn id="240" dur="1" fill="hold">
                                          <p:stCondLst>
                                            <p:cond delay="0"/>
                                          </p:stCondLst>
                                        </p:cTn>
                                        <p:tgtEl>
                                          <p:spTgt spid="187"/>
                                        </p:tgtEl>
                                        <p:attrNameLst>
                                          <p:attrName>style.visibility</p:attrName>
                                        </p:attrNameLst>
                                      </p:cBhvr>
                                      <p:to>
                                        <p:strVal val="visible"/>
                                      </p:to>
                                    </p:set>
                                    <p:anim calcmode="lin" valueType="num">
                                      <p:cBhvr additive="base">
                                        <p:cTn id="241" dur="500" fill="hold"/>
                                        <p:tgtEl>
                                          <p:spTgt spid="187"/>
                                        </p:tgtEl>
                                        <p:attrNameLst>
                                          <p:attrName>ppt_x</p:attrName>
                                        </p:attrNameLst>
                                      </p:cBhvr>
                                      <p:tavLst>
                                        <p:tav tm="0">
                                          <p:val>
                                            <p:strVal val="#ppt_x"/>
                                          </p:val>
                                        </p:tav>
                                        <p:tav tm="100000">
                                          <p:val>
                                            <p:strVal val="#ppt_x"/>
                                          </p:val>
                                        </p:tav>
                                      </p:tavLst>
                                    </p:anim>
                                    <p:anim calcmode="lin" valueType="num">
                                      <p:cBhvr additive="base">
                                        <p:cTn id="242" dur="500" fill="hold"/>
                                        <p:tgtEl>
                                          <p:spTgt spid="187"/>
                                        </p:tgtEl>
                                        <p:attrNameLst>
                                          <p:attrName>ppt_y</p:attrName>
                                        </p:attrNameLst>
                                      </p:cBhvr>
                                      <p:tavLst>
                                        <p:tav tm="0">
                                          <p:val>
                                            <p:strVal val="1+#ppt_h/2"/>
                                          </p:val>
                                        </p:tav>
                                        <p:tav tm="100000">
                                          <p:val>
                                            <p:strVal val="#ppt_y"/>
                                          </p:val>
                                        </p:tav>
                                      </p:tavLst>
                                    </p:anim>
                                  </p:childTnLst>
                                </p:cTn>
                              </p:par>
                              <p:par>
                                <p:cTn id="243" presetID="2" presetClass="entr" presetSubtype="4" fill="hold" nodeType="withEffect">
                                  <p:stCondLst>
                                    <p:cond delay="0"/>
                                  </p:stCondLst>
                                  <p:childTnLst>
                                    <p:set>
                                      <p:cBhvr>
                                        <p:cTn id="244" dur="1" fill="hold">
                                          <p:stCondLst>
                                            <p:cond delay="0"/>
                                          </p:stCondLst>
                                        </p:cTn>
                                        <p:tgtEl>
                                          <p:spTgt spid="188"/>
                                        </p:tgtEl>
                                        <p:attrNameLst>
                                          <p:attrName>style.visibility</p:attrName>
                                        </p:attrNameLst>
                                      </p:cBhvr>
                                      <p:to>
                                        <p:strVal val="visible"/>
                                      </p:to>
                                    </p:set>
                                    <p:anim calcmode="lin" valueType="num">
                                      <p:cBhvr additive="base">
                                        <p:cTn id="245" dur="500" fill="hold"/>
                                        <p:tgtEl>
                                          <p:spTgt spid="188"/>
                                        </p:tgtEl>
                                        <p:attrNameLst>
                                          <p:attrName>ppt_x</p:attrName>
                                        </p:attrNameLst>
                                      </p:cBhvr>
                                      <p:tavLst>
                                        <p:tav tm="0">
                                          <p:val>
                                            <p:strVal val="#ppt_x"/>
                                          </p:val>
                                        </p:tav>
                                        <p:tav tm="100000">
                                          <p:val>
                                            <p:strVal val="#ppt_x"/>
                                          </p:val>
                                        </p:tav>
                                      </p:tavLst>
                                    </p:anim>
                                    <p:anim calcmode="lin" valueType="num">
                                      <p:cBhvr additive="base">
                                        <p:cTn id="246" dur="500" fill="hold"/>
                                        <p:tgtEl>
                                          <p:spTgt spid="188"/>
                                        </p:tgtEl>
                                        <p:attrNameLst>
                                          <p:attrName>ppt_y</p:attrName>
                                        </p:attrNameLst>
                                      </p:cBhvr>
                                      <p:tavLst>
                                        <p:tav tm="0">
                                          <p:val>
                                            <p:strVal val="1+#ppt_h/2"/>
                                          </p:val>
                                        </p:tav>
                                        <p:tav tm="100000">
                                          <p:val>
                                            <p:strVal val="#ppt_y"/>
                                          </p:val>
                                        </p:tav>
                                      </p:tavLst>
                                    </p:anim>
                                  </p:childTnLst>
                                </p:cTn>
                              </p:par>
                              <p:par>
                                <p:cTn id="247" presetID="2" presetClass="entr" presetSubtype="4" fill="hold" nodeType="withEffect">
                                  <p:stCondLst>
                                    <p:cond delay="0"/>
                                  </p:stCondLst>
                                  <p:childTnLst>
                                    <p:set>
                                      <p:cBhvr>
                                        <p:cTn id="248" dur="1" fill="hold">
                                          <p:stCondLst>
                                            <p:cond delay="0"/>
                                          </p:stCondLst>
                                        </p:cTn>
                                        <p:tgtEl>
                                          <p:spTgt spid="189"/>
                                        </p:tgtEl>
                                        <p:attrNameLst>
                                          <p:attrName>style.visibility</p:attrName>
                                        </p:attrNameLst>
                                      </p:cBhvr>
                                      <p:to>
                                        <p:strVal val="visible"/>
                                      </p:to>
                                    </p:set>
                                    <p:anim calcmode="lin" valueType="num">
                                      <p:cBhvr additive="base">
                                        <p:cTn id="249" dur="500" fill="hold"/>
                                        <p:tgtEl>
                                          <p:spTgt spid="189"/>
                                        </p:tgtEl>
                                        <p:attrNameLst>
                                          <p:attrName>ppt_x</p:attrName>
                                        </p:attrNameLst>
                                      </p:cBhvr>
                                      <p:tavLst>
                                        <p:tav tm="0">
                                          <p:val>
                                            <p:strVal val="#ppt_x"/>
                                          </p:val>
                                        </p:tav>
                                        <p:tav tm="100000">
                                          <p:val>
                                            <p:strVal val="#ppt_x"/>
                                          </p:val>
                                        </p:tav>
                                      </p:tavLst>
                                    </p:anim>
                                    <p:anim calcmode="lin" valueType="num">
                                      <p:cBhvr additive="base">
                                        <p:cTn id="250" dur="500" fill="hold"/>
                                        <p:tgtEl>
                                          <p:spTgt spid="189"/>
                                        </p:tgtEl>
                                        <p:attrNameLst>
                                          <p:attrName>ppt_y</p:attrName>
                                        </p:attrNameLst>
                                      </p:cBhvr>
                                      <p:tavLst>
                                        <p:tav tm="0">
                                          <p:val>
                                            <p:strVal val="1+#ppt_h/2"/>
                                          </p:val>
                                        </p:tav>
                                        <p:tav tm="100000">
                                          <p:val>
                                            <p:strVal val="#ppt_y"/>
                                          </p:val>
                                        </p:tav>
                                      </p:tavLst>
                                    </p:anim>
                                  </p:childTnLst>
                                </p:cTn>
                              </p:par>
                              <p:par>
                                <p:cTn id="251" presetID="2" presetClass="entr" presetSubtype="4" fill="hold" nodeType="withEffect">
                                  <p:stCondLst>
                                    <p:cond delay="0"/>
                                  </p:stCondLst>
                                  <p:childTnLst>
                                    <p:set>
                                      <p:cBhvr>
                                        <p:cTn id="252" dur="1" fill="hold">
                                          <p:stCondLst>
                                            <p:cond delay="0"/>
                                          </p:stCondLst>
                                        </p:cTn>
                                        <p:tgtEl>
                                          <p:spTgt spid="190"/>
                                        </p:tgtEl>
                                        <p:attrNameLst>
                                          <p:attrName>style.visibility</p:attrName>
                                        </p:attrNameLst>
                                      </p:cBhvr>
                                      <p:to>
                                        <p:strVal val="visible"/>
                                      </p:to>
                                    </p:set>
                                    <p:anim calcmode="lin" valueType="num">
                                      <p:cBhvr additive="base">
                                        <p:cTn id="253" dur="500" fill="hold"/>
                                        <p:tgtEl>
                                          <p:spTgt spid="190"/>
                                        </p:tgtEl>
                                        <p:attrNameLst>
                                          <p:attrName>ppt_x</p:attrName>
                                        </p:attrNameLst>
                                      </p:cBhvr>
                                      <p:tavLst>
                                        <p:tav tm="0">
                                          <p:val>
                                            <p:strVal val="#ppt_x"/>
                                          </p:val>
                                        </p:tav>
                                        <p:tav tm="100000">
                                          <p:val>
                                            <p:strVal val="#ppt_x"/>
                                          </p:val>
                                        </p:tav>
                                      </p:tavLst>
                                    </p:anim>
                                    <p:anim calcmode="lin" valueType="num">
                                      <p:cBhvr additive="base">
                                        <p:cTn id="254" dur="500" fill="hold"/>
                                        <p:tgtEl>
                                          <p:spTgt spid="190"/>
                                        </p:tgtEl>
                                        <p:attrNameLst>
                                          <p:attrName>ppt_y</p:attrName>
                                        </p:attrNameLst>
                                      </p:cBhvr>
                                      <p:tavLst>
                                        <p:tav tm="0">
                                          <p:val>
                                            <p:strVal val="1+#ppt_h/2"/>
                                          </p:val>
                                        </p:tav>
                                        <p:tav tm="100000">
                                          <p:val>
                                            <p:strVal val="#ppt_y"/>
                                          </p:val>
                                        </p:tav>
                                      </p:tavLst>
                                    </p:anim>
                                  </p:childTnLst>
                                </p:cTn>
                              </p:par>
                              <p:par>
                                <p:cTn id="255" presetID="2" presetClass="entr" presetSubtype="4" fill="hold" nodeType="withEffect">
                                  <p:stCondLst>
                                    <p:cond delay="0"/>
                                  </p:stCondLst>
                                  <p:childTnLst>
                                    <p:set>
                                      <p:cBhvr>
                                        <p:cTn id="256" dur="1" fill="hold">
                                          <p:stCondLst>
                                            <p:cond delay="0"/>
                                          </p:stCondLst>
                                        </p:cTn>
                                        <p:tgtEl>
                                          <p:spTgt spid="191"/>
                                        </p:tgtEl>
                                        <p:attrNameLst>
                                          <p:attrName>style.visibility</p:attrName>
                                        </p:attrNameLst>
                                      </p:cBhvr>
                                      <p:to>
                                        <p:strVal val="visible"/>
                                      </p:to>
                                    </p:set>
                                    <p:anim calcmode="lin" valueType="num">
                                      <p:cBhvr additive="base">
                                        <p:cTn id="257" dur="500" fill="hold"/>
                                        <p:tgtEl>
                                          <p:spTgt spid="191"/>
                                        </p:tgtEl>
                                        <p:attrNameLst>
                                          <p:attrName>ppt_x</p:attrName>
                                        </p:attrNameLst>
                                      </p:cBhvr>
                                      <p:tavLst>
                                        <p:tav tm="0">
                                          <p:val>
                                            <p:strVal val="#ppt_x"/>
                                          </p:val>
                                        </p:tav>
                                        <p:tav tm="100000">
                                          <p:val>
                                            <p:strVal val="#ppt_x"/>
                                          </p:val>
                                        </p:tav>
                                      </p:tavLst>
                                    </p:anim>
                                    <p:anim calcmode="lin" valueType="num">
                                      <p:cBhvr additive="base">
                                        <p:cTn id="258" dur="500" fill="hold"/>
                                        <p:tgtEl>
                                          <p:spTgt spid="191"/>
                                        </p:tgtEl>
                                        <p:attrNameLst>
                                          <p:attrName>ppt_y</p:attrName>
                                        </p:attrNameLst>
                                      </p:cBhvr>
                                      <p:tavLst>
                                        <p:tav tm="0">
                                          <p:val>
                                            <p:strVal val="1+#ppt_h/2"/>
                                          </p:val>
                                        </p:tav>
                                        <p:tav tm="100000">
                                          <p:val>
                                            <p:strVal val="#ppt_y"/>
                                          </p:val>
                                        </p:tav>
                                      </p:tavLst>
                                    </p:anim>
                                  </p:childTnLst>
                                </p:cTn>
                              </p:par>
                              <p:par>
                                <p:cTn id="259" presetID="2" presetClass="entr" presetSubtype="4" fill="hold" nodeType="withEffect">
                                  <p:stCondLst>
                                    <p:cond delay="0"/>
                                  </p:stCondLst>
                                  <p:childTnLst>
                                    <p:set>
                                      <p:cBhvr>
                                        <p:cTn id="260" dur="1" fill="hold">
                                          <p:stCondLst>
                                            <p:cond delay="0"/>
                                          </p:stCondLst>
                                        </p:cTn>
                                        <p:tgtEl>
                                          <p:spTgt spid="192"/>
                                        </p:tgtEl>
                                        <p:attrNameLst>
                                          <p:attrName>style.visibility</p:attrName>
                                        </p:attrNameLst>
                                      </p:cBhvr>
                                      <p:to>
                                        <p:strVal val="visible"/>
                                      </p:to>
                                    </p:set>
                                    <p:anim calcmode="lin" valueType="num">
                                      <p:cBhvr additive="base">
                                        <p:cTn id="261" dur="500" fill="hold"/>
                                        <p:tgtEl>
                                          <p:spTgt spid="192"/>
                                        </p:tgtEl>
                                        <p:attrNameLst>
                                          <p:attrName>ppt_x</p:attrName>
                                        </p:attrNameLst>
                                      </p:cBhvr>
                                      <p:tavLst>
                                        <p:tav tm="0">
                                          <p:val>
                                            <p:strVal val="#ppt_x"/>
                                          </p:val>
                                        </p:tav>
                                        <p:tav tm="100000">
                                          <p:val>
                                            <p:strVal val="#ppt_x"/>
                                          </p:val>
                                        </p:tav>
                                      </p:tavLst>
                                    </p:anim>
                                    <p:anim calcmode="lin" valueType="num">
                                      <p:cBhvr additive="base">
                                        <p:cTn id="262" dur="500" fill="hold"/>
                                        <p:tgtEl>
                                          <p:spTgt spid="192"/>
                                        </p:tgtEl>
                                        <p:attrNameLst>
                                          <p:attrName>ppt_y</p:attrName>
                                        </p:attrNameLst>
                                      </p:cBhvr>
                                      <p:tavLst>
                                        <p:tav tm="0">
                                          <p:val>
                                            <p:strVal val="1+#ppt_h/2"/>
                                          </p:val>
                                        </p:tav>
                                        <p:tav tm="100000">
                                          <p:val>
                                            <p:strVal val="#ppt_y"/>
                                          </p:val>
                                        </p:tav>
                                      </p:tavLst>
                                    </p:anim>
                                  </p:childTnLst>
                                </p:cTn>
                              </p:par>
                              <p:par>
                                <p:cTn id="263" presetID="2" presetClass="entr" presetSubtype="4" fill="hold" nodeType="withEffect">
                                  <p:stCondLst>
                                    <p:cond delay="0"/>
                                  </p:stCondLst>
                                  <p:childTnLst>
                                    <p:set>
                                      <p:cBhvr>
                                        <p:cTn id="264" dur="1" fill="hold">
                                          <p:stCondLst>
                                            <p:cond delay="0"/>
                                          </p:stCondLst>
                                        </p:cTn>
                                        <p:tgtEl>
                                          <p:spTgt spid="193"/>
                                        </p:tgtEl>
                                        <p:attrNameLst>
                                          <p:attrName>style.visibility</p:attrName>
                                        </p:attrNameLst>
                                      </p:cBhvr>
                                      <p:to>
                                        <p:strVal val="visible"/>
                                      </p:to>
                                    </p:set>
                                    <p:anim calcmode="lin" valueType="num">
                                      <p:cBhvr additive="base">
                                        <p:cTn id="265" dur="500" fill="hold"/>
                                        <p:tgtEl>
                                          <p:spTgt spid="193"/>
                                        </p:tgtEl>
                                        <p:attrNameLst>
                                          <p:attrName>ppt_x</p:attrName>
                                        </p:attrNameLst>
                                      </p:cBhvr>
                                      <p:tavLst>
                                        <p:tav tm="0">
                                          <p:val>
                                            <p:strVal val="#ppt_x"/>
                                          </p:val>
                                        </p:tav>
                                        <p:tav tm="100000">
                                          <p:val>
                                            <p:strVal val="#ppt_x"/>
                                          </p:val>
                                        </p:tav>
                                      </p:tavLst>
                                    </p:anim>
                                    <p:anim calcmode="lin" valueType="num">
                                      <p:cBhvr additive="base">
                                        <p:cTn id="266" dur="500" fill="hold"/>
                                        <p:tgtEl>
                                          <p:spTgt spid="193"/>
                                        </p:tgtEl>
                                        <p:attrNameLst>
                                          <p:attrName>ppt_y</p:attrName>
                                        </p:attrNameLst>
                                      </p:cBhvr>
                                      <p:tavLst>
                                        <p:tav tm="0">
                                          <p:val>
                                            <p:strVal val="1+#ppt_h/2"/>
                                          </p:val>
                                        </p:tav>
                                        <p:tav tm="100000">
                                          <p:val>
                                            <p:strVal val="#ppt_y"/>
                                          </p:val>
                                        </p:tav>
                                      </p:tavLst>
                                    </p:anim>
                                  </p:childTnLst>
                                </p:cTn>
                              </p:par>
                              <p:par>
                                <p:cTn id="267" presetID="2" presetClass="entr" presetSubtype="4" fill="hold" nodeType="withEffect">
                                  <p:stCondLst>
                                    <p:cond delay="0"/>
                                  </p:stCondLst>
                                  <p:childTnLst>
                                    <p:set>
                                      <p:cBhvr>
                                        <p:cTn id="268" dur="1" fill="hold">
                                          <p:stCondLst>
                                            <p:cond delay="0"/>
                                          </p:stCondLst>
                                        </p:cTn>
                                        <p:tgtEl>
                                          <p:spTgt spid="194"/>
                                        </p:tgtEl>
                                        <p:attrNameLst>
                                          <p:attrName>style.visibility</p:attrName>
                                        </p:attrNameLst>
                                      </p:cBhvr>
                                      <p:to>
                                        <p:strVal val="visible"/>
                                      </p:to>
                                    </p:set>
                                    <p:anim calcmode="lin" valueType="num">
                                      <p:cBhvr additive="base">
                                        <p:cTn id="269" dur="500" fill="hold"/>
                                        <p:tgtEl>
                                          <p:spTgt spid="194"/>
                                        </p:tgtEl>
                                        <p:attrNameLst>
                                          <p:attrName>ppt_x</p:attrName>
                                        </p:attrNameLst>
                                      </p:cBhvr>
                                      <p:tavLst>
                                        <p:tav tm="0">
                                          <p:val>
                                            <p:strVal val="#ppt_x"/>
                                          </p:val>
                                        </p:tav>
                                        <p:tav tm="100000">
                                          <p:val>
                                            <p:strVal val="#ppt_x"/>
                                          </p:val>
                                        </p:tav>
                                      </p:tavLst>
                                    </p:anim>
                                    <p:anim calcmode="lin" valueType="num">
                                      <p:cBhvr additive="base">
                                        <p:cTn id="270" dur="500" fill="hold"/>
                                        <p:tgtEl>
                                          <p:spTgt spid="194"/>
                                        </p:tgtEl>
                                        <p:attrNameLst>
                                          <p:attrName>ppt_y</p:attrName>
                                        </p:attrNameLst>
                                      </p:cBhvr>
                                      <p:tavLst>
                                        <p:tav tm="0">
                                          <p:val>
                                            <p:strVal val="1+#ppt_h/2"/>
                                          </p:val>
                                        </p:tav>
                                        <p:tav tm="100000">
                                          <p:val>
                                            <p:strVal val="#ppt_y"/>
                                          </p:val>
                                        </p:tav>
                                      </p:tavLst>
                                    </p:anim>
                                  </p:childTnLst>
                                </p:cTn>
                              </p:par>
                              <p:par>
                                <p:cTn id="271" presetID="2" presetClass="entr" presetSubtype="4" fill="hold" nodeType="withEffect">
                                  <p:stCondLst>
                                    <p:cond delay="0"/>
                                  </p:stCondLst>
                                  <p:childTnLst>
                                    <p:set>
                                      <p:cBhvr>
                                        <p:cTn id="272" dur="1" fill="hold">
                                          <p:stCondLst>
                                            <p:cond delay="0"/>
                                          </p:stCondLst>
                                        </p:cTn>
                                        <p:tgtEl>
                                          <p:spTgt spid="195"/>
                                        </p:tgtEl>
                                        <p:attrNameLst>
                                          <p:attrName>style.visibility</p:attrName>
                                        </p:attrNameLst>
                                      </p:cBhvr>
                                      <p:to>
                                        <p:strVal val="visible"/>
                                      </p:to>
                                    </p:set>
                                    <p:anim calcmode="lin" valueType="num">
                                      <p:cBhvr additive="base">
                                        <p:cTn id="273" dur="500" fill="hold"/>
                                        <p:tgtEl>
                                          <p:spTgt spid="195"/>
                                        </p:tgtEl>
                                        <p:attrNameLst>
                                          <p:attrName>ppt_x</p:attrName>
                                        </p:attrNameLst>
                                      </p:cBhvr>
                                      <p:tavLst>
                                        <p:tav tm="0">
                                          <p:val>
                                            <p:strVal val="#ppt_x"/>
                                          </p:val>
                                        </p:tav>
                                        <p:tav tm="100000">
                                          <p:val>
                                            <p:strVal val="#ppt_x"/>
                                          </p:val>
                                        </p:tav>
                                      </p:tavLst>
                                    </p:anim>
                                    <p:anim calcmode="lin" valueType="num">
                                      <p:cBhvr additive="base">
                                        <p:cTn id="274" dur="500" fill="hold"/>
                                        <p:tgtEl>
                                          <p:spTgt spid="195"/>
                                        </p:tgtEl>
                                        <p:attrNameLst>
                                          <p:attrName>ppt_y</p:attrName>
                                        </p:attrNameLst>
                                      </p:cBhvr>
                                      <p:tavLst>
                                        <p:tav tm="0">
                                          <p:val>
                                            <p:strVal val="1+#ppt_h/2"/>
                                          </p:val>
                                        </p:tav>
                                        <p:tav tm="100000">
                                          <p:val>
                                            <p:strVal val="#ppt_y"/>
                                          </p:val>
                                        </p:tav>
                                      </p:tavLst>
                                    </p:anim>
                                  </p:childTnLst>
                                </p:cTn>
                              </p:par>
                              <p:par>
                                <p:cTn id="275" presetID="2" presetClass="entr" presetSubtype="4" fill="hold" nodeType="withEffect">
                                  <p:stCondLst>
                                    <p:cond delay="0"/>
                                  </p:stCondLst>
                                  <p:childTnLst>
                                    <p:set>
                                      <p:cBhvr>
                                        <p:cTn id="276" dur="1" fill="hold">
                                          <p:stCondLst>
                                            <p:cond delay="0"/>
                                          </p:stCondLst>
                                        </p:cTn>
                                        <p:tgtEl>
                                          <p:spTgt spid="196"/>
                                        </p:tgtEl>
                                        <p:attrNameLst>
                                          <p:attrName>style.visibility</p:attrName>
                                        </p:attrNameLst>
                                      </p:cBhvr>
                                      <p:to>
                                        <p:strVal val="visible"/>
                                      </p:to>
                                    </p:set>
                                    <p:anim calcmode="lin" valueType="num">
                                      <p:cBhvr additive="base">
                                        <p:cTn id="277" dur="500" fill="hold"/>
                                        <p:tgtEl>
                                          <p:spTgt spid="196"/>
                                        </p:tgtEl>
                                        <p:attrNameLst>
                                          <p:attrName>ppt_x</p:attrName>
                                        </p:attrNameLst>
                                      </p:cBhvr>
                                      <p:tavLst>
                                        <p:tav tm="0">
                                          <p:val>
                                            <p:strVal val="#ppt_x"/>
                                          </p:val>
                                        </p:tav>
                                        <p:tav tm="100000">
                                          <p:val>
                                            <p:strVal val="#ppt_x"/>
                                          </p:val>
                                        </p:tav>
                                      </p:tavLst>
                                    </p:anim>
                                    <p:anim calcmode="lin" valueType="num">
                                      <p:cBhvr additive="base">
                                        <p:cTn id="278" dur="500" fill="hold"/>
                                        <p:tgtEl>
                                          <p:spTgt spid="196"/>
                                        </p:tgtEl>
                                        <p:attrNameLst>
                                          <p:attrName>ppt_y</p:attrName>
                                        </p:attrNameLst>
                                      </p:cBhvr>
                                      <p:tavLst>
                                        <p:tav tm="0">
                                          <p:val>
                                            <p:strVal val="1+#ppt_h/2"/>
                                          </p:val>
                                        </p:tav>
                                        <p:tav tm="100000">
                                          <p:val>
                                            <p:strVal val="#ppt_y"/>
                                          </p:val>
                                        </p:tav>
                                      </p:tavLst>
                                    </p:anim>
                                  </p:childTnLst>
                                </p:cTn>
                              </p:par>
                              <p:par>
                                <p:cTn id="279" presetID="2" presetClass="entr" presetSubtype="4" fill="hold" nodeType="withEffect">
                                  <p:stCondLst>
                                    <p:cond delay="0"/>
                                  </p:stCondLst>
                                  <p:childTnLst>
                                    <p:set>
                                      <p:cBhvr>
                                        <p:cTn id="280" dur="1" fill="hold">
                                          <p:stCondLst>
                                            <p:cond delay="0"/>
                                          </p:stCondLst>
                                        </p:cTn>
                                        <p:tgtEl>
                                          <p:spTgt spid="197"/>
                                        </p:tgtEl>
                                        <p:attrNameLst>
                                          <p:attrName>style.visibility</p:attrName>
                                        </p:attrNameLst>
                                      </p:cBhvr>
                                      <p:to>
                                        <p:strVal val="visible"/>
                                      </p:to>
                                    </p:set>
                                    <p:anim calcmode="lin" valueType="num">
                                      <p:cBhvr additive="base">
                                        <p:cTn id="281" dur="500" fill="hold"/>
                                        <p:tgtEl>
                                          <p:spTgt spid="197"/>
                                        </p:tgtEl>
                                        <p:attrNameLst>
                                          <p:attrName>ppt_x</p:attrName>
                                        </p:attrNameLst>
                                      </p:cBhvr>
                                      <p:tavLst>
                                        <p:tav tm="0">
                                          <p:val>
                                            <p:strVal val="#ppt_x"/>
                                          </p:val>
                                        </p:tav>
                                        <p:tav tm="100000">
                                          <p:val>
                                            <p:strVal val="#ppt_x"/>
                                          </p:val>
                                        </p:tav>
                                      </p:tavLst>
                                    </p:anim>
                                    <p:anim calcmode="lin" valueType="num">
                                      <p:cBhvr additive="base">
                                        <p:cTn id="282" dur="500" fill="hold"/>
                                        <p:tgtEl>
                                          <p:spTgt spid="197"/>
                                        </p:tgtEl>
                                        <p:attrNameLst>
                                          <p:attrName>ppt_y</p:attrName>
                                        </p:attrNameLst>
                                      </p:cBhvr>
                                      <p:tavLst>
                                        <p:tav tm="0">
                                          <p:val>
                                            <p:strVal val="1+#ppt_h/2"/>
                                          </p:val>
                                        </p:tav>
                                        <p:tav tm="100000">
                                          <p:val>
                                            <p:strVal val="#ppt_y"/>
                                          </p:val>
                                        </p:tav>
                                      </p:tavLst>
                                    </p:anim>
                                  </p:childTnLst>
                                </p:cTn>
                              </p:par>
                              <p:par>
                                <p:cTn id="283" presetID="2" presetClass="entr" presetSubtype="4" fill="hold" nodeType="withEffect">
                                  <p:stCondLst>
                                    <p:cond delay="0"/>
                                  </p:stCondLst>
                                  <p:childTnLst>
                                    <p:set>
                                      <p:cBhvr>
                                        <p:cTn id="284" dur="1" fill="hold">
                                          <p:stCondLst>
                                            <p:cond delay="0"/>
                                          </p:stCondLst>
                                        </p:cTn>
                                        <p:tgtEl>
                                          <p:spTgt spid="198"/>
                                        </p:tgtEl>
                                        <p:attrNameLst>
                                          <p:attrName>style.visibility</p:attrName>
                                        </p:attrNameLst>
                                      </p:cBhvr>
                                      <p:to>
                                        <p:strVal val="visible"/>
                                      </p:to>
                                    </p:set>
                                    <p:anim calcmode="lin" valueType="num">
                                      <p:cBhvr additive="base">
                                        <p:cTn id="285" dur="500" fill="hold"/>
                                        <p:tgtEl>
                                          <p:spTgt spid="198"/>
                                        </p:tgtEl>
                                        <p:attrNameLst>
                                          <p:attrName>ppt_x</p:attrName>
                                        </p:attrNameLst>
                                      </p:cBhvr>
                                      <p:tavLst>
                                        <p:tav tm="0">
                                          <p:val>
                                            <p:strVal val="#ppt_x"/>
                                          </p:val>
                                        </p:tav>
                                        <p:tav tm="100000">
                                          <p:val>
                                            <p:strVal val="#ppt_x"/>
                                          </p:val>
                                        </p:tav>
                                      </p:tavLst>
                                    </p:anim>
                                    <p:anim calcmode="lin" valueType="num">
                                      <p:cBhvr additive="base">
                                        <p:cTn id="286" dur="500" fill="hold"/>
                                        <p:tgtEl>
                                          <p:spTgt spid="198"/>
                                        </p:tgtEl>
                                        <p:attrNameLst>
                                          <p:attrName>ppt_y</p:attrName>
                                        </p:attrNameLst>
                                      </p:cBhvr>
                                      <p:tavLst>
                                        <p:tav tm="0">
                                          <p:val>
                                            <p:strVal val="1+#ppt_h/2"/>
                                          </p:val>
                                        </p:tav>
                                        <p:tav tm="100000">
                                          <p:val>
                                            <p:strVal val="#ppt_y"/>
                                          </p:val>
                                        </p:tav>
                                      </p:tavLst>
                                    </p:anim>
                                  </p:childTnLst>
                                </p:cTn>
                              </p:par>
                              <p:par>
                                <p:cTn id="287" presetID="2" presetClass="entr" presetSubtype="4" fill="hold" nodeType="withEffect">
                                  <p:stCondLst>
                                    <p:cond delay="0"/>
                                  </p:stCondLst>
                                  <p:childTnLst>
                                    <p:set>
                                      <p:cBhvr>
                                        <p:cTn id="288" dur="1" fill="hold">
                                          <p:stCondLst>
                                            <p:cond delay="0"/>
                                          </p:stCondLst>
                                        </p:cTn>
                                        <p:tgtEl>
                                          <p:spTgt spid="199"/>
                                        </p:tgtEl>
                                        <p:attrNameLst>
                                          <p:attrName>style.visibility</p:attrName>
                                        </p:attrNameLst>
                                      </p:cBhvr>
                                      <p:to>
                                        <p:strVal val="visible"/>
                                      </p:to>
                                    </p:set>
                                    <p:anim calcmode="lin" valueType="num">
                                      <p:cBhvr additive="base">
                                        <p:cTn id="289" dur="500" fill="hold"/>
                                        <p:tgtEl>
                                          <p:spTgt spid="199"/>
                                        </p:tgtEl>
                                        <p:attrNameLst>
                                          <p:attrName>ppt_x</p:attrName>
                                        </p:attrNameLst>
                                      </p:cBhvr>
                                      <p:tavLst>
                                        <p:tav tm="0">
                                          <p:val>
                                            <p:strVal val="#ppt_x"/>
                                          </p:val>
                                        </p:tav>
                                        <p:tav tm="100000">
                                          <p:val>
                                            <p:strVal val="#ppt_x"/>
                                          </p:val>
                                        </p:tav>
                                      </p:tavLst>
                                    </p:anim>
                                    <p:anim calcmode="lin" valueType="num">
                                      <p:cBhvr additive="base">
                                        <p:cTn id="290" dur="500" fill="hold"/>
                                        <p:tgtEl>
                                          <p:spTgt spid="199"/>
                                        </p:tgtEl>
                                        <p:attrNameLst>
                                          <p:attrName>ppt_y</p:attrName>
                                        </p:attrNameLst>
                                      </p:cBhvr>
                                      <p:tavLst>
                                        <p:tav tm="0">
                                          <p:val>
                                            <p:strVal val="1+#ppt_h/2"/>
                                          </p:val>
                                        </p:tav>
                                        <p:tav tm="100000">
                                          <p:val>
                                            <p:strVal val="#ppt_y"/>
                                          </p:val>
                                        </p:tav>
                                      </p:tavLst>
                                    </p:anim>
                                  </p:childTnLst>
                                </p:cTn>
                              </p:par>
                              <p:par>
                                <p:cTn id="291" presetID="2" presetClass="entr" presetSubtype="4" fill="hold" nodeType="withEffect">
                                  <p:stCondLst>
                                    <p:cond delay="0"/>
                                  </p:stCondLst>
                                  <p:childTnLst>
                                    <p:set>
                                      <p:cBhvr>
                                        <p:cTn id="292" dur="1" fill="hold">
                                          <p:stCondLst>
                                            <p:cond delay="0"/>
                                          </p:stCondLst>
                                        </p:cTn>
                                        <p:tgtEl>
                                          <p:spTgt spid="200"/>
                                        </p:tgtEl>
                                        <p:attrNameLst>
                                          <p:attrName>style.visibility</p:attrName>
                                        </p:attrNameLst>
                                      </p:cBhvr>
                                      <p:to>
                                        <p:strVal val="visible"/>
                                      </p:to>
                                    </p:set>
                                    <p:anim calcmode="lin" valueType="num">
                                      <p:cBhvr additive="base">
                                        <p:cTn id="293" dur="500" fill="hold"/>
                                        <p:tgtEl>
                                          <p:spTgt spid="200"/>
                                        </p:tgtEl>
                                        <p:attrNameLst>
                                          <p:attrName>ppt_x</p:attrName>
                                        </p:attrNameLst>
                                      </p:cBhvr>
                                      <p:tavLst>
                                        <p:tav tm="0">
                                          <p:val>
                                            <p:strVal val="#ppt_x"/>
                                          </p:val>
                                        </p:tav>
                                        <p:tav tm="100000">
                                          <p:val>
                                            <p:strVal val="#ppt_x"/>
                                          </p:val>
                                        </p:tav>
                                      </p:tavLst>
                                    </p:anim>
                                    <p:anim calcmode="lin" valueType="num">
                                      <p:cBhvr additive="base">
                                        <p:cTn id="294" dur="500" fill="hold"/>
                                        <p:tgtEl>
                                          <p:spTgt spid="200"/>
                                        </p:tgtEl>
                                        <p:attrNameLst>
                                          <p:attrName>ppt_y</p:attrName>
                                        </p:attrNameLst>
                                      </p:cBhvr>
                                      <p:tavLst>
                                        <p:tav tm="0">
                                          <p:val>
                                            <p:strVal val="1+#ppt_h/2"/>
                                          </p:val>
                                        </p:tav>
                                        <p:tav tm="100000">
                                          <p:val>
                                            <p:strVal val="#ppt_y"/>
                                          </p:val>
                                        </p:tav>
                                      </p:tavLst>
                                    </p:anim>
                                  </p:childTnLst>
                                </p:cTn>
                              </p:par>
                              <p:par>
                                <p:cTn id="295" presetID="2" presetClass="entr" presetSubtype="4" fill="hold" nodeType="withEffect">
                                  <p:stCondLst>
                                    <p:cond delay="0"/>
                                  </p:stCondLst>
                                  <p:childTnLst>
                                    <p:set>
                                      <p:cBhvr>
                                        <p:cTn id="296" dur="1" fill="hold">
                                          <p:stCondLst>
                                            <p:cond delay="0"/>
                                          </p:stCondLst>
                                        </p:cTn>
                                        <p:tgtEl>
                                          <p:spTgt spid="309"/>
                                        </p:tgtEl>
                                        <p:attrNameLst>
                                          <p:attrName>style.visibility</p:attrName>
                                        </p:attrNameLst>
                                      </p:cBhvr>
                                      <p:to>
                                        <p:strVal val="visible"/>
                                      </p:to>
                                    </p:set>
                                    <p:anim calcmode="lin" valueType="num">
                                      <p:cBhvr additive="base">
                                        <p:cTn id="297" dur="500" fill="hold"/>
                                        <p:tgtEl>
                                          <p:spTgt spid="309"/>
                                        </p:tgtEl>
                                        <p:attrNameLst>
                                          <p:attrName>ppt_x</p:attrName>
                                        </p:attrNameLst>
                                      </p:cBhvr>
                                      <p:tavLst>
                                        <p:tav tm="0">
                                          <p:val>
                                            <p:strVal val="#ppt_x"/>
                                          </p:val>
                                        </p:tav>
                                        <p:tav tm="100000">
                                          <p:val>
                                            <p:strVal val="#ppt_x"/>
                                          </p:val>
                                        </p:tav>
                                      </p:tavLst>
                                    </p:anim>
                                    <p:anim calcmode="lin" valueType="num">
                                      <p:cBhvr additive="base">
                                        <p:cTn id="298" dur="500" fill="hold"/>
                                        <p:tgtEl>
                                          <p:spTgt spid="309"/>
                                        </p:tgtEl>
                                        <p:attrNameLst>
                                          <p:attrName>ppt_y</p:attrName>
                                        </p:attrNameLst>
                                      </p:cBhvr>
                                      <p:tavLst>
                                        <p:tav tm="0">
                                          <p:val>
                                            <p:strVal val="1+#ppt_h/2"/>
                                          </p:val>
                                        </p:tav>
                                        <p:tav tm="100000">
                                          <p:val>
                                            <p:strVal val="#ppt_y"/>
                                          </p:val>
                                        </p:tav>
                                      </p:tavLst>
                                    </p:anim>
                                  </p:childTnLst>
                                </p:cTn>
                              </p:par>
                              <p:par>
                                <p:cTn id="299" presetID="2" presetClass="entr" presetSubtype="4" fill="hold" nodeType="withEffect">
                                  <p:stCondLst>
                                    <p:cond delay="0"/>
                                  </p:stCondLst>
                                  <p:childTnLst>
                                    <p:set>
                                      <p:cBhvr>
                                        <p:cTn id="300" dur="1" fill="hold">
                                          <p:stCondLst>
                                            <p:cond delay="0"/>
                                          </p:stCondLst>
                                        </p:cTn>
                                        <p:tgtEl>
                                          <p:spTgt spid="311"/>
                                        </p:tgtEl>
                                        <p:attrNameLst>
                                          <p:attrName>style.visibility</p:attrName>
                                        </p:attrNameLst>
                                      </p:cBhvr>
                                      <p:to>
                                        <p:strVal val="visible"/>
                                      </p:to>
                                    </p:set>
                                    <p:anim calcmode="lin" valueType="num">
                                      <p:cBhvr additive="base">
                                        <p:cTn id="301" dur="500" fill="hold"/>
                                        <p:tgtEl>
                                          <p:spTgt spid="311"/>
                                        </p:tgtEl>
                                        <p:attrNameLst>
                                          <p:attrName>ppt_x</p:attrName>
                                        </p:attrNameLst>
                                      </p:cBhvr>
                                      <p:tavLst>
                                        <p:tav tm="0">
                                          <p:val>
                                            <p:strVal val="#ppt_x"/>
                                          </p:val>
                                        </p:tav>
                                        <p:tav tm="100000">
                                          <p:val>
                                            <p:strVal val="#ppt_x"/>
                                          </p:val>
                                        </p:tav>
                                      </p:tavLst>
                                    </p:anim>
                                    <p:anim calcmode="lin" valueType="num">
                                      <p:cBhvr additive="base">
                                        <p:cTn id="302" dur="500" fill="hold"/>
                                        <p:tgtEl>
                                          <p:spTgt spid="311"/>
                                        </p:tgtEl>
                                        <p:attrNameLst>
                                          <p:attrName>ppt_y</p:attrName>
                                        </p:attrNameLst>
                                      </p:cBhvr>
                                      <p:tavLst>
                                        <p:tav tm="0">
                                          <p:val>
                                            <p:strVal val="1+#ppt_h/2"/>
                                          </p:val>
                                        </p:tav>
                                        <p:tav tm="100000">
                                          <p:val>
                                            <p:strVal val="#ppt_y"/>
                                          </p:val>
                                        </p:tav>
                                      </p:tavLst>
                                    </p:anim>
                                  </p:childTnLst>
                                </p:cTn>
                              </p:par>
                              <p:par>
                                <p:cTn id="303" presetID="2" presetClass="entr" presetSubtype="4" fill="hold" nodeType="withEffect">
                                  <p:stCondLst>
                                    <p:cond delay="0"/>
                                  </p:stCondLst>
                                  <p:childTnLst>
                                    <p:set>
                                      <p:cBhvr>
                                        <p:cTn id="304" dur="1" fill="hold">
                                          <p:stCondLst>
                                            <p:cond delay="0"/>
                                          </p:stCondLst>
                                        </p:cTn>
                                        <p:tgtEl>
                                          <p:spTgt spid="337"/>
                                        </p:tgtEl>
                                        <p:attrNameLst>
                                          <p:attrName>style.visibility</p:attrName>
                                        </p:attrNameLst>
                                      </p:cBhvr>
                                      <p:to>
                                        <p:strVal val="visible"/>
                                      </p:to>
                                    </p:set>
                                    <p:anim calcmode="lin" valueType="num">
                                      <p:cBhvr additive="base">
                                        <p:cTn id="305" dur="500" fill="hold"/>
                                        <p:tgtEl>
                                          <p:spTgt spid="337"/>
                                        </p:tgtEl>
                                        <p:attrNameLst>
                                          <p:attrName>ppt_x</p:attrName>
                                        </p:attrNameLst>
                                      </p:cBhvr>
                                      <p:tavLst>
                                        <p:tav tm="0">
                                          <p:val>
                                            <p:strVal val="#ppt_x"/>
                                          </p:val>
                                        </p:tav>
                                        <p:tav tm="100000">
                                          <p:val>
                                            <p:strVal val="#ppt_x"/>
                                          </p:val>
                                        </p:tav>
                                      </p:tavLst>
                                    </p:anim>
                                    <p:anim calcmode="lin" valueType="num">
                                      <p:cBhvr additive="base">
                                        <p:cTn id="306" dur="500" fill="hold"/>
                                        <p:tgtEl>
                                          <p:spTgt spid="337"/>
                                        </p:tgtEl>
                                        <p:attrNameLst>
                                          <p:attrName>ppt_y</p:attrName>
                                        </p:attrNameLst>
                                      </p:cBhvr>
                                      <p:tavLst>
                                        <p:tav tm="0">
                                          <p:val>
                                            <p:strVal val="1+#ppt_h/2"/>
                                          </p:val>
                                        </p:tav>
                                        <p:tav tm="100000">
                                          <p:val>
                                            <p:strVal val="#ppt_y"/>
                                          </p:val>
                                        </p:tav>
                                      </p:tavLst>
                                    </p:anim>
                                  </p:childTnLst>
                                </p:cTn>
                              </p:par>
                            </p:childTnLst>
                          </p:cTn>
                        </p:par>
                      </p:childTnLst>
                    </p:cTn>
                  </p:par>
                  <p:par>
                    <p:cTn id="307" fill="hold">
                      <p:stCondLst>
                        <p:cond delay="indefinite"/>
                      </p:stCondLst>
                      <p:childTnLst>
                        <p:par>
                          <p:cTn id="308" fill="hold">
                            <p:stCondLst>
                              <p:cond delay="0"/>
                            </p:stCondLst>
                            <p:childTnLst>
                              <p:par>
                                <p:cTn id="309" presetID="2" presetClass="entr" presetSubtype="4" fill="hold" nodeType="clickEffect">
                                  <p:stCondLst>
                                    <p:cond delay="0"/>
                                  </p:stCondLst>
                                  <p:childTnLst>
                                    <p:set>
                                      <p:cBhvr>
                                        <p:cTn id="310" dur="1" fill="hold">
                                          <p:stCondLst>
                                            <p:cond delay="0"/>
                                          </p:stCondLst>
                                        </p:cTn>
                                        <p:tgtEl>
                                          <p:spTgt spid="56"/>
                                        </p:tgtEl>
                                        <p:attrNameLst>
                                          <p:attrName>style.visibility</p:attrName>
                                        </p:attrNameLst>
                                      </p:cBhvr>
                                      <p:to>
                                        <p:strVal val="visible"/>
                                      </p:to>
                                    </p:set>
                                    <p:anim calcmode="lin" valueType="num">
                                      <p:cBhvr additive="base">
                                        <p:cTn id="311" dur="500" fill="hold"/>
                                        <p:tgtEl>
                                          <p:spTgt spid="56"/>
                                        </p:tgtEl>
                                        <p:attrNameLst>
                                          <p:attrName>ppt_x</p:attrName>
                                        </p:attrNameLst>
                                      </p:cBhvr>
                                      <p:tavLst>
                                        <p:tav tm="0">
                                          <p:val>
                                            <p:strVal val="#ppt_x"/>
                                          </p:val>
                                        </p:tav>
                                        <p:tav tm="100000">
                                          <p:val>
                                            <p:strVal val="#ppt_x"/>
                                          </p:val>
                                        </p:tav>
                                      </p:tavLst>
                                    </p:anim>
                                    <p:anim calcmode="lin" valueType="num">
                                      <p:cBhvr additive="base">
                                        <p:cTn id="312" dur="500" fill="hold"/>
                                        <p:tgtEl>
                                          <p:spTgt spid="56"/>
                                        </p:tgtEl>
                                        <p:attrNameLst>
                                          <p:attrName>ppt_y</p:attrName>
                                        </p:attrNameLst>
                                      </p:cBhvr>
                                      <p:tavLst>
                                        <p:tav tm="0">
                                          <p:val>
                                            <p:strVal val="1+#ppt_h/2"/>
                                          </p:val>
                                        </p:tav>
                                        <p:tav tm="100000">
                                          <p:val>
                                            <p:strVal val="#ppt_y"/>
                                          </p:val>
                                        </p:tav>
                                      </p:tavLst>
                                    </p:anim>
                                  </p:childTnLst>
                                </p:cTn>
                              </p:par>
                              <p:par>
                                <p:cTn id="313" presetID="2" presetClass="entr" presetSubtype="4" fill="hold" nodeType="withEffect">
                                  <p:stCondLst>
                                    <p:cond delay="0"/>
                                  </p:stCondLst>
                                  <p:childTnLst>
                                    <p:set>
                                      <p:cBhvr>
                                        <p:cTn id="314" dur="1" fill="hold">
                                          <p:stCondLst>
                                            <p:cond delay="0"/>
                                          </p:stCondLst>
                                        </p:cTn>
                                        <p:tgtEl>
                                          <p:spTgt spid="130"/>
                                        </p:tgtEl>
                                        <p:attrNameLst>
                                          <p:attrName>style.visibility</p:attrName>
                                        </p:attrNameLst>
                                      </p:cBhvr>
                                      <p:to>
                                        <p:strVal val="visible"/>
                                      </p:to>
                                    </p:set>
                                    <p:anim calcmode="lin" valueType="num">
                                      <p:cBhvr additive="base">
                                        <p:cTn id="315" dur="500" fill="hold"/>
                                        <p:tgtEl>
                                          <p:spTgt spid="130"/>
                                        </p:tgtEl>
                                        <p:attrNameLst>
                                          <p:attrName>ppt_x</p:attrName>
                                        </p:attrNameLst>
                                      </p:cBhvr>
                                      <p:tavLst>
                                        <p:tav tm="0">
                                          <p:val>
                                            <p:strVal val="#ppt_x"/>
                                          </p:val>
                                        </p:tav>
                                        <p:tav tm="100000">
                                          <p:val>
                                            <p:strVal val="#ppt_x"/>
                                          </p:val>
                                        </p:tav>
                                      </p:tavLst>
                                    </p:anim>
                                    <p:anim calcmode="lin" valueType="num">
                                      <p:cBhvr additive="base">
                                        <p:cTn id="316" dur="500" fill="hold"/>
                                        <p:tgtEl>
                                          <p:spTgt spid="130"/>
                                        </p:tgtEl>
                                        <p:attrNameLst>
                                          <p:attrName>ppt_y</p:attrName>
                                        </p:attrNameLst>
                                      </p:cBhvr>
                                      <p:tavLst>
                                        <p:tav tm="0">
                                          <p:val>
                                            <p:strVal val="1+#ppt_h/2"/>
                                          </p:val>
                                        </p:tav>
                                        <p:tav tm="100000">
                                          <p:val>
                                            <p:strVal val="#ppt_y"/>
                                          </p:val>
                                        </p:tav>
                                      </p:tavLst>
                                    </p:anim>
                                  </p:childTnLst>
                                </p:cTn>
                              </p:par>
                              <p:par>
                                <p:cTn id="317" presetID="2" presetClass="entr" presetSubtype="4" fill="hold" nodeType="withEffect">
                                  <p:stCondLst>
                                    <p:cond delay="0"/>
                                  </p:stCondLst>
                                  <p:childTnLst>
                                    <p:set>
                                      <p:cBhvr>
                                        <p:cTn id="318" dur="1" fill="hold">
                                          <p:stCondLst>
                                            <p:cond delay="0"/>
                                          </p:stCondLst>
                                        </p:cTn>
                                        <p:tgtEl>
                                          <p:spTgt spid="131"/>
                                        </p:tgtEl>
                                        <p:attrNameLst>
                                          <p:attrName>style.visibility</p:attrName>
                                        </p:attrNameLst>
                                      </p:cBhvr>
                                      <p:to>
                                        <p:strVal val="visible"/>
                                      </p:to>
                                    </p:set>
                                    <p:anim calcmode="lin" valueType="num">
                                      <p:cBhvr additive="base">
                                        <p:cTn id="319" dur="500" fill="hold"/>
                                        <p:tgtEl>
                                          <p:spTgt spid="131"/>
                                        </p:tgtEl>
                                        <p:attrNameLst>
                                          <p:attrName>ppt_x</p:attrName>
                                        </p:attrNameLst>
                                      </p:cBhvr>
                                      <p:tavLst>
                                        <p:tav tm="0">
                                          <p:val>
                                            <p:strVal val="#ppt_x"/>
                                          </p:val>
                                        </p:tav>
                                        <p:tav tm="100000">
                                          <p:val>
                                            <p:strVal val="#ppt_x"/>
                                          </p:val>
                                        </p:tav>
                                      </p:tavLst>
                                    </p:anim>
                                    <p:anim calcmode="lin" valueType="num">
                                      <p:cBhvr additive="base">
                                        <p:cTn id="320" dur="500" fill="hold"/>
                                        <p:tgtEl>
                                          <p:spTgt spid="131"/>
                                        </p:tgtEl>
                                        <p:attrNameLst>
                                          <p:attrName>ppt_y</p:attrName>
                                        </p:attrNameLst>
                                      </p:cBhvr>
                                      <p:tavLst>
                                        <p:tav tm="0">
                                          <p:val>
                                            <p:strVal val="1+#ppt_h/2"/>
                                          </p:val>
                                        </p:tav>
                                        <p:tav tm="100000">
                                          <p:val>
                                            <p:strVal val="#ppt_y"/>
                                          </p:val>
                                        </p:tav>
                                      </p:tavLst>
                                    </p:anim>
                                  </p:childTnLst>
                                </p:cTn>
                              </p:par>
                              <p:par>
                                <p:cTn id="321" presetID="2" presetClass="entr" presetSubtype="4" fill="hold" nodeType="withEffect">
                                  <p:stCondLst>
                                    <p:cond delay="0"/>
                                  </p:stCondLst>
                                  <p:childTnLst>
                                    <p:set>
                                      <p:cBhvr>
                                        <p:cTn id="322" dur="1" fill="hold">
                                          <p:stCondLst>
                                            <p:cond delay="0"/>
                                          </p:stCondLst>
                                        </p:cTn>
                                        <p:tgtEl>
                                          <p:spTgt spid="132"/>
                                        </p:tgtEl>
                                        <p:attrNameLst>
                                          <p:attrName>style.visibility</p:attrName>
                                        </p:attrNameLst>
                                      </p:cBhvr>
                                      <p:to>
                                        <p:strVal val="visible"/>
                                      </p:to>
                                    </p:set>
                                    <p:anim calcmode="lin" valueType="num">
                                      <p:cBhvr additive="base">
                                        <p:cTn id="323" dur="500" fill="hold"/>
                                        <p:tgtEl>
                                          <p:spTgt spid="132"/>
                                        </p:tgtEl>
                                        <p:attrNameLst>
                                          <p:attrName>ppt_x</p:attrName>
                                        </p:attrNameLst>
                                      </p:cBhvr>
                                      <p:tavLst>
                                        <p:tav tm="0">
                                          <p:val>
                                            <p:strVal val="#ppt_x"/>
                                          </p:val>
                                        </p:tav>
                                        <p:tav tm="100000">
                                          <p:val>
                                            <p:strVal val="#ppt_x"/>
                                          </p:val>
                                        </p:tav>
                                      </p:tavLst>
                                    </p:anim>
                                    <p:anim calcmode="lin" valueType="num">
                                      <p:cBhvr additive="base">
                                        <p:cTn id="324" dur="500" fill="hold"/>
                                        <p:tgtEl>
                                          <p:spTgt spid="132"/>
                                        </p:tgtEl>
                                        <p:attrNameLst>
                                          <p:attrName>ppt_y</p:attrName>
                                        </p:attrNameLst>
                                      </p:cBhvr>
                                      <p:tavLst>
                                        <p:tav tm="0">
                                          <p:val>
                                            <p:strVal val="1+#ppt_h/2"/>
                                          </p:val>
                                        </p:tav>
                                        <p:tav tm="100000">
                                          <p:val>
                                            <p:strVal val="#ppt_y"/>
                                          </p:val>
                                        </p:tav>
                                      </p:tavLst>
                                    </p:anim>
                                  </p:childTnLst>
                                </p:cTn>
                              </p:par>
                              <p:par>
                                <p:cTn id="325" presetID="2" presetClass="entr" presetSubtype="4" fill="hold" nodeType="withEffect">
                                  <p:stCondLst>
                                    <p:cond delay="0"/>
                                  </p:stCondLst>
                                  <p:childTnLst>
                                    <p:set>
                                      <p:cBhvr>
                                        <p:cTn id="326" dur="1" fill="hold">
                                          <p:stCondLst>
                                            <p:cond delay="0"/>
                                          </p:stCondLst>
                                        </p:cTn>
                                        <p:tgtEl>
                                          <p:spTgt spid="133"/>
                                        </p:tgtEl>
                                        <p:attrNameLst>
                                          <p:attrName>style.visibility</p:attrName>
                                        </p:attrNameLst>
                                      </p:cBhvr>
                                      <p:to>
                                        <p:strVal val="visible"/>
                                      </p:to>
                                    </p:set>
                                    <p:anim calcmode="lin" valueType="num">
                                      <p:cBhvr additive="base">
                                        <p:cTn id="327" dur="500" fill="hold"/>
                                        <p:tgtEl>
                                          <p:spTgt spid="133"/>
                                        </p:tgtEl>
                                        <p:attrNameLst>
                                          <p:attrName>ppt_x</p:attrName>
                                        </p:attrNameLst>
                                      </p:cBhvr>
                                      <p:tavLst>
                                        <p:tav tm="0">
                                          <p:val>
                                            <p:strVal val="#ppt_x"/>
                                          </p:val>
                                        </p:tav>
                                        <p:tav tm="100000">
                                          <p:val>
                                            <p:strVal val="#ppt_x"/>
                                          </p:val>
                                        </p:tav>
                                      </p:tavLst>
                                    </p:anim>
                                    <p:anim calcmode="lin" valueType="num">
                                      <p:cBhvr additive="base">
                                        <p:cTn id="328" dur="500" fill="hold"/>
                                        <p:tgtEl>
                                          <p:spTgt spid="133"/>
                                        </p:tgtEl>
                                        <p:attrNameLst>
                                          <p:attrName>ppt_y</p:attrName>
                                        </p:attrNameLst>
                                      </p:cBhvr>
                                      <p:tavLst>
                                        <p:tav tm="0">
                                          <p:val>
                                            <p:strVal val="1+#ppt_h/2"/>
                                          </p:val>
                                        </p:tav>
                                        <p:tav tm="100000">
                                          <p:val>
                                            <p:strVal val="#ppt_y"/>
                                          </p:val>
                                        </p:tav>
                                      </p:tavLst>
                                    </p:anim>
                                  </p:childTnLst>
                                </p:cTn>
                              </p:par>
                              <p:par>
                                <p:cTn id="329" presetID="2" presetClass="entr" presetSubtype="4" fill="hold" nodeType="withEffect">
                                  <p:stCondLst>
                                    <p:cond delay="0"/>
                                  </p:stCondLst>
                                  <p:childTnLst>
                                    <p:set>
                                      <p:cBhvr>
                                        <p:cTn id="330" dur="1" fill="hold">
                                          <p:stCondLst>
                                            <p:cond delay="0"/>
                                          </p:stCondLst>
                                        </p:cTn>
                                        <p:tgtEl>
                                          <p:spTgt spid="134"/>
                                        </p:tgtEl>
                                        <p:attrNameLst>
                                          <p:attrName>style.visibility</p:attrName>
                                        </p:attrNameLst>
                                      </p:cBhvr>
                                      <p:to>
                                        <p:strVal val="visible"/>
                                      </p:to>
                                    </p:set>
                                    <p:anim calcmode="lin" valueType="num">
                                      <p:cBhvr additive="base">
                                        <p:cTn id="331" dur="500" fill="hold"/>
                                        <p:tgtEl>
                                          <p:spTgt spid="134"/>
                                        </p:tgtEl>
                                        <p:attrNameLst>
                                          <p:attrName>ppt_x</p:attrName>
                                        </p:attrNameLst>
                                      </p:cBhvr>
                                      <p:tavLst>
                                        <p:tav tm="0">
                                          <p:val>
                                            <p:strVal val="#ppt_x"/>
                                          </p:val>
                                        </p:tav>
                                        <p:tav tm="100000">
                                          <p:val>
                                            <p:strVal val="#ppt_x"/>
                                          </p:val>
                                        </p:tav>
                                      </p:tavLst>
                                    </p:anim>
                                    <p:anim calcmode="lin" valueType="num">
                                      <p:cBhvr additive="base">
                                        <p:cTn id="332" dur="500" fill="hold"/>
                                        <p:tgtEl>
                                          <p:spTgt spid="134"/>
                                        </p:tgtEl>
                                        <p:attrNameLst>
                                          <p:attrName>ppt_y</p:attrName>
                                        </p:attrNameLst>
                                      </p:cBhvr>
                                      <p:tavLst>
                                        <p:tav tm="0">
                                          <p:val>
                                            <p:strVal val="1+#ppt_h/2"/>
                                          </p:val>
                                        </p:tav>
                                        <p:tav tm="100000">
                                          <p:val>
                                            <p:strVal val="#ppt_y"/>
                                          </p:val>
                                        </p:tav>
                                      </p:tavLst>
                                    </p:anim>
                                  </p:childTnLst>
                                </p:cTn>
                              </p:par>
                              <p:par>
                                <p:cTn id="333" presetID="2" presetClass="entr" presetSubtype="4" fill="hold" nodeType="withEffect">
                                  <p:stCondLst>
                                    <p:cond delay="0"/>
                                  </p:stCondLst>
                                  <p:childTnLst>
                                    <p:set>
                                      <p:cBhvr>
                                        <p:cTn id="334" dur="1" fill="hold">
                                          <p:stCondLst>
                                            <p:cond delay="0"/>
                                          </p:stCondLst>
                                        </p:cTn>
                                        <p:tgtEl>
                                          <p:spTgt spid="135"/>
                                        </p:tgtEl>
                                        <p:attrNameLst>
                                          <p:attrName>style.visibility</p:attrName>
                                        </p:attrNameLst>
                                      </p:cBhvr>
                                      <p:to>
                                        <p:strVal val="visible"/>
                                      </p:to>
                                    </p:set>
                                    <p:anim calcmode="lin" valueType="num">
                                      <p:cBhvr additive="base">
                                        <p:cTn id="335" dur="500" fill="hold"/>
                                        <p:tgtEl>
                                          <p:spTgt spid="135"/>
                                        </p:tgtEl>
                                        <p:attrNameLst>
                                          <p:attrName>ppt_x</p:attrName>
                                        </p:attrNameLst>
                                      </p:cBhvr>
                                      <p:tavLst>
                                        <p:tav tm="0">
                                          <p:val>
                                            <p:strVal val="#ppt_x"/>
                                          </p:val>
                                        </p:tav>
                                        <p:tav tm="100000">
                                          <p:val>
                                            <p:strVal val="#ppt_x"/>
                                          </p:val>
                                        </p:tav>
                                      </p:tavLst>
                                    </p:anim>
                                    <p:anim calcmode="lin" valueType="num">
                                      <p:cBhvr additive="base">
                                        <p:cTn id="336" dur="500" fill="hold"/>
                                        <p:tgtEl>
                                          <p:spTgt spid="135"/>
                                        </p:tgtEl>
                                        <p:attrNameLst>
                                          <p:attrName>ppt_y</p:attrName>
                                        </p:attrNameLst>
                                      </p:cBhvr>
                                      <p:tavLst>
                                        <p:tav tm="0">
                                          <p:val>
                                            <p:strVal val="1+#ppt_h/2"/>
                                          </p:val>
                                        </p:tav>
                                        <p:tav tm="100000">
                                          <p:val>
                                            <p:strVal val="#ppt_y"/>
                                          </p:val>
                                        </p:tav>
                                      </p:tavLst>
                                    </p:anim>
                                  </p:childTnLst>
                                </p:cTn>
                              </p:par>
                              <p:par>
                                <p:cTn id="337" presetID="2" presetClass="entr" presetSubtype="4" fill="hold" nodeType="withEffect">
                                  <p:stCondLst>
                                    <p:cond delay="0"/>
                                  </p:stCondLst>
                                  <p:childTnLst>
                                    <p:set>
                                      <p:cBhvr>
                                        <p:cTn id="338" dur="1" fill="hold">
                                          <p:stCondLst>
                                            <p:cond delay="0"/>
                                          </p:stCondLst>
                                        </p:cTn>
                                        <p:tgtEl>
                                          <p:spTgt spid="136"/>
                                        </p:tgtEl>
                                        <p:attrNameLst>
                                          <p:attrName>style.visibility</p:attrName>
                                        </p:attrNameLst>
                                      </p:cBhvr>
                                      <p:to>
                                        <p:strVal val="visible"/>
                                      </p:to>
                                    </p:set>
                                    <p:anim calcmode="lin" valueType="num">
                                      <p:cBhvr additive="base">
                                        <p:cTn id="339" dur="500" fill="hold"/>
                                        <p:tgtEl>
                                          <p:spTgt spid="136"/>
                                        </p:tgtEl>
                                        <p:attrNameLst>
                                          <p:attrName>ppt_x</p:attrName>
                                        </p:attrNameLst>
                                      </p:cBhvr>
                                      <p:tavLst>
                                        <p:tav tm="0">
                                          <p:val>
                                            <p:strVal val="#ppt_x"/>
                                          </p:val>
                                        </p:tav>
                                        <p:tav tm="100000">
                                          <p:val>
                                            <p:strVal val="#ppt_x"/>
                                          </p:val>
                                        </p:tav>
                                      </p:tavLst>
                                    </p:anim>
                                    <p:anim calcmode="lin" valueType="num">
                                      <p:cBhvr additive="base">
                                        <p:cTn id="340" dur="500" fill="hold"/>
                                        <p:tgtEl>
                                          <p:spTgt spid="136"/>
                                        </p:tgtEl>
                                        <p:attrNameLst>
                                          <p:attrName>ppt_y</p:attrName>
                                        </p:attrNameLst>
                                      </p:cBhvr>
                                      <p:tavLst>
                                        <p:tav tm="0">
                                          <p:val>
                                            <p:strVal val="1+#ppt_h/2"/>
                                          </p:val>
                                        </p:tav>
                                        <p:tav tm="100000">
                                          <p:val>
                                            <p:strVal val="#ppt_y"/>
                                          </p:val>
                                        </p:tav>
                                      </p:tavLst>
                                    </p:anim>
                                  </p:childTnLst>
                                </p:cTn>
                              </p:par>
                              <p:par>
                                <p:cTn id="341" presetID="2" presetClass="entr" presetSubtype="4" fill="hold" nodeType="withEffect">
                                  <p:stCondLst>
                                    <p:cond delay="0"/>
                                  </p:stCondLst>
                                  <p:childTnLst>
                                    <p:set>
                                      <p:cBhvr>
                                        <p:cTn id="342" dur="1" fill="hold">
                                          <p:stCondLst>
                                            <p:cond delay="0"/>
                                          </p:stCondLst>
                                        </p:cTn>
                                        <p:tgtEl>
                                          <p:spTgt spid="137"/>
                                        </p:tgtEl>
                                        <p:attrNameLst>
                                          <p:attrName>style.visibility</p:attrName>
                                        </p:attrNameLst>
                                      </p:cBhvr>
                                      <p:to>
                                        <p:strVal val="visible"/>
                                      </p:to>
                                    </p:set>
                                    <p:anim calcmode="lin" valueType="num">
                                      <p:cBhvr additive="base">
                                        <p:cTn id="343" dur="500" fill="hold"/>
                                        <p:tgtEl>
                                          <p:spTgt spid="137"/>
                                        </p:tgtEl>
                                        <p:attrNameLst>
                                          <p:attrName>ppt_x</p:attrName>
                                        </p:attrNameLst>
                                      </p:cBhvr>
                                      <p:tavLst>
                                        <p:tav tm="0">
                                          <p:val>
                                            <p:strVal val="#ppt_x"/>
                                          </p:val>
                                        </p:tav>
                                        <p:tav tm="100000">
                                          <p:val>
                                            <p:strVal val="#ppt_x"/>
                                          </p:val>
                                        </p:tav>
                                      </p:tavLst>
                                    </p:anim>
                                    <p:anim calcmode="lin" valueType="num">
                                      <p:cBhvr additive="base">
                                        <p:cTn id="344" dur="500" fill="hold"/>
                                        <p:tgtEl>
                                          <p:spTgt spid="137"/>
                                        </p:tgtEl>
                                        <p:attrNameLst>
                                          <p:attrName>ppt_y</p:attrName>
                                        </p:attrNameLst>
                                      </p:cBhvr>
                                      <p:tavLst>
                                        <p:tav tm="0">
                                          <p:val>
                                            <p:strVal val="1+#ppt_h/2"/>
                                          </p:val>
                                        </p:tav>
                                        <p:tav tm="100000">
                                          <p:val>
                                            <p:strVal val="#ppt_y"/>
                                          </p:val>
                                        </p:tav>
                                      </p:tavLst>
                                    </p:anim>
                                  </p:childTnLst>
                                </p:cTn>
                              </p:par>
                              <p:par>
                                <p:cTn id="345" presetID="2" presetClass="entr" presetSubtype="4" fill="hold" nodeType="withEffect">
                                  <p:stCondLst>
                                    <p:cond delay="0"/>
                                  </p:stCondLst>
                                  <p:childTnLst>
                                    <p:set>
                                      <p:cBhvr>
                                        <p:cTn id="346" dur="1" fill="hold">
                                          <p:stCondLst>
                                            <p:cond delay="0"/>
                                          </p:stCondLst>
                                        </p:cTn>
                                        <p:tgtEl>
                                          <p:spTgt spid="138"/>
                                        </p:tgtEl>
                                        <p:attrNameLst>
                                          <p:attrName>style.visibility</p:attrName>
                                        </p:attrNameLst>
                                      </p:cBhvr>
                                      <p:to>
                                        <p:strVal val="visible"/>
                                      </p:to>
                                    </p:set>
                                    <p:anim calcmode="lin" valueType="num">
                                      <p:cBhvr additive="base">
                                        <p:cTn id="347" dur="500" fill="hold"/>
                                        <p:tgtEl>
                                          <p:spTgt spid="138"/>
                                        </p:tgtEl>
                                        <p:attrNameLst>
                                          <p:attrName>ppt_x</p:attrName>
                                        </p:attrNameLst>
                                      </p:cBhvr>
                                      <p:tavLst>
                                        <p:tav tm="0">
                                          <p:val>
                                            <p:strVal val="#ppt_x"/>
                                          </p:val>
                                        </p:tav>
                                        <p:tav tm="100000">
                                          <p:val>
                                            <p:strVal val="#ppt_x"/>
                                          </p:val>
                                        </p:tav>
                                      </p:tavLst>
                                    </p:anim>
                                    <p:anim calcmode="lin" valueType="num">
                                      <p:cBhvr additive="base">
                                        <p:cTn id="348" dur="500" fill="hold"/>
                                        <p:tgtEl>
                                          <p:spTgt spid="138"/>
                                        </p:tgtEl>
                                        <p:attrNameLst>
                                          <p:attrName>ppt_y</p:attrName>
                                        </p:attrNameLst>
                                      </p:cBhvr>
                                      <p:tavLst>
                                        <p:tav tm="0">
                                          <p:val>
                                            <p:strVal val="1+#ppt_h/2"/>
                                          </p:val>
                                        </p:tav>
                                        <p:tav tm="100000">
                                          <p:val>
                                            <p:strVal val="#ppt_y"/>
                                          </p:val>
                                        </p:tav>
                                      </p:tavLst>
                                    </p:anim>
                                  </p:childTnLst>
                                </p:cTn>
                              </p:par>
                              <p:par>
                                <p:cTn id="349" presetID="2" presetClass="entr" presetSubtype="4" fill="hold" nodeType="withEffect">
                                  <p:stCondLst>
                                    <p:cond delay="0"/>
                                  </p:stCondLst>
                                  <p:childTnLst>
                                    <p:set>
                                      <p:cBhvr>
                                        <p:cTn id="350" dur="1" fill="hold">
                                          <p:stCondLst>
                                            <p:cond delay="0"/>
                                          </p:stCondLst>
                                        </p:cTn>
                                        <p:tgtEl>
                                          <p:spTgt spid="139"/>
                                        </p:tgtEl>
                                        <p:attrNameLst>
                                          <p:attrName>style.visibility</p:attrName>
                                        </p:attrNameLst>
                                      </p:cBhvr>
                                      <p:to>
                                        <p:strVal val="visible"/>
                                      </p:to>
                                    </p:set>
                                    <p:anim calcmode="lin" valueType="num">
                                      <p:cBhvr additive="base">
                                        <p:cTn id="351" dur="500" fill="hold"/>
                                        <p:tgtEl>
                                          <p:spTgt spid="139"/>
                                        </p:tgtEl>
                                        <p:attrNameLst>
                                          <p:attrName>ppt_x</p:attrName>
                                        </p:attrNameLst>
                                      </p:cBhvr>
                                      <p:tavLst>
                                        <p:tav tm="0">
                                          <p:val>
                                            <p:strVal val="#ppt_x"/>
                                          </p:val>
                                        </p:tav>
                                        <p:tav tm="100000">
                                          <p:val>
                                            <p:strVal val="#ppt_x"/>
                                          </p:val>
                                        </p:tav>
                                      </p:tavLst>
                                    </p:anim>
                                    <p:anim calcmode="lin" valueType="num">
                                      <p:cBhvr additive="base">
                                        <p:cTn id="352" dur="500" fill="hold"/>
                                        <p:tgtEl>
                                          <p:spTgt spid="139"/>
                                        </p:tgtEl>
                                        <p:attrNameLst>
                                          <p:attrName>ppt_y</p:attrName>
                                        </p:attrNameLst>
                                      </p:cBhvr>
                                      <p:tavLst>
                                        <p:tav tm="0">
                                          <p:val>
                                            <p:strVal val="1+#ppt_h/2"/>
                                          </p:val>
                                        </p:tav>
                                        <p:tav tm="100000">
                                          <p:val>
                                            <p:strVal val="#ppt_y"/>
                                          </p:val>
                                        </p:tav>
                                      </p:tavLst>
                                    </p:anim>
                                  </p:childTnLst>
                                </p:cTn>
                              </p:par>
                              <p:par>
                                <p:cTn id="353" presetID="2" presetClass="entr" presetSubtype="4" fill="hold" nodeType="withEffect">
                                  <p:stCondLst>
                                    <p:cond delay="0"/>
                                  </p:stCondLst>
                                  <p:childTnLst>
                                    <p:set>
                                      <p:cBhvr>
                                        <p:cTn id="354" dur="1" fill="hold">
                                          <p:stCondLst>
                                            <p:cond delay="0"/>
                                          </p:stCondLst>
                                        </p:cTn>
                                        <p:tgtEl>
                                          <p:spTgt spid="140"/>
                                        </p:tgtEl>
                                        <p:attrNameLst>
                                          <p:attrName>style.visibility</p:attrName>
                                        </p:attrNameLst>
                                      </p:cBhvr>
                                      <p:to>
                                        <p:strVal val="visible"/>
                                      </p:to>
                                    </p:set>
                                    <p:anim calcmode="lin" valueType="num">
                                      <p:cBhvr additive="base">
                                        <p:cTn id="355" dur="500" fill="hold"/>
                                        <p:tgtEl>
                                          <p:spTgt spid="140"/>
                                        </p:tgtEl>
                                        <p:attrNameLst>
                                          <p:attrName>ppt_x</p:attrName>
                                        </p:attrNameLst>
                                      </p:cBhvr>
                                      <p:tavLst>
                                        <p:tav tm="0">
                                          <p:val>
                                            <p:strVal val="#ppt_x"/>
                                          </p:val>
                                        </p:tav>
                                        <p:tav tm="100000">
                                          <p:val>
                                            <p:strVal val="#ppt_x"/>
                                          </p:val>
                                        </p:tav>
                                      </p:tavLst>
                                    </p:anim>
                                    <p:anim calcmode="lin" valueType="num">
                                      <p:cBhvr additive="base">
                                        <p:cTn id="356" dur="500" fill="hold"/>
                                        <p:tgtEl>
                                          <p:spTgt spid="140"/>
                                        </p:tgtEl>
                                        <p:attrNameLst>
                                          <p:attrName>ppt_y</p:attrName>
                                        </p:attrNameLst>
                                      </p:cBhvr>
                                      <p:tavLst>
                                        <p:tav tm="0">
                                          <p:val>
                                            <p:strVal val="1+#ppt_h/2"/>
                                          </p:val>
                                        </p:tav>
                                        <p:tav tm="100000">
                                          <p:val>
                                            <p:strVal val="#ppt_y"/>
                                          </p:val>
                                        </p:tav>
                                      </p:tavLst>
                                    </p:anim>
                                  </p:childTnLst>
                                </p:cTn>
                              </p:par>
                              <p:par>
                                <p:cTn id="357" presetID="2" presetClass="entr" presetSubtype="4" fill="hold" nodeType="withEffect">
                                  <p:stCondLst>
                                    <p:cond delay="0"/>
                                  </p:stCondLst>
                                  <p:childTnLst>
                                    <p:set>
                                      <p:cBhvr>
                                        <p:cTn id="358" dur="1" fill="hold">
                                          <p:stCondLst>
                                            <p:cond delay="0"/>
                                          </p:stCondLst>
                                        </p:cTn>
                                        <p:tgtEl>
                                          <p:spTgt spid="141"/>
                                        </p:tgtEl>
                                        <p:attrNameLst>
                                          <p:attrName>style.visibility</p:attrName>
                                        </p:attrNameLst>
                                      </p:cBhvr>
                                      <p:to>
                                        <p:strVal val="visible"/>
                                      </p:to>
                                    </p:set>
                                    <p:anim calcmode="lin" valueType="num">
                                      <p:cBhvr additive="base">
                                        <p:cTn id="359" dur="500" fill="hold"/>
                                        <p:tgtEl>
                                          <p:spTgt spid="141"/>
                                        </p:tgtEl>
                                        <p:attrNameLst>
                                          <p:attrName>ppt_x</p:attrName>
                                        </p:attrNameLst>
                                      </p:cBhvr>
                                      <p:tavLst>
                                        <p:tav tm="0">
                                          <p:val>
                                            <p:strVal val="#ppt_x"/>
                                          </p:val>
                                        </p:tav>
                                        <p:tav tm="100000">
                                          <p:val>
                                            <p:strVal val="#ppt_x"/>
                                          </p:val>
                                        </p:tav>
                                      </p:tavLst>
                                    </p:anim>
                                    <p:anim calcmode="lin" valueType="num">
                                      <p:cBhvr additive="base">
                                        <p:cTn id="360" dur="500" fill="hold"/>
                                        <p:tgtEl>
                                          <p:spTgt spid="141"/>
                                        </p:tgtEl>
                                        <p:attrNameLst>
                                          <p:attrName>ppt_y</p:attrName>
                                        </p:attrNameLst>
                                      </p:cBhvr>
                                      <p:tavLst>
                                        <p:tav tm="0">
                                          <p:val>
                                            <p:strVal val="1+#ppt_h/2"/>
                                          </p:val>
                                        </p:tav>
                                        <p:tav tm="100000">
                                          <p:val>
                                            <p:strVal val="#ppt_y"/>
                                          </p:val>
                                        </p:tav>
                                      </p:tavLst>
                                    </p:anim>
                                  </p:childTnLst>
                                </p:cTn>
                              </p:par>
                              <p:par>
                                <p:cTn id="361" presetID="2" presetClass="entr" presetSubtype="4" fill="hold" nodeType="withEffect">
                                  <p:stCondLst>
                                    <p:cond delay="0"/>
                                  </p:stCondLst>
                                  <p:childTnLst>
                                    <p:set>
                                      <p:cBhvr>
                                        <p:cTn id="362" dur="1" fill="hold">
                                          <p:stCondLst>
                                            <p:cond delay="0"/>
                                          </p:stCondLst>
                                        </p:cTn>
                                        <p:tgtEl>
                                          <p:spTgt spid="142"/>
                                        </p:tgtEl>
                                        <p:attrNameLst>
                                          <p:attrName>style.visibility</p:attrName>
                                        </p:attrNameLst>
                                      </p:cBhvr>
                                      <p:to>
                                        <p:strVal val="visible"/>
                                      </p:to>
                                    </p:set>
                                    <p:anim calcmode="lin" valueType="num">
                                      <p:cBhvr additive="base">
                                        <p:cTn id="363" dur="500" fill="hold"/>
                                        <p:tgtEl>
                                          <p:spTgt spid="142"/>
                                        </p:tgtEl>
                                        <p:attrNameLst>
                                          <p:attrName>ppt_x</p:attrName>
                                        </p:attrNameLst>
                                      </p:cBhvr>
                                      <p:tavLst>
                                        <p:tav tm="0">
                                          <p:val>
                                            <p:strVal val="#ppt_x"/>
                                          </p:val>
                                        </p:tav>
                                        <p:tav tm="100000">
                                          <p:val>
                                            <p:strVal val="#ppt_x"/>
                                          </p:val>
                                        </p:tav>
                                      </p:tavLst>
                                    </p:anim>
                                    <p:anim calcmode="lin" valueType="num">
                                      <p:cBhvr additive="base">
                                        <p:cTn id="364" dur="500" fill="hold"/>
                                        <p:tgtEl>
                                          <p:spTgt spid="142"/>
                                        </p:tgtEl>
                                        <p:attrNameLst>
                                          <p:attrName>ppt_y</p:attrName>
                                        </p:attrNameLst>
                                      </p:cBhvr>
                                      <p:tavLst>
                                        <p:tav tm="0">
                                          <p:val>
                                            <p:strVal val="1+#ppt_h/2"/>
                                          </p:val>
                                        </p:tav>
                                        <p:tav tm="100000">
                                          <p:val>
                                            <p:strVal val="#ppt_y"/>
                                          </p:val>
                                        </p:tav>
                                      </p:tavLst>
                                    </p:anim>
                                  </p:childTnLst>
                                </p:cTn>
                              </p:par>
                              <p:par>
                                <p:cTn id="365" presetID="2" presetClass="entr" presetSubtype="4" fill="hold" nodeType="withEffect">
                                  <p:stCondLst>
                                    <p:cond delay="0"/>
                                  </p:stCondLst>
                                  <p:childTnLst>
                                    <p:set>
                                      <p:cBhvr>
                                        <p:cTn id="366" dur="1" fill="hold">
                                          <p:stCondLst>
                                            <p:cond delay="0"/>
                                          </p:stCondLst>
                                        </p:cTn>
                                        <p:tgtEl>
                                          <p:spTgt spid="143"/>
                                        </p:tgtEl>
                                        <p:attrNameLst>
                                          <p:attrName>style.visibility</p:attrName>
                                        </p:attrNameLst>
                                      </p:cBhvr>
                                      <p:to>
                                        <p:strVal val="visible"/>
                                      </p:to>
                                    </p:set>
                                    <p:anim calcmode="lin" valueType="num">
                                      <p:cBhvr additive="base">
                                        <p:cTn id="367" dur="500" fill="hold"/>
                                        <p:tgtEl>
                                          <p:spTgt spid="143"/>
                                        </p:tgtEl>
                                        <p:attrNameLst>
                                          <p:attrName>ppt_x</p:attrName>
                                        </p:attrNameLst>
                                      </p:cBhvr>
                                      <p:tavLst>
                                        <p:tav tm="0">
                                          <p:val>
                                            <p:strVal val="#ppt_x"/>
                                          </p:val>
                                        </p:tav>
                                        <p:tav tm="100000">
                                          <p:val>
                                            <p:strVal val="#ppt_x"/>
                                          </p:val>
                                        </p:tav>
                                      </p:tavLst>
                                    </p:anim>
                                    <p:anim calcmode="lin" valueType="num">
                                      <p:cBhvr additive="base">
                                        <p:cTn id="368" dur="500" fill="hold"/>
                                        <p:tgtEl>
                                          <p:spTgt spid="143"/>
                                        </p:tgtEl>
                                        <p:attrNameLst>
                                          <p:attrName>ppt_y</p:attrName>
                                        </p:attrNameLst>
                                      </p:cBhvr>
                                      <p:tavLst>
                                        <p:tav tm="0">
                                          <p:val>
                                            <p:strVal val="1+#ppt_h/2"/>
                                          </p:val>
                                        </p:tav>
                                        <p:tav tm="100000">
                                          <p:val>
                                            <p:strVal val="#ppt_y"/>
                                          </p:val>
                                        </p:tav>
                                      </p:tavLst>
                                    </p:anim>
                                  </p:childTnLst>
                                </p:cTn>
                              </p:par>
                              <p:par>
                                <p:cTn id="369" presetID="2" presetClass="entr" presetSubtype="4" fill="hold" nodeType="withEffect">
                                  <p:stCondLst>
                                    <p:cond delay="0"/>
                                  </p:stCondLst>
                                  <p:childTnLst>
                                    <p:set>
                                      <p:cBhvr>
                                        <p:cTn id="370" dur="1" fill="hold">
                                          <p:stCondLst>
                                            <p:cond delay="0"/>
                                          </p:stCondLst>
                                        </p:cTn>
                                        <p:tgtEl>
                                          <p:spTgt spid="144"/>
                                        </p:tgtEl>
                                        <p:attrNameLst>
                                          <p:attrName>style.visibility</p:attrName>
                                        </p:attrNameLst>
                                      </p:cBhvr>
                                      <p:to>
                                        <p:strVal val="visible"/>
                                      </p:to>
                                    </p:set>
                                    <p:anim calcmode="lin" valueType="num">
                                      <p:cBhvr additive="base">
                                        <p:cTn id="371" dur="500" fill="hold"/>
                                        <p:tgtEl>
                                          <p:spTgt spid="144"/>
                                        </p:tgtEl>
                                        <p:attrNameLst>
                                          <p:attrName>ppt_x</p:attrName>
                                        </p:attrNameLst>
                                      </p:cBhvr>
                                      <p:tavLst>
                                        <p:tav tm="0">
                                          <p:val>
                                            <p:strVal val="#ppt_x"/>
                                          </p:val>
                                        </p:tav>
                                        <p:tav tm="100000">
                                          <p:val>
                                            <p:strVal val="#ppt_x"/>
                                          </p:val>
                                        </p:tav>
                                      </p:tavLst>
                                    </p:anim>
                                    <p:anim calcmode="lin" valueType="num">
                                      <p:cBhvr additive="base">
                                        <p:cTn id="372" dur="500" fill="hold"/>
                                        <p:tgtEl>
                                          <p:spTgt spid="144"/>
                                        </p:tgtEl>
                                        <p:attrNameLst>
                                          <p:attrName>ppt_y</p:attrName>
                                        </p:attrNameLst>
                                      </p:cBhvr>
                                      <p:tavLst>
                                        <p:tav tm="0">
                                          <p:val>
                                            <p:strVal val="1+#ppt_h/2"/>
                                          </p:val>
                                        </p:tav>
                                        <p:tav tm="100000">
                                          <p:val>
                                            <p:strVal val="#ppt_y"/>
                                          </p:val>
                                        </p:tav>
                                      </p:tavLst>
                                    </p:anim>
                                  </p:childTnLst>
                                </p:cTn>
                              </p:par>
                              <p:par>
                                <p:cTn id="373" presetID="2" presetClass="entr" presetSubtype="4" fill="hold" nodeType="withEffect">
                                  <p:stCondLst>
                                    <p:cond delay="0"/>
                                  </p:stCondLst>
                                  <p:childTnLst>
                                    <p:set>
                                      <p:cBhvr>
                                        <p:cTn id="374" dur="1" fill="hold">
                                          <p:stCondLst>
                                            <p:cond delay="0"/>
                                          </p:stCondLst>
                                        </p:cTn>
                                        <p:tgtEl>
                                          <p:spTgt spid="145"/>
                                        </p:tgtEl>
                                        <p:attrNameLst>
                                          <p:attrName>style.visibility</p:attrName>
                                        </p:attrNameLst>
                                      </p:cBhvr>
                                      <p:to>
                                        <p:strVal val="visible"/>
                                      </p:to>
                                    </p:set>
                                    <p:anim calcmode="lin" valueType="num">
                                      <p:cBhvr additive="base">
                                        <p:cTn id="375" dur="500" fill="hold"/>
                                        <p:tgtEl>
                                          <p:spTgt spid="145"/>
                                        </p:tgtEl>
                                        <p:attrNameLst>
                                          <p:attrName>ppt_x</p:attrName>
                                        </p:attrNameLst>
                                      </p:cBhvr>
                                      <p:tavLst>
                                        <p:tav tm="0">
                                          <p:val>
                                            <p:strVal val="#ppt_x"/>
                                          </p:val>
                                        </p:tav>
                                        <p:tav tm="100000">
                                          <p:val>
                                            <p:strVal val="#ppt_x"/>
                                          </p:val>
                                        </p:tav>
                                      </p:tavLst>
                                    </p:anim>
                                    <p:anim calcmode="lin" valueType="num">
                                      <p:cBhvr additive="base">
                                        <p:cTn id="376" dur="500" fill="hold"/>
                                        <p:tgtEl>
                                          <p:spTgt spid="145"/>
                                        </p:tgtEl>
                                        <p:attrNameLst>
                                          <p:attrName>ppt_y</p:attrName>
                                        </p:attrNameLst>
                                      </p:cBhvr>
                                      <p:tavLst>
                                        <p:tav tm="0">
                                          <p:val>
                                            <p:strVal val="1+#ppt_h/2"/>
                                          </p:val>
                                        </p:tav>
                                        <p:tav tm="100000">
                                          <p:val>
                                            <p:strVal val="#ppt_y"/>
                                          </p:val>
                                        </p:tav>
                                      </p:tavLst>
                                    </p:anim>
                                  </p:childTnLst>
                                </p:cTn>
                              </p:par>
                              <p:par>
                                <p:cTn id="377" presetID="2" presetClass="entr" presetSubtype="4" fill="hold" nodeType="withEffect">
                                  <p:stCondLst>
                                    <p:cond delay="0"/>
                                  </p:stCondLst>
                                  <p:childTnLst>
                                    <p:set>
                                      <p:cBhvr>
                                        <p:cTn id="378" dur="1" fill="hold">
                                          <p:stCondLst>
                                            <p:cond delay="0"/>
                                          </p:stCondLst>
                                        </p:cTn>
                                        <p:tgtEl>
                                          <p:spTgt spid="146"/>
                                        </p:tgtEl>
                                        <p:attrNameLst>
                                          <p:attrName>style.visibility</p:attrName>
                                        </p:attrNameLst>
                                      </p:cBhvr>
                                      <p:to>
                                        <p:strVal val="visible"/>
                                      </p:to>
                                    </p:set>
                                    <p:anim calcmode="lin" valueType="num">
                                      <p:cBhvr additive="base">
                                        <p:cTn id="379" dur="500" fill="hold"/>
                                        <p:tgtEl>
                                          <p:spTgt spid="146"/>
                                        </p:tgtEl>
                                        <p:attrNameLst>
                                          <p:attrName>ppt_x</p:attrName>
                                        </p:attrNameLst>
                                      </p:cBhvr>
                                      <p:tavLst>
                                        <p:tav tm="0">
                                          <p:val>
                                            <p:strVal val="#ppt_x"/>
                                          </p:val>
                                        </p:tav>
                                        <p:tav tm="100000">
                                          <p:val>
                                            <p:strVal val="#ppt_x"/>
                                          </p:val>
                                        </p:tav>
                                      </p:tavLst>
                                    </p:anim>
                                    <p:anim calcmode="lin" valueType="num">
                                      <p:cBhvr additive="base">
                                        <p:cTn id="380" dur="500" fill="hold"/>
                                        <p:tgtEl>
                                          <p:spTgt spid="146"/>
                                        </p:tgtEl>
                                        <p:attrNameLst>
                                          <p:attrName>ppt_y</p:attrName>
                                        </p:attrNameLst>
                                      </p:cBhvr>
                                      <p:tavLst>
                                        <p:tav tm="0">
                                          <p:val>
                                            <p:strVal val="1+#ppt_h/2"/>
                                          </p:val>
                                        </p:tav>
                                        <p:tav tm="100000">
                                          <p:val>
                                            <p:strVal val="#ppt_y"/>
                                          </p:val>
                                        </p:tav>
                                      </p:tavLst>
                                    </p:anim>
                                  </p:childTnLst>
                                </p:cTn>
                              </p:par>
                              <p:par>
                                <p:cTn id="381" presetID="2" presetClass="entr" presetSubtype="4" fill="hold" nodeType="withEffect">
                                  <p:stCondLst>
                                    <p:cond delay="0"/>
                                  </p:stCondLst>
                                  <p:childTnLst>
                                    <p:set>
                                      <p:cBhvr>
                                        <p:cTn id="382" dur="1" fill="hold">
                                          <p:stCondLst>
                                            <p:cond delay="0"/>
                                          </p:stCondLst>
                                        </p:cTn>
                                        <p:tgtEl>
                                          <p:spTgt spid="147"/>
                                        </p:tgtEl>
                                        <p:attrNameLst>
                                          <p:attrName>style.visibility</p:attrName>
                                        </p:attrNameLst>
                                      </p:cBhvr>
                                      <p:to>
                                        <p:strVal val="visible"/>
                                      </p:to>
                                    </p:set>
                                    <p:anim calcmode="lin" valueType="num">
                                      <p:cBhvr additive="base">
                                        <p:cTn id="383" dur="500" fill="hold"/>
                                        <p:tgtEl>
                                          <p:spTgt spid="147"/>
                                        </p:tgtEl>
                                        <p:attrNameLst>
                                          <p:attrName>ppt_x</p:attrName>
                                        </p:attrNameLst>
                                      </p:cBhvr>
                                      <p:tavLst>
                                        <p:tav tm="0">
                                          <p:val>
                                            <p:strVal val="#ppt_x"/>
                                          </p:val>
                                        </p:tav>
                                        <p:tav tm="100000">
                                          <p:val>
                                            <p:strVal val="#ppt_x"/>
                                          </p:val>
                                        </p:tav>
                                      </p:tavLst>
                                    </p:anim>
                                    <p:anim calcmode="lin" valueType="num">
                                      <p:cBhvr additive="base">
                                        <p:cTn id="384" dur="500" fill="hold"/>
                                        <p:tgtEl>
                                          <p:spTgt spid="147"/>
                                        </p:tgtEl>
                                        <p:attrNameLst>
                                          <p:attrName>ppt_y</p:attrName>
                                        </p:attrNameLst>
                                      </p:cBhvr>
                                      <p:tavLst>
                                        <p:tav tm="0">
                                          <p:val>
                                            <p:strVal val="1+#ppt_h/2"/>
                                          </p:val>
                                        </p:tav>
                                        <p:tav tm="100000">
                                          <p:val>
                                            <p:strVal val="#ppt_y"/>
                                          </p:val>
                                        </p:tav>
                                      </p:tavLst>
                                    </p:anim>
                                  </p:childTnLst>
                                </p:cTn>
                              </p:par>
                              <p:par>
                                <p:cTn id="385" presetID="2" presetClass="entr" presetSubtype="4" fill="hold" nodeType="withEffect">
                                  <p:stCondLst>
                                    <p:cond delay="0"/>
                                  </p:stCondLst>
                                  <p:childTnLst>
                                    <p:set>
                                      <p:cBhvr>
                                        <p:cTn id="386" dur="1" fill="hold">
                                          <p:stCondLst>
                                            <p:cond delay="0"/>
                                          </p:stCondLst>
                                        </p:cTn>
                                        <p:tgtEl>
                                          <p:spTgt spid="148"/>
                                        </p:tgtEl>
                                        <p:attrNameLst>
                                          <p:attrName>style.visibility</p:attrName>
                                        </p:attrNameLst>
                                      </p:cBhvr>
                                      <p:to>
                                        <p:strVal val="visible"/>
                                      </p:to>
                                    </p:set>
                                    <p:anim calcmode="lin" valueType="num">
                                      <p:cBhvr additive="base">
                                        <p:cTn id="387" dur="500" fill="hold"/>
                                        <p:tgtEl>
                                          <p:spTgt spid="148"/>
                                        </p:tgtEl>
                                        <p:attrNameLst>
                                          <p:attrName>ppt_x</p:attrName>
                                        </p:attrNameLst>
                                      </p:cBhvr>
                                      <p:tavLst>
                                        <p:tav tm="0">
                                          <p:val>
                                            <p:strVal val="#ppt_x"/>
                                          </p:val>
                                        </p:tav>
                                        <p:tav tm="100000">
                                          <p:val>
                                            <p:strVal val="#ppt_x"/>
                                          </p:val>
                                        </p:tav>
                                      </p:tavLst>
                                    </p:anim>
                                    <p:anim calcmode="lin" valueType="num">
                                      <p:cBhvr additive="base">
                                        <p:cTn id="388" dur="500" fill="hold"/>
                                        <p:tgtEl>
                                          <p:spTgt spid="148"/>
                                        </p:tgtEl>
                                        <p:attrNameLst>
                                          <p:attrName>ppt_y</p:attrName>
                                        </p:attrNameLst>
                                      </p:cBhvr>
                                      <p:tavLst>
                                        <p:tav tm="0">
                                          <p:val>
                                            <p:strVal val="1+#ppt_h/2"/>
                                          </p:val>
                                        </p:tav>
                                        <p:tav tm="100000">
                                          <p:val>
                                            <p:strVal val="#ppt_y"/>
                                          </p:val>
                                        </p:tav>
                                      </p:tavLst>
                                    </p:anim>
                                  </p:childTnLst>
                                </p:cTn>
                              </p:par>
                              <p:par>
                                <p:cTn id="389" presetID="2" presetClass="entr" presetSubtype="4" fill="hold" nodeType="withEffect">
                                  <p:stCondLst>
                                    <p:cond delay="0"/>
                                  </p:stCondLst>
                                  <p:childTnLst>
                                    <p:set>
                                      <p:cBhvr>
                                        <p:cTn id="390" dur="1" fill="hold">
                                          <p:stCondLst>
                                            <p:cond delay="0"/>
                                          </p:stCondLst>
                                        </p:cTn>
                                        <p:tgtEl>
                                          <p:spTgt spid="149"/>
                                        </p:tgtEl>
                                        <p:attrNameLst>
                                          <p:attrName>style.visibility</p:attrName>
                                        </p:attrNameLst>
                                      </p:cBhvr>
                                      <p:to>
                                        <p:strVal val="visible"/>
                                      </p:to>
                                    </p:set>
                                    <p:anim calcmode="lin" valueType="num">
                                      <p:cBhvr additive="base">
                                        <p:cTn id="391" dur="500" fill="hold"/>
                                        <p:tgtEl>
                                          <p:spTgt spid="149"/>
                                        </p:tgtEl>
                                        <p:attrNameLst>
                                          <p:attrName>ppt_x</p:attrName>
                                        </p:attrNameLst>
                                      </p:cBhvr>
                                      <p:tavLst>
                                        <p:tav tm="0">
                                          <p:val>
                                            <p:strVal val="#ppt_x"/>
                                          </p:val>
                                        </p:tav>
                                        <p:tav tm="100000">
                                          <p:val>
                                            <p:strVal val="#ppt_x"/>
                                          </p:val>
                                        </p:tav>
                                      </p:tavLst>
                                    </p:anim>
                                    <p:anim calcmode="lin" valueType="num">
                                      <p:cBhvr additive="base">
                                        <p:cTn id="392" dur="500" fill="hold"/>
                                        <p:tgtEl>
                                          <p:spTgt spid="149"/>
                                        </p:tgtEl>
                                        <p:attrNameLst>
                                          <p:attrName>ppt_y</p:attrName>
                                        </p:attrNameLst>
                                      </p:cBhvr>
                                      <p:tavLst>
                                        <p:tav tm="0">
                                          <p:val>
                                            <p:strVal val="1+#ppt_h/2"/>
                                          </p:val>
                                        </p:tav>
                                        <p:tav tm="100000">
                                          <p:val>
                                            <p:strVal val="#ppt_y"/>
                                          </p:val>
                                        </p:tav>
                                      </p:tavLst>
                                    </p:anim>
                                  </p:childTnLst>
                                </p:cTn>
                              </p:par>
                              <p:par>
                                <p:cTn id="393" presetID="2" presetClass="entr" presetSubtype="4" fill="hold" nodeType="withEffect">
                                  <p:stCondLst>
                                    <p:cond delay="0"/>
                                  </p:stCondLst>
                                  <p:childTnLst>
                                    <p:set>
                                      <p:cBhvr>
                                        <p:cTn id="394" dur="1" fill="hold">
                                          <p:stCondLst>
                                            <p:cond delay="0"/>
                                          </p:stCondLst>
                                        </p:cTn>
                                        <p:tgtEl>
                                          <p:spTgt spid="150"/>
                                        </p:tgtEl>
                                        <p:attrNameLst>
                                          <p:attrName>style.visibility</p:attrName>
                                        </p:attrNameLst>
                                      </p:cBhvr>
                                      <p:to>
                                        <p:strVal val="visible"/>
                                      </p:to>
                                    </p:set>
                                    <p:anim calcmode="lin" valueType="num">
                                      <p:cBhvr additive="base">
                                        <p:cTn id="395" dur="500" fill="hold"/>
                                        <p:tgtEl>
                                          <p:spTgt spid="150"/>
                                        </p:tgtEl>
                                        <p:attrNameLst>
                                          <p:attrName>ppt_x</p:attrName>
                                        </p:attrNameLst>
                                      </p:cBhvr>
                                      <p:tavLst>
                                        <p:tav tm="0">
                                          <p:val>
                                            <p:strVal val="#ppt_x"/>
                                          </p:val>
                                        </p:tav>
                                        <p:tav tm="100000">
                                          <p:val>
                                            <p:strVal val="#ppt_x"/>
                                          </p:val>
                                        </p:tav>
                                      </p:tavLst>
                                    </p:anim>
                                    <p:anim calcmode="lin" valueType="num">
                                      <p:cBhvr additive="base">
                                        <p:cTn id="396" dur="500" fill="hold"/>
                                        <p:tgtEl>
                                          <p:spTgt spid="150"/>
                                        </p:tgtEl>
                                        <p:attrNameLst>
                                          <p:attrName>ppt_y</p:attrName>
                                        </p:attrNameLst>
                                      </p:cBhvr>
                                      <p:tavLst>
                                        <p:tav tm="0">
                                          <p:val>
                                            <p:strVal val="1+#ppt_h/2"/>
                                          </p:val>
                                        </p:tav>
                                        <p:tav tm="100000">
                                          <p:val>
                                            <p:strVal val="#ppt_y"/>
                                          </p:val>
                                        </p:tav>
                                      </p:tavLst>
                                    </p:anim>
                                  </p:childTnLst>
                                </p:cTn>
                              </p:par>
                              <p:par>
                                <p:cTn id="397" presetID="2" presetClass="entr" presetSubtype="4" fill="hold" nodeType="withEffect">
                                  <p:stCondLst>
                                    <p:cond delay="0"/>
                                  </p:stCondLst>
                                  <p:childTnLst>
                                    <p:set>
                                      <p:cBhvr>
                                        <p:cTn id="398" dur="1" fill="hold">
                                          <p:stCondLst>
                                            <p:cond delay="0"/>
                                          </p:stCondLst>
                                        </p:cTn>
                                        <p:tgtEl>
                                          <p:spTgt spid="151"/>
                                        </p:tgtEl>
                                        <p:attrNameLst>
                                          <p:attrName>style.visibility</p:attrName>
                                        </p:attrNameLst>
                                      </p:cBhvr>
                                      <p:to>
                                        <p:strVal val="visible"/>
                                      </p:to>
                                    </p:set>
                                    <p:anim calcmode="lin" valueType="num">
                                      <p:cBhvr additive="base">
                                        <p:cTn id="399" dur="500" fill="hold"/>
                                        <p:tgtEl>
                                          <p:spTgt spid="151"/>
                                        </p:tgtEl>
                                        <p:attrNameLst>
                                          <p:attrName>ppt_x</p:attrName>
                                        </p:attrNameLst>
                                      </p:cBhvr>
                                      <p:tavLst>
                                        <p:tav tm="0">
                                          <p:val>
                                            <p:strVal val="#ppt_x"/>
                                          </p:val>
                                        </p:tav>
                                        <p:tav tm="100000">
                                          <p:val>
                                            <p:strVal val="#ppt_x"/>
                                          </p:val>
                                        </p:tav>
                                      </p:tavLst>
                                    </p:anim>
                                    <p:anim calcmode="lin" valueType="num">
                                      <p:cBhvr additive="base">
                                        <p:cTn id="400" dur="500" fill="hold"/>
                                        <p:tgtEl>
                                          <p:spTgt spid="151"/>
                                        </p:tgtEl>
                                        <p:attrNameLst>
                                          <p:attrName>ppt_y</p:attrName>
                                        </p:attrNameLst>
                                      </p:cBhvr>
                                      <p:tavLst>
                                        <p:tav tm="0">
                                          <p:val>
                                            <p:strVal val="1+#ppt_h/2"/>
                                          </p:val>
                                        </p:tav>
                                        <p:tav tm="100000">
                                          <p:val>
                                            <p:strVal val="#ppt_y"/>
                                          </p:val>
                                        </p:tav>
                                      </p:tavLst>
                                    </p:anim>
                                  </p:childTnLst>
                                </p:cTn>
                              </p:par>
                              <p:par>
                                <p:cTn id="401" presetID="2" presetClass="entr" presetSubtype="4" fill="hold" nodeType="withEffect">
                                  <p:stCondLst>
                                    <p:cond delay="0"/>
                                  </p:stCondLst>
                                  <p:childTnLst>
                                    <p:set>
                                      <p:cBhvr>
                                        <p:cTn id="402" dur="1" fill="hold">
                                          <p:stCondLst>
                                            <p:cond delay="0"/>
                                          </p:stCondLst>
                                        </p:cTn>
                                        <p:tgtEl>
                                          <p:spTgt spid="152"/>
                                        </p:tgtEl>
                                        <p:attrNameLst>
                                          <p:attrName>style.visibility</p:attrName>
                                        </p:attrNameLst>
                                      </p:cBhvr>
                                      <p:to>
                                        <p:strVal val="visible"/>
                                      </p:to>
                                    </p:set>
                                    <p:anim calcmode="lin" valueType="num">
                                      <p:cBhvr additive="base">
                                        <p:cTn id="403" dur="500" fill="hold"/>
                                        <p:tgtEl>
                                          <p:spTgt spid="152"/>
                                        </p:tgtEl>
                                        <p:attrNameLst>
                                          <p:attrName>ppt_x</p:attrName>
                                        </p:attrNameLst>
                                      </p:cBhvr>
                                      <p:tavLst>
                                        <p:tav tm="0">
                                          <p:val>
                                            <p:strVal val="#ppt_x"/>
                                          </p:val>
                                        </p:tav>
                                        <p:tav tm="100000">
                                          <p:val>
                                            <p:strVal val="#ppt_x"/>
                                          </p:val>
                                        </p:tav>
                                      </p:tavLst>
                                    </p:anim>
                                    <p:anim calcmode="lin" valueType="num">
                                      <p:cBhvr additive="base">
                                        <p:cTn id="404" dur="500" fill="hold"/>
                                        <p:tgtEl>
                                          <p:spTgt spid="152"/>
                                        </p:tgtEl>
                                        <p:attrNameLst>
                                          <p:attrName>ppt_y</p:attrName>
                                        </p:attrNameLst>
                                      </p:cBhvr>
                                      <p:tavLst>
                                        <p:tav tm="0">
                                          <p:val>
                                            <p:strVal val="1+#ppt_h/2"/>
                                          </p:val>
                                        </p:tav>
                                        <p:tav tm="100000">
                                          <p:val>
                                            <p:strVal val="#ppt_y"/>
                                          </p:val>
                                        </p:tav>
                                      </p:tavLst>
                                    </p:anim>
                                  </p:childTnLst>
                                </p:cTn>
                              </p:par>
                              <p:par>
                                <p:cTn id="405" presetID="2" presetClass="entr" presetSubtype="4" fill="hold" nodeType="withEffect">
                                  <p:stCondLst>
                                    <p:cond delay="0"/>
                                  </p:stCondLst>
                                  <p:childTnLst>
                                    <p:set>
                                      <p:cBhvr>
                                        <p:cTn id="406" dur="1" fill="hold">
                                          <p:stCondLst>
                                            <p:cond delay="0"/>
                                          </p:stCondLst>
                                        </p:cTn>
                                        <p:tgtEl>
                                          <p:spTgt spid="153"/>
                                        </p:tgtEl>
                                        <p:attrNameLst>
                                          <p:attrName>style.visibility</p:attrName>
                                        </p:attrNameLst>
                                      </p:cBhvr>
                                      <p:to>
                                        <p:strVal val="visible"/>
                                      </p:to>
                                    </p:set>
                                    <p:anim calcmode="lin" valueType="num">
                                      <p:cBhvr additive="base">
                                        <p:cTn id="407" dur="500" fill="hold"/>
                                        <p:tgtEl>
                                          <p:spTgt spid="153"/>
                                        </p:tgtEl>
                                        <p:attrNameLst>
                                          <p:attrName>ppt_x</p:attrName>
                                        </p:attrNameLst>
                                      </p:cBhvr>
                                      <p:tavLst>
                                        <p:tav tm="0">
                                          <p:val>
                                            <p:strVal val="#ppt_x"/>
                                          </p:val>
                                        </p:tav>
                                        <p:tav tm="100000">
                                          <p:val>
                                            <p:strVal val="#ppt_x"/>
                                          </p:val>
                                        </p:tav>
                                      </p:tavLst>
                                    </p:anim>
                                    <p:anim calcmode="lin" valueType="num">
                                      <p:cBhvr additive="base">
                                        <p:cTn id="408" dur="500" fill="hold"/>
                                        <p:tgtEl>
                                          <p:spTgt spid="153"/>
                                        </p:tgtEl>
                                        <p:attrNameLst>
                                          <p:attrName>ppt_y</p:attrName>
                                        </p:attrNameLst>
                                      </p:cBhvr>
                                      <p:tavLst>
                                        <p:tav tm="0">
                                          <p:val>
                                            <p:strVal val="1+#ppt_h/2"/>
                                          </p:val>
                                        </p:tav>
                                        <p:tav tm="100000">
                                          <p:val>
                                            <p:strVal val="#ppt_y"/>
                                          </p:val>
                                        </p:tav>
                                      </p:tavLst>
                                    </p:anim>
                                  </p:childTnLst>
                                </p:cTn>
                              </p:par>
                              <p:par>
                                <p:cTn id="409" presetID="2" presetClass="entr" presetSubtype="4" fill="hold" nodeType="withEffect">
                                  <p:stCondLst>
                                    <p:cond delay="0"/>
                                  </p:stCondLst>
                                  <p:childTnLst>
                                    <p:set>
                                      <p:cBhvr>
                                        <p:cTn id="410" dur="1" fill="hold">
                                          <p:stCondLst>
                                            <p:cond delay="0"/>
                                          </p:stCondLst>
                                        </p:cTn>
                                        <p:tgtEl>
                                          <p:spTgt spid="154"/>
                                        </p:tgtEl>
                                        <p:attrNameLst>
                                          <p:attrName>style.visibility</p:attrName>
                                        </p:attrNameLst>
                                      </p:cBhvr>
                                      <p:to>
                                        <p:strVal val="visible"/>
                                      </p:to>
                                    </p:set>
                                    <p:anim calcmode="lin" valueType="num">
                                      <p:cBhvr additive="base">
                                        <p:cTn id="411" dur="500" fill="hold"/>
                                        <p:tgtEl>
                                          <p:spTgt spid="154"/>
                                        </p:tgtEl>
                                        <p:attrNameLst>
                                          <p:attrName>ppt_x</p:attrName>
                                        </p:attrNameLst>
                                      </p:cBhvr>
                                      <p:tavLst>
                                        <p:tav tm="0">
                                          <p:val>
                                            <p:strVal val="#ppt_x"/>
                                          </p:val>
                                        </p:tav>
                                        <p:tav tm="100000">
                                          <p:val>
                                            <p:strVal val="#ppt_x"/>
                                          </p:val>
                                        </p:tav>
                                      </p:tavLst>
                                    </p:anim>
                                    <p:anim calcmode="lin" valueType="num">
                                      <p:cBhvr additive="base">
                                        <p:cTn id="412" dur="500" fill="hold"/>
                                        <p:tgtEl>
                                          <p:spTgt spid="154"/>
                                        </p:tgtEl>
                                        <p:attrNameLst>
                                          <p:attrName>ppt_y</p:attrName>
                                        </p:attrNameLst>
                                      </p:cBhvr>
                                      <p:tavLst>
                                        <p:tav tm="0">
                                          <p:val>
                                            <p:strVal val="1+#ppt_h/2"/>
                                          </p:val>
                                        </p:tav>
                                        <p:tav tm="100000">
                                          <p:val>
                                            <p:strVal val="#ppt_y"/>
                                          </p:val>
                                        </p:tav>
                                      </p:tavLst>
                                    </p:anim>
                                  </p:childTnLst>
                                </p:cTn>
                              </p:par>
                              <p:par>
                                <p:cTn id="413" presetID="2" presetClass="entr" presetSubtype="4" fill="hold" nodeType="withEffect">
                                  <p:stCondLst>
                                    <p:cond delay="0"/>
                                  </p:stCondLst>
                                  <p:childTnLst>
                                    <p:set>
                                      <p:cBhvr>
                                        <p:cTn id="414" dur="1" fill="hold">
                                          <p:stCondLst>
                                            <p:cond delay="0"/>
                                          </p:stCondLst>
                                        </p:cTn>
                                        <p:tgtEl>
                                          <p:spTgt spid="155"/>
                                        </p:tgtEl>
                                        <p:attrNameLst>
                                          <p:attrName>style.visibility</p:attrName>
                                        </p:attrNameLst>
                                      </p:cBhvr>
                                      <p:to>
                                        <p:strVal val="visible"/>
                                      </p:to>
                                    </p:set>
                                    <p:anim calcmode="lin" valueType="num">
                                      <p:cBhvr additive="base">
                                        <p:cTn id="415" dur="500" fill="hold"/>
                                        <p:tgtEl>
                                          <p:spTgt spid="155"/>
                                        </p:tgtEl>
                                        <p:attrNameLst>
                                          <p:attrName>ppt_x</p:attrName>
                                        </p:attrNameLst>
                                      </p:cBhvr>
                                      <p:tavLst>
                                        <p:tav tm="0">
                                          <p:val>
                                            <p:strVal val="#ppt_x"/>
                                          </p:val>
                                        </p:tav>
                                        <p:tav tm="100000">
                                          <p:val>
                                            <p:strVal val="#ppt_x"/>
                                          </p:val>
                                        </p:tav>
                                      </p:tavLst>
                                    </p:anim>
                                    <p:anim calcmode="lin" valueType="num">
                                      <p:cBhvr additive="base">
                                        <p:cTn id="416" dur="500" fill="hold"/>
                                        <p:tgtEl>
                                          <p:spTgt spid="155"/>
                                        </p:tgtEl>
                                        <p:attrNameLst>
                                          <p:attrName>ppt_y</p:attrName>
                                        </p:attrNameLst>
                                      </p:cBhvr>
                                      <p:tavLst>
                                        <p:tav tm="0">
                                          <p:val>
                                            <p:strVal val="1+#ppt_h/2"/>
                                          </p:val>
                                        </p:tav>
                                        <p:tav tm="100000">
                                          <p:val>
                                            <p:strVal val="#ppt_y"/>
                                          </p:val>
                                        </p:tav>
                                      </p:tavLst>
                                    </p:anim>
                                  </p:childTnLst>
                                </p:cTn>
                              </p:par>
                              <p:par>
                                <p:cTn id="417" presetID="2" presetClass="entr" presetSubtype="4" fill="hold" nodeType="withEffect">
                                  <p:stCondLst>
                                    <p:cond delay="0"/>
                                  </p:stCondLst>
                                  <p:childTnLst>
                                    <p:set>
                                      <p:cBhvr>
                                        <p:cTn id="418" dur="1" fill="hold">
                                          <p:stCondLst>
                                            <p:cond delay="0"/>
                                          </p:stCondLst>
                                        </p:cTn>
                                        <p:tgtEl>
                                          <p:spTgt spid="156"/>
                                        </p:tgtEl>
                                        <p:attrNameLst>
                                          <p:attrName>style.visibility</p:attrName>
                                        </p:attrNameLst>
                                      </p:cBhvr>
                                      <p:to>
                                        <p:strVal val="visible"/>
                                      </p:to>
                                    </p:set>
                                    <p:anim calcmode="lin" valueType="num">
                                      <p:cBhvr additive="base">
                                        <p:cTn id="419" dur="500" fill="hold"/>
                                        <p:tgtEl>
                                          <p:spTgt spid="156"/>
                                        </p:tgtEl>
                                        <p:attrNameLst>
                                          <p:attrName>ppt_x</p:attrName>
                                        </p:attrNameLst>
                                      </p:cBhvr>
                                      <p:tavLst>
                                        <p:tav tm="0">
                                          <p:val>
                                            <p:strVal val="#ppt_x"/>
                                          </p:val>
                                        </p:tav>
                                        <p:tav tm="100000">
                                          <p:val>
                                            <p:strVal val="#ppt_x"/>
                                          </p:val>
                                        </p:tav>
                                      </p:tavLst>
                                    </p:anim>
                                    <p:anim calcmode="lin" valueType="num">
                                      <p:cBhvr additive="base">
                                        <p:cTn id="420" dur="500" fill="hold"/>
                                        <p:tgtEl>
                                          <p:spTgt spid="156"/>
                                        </p:tgtEl>
                                        <p:attrNameLst>
                                          <p:attrName>ppt_y</p:attrName>
                                        </p:attrNameLst>
                                      </p:cBhvr>
                                      <p:tavLst>
                                        <p:tav tm="0">
                                          <p:val>
                                            <p:strVal val="1+#ppt_h/2"/>
                                          </p:val>
                                        </p:tav>
                                        <p:tav tm="100000">
                                          <p:val>
                                            <p:strVal val="#ppt_y"/>
                                          </p:val>
                                        </p:tav>
                                      </p:tavLst>
                                    </p:anim>
                                  </p:childTnLst>
                                </p:cTn>
                              </p:par>
                              <p:par>
                                <p:cTn id="421" presetID="2" presetClass="entr" presetSubtype="4" fill="hold" nodeType="withEffect">
                                  <p:stCondLst>
                                    <p:cond delay="0"/>
                                  </p:stCondLst>
                                  <p:childTnLst>
                                    <p:set>
                                      <p:cBhvr>
                                        <p:cTn id="422" dur="1" fill="hold">
                                          <p:stCondLst>
                                            <p:cond delay="0"/>
                                          </p:stCondLst>
                                        </p:cTn>
                                        <p:tgtEl>
                                          <p:spTgt spid="157"/>
                                        </p:tgtEl>
                                        <p:attrNameLst>
                                          <p:attrName>style.visibility</p:attrName>
                                        </p:attrNameLst>
                                      </p:cBhvr>
                                      <p:to>
                                        <p:strVal val="visible"/>
                                      </p:to>
                                    </p:set>
                                    <p:anim calcmode="lin" valueType="num">
                                      <p:cBhvr additive="base">
                                        <p:cTn id="423" dur="500" fill="hold"/>
                                        <p:tgtEl>
                                          <p:spTgt spid="157"/>
                                        </p:tgtEl>
                                        <p:attrNameLst>
                                          <p:attrName>ppt_x</p:attrName>
                                        </p:attrNameLst>
                                      </p:cBhvr>
                                      <p:tavLst>
                                        <p:tav tm="0">
                                          <p:val>
                                            <p:strVal val="#ppt_x"/>
                                          </p:val>
                                        </p:tav>
                                        <p:tav tm="100000">
                                          <p:val>
                                            <p:strVal val="#ppt_x"/>
                                          </p:val>
                                        </p:tav>
                                      </p:tavLst>
                                    </p:anim>
                                    <p:anim calcmode="lin" valueType="num">
                                      <p:cBhvr additive="base">
                                        <p:cTn id="424" dur="500" fill="hold"/>
                                        <p:tgtEl>
                                          <p:spTgt spid="157"/>
                                        </p:tgtEl>
                                        <p:attrNameLst>
                                          <p:attrName>ppt_y</p:attrName>
                                        </p:attrNameLst>
                                      </p:cBhvr>
                                      <p:tavLst>
                                        <p:tav tm="0">
                                          <p:val>
                                            <p:strVal val="1+#ppt_h/2"/>
                                          </p:val>
                                        </p:tav>
                                        <p:tav tm="100000">
                                          <p:val>
                                            <p:strVal val="#ppt_y"/>
                                          </p:val>
                                        </p:tav>
                                      </p:tavLst>
                                    </p:anim>
                                  </p:childTnLst>
                                </p:cTn>
                              </p:par>
                              <p:par>
                                <p:cTn id="425" presetID="2" presetClass="entr" presetSubtype="4" fill="hold" nodeType="withEffect">
                                  <p:stCondLst>
                                    <p:cond delay="0"/>
                                  </p:stCondLst>
                                  <p:childTnLst>
                                    <p:set>
                                      <p:cBhvr>
                                        <p:cTn id="426" dur="1" fill="hold">
                                          <p:stCondLst>
                                            <p:cond delay="0"/>
                                          </p:stCondLst>
                                        </p:cTn>
                                        <p:tgtEl>
                                          <p:spTgt spid="158"/>
                                        </p:tgtEl>
                                        <p:attrNameLst>
                                          <p:attrName>style.visibility</p:attrName>
                                        </p:attrNameLst>
                                      </p:cBhvr>
                                      <p:to>
                                        <p:strVal val="visible"/>
                                      </p:to>
                                    </p:set>
                                    <p:anim calcmode="lin" valueType="num">
                                      <p:cBhvr additive="base">
                                        <p:cTn id="427" dur="500" fill="hold"/>
                                        <p:tgtEl>
                                          <p:spTgt spid="158"/>
                                        </p:tgtEl>
                                        <p:attrNameLst>
                                          <p:attrName>ppt_x</p:attrName>
                                        </p:attrNameLst>
                                      </p:cBhvr>
                                      <p:tavLst>
                                        <p:tav tm="0">
                                          <p:val>
                                            <p:strVal val="#ppt_x"/>
                                          </p:val>
                                        </p:tav>
                                        <p:tav tm="100000">
                                          <p:val>
                                            <p:strVal val="#ppt_x"/>
                                          </p:val>
                                        </p:tav>
                                      </p:tavLst>
                                    </p:anim>
                                    <p:anim calcmode="lin" valueType="num">
                                      <p:cBhvr additive="base">
                                        <p:cTn id="428" dur="500" fill="hold"/>
                                        <p:tgtEl>
                                          <p:spTgt spid="158"/>
                                        </p:tgtEl>
                                        <p:attrNameLst>
                                          <p:attrName>ppt_y</p:attrName>
                                        </p:attrNameLst>
                                      </p:cBhvr>
                                      <p:tavLst>
                                        <p:tav tm="0">
                                          <p:val>
                                            <p:strVal val="1+#ppt_h/2"/>
                                          </p:val>
                                        </p:tav>
                                        <p:tav tm="100000">
                                          <p:val>
                                            <p:strVal val="#ppt_y"/>
                                          </p:val>
                                        </p:tav>
                                      </p:tavLst>
                                    </p:anim>
                                  </p:childTnLst>
                                </p:cTn>
                              </p:par>
                              <p:par>
                                <p:cTn id="429" presetID="2" presetClass="entr" presetSubtype="4" fill="hold" nodeType="withEffect">
                                  <p:stCondLst>
                                    <p:cond delay="0"/>
                                  </p:stCondLst>
                                  <p:childTnLst>
                                    <p:set>
                                      <p:cBhvr>
                                        <p:cTn id="430" dur="1" fill="hold">
                                          <p:stCondLst>
                                            <p:cond delay="0"/>
                                          </p:stCondLst>
                                        </p:cTn>
                                        <p:tgtEl>
                                          <p:spTgt spid="159"/>
                                        </p:tgtEl>
                                        <p:attrNameLst>
                                          <p:attrName>style.visibility</p:attrName>
                                        </p:attrNameLst>
                                      </p:cBhvr>
                                      <p:to>
                                        <p:strVal val="visible"/>
                                      </p:to>
                                    </p:set>
                                    <p:anim calcmode="lin" valueType="num">
                                      <p:cBhvr additive="base">
                                        <p:cTn id="431" dur="500" fill="hold"/>
                                        <p:tgtEl>
                                          <p:spTgt spid="159"/>
                                        </p:tgtEl>
                                        <p:attrNameLst>
                                          <p:attrName>ppt_x</p:attrName>
                                        </p:attrNameLst>
                                      </p:cBhvr>
                                      <p:tavLst>
                                        <p:tav tm="0">
                                          <p:val>
                                            <p:strVal val="#ppt_x"/>
                                          </p:val>
                                        </p:tav>
                                        <p:tav tm="100000">
                                          <p:val>
                                            <p:strVal val="#ppt_x"/>
                                          </p:val>
                                        </p:tav>
                                      </p:tavLst>
                                    </p:anim>
                                    <p:anim calcmode="lin" valueType="num">
                                      <p:cBhvr additive="base">
                                        <p:cTn id="432" dur="500" fill="hold"/>
                                        <p:tgtEl>
                                          <p:spTgt spid="159"/>
                                        </p:tgtEl>
                                        <p:attrNameLst>
                                          <p:attrName>ppt_y</p:attrName>
                                        </p:attrNameLst>
                                      </p:cBhvr>
                                      <p:tavLst>
                                        <p:tav tm="0">
                                          <p:val>
                                            <p:strVal val="1+#ppt_h/2"/>
                                          </p:val>
                                        </p:tav>
                                        <p:tav tm="100000">
                                          <p:val>
                                            <p:strVal val="#ppt_y"/>
                                          </p:val>
                                        </p:tav>
                                      </p:tavLst>
                                    </p:anim>
                                  </p:childTnLst>
                                </p:cTn>
                              </p:par>
                              <p:par>
                                <p:cTn id="433" presetID="2" presetClass="entr" presetSubtype="4" fill="hold" nodeType="withEffect">
                                  <p:stCondLst>
                                    <p:cond delay="0"/>
                                  </p:stCondLst>
                                  <p:childTnLst>
                                    <p:set>
                                      <p:cBhvr>
                                        <p:cTn id="434" dur="1" fill="hold">
                                          <p:stCondLst>
                                            <p:cond delay="0"/>
                                          </p:stCondLst>
                                        </p:cTn>
                                        <p:tgtEl>
                                          <p:spTgt spid="160"/>
                                        </p:tgtEl>
                                        <p:attrNameLst>
                                          <p:attrName>style.visibility</p:attrName>
                                        </p:attrNameLst>
                                      </p:cBhvr>
                                      <p:to>
                                        <p:strVal val="visible"/>
                                      </p:to>
                                    </p:set>
                                    <p:anim calcmode="lin" valueType="num">
                                      <p:cBhvr additive="base">
                                        <p:cTn id="435" dur="500" fill="hold"/>
                                        <p:tgtEl>
                                          <p:spTgt spid="160"/>
                                        </p:tgtEl>
                                        <p:attrNameLst>
                                          <p:attrName>ppt_x</p:attrName>
                                        </p:attrNameLst>
                                      </p:cBhvr>
                                      <p:tavLst>
                                        <p:tav tm="0">
                                          <p:val>
                                            <p:strVal val="#ppt_x"/>
                                          </p:val>
                                        </p:tav>
                                        <p:tav tm="100000">
                                          <p:val>
                                            <p:strVal val="#ppt_x"/>
                                          </p:val>
                                        </p:tav>
                                      </p:tavLst>
                                    </p:anim>
                                    <p:anim calcmode="lin" valueType="num">
                                      <p:cBhvr additive="base">
                                        <p:cTn id="436" dur="500" fill="hold"/>
                                        <p:tgtEl>
                                          <p:spTgt spid="160"/>
                                        </p:tgtEl>
                                        <p:attrNameLst>
                                          <p:attrName>ppt_y</p:attrName>
                                        </p:attrNameLst>
                                      </p:cBhvr>
                                      <p:tavLst>
                                        <p:tav tm="0">
                                          <p:val>
                                            <p:strVal val="1+#ppt_h/2"/>
                                          </p:val>
                                        </p:tav>
                                        <p:tav tm="100000">
                                          <p:val>
                                            <p:strVal val="#ppt_y"/>
                                          </p:val>
                                        </p:tav>
                                      </p:tavLst>
                                    </p:anim>
                                  </p:childTnLst>
                                </p:cTn>
                              </p:par>
                              <p:par>
                                <p:cTn id="437" presetID="2" presetClass="entr" presetSubtype="4" fill="hold" nodeType="withEffect">
                                  <p:stCondLst>
                                    <p:cond delay="0"/>
                                  </p:stCondLst>
                                  <p:childTnLst>
                                    <p:set>
                                      <p:cBhvr>
                                        <p:cTn id="438" dur="1" fill="hold">
                                          <p:stCondLst>
                                            <p:cond delay="0"/>
                                          </p:stCondLst>
                                        </p:cTn>
                                        <p:tgtEl>
                                          <p:spTgt spid="161"/>
                                        </p:tgtEl>
                                        <p:attrNameLst>
                                          <p:attrName>style.visibility</p:attrName>
                                        </p:attrNameLst>
                                      </p:cBhvr>
                                      <p:to>
                                        <p:strVal val="visible"/>
                                      </p:to>
                                    </p:set>
                                    <p:anim calcmode="lin" valueType="num">
                                      <p:cBhvr additive="base">
                                        <p:cTn id="439" dur="500" fill="hold"/>
                                        <p:tgtEl>
                                          <p:spTgt spid="161"/>
                                        </p:tgtEl>
                                        <p:attrNameLst>
                                          <p:attrName>ppt_x</p:attrName>
                                        </p:attrNameLst>
                                      </p:cBhvr>
                                      <p:tavLst>
                                        <p:tav tm="0">
                                          <p:val>
                                            <p:strVal val="#ppt_x"/>
                                          </p:val>
                                        </p:tav>
                                        <p:tav tm="100000">
                                          <p:val>
                                            <p:strVal val="#ppt_x"/>
                                          </p:val>
                                        </p:tav>
                                      </p:tavLst>
                                    </p:anim>
                                    <p:anim calcmode="lin" valueType="num">
                                      <p:cBhvr additive="base">
                                        <p:cTn id="440" dur="500" fill="hold"/>
                                        <p:tgtEl>
                                          <p:spTgt spid="161"/>
                                        </p:tgtEl>
                                        <p:attrNameLst>
                                          <p:attrName>ppt_y</p:attrName>
                                        </p:attrNameLst>
                                      </p:cBhvr>
                                      <p:tavLst>
                                        <p:tav tm="0">
                                          <p:val>
                                            <p:strVal val="1+#ppt_h/2"/>
                                          </p:val>
                                        </p:tav>
                                        <p:tav tm="100000">
                                          <p:val>
                                            <p:strVal val="#ppt_y"/>
                                          </p:val>
                                        </p:tav>
                                      </p:tavLst>
                                    </p:anim>
                                  </p:childTnLst>
                                </p:cTn>
                              </p:par>
                            </p:childTnLst>
                          </p:cTn>
                        </p:par>
                      </p:childTnLst>
                    </p:cTn>
                  </p:par>
                  <p:par>
                    <p:cTn id="441" fill="hold">
                      <p:stCondLst>
                        <p:cond delay="indefinite"/>
                      </p:stCondLst>
                      <p:childTnLst>
                        <p:par>
                          <p:cTn id="442" fill="hold">
                            <p:stCondLst>
                              <p:cond delay="0"/>
                            </p:stCondLst>
                            <p:childTnLst>
                              <p:par>
                                <p:cTn id="443" presetID="2" presetClass="entr" presetSubtype="4" fill="hold" grpId="0" nodeType="clickEffect">
                                  <p:stCondLst>
                                    <p:cond delay="0"/>
                                  </p:stCondLst>
                                  <p:childTnLst>
                                    <p:set>
                                      <p:cBhvr>
                                        <p:cTn id="444" dur="1" fill="hold">
                                          <p:stCondLst>
                                            <p:cond delay="0"/>
                                          </p:stCondLst>
                                        </p:cTn>
                                        <p:tgtEl>
                                          <p:spTgt spid="317"/>
                                        </p:tgtEl>
                                        <p:attrNameLst>
                                          <p:attrName>style.visibility</p:attrName>
                                        </p:attrNameLst>
                                      </p:cBhvr>
                                      <p:to>
                                        <p:strVal val="visible"/>
                                      </p:to>
                                    </p:set>
                                    <p:anim calcmode="lin" valueType="num">
                                      <p:cBhvr additive="base">
                                        <p:cTn id="445" dur="500" fill="hold"/>
                                        <p:tgtEl>
                                          <p:spTgt spid="317"/>
                                        </p:tgtEl>
                                        <p:attrNameLst>
                                          <p:attrName>ppt_x</p:attrName>
                                        </p:attrNameLst>
                                      </p:cBhvr>
                                      <p:tavLst>
                                        <p:tav tm="0">
                                          <p:val>
                                            <p:strVal val="#ppt_x"/>
                                          </p:val>
                                        </p:tav>
                                        <p:tav tm="100000">
                                          <p:val>
                                            <p:strVal val="#ppt_x"/>
                                          </p:val>
                                        </p:tav>
                                      </p:tavLst>
                                    </p:anim>
                                    <p:anim calcmode="lin" valueType="num">
                                      <p:cBhvr additive="base">
                                        <p:cTn id="446" dur="500" fill="hold"/>
                                        <p:tgtEl>
                                          <p:spTgt spid="317"/>
                                        </p:tgtEl>
                                        <p:attrNameLst>
                                          <p:attrName>ppt_y</p:attrName>
                                        </p:attrNameLst>
                                      </p:cBhvr>
                                      <p:tavLst>
                                        <p:tav tm="0">
                                          <p:val>
                                            <p:strVal val="1+#ppt_h/2"/>
                                          </p:val>
                                        </p:tav>
                                        <p:tav tm="100000">
                                          <p:val>
                                            <p:strVal val="#ppt_y"/>
                                          </p:val>
                                        </p:tav>
                                      </p:tavLst>
                                    </p:anim>
                                  </p:childTnLst>
                                </p:cTn>
                              </p:par>
                              <p:par>
                                <p:cTn id="447" presetID="2" presetClass="entr" presetSubtype="4" fill="hold" nodeType="withEffect">
                                  <p:stCondLst>
                                    <p:cond delay="0"/>
                                  </p:stCondLst>
                                  <p:childTnLst>
                                    <p:set>
                                      <p:cBhvr>
                                        <p:cTn id="448" dur="1" fill="hold">
                                          <p:stCondLst>
                                            <p:cond delay="0"/>
                                          </p:stCondLst>
                                        </p:cTn>
                                        <p:tgtEl>
                                          <p:spTgt spid="316"/>
                                        </p:tgtEl>
                                        <p:attrNameLst>
                                          <p:attrName>style.visibility</p:attrName>
                                        </p:attrNameLst>
                                      </p:cBhvr>
                                      <p:to>
                                        <p:strVal val="visible"/>
                                      </p:to>
                                    </p:set>
                                    <p:anim calcmode="lin" valueType="num">
                                      <p:cBhvr additive="base">
                                        <p:cTn id="449" dur="500" fill="hold"/>
                                        <p:tgtEl>
                                          <p:spTgt spid="316"/>
                                        </p:tgtEl>
                                        <p:attrNameLst>
                                          <p:attrName>ppt_x</p:attrName>
                                        </p:attrNameLst>
                                      </p:cBhvr>
                                      <p:tavLst>
                                        <p:tav tm="0">
                                          <p:val>
                                            <p:strVal val="#ppt_x"/>
                                          </p:val>
                                        </p:tav>
                                        <p:tav tm="100000">
                                          <p:val>
                                            <p:strVal val="#ppt_x"/>
                                          </p:val>
                                        </p:tav>
                                      </p:tavLst>
                                    </p:anim>
                                    <p:anim calcmode="lin" valueType="num">
                                      <p:cBhvr additive="base">
                                        <p:cTn id="450" dur="500" fill="hold"/>
                                        <p:tgtEl>
                                          <p:spTgt spid="316"/>
                                        </p:tgtEl>
                                        <p:attrNameLst>
                                          <p:attrName>ppt_y</p:attrName>
                                        </p:attrNameLst>
                                      </p:cBhvr>
                                      <p:tavLst>
                                        <p:tav tm="0">
                                          <p:val>
                                            <p:strVal val="1+#ppt_h/2"/>
                                          </p:val>
                                        </p:tav>
                                        <p:tav tm="100000">
                                          <p:val>
                                            <p:strVal val="#ppt_y"/>
                                          </p:val>
                                        </p:tav>
                                      </p:tavLst>
                                    </p:anim>
                                  </p:childTnLst>
                                </p:cTn>
                              </p:par>
                              <p:par>
                                <p:cTn id="451" presetID="2" presetClass="entr" presetSubtype="4" fill="hold" nodeType="withEffect">
                                  <p:stCondLst>
                                    <p:cond delay="0"/>
                                  </p:stCondLst>
                                  <p:childTnLst>
                                    <p:set>
                                      <p:cBhvr>
                                        <p:cTn id="452" dur="1" fill="hold">
                                          <p:stCondLst>
                                            <p:cond delay="0"/>
                                          </p:stCondLst>
                                        </p:cTn>
                                        <p:tgtEl>
                                          <p:spTgt spid="320"/>
                                        </p:tgtEl>
                                        <p:attrNameLst>
                                          <p:attrName>style.visibility</p:attrName>
                                        </p:attrNameLst>
                                      </p:cBhvr>
                                      <p:to>
                                        <p:strVal val="visible"/>
                                      </p:to>
                                    </p:set>
                                    <p:anim calcmode="lin" valueType="num">
                                      <p:cBhvr additive="base">
                                        <p:cTn id="453" dur="500" fill="hold"/>
                                        <p:tgtEl>
                                          <p:spTgt spid="320"/>
                                        </p:tgtEl>
                                        <p:attrNameLst>
                                          <p:attrName>ppt_x</p:attrName>
                                        </p:attrNameLst>
                                      </p:cBhvr>
                                      <p:tavLst>
                                        <p:tav tm="0">
                                          <p:val>
                                            <p:strVal val="#ppt_x"/>
                                          </p:val>
                                        </p:tav>
                                        <p:tav tm="100000">
                                          <p:val>
                                            <p:strVal val="#ppt_x"/>
                                          </p:val>
                                        </p:tav>
                                      </p:tavLst>
                                    </p:anim>
                                    <p:anim calcmode="lin" valueType="num">
                                      <p:cBhvr additive="base">
                                        <p:cTn id="454" dur="500" fill="hold"/>
                                        <p:tgtEl>
                                          <p:spTgt spid="320"/>
                                        </p:tgtEl>
                                        <p:attrNameLst>
                                          <p:attrName>ppt_y</p:attrName>
                                        </p:attrNameLst>
                                      </p:cBhvr>
                                      <p:tavLst>
                                        <p:tav tm="0">
                                          <p:val>
                                            <p:strVal val="1+#ppt_h/2"/>
                                          </p:val>
                                        </p:tav>
                                        <p:tav tm="100000">
                                          <p:val>
                                            <p:strVal val="#ppt_y"/>
                                          </p:val>
                                        </p:tav>
                                      </p:tavLst>
                                    </p:anim>
                                  </p:childTnLst>
                                </p:cTn>
                              </p:par>
                              <p:par>
                                <p:cTn id="455" presetID="2" presetClass="entr" presetSubtype="4" fill="hold" grpId="0" nodeType="withEffect">
                                  <p:stCondLst>
                                    <p:cond delay="0"/>
                                  </p:stCondLst>
                                  <p:childTnLst>
                                    <p:set>
                                      <p:cBhvr>
                                        <p:cTn id="456" dur="1" fill="hold">
                                          <p:stCondLst>
                                            <p:cond delay="0"/>
                                          </p:stCondLst>
                                        </p:cTn>
                                        <p:tgtEl>
                                          <p:spTgt spid="321"/>
                                        </p:tgtEl>
                                        <p:attrNameLst>
                                          <p:attrName>style.visibility</p:attrName>
                                        </p:attrNameLst>
                                      </p:cBhvr>
                                      <p:to>
                                        <p:strVal val="visible"/>
                                      </p:to>
                                    </p:set>
                                    <p:anim calcmode="lin" valueType="num">
                                      <p:cBhvr additive="base">
                                        <p:cTn id="457" dur="500" fill="hold"/>
                                        <p:tgtEl>
                                          <p:spTgt spid="321"/>
                                        </p:tgtEl>
                                        <p:attrNameLst>
                                          <p:attrName>ppt_x</p:attrName>
                                        </p:attrNameLst>
                                      </p:cBhvr>
                                      <p:tavLst>
                                        <p:tav tm="0">
                                          <p:val>
                                            <p:strVal val="#ppt_x"/>
                                          </p:val>
                                        </p:tav>
                                        <p:tav tm="100000">
                                          <p:val>
                                            <p:strVal val="#ppt_x"/>
                                          </p:val>
                                        </p:tav>
                                      </p:tavLst>
                                    </p:anim>
                                    <p:anim calcmode="lin" valueType="num">
                                      <p:cBhvr additive="base">
                                        <p:cTn id="458" dur="500" fill="hold"/>
                                        <p:tgtEl>
                                          <p:spTgt spid="321"/>
                                        </p:tgtEl>
                                        <p:attrNameLst>
                                          <p:attrName>ppt_y</p:attrName>
                                        </p:attrNameLst>
                                      </p:cBhvr>
                                      <p:tavLst>
                                        <p:tav tm="0">
                                          <p:val>
                                            <p:strVal val="1+#ppt_h/2"/>
                                          </p:val>
                                        </p:tav>
                                        <p:tav tm="100000">
                                          <p:val>
                                            <p:strVal val="#ppt_y"/>
                                          </p:val>
                                        </p:tav>
                                      </p:tavLst>
                                    </p:anim>
                                  </p:childTnLst>
                                </p:cTn>
                              </p:par>
                              <p:par>
                                <p:cTn id="459" presetID="2" presetClass="entr" presetSubtype="4" fill="hold" grpId="0" nodeType="withEffect">
                                  <p:stCondLst>
                                    <p:cond delay="0"/>
                                  </p:stCondLst>
                                  <p:childTnLst>
                                    <p:set>
                                      <p:cBhvr>
                                        <p:cTn id="460" dur="1" fill="hold">
                                          <p:stCondLst>
                                            <p:cond delay="0"/>
                                          </p:stCondLst>
                                        </p:cTn>
                                        <p:tgtEl>
                                          <p:spTgt spid="323"/>
                                        </p:tgtEl>
                                        <p:attrNameLst>
                                          <p:attrName>style.visibility</p:attrName>
                                        </p:attrNameLst>
                                      </p:cBhvr>
                                      <p:to>
                                        <p:strVal val="visible"/>
                                      </p:to>
                                    </p:set>
                                    <p:anim calcmode="lin" valueType="num">
                                      <p:cBhvr additive="base">
                                        <p:cTn id="461" dur="500" fill="hold"/>
                                        <p:tgtEl>
                                          <p:spTgt spid="323"/>
                                        </p:tgtEl>
                                        <p:attrNameLst>
                                          <p:attrName>ppt_x</p:attrName>
                                        </p:attrNameLst>
                                      </p:cBhvr>
                                      <p:tavLst>
                                        <p:tav tm="0">
                                          <p:val>
                                            <p:strVal val="#ppt_x"/>
                                          </p:val>
                                        </p:tav>
                                        <p:tav tm="100000">
                                          <p:val>
                                            <p:strVal val="#ppt_x"/>
                                          </p:val>
                                        </p:tav>
                                      </p:tavLst>
                                    </p:anim>
                                    <p:anim calcmode="lin" valueType="num">
                                      <p:cBhvr additive="base">
                                        <p:cTn id="462" dur="500" fill="hold"/>
                                        <p:tgtEl>
                                          <p:spTgt spid="323"/>
                                        </p:tgtEl>
                                        <p:attrNameLst>
                                          <p:attrName>ppt_y</p:attrName>
                                        </p:attrNameLst>
                                      </p:cBhvr>
                                      <p:tavLst>
                                        <p:tav tm="0">
                                          <p:val>
                                            <p:strVal val="1+#ppt_h/2"/>
                                          </p:val>
                                        </p:tav>
                                        <p:tav tm="100000">
                                          <p:val>
                                            <p:strVal val="#ppt_y"/>
                                          </p:val>
                                        </p:tav>
                                      </p:tavLst>
                                    </p:anim>
                                  </p:childTnLst>
                                </p:cTn>
                              </p:par>
                              <p:par>
                                <p:cTn id="463" presetID="2" presetClass="entr" presetSubtype="4" fill="hold" nodeType="withEffect">
                                  <p:stCondLst>
                                    <p:cond delay="0"/>
                                  </p:stCondLst>
                                  <p:childTnLst>
                                    <p:set>
                                      <p:cBhvr>
                                        <p:cTn id="464" dur="1" fill="hold">
                                          <p:stCondLst>
                                            <p:cond delay="0"/>
                                          </p:stCondLst>
                                        </p:cTn>
                                        <p:tgtEl>
                                          <p:spTgt spid="324"/>
                                        </p:tgtEl>
                                        <p:attrNameLst>
                                          <p:attrName>style.visibility</p:attrName>
                                        </p:attrNameLst>
                                      </p:cBhvr>
                                      <p:to>
                                        <p:strVal val="visible"/>
                                      </p:to>
                                    </p:set>
                                    <p:anim calcmode="lin" valueType="num">
                                      <p:cBhvr additive="base">
                                        <p:cTn id="465" dur="500" fill="hold"/>
                                        <p:tgtEl>
                                          <p:spTgt spid="324"/>
                                        </p:tgtEl>
                                        <p:attrNameLst>
                                          <p:attrName>ppt_x</p:attrName>
                                        </p:attrNameLst>
                                      </p:cBhvr>
                                      <p:tavLst>
                                        <p:tav tm="0">
                                          <p:val>
                                            <p:strVal val="#ppt_x"/>
                                          </p:val>
                                        </p:tav>
                                        <p:tav tm="100000">
                                          <p:val>
                                            <p:strVal val="#ppt_x"/>
                                          </p:val>
                                        </p:tav>
                                      </p:tavLst>
                                    </p:anim>
                                    <p:anim calcmode="lin" valueType="num">
                                      <p:cBhvr additive="base">
                                        <p:cTn id="466" dur="500" fill="hold"/>
                                        <p:tgtEl>
                                          <p:spTgt spid="324"/>
                                        </p:tgtEl>
                                        <p:attrNameLst>
                                          <p:attrName>ppt_y</p:attrName>
                                        </p:attrNameLst>
                                      </p:cBhvr>
                                      <p:tavLst>
                                        <p:tav tm="0">
                                          <p:val>
                                            <p:strVal val="1+#ppt_h/2"/>
                                          </p:val>
                                        </p:tav>
                                        <p:tav tm="100000">
                                          <p:val>
                                            <p:strVal val="#ppt_y"/>
                                          </p:val>
                                        </p:tav>
                                      </p:tavLst>
                                    </p:anim>
                                  </p:childTnLst>
                                </p:cTn>
                              </p:par>
                              <p:par>
                                <p:cTn id="467" presetID="2" presetClass="entr" presetSubtype="4" fill="hold" nodeType="withEffect">
                                  <p:stCondLst>
                                    <p:cond delay="0"/>
                                  </p:stCondLst>
                                  <p:childTnLst>
                                    <p:set>
                                      <p:cBhvr>
                                        <p:cTn id="468" dur="1" fill="hold">
                                          <p:stCondLst>
                                            <p:cond delay="0"/>
                                          </p:stCondLst>
                                        </p:cTn>
                                        <p:tgtEl>
                                          <p:spTgt spid="325"/>
                                        </p:tgtEl>
                                        <p:attrNameLst>
                                          <p:attrName>style.visibility</p:attrName>
                                        </p:attrNameLst>
                                      </p:cBhvr>
                                      <p:to>
                                        <p:strVal val="visible"/>
                                      </p:to>
                                    </p:set>
                                    <p:anim calcmode="lin" valueType="num">
                                      <p:cBhvr additive="base">
                                        <p:cTn id="469" dur="500" fill="hold"/>
                                        <p:tgtEl>
                                          <p:spTgt spid="325"/>
                                        </p:tgtEl>
                                        <p:attrNameLst>
                                          <p:attrName>ppt_x</p:attrName>
                                        </p:attrNameLst>
                                      </p:cBhvr>
                                      <p:tavLst>
                                        <p:tav tm="0">
                                          <p:val>
                                            <p:strVal val="#ppt_x"/>
                                          </p:val>
                                        </p:tav>
                                        <p:tav tm="100000">
                                          <p:val>
                                            <p:strVal val="#ppt_x"/>
                                          </p:val>
                                        </p:tav>
                                      </p:tavLst>
                                    </p:anim>
                                    <p:anim calcmode="lin" valueType="num">
                                      <p:cBhvr additive="base">
                                        <p:cTn id="470" dur="500" fill="hold"/>
                                        <p:tgtEl>
                                          <p:spTgt spid="325"/>
                                        </p:tgtEl>
                                        <p:attrNameLst>
                                          <p:attrName>ppt_y</p:attrName>
                                        </p:attrNameLst>
                                      </p:cBhvr>
                                      <p:tavLst>
                                        <p:tav tm="0">
                                          <p:val>
                                            <p:strVal val="1+#ppt_h/2"/>
                                          </p:val>
                                        </p:tav>
                                        <p:tav tm="100000">
                                          <p:val>
                                            <p:strVal val="#ppt_y"/>
                                          </p:val>
                                        </p:tav>
                                      </p:tavLst>
                                    </p:anim>
                                  </p:childTnLst>
                                </p:cTn>
                              </p:par>
                              <p:par>
                                <p:cTn id="471" presetID="2" presetClass="entr" presetSubtype="4" fill="hold" grpId="0" nodeType="withEffect">
                                  <p:stCondLst>
                                    <p:cond delay="0"/>
                                  </p:stCondLst>
                                  <p:childTnLst>
                                    <p:set>
                                      <p:cBhvr>
                                        <p:cTn id="472" dur="1" fill="hold">
                                          <p:stCondLst>
                                            <p:cond delay="0"/>
                                          </p:stCondLst>
                                        </p:cTn>
                                        <p:tgtEl>
                                          <p:spTgt spid="326"/>
                                        </p:tgtEl>
                                        <p:attrNameLst>
                                          <p:attrName>style.visibility</p:attrName>
                                        </p:attrNameLst>
                                      </p:cBhvr>
                                      <p:to>
                                        <p:strVal val="visible"/>
                                      </p:to>
                                    </p:set>
                                    <p:anim calcmode="lin" valueType="num">
                                      <p:cBhvr additive="base">
                                        <p:cTn id="473" dur="500" fill="hold"/>
                                        <p:tgtEl>
                                          <p:spTgt spid="326"/>
                                        </p:tgtEl>
                                        <p:attrNameLst>
                                          <p:attrName>ppt_x</p:attrName>
                                        </p:attrNameLst>
                                      </p:cBhvr>
                                      <p:tavLst>
                                        <p:tav tm="0">
                                          <p:val>
                                            <p:strVal val="#ppt_x"/>
                                          </p:val>
                                        </p:tav>
                                        <p:tav tm="100000">
                                          <p:val>
                                            <p:strVal val="#ppt_x"/>
                                          </p:val>
                                        </p:tav>
                                      </p:tavLst>
                                    </p:anim>
                                    <p:anim calcmode="lin" valueType="num">
                                      <p:cBhvr additive="base">
                                        <p:cTn id="474" dur="500" fill="hold"/>
                                        <p:tgtEl>
                                          <p:spTgt spid="326"/>
                                        </p:tgtEl>
                                        <p:attrNameLst>
                                          <p:attrName>ppt_y</p:attrName>
                                        </p:attrNameLst>
                                      </p:cBhvr>
                                      <p:tavLst>
                                        <p:tav tm="0">
                                          <p:val>
                                            <p:strVal val="1+#ppt_h/2"/>
                                          </p:val>
                                        </p:tav>
                                        <p:tav tm="100000">
                                          <p:val>
                                            <p:strVal val="#ppt_y"/>
                                          </p:val>
                                        </p:tav>
                                      </p:tavLst>
                                    </p:anim>
                                  </p:childTnLst>
                                </p:cTn>
                              </p:par>
                              <p:par>
                                <p:cTn id="475" presetID="2" presetClass="entr" presetSubtype="4" fill="hold" grpId="0" nodeType="withEffect">
                                  <p:stCondLst>
                                    <p:cond delay="0"/>
                                  </p:stCondLst>
                                  <p:childTnLst>
                                    <p:set>
                                      <p:cBhvr>
                                        <p:cTn id="476" dur="1" fill="hold">
                                          <p:stCondLst>
                                            <p:cond delay="0"/>
                                          </p:stCondLst>
                                        </p:cTn>
                                        <p:tgtEl>
                                          <p:spTgt spid="327"/>
                                        </p:tgtEl>
                                        <p:attrNameLst>
                                          <p:attrName>style.visibility</p:attrName>
                                        </p:attrNameLst>
                                      </p:cBhvr>
                                      <p:to>
                                        <p:strVal val="visible"/>
                                      </p:to>
                                    </p:set>
                                    <p:anim calcmode="lin" valueType="num">
                                      <p:cBhvr additive="base">
                                        <p:cTn id="477" dur="500" fill="hold"/>
                                        <p:tgtEl>
                                          <p:spTgt spid="327"/>
                                        </p:tgtEl>
                                        <p:attrNameLst>
                                          <p:attrName>ppt_x</p:attrName>
                                        </p:attrNameLst>
                                      </p:cBhvr>
                                      <p:tavLst>
                                        <p:tav tm="0">
                                          <p:val>
                                            <p:strVal val="#ppt_x"/>
                                          </p:val>
                                        </p:tav>
                                        <p:tav tm="100000">
                                          <p:val>
                                            <p:strVal val="#ppt_x"/>
                                          </p:val>
                                        </p:tav>
                                      </p:tavLst>
                                    </p:anim>
                                    <p:anim calcmode="lin" valueType="num">
                                      <p:cBhvr additive="base">
                                        <p:cTn id="478" dur="500" fill="hold"/>
                                        <p:tgtEl>
                                          <p:spTgt spid="327"/>
                                        </p:tgtEl>
                                        <p:attrNameLst>
                                          <p:attrName>ppt_y</p:attrName>
                                        </p:attrNameLst>
                                      </p:cBhvr>
                                      <p:tavLst>
                                        <p:tav tm="0">
                                          <p:val>
                                            <p:strVal val="1+#ppt_h/2"/>
                                          </p:val>
                                        </p:tav>
                                        <p:tav tm="100000">
                                          <p:val>
                                            <p:strVal val="#ppt_y"/>
                                          </p:val>
                                        </p:tav>
                                      </p:tavLst>
                                    </p:anim>
                                  </p:childTnLst>
                                </p:cTn>
                              </p:par>
                              <p:par>
                                <p:cTn id="479" presetID="2" presetClass="entr" presetSubtype="4" fill="hold" nodeType="withEffect">
                                  <p:stCondLst>
                                    <p:cond delay="0"/>
                                  </p:stCondLst>
                                  <p:childTnLst>
                                    <p:set>
                                      <p:cBhvr>
                                        <p:cTn id="480" dur="1" fill="hold">
                                          <p:stCondLst>
                                            <p:cond delay="0"/>
                                          </p:stCondLst>
                                        </p:cTn>
                                        <p:tgtEl>
                                          <p:spTgt spid="328"/>
                                        </p:tgtEl>
                                        <p:attrNameLst>
                                          <p:attrName>style.visibility</p:attrName>
                                        </p:attrNameLst>
                                      </p:cBhvr>
                                      <p:to>
                                        <p:strVal val="visible"/>
                                      </p:to>
                                    </p:set>
                                    <p:anim calcmode="lin" valueType="num">
                                      <p:cBhvr additive="base">
                                        <p:cTn id="481" dur="500" fill="hold"/>
                                        <p:tgtEl>
                                          <p:spTgt spid="328"/>
                                        </p:tgtEl>
                                        <p:attrNameLst>
                                          <p:attrName>ppt_x</p:attrName>
                                        </p:attrNameLst>
                                      </p:cBhvr>
                                      <p:tavLst>
                                        <p:tav tm="0">
                                          <p:val>
                                            <p:strVal val="#ppt_x"/>
                                          </p:val>
                                        </p:tav>
                                        <p:tav tm="100000">
                                          <p:val>
                                            <p:strVal val="#ppt_x"/>
                                          </p:val>
                                        </p:tav>
                                      </p:tavLst>
                                    </p:anim>
                                    <p:anim calcmode="lin" valueType="num">
                                      <p:cBhvr additive="base">
                                        <p:cTn id="482" dur="500" fill="hold"/>
                                        <p:tgtEl>
                                          <p:spTgt spid="328"/>
                                        </p:tgtEl>
                                        <p:attrNameLst>
                                          <p:attrName>ppt_y</p:attrName>
                                        </p:attrNameLst>
                                      </p:cBhvr>
                                      <p:tavLst>
                                        <p:tav tm="0">
                                          <p:val>
                                            <p:strVal val="1+#ppt_h/2"/>
                                          </p:val>
                                        </p:tav>
                                        <p:tav tm="100000">
                                          <p:val>
                                            <p:strVal val="#ppt_y"/>
                                          </p:val>
                                        </p:tav>
                                      </p:tavLst>
                                    </p:anim>
                                  </p:childTnLst>
                                </p:cTn>
                              </p:par>
                              <p:par>
                                <p:cTn id="483" presetID="2" presetClass="entr" presetSubtype="4" fill="hold" nodeType="withEffect">
                                  <p:stCondLst>
                                    <p:cond delay="0"/>
                                  </p:stCondLst>
                                  <p:childTnLst>
                                    <p:set>
                                      <p:cBhvr>
                                        <p:cTn id="484" dur="1" fill="hold">
                                          <p:stCondLst>
                                            <p:cond delay="0"/>
                                          </p:stCondLst>
                                        </p:cTn>
                                        <p:tgtEl>
                                          <p:spTgt spid="329"/>
                                        </p:tgtEl>
                                        <p:attrNameLst>
                                          <p:attrName>style.visibility</p:attrName>
                                        </p:attrNameLst>
                                      </p:cBhvr>
                                      <p:to>
                                        <p:strVal val="visible"/>
                                      </p:to>
                                    </p:set>
                                    <p:anim calcmode="lin" valueType="num">
                                      <p:cBhvr additive="base">
                                        <p:cTn id="485" dur="500" fill="hold"/>
                                        <p:tgtEl>
                                          <p:spTgt spid="329"/>
                                        </p:tgtEl>
                                        <p:attrNameLst>
                                          <p:attrName>ppt_x</p:attrName>
                                        </p:attrNameLst>
                                      </p:cBhvr>
                                      <p:tavLst>
                                        <p:tav tm="0">
                                          <p:val>
                                            <p:strVal val="#ppt_x"/>
                                          </p:val>
                                        </p:tav>
                                        <p:tav tm="100000">
                                          <p:val>
                                            <p:strVal val="#ppt_x"/>
                                          </p:val>
                                        </p:tav>
                                      </p:tavLst>
                                    </p:anim>
                                    <p:anim calcmode="lin" valueType="num">
                                      <p:cBhvr additive="base">
                                        <p:cTn id="486" dur="500" fill="hold"/>
                                        <p:tgtEl>
                                          <p:spTgt spid="329"/>
                                        </p:tgtEl>
                                        <p:attrNameLst>
                                          <p:attrName>ppt_y</p:attrName>
                                        </p:attrNameLst>
                                      </p:cBhvr>
                                      <p:tavLst>
                                        <p:tav tm="0">
                                          <p:val>
                                            <p:strVal val="1+#ppt_h/2"/>
                                          </p:val>
                                        </p:tav>
                                        <p:tav tm="100000">
                                          <p:val>
                                            <p:strVal val="#ppt_y"/>
                                          </p:val>
                                        </p:tav>
                                      </p:tavLst>
                                    </p:anim>
                                  </p:childTnLst>
                                </p:cTn>
                              </p:par>
                              <p:par>
                                <p:cTn id="487" presetID="2" presetClass="entr" presetSubtype="4" fill="hold" grpId="0" nodeType="withEffect">
                                  <p:stCondLst>
                                    <p:cond delay="0"/>
                                  </p:stCondLst>
                                  <p:childTnLst>
                                    <p:set>
                                      <p:cBhvr>
                                        <p:cTn id="488" dur="1" fill="hold">
                                          <p:stCondLst>
                                            <p:cond delay="0"/>
                                          </p:stCondLst>
                                        </p:cTn>
                                        <p:tgtEl>
                                          <p:spTgt spid="330"/>
                                        </p:tgtEl>
                                        <p:attrNameLst>
                                          <p:attrName>style.visibility</p:attrName>
                                        </p:attrNameLst>
                                      </p:cBhvr>
                                      <p:to>
                                        <p:strVal val="visible"/>
                                      </p:to>
                                    </p:set>
                                    <p:anim calcmode="lin" valueType="num">
                                      <p:cBhvr additive="base">
                                        <p:cTn id="489" dur="500" fill="hold"/>
                                        <p:tgtEl>
                                          <p:spTgt spid="330"/>
                                        </p:tgtEl>
                                        <p:attrNameLst>
                                          <p:attrName>ppt_x</p:attrName>
                                        </p:attrNameLst>
                                      </p:cBhvr>
                                      <p:tavLst>
                                        <p:tav tm="0">
                                          <p:val>
                                            <p:strVal val="#ppt_x"/>
                                          </p:val>
                                        </p:tav>
                                        <p:tav tm="100000">
                                          <p:val>
                                            <p:strVal val="#ppt_x"/>
                                          </p:val>
                                        </p:tav>
                                      </p:tavLst>
                                    </p:anim>
                                    <p:anim calcmode="lin" valueType="num">
                                      <p:cBhvr additive="base">
                                        <p:cTn id="490" dur="500" fill="hold"/>
                                        <p:tgtEl>
                                          <p:spTgt spid="330"/>
                                        </p:tgtEl>
                                        <p:attrNameLst>
                                          <p:attrName>ppt_y</p:attrName>
                                        </p:attrNameLst>
                                      </p:cBhvr>
                                      <p:tavLst>
                                        <p:tav tm="0">
                                          <p:val>
                                            <p:strVal val="1+#ppt_h/2"/>
                                          </p:val>
                                        </p:tav>
                                        <p:tav tm="100000">
                                          <p:val>
                                            <p:strVal val="#ppt_y"/>
                                          </p:val>
                                        </p:tav>
                                      </p:tavLst>
                                    </p:anim>
                                  </p:childTnLst>
                                </p:cTn>
                              </p:par>
                              <p:par>
                                <p:cTn id="491" presetID="2" presetClass="entr" presetSubtype="4" fill="hold" grpId="0" nodeType="withEffect">
                                  <p:stCondLst>
                                    <p:cond delay="0"/>
                                  </p:stCondLst>
                                  <p:childTnLst>
                                    <p:set>
                                      <p:cBhvr>
                                        <p:cTn id="492" dur="1" fill="hold">
                                          <p:stCondLst>
                                            <p:cond delay="0"/>
                                          </p:stCondLst>
                                        </p:cTn>
                                        <p:tgtEl>
                                          <p:spTgt spid="331"/>
                                        </p:tgtEl>
                                        <p:attrNameLst>
                                          <p:attrName>style.visibility</p:attrName>
                                        </p:attrNameLst>
                                      </p:cBhvr>
                                      <p:to>
                                        <p:strVal val="visible"/>
                                      </p:to>
                                    </p:set>
                                    <p:anim calcmode="lin" valueType="num">
                                      <p:cBhvr additive="base">
                                        <p:cTn id="493" dur="500" fill="hold"/>
                                        <p:tgtEl>
                                          <p:spTgt spid="331"/>
                                        </p:tgtEl>
                                        <p:attrNameLst>
                                          <p:attrName>ppt_x</p:attrName>
                                        </p:attrNameLst>
                                      </p:cBhvr>
                                      <p:tavLst>
                                        <p:tav tm="0">
                                          <p:val>
                                            <p:strVal val="#ppt_x"/>
                                          </p:val>
                                        </p:tav>
                                        <p:tav tm="100000">
                                          <p:val>
                                            <p:strVal val="#ppt_x"/>
                                          </p:val>
                                        </p:tav>
                                      </p:tavLst>
                                    </p:anim>
                                    <p:anim calcmode="lin" valueType="num">
                                      <p:cBhvr additive="base">
                                        <p:cTn id="494" dur="500" fill="hold"/>
                                        <p:tgtEl>
                                          <p:spTgt spid="331"/>
                                        </p:tgtEl>
                                        <p:attrNameLst>
                                          <p:attrName>ppt_y</p:attrName>
                                        </p:attrNameLst>
                                      </p:cBhvr>
                                      <p:tavLst>
                                        <p:tav tm="0">
                                          <p:val>
                                            <p:strVal val="1+#ppt_h/2"/>
                                          </p:val>
                                        </p:tav>
                                        <p:tav tm="100000">
                                          <p:val>
                                            <p:strVal val="#ppt_y"/>
                                          </p:val>
                                        </p:tav>
                                      </p:tavLst>
                                    </p:anim>
                                  </p:childTnLst>
                                </p:cTn>
                              </p:par>
                              <p:par>
                                <p:cTn id="495" presetID="2" presetClass="entr" presetSubtype="4" fill="hold" nodeType="withEffect">
                                  <p:stCondLst>
                                    <p:cond delay="0"/>
                                  </p:stCondLst>
                                  <p:childTnLst>
                                    <p:set>
                                      <p:cBhvr>
                                        <p:cTn id="496" dur="1" fill="hold">
                                          <p:stCondLst>
                                            <p:cond delay="0"/>
                                          </p:stCondLst>
                                        </p:cTn>
                                        <p:tgtEl>
                                          <p:spTgt spid="332"/>
                                        </p:tgtEl>
                                        <p:attrNameLst>
                                          <p:attrName>style.visibility</p:attrName>
                                        </p:attrNameLst>
                                      </p:cBhvr>
                                      <p:to>
                                        <p:strVal val="visible"/>
                                      </p:to>
                                    </p:set>
                                    <p:anim calcmode="lin" valueType="num">
                                      <p:cBhvr additive="base">
                                        <p:cTn id="497" dur="500" fill="hold"/>
                                        <p:tgtEl>
                                          <p:spTgt spid="332"/>
                                        </p:tgtEl>
                                        <p:attrNameLst>
                                          <p:attrName>ppt_x</p:attrName>
                                        </p:attrNameLst>
                                      </p:cBhvr>
                                      <p:tavLst>
                                        <p:tav tm="0">
                                          <p:val>
                                            <p:strVal val="#ppt_x"/>
                                          </p:val>
                                        </p:tav>
                                        <p:tav tm="100000">
                                          <p:val>
                                            <p:strVal val="#ppt_x"/>
                                          </p:val>
                                        </p:tav>
                                      </p:tavLst>
                                    </p:anim>
                                    <p:anim calcmode="lin" valueType="num">
                                      <p:cBhvr additive="base">
                                        <p:cTn id="498" dur="500" fill="hold"/>
                                        <p:tgtEl>
                                          <p:spTgt spid="332"/>
                                        </p:tgtEl>
                                        <p:attrNameLst>
                                          <p:attrName>ppt_y</p:attrName>
                                        </p:attrNameLst>
                                      </p:cBhvr>
                                      <p:tavLst>
                                        <p:tav tm="0">
                                          <p:val>
                                            <p:strVal val="1+#ppt_h/2"/>
                                          </p:val>
                                        </p:tav>
                                        <p:tav tm="100000">
                                          <p:val>
                                            <p:strVal val="#ppt_y"/>
                                          </p:val>
                                        </p:tav>
                                      </p:tavLst>
                                    </p:anim>
                                  </p:childTnLst>
                                </p:cTn>
                              </p:par>
                              <p:par>
                                <p:cTn id="499" presetID="2" presetClass="entr" presetSubtype="4" fill="hold" nodeType="withEffect">
                                  <p:stCondLst>
                                    <p:cond delay="0"/>
                                  </p:stCondLst>
                                  <p:childTnLst>
                                    <p:set>
                                      <p:cBhvr>
                                        <p:cTn id="500" dur="1" fill="hold">
                                          <p:stCondLst>
                                            <p:cond delay="0"/>
                                          </p:stCondLst>
                                        </p:cTn>
                                        <p:tgtEl>
                                          <p:spTgt spid="333"/>
                                        </p:tgtEl>
                                        <p:attrNameLst>
                                          <p:attrName>style.visibility</p:attrName>
                                        </p:attrNameLst>
                                      </p:cBhvr>
                                      <p:to>
                                        <p:strVal val="visible"/>
                                      </p:to>
                                    </p:set>
                                    <p:anim calcmode="lin" valueType="num">
                                      <p:cBhvr additive="base">
                                        <p:cTn id="501" dur="500" fill="hold"/>
                                        <p:tgtEl>
                                          <p:spTgt spid="333"/>
                                        </p:tgtEl>
                                        <p:attrNameLst>
                                          <p:attrName>ppt_x</p:attrName>
                                        </p:attrNameLst>
                                      </p:cBhvr>
                                      <p:tavLst>
                                        <p:tav tm="0">
                                          <p:val>
                                            <p:strVal val="#ppt_x"/>
                                          </p:val>
                                        </p:tav>
                                        <p:tav tm="100000">
                                          <p:val>
                                            <p:strVal val="#ppt_x"/>
                                          </p:val>
                                        </p:tav>
                                      </p:tavLst>
                                    </p:anim>
                                    <p:anim calcmode="lin" valueType="num">
                                      <p:cBhvr additive="base">
                                        <p:cTn id="502" dur="500" fill="hold"/>
                                        <p:tgtEl>
                                          <p:spTgt spid="333"/>
                                        </p:tgtEl>
                                        <p:attrNameLst>
                                          <p:attrName>ppt_y</p:attrName>
                                        </p:attrNameLst>
                                      </p:cBhvr>
                                      <p:tavLst>
                                        <p:tav tm="0">
                                          <p:val>
                                            <p:strVal val="1+#ppt_h/2"/>
                                          </p:val>
                                        </p:tav>
                                        <p:tav tm="100000">
                                          <p:val>
                                            <p:strVal val="#ppt_y"/>
                                          </p:val>
                                        </p:tav>
                                      </p:tavLst>
                                    </p:anim>
                                  </p:childTnLst>
                                </p:cTn>
                              </p:par>
                              <p:par>
                                <p:cTn id="503" presetID="2" presetClass="entr" presetSubtype="4" fill="hold" grpId="0" nodeType="withEffect">
                                  <p:stCondLst>
                                    <p:cond delay="0"/>
                                  </p:stCondLst>
                                  <p:childTnLst>
                                    <p:set>
                                      <p:cBhvr>
                                        <p:cTn id="504" dur="1" fill="hold">
                                          <p:stCondLst>
                                            <p:cond delay="0"/>
                                          </p:stCondLst>
                                        </p:cTn>
                                        <p:tgtEl>
                                          <p:spTgt spid="334"/>
                                        </p:tgtEl>
                                        <p:attrNameLst>
                                          <p:attrName>style.visibility</p:attrName>
                                        </p:attrNameLst>
                                      </p:cBhvr>
                                      <p:to>
                                        <p:strVal val="visible"/>
                                      </p:to>
                                    </p:set>
                                    <p:anim calcmode="lin" valueType="num">
                                      <p:cBhvr additive="base">
                                        <p:cTn id="505" dur="500" fill="hold"/>
                                        <p:tgtEl>
                                          <p:spTgt spid="334"/>
                                        </p:tgtEl>
                                        <p:attrNameLst>
                                          <p:attrName>ppt_x</p:attrName>
                                        </p:attrNameLst>
                                      </p:cBhvr>
                                      <p:tavLst>
                                        <p:tav tm="0">
                                          <p:val>
                                            <p:strVal val="#ppt_x"/>
                                          </p:val>
                                        </p:tav>
                                        <p:tav tm="100000">
                                          <p:val>
                                            <p:strVal val="#ppt_x"/>
                                          </p:val>
                                        </p:tav>
                                      </p:tavLst>
                                    </p:anim>
                                    <p:anim calcmode="lin" valueType="num">
                                      <p:cBhvr additive="base">
                                        <p:cTn id="506" dur="500" fill="hold"/>
                                        <p:tgtEl>
                                          <p:spTgt spid="334"/>
                                        </p:tgtEl>
                                        <p:attrNameLst>
                                          <p:attrName>ppt_y</p:attrName>
                                        </p:attrNameLst>
                                      </p:cBhvr>
                                      <p:tavLst>
                                        <p:tav tm="0">
                                          <p:val>
                                            <p:strVal val="1+#ppt_h/2"/>
                                          </p:val>
                                        </p:tav>
                                        <p:tav tm="100000">
                                          <p:val>
                                            <p:strVal val="#ppt_y"/>
                                          </p:val>
                                        </p:tav>
                                      </p:tavLst>
                                    </p:anim>
                                  </p:childTnLst>
                                </p:cTn>
                              </p:par>
                            </p:childTnLst>
                          </p:cTn>
                        </p:par>
                      </p:childTnLst>
                    </p:cTn>
                  </p:par>
                  <p:par>
                    <p:cTn id="507" fill="hold">
                      <p:stCondLst>
                        <p:cond delay="indefinite"/>
                      </p:stCondLst>
                      <p:childTnLst>
                        <p:par>
                          <p:cTn id="508" fill="hold">
                            <p:stCondLst>
                              <p:cond delay="0"/>
                            </p:stCondLst>
                            <p:childTnLst>
                              <p:par>
                                <p:cTn id="509" presetID="2" presetClass="entr" presetSubtype="4" fill="hold" nodeType="clickEffect">
                                  <p:stCondLst>
                                    <p:cond delay="0"/>
                                  </p:stCondLst>
                                  <p:childTnLst>
                                    <p:set>
                                      <p:cBhvr>
                                        <p:cTn id="510" dur="1" fill="hold">
                                          <p:stCondLst>
                                            <p:cond delay="0"/>
                                          </p:stCondLst>
                                        </p:cTn>
                                        <p:tgtEl>
                                          <p:spTgt spid="201"/>
                                        </p:tgtEl>
                                        <p:attrNameLst>
                                          <p:attrName>style.visibility</p:attrName>
                                        </p:attrNameLst>
                                      </p:cBhvr>
                                      <p:to>
                                        <p:strVal val="visible"/>
                                      </p:to>
                                    </p:set>
                                    <p:anim calcmode="lin" valueType="num">
                                      <p:cBhvr additive="base">
                                        <p:cTn id="511" dur="500" fill="hold"/>
                                        <p:tgtEl>
                                          <p:spTgt spid="201"/>
                                        </p:tgtEl>
                                        <p:attrNameLst>
                                          <p:attrName>ppt_x</p:attrName>
                                        </p:attrNameLst>
                                      </p:cBhvr>
                                      <p:tavLst>
                                        <p:tav tm="0">
                                          <p:val>
                                            <p:strVal val="#ppt_x"/>
                                          </p:val>
                                        </p:tav>
                                        <p:tav tm="100000">
                                          <p:val>
                                            <p:strVal val="#ppt_x"/>
                                          </p:val>
                                        </p:tav>
                                      </p:tavLst>
                                    </p:anim>
                                    <p:anim calcmode="lin" valueType="num">
                                      <p:cBhvr additive="base">
                                        <p:cTn id="512" dur="500" fill="hold"/>
                                        <p:tgtEl>
                                          <p:spTgt spid="201"/>
                                        </p:tgtEl>
                                        <p:attrNameLst>
                                          <p:attrName>ppt_y</p:attrName>
                                        </p:attrNameLst>
                                      </p:cBhvr>
                                      <p:tavLst>
                                        <p:tav tm="0">
                                          <p:val>
                                            <p:strVal val="1+#ppt_h/2"/>
                                          </p:val>
                                        </p:tav>
                                        <p:tav tm="100000">
                                          <p:val>
                                            <p:strVal val="#ppt_y"/>
                                          </p:val>
                                        </p:tav>
                                      </p:tavLst>
                                    </p:anim>
                                  </p:childTnLst>
                                </p:cTn>
                              </p:par>
                              <p:par>
                                <p:cTn id="513" presetID="2" presetClass="entr" presetSubtype="4" fill="hold" nodeType="withEffect">
                                  <p:stCondLst>
                                    <p:cond delay="0"/>
                                  </p:stCondLst>
                                  <p:childTnLst>
                                    <p:set>
                                      <p:cBhvr>
                                        <p:cTn id="514" dur="1" fill="hold">
                                          <p:stCondLst>
                                            <p:cond delay="0"/>
                                          </p:stCondLst>
                                        </p:cTn>
                                        <p:tgtEl>
                                          <p:spTgt spid="202"/>
                                        </p:tgtEl>
                                        <p:attrNameLst>
                                          <p:attrName>style.visibility</p:attrName>
                                        </p:attrNameLst>
                                      </p:cBhvr>
                                      <p:to>
                                        <p:strVal val="visible"/>
                                      </p:to>
                                    </p:set>
                                    <p:anim calcmode="lin" valueType="num">
                                      <p:cBhvr additive="base">
                                        <p:cTn id="515" dur="500" fill="hold"/>
                                        <p:tgtEl>
                                          <p:spTgt spid="202"/>
                                        </p:tgtEl>
                                        <p:attrNameLst>
                                          <p:attrName>ppt_x</p:attrName>
                                        </p:attrNameLst>
                                      </p:cBhvr>
                                      <p:tavLst>
                                        <p:tav tm="0">
                                          <p:val>
                                            <p:strVal val="#ppt_x"/>
                                          </p:val>
                                        </p:tav>
                                        <p:tav tm="100000">
                                          <p:val>
                                            <p:strVal val="#ppt_x"/>
                                          </p:val>
                                        </p:tav>
                                      </p:tavLst>
                                    </p:anim>
                                    <p:anim calcmode="lin" valueType="num">
                                      <p:cBhvr additive="base">
                                        <p:cTn id="516" dur="500" fill="hold"/>
                                        <p:tgtEl>
                                          <p:spTgt spid="202"/>
                                        </p:tgtEl>
                                        <p:attrNameLst>
                                          <p:attrName>ppt_y</p:attrName>
                                        </p:attrNameLst>
                                      </p:cBhvr>
                                      <p:tavLst>
                                        <p:tav tm="0">
                                          <p:val>
                                            <p:strVal val="1+#ppt_h/2"/>
                                          </p:val>
                                        </p:tav>
                                        <p:tav tm="100000">
                                          <p:val>
                                            <p:strVal val="#ppt_y"/>
                                          </p:val>
                                        </p:tav>
                                      </p:tavLst>
                                    </p:anim>
                                  </p:childTnLst>
                                </p:cTn>
                              </p:par>
                              <p:par>
                                <p:cTn id="517" presetID="2" presetClass="entr" presetSubtype="4" fill="hold" nodeType="withEffect">
                                  <p:stCondLst>
                                    <p:cond delay="0"/>
                                  </p:stCondLst>
                                  <p:childTnLst>
                                    <p:set>
                                      <p:cBhvr>
                                        <p:cTn id="518" dur="1" fill="hold">
                                          <p:stCondLst>
                                            <p:cond delay="0"/>
                                          </p:stCondLst>
                                        </p:cTn>
                                        <p:tgtEl>
                                          <p:spTgt spid="203"/>
                                        </p:tgtEl>
                                        <p:attrNameLst>
                                          <p:attrName>style.visibility</p:attrName>
                                        </p:attrNameLst>
                                      </p:cBhvr>
                                      <p:to>
                                        <p:strVal val="visible"/>
                                      </p:to>
                                    </p:set>
                                    <p:anim calcmode="lin" valueType="num">
                                      <p:cBhvr additive="base">
                                        <p:cTn id="519" dur="500" fill="hold"/>
                                        <p:tgtEl>
                                          <p:spTgt spid="203"/>
                                        </p:tgtEl>
                                        <p:attrNameLst>
                                          <p:attrName>ppt_x</p:attrName>
                                        </p:attrNameLst>
                                      </p:cBhvr>
                                      <p:tavLst>
                                        <p:tav tm="0">
                                          <p:val>
                                            <p:strVal val="#ppt_x"/>
                                          </p:val>
                                        </p:tav>
                                        <p:tav tm="100000">
                                          <p:val>
                                            <p:strVal val="#ppt_x"/>
                                          </p:val>
                                        </p:tav>
                                      </p:tavLst>
                                    </p:anim>
                                    <p:anim calcmode="lin" valueType="num">
                                      <p:cBhvr additive="base">
                                        <p:cTn id="520" dur="500" fill="hold"/>
                                        <p:tgtEl>
                                          <p:spTgt spid="203"/>
                                        </p:tgtEl>
                                        <p:attrNameLst>
                                          <p:attrName>ppt_y</p:attrName>
                                        </p:attrNameLst>
                                      </p:cBhvr>
                                      <p:tavLst>
                                        <p:tav tm="0">
                                          <p:val>
                                            <p:strVal val="1+#ppt_h/2"/>
                                          </p:val>
                                        </p:tav>
                                        <p:tav tm="100000">
                                          <p:val>
                                            <p:strVal val="#ppt_y"/>
                                          </p:val>
                                        </p:tav>
                                      </p:tavLst>
                                    </p:anim>
                                  </p:childTnLst>
                                </p:cTn>
                              </p:par>
                              <p:par>
                                <p:cTn id="521" presetID="2" presetClass="entr" presetSubtype="4" fill="hold" nodeType="withEffect">
                                  <p:stCondLst>
                                    <p:cond delay="0"/>
                                  </p:stCondLst>
                                  <p:childTnLst>
                                    <p:set>
                                      <p:cBhvr>
                                        <p:cTn id="522" dur="1" fill="hold">
                                          <p:stCondLst>
                                            <p:cond delay="0"/>
                                          </p:stCondLst>
                                        </p:cTn>
                                        <p:tgtEl>
                                          <p:spTgt spid="204"/>
                                        </p:tgtEl>
                                        <p:attrNameLst>
                                          <p:attrName>style.visibility</p:attrName>
                                        </p:attrNameLst>
                                      </p:cBhvr>
                                      <p:to>
                                        <p:strVal val="visible"/>
                                      </p:to>
                                    </p:set>
                                    <p:anim calcmode="lin" valueType="num">
                                      <p:cBhvr additive="base">
                                        <p:cTn id="523" dur="500" fill="hold"/>
                                        <p:tgtEl>
                                          <p:spTgt spid="204"/>
                                        </p:tgtEl>
                                        <p:attrNameLst>
                                          <p:attrName>ppt_x</p:attrName>
                                        </p:attrNameLst>
                                      </p:cBhvr>
                                      <p:tavLst>
                                        <p:tav tm="0">
                                          <p:val>
                                            <p:strVal val="#ppt_x"/>
                                          </p:val>
                                        </p:tav>
                                        <p:tav tm="100000">
                                          <p:val>
                                            <p:strVal val="#ppt_x"/>
                                          </p:val>
                                        </p:tav>
                                      </p:tavLst>
                                    </p:anim>
                                    <p:anim calcmode="lin" valueType="num">
                                      <p:cBhvr additive="base">
                                        <p:cTn id="524" dur="500" fill="hold"/>
                                        <p:tgtEl>
                                          <p:spTgt spid="204"/>
                                        </p:tgtEl>
                                        <p:attrNameLst>
                                          <p:attrName>ppt_y</p:attrName>
                                        </p:attrNameLst>
                                      </p:cBhvr>
                                      <p:tavLst>
                                        <p:tav tm="0">
                                          <p:val>
                                            <p:strVal val="1+#ppt_h/2"/>
                                          </p:val>
                                        </p:tav>
                                        <p:tav tm="100000">
                                          <p:val>
                                            <p:strVal val="#ppt_y"/>
                                          </p:val>
                                        </p:tav>
                                      </p:tavLst>
                                    </p:anim>
                                  </p:childTnLst>
                                </p:cTn>
                              </p:par>
                              <p:par>
                                <p:cTn id="525" presetID="2" presetClass="entr" presetSubtype="4" fill="hold" nodeType="withEffect">
                                  <p:stCondLst>
                                    <p:cond delay="0"/>
                                  </p:stCondLst>
                                  <p:childTnLst>
                                    <p:set>
                                      <p:cBhvr>
                                        <p:cTn id="526" dur="1" fill="hold">
                                          <p:stCondLst>
                                            <p:cond delay="0"/>
                                          </p:stCondLst>
                                        </p:cTn>
                                        <p:tgtEl>
                                          <p:spTgt spid="205"/>
                                        </p:tgtEl>
                                        <p:attrNameLst>
                                          <p:attrName>style.visibility</p:attrName>
                                        </p:attrNameLst>
                                      </p:cBhvr>
                                      <p:to>
                                        <p:strVal val="visible"/>
                                      </p:to>
                                    </p:set>
                                    <p:anim calcmode="lin" valueType="num">
                                      <p:cBhvr additive="base">
                                        <p:cTn id="527" dur="500" fill="hold"/>
                                        <p:tgtEl>
                                          <p:spTgt spid="205"/>
                                        </p:tgtEl>
                                        <p:attrNameLst>
                                          <p:attrName>ppt_x</p:attrName>
                                        </p:attrNameLst>
                                      </p:cBhvr>
                                      <p:tavLst>
                                        <p:tav tm="0">
                                          <p:val>
                                            <p:strVal val="#ppt_x"/>
                                          </p:val>
                                        </p:tav>
                                        <p:tav tm="100000">
                                          <p:val>
                                            <p:strVal val="#ppt_x"/>
                                          </p:val>
                                        </p:tav>
                                      </p:tavLst>
                                    </p:anim>
                                    <p:anim calcmode="lin" valueType="num">
                                      <p:cBhvr additive="base">
                                        <p:cTn id="528" dur="500" fill="hold"/>
                                        <p:tgtEl>
                                          <p:spTgt spid="205"/>
                                        </p:tgtEl>
                                        <p:attrNameLst>
                                          <p:attrName>ppt_y</p:attrName>
                                        </p:attrNameLst>
                                      </p:cBhvr>
                                      <p:tavLst>
                                        <p:tav tm="0">
                                          <p:val>
                                            <p:strVal val="1+#ppt_h/2"/>
                                          </p:val>
                                        </p:tav>
                                        <p:tav tm="100000">
                                          <p:val>
                                            <p:strVal val="#ppt_y"/>
                                          </p:val>
                                        </p:tav>
                                      </p:tavLst>
                                    </p:anim>
                                  </p:childTnLst>
                                </p:cTn>
                              </p:par>
                              <p:par>
                                <p:cTn id="529" presetID="2" presetClass="entr" presetSubtype="4" fill="hold" nodeType="withEffect">
                                  <p:stCondLst>
                                    <p:cond delay="0"/>
                                  </p:stCondLst>
                                  <p:childTnLst>
                                    <p:set>
                                      <p:cBhvr>
                                        <p:cTn id="530" dur="1" fill="hold">
                                          <p:stCondLst>
                                            <p:cond delay="0"/>
                                          </p:stCondLst>
                                        </p:cTn>
                                        <p:tgtEl>
                                          <p:spTgt spid="206"/>
                                        </p:tgtEl>
                                        <p:attrNameLst>
                                          <p:attrName>style.visibility</p:attrName>
                                        </p:attrNameLst>
                                      </p:cBhvr>
                                      <p:to>
                                        <p:strVal val="visible"/>
                                      </p:to>
                                    </p:set>
                                    <p:anim calcmode="lin" valueType="num">
                                      <p:cBhvr additive="base">
                                        <p:cTn id="531" dur="500" fill="hold"/>
                                        <p:tgtEl>
                                          <p:spTgt spid="206"/>
                                        </p:tgtEl>
                                        <p:attrNameLst>
                                          <p:attrName>ppt_x</p:attrName>
                                        </p:attrNameLst>
                                      </p:cBhvr>
                                      <p:tavLst>
                                        <p:tav tm="0">
                                          <p:val>
                                            <p:strVal val="#ppt_x"/>
                                          </p:val>
                                        </p:tav>
                                        <p:tav tm="100000">
                                          <p:val>
                                            <p:strVal val="#ppt_x"/>
                                          </p:val>
                                        </p:tav>
                                      </p:tavLst>
                                    </p:anim>
                                    <p:anim calcmode="lin" valueType="num">
                                      <p:cBhvr additive="base">
                                        <p:cTn id="532" dur="500" fill="hold"/>
                                        <p:tgtEl>
                                          <p:spTgt spid="206"/>
                                        </p:tgtEl>
                                        <p:attrNameLst>
                                          <p:attrName>ppt_y</p:attrName>
                                        </p:attrNameLst>
                                      </p:cBhvr>
                                      <p:tavLst>
                                        <p:tav tm="0">
                                          <p:val>
                                            <p:strVal val="1+#ppt_h/2"/>
                                          </p:val>
                                        </p:tav>
                                        <p:tav tm="100000">
                                          <p:val>
                                            <p:strVal val="#ppt_y"/>
                                          </p:val>
                                        </p:tav>
                                      </p:tavLst>
                                    </p:anim>
                                  </p:childTnLst>
                                </p:cTn>
                              </p:par>
                              <p:par>
                                <p:cTn id="533" presetID="2" presetClass="entr" presetSubtype="4" fill="hold" nodeType="withEffect">
                                  <p:stCondLst>
                                    <p:cond delay="0"/>
                                  </p:stCondLst>
                                  <p:childTnLst>
                                    <p:set>
                                      <p:cBhvr>
                                        <p:cTn id="534" dur="1" fill="hold">
                                          <p:stCondLst>
                                            <p:cond delay="0"/>
                                          </p:stCondLst>
                                        </p:cTn>
                                        <p:tgtEl>
                                          <p:spTgt spid="207"/>
                                        </p:tgtEl>
                                        <p:attrNameLst>
                                          <p:attrName>style.visibility</p:attrName>
                                        </p:attrNameLst>
                                      </p:cBhvr>
                                      <p:to>
                                        <p:strVal val="visible"/>
                                      </p:to>
                                    </p:set>
                                    <p:anim calcmode="lin" valueType="num">
                                      <p:cBhvr additive="base">
                                        <p:cTn id="535" dur="500" fill="hold"/>
                                        <p:tgtEl>
                                          <p:spTgt spid="207"/>
                                        </p:tgtEl>
                                        <p:attrNameLst>
                                          <p:attrName>ppt_x</p:attrName>
                                        </p:attrNameLst>
                                      </p:cBhvr>
                                      <p:tavLst>
                                        <p:tav tm="0">
                                          <p:val>
                                            <p:strVal val="#ppt_x"/>
                                          </p:val>
                                        </p:tav>
                                        <p:tav tm="100000">
                                          <p:val>
                                            <p:strVal val="#ppt_x"/>
                                          </p:val>
                                        </p:tav>
                                      </p:tavLst>
                                    </p:anim>
                                    <p:anim calcmode="lin" valueType="num">
                                      <p:cBhvr additive="base">
                                        <p:cTn id="536" dur="500" fill="hold"/>
                                        <p:tgtEl>
                                          <p:spTgt spid="207"/>
                                        </p:tgtEl>
                                        <p:attrNameLst>
                                          <p:attrName>ppt_y</p:attrName>
                                        </p:attrNameLst>
                                      </p:cBhvr>
                                      <p:tavLst>
                                        <p:tav tm="0">
                                          <p:val>
                                            <p:strVal val="1+#ppt_h/2"/>
                                          </p:val>
                                        </p:tav>
                                        <p:tav tm="100000">
                                          <p:val>
                                            <p:strVal val="#ppt_y"/>
                                          </p:val>
                                        </p:tav>
                                      </p:tavLst>
                                    </p:anim>
                                  </p:childTnLst>
                                </p:cTn>
                              </p:par>
                              <p:par>
                                <p:cTn id="537" presetID="2" presetClass="entr" presetSubtype="4" fill="hold" nodeType="withEffect">
                                  <p:stCondLst>
                                    <p:cond delay="0"/>
                                  </p:stCondLst>
                                  <p:childTnLst>
                                    <p:set>
                                      <p:cBhvr>
                                        <p:cTn id="538" dur="1" fill="hold">
                                          <p:stCondLst>
                                            <p:cond delay="0"/>
                                          </p:stCondLst>
                                        </p:cTn>
                                        <p:tgtEl>
                                          <p:spTgt spid="208"/>
                                        </p:tgtEl>
                                        <p:attrNameLst>
                                          <p:attrName>style.visibility</p:attrName>
                                        </p:attrNameLst>
                                      </p:cBhvr>
                                      <p:to>
                                        <p:strVal val="visible"/>
                                      </p:to>
                                    </p:set>
                                    <p:anim calcmode="lin" valueType="num">
                                      <p:cBhvr additive="base">
                                        <p:cTn id="539" dur="500" fill="hold"/>
                                        <p:tgtEl>
                                          <p:spTgt spid="208"/>
                                        </p:tgtEl>
                                        <p:attrNameLst>
                                          <p:attrName>ppt_x</p:attrName>
                                        </p:attrNameLst>
                                      </p:cBhvr>
                                      <p:tavLst>
                                        <p:tav tm="0">
                                          <p:val>
                                            <p:strVal val="#ppt_x"/>
                                          </p:val>
                                        </p:tav>
                                        <p:tav tm="100000">
                                          <p:val>
                                            <p:strVal val="#ppt_x"/>
                                          </p:val>
                                        </p:tav>
                                      </p:tavLst>
                                    </p:anim>
                                    <p:anim calcmode="lin" valueType="num">
                                      <p:cBhvr additive="base">
                                        <p:cTn id="540" dur="500" fill="hold"/>
                                        <p:tgtEl>
                                          <p:spTgt spid="208"/>
                                        </p:tgtEl>
                                        <p:attrNameLst>
                                          <p:attrName>ppt_y</p:attrName>
                                        </p:attrNameLst>
                                      </p:cBhvr>
                                      <p:tavLst>
                                        <p:tav tm="0">
                                          <p:val>
                                            <p:strVal val="1+#ppt_h/2"/>
                                          </p:val>
                                        </p:tav>
                                        <p:tav tm="100000">
                                          <p:val>
                                            <p:strVal val="#ppt_y"/>
                                          </p:val>
                                        </p:tav>
                                      </p:tavLst>
                                    </p:anim>
                                  </p:childTnLst>
                                </p:cTn>
                              </p:par>
                              <p:par>
                                <p:cTn id="541" presetID="2" presetClass="entr" presetSubtype="4" fill="hold" nodeType="withEffect">
                                  <p:stCondLst>
                                    <p:cond delay="0"/>
                                  </p:stCondLst>
                                  <p:childTnLst>
                                    <p:set>
                                      <p:cBhvr>
                                        <p:cTn id="542" dur="1" fill="hold">
                                          <p:stCondLst>
                                            <p:cond delay="0"/>
                                          </p:stCondLst>
                                        </p:cTn>
                                        <p:tgtEl>
                                          <p:spTgt spid="209"/>
                                        </p:tgtEl>
                                        <p:attrNameLst>
                                          <p:attrName>style.visibility</p:attrName>
                                        </p:attrNameLst>
                                      </p:cBhvr>
                                      <p:to>
                                        <p:strVal val="visible"/>
                                      </p:to>
                                    </p:set>
                                    <p:anim calcmode="lin" valueType="num">
                                      <p:cBhvr additive="base">
                                        <p:cTn id="543" dur="500" fill="hold"/>
                                        <p:tgtEl>
                                          <p:spTgt spid="209"/>
                                        </p:tgtEl>
                                        <p:attrNameLst>
                                          <p:attrName>ppt_x</p:attrName>
                                        </p:attrNameLst>
                                      </p:cBhvr>
                                      <p:tavLst>
                                        <p:tav tm="0">
                                          <p:val>
                                            <p:strVal val="#ppt_x"/>
                                          </p:val>
                                        </p:tav>
                                        <p:tav tm="100000">
                                          <p:val>
                                            <p:strVal val="#ppt_x"/>
                                          </p:val>
                                        </p:tav>
                                      </p:tavLst>
                                    </p:anim>
                                    <p:anim calcmode="lin" valueType="num">
                                      <p:cBhvr additive="base">
                                        <p:cTn id="544" dur="500" fill="hold"/>
                                        <p:tgtEl>
                                          <p:spTgt spid="209"/>
                                        </p:tgtEl>
                                        <p:attrNameLst>
                                          <p:attrName>ppt_y</p:attrName>
                                        </p:attrNameLst>
                                      </p:cBhvr>
                                      <p:tavLst>
                                        <p:tav tm="0">
                                          <p:val>
                                            <p:strVal val="1+#ppt_h/2"/>
                                          </p:val>
                                        </p:tav>
                                        <p:tav tm="100000">
                                          <p:val>
                                            <p:strVal val="#ppt_y"/>
                                          </p:val>
                                        </p:tav>
                                      </p:tavLst>
                                    </p:anim>
                                  </p:childTnLst>
                                </p:cTn>
                              </p:par>
                              <p:par>
                                <p:cTn id="545" presetID="2" presetClass="entr" presetSubtype="4" fill="hold" nodeType="withEffect">
                                  <p:stCondLst>
                                    <p:cond delay="0"/>
                                  </p:stCondLst>
                                  <p:childTnLst>
                                    <p:set>
                                      <p:cBhvr>
                                        <p:cTn id="546" dur="1" fill="hold">
                                          <p:stCondLst>
                                            <p:cond delay="0"/>
                                          </p:stCondLst>
                                        </p:cTn>
                                        <p:tgtEl>
                                          <p:spTgt spid="210"/>
                                        </p:tgtEl>
                                        <p:attrNameLst>
                                          <p:attrName>style.visibility</p:attrName>
                                        </p:attrNameLst>
                                      </p:cBhvr>
                                      <p:to>
                                        <p:strVal val="visible"/>
                                      </p:to>
                                    </p:set>
                                    <p:anim calcmode="lin" valueType="num">
                                      <p:cBhvr additive="base">
                                        <p:cTn id="547" dur="500" fill="hold"/>
                                        <p:tgtEl>
                                          <p:spTgt spid="210"/>
                                        </p:tgtEl>
                                        <p:attrNameLst>
                                          <p:attrName>ppt_x</p:attrName>
                                        </p:attrNameLst>
                                      </p:cBhvr>
                                      <p:tavLst>
                                        <p:tav tm="0">
                                          <p:val>
                                            <p:strVal val="#ppt_x"/>
                                          </p:val>
                                        </p:tav>
                                        <p:tav tm="100000">
                                          <p:val>
                                            <p:strVal val="#ppt_x"/>
                                          </p:val>
                                        </p:tav>
                                      </p:tavLst>
                                    </p:anim>
                                    <p:anim calcmode="lin" valueType="num">
                                      <p:cBhvr additive="base">
                                        <p:cTn id="548" dur="500" fill="hold"/>
                                        <p:tgtEl>
                                          <p:spTgt spid="210"/>
                                        </p:tgtEl>
                                        <p:attrNameLst>
                                          <p:attrName>ppt_y</p:attrName>
                                        </p:attrNameLst>
                                      </p:cBhvr>
                                      <p:tavLst>
                                        <p:tav tm="0">
                                          <p:val>
                                            <p:strVal val="1+#ppt_h/2"/>
                                          </p:val>
                                        </p:tav>
                                        <p:tav tm="100000">
                                          <p:val>
                                            <p:strVal val="#ppt_y"/>
                                          </p:val>
                                        </p:tav>
                                      </p:tavLst>
                                    </p:anim>
                                  </p:childTnLst>
                                </p:cTn>
                              </p:par>
                              <p:par>
                                <p:cTn id="549" presetID="2" presetClass="entr" presetSubtype="4" fill="hold" nodeType="withEffect">
                                  <p:stCondLst>
                                    <p:cond delay="0"/>
                                  </p:stCondLst>
                                  <p:childTnLst>
                                    <p:set>
                                      <p:cBhvr>
                                        <p:cTn id="550" dur="1" fill="hold">
                                          <p:stCondLst>
                                            <p:cond delay="0"/>
                                          </p:stCondLst>
                                        </p:cTn>
                                        <p:tgtEl>
                                          <p:spTgt spid="211"/>
                                        </p:tgtEl>
                                        <p:attrNameLst>
                                          <p:attrName>style.visibility</p:attrName>
                                        </p:attrNameLst>
                                      </p:cBhvr>
                                      <p:to>
                                        <p:strVal val="visible"/>
                                      </p:to>
                                    </p:set>
                                    <p:anim calcmode="lin" valueType="num">
                                      <p:cBhvr additive="base">
                                        <p:cTn id="551" dur="500" fill="hold"/>
                                        <p:tgtEl>
                                          <p:spTgt spid="211"/>
                                        </p:tgtEl>
                                        <p:attrNameLst>
                                          <p:attrName>ppt_x</p:attrName>
                                        </p:attrNameLst>
                                      </p:cBhvr>
                                      <p:tavLst>
                                        <p:tav tm="0">
                                          <p:val>
                                            <p:strVal val="#ppt_x"/>
                                          </p:val>
                                        </p:tav>
                                        <p:tav tm="100000">
                                          <p:val>
                                            <p:strVal val="#ppt_x"/>
                                          </p:val>
                                        </p:tav>
                                      </p:tavLst>
                                    </p:anim>
                                    <p:anim calcmode="lin" valueType="num">
                                      <p:cBhvr additive="base">
                                        <p:cTn id="552" dur="500" fill="hold"/>
                                        <p:tgtEl>
                                          <p:spTgt spid="211"/>
                                        </p:tgtEl>
                                        <p:attrNameLst>
                                          <p:attrName>ppt_y</p:attrName>
                                        </p:attrNameLst>
                                      </p:cBhvr>
                                      <p:tavLst>
                                        <p:tav tm="0">
                                          <p:val>
                                            <p:strVal val="1+#ppt_h/2"/>
                                          </p:val>
                                        </p:tav>
                                        <p:tav tm="100000">
                                          <p:val>
                                            <p:strVal val="#ppt_y"/>
                                          </p:val>
                                        </p:tav>
                                      </p:tavLst>
                                    </p:anim>
                                  </p:childTnLst>
                                </p:cTn>
                              </p:par>
                              <p:par>
                                <p:cTn id="553" presetID="2" presetClass="entr" presetSubtype="4" fill="hold" nodeType="withEffect">
                                  <p:stCondLst>
                                    <p:cond delay="0"/>
                                  </p:stCondLst>
                                  <p:childTnLst>
                                    <p:set>
                                      <p:cBhvr>
                                        <p:cTn id="554" dur="1" fill="hold">
                                          <p:stCondLst>
                                            <p:cond delay="0"/>
                                          </p:stCondLst>
                                        </p:cTn>
                                        <p:tgtEl>
                                          <p:spTgt spid="212"/>
                                        </p:tgtEl>
                                        <p:attrNameLst>
                                          <p:attrName>style.visibility</p:attrName>
                                        </p:attrNameLst>
                                      </p:cBhvr>
                                      <p:to>
                                        <p:strVal val="visible"/>
                                      </p:to>
                                    </p:set>
                                    <p:anim calcmode="lin" valueType="num">
                                      <p:cBhvr additive="base">
                                        <p:cTn id="555" dur="500" fill="hold"/>
                                        <p:tgtEl>
                                          <p:spTgt spid="212"/>
                                        </p:tgtEl>
                                        <p:attrNameLst>
                                          <p:attrName>ppt_x</p:attrName>
                                        </p:attrNameLst>
                                      </p:cBhvr>
                                      <p:tavLst>
                                        <p:tav tm="0">
                                          <p:val>
                                            <p:strVal val="#ppt_x"/>
                                          </p:val>
                                        </p:tav>
                                        <p:tav tm="100000">
                                          <p:val>
                                            <p:strVal val="#ppt_x"/>
                                          </p:val>
                                        </p:tav>
                                      </p:tavLst>
                                    </p:anim>
                                    <p:anim calcmode="lin" valueType="num">
                                      <p:cBhvr additive="base">
                                        <p:cTn id="556" dur="500" fill="hold"/>
                                        <p:tgtEl>
                                          <p:spTgt spid="212"/>
                                        </p:tgtEl>
                                        <p:attrNameLst>
                                          <p:attrName>ppt_y</p:attrName>
                                        </p:attrNameLst>
                                      </p:cBhvr>
                                      <p:tavLst>
                                        <p:tav tm="0">
                                          <p:val>
                                            <p:strVal val="1+#ppt_h/2"/>
                                          </p:val>
                                        </p:tav>
                                        <p:tav tm="100000">
                                          <p:val>
                                            <p:strVal val="#ppt_y"/>
                                          </p:val>
                                        </p:tav>
                                      </p:tavLst>
                                    </p:anim>
                                  </p:childTnLst>
                                </p:cTn>
                              </p:par>
                              <p:par>
                                <p:cTn id="557" presetID="2" presetClass="entr" presetSubtype="4" fill="hold" nodeType="withEffect">
                                  <p:stCondLst>
                                    <p:cond delay="0"/>
                                  </p:stCondLst>
                                  <p:childTnLst>
                                    <p:set>
                                      <p:cBhvr>
                                        <p:cTn id="558" dur="1" fill="hold">
                                          <p:stCondLst>
                                            <p:cond delay="0"/>
                                          </p:stCondLst>
                                        </p:cTn>
                                        <p:tgtEl>
                                          <p:spTgt spid="213"/>
                                        </p:tgtEl>
                                        <p:attrNameLst>
                                          <p:attrName>style.visibility</p:attrName>
                                        </p:attrNameLst>
                                      </p:cBhvr>
                                      <p:to>
                                        <p:strVal val="visible"/>
                                      </p:to>
                                    </p:set>
                                    <p:anim calcmode="lin" valueType="num">
                                      <p:cBhvr additive="base">
                                        <p:cTn id="559" dur="500" fill="hold"/>
                                        <p:tgtEl>
                                          <p:spTgt spid="213"/>
                                        </p:tgtEl>
                                        <p:attrNameLst>
                                          <p:attrName>ppt_x</p:attrName>
                                        </p:attrNameLst>
                                      </p:cBhvr>
                                      <p:tavLst>
                                        <p:tav tm="0">
                                          <p:val>
                                            <p:strVal val="#ppt_x"/>
                                          </p:val>
                                        </p:tav>
                                        <p:tav tm="100000">
                                          <p:val>
                                            <p:strVal val="#ppt_x"/>
                                          </p:val>
                                        </p:tav>
                                      </p:tavLst>
                                    </p:anim>
                                    <p:anim calcmode="lin" valueType="num">
                                      <p:cBhvr additive="base">
                                        <p:cTn id="560" dur="500" fill="hold"/>
                                        <p:tgtEl>
                                          <p:spTgt spid="213"/>
                                        </p:tgtEl>
                                        <p:attrNameLst>
                                          <p:attrName>ppt_y</p:attrName>
                                        </p:attrNameLst>
                                      </p:cBhvr>
                                      <p:tavLst>
                                        <p:tav tm="0">
                                          <p:val>
                                            <p:strVal val="1+#ppt_h/2"/>
                                          </p:val>
                                        </p:tav>
                                        <p:tav tm="100000">
                                          <p:val>
                                            <p:strVal val="#ppt_y"/>
                                          </p:val>
                                        </p:tav>
                                      </p:tavLst>
                                    </p:anim>
                                  </p:childTnLst>
                                </p:cTn>
                              </p:par>
                              <p:par>
                                <p:cTn id="561" presetID="2" presetClass="entr" presetSubtype="4" fill="hold" nodeType="withEffect">
                                  <p:stCondLst>
                                    <p:cond delay="0"/>
                                  </p:stCondLst>
                                  <p:childTnLst>
                                    <p:set>
                                      <p:cBhvr>
                                        <p:cTn id="562" dur="1" fill="hold">
                                          <p:stCondLst>
                                            <p:cond delay="0"/>
                                          </p:stCondLst>
                                        </p:cTn>
                                        <p:tgtEl>
                                          <p:spTgt spid="214"/>
                                        </p:tgtEl>
                                        <p:attrNameLst>
                                          <p:attrName>style.visibility</p:attrName>
                                        </p:attrNameLst>
                                      </p:cBhvr>
                                      <p:to>
                                        <p:strVal val="visible"/>
                                      </p:to>
                                    </p:set>
                                    <p:anim calcmode="lin" valueType="num">
                                      <p:cBhvr additive="base">
                                        <p:cTn id="563" dur="500" fill="hold"/>
                                        <p:tgtEl>
                                          <p:spTgt spid="214"/>
                                        </p:tgtEl>
                                        <p:attrNameLst>
                                          <p:attrName>ppt_x</p:attrName>
                                        </p:attrNameLst>
                                      </p:cBhvr>
                                      <p:tavLst>
                                        <p:tav tm="0">
                                          <p:val>
                                            <p:strVal val="#ppt_x"/>
                                          </p:val>
                                        </p:tav>
                                        <p:tav tm="100000">
                                          <p:val>
                                            <p:strVal val="#ppt_x"/>
                                          </p:val>
                                        </p:tav>
                                      </p:tavLst>
                                    </p:anim>
                                    <p:anim calcmode="lin" valueType="num">
                                      <p:cBhvr additive="base">
                                        <p:cTn id="564" dur="500" fill="hold"/>
                                        <p:tgtEl>
                                          <p:spTgt spid="214"/>
                                        </p:tgtEl>
                                        <p:attrNameLst>
                                          <p:attrName>ppt_y</p:attrName>
                                        </p:attrNameLst>
                                      </p:cBhvr>
                                      <p:tavLst>
                                        <p:tav tm="0">
                                          <p:val>
                                            <p:strVal val="1+#ppt_h/2"/>
                                          </p:val>
                                        </p:tav>
                                        <p:tav tm="100000">
                                          <p:val>
                                            <p:strVal val="#ppt_y"/>
                                          </p:val>
                                        </p:tav>
                                      </p:tavLst>
                                    </p:anim>
                                  </p:childTnLst>
                                </p:cTn>
                              </p:par>
                              <p:par>
                                <p:cTn id="565" presetID="2" presetClass="entr" presetSubtype="4" fill="hold" nodeType="withEffect">
                                  <p:stCondLst>
                                    <p:cond delay="0"/>
                                  </p:stCondLst>
                                  <p:childTnLst>
                                    <p:set>
                                      <p:cBhvr>
                                        <p:cTn id="566" dur="1" fill="hold">
                                          <p:stCondLst>
                                            <p:cond delay="0"/>
                                          </p:stCondLst>
                                        </p:cTn>
                                        <p:tgtEl>
                                          <p:spTgt spid="215"/>
                                        </p:tgtEl>
                                        <p:attrNameLst>
                                          <p:attrName>style.visibility</p:attrName>
                                        </p:attrNameLst>
                                      </p:cBhvr>
                                      <p:to>
                                        <p:strVal val="visible"/>
                                      </p:to>
                                    </p:set>
                                    <p:anim calcmode="lin" valueType="num">
                                      <p:cBhvr additive="base">
                                        <p:cTn id="567" dur="500" fill="hold"/>
                                        <p:tgtEl>
                                          <p:spTgt spid="215"/>
                                        </p:tgtEl>
                                        <p:attrNameLst>
                                          <p:attrName>ppt_x</p:attrName>
                                        </p:attrNameLst>
                                      </p:cBhvr>
                                      <p:tavLst>
                                        <p:tav tm="0">
                                          <p:val>
                                            <p:strVal val="#ppt_x"/>
                                          </p:val>
                                        </p:tav>
                                        <p:tav tm="100000">
                                          <p:val>
                                            <p:strVal val="#ppt_x"/>
                                          </p:val>
                                        </p:tav>
                                      </p:tavLst>
                                    </p:anim>
                                    <p:anim calcmode="lin" valueType="num">
                                      <p:cBhvr additive="base">
                                        <p:cTn id="568" dur="500" fill="hold"/>
                                        <p:tgtEl>
                                          <p:spTgt spid="215"/>
                                        </p:tgtEl>
                                        <p:attrNameLst>
                                          <p:attrName>ppt_y</p:attrName>
                                        </p:attrNameLst>
                                      </p:cBhvr>
                                      <p:tavLst>
                                        <p:tav tm="0">
                                          <p:val>
                                            <p:strVal val="1+#ppt_h/2"/>
                                          </p:val>
                                        </p:tav>
                                        <p:tav tm="100000">
                                          <p:val>
                                            <p:strVal val="#ppt_y"/>
                                          </p:val>
                                        </p:tav>
                                      </p:tavLst>
                                    </p:anim>
                                  </p:childTnLst>
                                </p:cTn>
                              </p:par>
                              <p:par>
                                <p:cTn id="569" presetID="2" presetClass="entr" presetSubtype="4" fill="hold" nodeType="withEffect">
                                  <p:stCondLst>
                                    <p:cond delay="0"/>
                                  </p:stCondLst>
                                  <p:childTnLst>
                                    <p:set>
                                      <p:cBhvr>
                                        <p:cTn id="570" dur="1" fill="hold">
                                          <p:stCondLst>
                                            <p:cond delay="0"/>
                                          </p:stCondLst>
                                        </p:cTn>
                                        <p:tgtEl>
                                          <p:spTgt spid="216"/>
                                        </p:tgtEl>
                                        <p:attrNameLst>
                                          <p:attrName>style.visibility</p:attrName>
                                        </p:attrNameLst>
                                      </p:cBhvr>
                                      <p:to>
                                        <p:strVal val="visible"/>
                                      </p:to>
                                    </p:set>
                                    <p:anim calcmode="lin" valueType="num">
                                      <p:cBhvr additive="base">
                                        <p:cTn id="571" dur="500" fill="hold"/>
                                        <p:tgtEl>
                                          <p:spTgt spid="216"/>
                                        </p:tgtEl>
                                        <p:attrNameLst>
                                          <p:attrName>ppt_x</p:attrName>
                                        </p:attrNameLst>
                                      </p:cBhvr>
                                      <p:tavLst>
                                        <p:tav tm="0">
                                          <p:val>
                                            <p:strVal val="#ppt_x"/>
                                          </p:val>
                                        </p:tav>
                                        <p:tav tm="100000">
                                          <p:val>
                                            <p:strVal val="#ppt_x"/>
                                          </p:val>
                                        </p:tav>
                                      </p:tavLst>
                                    </p:anim>
                                    <p:anim calcmode="lin" valueType="num">
                                      <p:cBhvr additive="base">
                                        <p:cTn id="572" dur="500" fill="hold"/>
                                        <p:tgtEl>
                                          <p:spTgt spid="216"/>
                                        </p:tgtEl>
                                        <p:attrNameLst>
                                          <p:attrName>ppt_y</p:attrName>
                                        </p:attrNameLst>
                                      </p:cBhvr>
                                      <p:tavLst>
                                        <p:tav tm="0">
                                          <p:val>
                                            <p:strVal val="1+#ppt_h/2"/>
                                          </p:val>
                                        </p:tav>
                                        <p:tav tm="100000">
                                          <p:val>
                                            <p:strVal val="#ppt_y"/>
                                          </p:val>
                                        </p:tav>
                                      </p:tavLst>
                                    </p:anim>
                                  </p:childTnLst>
                                </p:cTn>
                              </p:par>
                              <p:par>
                                <p:cTn id="573" presetID="2" presetClass="entr" presetSubtype="4" fill="hold" nodeType="withEffect">
                                  <p:stCondLst>
                                    <p:cond delay="0"/>
                                  </p:stCondLst>
                                  <p:childTnLst>
                                    <p:set>
                                      <p:cBhvr>
                                        <p:cTn id="574" dur="1" fill="hold">
                                          <p:stCondLst>
                                            <p:cond delay="0"/>
                                          </p:stCondLst>
                                        </p:cTn>
                                        <p:tgtEl>
                                          <p:spTgt spid="217"/>
                                        </p:tgtEl>
                                        <p:attrNameLst>
                                          <p:attrName>style.visibility</p:attrName>
                                        </p:attrNameLst>
                                      </p:cBhvr>
                                      <p:to>
                                        <p:strVal val="visible"/>
                                      </p:to>
                                    </p:set>
                                    <p:anim calcmode="lin" valueType="num">
                                      <p:cBhvr additive="base">
                                        <p:cTn id="575" dur="500" fill="hold"/>
                                        <p:tgtEl>
                                          <p:spTgt spid="217"/>
                                        </p:tgtEl>
                                        <p:attrNameLst>
                                          <p:attrName>ppt_x</p:attrName>
                                        </p:attrNameLst>
                                      </p:cBhvr>
                                      <p:tavLst>
                                        <p:tav tm="0">
                                          <p:val>
                                            <p:strVal val="#ppt_x"/>
                                          </p:val>
                                        </p:tav>
                                        <p:tav tm="100000">
                                          <p:val>
                                            <p:strVal val="#ppt_x"/>
                                          </p:val>
                                        </p:tav>
                                      </p:tavLst>
                                    </p:anim>
                                    <p:anim calcmode="lin" valueType="num">
                                      <p:cBhvr additive="base">
                                        <p:cTn id="576" dur="500" fill="hold"/>
                                        <p:tgtEl>
                                          <p:spTgt spid="217"/>
                                        </p:tgtEl>
                                        <p:attrNameLst>
                                          <p:attrName>ppt_y</p:attrName>
                                        </p:attrNameLst>
                                      </p:cBhvr>
                                      <p:tavLst>
                                        <p:tav tm="0">
                                          <p:val>
                                            <p:strVal val="1+#ppt_h/2"/>
                                          </p:val>
                                        </p:tav>
                                        <p:tav tm="100000">
                                          <p:val>
                                            <p:strVal val="#ppt_y"/>
                                          </p:val>
                                        </p:tav>
                                      </p:tavLst>
                                    </p:anim>
                                  </p:childTnLst>
                                </p:cTn>
                              </p:par>
                              <p:par>
                                <p:cTn id="577" presetID="2" presetClass="entr" presetSubtype="4" fill="hold" nodeType="withEffect">
                                  <p:stCondLst>
                                    <p:cond delay="0"/>
                                  </p:stCondLst>
                                  <p:childTnLst>
                                    <p:set>
                                      <p:cBhvr>
                                        <p:cTn id="578" dur="1" fill="hold">
                                          <p:stCondLst>
                                            <p:cond delay="0"/>
                                          </p:stCondLst>
                                        </p:cTn>
                                        <p:tgtEl>
                                          <p:spTgt spid="218"/>
                                        </p:tgtEl>
                                        <p:attrNameLst>
                                          <p:attrName>style.visibility</p:attrName>
                                        </p:attrNameLst>
                                      </p:cBhvr>
                                      <p:to>
                                        <p:strVal val="visible"/>
                                      </p:to>
                                    </p:set>
                                    <p:anim calcmode="lin" valueType="num">
                                      <p:cBhvr additive="base">
                                        <p:cTn id="579" dur="500" fill="hold"/>
                                        <p:tgtEl>
                                          <p:spTgt spid="218"/>
                                        </p:tgtEl>
                                        <p:attrNameLst>
                                          <p:attrName>ppt_x</p:attrName>
                                        </p:attrNameLst>
                                      </p:cBhvr>
                                      <p:tavLst>
                                        <p:tav tm="0">
                                          <p:val>
                                            <p:strVal val="#ppt_x"/>
                                          </p:val>
                                        </p:tav>
                                        <p:tav tm="100000">
                                          <p:val>
                                            <p:strVal val="#ppt_x"/>
                                          </p:val>
                                        </p:tav>
                                      </p:tavLst>
                                    </p:anim>
                                    <p:anim calcmode="lin" valueType="num">
                                      <p:cBhvr additive="base">
                                        <p:cTn id="580" dur="500" fill="hold"/>
                                        <p:tgtEl>
                                          <p:spTgt spid="218"/>
                                        </p:tgtEl>
                                        <p:attrNameLst>
                                          <p:attrName>ppt_y</p:attrName>
                                        </p:attrNameLst>
                                      </p:cBhvr>
                                      <p:tavLst>
                                        <p:tav tm="0">
                                          <p:val>
                                            <p:strVal val="1+#ppt_h/2"/>
                                          </p:val>
                                        </p:tav>
                                        <p:tav tm="100000">
                                          <p:val>
                                            <p:strVal val="#ppt_y"/>
                                          </p:val>
                                        </p:tav>
                                      </p:tavLst>
                                    </p:anim>
                                  </p:childTnLst>
                                </p:cTn>
                              </p:par>
                              <p:par>
                                <p:cTn id="581" presetID="2" presetClass="entr" presetSubtype="4" fill="hold" nodeType="withEffect">
                                  <p:stCondLst>
                                    <p:cond delay="0"/>
                                  </p:stCondLst>
                                  <p:childTnLst>
                                    <p:set>
                                      <p:cBhvr>
                                        <p:cTn id="582" dur="1" fill="hold">
                                          <p:stCondLst>
                                            <p:cond delay="0"/>
                                          </p:stCondLst>
                                        </p:cTn>
                                        <p:tgtEl>
                                          <p:spTgt spid="219"/>
                                        </p:tgtEl>
                                        <p:attrNameLst>
                                          <p:attrName>style.visibility</p:attrName>
                                        </p:attrNameLst>
                                      </p:cBhvr>
                                      <p:to>
                                        <p:strVal val="visible"/>
                                      </p:to>
                                    </p:set>
                                    <p:anim calcmode="lin" valueType="num">
                                      <p:cBhvr additive="base">
                                        <p:cTn id="583" dur="500" fill="hold"/>
                                        <p:tgtEl>
                                          <p:spTgt spid="219"/>
                                        </p:tgtEl>
                                        <p:attrNameLst>
                                          <p:attrName>ppt_x</p:attrName>
                                        </p:attrNameLst>
                                      </p:cBhvr>
                                      <p:tavLst>
                                        <p:tav tm="0">
                                          <p:val>
                                            <p:strVal val="#ppt_x"/>
                                          </p:val>
                                        </p:tav>
                                        <p:tav tm="100000">
                                          <p:val>
                                            <p:strVal val="#ppt_x"/>
                                          </p:val>
                                        </p:tav>
                                      </p:tavLst>
                                    </p:anim>
                                    <p:anim calcmode="lin" valueType="num">
                                      <p:cBhvr additive="base">
                                        <p:cTn id="584" dur="500" fill="hold"/>
                                        <p:tgtEl>
                                          <p:spTgt spid="219"/>
                                        </p:tgtEl>
                                        <p:attrNameLst>
                                          <p:attrName>ppt_y</p:attrName>
                                        </p:attrNameLst>
                                      </p:cBhvr>
                                      <p:tavLst>
                                        <p:tav tm="0">
                                          <p:val>
                                            <p:strVal val="1+#ppt_h/2"/>
                                          </p:val>
                                        </p:tav>
                                        <p:tav tm="100000">
                                          <p:val>
                                            <p:strVal val="#ppt_y"/>
                                          </p:val>
                                        </p:tav>
                                      </p:tavLst>
                                    </p:anim>
                                  </p:childTnLst>
                                </p:cTn>
                              </p:par>
                              <p:par>
                                <p:cTn id="585" presetID="2" presetClass="entr" presetSubtype="4" fill="hold" nodeType="withEffect">
                                  <p:stCondLst>
                                    <p:cond delay="0"/>
                                  </p:stCondLst>
                                  <p:childTnLst>
                                    <p:set>
                                      <p:cBhvr>
                                        <p:cTn id="586" dur="1" fill="hold">
                                          <p:stCondLst>
                                            <p:cond delay="0"/>
                                          </p:stCondLst>
                                        </p:cTn>
                                        <p:tgtEl>
                                          <p:spTgt spid="220"/>
                                        </p:tgtEl>
                                        <p:attrNameLst>
                                          <p:attrName>style.visibility</p:attrName>
                                        </p:attrNameLst>
                                      </p:cBhvr>
                                      <p:to>
                                        <p:strVal val="visible"/>
                                      </p:to>
                                    </p:set>
                                    <p:anim calcmode="lin" valueType="num">
                                      <p:cBhvr additive="base">
                                        <p:cTn id="587" dur="500" fill="hold"/>
                                        <p:tgtEl>
                                          <p:spTgt spid="220"/>
                                        </p:tgtEl>
                                        <p:attrNameLst>
                                          <p:attrName>ppt_x</p:attrName>
                                        </p:attrNameLst>
                                      </p:cBhvr>
                                      <p:tavLst>
                                        <p:tav tm="0">
                                          <p:val>
                                            <p:strVal val="#ppt_x"/>
                                          </p:val>
                                        </p:tav>
                                        <p:tav tm="100000">
                                          <p:val>
                                            <p:strVal val="#ppt_x"/>
                                          </p:val>
                                        </p:tav>
                                      </p:tavLst>
                                    </p:anim>
                                    <p:anim calcmode="lin" valueType="num">
                                      <p:cBhvr additive="base">
                                        <p:cTn id="588" dur="500" fill="hold"/>
                                        <p:tgtEl>
                                          <p:spTgt spid="220"/>
                                        </p:tgtEl>
                                        <p:attrNameLst>
                                          <p:attrName>ppt_y</p:attrName>
                                        </p:attrNameLst>
                                      </p:cBhvr>
                                      <p:tavLst>
                                        <p:tav tm="0">
                                          <p:val>
                                            <p:strVal val="1+#ppt_h/2"/>
                                          </p:val>
                                        </p:tav>
                                        <p:tav tm="100000">
                                          <p:val>
                                            <p:strVal val="#ppt_y"/>
                                          </p:val>
                                        </p:tav>
                                      </p:tavLst>
                                    </p:anim>
                                  </p:childTnLst>
                                </p:cTn>
                              </p:par>
                              <p:par>
                                <p:cTn id="589" presetID="2" presetClass="entr" presetSubtype="4" fill="hold" nodeType="withEffect">
                                  <p:stCondLst>
                                    <p:cond delay="0"/>
                                  </p:stCondLst>
                                  <p:childTnLst>
                                    <p:set>
                                      <p:cBhvr>
                                        <p:cTn id="590" dur="1" fill="hold">
                                          <p:stCondLst>
                                            <p:cond delay="0"/>
                                          </p:stCondLst>
                                        </p:cTn>
                                        <p:tgtEl>
                                          <p:spTgt spid="221"/>
                                        </p:tgtEl>
                                        <p:attrNameLst>
                                          <p:attrName>style.visibility</p:attrName>
                                        </p:attrNameLst>
                                      </p:cBhvr>
                                      <p:to>
                                        <p:strVal val="visible"/>
                                      </p:to>
                                    </p:set>
                                    <p:anim calcmode="lin" valueType="num">
                                      <p:cBhvr additive="base">
                                        <p:cTn id="591" dur="500" fill="hold"/>
                                        <p:tgtEl>
                                          <p:spTgt spid="221"/>
                                        </p:tgtEl>
                                        <p:attrNameLst>
                                          <p:attrName>ppt_x</p:attrName>
                                        </p:attrNameLst>
                                      </p:cBhvr>
                                      <p:tavLst>
                                        <p:tav tm="0">
                                          <p:val>
                                            <p:strVal val="#ppt_x"/>
                                          </p:val>
                                        </p:tav>
                                        <p:tav tm="100000">
                                          <p:val>
                                            <p:strVal val="#ppt_x"/>
                                          </p:val>
                                        </p:tav>
                                      </p:tavLst>
                                    </p:anim>
                                    <p:anim calcmode="lin" valueType="num">
                                      <p:cBhvr additive="base">
                                        <p:cTn id="592" dur="500" fill="hold"/>
                                        <p:tgtEl>
                                          <p:spTgt spid="221"/>
                                        </p:tgtEl>
                                        <p:attrNameLst>
                                          <p:attrName>ppt_y</p:attrName>
                                        </p:attrNameLst>
                                      </p:cBhvr>
                                      <p:tavLst>
                                        <p:tav tm="0">
                                          <p:val>
                                            <p:strVal val="1+#ppt_h/2"/>
                                          </p:val>
                                        </p:tav>
                                        <p:tav tm="100000">
                                          <p:val>
                                            <p:strVal val="#ppt_y"/>
                                          </p:val>
                                        </p:tav>
                                      </p:tavLst>
                                    </p:anim>
                                  </p:childTnLst>
                                </p:cTn>
                              </p:par>
                              <p:par>
                                <p:cTn id="593" presetID="2" presetClass="entr" presetSubtype="4" fill="hold" nodeType="withEffect">
                                  <p:stCondLst>
                                    <p:cond delay="0"/>
                                  </p:stCondLst>
                                  <p:childTnLst>
                                    <p:set>
                                      <p:cBhvr>
                                        <p:cTn id="594" dur="1" fill="hold">
                                          <p:stCondLst>
                                            <p:cond delay="0"/>
                                          </p:stCondLst>
                                        </p:cTn>
                                        <p:tgtEl>
                                          <p:spTgt spid="222"/>
                                        </p:tgtEl>
                                        <p:attrNameLst>
                                          <p:attrName>style.visibility</p:attrName>
                                        </p:attrNameLst>
                                      </p:cBhvr>
                                      <p:to>
                                        <p:strVal val="visible"/>
                                      </p:to>
                                    </p:set>
                                    <p:anim calcmode="lin" valueType="num">
                                      <p:cBhvr additive="base">
                                        <p:cTn id="595" dur="500" fill="hold"/>
                                        <p:tgtEl>
                                          <p:spTgt spid="222"/>
                                        </p:tgtEl>
                                        <p:attrNameLst>
                                          <p:attrName>ppt_x</p:attrName>
                                        </p:attrNameLst>
                                      </p:cBhvr>
                                      <p:tavLst>
                                        <p:tav tm="0">
                                          <p:val>
                                            <p:strVal val="#ppt_x"/>
                                          </p:val>
                                        </p:tav>
                                        <p:tav tm="100000">
                                          <p:val>
                                            <p:strVal val="#ppt_x"/>
                                          </p:val>
                                        </p:tav>
                                      </p:tavLst>
                                    </p:anim>
                                    <p:anim calcmode="lin" valueType="num">
                                      <p:cBhvr additive="base">
                                        <p:cTn id="596" dur="500" fill="hold"/>
                                        <p:tgtEl>
                                          <p:spTgt spid="222"/>
                                        </p:tgtEl>
                                        <p:attrNameLst>
                                          <p:attrName>ppt_y</p:attrName>
                                        </p:attrNameLst>
                                      </p:cBhvr>
                                      <p:tavLst>
                                        <p:tav tm="0">
                                          <p:val>
                                            <p:strVal val="1+#ppt_h/2"/>
                                          </p:val>
                                        </p:tav>
                                        <p:tav tm="100000">
                                          <p:val>
                                            <p:strVal val="#ppt_y"/>
                                          </p:val>
                                        </p:tav>
                                      </p:tavLst>
                                    </p:anim>
                                  </p:childTnLst>
                                </p:cTn>
                              </p:par>
                              <p:par>
                                <p:cTn id="597" presetID="2" presetClass="entr" presetSubtype="4" fill="hold" nodeType="withEffect">
                                  <p:stCondLst>
                                    <p:cond delay="0"/>
                                  </p:stCondLst>
                                  <p:childTnLst>
                                    <p:set>
                                      <p:cBhvr>
                                        <p:cTn id="598" dur="1" fill="hold">
                                          <p:stCondLst>
                                            <p:cond delay="0"/>
                                          </p:stCondLst>
                                        </p:cTn>
                                        <p:tgtEl>
                                          <p:spTgt spid="223"/>
                                        </p:tgtEl>
                                        <p:attrNameLst>
                                          <p:attrName>style.visibility</p:attrName>
                                        </p:attrNameLst>
                                      </p:cBhvr>
                                      <p:to>
                                        <p:strVal val="visible"/>
                                      </p:to>
                                    </p:set>
                                    <p:anim calcmode="lin" valueType="num">
                                      <p:cBhvr additive="base">
                                        <p:cTn id="599" dur="500" fill="hold"/>
                                        <p:tgtEl>
                                          <p:spTgt spid="223"/>
                                        </p:tgtEl>
                                        <p:attrNameLst>
                                          <p:attrName>ppt_x</p:attrName>
                                        </p:attrNameLst>
                                      </p:cBhvr>
                                      <p:tavLst>
                                        <p:tav tm="0">
                                          <p:val>
                                            <p:strVal val="#ppt_x"/>
                                          </p:val>
                                        </p:tav>
                                        <p:tav tm="100000">
                                          <p:val>
                                            <p:strVal val="#ppt_x"/>
                                          </p:val>
                                        </p:tav>
                                      </p:tavLst>
                                    </p:anim>
                                    <p:anim calcmode="lin" valueType="num">
                                      <p:cBhvr additive="base">
                                        <p:cTn id="600" dur="500" fill="hold"/>
                                        <p:tgtEl>
                                          <p:spTgt spid="223"/>
                                        </p:tgtEl>
                                        <p:attrNameLst>
                                          <p:attrName>ppt_y</p:attrName>
                                        </p:attrNameLst>
                                      </p:cBhvr>
                                      <p:tavLst>
                                        <p:tav tm="0">
                                          <p:val>
                                            <p:strVal val="1+#ppt_h/2"/>
                                          </p:val>
                                        </p:tav>
                                        <p:tav tm="100000">
                                          <p:val>
                                            <p:strVal val="#ppt_y"/>
                                          </p:val>
                                        </p:tav>
                                      </p:tavLst>
                                    </p:anim>
                                  </p:childTnLst>
                                </p:cTn>
                              </p:par>
                              <p:par>
                                <p:cTn id="601" presetID="2" presetClass="entr" presetSubtype="4" fill="hold" nodeType="withEffect">
                                  <p:stCondLst>
                                    <p:cond delay="0"/>
                                  </p:stCondLst>
                                  <p:childTnLst>
                                    <p:set>
                                      <p:cBhvr>
                                        <p:cTn id="602" dur="1" fill="hold">
                                          <p:stCondLst>
                                            <p:cond delay="0"/>
                                          </p:stCondLst>
                                        </p:cTn>
                                        <p:tgtEl>
                                          <p:spTgt spid="224"/>
                                        </p:tgtEl>
                                        <p:attrNameLst>
                                          <p:attrName>style.visibility</p:attrName>
                                        </p:attrNameLst>
                                      </p:cBhvr>
                                      <p:to>
                                        <p:strVal val="visible"/>
                                      </p:to>
                                    </p:set>
                                    <p:anim calcmode="lin" valueType="num">
                                      <p:cBhvr additive="base">
                                        <p:cTn id="603" dur="500" fill="hold"/>
                                        <p:tgtEl>
                                          <p:spTgt spid="224"/>
                                        </p:tgtEl>
                                        <p:attrNameLst>
                                          <p:attrName>ppt_x</p:attrName>
                                        </p:attrNameLst>
                                      </p:cBhvr>
                                      <p:tavLst>
                                        <p:tav tm="0">
                                          <p:val>
                                            <p:strVal val="#ppt_x"/>
                                          </p:val>
                                        </p:tav>
                                        <p:tav tm="100000">
                                          <p:val>
                                            <p:strVal val="#ppt_x"/>
                                          </p:val>
                                        </p:tav>
                                      </p:tavLst>
                                    </p:anim>
                                    <p:anim calcmode="lin" valueType="num">
                                      <p:cBhvr additive="base">
                                        <p:cTn id="604" dur="500" fill="hold"/>
                                        <p:tgtEl>
                                          <p:spTgt spid="224"/>
                                        </p:tgtEl>
                                        <p:attrNameLst>
                                          <p:attrName>ppt_y</p:attrName>
                                        </p:attrNameLst>
                                      </p:cBhvr>
                                      <p:tavLst>
                                        <p:tav tm="0">
                                          <p:val>
                                            <p:strVal val="1+#ppt_h/2"/>
                                          </p:val>
                                        </p:tav>
                                        <p:tav tm="100000">
                                          <p:val>
                                            <p:strVal val="#ppt_y"/>
                                          </p:val>
                                        </p:tav>
                                      </p:tavLst>
                                    </p:anim>
                                  </p:childTnLst>
                                </p:cTn>
                              </p:par>
                              <p:par>
                                <p:cTn id="605" presetID="2" presetClass="entr" presetSubtype="4" fill="hold" nodeType="withEffect">
                                  <p:stCondLst>
                                    <p:cond delay="0"/>
                                  </p:stCondLst>
                                  <p:childTnLst>
                                    <p:set>
                                      <p:cBhvr>
                                        <p:cTn id="606" dur="1" fill="hold">
                                          <p:stCondLst>
                                            <p:cond delay="0"/>
                                          </p:stCondLst>
                                        </p:cTn>
                                        <p:tgtEl>
                                          <p:spTgt spid="225"/>
                                        </p:tgtEl>
                                        <p:attrNameLst>
                                          <p:attrName>style.visibility</p:attrName>
                                        </p:attrNameLst>
                                      </p:cBhvr>
                                      <p:to>
                                        <p:strVal val="visible"/>
                                      </p:to>
                                    </p:set>
                                    <p:anim calcmode="lin" valueType="num">
                                      <p:cBhvr additive="base">
                                        <p:cTn id="607" dur="500" fill="hold"/>
                                        <p:tgtEl>
                                          <p:spTgt spid="225"/>
                                        </p:tgtEl>
                                        <p:attrNameLst>
                                          <p:attrName>ppt_x</p:attrName>
                                        </p:attrNameLst>
                                      </p:cBhvr>
                                      <p:tavLst>
                                        <p:tav tm="0">
                                          <p:val>
                                            <p:strVal val="#ppt_x"/>
                                          </p:val>
                                        </p:tav>
                                        <p:tav tm="100000">
                                          <p:val>
                                            <p:strVal val="#ppt_x"/>
                                          </p:val>
                                        </p:tav>
                                      </p:tavLst>
                                    </p:anim>
                                    <p:anim calcmode="lin" valueType="num">
                                      <p:cBhvr additive="base">
                                        <p:cTn id="608" dur="500" fill="hold"/>
                                        <p:tgtEl>
                                          <p:spTgt spid="225"/>
                                        </p:tgtEl>
                                        <p:attrNameLst>
                                          <p:attrName>ppt_y</p:attrName>
                                        </p:attrNameLst>
                                      </p:cBhvr>
                                      <p:tavLst>
                                        <p:tav tm="0">
                                          <p:val>
                                            <p:strVal val="1+#ppt_h/2"/>
                                          </p:val>
                                        </p:tav>
                                        <p:tav tm="100000">
                                          <p:val>
                                            <p:strVal val="#ppt_y"/>
                                          </p:val>
                                        </p:tav>
                                      </p:tavLst>
                                    </p:anim>
                                  </p:childTnLst>
                                </p:cTn>
                              </p:par>
                              <p:par>
                                <p:cTn id="609" presetID="2" presetClass="entr" presetSubtype="4" fill="hold" nodeType="withEffect">
                                  <p:stCondLst>
                                    <p:cond delay="0"/>
                                  </p:stCondLst>
                                  <p:childTnLst>
                                    <p:set>
                                      <p:cBhvr>
                                        <p:cTn id="610" dur="1" fill="hold">
                                          <p:stCondLst>
                                            <p:cond delay="0"/>
                                          </p:stCondLst>
                                        </p:cTn>
                                        <p:tgtEl>
                                          <p:spTgt spid="226"/>
                                        </p:tgtEl>
                                        <p:attrNameLst>
                                          <p:attrName>style.visibility</p:attrName>
                                        </p:attrNameLst>
                                      </p:cBhvr>
                                      <p:to>
                                        <p:strVal val="visible"/>
                                      </p:to>
                                    </p:set>
                                    <p:anim calcmode="lin" valueType="num">
                                      <p:cBhvr additive="base">
                                        <p:cTn id="611" dur="500" fill="hold"/>
                                        <p:tgtEl>
                                          <p:spTgt spid="226"/>
                                        </p:tgtEl>
                                        <p:attrNameLst>
                                          <p:attrName>ppt_x</p:attrName>
                                        </p:attrNameLst>
                                      </p:cBhvr>
                                      <p:tavLst>
                                        <p:tav tm="0">
                                          <p:val>
                                            <p:strVal val="#ppt_x"/>
                                          </p:val>
                                        </p:tav>
                                        <p:tav tm="100000">
                                          <p:val>
                                            <p:strVal val="#ppt_x"/>
                                          </p:val>
                                        </p:tav>
                                      </p:tavLst>
                                    </p:anim>
                                    <p:anim calcmode="lin" valueType="num">
                                      <p:cBhvr additive="base">
                                        <p:cTn id="612" dur="500" fill="hold"/>
                                        <p:tgtEl>
                                          <p:spTgt spid="226"/>
                                        </p:tgtEl>
                                        <p:attrNameLst>
                                          <p:attrName>ppt_y</p:attrName>
                                        </p:attrNameLst>
                                      </p:cBhvr>
                                      <p:tavLst>
                                        <p:tav tm="0">
                                          <p:val>
                                            <p:strVal val="1+#ppt_h/2"/>
                                          </p:val>
                                        </p:tav>
                                        <p:tav tm="100000">
                                          <p:val>
                                            <p:strVal val="#ppt_y"/>
                                          </p:val>
                                        </p:tav>
                                      </p:tavLst>
                                    </p:anim>
                                  </p:childTnLst>
                                </p:cTn>
                              </p:par>
                              <p:par>
                                <p:cTn id="613" presetID="2" presetClass="entr" presetSubtype="4" fill="hold" nodeType="withEffect">
                                  <p:stCondLst>
                                    <p:cond delay="0"/>
                                  </p:stCondLst>
                                  <p:childTnLst>
                                    <p:set>
                                      <p:cBhvr>
                                        <p:cTn id="614" dur="1" fill="hold">
                                          <p:stCondLst>
                                            <p:cond delay="0"/>
                                          </p:stCondLst>
                                        </p:cTn>
                                        <p:tgtEl>
                                          <p:spTgt spid="227"/>
                                        </p:tgtEl>
                                        <p:attrNameLst>
                                          <p:attrName>style.visibility</p:attrName>
                                        </p:attrNameLst>
                                      </p:cBhvr>
                                      <p:to>
                                        <p:strVal val="visible"/>
                                      </p:to>
                                    </p:set>
                                    <p:anim calcmode="lin" valueType="num">
                                      <p:cBhvr additive="base">
                                        <p:cTn id="615" dur="500" fill="hold"/>
                                        <p:tgtEl>
                                          <p:spTgt spid="227"/>
                                        </p:tgtEl>
                                        <p:attrNameLst>
                                          <p:attrName>ppt_x</p:attrName>
                                        </p:attrNameLst>
                                      </p:cBhvr>
                                      <p:tavLst>
                                        <p:tav tm="0">
                                          <p:val>
                                            <p:strVal val="#ppt_x"/>
                                          </p:val>
                                        </p:tav>
                                        <p:tav tm="100000">
                                          <p:val>
                                            <p:strVal val="#ppt_x"/>
                                          </p:val>
                                        </p:tav>
                                      </p:tavLst>
                                    </p:anim>
                                    <p:anim calcmode="lin" valueType="num">
                                      <p:cBhvr additive="base">
                                        <p:cTn id="616" dur="500" fill="hold"/>
                                        <p:tgtEl>
                                          <p:spTgt spid="227"/>
                                        </p:tgtEl>
                                        <p:attrNameLst>
                                          <p:attrName>ppt_y</p:attrName>
                                        </p:attrNameLst>
                                      </p:cBhvr>
                                      <p:tavLst>
                                        <p:tav tm="0">
                                          <p:val>
                                            <p:strVal val="1+#ppt_h/2"/>
                                          </p:val>
                                        </p:tav>
                                        <p:tav tm="100000">
                                          <p:val>
                                            <p:strVal val="#ppt_y"/>
                                          </p:val>
                                        </p:tav>
                                      </p:tavLst>
                                    </p:anim>
                                  </p:childTnLst>
                                </p:cTn>
                              </p:par>
                              <p:par>
                                <p:cTn id="617" presetID="2" presetClass="entr" presetSubtype="4" fill="hold" nodeType="withEffect">
                                  <p:stCondLst>
                                    <p:cond delay="0"/>
                                  </p:stCondLst>
                                  <p:childTnLst>
                                    <p:set>
                                      <p:cBhvr>
                                        <p:cTn id="618" dur="1" fill="hold">
                                          <p:stCondLst>
                                            <p:cond delay="0"/>
                                          </p:stCondLst>
                                        </p:cTn>
                                        <p:tgtEl>
                                          <p:spTgt spid="228"/>
                                        </p:tgtEl>
                                        <p:attrNameLst>
                                          <p:attrName>style.visibility</p:attrName>
                                        </p:attrNameLst>
                                      </p:cBhvr>
                                      <p:to>
                                        <p:strVal val="visible"/>
                                      </p:to>
                                    </p:set>
                                    <p:anim calcmode="lin" valueType="num">
                                      <p:cBhvr additive="base">
                                        <p:cTn id="619" dur="500" fill="hold"/>
                                        <p:tgtEl>
                                          <p:spTgt spid="228"/>
                                        </p:tgtEl>
                                        <p:attrNameLst>
                                          <p:attrName>ppt_x</p:attrName>
                                        </p:attrNameLst>
                                      </p:cBhvr>
                                      <p:tavLst>
                                        <p:tav tm="0">
                                          <p:val>
                                            <p:strVal val="#ppt_x"/>
                                          </p:val>
                                        </p:tav>
                                        <p:tav tm="100000">
                                          <p:val>
                                            <p:strVal val="#ppt_x"/>
                                          </p:val>
                                        </p:tav>
                                      </p:tavLst>
                                    </p:anim>
                                    <p:anim calcmode="lin" valueType="num">
                                      <p:cBhvr additive="base">
                                        <p:cTn id="620" dur="500" fill="hold"/>
                                        <p:tgtEl>
                                          <p:spTgt spid="228"/>
                                        </p:tgtEl>
                                        <p:attrNameLst>
                                          <p:attrName>ppt_y</p:attrName>
                                        </p:attrNameLst>
                                      </p:cBhvr>
                                      <p:tavLst>
                                        <p:tav tm="0">
                                          <p:val>
                                            <p:strVal val="1+#ppt_h/2"/>
                                          </p:val>
                                        </p:tav>
                                        <p:tav tm="100000">
                                          <p:val>
                                            <p:strVal val="#ppt_y"/>
                                          </p:val>
                                        </p:tav>
                                      </p:tavLst>
                                    </p:anim>
                                  </p:childTnLst>
                                </p:cTn>
                              </p:par>
                              <p:par>
                                <p:cTn id="621" presetID="2" presetClass="entr" presetSubtype="4" fill="hold" nodeType="withEffect">
                                  <p:stCondLst>
                                    <p:cond delay="0"/>
                                  </p:stCondLst>
                                  <p:childTnLst>
                                    <p:set>
                                      <p:cBhvr>
                                        <p:cTn id="622" dur="1" fill="hold">
                                          <p:stCondLst>
                                            <p:cond delay="0"/>
                                          </p:stCondLst>
                                        </p:cTn>
                                        <p:tgtEl>
                                          <p:spTgt spid="229"/>
                                        </p:tgtEl>
                                        <p:attrNameLst>
                                          <p:attrName>style.visibility</p:attrName>
                                        </p:attrNameLst>
                                      </p:cBhvr>
                                      <p:to>
                                        <p:strVal val="visible"/>
                                      </p:to>
                                    </p:set>
                                    <p:anim calcmode="lin" valueType="num">
                                      <p:cBhvr additive="base">
                                        <p:cTn id="623" dur="500" fill="hold"/>
                                        <p:tgtEl>
                                          <p:spTgt spid="229"/>
                                        </p:tgtEl>
                                        <p:attrNameLst>
                                          <p:attrName>ppt_x</p:attrName>
                                        </p:attrNameLst>
                                      </p:cBhvr>
                                      <p:tavLst>
                                        <p:tav tm="0">
                                          <p:val>
                                            <p:strVal val="#ppt_x"/>
                                          </p:val>
                                        </p:tav>
                                        <p:tav tm="100000">
                                          <p:val>
                                            <p:strVal val="#ppt_x"/>
                                          </p:val>
                                        </p:tav>
                                      </p:tavLst>
                                    </p:anim>
                                    <p:anim calcmode="lin" valueType="num">
                                      <p:cBhvr additive="base">
                                        <p:cTn id="624" dur="500" fill="hold"/>
                                        <p:tgtEl>
                                          <p:spTgt spid="229"/>
                                        </p:tgtEl>
                                        <p:attrNameLst>
                                          <p:attrName>ppt_y</p:attrName>
                                        </p:attrNameLst>
                                      </p:cBhvr>
                                      <p:tavLst>
                                        <p:tav tm="0">
                                          <p:val>
                                            <p:strVal val="1+#ppt_h/2"/>
                                          </p:val>
                                        </p:tav>
                                        <p:tav tm="100000">
                                          <p:val>
                                            <p:strVal val="#ppt_y"/>
                                          </p:val>
                                        </p:tav>
                                      </p:tavLst>
                                    </p:anim>
                                  </p:childTnLst>
                                </p:cTn>
                              </p:par>
                              <p:par>
                                <p:cTn id="625" presetID="2" presetClass="entr" presetSubtype="4" fill="hold" nodeType="withEffect">
                                  <p:stCondLst>
                                    <p:cond delay="0"/>
                                  </p:stCondLst>
                                  <p:childTnLst>
                                    <p:set>
                                      <p:cBhvr>
                                        <p:cTn id="626" dur="1" fill="hold">
                                          <p:stCondLst>
                                            <p:cond delay="0"/>
                                          </p:stCondLst>
                                        </p:cTn>
                                        <p:tgtEl>
                                          <p:spTgt spid="230"/>
                                        </p:tgtEl>
                                        <p:attrNameLst>
                                          <p:attrName>style.visibility</p:attrName>
                                        </p:attrNameLst>
                                      </p:cBhvr>
                                      <p:to>
                                        <p:strVal val="visible"/>
                                      </p:to>
                                    </p:set>
                                    <p:anim calcmode="lin" valueType="num">
                                      <p:cBhvr additive="base">
                                        <p:cTn id="627" dur="500" fill="hold"/>
                                        <p:tgtEl>
                                          <p:spTgt spid="230"/>
                                        </p:tgtEl>
                                        <p:attrNameLst>
                                          <p:attrName>ppt_x</p:attrName>
                                        </p:attrNameLst>
                                      </p:cBhvr>
                                      <p:tavLst>
                                        <p:tav tm="0">
                                          <p:val>
                                            <p:strVal val="#ppt_x"/>
                                          </p:val>
                                        </p:tav>
                                        <p:tav tm="100000">
                                          <p:val>
                                            <p:strVal val="#ppt_x"/>
                                          </p:val>
                                        </p:tav>
                                      </p:tavLst>
                                    </p:anim>
                                    <p:anim calcmode="lin" valueType="num">
                                      <p:cBhvr additive="base">
                                        <p:cTn id="628" dur="500" fill="hold"/>
                                        <p:tgtEl>
                                          <p:spTgt spid="230"/>
                                        </p:tgtEl>
                                        <p:attrNameLst>
                                          <p:attrName>ppt_y</p:attrName>
                                        </p:attrNameLst>
                                      </p:cBhvr>
                                      <p:tavLst>
                                        <p:tav tm="0">
                                          <p:val>
                                            <p:strVal val="1+#ppt_h/2"/>
                                          </p:val>
                                        </p:tav>
                                        <p:tav tm="100000">
                                          <p:val>
                                            <p:strVal val="#ppt_y"/>
                                          </p:val>
                                        </p:tav>
                                      </p:tavLst>
                                    </p:anim>
                                  </p:childTnLst>
                                </p:cTn>
                              </p:par>
                              <p:par>
                                <p:cTn id="629" presetID="2" presetClass="entr" presetSubtype="4" fill="hold" nodeType="withEffect">
                                  <p:stCondLst>
                                    <p:cond delay="0"/>
                                  </p:stCondLst>
                                  <p:childTnLst>
                                    <p:set>
                                      <p:cBhvr>
                                        <p:cTn id="630" dur="1" fill="hold">
                                          <p:stCondLst>
                                            <p:cond delay="0"/>
                                          </p:stCondLst>
                                        </p:cTn>
                                        <p:tgtEl>
                                          <p:spTgt spid="231"/>
                                        </p:tgtEl>
                                        <p:attrNameLst>
                                          <p:attrName>style.visibility</p:attrName>
                                        </p:attrNameLst>
                                      </p:cBhvr>
                                      <p:to>
                                        <p:strVal val="visible"/>
                                      </p:to>
                                    </p:set>
                                    <p:anim calcmode="lin" valueType="num">
                                      <p:cBhvr additive="base">
                                        <p:cTn id="631" dur="500" fill="hold"/>
                                        <p:tgtEl>
                                          <p:spTgt spid="231"/>
                                        </p:tgtEl>
                                        <p:attrNameLst>
                                          <p:attrName>ppt_x</p:attrName>
                                        </p:attrNameLst>
                                      </p:cBhvr>
                                      <p:tavLst>
                                        <p:tav tm="0">
                                          <p:val>
                                            <p:strVal val="#ppt_x"/>
                                          </p:val>
                                        </p:tav>
                                        <p:tav tm="100000">
                                          <p:val>
                                            <p:strVal val="#ppt_x"/>
                                          </p:val>
                                        </p:tav>
                                      </p:tavLst>
                                    </p:anim>
                                    <p:anim calcmode="lin" valueType="num">
                                      <p:cBhvr additive="base">
                                        <p:cTn id="632" dur="500" fill="hold"/>
                                        <p:tgtEl>
                                          <p:spTgt spid="231"/>
                                        </p:tgtEl>
                                        <p:attrNameLst>
                                          <p:attrName>ppt_y</p:attrName>
                                        </p:attrNameLst>
                                      </p:cBhvr>
                                      <p:tavLst>
                                        <p:tav tm="0">
                                          <p:val>
                                            <p:strVal val="1+#ppt_h/2"/>
                                          </p:val>
                                        </p:tav>
                                        <p:tav tm="100000">
                                          <p:val>
                                            <p:strVal val="#ppt_y"/>
                                          </p:val>
                                        </p:tav>
                                      </p:tavLst>
                                    </p:anim>
                                  </p:childTnLst>
                                </p:cTn>
                              </p:par>
                              <p:par>
                                <p:cTn id="633" presetID="2" presetClass="entr" presetSubtype="4" fill="hold" nodeType="withEffect">
                                  <p:stCondLst>
                                    <p:cond delay="0"/>
                                  </p:stCondLst>
                                  <p:childTnLst>
                                    <p:set>
                                      <p:cBhvr>
                                        <p:cTn id="634" dur="1" fill="hold">
                                          <p:stCondLst>
                                            <p:cond delay="0"/>
                                          </p:stCondLst>
                                        </p:cTn>
                                        <p:tgtEl>
                                          <p:spTgt spid="232"/>
                                        </p:tgtEl>
                                        <p:attrNameLst>
                                          <p:attrName>style.visibility</p:attrName>
                                        </p:attrNameLst>
                                      </p:cBhvr>
                                      <p:to>
                                        <p:strVal val="visible"/>
                                      </p:to>
                                    </p:set>
                                    <p:anim calcmode="lin" valueType="num">
                                      <p:cBhvr additive="base">
                                        <p:cTn id="635" dur="500" fill="hold"/>
                                        <p:tgtEl>
                                          <p:spTgt spid="232"/>
                                        </p:tgtEl>
                                        <p:attrNameLst>
                                          <p:attrName>ppt_x</p:attrName>
                                        </p:attrNameLst>
                                      </p:cBhvr>
                                      <p:tavLst>
                                        <p:tav tm="0">
                                          <p:val>
                                            <p:strVal val="#ppt_x"/>
                                          </p:val>
                                        </p:tav>
                                        <p:tav tm="100000">
                                          <p:val>
                                            <p:strVal val="#ppt_x"/>
                                          </p:val>
                                        </p:tav>
                                      </p:tavLst>
                                    </p:anim>
                                    <p:anim calcmode="lin" valueType="num">
                                      <p:cBhvr additive="base">
                                        <p:cTn id="636" dur="500" fill="hold"/>
                                        <p:tgtEl>
                                          <p:spTgt spid="232"/>
                                        </p:tgtEl>
                                        <p:attrNameLst>
                                          <p:attrName>ppt_y</p:attrName>
                                        </p:attrNameLst>
                                      </p:cBhvr>
                                      <p:tavLst>
                                        <p:tav tm="0">
                                          <p:val>
                                            <p:strVal val="1+#ppt_h/2"/>
                                          </p:val>
                                        </p:tav>
                                        <p:tav tm="100000">
                                          <p:val>
                                            <p:strVal val="#ppt_y"/>
                                          </p:val>
                                        </p:tav>
                                      </p:tavLst>
                                    </p:anim>
                                  </p:childTnLst>
                                </p:cTn>
                              </p:par>
                              <p:par>
                                <p:cTn id="637" presetID="2" presetClass="entr" presetSubtype="4" fill="hold" nodeType="withEffect">
                                  <p:stCondLst>
                                    <p:cond delay="0"/>
                                  </p:stCondLst>
                                  <p:childTnLst>
                                    <p:set>
                                      <p:cBhvr>
                                        <p:cTn id="638" dur="1" fill="hold">
                                          <p:stCondLst>
                                            <p:cond delay="0"/>
                                          </p:stCondLst>
                                        </p:cTn>
                                        <p:tgtEl>
                                          <p:spTgt spid="233"/>
                                        </p:tgtEl>
                                        <p:attrNameLst>
                                          <p:attrName>style.visibility</p:attrName>
                                        </p:attrNameLst>
                                      </p:cBhvr>
                                      <p:to>
                                        <p:strVal val="visible"/>
                                      </p:to>
                                    </p:set>
                                    <p:anim calcmode="lin" valueType="num">
                                      <p:cBhvr additive="base">
                                        <p:cTn id="639" dur="500" fill="hold"/>
                                        <p:tgtEl>
                                          <p:spTgt spid="233"/>
                                        </p:tgtEl>
                                        <p:attrNameLst>
                                          <p:attrName>ppt_x</p:attrName>
                                        </p:attrNameLst>
                                      </p:cBhvr>
                                      <p:tavLst>
                                        <p:tav tm="0">
                                          <p:val>
                                            <p:strVal val="#ppt_x"/>
                                          </p:val>
                                        </p:tav>
                                        <p:tav tm="100000">
                                          <p:val>
                                            <p:strVal val="#ppt_x"/>
                                          </p:val>
                                        </p:tav>
                                      </p:tavLst>
                                    </p:anim>
                                    <p:anim calcmode="lin" valueType="num">
                                      <p:cBhvr additive="base">
                                        <p:cTn id="640" dur="500" fill="hold"/>
                                        <p:tgtEl>
                                          <p:spTgt spid="233"/>
                                        </p:tgtEl>
                                        <p:attrNameLst>
                                          <p:attrName>ppt_y</p:attrName>
                                        </p:attrNameLst>
                                      </p:cBhvr>
                                      <p:tavLst>
                                        <p:tav tm="0">
                                          <p:val>
                                            <p:strVal val="1+#ppt_h/2"/>
                                          </p:val>
                                        </p:tav>
                                        <p:tav tm="100000">
                                          <p:val>
                                            <p:strVal val="#ppt_y"/>
                                          </p:val>
                                        </p:tav>
                                      </p:tavLst>
                                    </p:anim>
                                  </p:childTnLst>
                                </p:cTn>
                              </p:par>
                              <p:par>
                                <p:cTn id="641" presetID="2" presetClass="entr" presetSubtype="4" fill="hold" nodeType="withEffect">
                                  <p:stCondLst>
                                    <p:cond delay="0"/>
                                  </p:stCondLst>
                                  <p:childTnLst>
                                    <p:set>
                                      <p:cBhvr>
                                        <p:cTn id="642" dur="1" fill="hold">
                                          <p:stCondLst>
                                            <p:cond delay="0"/>
                                          </p:stCondLst>
                                        </p:cTn>
                                        <p:tgtEl>
                                          <p:spTgt spid="234"/>
                                        </p:tgtEl>
                                        <p:attrNameLst>
                                          <p:attrName>style.visibility</p:attrName>
                                        </p:attrNameLst>
                                      </p:cBhvr>
                                      <p:to>
                                        <p:strVal val="visible"/>
                                      </p:to>
                                    </p:set>
                                    <p:anim calcmode="lin" valueType="num">
                                      <p:cBhvr additive="base">
                                        <p:cTn id="643" dur="500" fill="hold"/>
                                        <p:tgtEl>
                                          <p:spTgt spid="234"/>
                                        </p:tgtEl>
                                        <p:attrNameLst>
                                          <p:attrName>ppt_x</p:attrName>
                                        </p:attrNameLst>
                                      </p:cBhvr>
                                      <p:tavLst>
                                        <p:tav tm="0">
                                          <p:val>
                                            <p:strVal val="#ppt_x"/>
                                          </p:val>
                                        </p:tav>
                                        <p:tav tm="100000">
                                          <p:val>
                                            <p:strVal val="#ppt_x"/>
                                          </p:val>
                                        </p:tav>
                                      </p:tavLst>
                                    </p:anim>
                                    <p:anim calcmode="lin" valueType="num">
                                      <p:cBhvr additive="base">
                                        <p:cTn id="644" dur="500" fill="hold"/>
                                        <p:tgtEl>
                                          <p:spTgt spid="234"/>
                                        </p:tgtEl>
                                        <p:attrNameLst>
                                          <p:attrName>ppt_y</p:attrName>
                                        </p:attrNameLst>
                                      </p:cBhvr>
                                      <p:tavLst>
                                        <p:tav tm="0">
                                          <p:val>
                                            <p:strVal val="1+#ppt_h/2"/>
                                          </p:val>
                                        </p:tav>
                                        <p:tav tm="100000">
                                          <p:val>
                                            <p:strVal val="#ppt_y"/>
                                          </p:val>
                                        </p:tav>
                                      </p:tavLst>
                                    </p:anim>
                                  </p:childTnLst>
                                </p:cTn>
                              </p:par>
                              <p:par>
                                <p:cTn id="645" presetID="2" presetClass="entr" presetSubtype="4" fill="hold" nodeType="withEffect">
                                  <p:stCondLst>
                                    <p:cond delay="0"/>
                                  </p:stCondLst>
                                  <p:childTnLst>
                                    <p:set>
                                      <p:cBhvr>
                                        <p:cTn id="646" dur="1" fill="hold">
                                          <p:stCondLst>
                                            <p:cond delay="0"/>
                                          </p:stCondLst>
                                        </p:cTn>
                                        <p:tgtEl>
                                          <p:spTgt spid="235"/>
                                        </p:tgtEl>
                                        <p:attrNameLst>
                                          <p:attrName>style.visibility</p:attrName>
                                        </p:attrNameLst>
                                      </p:cBhvr>
                                      <p:to>
                                        <p:strVal val="visible"/>
                                      </p:to>
                                    </p:set>
                                    <p:anim calcmode="lin" valueType="num">
                                      <p:cBhvr additive="base">
                                        <p:cTn id="647" dur="500" fill="hold"/>
                                        <p:tgtEl>
                                          <p:spTgt spid="235"/>
                                        </p:tgtEl>
                                        <p:attrNameLst>
                                          <p:attrName>ppt_x</p:attrName>
                                        </p:attrNameLst>
                                      </p:cBhvr>
                                      <p:tavLst>
                                        <p:tav tm="0">
                                          <p:val>
                                            <p:strVal val="#ppt_x"/>
                                          </p:val>
                                        </p:tav>
                                        <p:tav tm="100000">
                                          <p:val>
                                            <p:strVal val="#ppt_x"/>
                                          </p:val>
                                        </p:tav>
                                      </p:tavLst>
                                    </p:anim>
                                    <p:anim calcmode="lin" valueType="num">
                                      <p:cBhvr additive="base">
                                        <p:cTn id="648" dur="500" fill="hold"/>
                                        <p:tgtEl>
                                          <p:spTgt spid="235"/>
                                        </p:tgtEl>
                                        <p:attrNameLst>
                                          <p:attrName>ppt_y</p:attrName>
                                        </p:attrNameLst>
                                      </p:cBhvr>
                                      <p:tavLst>
                                        <p:tav tm="0">
                                          <p:val>
                                            <p:strVal val="1+#ppt_h/2"/>
                                          </p:val>
                                        </p:tav>
                                        <p:tav tm="100000">
                                          <p:val>
                                            <p:strVal val="#ppt_y"/>
                                          </p:val>
                                        </p:tav>
                                      </p:tavLst>
                                    </p:anim>
                                  </p:childTnLst>
                                </p:cTn>
                              </p:par>
                              <p:par>
                                <p:cTn id="649" presetID="2" presetClass="entr" presetSubtype="4" fill="hold" nodeType="withEffect">
                                  <p:stCondLst>
                                    <p:cond delay="0"/>
                                  </p:stCondLst>
                                  <p:childTnLst>
                                    <p:set>
                                      <p:cBhvr>
                                        <p:cTn id="650" dur="1" fill="hold">
                                          <p:stCondLst>
                                            <p:cond delay="0"/>
                                          </p:stCondLst>
                                        </p:cTn>
                                        <p:tgtEl>
                                          <p:spTgt spid="236"/>
                                        </p:tgtEl>
                                        <p:attrNameLst>
                                          <p:attrName>style.visibility</p:attrName>
                                        </p:attrNameLst>
                                      </p:cBhvr>
                                      <p:to>
                                        <p:strVal val="visible"/>
                                      </p:to>
                                    </p:set>
                                    <p:anim calcmode="lin" valueType="num">
                                      <p:cBhvr additive="base">
                                        <p:cTn id="651" dur="500" fill="hold"/>
                                        <p:tgtEl>
                                          <p:spTgt spid="236"/>
                                        </p:tgtEl>
                                        <p:attrNameLst>
                                          <p:attrName>ppt_x</p:attrName>
                                        </p:attrNameLst>
                                      </p:cBhvr>
                                      <p:tavLst>
                                        <p:tav tm="0">
                                          <p:val>
                                            <p:strVal val="#ppt_x"/>
                                          </p:val>
                                        </p:tav>
                                        <p:tav tm="100000">
                                          <p:val>
                                            <p:strVal val="#ppt_x"/>
                                          </p:val>
                                        </p:tav>
                                      </p:tavLst>
                                    </p:anim>
                                    <p:anim calcmode="lin" valueType="num">
                                      <p:cBhvr additive="base">
                                        <p:cTn id="652" dur="500" fill="hold"/>
                                        <p:tgtEl>
                                          <p:spTgt spid="236"/>
                                        </p:tgtEl>
                                        <p:attrNameLst>
                                          <p:attrName>ppt_y</p:attrName>
                                        </p:attrNameLst>
                                      </p:cBhvr>
                                      <p:tavLst>
                                        <p:tav tm="0">
                                          <p:val>
                                            <p:strVal val="1+#ppt_h/2"/>
                                          </p:val>
                                        </p:tav>
                                        <p:tav tm="100000">
                                          <p:val>
                                            <p:strVal val="#ppt_y"/>
                                          </p:val>
                                        </p:tav>
                                      </p:tavLst>
                                    </p:anim>
                                  </p:childTnLst>
                                </p:cTn>
                              </p:par>
                              <p:par>
                                <p:cTn id="653" presetID="2" presetClass="entr" presetSubtype="4" fill="hold" nodeType="withEffect">
                                  <p:stCondLst>
                                    <p:cond delay="0"/>
                                  </p:stCondLst>
                                  <p:childTnLst>
                                    <p:set>
                                      <p:cBhvr>
                                        <p:cTn id="654" dur="1" fill="hold">
                                          <p:stCondLst>
                                            <p:cond delay="0"/>
                                          </p:stCondLst>
                                        </p:cTn>
                                        <p:tgtEl>
                                          <p:spTgt spid="237"/>
                                        </p:tgtEl>
                                        <p:attrNameLst>
                                          <p:attrName>style.visibility</p:attrName>
                                        </p:attrNameLst>
                                      </p:cBhvr>
                                      <p:to>
                                        <p:strVal val="visible"/>
                                      </p:to>
                                    </p:set>
                                    <p:anim calcmode="lin" valueType="num">
                                      <p:cBhvr additive="base">
                                        <p:cTn id="655" dur="500" fill="hold"/>
                                        <p:tgtEl>
                                          <p:spTgt spid="237"/>
                                        </p:tgtEl>
                                        <p:attrNameLst>
                                          <p:attrName>ppt_x</p:attrName>
                                        </p:attrNameLst>
                                      </p:cBhvr>
                                      <p:tavLst>
                                        <p:tav tm="0">
                                          <p:val>
                                            <p:strVal val="#ppt_x"/>
                                          </p:val>
                                        </p:tav>
                                        <p:tav tm="100000">
                                          <p:val>
                                            <p:strVal val="#ppt_x"/>
                                          </p:val>
                                        </p:tav>
                                      </p:tavLst>
                                    </p:anim>
                                    <p:anim calcmode="lin" valueType="num">
                                      <p:cBhvr additive="base">
                                        <p:cTn id="656" dur="500" fill="hold"/>
                                        <p:tgtEl>
                                          <p:spTgt spid="237"/>
                                        </p:tgtEl>
                                        <p:attrNameLst>
                                          <p:attrName>ppt_y</p:attrName>
                                        </p:attrNameLst>
                                      </p:cBhvr>
                                      <p:tavLst>
                                        <p:tav tm="0">
                                          <p:val>
                                            <p:strVal val="1+#ppt_h/2"/>
                                          </p:val>
                                        </p:tav>
                                        <p:tav tm="100000">
                                          <p:val>
                                            <p:strVal val="#ppt_y"/>
                                          </p:val>
                                        </p:tav>
                                      </p:tavLst>
                                    </p:anim>
                                  </p:childTnLst>
                                </p:cTn>
                              </p:par>
                              <p:par>
                                <p:cTn id="657" presetID="2" presetClass="entr" presetSubtype="4" fill="hold" nodeType="withEffect">
                                  <p:stCondLst>
                                    <p:cond delay="0"/>
                                  </p:stCondLst>
                                  <p:childTnLst>
                                    <p:set>
                                      <p:cBhvr>
                                        <p:cTn id="658" dur="1" fill="hold">
                                          <p:stCondLst>
                                            <p:cond delay="0"/>
                                          </p:stCondLst>
                                        </p:cTn>
                                        <p:tgtEl>
                                          <p:spTgt spid="238"/>
                                        </p:tgtEl>
                                        <p:attrNameLst>
                                          <p:attrName>style.visibility</p:attrName>
                                        </p:attrNameLst>
                                      </p:cBhvr>
                                      <p:to>
                                        <p:strVal val="visible"/>
                                      </p:to>
                                    </p:set>
                                    <p:anim calcmode="lin" valueType="num">
                                      <p:cBhvr additive="base">
                                        <p:cTn id="659" dur="500" fill="hold"/>
                                        <p:tgtEl>
                                          <p:spTgt spid="238"/>
                                        </p:tgtEl>
                                        <p:attrNameLst>
                                          <p:attrName>ppt_x</p:attrName>
                                        </p:attrNameLst>
                                      </p:cBhvr>
                                      <p:tavLst>
                                        <p:tav tm="0">
                                          <p:val>
                                            <p:strVal val="#ppt_x"/>
                                          </p:val>
                                        </p:tav>
                                        <p:tav tm="100000">
                                          <p:val>
                                            <p:strVal val="#ppt_x"/>
                                          </p:val>
                                        </p:tav>
                                      </p:tavLst>
                                    </p:anim>
                                    <p:anim calcmode="lin" valueType="num">
                                      <p:cBhvr additive="base">
                                        <p:cTn id="660" dur="500" fill="hold"/>
                                        <p:tgtEl>
                                          <p:spTgt spid="238"/>
                                        </p:tgtEl>
                                        <p:attrNameLst>
                                          <p:attrName>ppt_y</p:attrName>
                                        </p:attrNameLst>
                                      </p:cBhvr>
                                      <p:tavLst>
                                        <p:tav tm="0">
                                          <p:val>
                                            <p:strVal val="1+#ppt_h/2"/>
                                          </p:val>
                                        </p:tav>
                                        <p:tav tm="100000">
                                          <p:val>
                                            <p:strVal val="#ppt_y"/>
                                          </p:val>
                                        </p:tav>
                                      </p:tavLst>
                                    </p:anim>
                                  </p:childTnLst>
                                </p:cTn>
                              </p:par>
                              <p:par>
                                <p:cTn id="661" presetID="2" presetClass="entr" presetSubtype="4" fill="hold" nodeType="withEffect">
                                  <p:stCondLst>
                                    <p:cond delay="0"/>
                                  </p:stCondLst>
                                  <p:childTnLst>
                                    <p:set>
                                      <p:cBhvr>
                                        <p:cTn id="662" dur="1" fill="hold">
                                          <p:stCondLst>
                                            <p:cond delay="0"/>
                                          </p:stCondLst>
                                        </p:cTn>
                                        <p:tgtEl>
                                          <p:spTgt spid="239"/>
                                        </p:tgtEl>
                                        <p:attrNameLst>
                                          <p:attrName>style.visibility</p:attrName>
                                        </p:attrNameLst>
                                      </p:cBhvr>
                                      <p:to>
                                        <p:strVal val="visible"/>
                                      </p:to>
                                    </p:set>
                                    <p:anim calcmode="lin" valueType="num">
                                      <p:cBhvr additive="base">
                                        <p:cTn id="663" dur="500" fill="hold"/>
                                        <p:tgtEl>
                                          <p:spTgt spid="239"/>
                                        </p:tgtEl>
                                        <p:attrNameLst>
                                          <p:attrName>ppt_x</p:attrName>
                                        </p:attrNameLst>
                                      </p:cBhvr>
                                      <p:tavLst>
                                        <p:tav tm="0">
                                          <p:val>
                                            <p:strVal val="#ppt_x"/>
                                          </p:val>
                                        </p:tav>
                                        <p:tav tm="100000">
                                          <p:val>
                                            <p:strVal val="#ppt_x"/>
                                          </p:val>
                                        </p:tav>
                                      </p:tavLst>
                                    </p:anim>
                                    <p:anim calcmode="lin" valueType="num">
                                      <p:cBhvr additive="base">
                                        <p:cTn id="664" dur="500" fill="hold"/>
                                        <p:tgtEl>
                                          <p:spTgt spid="239"/>
                                        </p:tgtEl>
                                        <p:attrNameLst>
                                          <p:attrName>ppt_y</p:attrName>
                                        </p:attrNameLst>
                                      </p:cBhvr>
                                      <p:tavLst>
                                        <p:tav tm="0">
                                          <p:val>
                                            <p:strVal val="1+#ppt_h/2"/>
                                          </p:val>
                                        </p:tav>
                                        <p:tav tm="100000">
                                          <p:val>
                                            <p:strVal val="#ppt_y"/>
                                          </p:val>
                                        </p:tav>
                                      </p:tavLst>
                                    </p:anim>
                                  </p:childTnLst>
                                </p:cTn>
                              </p:par>
                              <p:par>
                                <p:cTn id="665" presetID="2" presetClass="entr" presetSubtype="4" fill="hold" nodeType="withEffect">
                                  <p:stCondLst>
                                    <p:cond delay="0"/>
                                  </p:stCondLst>
                                  <p:childTnLst>
                                    <p:set>
                                      <p:cBhvr>
                                        <p:cTn id="666" dur="1" fill="hold">
                                          <p:stCondLst>
                                            <p:cond delay="0"/>
                                          </p:stCondLst>
                                        </p:cTn>
                                        <p:tgtEl>
                                          <p:spTgt spid="240"/>
                                        </p:tgtEl>
                                        <p:attrNameLst>
                                          <p:attrName>style.visibility</p:attrName>
                                        </p:attrNameLst>
                                      </p:cBhvr>
                                      <p:to>
                                        <p:strVal val="visible"/>
                                      </p:to>
                                    </p:set>
                                    <p:anim calcmode="lin" valueType="num">
                                      <p:cBhvr additive="base">
                                        <p:cTn id="667" dur="500" fill="hold"/>
                                        <p:tgtEl>
                                          <p:spTgt spid="240"/>
                                        </p:tgtEl>
                                        <p:attrNameLst>
                                          <p:attrName>ppt_x</p:attrName>
                                        </p:attrNameLst>
                                      </p:cBhvr>
                                      <p:tavLst>
                                        <p:tav tm="0">
                                          <p:val>
                                            <p:strVal val="#ppt_x"/>
                                          </p:val>
                                        </p:tav>
                                        <p:tav tm="100000">
                                          <p:val>
                                            <p:strVal val="#ppt_x"/>
                                          </p:val>
                                        </p:tav>
                                      </p:tavLst>
                                    </p:anim>
                                    <p:anim calcmode="lin" valueType="num">
                                      <p:cBhvr additive="base">
                                        <p:cTn id="668" dur="500" fill="hold"/>
                                        <p:tgtEl>
                                          <p:spTgt spid="240"/>
                                        </p:tgtEl>
                                        <p:attrNameLst>
                                          <p:attrName>ppt_y</p:attrName>
                                        </p:attrNameLst>
                                      </p:cBhvr>
                                      <p:tavLst>
                                        <p:tav tm="0">
                                          <p:val>
                                            <p:strVal val="1+#ppt_h/2"/>
                                          </p:val>
                                        </p:tav>
                                        <p:tav tm="100000">
                                          <p:val>
                                            <p:strVal val="#ppt_y"/>
                                          </p:val>
                                        </p:tav>
                                      </p:tavLst>
                                    </p:anim>
                                  </p:childTnLst>
                                </p:cTn>
                              </p:par>
                              <p:par>
                                <p:cTn id="669" presetID="2" presetClass="entr" presetSubtype="4" fill="hold" nodeType="withEffect">
                                  <p:stCondLst>
                                    <p:cond delay="0"/>
                                  </p:stCondLst>
                                  <p:childTnLst>
                                    <p:set>
                                      <p:cBhvr>
                                        <p:cTn id="670" dur="1" fill="hold">
                                          <p:stCondLst>
                                            <p:cond delay="0"/>
                                          </p:stCondLst>
                                        </p:cTn>
                                        <p:tgtEl>
                                          <p:spTgt spid="241"/>
                                        </p:tgtEl>
                                        <p:attrNameLst>
                                          <p:attrName>style.visibility</p:attrName>
                                        </p:attrNameLst>
                                      </p:cBhvr>
                                      <p:to>
                                        <p:strVal val="visible"/>
                                      </p:to>
                                    </p:set>
                                    <p:anim calcmode="lin" valueType="num">
                                      <p:cBhvr additive="base">
                                        <p:cTn id="671" dur="500" fill="hold"/>
                                        <p:tgtEl>
                                          <p:spTgt spid="241"/>
                                        </p:tgtEl>
                                        <p:attrNameLst>
                                          <p:attrName>ppt_x</p:attrName>
                                        </p:attrNameLst>
                                      </p:cBhvr>
                                      <p:tavLst>
                                        <p:tav tm="0">
                                          <p:val>
                                            <p:strVal val="#ppt_x"/>
                                          </p:val>
                                        </p:tav>
                                        <p:tav tm="100000">
                                          <p:val>
                                            <p:strVal val="#ppt_x"/>
                                          </p:val>
                                        </p:tav>
                                      </p:tavLst>
                                    </p:anim>
                                    <p:anim calcmode="lin" valueType="num">
                                      <p:cBhvr additive="base">
                                        <p:cTn id="672" dur="500" fill="hold"/>
                                        <p:tgtEl>
                                          <p:spTgt spid="241"/>
                                        </p:tgtEl>
                                        <p:attrNameLst>
                                          <p:attrName>ppt_y</p:attrName>
                                        </p:attrNameLst>
                                      </p:cBhvr>
                                      <p:tavLst>
                                        <p:tav tm="0">
                                          <p:val>
                                            <p:strVal val="1+#ppt_h/2"/>
                                          </p:val>
                                        </p:tav>
                                        <p:tav tm="100000">
                                          <p:val>
                                            <p:strVal val="#ppt_y"/>
                                          </p:val>
                                        </p:tav>
                                      </p:tavLst>
                                    </p:anim>
                                  </p:childTnLst>
                                </p:cTn>
                              </p:par>
                              <p:par>
                                <p:cTn id="673" presetID="2" presetClass="entr" presetSubtype="4" fill="hold" nodeType="withEffect">
                                  <p:stCondLst>
                                    <p:cond delay="0"/>
                                  </p:stCondLst>
                                  <p:childTnLst>
                                    <p:set>
                                      <p:cBhvr>
                                        <p:cTn id="674" dur="1" fill="hold">
                                          <p:stCondLst>
                                            <p:cond delay="0"/>
                                          </p:stCondLst>
                                        </p:cTn>
                                        <p:tgtEl>
                                          <p:spTgt spid="242"/>
                                        </p:tgtEl>
                                        <p:attrNameLst>
                                          <p:attrName>style.visibility</p:attrName>
                                        </p:attrNameLst>
                                      </p:cBhvr>
                                      <p:to>
                                        <p:strVal val="visible"/>
                                      </p:to>
                                    </p:set>
                                    <p:anim calcmode="lin" valueType="num">
                                      <p:cBhvr additive="base">
                                        <p:cTn id="675" dur="500" fill="hold"/>
                                        <p:tgtEl>
                                          <p:spTgt spid="242"/>
                                        </p:tgtEl>
                                        <p:attrNameLst>
                                          <p:attrName>ppt_x</p:attrName>
                                        </p:attrNameLst>
                                      </p:cBhvr>
                                      <p:tavLst>
                                        <p:tav tm="0">
                                          <p:val>
                                            <p:strVal val="#ppt_x"/>
                                          </p:val>
                                        </p:tav>
                                        <p:tav tm="100000">
                                          <p:val>
                                            <p:strVal val="#ppt_x"/>
                                          </p:val>
                                        </p:tav>
                                      </p:tavLst>
                                    </p:anim>
                                    <p:anim calcmode="lin" valueType="num">
                                      <p:cBhvr additive="base">
                                        <p:cTn id="676" dur="500" fill="hold"/>
                                        <p:tgtEl>
                                          <p:spTgt spid="242"/>
                                        </p:tgtEl>
                                        <p:attrNameLst>
                                          <p:attrName>ppt_y</p:attrName>
                                        </p:attrNameLst>
                                      </p:cBhvr>
                                      <p:tavLst>
                                        <p:tav tm="0">
                                          <p:val>
                                            <p:strVal val="1+#ppt_h/2"/>
                                          </p:val>
                                        </p:tav>
                                        <p:tav tm="100000">
                                          <p:val>
                                            <p:strVal val="#ppt_y"/>
                                          </p:val>
                                        </p:tav>
                                      </p:tavLst>
                                    </p:anim>
                                  </p:childTnLst>
                                </p:cTn>
                              </p:par>
                              <p:par>
                                <p:cTn id="677" presetID="2" presetClass="entr" presetSubtype="4" fill="hold" nodeType="withEffect">
                                  <p:stCondLst>
                                    <p:cond delay="0"/>
                                  </p:stCondLst>
                                  <p:childTnLst>
                                    <p:set>
                                      <p:cBhvr>
                                        <p:cTn id="678" dur="1" fill="hold">
                                          <p:stCondLst>
                                            <p:cond delay="0"/>
                                          </p:stCondLst>
                                        </p:cTn>
                                        <p:tgtEl>
                                          <p:spTgt spid="243"/>
                                        </p:tgtEl>
                                        <p:attrNameLst>
                                          <p:attrName>style.visibility</p:attrName>
                                        </p:attrNameLst>
                                      </p:cBhvr>
                                      <p:to>
                                        <p:strVal val="visible"/>
                                      </p:to>
                                    </p:set>
                                    <p:anim calcmode="lin" valueType="num">
                                      <p:cBhvr additive="base">
                                        <p:cTn id="679" dur="500" fill="hold"/>
                                        <p:tgtEl>
                                          <p:spTgt spid="243"/>
                                        </p:tgtEl>
                                        <p:attrNameLst>
                                          <p:attrName>ppt_x</p:attrName>
                                        </p:attrNameLst>
                                      </p:cBhvr>
                                      <p:tavLst>
                                        <p:tav tm="0">
                                          <p:val>
                                            <p:strVal val="#ppt_x"/>
                                          </p:val>
                                        </p:tav>
                                        <p:tav tm="100000">
                                          <p:val>
                                            <p:strVal val="#ppt_x"/>
                                          </p:val>
                                        </p:tav>
                                      </p:tavLst>
                                    </p:anim>
                                    <p:anim calcmode="lin" valueType="num">
                                      <p:cBhvr additive="base">
                                        <p:cTn id="680" dur="500" fill="hold"/>
                                        <p:tgtEl>
                                          <p:spTgt spid="243"/>
                                        </p:tgtEl>
                                        <p:attrNameLst>
                                          <p:attrName>ppt_y</p:attrName>
                                        </p:attrNameLst>
                                      </p:cBhvr>
                                      <p:tavLst>
                                        <p:tav tm="0">
                                          <p:val>
                                            <p:strVal val="1+#ppt_h/2"/>
                                          </p:val>
                                        </p:tav>
                                        <p:tav tm="100000">
                                          <p:val>
                                            <p:strVal val="#ppt_y"/>
                                          </p:val>
                                        </p:tav>
                                      </p:tavLst>
                                    </p:anim>
                                  </p:childTnLst>
                                </p:cTn>
                              </p:par>
                              <p:par>
                                <p:cTn id="681" presetID="2" presetClass="entr" presetSubtype="4" fill="hold" nodeType="withEffect">
                                  <p:stCondLst>
                                    <p:cond delay="0"/>
                                  </p:stCondLst>
                                  <p:childTnLst>
                                    <p:set>
                                      <p:cBhvr>
                                        <p:cTn id="682" dur="1" fill="hold">
                                          <p:stCondLst>
                                            <p:cond delay="0"/>
                                          </p:stCondLst>
                                        </p:cTn>
                                        <p:tgtEl>
                                          <p:spTgt spid="244"/>
                                        </p:tgtEl>
                                        <p:attrNameLst>
                                          <p:attrName>style.visibility</p:attrName>
                                        </p:attrNameLst>
                                      </p:cBhvr>
                                      <p:to>
                                        <p:strVal val="visible"/>
                                      </p:to>
                                    </p:set>
                                    <p:anim calcmode="lin" valueType="num">
                                      <p:cBhvr additive="base">
                                        <p:cTn id="683" dur="500" fill="hold"/>
                                        <p:tgtEl>
                                          <p:spTgt spid="244"/>
                                        </p:tgtEl>
                                        <p:attrNameLst>
                                          <p:attrName>ppt_x</p:attrName>
                                        </p:attrNameLst>
                                      </p:cBhvr>
                                      <p:tavLst>
                                        <p:tav tm="0">
                                          <p:val>
                                            <p:strVal val="#ppt_x"/>
                                          </p:val>
                                        </p:tav>
                                        <p:tav tm="100000">
                                          <p:val>
                                            <p:strVal val="#ppt_x"/>
                                          </p:val>
                                        </p:tav>
                                      </p:tavLst>
                                    </p:anim>
                                    <p:anim calcmode="lin" valueType="num">
                                      <p:cBhvr additive="base">
                                        <p:cTn id="684" dur="500" fill="hold"/>
                                        <p:tgtEl>
                                          <p:spTgt spid="244"/>
                                        </p:tgtEl>
                                        <p:attrNameLst>
                                          <p:attrName>ppt_y</p:attrName>
                                        </p:attrNameLst>
                                      </p:cBhvr>
                                      <p:tavLst>
                                        <p:tav tm="0">
                                          <p:val>
                                            <p:strVal val="1+#ppt_h/2"/>
                                          </p:val>
                                        </p:tav>
                                        <p:tav tm="100000">
                                          <p:val>
                                            <p:strVal val="#ppt_y"/>
                                          </p:val>
                                        </p:tav>
                                      </p:tavLst>
                                    </p:anim>
                                  </p:childTnLst>
                                </p:cTn>
                              </p:par>
                              <p:par>
                                <p:cTn id="685" presetID="2" presetClass="entr" presetSubtype="4" fill="hold" nodeType="withEffect">
                                  <p:stCondLst>
                                    <p:cond delay="0"/>
                                  </p:stCondLst>
                                  <p:childTnLst>
                                    <p:set>
                                      <p:cBhvr>
                                        <p:cTn id="686" dur="1" fill="hold">
                                          <p:stCondLst>
                                            <p:cond delay="0"/>
                                          </p:stCondLst>
                                        </p:cTn>
                                        <p:tgtEl>
                                          <p:spTgt spid="245"/>
                                        </p:tgtEl>
                                        <p:attrNameLst>
                                          <p:attrName>style.visibility</p:attrName>
                                        </p:attrNameLst>
                                      </p:cBhvr>
                                      <p:to>
                                        <p:strVal val="visible"/>
                                      </p:to>
                                    </p:set>
                                    <p:anim calcmode="lin" valueType="num">
                                      <p:cBhvr additive="base">
                                        <p:cTn id="687" dur="500" fill="hold"/>
                                        <p:tgtEl>
                                          <p:spTgt spid="245"/>
                                        </p:tgtEl>
                                        <p:attrNameLst>
                                          <p:attrName>ppt_x</p:attrName>
                                        </p:attrNameLst>
                                      </p:cBhvr>
                                      <p:tavLst>
                                        <p:tav tm="0">
                                          <p:val>
                                            <p:strVal val="#ppt_x"/>
                                          </p:val>
                                        </p:tav>
                                        <p:tav tm="100000">
                                          <p:val>
                                            <p:strVal val="#ppt_x"/>
                                          </p:val>
                                        </p:tav>
                                      </p:tavLst>
                                    </p:anim>
                                    <p:anim calcmode="lin" valueType="num">
                                      <p:cBhvr additive="base">
                                        <p:cTn id="688" dur="500" fill="hold"/>
                                        <p:tgtEl>
                                          <p:spTgt spid="245"/>
                                        </p:tgtEl>
                                        <p:attrNameLst>
                                          <p:attrName>ppt_y</p:attrName>
                                        </p:attrNameLst>
                                      </p:cBhvr>
                                      <p:tavLst>
                                        <p:tav tm="0">
                                          <p:val>
                                            <p:strVal val="1+#ppt_h/2"/>
                                          </p:val>
                                        </p:tav>
                                        <p:tav tm="100000">
                                          <p:val>
                                            <p:strVal val="#ppt_y"/>
                                          </p:val>
                                        </p:tav>
                                      </p:tavLst>
                                    </p:anim>
                                  </p:childTnLst>
                                </p:cTn>
                              </p:par>
                              <p:par>
                                <p:cTn id="689" presetID="2" presetClass="entr" presetSubtype="4" fill="hold" nodeType="withEffect">
                                  <p:stCondLst>
                                    <p:cond delay="0"/>
                                  </p:stCondLst>
                                  <p:childTnLst>
                                    <p:set>
                                      <p:cBhvr>
                                        <p:cTn id="690" dur="1" fill="hold">
                                          <p:stCondLst>
                                            <p:cond delay="0"/>
                                          </p:stCondLst>
                                        </p:cTn>
                                        <p:tgtEl>
                                          <p:spTgt spid="246"/>
                                        </p:tgtEl>
                                        <p:attrNameLst>
                                          <p:attrName>style.visibility</p:attrName>
                                        </p:attrNameLst>
                                      </p:cBhvr>
                                      <p:to>
                                        <p:strVal val="visible"/>
                                      </p:to>
                                    </p:set>
                                    <p:anim calcmode="lin" valueType="num">
                                      <p:cBhvr additive="base">
                                        <p:cTn id="691" dur="500" fill="hold"/>
                                        <p:tgtEl>
                                          <p:spTgt spid="246"/>
                                        </p:tgtEl>
                                        <p:attrNameLst>
                                          <p:attrName>ppt_x</p:attrName>
                                        </p:attrNameLst>
                                      </p:cBhvr>
                                      <p:tavLst>
                                        <p:tav tm="0">
                                          <p:val>
                                            <p:strVal val="#ppt_x"/>
                                          </p:val>
                                        </p:tav>
                                        <p:tav tm="100000">
                                          <p:val>
                                            <p:strVal val="#ppt_x"/>
                                          </p:val>
                                        </p:tav>
                                      </p:tavLst>
                                    </p:anim>
                                    <p:anim calcmode="lin" valueType="num">
                                      <p:cBhvr additive="base">
                                        <p:cTn id="692" dur="500" fill="hold"/>
                                        <p:tgtEl>
                                          <p:spTgt spid="246"/>
                                        </p:tgtEl>
                                        <p:attrNameLst>
                                          <p:attrName>ppt_y</p:attrName>
                                        </p:attrNameLst>
                                      </p:cBhvr>
                                      <p:tavLst>
                                        <p:tav tm="0">
                                          <p:val>
                                            <p:strVal val="1+#ppt_h/2"/>
                                          </p:val>
                                        </p:tav>
                                        <p:tav tm="100000">
                                          <p:val>
                                            <p:strVal val="#ppt_y"/>
                                          </p:val>
                                        </p:tav>
                                      </p:tavLst>
                                    </p:anim>
                                  </p:childTnLst>
                                </p:cTn>
                              </p:par>
                              <p:par>
                                <p:cTn id="693" presetID="2" presetClass="entr" presetSubtype="4" fill="hold" nodeType="withEffect">
                                  <p:stCondLst>
                                    <p:cond delay="0"/>
                                  </p:stCondLst>
                                  <p:childTnLst>
                                    <p:set>
                                      <p:cBhvr>
                                        <p:cTn id="694" dur="1" fill="hold">
                                          <p:stCondLst>
                                            <p:cond delay="0"/>
                                          </p:stCondLst>
                                        </p:cTn>
                                        <p:tgtEl>
                                          <p:spTgt spid="247"/>
                                        </p:tgtEl>
                                        <p:attrNameLst>
                                          <p:attrName>style.visibility</p:attrName>
                                        </p:attrNameLst>
                                      </p:cBhvr>
                                      <p:to>
                                        <p:strVal val="visible"/>
                                      </p:to>
                                    </p:set>
                                    <p:anim calcmode="lin" valueType="num">
                                      <p:cBhvr additive="base">
                                        <p:cTn id="695" dur="500" fill="hold"/>
                                        <p:tgtEl>
                                          <p:spTgt spid="247"/>
                                        </p:tgtEl>
                                        <p:attrNameLst>
                                          <p:attrName>ppt_x</p:attrName>
                                        </p:attrNameLst>
                                      </p:cBhvr>
                                      <p:tavLst>
                                        <p:tav tm="0">
                                          <p:val>
                                            <p:strVal val="#ppt_x"/>
                                          </p:val>
                                        </p:tav>
                                        <p:tav tm="100000">
                                          <p:val>
                                            <p:strVal val="#ppt_x"/>
                                          </p:val>
                                        </p:tav>
                                      </p:tavLst>
                                    </p:anim>
                                    <p:anim calcmode="lin" valueType="num">
                                      <p:cBhvr additive="base">
                                        <p:cTn id="696" dur="500" fill="hold"/>
                                        <p:tgtEl>
                                          <p:spTgt spid="247"/>
                                        </p:tgtEl>
                                        <p:attrNameLst>
                                          <p:attrName>ppt_y</p:attrName>
                                        </p:attrNameLst>
                                      </p:cBhvr>
                                      <p:tavLst>
                                        <p:tav tm="0">
                                          <p:val>
                                            <p:strVal val="1+#ppt_h/2"/>
                                          </p:val>
                                        </p:tav>
                                        <p:tav tm="100000">
                                          <p:val>
                                            <p:strVal val="#ppt_y"/>
                                          </p:val>
                                        </p:tav>
                                      </p:tavLst>
                                    </p:anim>
                                  </p:childTnLst>
                                </p:cTn>
                              </p:par>
                              <p:par>
                                <p:cTn id="697" presetID="2" presetClass="entr" presetSubtype="4" fill="hold" nodeType="withEffect">
                                  <p:stCondLst>
                                    <p:cond delay="0"/>
                                  </p:stCondLst>
                                  <p:childTnLst>
                                    <p:set>
                                      <p:cBhvr>
                                        <p:cTn id="698" dur="1" fill="hold">
                                          <p:stCondLst>
                                            <p:cond delay="0"/>
                                          </p:stCondLst>
                                        </p:cTn>
                                        <p:tgtEl>
                                          <p:spTgt spid="248"/>
                                        </p:tgtEl>
                                        <p:attrNameLst>
                                          <p:attrName>style.visibility</p:attrName>
                                        </p:attrNameLst>
                                      </p:cBhvr>
                                      <p:to>
                                        <p:strVal val="visible"/>
                                      </p:to>
                                    </p:set>
                                    <p:anim calcmode="lin" valueType="num">
                                      <p:cBhvr additive="base">
                                        <p:cTn id="699" dur="500" fill="hold"/>
                                        <p:tgtEl>
                                          <p:spTgt spid="248"/>
                                        </p:tgtEl>
                                        <p:attrNameLst>
                                          <p:attrName>ppt_x</p:attrName>
                                        </p:attrNameLst>
                                      </p:cBhvr>
                                      <p:tavLst>
                                        <p:tav tm="0">
                                          <p:val>
                                            <p:strVal val="#ppt_x"/>
                                          </p:val>
                                        </p:tav>
                                        <p:tav tm="100000">
                                          <p:val>
                                            <p:strVal val="#ppt_x"/>
                                          </p:val>
                                        </p:tav>
                                      </p:tavLst>
                                    </p:anim>
                                    <p:anim calcmode="lin" valueType="num">
                                      <p:cBhvr additive="base">
                                        <p:cTn id="700" dur="500" fill="hold"/>
                                        <p:tgtEl>
                                          <p:spTgt spid="248"/>
                                        </p:tgtEl>
                                        <p:attrNameLst>
                                          <p:attrName>ppt_y</p:attrName>
                                        </p:attrNameLst>
                                      </p:cBhvr>
                                      <p:tavLst>
                                        <p:tav tm="0">
                                          <p:val>
                                            <p:strVal val="1+#ppt_h/2"/>
                                          </p:val>
                                        </p:tav>
                                        <p:tav tm="100000">
                                          <p:val>
                                            <p:strVal val="#ppt_y"/>
                                          </p:val>
                                        </p:tav>
                                      </p:tavLst>
                                    </p:anim>
                                  </p:childTnLst>
                                </p:cTn>
                              </p:par>
                              <p:par>
                                <p:cTn id="701" presetID="2" presetClass="entr" presetSubtype="4" fill="hold" nodeType="withEffect">
                                  <p:stCondLst>
                                    <p:cond delay="0"/>
                                  </p:stCondLst>
                                  <p:childTnLst>
                                    <p:set>
                                      <p:cBhvr>
                                        <p:cTn id="702" dur="1" fill="hold">
                                          <p:stCondLst>
                                            <p:cond delay="0"/>
                                          </p:stCondLst>
                                        </p:cTn>
                                        <p:tgtEl>
                                          <p:spTgt spid="249"/>
                                        </p:tgtEl>
                                        <p:attrNameLst>
                                          <p:attrName>style.visibility</p:attrName>
                                        </p:attrNameLst>
                                      </p:cBhvr>
                                      <p:to>
                                        <p:strVal val="visible"/>
                                      </p:to>
                                    </p:set>
                                    <p:anim calcmode="lin" valueType="num">
                                      <p:cBhvr additive="base">
                                        <p:cTn id="703" dur="500" fill="hold"/>
                                        <p:tgtEl>
                                          <p:spTgt spid="249"/>
                                        </p:tgtEl>
                                        <p:attrNameLst>
                                          <p:attrName>ppt_x</p:attrName>
                                        </p:attrNameLst>
                                      </p:cBhvr>
                                      <p:tavLst>
                                        <p:tav tm="0">
                                          <p:val>
                                            <p:strVal val="#ppt_x"/>
                                          </p:val>
                                        </p:tav>
                                        <p:tav tm="100000">
                                          <p:val>
                                            <p:strVal val="#ppt_x"/>
                                          </p:val>
                                        </p:tav>
                                      </p:tavLst>
                                    </p:anim>
                                    <p:anim calcmode="lin" valueType="num">
                                      <p:cBhvr additive="base">
                                        <p:cTn id="704" dur="500" fill="hold"/>
                                        <p:tgtEl>
                                          <p:spTgt spid="249"/>
                                        </p:tgtEl>
                                        <p:attrNameLst>
                                          <p:attrName>ppt_y</p:attrName>
                                        </p:attrNameLst>
                                      </p:cBhvr>
                                      <p:tavLst>
                                        <p:tav tm="0">
                                          <p:val>
                                            <p:strVal val="1+#ppt_h/2"/>
                                          </p:val>
                                        </p:tav>
                                        <p:tav tm="100000">
                                          <p:val>
                                            <p:strVal val="#ppt_y"/>
                                          </p:val>
                                        </p:tav>
                                      </p:tavLst>
                                    </p:anim>
                                  </p:childTnLst>
                                </p:cTn>
                              </p:par>
                              <p:par>
                                <p:cTn id="705" presetID="2" presetClass="entr" presetSubtype="4" fill="hold" nodeType="withEffect">
                                  <p:stCondLst>
                                    <p:cond delay="0"/>
                                  </p:stCondLst>
                                  <p:childTnLst>
                                    <p:set>
                                      <p:cBhvr>
                                        <p:cTn id="706" dur="1" fill="hold">
                                          <p:stCondLst>
                                            <p:cond delay="0"/>
                                          </p:stCondLst>
                                        </p:cTn>
                                        <p:tgtEl>
                                          <p:spTgt spid="250"/>
                                        </p:tgtEl>
                                        <p:attrNameLst>
                                          <p:attrName>style.visibility</p:attrName>
                                        </p:attrNameLst>
                                      </p:cBhvr>
                                      <p:to>
                                        <p:strVal val="visible"/>
                                      </p:to>
                                    </p:set>
                                    <p:anim calcmode="lin" valueType="num">
                                      <p:cBhvr additive="base">
                                        <p:cTn id="707" dur="500" fill="hold"/>
                                        <p:tgtEl>
                                          <p:spTgt spid="250"/>
                                        </p:tgtEl>
                                        <p:attrNameLst>
                                          <p:attrName>ppt_x</p:attrName>
                                        </p:attrNameLst>
                                      </p:cBhvr>
                                      <p:tavLst>
                                        <p:tav tm="0">
                                          <p:val>
                                            <p:strVal val="#ppt_x"/>
                                          </p:val>
                                        </p:tav>
                                        <p:tav tm="100000">
                                          <p:val>
                                            <p:strVal val="#ppt_x"/>
                                          </p:val>
                                        </p:tav>
                                      </p:tavLst>
                                    </p:anim>
                                    <p:anim calcmode="lin" valueType="num">
                                      <p:cBhvr additive="base">
                                        <p:cTn id="708" dur="500" fill="hold"/>
                                        <p:tgtEl>
                                          <p:spTgt spid="250"/>
                                        </p:tgtEl>
                                        <p:attrNameLst>
                                          <p:attrName>ppt_y</p:attrName>
                                        </p:attrNameLst>
                                      </p:cBhvr>
                                      <p:tavLst>
                                        <p:tav tm="0">
                                          <p:val>
                                            <p:strVal val="1+#ppt_h/2"/>
                                          </p:val>
                                        </p:tav>
                                        <p:tav tm="100000">
                                          <p:val>
                                            <p:strVal val="#ppt_y"/>
                                          </p:val>
                                        </p:tav>
                                      </p:tavLst>
                                    </p:anim>
                                  </p:childTnLst>
                                </p:cTn>
                              </p:par>
                              <p:par>
                                <p:cTn id="709" presetID="2" presetClass="entr" presetSubtype="4" fill="hold" nodeType="withEffect">
                                  <p:stCondLst>
                                    <p:cond delay="0"/>
                                  </p:stCondLst>
                                  <p:childTnLst>
                                    <p:set>
                                      <p:cBhvr>
                                        <p:cTn id="710" dur="1" fill="hold">
                                          <p:stCondLst>
                                            <p:cond delay="0"/>
                                          </p:stCondLst>
                                        </p:cTn>
                                        <p:tgtEl>
                                          <p:spTgt spid="251"/>
                                        </p:tgtEl>
                                        <p:attrNameLst>
                                          <p:attrName>style.visibility</p:attrName>
                                        </p:attrNameLst>
                                      </p:cBhvr>
                                      <p:to>
                                        <p:strVal val="visible"/>
                                      </p:to>
                                    </p:set>
                                    <p:anim calcmode="lin" valueType="num">
                                      <p:cBhvr additive="base">
                                        <p:cTn id="711" dur="500" fill="hold"/>
                                        <p:tgtEl>
                                          <p:spTgt spid="251"/>
                                        </p:tgtEl>
                                        <p:attrNameLst>
                                          <p:attrName>ppt_x</p:attrName>
                                        </p:attrNameLst>
                                      </p:cBhvr>
                                      <p:tavLst>
                                        <p:tav tm="0">
                                          <p:val>
                                            <p:strVal val="#ppt_x"/>
                                          </p:val>
                                        </p:tav>
                                        <p:tav tm="100000">
                                          <p:val>
                                            <p:strVal val="#ppt_x"/>
                                          </p:val>
                                        </p:tav>
                                      </p:tavLst>
                                    </p:anim>
                                    <p:anim calcmode="lin" valueType="num">
                                      <p:cBhvr additive="base">
                                        <p:cTn id="712" dur="500" fill="hold"/>
                                        <p:tgtEl>
                                          <p:spTgt spid="251"/>
                                        </p:tgtEl>
                                        <p:attrNameLst>
                                          <p:attrName>ppt_y</p:attrName>
                                        </p:attrNameLst>
                                      </p:cBhvr>
                                      <p:tavLst>
                                        <p:tav tm="0">
                                          <p:val>
                                            <p:strVal val="1+#ppt_h/2"/>
                                          </p:val>
                                        </p:tav>
                                        <p:tav tm="100000">
                                          <p:val>
                                            <p:strVal val="#ppt_y"/>
                                          </p:val>
                                        </p:tav>
                                      </p:tavLst>
                                    </p:anim>
                                  </p:childTnLst>
                                </p:cTn>
                              </p:par>
                              <p:par>
                                <p:cTn id="713" presetID="2" presetClass="entr" presetSubtype="4" fill="hold" nodeType="withEffect">
                                  <p:stCondLst>
                                    <p:cond delay="0"/>
                                  </p:stCondLst>
                                  <p:childTnLst>
                                    <p:set>
                                      <p:cBhvr>
                                        <p:cTn id="714" dur="1" fill="hold">
                                          <p:stCondLst>
                                            <p:cond delay="0"/>
                                          </p:stCondLst>
                                        </p:cTn>
                                        <p:tgtEl>
                                          <p:spTgt spid="252"/>
                                        </p:tgtEl>
                                        <p:attrNameLst>
                                          <p:attrName>style.visibility</p:attrName>
                                        </p:attrNameLst>
                                      </p:cBhvr>
                                      <p:to>
                                        <p:strVal val="visible"/>
                                      </p:to>
                                    </p:set>
                                    <p:anim calcmode="lin" valueType="num">
                                      <p:cBhvr additive="base">
                                        <p:cTn id="715" dur="500" fill="hold"/>
                                        <p:tgtEl>
                                          <p:spTgt spid="252"/>
                                        </p:tgtEl>
                                        <p:attrNameLst>
                                          <p:attrName>ppt_x</p:attrName>
                                        </p:attrNameLst>
                                      </p:cBhvr>
                                      <p:tavLst>
                                        <p:tav tm="0">
                                          <p:val>
                                            <p:strVal val="#ppt_x"/>
                                          </p:val>
                                        </p:tav>
                                        <p:tav tm="100000">
                                          <p:val>
                                            <p:strVal val="#ppt_x"/>
                                          </p:val>
                                        </p:tav>
                                      </p:tavLst>
                                    </p:anim>
                                    <p:anim calcmode="lin" valueType="num">
                                      <p:cBhvr additive="base">
                                        <p:cTn id="716" dur="500" fill="hold"/>
                                        <p:tgtEl>
                                          <p:spTgt spid="252"/>
                                        </p:tgtEl>
                                        <p:attrNameLst>
                                          <p:attrName>ppt_y</p:attrName>
                                        </p:attrNameLst>
                                      </p:cBhvr>
                                      <p:tavLst>
                                        <p:tav tm="0">
                                          <p:val>
                                            <p:strVal val="1+#ppt_h/2"/>
                                          </p:val>
                                        </p:tav>
                                        <p:tav tm="100000">
                                          <p:val>
                                            <p:strVal val="#ppt_y"/>
                                          </p:val>
                                        </p:tav>
                                      </p:tavLst>
                                    </p:anim>
                                  </p:childTnLst>
                                </p:cTn>
                              </p:par>
                              <p:par>
                                <p:cTn id="717" presetID="2" presetClass="entr" presetSubtype="4" fill="hold" nodeType="withEffect">
                                  <p:stCondLst>
                                    <p:cond delay="0"/>
                                  </p:stCondLst>
                                  <p:childTnLst>
                                    <p:set>
                                      <p:cBhvr>
                                        <p:cTn id="718" dur="1" fill="hold">
                                          <p:stCondLst>
                                            <p:cond delay="0"/>
                                          </p:stCondLst>
                                        </p:cTn>
                                        <p:tgtEl>
                                          <p:spTgt spid="253"/>
                                        </p:tgtEl>
                                        <p:attrNameLst>
                                          <p:attrName>style.visibility</p:attrName>
                                        </p:attrNameLst>
                                      </p:cBhvr>
                                      <p:to>
                                        <p:strVal val="visible"/>
                                      </p:to>
                                    </p:set>
                                    <p:anim calcmode="lin" valueType="num">
                                      <p:cBhvr additive="base">
                                        <p:cTn id="719" dur="500" fill="hold"/>
                                        <p:tgtEl>
                                          <p:spTgt spid="253"/>
                                        </p:tgtEl>
                                        <p:attrNameLst>
                                          <p:attrName>ppt_x</p:attrName>
                                        </p:attrNameLst>
                                      </p:cBhvr>
                                      <p:tavLst>
                                        <p:tav tm="0">
                                          <p:val>
                                            <p:strVal val="#ppt_x"/>
                                          </p:val>
                                        </p:tav>
                                        <p:tav tm="100000">
                                          <p:val>
                                            <p:strVal val="#ppt_x"/>
                                          </p:val>
                                        </p:tav>
                                      </p:tavLst>
                                    </p:anim>
                                    <p:anim calcmode="lin" valueType="num">
                                      <p:cBhvr additive="base">
                                        <p:cTn id="720" dur="500" fill="hold"/>
                                        <p:tgtEl>
                                          <p:spTgt spid="253"/>
                                        </p:tgtEl>
                                        <p:attrNameLst>
                                          <p:attrName>ppt_y</p:attrName>
                                        </p:attrNameLst>
                                      </p:cBhvr>
                                      <p:tavLst>
                                        <p:tav tm="0">
                                          <p:val>
                                            <p:strVal val="1+#ppt_h/2"/>
                                          </p:val>
                                        </p:tav>
                                        <p:tav tm="100000">
                                          <p:val>
                                            <p:strVal val="#ppt_y"/>
                                          </p:val>
                                        </p:tav>
                                      </p:tavLst>
                                    </p:anim>
                                  </p:childTnLst>
                                </p:cTn>
                              </p:par>
                              <p:par>
                                <p:cTn id="721" presetID="2" presetClass="entr" presetSubtype="4" fill="hold" nodeType="withEffect">
                                  <p:stCondLst>
                                    <p:cond delay="0"/>
                                  </p:stCondLst>
                                  <p:childTnLst>
                                    <p:set>
                                      <p:cBhvr>
                                        <p:cTn id="722" dur="1" fill="hold">
                                          <p:stCondLst>
                                            <p:cond delay="0"/>
                                          </p:stCondLst>
                                        </p:cTn>
                                        <p:tgtEl>
                                          <p:spTgt spid="254"/>
                                        </p:tgtEl>
                                        <p:attrNameLst>
                                          <p:attrName>style.visibility</p:attrName>
                                        </p:attrNameLst>
                                      </p:cBhvr>
                                      <p:to>
                                        <p:strVal val="visible"/>
                                      </p:to>
                                    </p:set>
                                    <p:anim calcmode="lin" valueType="num">
                                      <p:cBhvr additive="base">
                                        <p:cTn id="723" dur="500" fill="hold"/>
                                        <p:tgtEl>
                                          <p:spTgt spid="254"/>
                                        </p:tgtEl>
                                        <p:attrNameLst>
                                          <p:attrName>ppt_x</p:attrName>
                                        </p:attrNameLst>
                                      </p:cBhvr>
                                      <p:tavLst>
                                        <p:tav tm="0">
                                          <p:val>
                                            <p:strVal val="#ppt_x"/>
                                          </p:val>
                                        </p:tav>
                                        <p:tav tm="100000">
                                          <p:val>
                                            <p:strVal val="#ppt_x"/>
                                          </p:val>
                                        </p:tav>
                                      </p:tavLst>
                                    </p:anim>
                                    <p:anim calcmode="lin" valueType="num">
                                      <p:cBhvr additive="base">
                                        <p:cTn id="724" dur="500" fill="hold"/>
                                        <p:tgtEl>
                                          <p:spTgt spid="254"/>
                                        </p:tgtEl>
                                        <p:attrNameLst>
                                          <p:attrName>ppt_y</p:attrName>
                                        </p:attrNameLst>
                                      </p:cBhvr>
                                      <p:tavLst>
                                        <p:tav tm="0">
                                          <p:val>
                                            <p:strVal val="1+#ppt_h/2"/>
                                          </p:val>
                                        </p:tav>
                                        <p:tav tm="100000">
                                          <p:val>
                                            <p:strVal val="#ppt_y"/>
                                          </p:val>
                                        </p:tav>
                                      </p:tavLst>
                                    </p:anim>
                                  </p:childTnLst>
                                </p:cTn>
                              </p:par>
                              <p:par>
                                <p:cTn id="725" presetID="2" presetClass="entr" presetSubtype="4" fill="hold" nodeType="withEffect">
                                  <p:stCondLst>
                                    <p:cond delay="0"/>
                                  </p:stCondLst>
                                  <p:childTnLst>
                                    <p:set>
                                      <p:cBhvr>
                                        <p:cTn id="726" dur="1" fill="hold">
                                          <p:stCondLst>
                                            <p:cond delay="0"/>
                                          </p:stCondLst>
                                        </p:cTn>
                                        <p:tgtEl>
                                          <p:spTgt spid="255"/>
                                        </p:tgtEl>
                                        <p:attrNameLst>
                                          <p:attrName>style.visibility</p:attrName>
                                        </p:attrNameLst>
                                      </p:cBhvr>
                                      <p:to>
                                        <p:strVal val="visible"/>
                                      </p:to>
                                    </p:set>
                                    <p:anim calcmode="lin" valueType="num">
                                      <p:cBhvr additive="base">
                                        <p:cTn id="727" dur="500" fill="hold"/>
                                        <p:tgtEl>
                                          <p:spTgt spid="255"/>
                                        </p:tgtEl>
                                        <p:attrNameLst>
                                          <p:attrName>ppt_x</p:attrName>
                                        </p:attrNameLst>
                                      </p:cBhvr>
                                      <p:tavLst>
                                        <p:tav tm="0">
                                          <p:val>
                                            <p:strVal val="#ppt_x"/>
                                          </p:val>
                                        </p:tav>
                                        <p:tav tm="100000">
                                          <p:val>
                                            <p:strVal val="#ppt_x"/>
                                          </p:val>
                                        </p:tav>
                                      </p:tavLst>
                                    </p:anim>
                                    <p:anim calcmode="lin" valueType="num">
                                      <p:cBhvr additive="base">
                                        <p:cTn id="728" dur="500" fill="hold"/>
                                        <p:tgtEl>
                                          <p:spTgt spid="255"/>
                                        </p:tgtEl>
                                        <p:attrNameLst>
                                          <p:attrName>ppt_y</p:attrName>
                                        </p:attrNameLst>
                                      </p:cBhvr>
                                      <p:tavLst>
                                        <p:tav tm="0">
                                          <p:val>
                                            <p:strVal val="1+#ppt_h/2"/>
                                          </p:val>
                                        </p:tav>
                                        <p:tav tm="100000">
                                          <p:val>
                                            <p:strVal val="#ppt_y"/>
                                          </p:val>
                                        </p:tav>
                                      </p:tavLst>
                                    </p:anim>
                                  </p:childTnLst>
                                </p:cTn>
                              </p:par>
                              <p:par>
                                <p:cTn id="729" presetID="2" presetClass="entr" presetSubtype="4" fill="hold" nodeType="withEffect">
                                  <p:stCondLst>
                                    <p:cond delay="0"/>
                                  </p:stCondLst>
                                  <p:childTnLst>
                                    <p:set>
                                      <p:cBhvr>
                                        <p:cTn id="730" dur="1" fill="hold">
                                          <p:stCondLst>
                                            <p:cond delay="0"/>
                                          </p:stCondLst>
                                        </p:cTn>
                                        <p:tgtEl>
                                          <p:spTgt spid="256"/>
                                        </p:tgtEl>
                                        <p:attrNameLst>
                                          <p:attrName>style.visibility</p:attrName>
                                        </p:attrNameLst>
                                      </p:cBhvr>
                                      <p:to>
                                        <p:strVal val="visible"/>
                                      </p:to>
                                    </p:set>
                                    <p:anim calcmode="lin" valueType="num">
                                      <p:cBhvr additive="base">
                                        <p:cTn id="731" dur="500" fill="hold"/>
                                        <p:tgtEl>
                                          <p:spTgt spid="256"/>
                                        </p:tgtEl>
                                        <p:attrNameLst>
                                          <p:attrName>ppt_x</p:attrName>
                                        </p:attrNameLst>
                                      </p:cBhvr>
                                      <p:tavLst>
                                        <p:tav tm="0">
                                          <p:val>
                                            <p:strVal val="#ppt_x"/>
                                          </p:val>
                                        </p:tav>
                                        <p:tav tm="100000">
                                          <p:val>
                                            <p:strVal val="#ppt_x"/>
                                          </p:val>
                                        </p:tav>
                                      </p:tavLst>
                                    </p:anim>
                                    <p:anim calcmode="lin" valueType="num">
                                      <p:cBhvr additive="base">
                                        <p:cTn id="732" dur="500" fill="hold"/>
                                        <p:tgtEl>
                                          <p:spTgt spid="256"/>
                                        </p:tgtEl>
                                        <p:attrNameLst>
                                          <p:attrName>ppt_y</p:attrName>
                                        </p:attrNameLst>
                                      </p:cBhvr>
                                      <p:tavLst>
                                        <p:tav tm="0">
                                          <p:val>
                                            <p:strVal val="1+#ppt_h/2"/>
                                          </p:val>
                                        </p:tav>
                                        <p:tav tm="100000">
                                          <p:val>
                                            <p:strVal val="#ppt_y"/>
                                          </p:val>
                                        </p:tav>
                                      </p:tavLst>
                                    </p:anim>
                                  </p:childTnLst>
                                </p:cTn>
                              </p:par>
                              <p:par>
                                <p:cTn id="733" presetID="2" presetClass="entr" presetSubtype="4" fill="hold" nodeType="withEffect">
                                  <p:stCondLst>
                                    <p:cond delay="0"/>
                                  </p:stCondLst>
                                  <p:childTnLst>
                                    <p:set>
                                      <p:cBhvr>
                                        <p:cTn id="734" dur="1" fill="hold">
                                          <p:stCondLst>
                                            <p:cond delay="0"/>
                                          </p:stCondLst>
                                        </p:cTn>
                                        <p:tgtEl>
                                          <p:spTgt spid="257"/>
                                        </p:tgtEl>
                                        <p:attrNameLst>
                                          <p:attrName>style.visibility</p:attrName>
                                        </p:attrNameLst>
                                      </p:cBhvr>
                                      <p:to>
                                        <p:strVal val="visible"/>
                                      </p:to>
                                    </p:set>
                                    <p:anim calcmode="lin" valueType="num">
                                      <p:cBhvr additive="base">
                                        <p:cTn id="735" dur="500" fill="hold"/>
                                        <p:tgtEl>
                                          <p:spTgt spid="257"/>
                                        </p:tgtEl>
                                        <p:attrNameLst>
                                          <p:attrName>ppt_x</p:attrName>
                                        </p:attrNameLst>
                                      </p:cBhvr>
                                      <p:tavLst>
                                        <p:tav tm="0">
                                          <p:val>
                                            <p:strVal val="#ppt_x"/>
                                          </p:val>
                                        </p:tav>
                                        <p:tav tm="100000">
                                          <p:val>
                                            <p:strVal val="#ppt_x"/>
                                          </p:val>
                                        </p:tav>
                                      </p:tavLst>
                                    </p:anim>
                                    <p:anim calcmode="lin" valueType="num">
                                      <p:cBhvr additive="base">
                                        <p:cTn id="736" dur="500" fill="hold"/>
                                        <p:tgtEl>
                                          <p:spTgt spid="257"/>
                                        </p:tgtEl>
                                        <p:attrNameLst>
                                          <p:attrName>ppt_y</p:attrName>
                                        </p:attrNameLst>
                                      </p:cBhvr>
                                      <p:tavLst>
                                        <p:tav tm="0">
                                          <p:val>
                                            <p:strVal val="1+#ppt_h/2"/>
                                          </p:val>
                                        </p:tav>
                                        <p:tav tm="100000">
                                          <p:val>
                                            <p:strVal val="#ppt_y"/>
                                          </p:val>
                                        </p:tav>
                                      </p:tavLst>
                                    </p:anim>
                                  </p:childTnLst>
                                </p:cTn>
                              </p:par>
                              <p:par>
                                <p:cTn id="737" presetID="2" presetClass="entr" presetSubtype="4" fill="hold" nodeType="withEffect">
                                  <p:stCondLst>
                                    <p:cond delay="0"/>
                                  </p:stCondLst>
                                  <p:childTnLst>
                                    <p:set>
                                      <p:cBhvr>
                                        <p:cTn id="738" dur="1" fill="hold">
                                          <p:stCondLst>
                                            <p:cond delay="0"/>
                                          </p:stCondLst>
                                        </p:cTn>
                                        <p:tgtEl>
                                          <p:spTgt spid="258"/>
                                        </p:tgtEl>
                                        <p:attrNameLst>
                                          <p:attrName>style.visibility</p:attrName>
                                        </p:attrNameLst>
                                      </p:cBhvr>
                                      <p:to>
                                        <p:strVal val="visible"/>
                                      </p:to>
                                    </p:set>
                                    <p:anim calcmode="lin" valueType="num">
                                      <p:cBhvr additive="base">
                                        <p:cTn id="739" dur="500" fill="hold"/>
                                        <p:tgtEl>
                                          <p:spTgt spid="258"/>
                                        </p:tgtEl>
                                        <p:attrNameLst>
                                          <p:attrName>ppt_x</p:attrName>
                                        </p:attrNameLst>
                                      </p:cBhvr>
                                      <p:tavLst>
                                        <p:tav tm="0">
                                          <p:val>
                                            <p:strVal val="#ppt_x"/>
                                          </p:val>
                                        </p:tav>
                                        <p:tav tm="100000">
                                          <p:val>
                                            <p:strVal val="#ppt_x"/>
                                          </p:val>
                                        </p:tav>
                                      </p:tavLst>
                                    </p:anim>
                                    <p:anim calcmode="lin" valueType="num">
                                      <p:cBhvr additive="base">
                                        <p:cTn id="740" dur="500" fill="hold"/>
                                        <p:tgtEl>
                                          <p:spTgt spid="258"/>
                                        </p:tgtEl>
                                        <p:attrNameLst>
                                          <p:attrName>ppt_y</p:attrName>
                                        </p:attrNameLst>
                                      </p:cBhvr>
                                      <p:tavLst>
                                        <p:tav tm="0">
                                          <p:val>
                                            <p:strVal val="1+#ppt_h/2"/>
                                          </p:val>
                                        </p:tav>
                                        <p:tav tm="100000">
                                          <p:val>
                                            <p:strVal val="#ppt_y"/>
                                          </p:val>
                                        </p:tav>
                                      </p:tavLst>
                                    </p:anim>
                                  </p:childTnLst>
                                </p:cTn>
                              </p:par>
                              <p:par>
                                <p:cTn id="741" presetID="2" presetClass="entr" presetSubtype="4" fill="hold" nodeType="withEffect">
                                  <p:stCondLst>
                                    <p:cond delay="0"/>
                                  </p:stCondLst>
                                  <p:childTnLst>
                                    <p:set>
                                      <p:cBhvr>
                                        <p:cTn id="742" dur="1" fill="hold">
                                          <p:stCondLst>
                                            <p:cond delay="0"/>
                                          </p:stCondLst>
                                        </p:cTn>
                                        <p:tgtEl>
                                          <p:spTgt spid="259"/>
                                        </p:tgtEl>
                                        <p:attrNameLst>
                                          <p:attrName>style.visibility</p:attrName>
                                        </p:attrNameLst>
                                      </p:cBhvr>
                                      <p:to>
                                        <p:strVal val="visible"/>
                                      </p:to>
                                    </p:set>
                                    <p:anim calcmode="lin" valueType="num">
                                      <p:cBhvr additive="base">
                                        <p:cTn id="743" dur="500" fill="hold"/>
                                        <p:tgtEl>
                                          <p:spTgt spid="259"/>
                                        </p:tgtEl>
                                        <p:attrNameLst>
                                          <p:attrName>ppt_x</p:attrName>
                                        </p:attrNameLst>
                                      </p:cBhvr>
                                      <p:tavLst>
                                        <p:tav tm="0">
                                          <p:val>
                                            <p:strVal val="#ppt_x"/>
                                          </p:val>
                                        </p:tav>
                                        <p:tav tm="100000">
                                          <p:val>
                                            <p:strVal val="#ppt_x"/>
                                          </p:val>
                                        </p:tav>
                                      </p:tavLst>
                                    </p:anim>
                                    <p:anim calcmode="lin" valueType="num">
                                      <p:cBhvr additive="base">
                                        <p:cTn id="744" dur="500" fill="hold"/>
                                        <p:tgtEl>
                                          <p:spTgt spid="259"/>
                                        </p:tgtEl>
                                        <p:attrNameLst>
                                          <p:attrName>ppt_y</p:attrName>
                                        </p:attrNameLst>
                                      </p:cBhvr>
                                      <p:tavLst>
                                        <p:tav tm="0">
                                          <p:val>
                                            <p:strVal val="1+#ppt_h/2"/>
                                          </p:val>
                                        </p:tav>
                                        <p:tav tm="100000">
                                          <p:val>
                                            <p:strVal val="#ppt_y"/>
                                          </p:val>
                                        </p:tav>
                                      </p:tavLst>
                                    </p:anim>
                                  </p:childTnLst>
                                </p:cTn>
                              </p:par>
                              <p:par>
                                <p:cTn id="745" presetID="2" presetClass="entr" presetSubtype="4" fill="hold" nodeType="withEffect">
                                  <p:stCondLst>
                                    <p:cond delay="0"/>
                                  </p:stCondLst>
                                  <p:childTnLst>
                                    <p:set>
                                      <p:cBhvr>
                                        <p:cTn id="746" dur="1" fill="hold">
                                          <p:stCondLst>
                                            <p:cond delay="0"/>
                                          </p:stCondLst>
                                        </p:cTn>
                                        <p:tgtEl>
                                          <p:spTgt spid="260"/>
                                        </p:tgtEl>
                                        <p:attrNameLst>
                                          <p:attrName>style.visibility</p:attrName>
                                        </p:attrNameLst>
                                      </p:cBhvr>
                                      <p:to>
                                        <p:strVal val="visible"/>
                                      </p:to>
                                    </p:set>
                                    <p:anim calcmode="lin" valueType="num">
                                      <p:cBhvr additive="base">
                                        <p:cTn id="747" dur="500" fill="hold"/>
                                        <p:tgtEl>
                                          <p:spTgt spid="260"/>
                                        </p:tgtEl>
                                        <p:attrNameLst>
                                          <p:attrName>ppt_x</p:attrName>
                                        </p:attrNameLst>
                                      </p:cBhvr>
                                      <p:tavLst>
                                        <p:tav tm="0">
                                          <p:val>
                                            <p:strVal val="#ppt_x"/>
                                          </p:val>
                                        </p:tav>
                                        <p:tav tm="100000">
                                          <p:val>
                                            <p:strVal val="#ppt_x"/>
                                          </p:val>
                                        </p:tav>
                                      </p:tavLst>
                                    </p:anim>
                                    <p:anim calcmode="lin" valueType="num">
                                      <p:cBhvr additive="base">
                                        <p:cTn id="748" dur="500" fill="hold"/>
                                        <p:tgtEl>
                                          <p:spTgt spid="260"/>
                                        </p:tgtEl>
                                        <p:attrNameLst>
                                          <p:attrName>ppt_y</p:attrName>
                                        </p:attrNameLst>
                                      </p:cBhvr>
                                      <p:tavLst>
                                        <p:tav tm="0">
                                          <p:val>
                                            <p:strVal val="1+#ppt_h/2"/>
                                          </p:val>
                                        </p:tav>
                                        <p:tav tm="100000">
                                          <p:val>
                                            <p:strVal val="#ppt_y"/>
                                          </p:val>
                                        </p:tav>
                                      </p:tavLst>
                                    </p:anim>
                                  </p:childTnLst>
                                </p:cTn>
                              </p:par>
                              <p:par>
                                <p:cTn id="749" presetID="2" presetClass="entr" presetSubtype="4" fill="hold" nodeType="withEffect">
                                  <p:stCondLst>
                                    <p:cond delay="0"/>
                                  </p:stCondLst>
                                  <p:childTnLst>
                                    <p:set>
                                      <p:cBhvr>
                                        <p:cTn id="750" dur="1" fill="hold">
                                          <p:stCondLst>
                                            <p:cond delay="0"/>
                                          </p:stCondLst>
                                        </p:cTn>
                                        <p:tgtEl>
                                          <p:spTgt spid="261"/>
                                        </p:tgtEl>
                                        <p:attrNameLst>
                                          <p:attrName>style.visibility</p:attrName>
                                        </p:attrNameLst>
                                      </p:cBhvr>
                                      <p:to>
                                        <p:strVal val="visible"/>
                                      </p:to>
                                    </p:set>
                                    <p:anim calcmode="lin" valueType="num">
                                      <p:cBhvr additive="base">
                                        <p:cTn id="751" dur="500" fill="hold"/>
                                        <p:tgtEl>
                                          <p:spTgt spid="261"/>
                                        </p:tgtEl>
                                        <p:attrNameLst>
                                          <p:attrName>ppt_x</p:attrName>
                                        </p:attrNameLst>
                                      </p:cBhvr>
                                      <p:tavLst>
                                        <p:tav tm="0">
                                          <p:val>
                                            <p:strVal val="#ppt_x"/>
                                          </p:val>
                                        </p:tav>
                                        <p:tav tm="100000">
                                          <p:val>
                                            <p:strVal val="#ppt_x"/>
                                          </p:val>
                                        </p:tav>
                                      </p:tavLst>
                                    </p:anim>
                                    <p:anim calcmode="lin" valueType="num">
                                      <p:cBhvr additive="base">
                                        <p:cTn id="752" dur="500" fill="hold"/>
                                        <p:tgtEl>
                                          <p:spTgt spid="261"/>
                                        </p:tgtEl>
                                        <p:attrNameLst>
                                          <p:attrName>ppt_y</p:attrName>
                                        </p:attrNameLst>
                                      </p:cBhvr>
                                      <p:tavLst>
                                        <p:tav tm="0">
                                          <p:val>
                                            <p:strVal val="1+#ppt_h/2"/>
                                          </p:val>
                                        </p:tav>
                                        <p:tav tm="100000">
                                          <p:val>
                                            <p:strVal val="#ppt_y"/>
                                          </p:val>
                                        </p:tav>
                                      </p:tavLst>
                                    </p:anim>
                                  </p:childTnLst>
                                </p:cTn>
                              </p:par>
                              <p:par>
                                <p:cTn id="753" presetID="2" presetClass="entr" presetSubtype="4" fill="hold" nodeType="withEffect">
                                  <p:stCondLst>
                                    <p:cond delay="0"/>
                                  </p:stCondLst>
                                  <p:childTnLst>
                                    <p:set>
                                      <p:cBhvr>
                                        <p:cTn id="754" dur="1" fill="hold">
                                          <p:stCondLst>
                                            <p:cond delay="0"/>
                                          </p:stCondLst>
                                        </p:cTn>
                                        <p:tgtEl>
                                          <p:spTgt spid="262"/>
                                        </p:tgtEl>
                                        <p:attrNameLst>
                                          <p:attrName>style.visibility</p:attrName>
                                        </p:attrNameLst>
                                      </p:cBhvr>
                                      <p:to>
                                        <p:strVal val="visible"/>
                                      </p:to>
                                    </p:set>
                                    <p:anim calcmode="lin" valueType="num">
                                      <p:cBhvr additive="base">
                                        <p:cTn id="755" dur="500" fill="hold"/>
                                        <p:tgtEl>
                                          <p:spTgt spid="262"/>
                                        </p:tgtEl>
                                        <p:attrNameLst>
                                          <p:attrName>ppt_x</p:attrName>
                                        </p:attrNameLst>
                                      </p:cBhvr>
                                      <p:tavLst>
                                        <p:tav tm="0">
                                          <p:val>
                                            <p:strVal val="#ppt_x"/>
                                          </p:val>
                                        </p:tav>
                                        <p:tav tm="100000">
                                          <p:val>
                                            <p:strVal val="#ppt_x"/>
                                          </p:val>
                                        </p:tav>
                                      </p:tavLst>
                                    </p:anim>
                                    <p:anim calcmode="lin" valueType="num">
                                      <p:cBhvr additive="base">
                                        <p:cTn id="756" dur="500" fill="hold"/>
                                        <p:tgtEl>
                                          <p:spTgt spid="262"/>
                                        </p:tgtEl>
                                        <p:attrNameLst>
                                          <p:attrName>ppt_y</p:attrName>
                                        </p:attrNameLst>
                                      </p:cBhvr>
                                      <p:tavLst>
                                        <p:tav tm="0">
                                          <p:val>
                                            <p:strVal val="1+#ppt_h/2"/>
                                          </p:val>
                                        </p:tav>
                                        <p:tav tm="100000">
                                          <p:val>
                                            <p:strVal val="#ppt_y"/>
                                          </p:val>
                                        </p:tav>
                                      </p:tavLst>
                                    </p:anim>
                                  </p:childTnLst>
                                </p:cTn>
                              </p:par>
                              <p:par>
                                <p:cTn id="757" presetID="2" presetClass="entr" presetSubtype="4" fill="hold" nodeType="withEffect">
                                  <p:stCondLst>
                                    <p:cond delay="0"/>
                                  </p:stCondLst>
                                  <p:childTnLst>
                                    <p:set>
                                      <p:cBhvr>
                                        <p:cTn id="758" dur="1" fill="hold">
                                          <p:stCondLst>
                                            <p:cond delay="0"/>
                                          </p:stCondLst>
                                        </p:cTn>
                                        <p:tgtEl>
                                          <p:spTgt spid="263"/>
                                        </p:tgtEl>
                                        <p:attrNameLst>
                                          <p:attrName>style.visibility</p:attrName>
                                        </p:attrNameLst>
                                      </p:cBhvr>
                                      <p:to>
                                        <p:strVal val="visible"/>
                                      </p:to>
                                    </p:set>
                                    <p:anim calcmode="lin" valueType="num">
                                      <p:cBhvr additive="base">
                                        <p:cTn id="759" dur="500" fill="hold"/>
                                        <p:tgtEl>
                                          <p:spTgt spid="263"/>
                                        </p:tgtEl>
                                        <p:attrNameLst>
                                          <p:attrName>ppt_x</p:attrName>
                                        </p:attrNameLst>
                                      </p:cBhvr>
                                      <p:tavLst>
                                        <p:tav tm="0">
                                          <p:val>
                                            <p:strVal val="#ppt_x"/>
                                          </p:val>
                                        </p:tav>
                                        <p:tav tm="100000">
                                          <p:val>
                                            <p:strVal val="#ppt_x"/>
                                          </p:val>
                                        </p:tav>
                                      </p:tavLst>
                                    </p:anim>
                                    <p:anim calcmode="lin" valueType="num">
                                      <p:cBhvr additive="base">
                                        <p:cTn id="760" dur="500" fill="hold"/>
                                        <p:tgtEl>
                                          <p:spTgt spid="263"/>
                                        </p:tgtEl>
                                        <p:attrNameLst>
                                          <p:attrName>ppt_y</p:attrName>
                                        </p:attrNameLst>
                                      </p:cBhvr>
                                      <p:tavLst>
                                        <p:tav tm="0">
                                          <p:val>
                                            <p:strVal val="1+#ppt_h/2"/>
                                          </p:val>
                                        </p:tav>
                                        <p:tav tm="100000">
                                          <p:val>
                                            <p:strVal val="#ppt_y"/>
                                          </p:val>
                                        </p:tav>
                                      </p:tavLst>
                                    </p:anim>
                                  </p:childTnLst>
                                </p:cTn>
                              </p:par>
                              <p:par>
                                <p:cTn id="761" presetID="2" presetClass="entr" presetSubtype="4" fill="hold" nodeType="withEffect">
                                  <p:stCondLst>
                                    <p:cond delay="0"/>
                                  </p:stCondLst>
                                  <p:childTnLst>
                                    <p:set>
                                      <p:cBhvr>
                                        <p:cTn id="762" dur="1" fill="hold">
                                          <p:stCondLst>
                                            <p:cond delay="0"/>
                                          </p:stCondLst>
                                        </p:cTn>
                                        <p:tgtEl>
                                          <p:spTgt spid="264"/>
                                        </p:tgtEl>
                                        <p:attrNameLst>
                                          <p:attrName>style.visibility</p:attrName>
                                        </p:attrNameLst>
                                      </p:cBhvr>
                                      <p:to>
                                        <p:strVal val="visible"/>
                                      </p:to>
                                    </p:set>
                                    <p:anim calcmode="lin" valueType="num">
                                      <p:cBhvr additive="base">
                                        <p:cTn id="763" dur="500" fill="hold"/>
                                        <p:tgtEl>
                                          <p:spTgt spid="264"/>
                                        </p:tgtEl>
                                        <p:attrNameLst>
                                          <p:attrName>ppt_x</p:attrName>
                                        </p:attrNameLst>
                                      </p:cBhvr>
                                      <p:tavLst>
                                        <p:tav tm="0">
                                          <p:val>
                                            <p:strVal val="#ppt_x"/>
                                          </p:val>
                                        </p:tav>
                                        <p:tav tm="100000">
                                          <p:val>
                                            <p:strVal val="#ppt_x"/>
                                          </p:val>
                                        </p:tav>
                                      </p:tavLst>
                                    </p:anim>
                                    <p:anim calcmode="lin" valueType="num">
                                      <p:cBhvr additive="base">
                                        <p:cTn id="764" dur="500" fill="hold"/>
                                        <p:tgtEl>
                                          <p:spTgt spid="264"/>
                                        </p:tgtEl>
                                        <p:attrNameLst>
                                          <p:attrName>ppt_y</p:attrName>
                                        </p:attrNameLst>
                                      </p:cBhvr>
                                      <p:tavLst>
                                        <p:tav tm="0">
                                          <p:val>
                                            <p:strVal val="1+#ppt_h/2"/>
                                          </p:val>
                                        </p:tav>
                                        <p:tav tm="100000">
                                          <p:val>
                                            <p:strVal val="#ppt_y"/>
                                          </p:val>
                                        </p:tav>
                                      </p:tavLst>
                                    </p:anim>
                                  </p:childTnLst>
                                </p:cTn>
                              </p:par>
                              <p:par>
                                <p:cTn id="765" presetID="2" presetClass="entr" presetSubtype="4" fill="hold" nodeType="withEffect">
                                  <p:stCondLst>
                                    <p:cond delay="0"/>
                                  </p:stCondLst>
                                  <p:childTnLst>
                                    <p:set>
                                      <p:cBhvr>
                                        <p:cTn id="766" dur="1" fill="hold">
                                          <p:stCondLst>
                                            <p:cond delay="0"/>
                                          </p:stCondLst>
                                        </p:cTn>
                                        <p:tgtEl>
                                          <p:spTgt spid="265"/>
                                        </p:tgtEl>
                                        <p:attrNameLst>
                                          <p:attrName>style.visibility</p:attrName>
                                        </p:attrNameLst>
                                      </p:cBhvr>
                                      <p:to>
                                        <p:strVal val="visible"/>
                                      </p:to>
                                    </p:set>
                                    <p:anim calcmode="lin" valueType="num">
                                      <p:cBhvr additive="base">
                                        <p:cTn id="767" dur="500" fill="hold"/>
                                        <p:tgtEl>
                                          <p:spTgt spid="265"/>
                                        </p:tgtEl>
                                        <p:attrNameLst>
                                          <p:attrName>ppt_x</p:attrName>
                                        </p:attrNameLst>
                                      </p:cBhvr>
                                      <p:tavLst>
                                        <p:tav tm="0">
                                          <p:val>
                                            <p:strVal val="#ppt_x"/>
                                          </p:val>
                                        </p:tav>
                                        <p:tav tm="100000">
                                          <p:val>
                                            <p:strVal val="#ppt_x"/>
                                          </p:val>
                                        </p:tav>
                                      </p:tavLst>
                                    </p:anim>
                                    <p:anim calcmode="lin" valueType="num">
                                      <p:cBhvr additive="base">
                                        <p:cTn id="768" dur="500" fill="hold"/>
                                        <p:tgtEl>
                                          <p:spTgt spid="265"/>
                                        </p:tgtEl>
                                        <p:attrNameLst>
                                          <p:attrName>ppt_y</p:attrName>
                                        </p:attrNameLst>
                                      </p:cBhvr>
                                      <p:tavLst>
                                        <p:tav tm="0">
                                          <p:val>
                                            <p:strVal val="1+#ppt_h/2"/>
                                          </p:val>
                                        </p:tav>
                                        <p:tav tm="100000">
                                          <p:val>
                                            <p:strVal val="#ppt_y"/>
                                          </p:val>
                                        </p:tav>
                                      </p:tavLst>
                                    </p:anim>
                                  </p:childTnLst>
                                </p:cTn>
                              </p:par>
                              <p:par>
                                <p:cTn id="769" presetID="2" presetClass="entr" presetSubtype="4" fill="hold" nodeType="withEffect">
                                  <p:stCondLst>
                                    <p:cond delay="0"/>
                                  </p:stCondLst>
                                  <p:childTnLst>
                                    <p:set>
                                      <p:cBhvr>
                                        <p:cTn id="770" dur="1" fill="hold">
                                          <p:stCondLst>
                                            <p:cond delay="0"/>
                                          </p:stCondLst>
                                        </p:cTn>
                                        <p:tgtEl>
                                          <p:spTgt spid="266"/>
                                        </p:tgtEl>
                                        <p:attrNameLst>
                                          <p:attrName>style.visibility</p:attrName>
                                        </p:attrNameLst>
                                      </p:cBhvr>
                                      <p:to>
                                        <p:strVal val="visible"/>
                                      </p:to>
                                    </p:set>
                                    <p:anim calcmode="lin" valueType="num">
                                      <p:cBhvr additive="base">
                                        <p:cTn id="771" dur="500" fill="hold"/>
                                        <p:tgtEl>
                                          <p:spTgt spid="266"/>
                                        </p:tgtEl>
                                        <p:attrNameLst>
                                          <p:attrName>ppt_x</p:attrName>
                                        </p:attrNameLst>
                                      </p:cBhvr>
                                      <p:tavLst>
                                        <p:tav tm="0">
                                          <p:val>
                                            <p:strVal val="#ppt_x"/>
                                          </p:val>
                                        </p:tav>
                                        <p:tav tm="100000">
                                          <p:val>
                                            <p:strVal val="#ppt_x"/>
                                          </p:val>
                                        </p:tav>
                                      </p:tavLst>
                                    </p:anim>
                                    <p:anim calcmode="lin" valueType="num">
                                      <p:cBhvr additive="base">
                                        <p:cTn id="772" dur="500" fill="hold"/>
                                        <p:tgtEl>
                                          <p:spTgt spid="266"/>
                                        </p:tgtEl>
                                        <p:attrNameLst>
                                          <p:attrName>ppt_y</p:attrName>
                                        </p:attrNameLst>
                                      </p:cBhvr>
                                      <p:tavLst>
                                        <p:tav tm="0">
                                          <p:val>
                                            <p:strVal val="1+#ppt_h/2"/>
                                          </p:val>
                                        </p:tav>
                                        <p:tav tm="100000">
                                          <p:val>
                                            <p:strVal val="#ppt_y"/>
                                          </p:val>
                                        </p:tav>
                                      </p:tavLst>
                                    </p:anim>
                                  </p:childTnLst>
                                </p:cTn>
                              </p:par>
                              <p:par>
                                <p:cTn id="773" presetID="2" presetClass="entr" presetSubtype="4" fill="hold" nodeType="withEffect">
                                  <p:stCondLst>
                                    <p:cond delay="0"/>
                                  </p:stCondLst>
                                  <p:childTnLst>
                                    <p:set>
                                      <p:cBhvr>
                                        <p:cTn id="774" dur="1" fill="hold">
                                          <p:stCondLst>
                                            <p:cond delay="0"/>
                                          </p:stCondLst>
                                        </p:cTn>
                                        <p:tgtEl>
                                          <p:spTgt spid="267"/>
                                        </p:tgtEl>
                                        <p:attrNameLst>
                                          <p:attrName>style.visibility</p:attrName>
                                        </p:attrNameLst>
                                      </p:cBhvr>
                                      <p:to>
                                        <p:strVal val="visible"/>
                                      </p:to>
                                    </p:set>
                                    <p:anim calcmode="lin" valueType="num">
                                      <p:cBhvr additive="base">
                                        <p:cTn id="775" dur="500" fill="hold"/>
                                        <p:tgtEl>
                                          <p:spTgt spid="267"/>
                                        </p:tgtEl>
                                        <p:attrNameLst>
                                          <p:attrName>ppt_x</p:attrName>
                                        </p:attrNameLst>
                                      </p:cBhvr>
                                      <p:tavLst>
                                        <p:tav tm="0">
                                          <p:val>
                                            <p:strVal val="#ppt_x"/>
                                          </p:val>
                                        </p:tav>
                                        <p:tav tm="100000">
                                          <p:val>
                                            <p:strVal val="#ppt_x"/>
                                          </p:val>
                                        </p:tav>
                                      </p:tavLst>
                                    </p:anim>
                                    <p:anim calcmode="lin" valueType="num">
                                      <p:cBhvr additive="base">
                                        <p:cTn id="776" dur="500" fill="hold"/>
                                        <p:tgtEl>
                                          <p:spTgt spid="267"/>
                                        </p:tgtEl>
                                        <p:attrNameLst>
                                          <p:attrName>ppt_y</p:attrName>
                                        </p:attrNameLst>
                                      </p:cBhvr>
                                      <p:tavLst>
                                        <p:tav tm="0">
                                          <p:val>
                                            <p:strVal val="1+#ppt_h/2"/>
                                          </p:val>
                                        </p:tav>
                                        <p:tav tm="100000">
                                          <p:val>
                                            <p:strVal val="#ppt_y"/>
                                          </p:val>
                                        </p:tav>
                                      </p:tavLst>
                                    </p:anim>
                                  </p:childTnLst>
                                </p:cTn>
                              </p:par>
                              <p:par>
                                <p:cTn id="777" presetID="2" presetClass="entr" presetSubtype="4" fill="hold" nodeType="withEffect">
                                  <p:stCondLst>
                                    <p:cond delay="0"/>
                                  </p:stCondLst>
                                  <p:childTnLst>
                                    <p:set>
                                      <p:cBhvr>
                                        <p:cTn id="778" dur="1" fill="hold">
                                          <p:stCondLst>
                                            <p:cond delay="0"/>
                                          </p:stCondLst>
                                        </p:cTn>
                                        <p:tgtEl>
                                          <p:spTgt spid="268"/>
                                        </p:tgtEl>
                                        <p:attrNameLst>
                                          <p:attrName>style.visibility</p:attrName>
                                        </p:attrNameLst>
                                      </p:cBhvr>
                                      <p:to>
                                        <p:strVal val="visible"/>
                                      </p:to>
                                    </p:set>
                                    <p:anim calcmode="lin" valueType="num">
                                      <p:cBhvr additive="base">
                                        <p:cTn id="779" dur="500" fill="hold"/>
                                        <p:tgtEl>
                                          <p:spTgt spid="268"/>
                                        </p:tgtEl>
                                        <p:attrNameLst>
                                          <p:attrName>ppt_x</p:attrName>
                                        </p:attrNameLst>
                                      </p:cBhvr>
                                      <p:tavLst>
                                        <p:tav tm="0">
                                          <p:val>
                                            <p:strVal val="#ppt_x"/>
                                          </p:val>
                                        </p:tav>
                                        <p:tav tm="100000">
                                          <p:val>
                                            <p:strVal val="#ppt_x"/>
                                          </p:val>
                                        </p:tav>
                                      </p:tavLst>
                                    </p:anim>
                                    <p:anim calcmode="lin" valueType="num">
                                      <p:cBhvr additive="base">
                                        <p:cTn id="780" dur="500" fill="hold"/>
                                        <p:tgtEl>
                                          <p:spTgt spid="268"/>
                                        </p:tgtEl>
                                        <p:attrNameLst>
                                          <p:attrName>ppt_y</p:attrName>
                                        </p:attrNameLst>
                                      </p:cBhvr>
                                      <p:tavLst>
                                        <p:tav tm="0">
                                          <p:val>
                                            <p:strVal val="1+#ppt_h/2"/>
                                          </p:val>
                                        </p:tav>
                                        <p:tav tm="100000">
                                          <p:val>
                                            <p:strVal val="#ppt_y"/>
                                          </p:val>
                                        </p:tav>
                                      </p:tavLst>
                                    </p:anim>
                                  </p:childTnLst>
                                </p:cTn>
                              </p:par>
                              <p:par>
                                <p:cTn id="781" presetID="2" presetClass="entr" presetSubtype="4" fill="hold" nodeType="withEffect">
                                  <p:stCondLst>
                                    <p:cond delay="0"/>
                                  </p:stCondLst>
                                  <p:childTnLst>
                                    <p:set>
                                      <p:cBhvr>
                                        <p:cTn id="782" dur="1" fill="hold">
                                          <p:stCondLst>
                                            <p:cond delay="0"/>
                                          </p:stCondLst>
                                        </p:cTn>
                                        <p:tgtEl>
                                          <p:spTgt spid="269"/>
                                        </p:tgtEl>
                                        <p:attrNameLst>
                                          <p:attrName>style.visibility</p:attrName>
                                        </p:attrNameLst>
                                      </p:cBhvr>
                                      <p:to>
                                        <p:strVal val="visible"/>
                                      </p:to>
                                    </p:set>
                                    <p:anim calcmode="lin" valueType="num">
                                      <p:cBhvr additive="base">
                                        <p:cTn id="783" dur="500" fill="hold"/>
                                        <p:tgtEl>
                                          <p:spTgt spid="269"/>
                                        </p:tgtEl>
                                        <p:attrNameLst>
                                          <p:attrName>ppt_x</p:attrName>
                                        </p:attrNameLst>
                                      </p:cBhvr>
                                      <p:tavLst>
                                        <p:tav tm="0">
                                          <p:val>
                                            <p:strVal val="#ppt_x"/>
                                          </p:val>
                                        </p:tav>
                                        <p:tav tm="100000">
                                          <p:val>
                                            <p:strVal val="#ppt_x"/>
                                          </p:val>
                                        </p:tav>
                                      </p:tavLst>
                                    </p:anim>
                                    <p:anim calcmode="lin" valueType="num">
                                      <p:cBhvr additive="base">
                                        <p:cTn id="784" dur="500" fill="hold"/>
                                        <p:tgtEl>
                                          <p:spTgt spid="269"/>
                                        </p:tgtEl>
                                        <p:attrNameLst>
                                          <p:attrName>ppt_y</p:attrName>
                                        </p:attrNameLst>
                                      </p:cBhvr>
                                      <p:tavLst>
                                        <p:tav tm="0">
                                          <p:val>
                                            <p:strVal val="1+#ppt_h/2"/>
                                          </p:val>
                                        </p:tav>
                                        <p:tav tm="100000">
                                          <p:val>
                                            <p:strVal val="#ppt_y"/>
                                          </p:val>
                                        </p:tav>
                                      </p:tavLst>
                                    </p:anim>
                                  </p:childTnLst>
                                </p:cTn>
                              </p:par>
                              <p:par>
                                <p:cTn id="785" presetID="2" presetClass="entr" presetSubtype="4" fill="hold" nodeType="withEffect">
                                  <p:stCondLst>
                                    <p:cond delay="0"/>
                                  </p:stCondLst>
                                  <p:childTnLst>
                                    <p:set>
                                      <p:cBhvr>
                                        <p:cTn id="786" dur="1" fill="hold">
                                          <p:stCondLst>
                                            <p:cond delay="0"/>
                                          </p:stCondLst>
                                        </p:cTn>
                                        <p:tgtEl>
                                          <p:spTgt spid="270"/>
                                        </p:tgtEl>
                                        <p:attrNameLst>
                                          <p:attrName>style.visibility</p:attrName>
                                        </p:attrNameLst>
                                      </p:cBhvr>
                                      <p:to>
                                        <p:strVal val="visible"/>
                                      </p:to>
                                    </p:set>
                                    <p:anim calcmode="lin" valueType="num">
                                      <p:cBhvr additive="base">
                                        <p:cTn id="787" dur="500" fill="hold"/>
                                        <p:tgtEl>
                                          <p:spTgt spid="270"/>
                                        </p:tgtEl>
                                        <p:attrNameLst>
                                          <p:attrName>ppt_x</p:attrName>
                                        </p:attrNameLst>
                                      </p:cBhvr>
                                      <p:tavLst>
                                        <p:tav tm="0">
                                          <p:val>
                                            <p:strVal val="#ppt_x"/>
                                          </p:val>
                                        </p:tav>
                                        <p:tav tm="100000">
                                          <p:val>
                                            <p:strVal val="#ppt_x"/>
                                          </p:val>
                                        </p:tav>
                                      </p:tavLst>
                                    </p:anim>
                                    <p:anim calcmode="lin" valueType="num">
                                      <p:cBhvr additive="base">
                                        <p:cTn id="788" dur="500" fill="hold"/>
                                        <p:tgtEl>
                                          <p:spTgt spid="270"/>
                                        </p:tgtEl>
                                        <p:attrNameLst>
                                          <p:attrName>ppt_y</p:attrName>
                                        </p:attrNameLst>
                                      </p:cBhvr>
                                      <p:tavLst>
                                        <p:tav tm="0">
                                          <p:val>
                                            <p:strVal val="1+#ppt_h/2"/>
                                          </p:val>
                                        </p:tav>
                                        <p:tav tm="100000">
                                          <p:val>
                                            <p:strVal val="#ppt_y"/>
                                          </p:val>
                                        </p:tav>
                                      </p:tavLst>
                                    </p:anim>
                                  </p:childTnLst>
                                </p:cTn>
                              </p:par>
                              <p:par>
                                <p:cTn id="789" presetID="2" presetClass="entr" presetSubtype="4" fill="hold" nodeType="withEffect">
                                  <p:stCondLst>
                                    <p:cond delay="0"/>
                                  </p:stCondLst>
                                  <p:childTnLst>
                                    <p:set>
                                      <p:cBhvr>
                                        <p:cTn id="790" dur="1" fill="hold">
                                          <p:stCondLst>
                                            <p:cond delay="0"/>
                                          </p:stCondLst>
                                        </p:cTn>
                                        <p:tgtEl>
                                          <p:spTgt spid="271"/>
                                        </p:tgtEl>
                                        <p:attrNameLst>
                                          <p:attrName>style.visibility</p:attrName>
                                        </p:attrNameLst>
                                      </p:cBhvr>
                                      <p:to>
                                        <p:strVal val="visible"/>
                                      </p:to>
                                    </p:set>
                                    <p:anim calcmode="lin" valueType="num">
                                      <p:cBhvr additive="base">
                                        <p:cTn id="791" dur="500" fill="hold"/>
                                        <p:tgtEl>
                                          <p:spTgt spid="271"/>
                                        </p:tgtEl>
                                        <p:attrNameLst>
                                          <p:attrName>ppt_x</p:attrName>
                                        </p:attrNameLst>
                                      </p:cBhvr>
                                      <p:tavLst>
                                        <p:tav tm="0">
                                          <p:val>
                                            <p:strVal val="#ppt_x"/>
                                          </p:val>
                                        </p:tav>
                                        <p:tav tm="100000">
                                          <p:val>
                                            <p:strVal val="#ppt_x"/>
                                          </p:val>
                                        </p:tav>
                                      </p:tavLst>
                                    </p:anim>
                                    <p:anim calcmode="lin" valueType="num">
                                      <p:cBhvr additive="base">
                                        <p:cTn id="792" dur="500" fill="hold"/>
                                        <p:tgtEl>
                                          <p:spTgt spid="271"/>
                                        </p:tgtEl>
                                        <p:attrNameLst>
                                          <p:attrName>ppt_y</p:attrName>
                                        </p:attrNameLst>
                                      </p:cBhvr>
                                      <p:tavLst>
                                        <p:tav tm="0">
                                          <p:val>
                                            <p:strVal val="1+#ppt_h/2"/>
                                          </p:val>
                                        </p:tav>
                                        <p:tav tm="100000">
                                          <p:val>
                                            <p:strVal val="#ppt_y"/>
                                          </p:val>
                                        </p:tav>
                                      </p:tavLst>
                                    </p:anim>
                                  </p:childTnLst>
                                </p:cTn>
                              </p:par>
                              <p:par>
                                <p:cTn id="793" presetID="2" presetClass="entr" presetSubtype="4" fill="hold" nodeType="withEffect">
                                  <p:stCondLst>
                                    <p:cond delay="0"/>
                                  </p:stCondLst>
                                  <p:childTnLst>
                                    <p:set>
                                      <p:cBhvr>
                                        <p:cTn id="794" dur="1" fill="hold">
                                          <p:stCondLst>
                                            <p:cond delay="0"/>
                                          </p:stCondLst>
                                        </p:cTn>
                                        <p:tgtEl>
                                          <p:spTgt spid="272"/>
                                        </p:tgtEl>
                                        <p:attrNameLst>
                                          <p:attrName>style.visibility</p:attrName>
                                        </p:attrNameLst>
                                      </p:cBhvr>
                                      <p:to>
                                        <p:strVal val="visible"/>
                                      </p:to>
                                    </p:set>
                                    <p:anim calcmode="lin" valueType="num">
                                      <p:cBhvr additive="base">
                                        <p:cTn id="795" dur="500" fill="hold"/>
                                        <p:tgtEl>
                                          <p:spTgt spid="272"/>
                                        </p:tgtEl>
                                        <p:attrNameLst>
                                          <p:attrName>ppt_x</p:attrName>
                                        </p:attrNameLst>
                                      </p:cBhvr>
                                      <p:tavLst>
                                        <p:tav tm="0">
                                          <p:val>
                                            <p:strVal val="#ppt_x"/>
                                          </p:val>
                                        </p:tav>
                                        <p:tav tm="100000">
                                          <p:val>
                                            <p:strVal val="#ppt_x"/>
                                          </p:val>
                                        </p:tav>
                                      </p:tavLst>
                                    </p:anim>
                                    <p:anim calcmode="lin" valueType="num">
                                      <p:cBhvr additive="base">
                                        <p:cTn id="796" dur="500" fill="hold"/>
                                        <p:tgtEl>
                                          <p:spTgt spid="272"/>
                                        </p:tgtEl>
                                        <p:attrNameLst>
                                          <p:attrName>ppt_y</p:attrName>
                                        </p:attrNameLst>
                                      </p:cBhvr>
                                      <p:tavLst>
                                        <p:tav tm="0">
                                          <p:val>
                                            <p:strVal val="1+#ppt_h/2"/>
                                          </p:val>
                                        </p:tav>
                                        <p:tav tm="100000">
                                          <p:val>
                                            <p:strVal val="#ppt_y"/>
                                          </p:val>
                                        </p:tav>
                                      </p:tavLst>
                                    </p:anim>
                                  </p:childTnLst>
                                </p:cTn>
                              </p:par>
                              <p:par>
                                <p:cTn id="797" presetID="2" presetClass="entr" presetSubtype="4" fill="hold" nodeType="withEffect">
                                  <p:stCondLst>
                                    <p:cond delay="0"/>
                                  </p:stCondLst>
                                  <p:childTnLst>
                                    <p:set>
                                      <p:cBhvr>
                                        <p:cTn id="798" dur="1" fill="hold">
                                          <p:stCondLst>
                                            <p:cond delay="0"/>
                                          </p:stCondLst>
                                        </p:cTn>
                                        <p:tgtEl>
                                          <p:spTgt spid="273"/>
                                        </p:tgtEl>
                                        <p:attrNameLst>
                                          <p:attrName>style.visibility</p:attrName>
                                        </p:attrNameLst>
                                      </p:cBhvr>
                                      <p:to>
                                        <p:strVal val="visible"/>
                                      </p:to>
                                    </p:set>
                                    <p:anim calcmode="lin" valueType="num">
                                      <p:cBhvr additive="base">
                                        <p:cTn id="799" dur="500" fill="hold"/>
                                        <p:tgtEl>
                                          <p:spTgt spid="273"/>
                                        </p:tgtEl>
                                        <p:attrNameLst>
                                          <p:attrName>ppt_x</p:attrName>
                                        </p:attrNameLst>
                                      </p:cBhvr>
                                      <p:tavLst>
                                        <p:tav tm="0">
                                          <p:val>
                                            <p:strVal val="#ppt_x"/>
                                          </p:val>
                                        </p:tav>
                                        <p:tav tm="100000">
                                          <p:val>
                                            <p:strVal val="#ppt_x"/>
                                          </p:val>
                                        </p:tav>
                                      </p:tavLst>
                                    </p:anim>
                                    <p:anim calcmode="lin" valueType="num">
                                      <p:cBhvr additive="base">
                                        <p:cTn id="800" dur="500" fill="hold"/>
                                        <p:tgtEl>
                                          <p:spTgt spid="273"/>
                                        </p:tgtEl>
                                        <p:attrNameLst>
                                          <p:attrName>ppt_y</p:attrName>
                                        </p:attrNameLst>
                                      </p:cBhvr>
                                      <p:tavLst>
                                        <p:tav tm="0">
                                          <p:val>
                                            <p:strVal val="1+#ppt_h/2"/>
                                          </p:val>
                                        </p:tav>
                                        <p:tav tm="100000">
                                          <p:val>
                                            <p:strVal val="#ppt_y"/>
                                          </p:val>
                                        </p:tav>
                                      </p:tavLst>
                                    </p:anim>
                                  </p:childTnLst>
                                </p:cTn>
                              </p:par>
                              <p:par>
                                <p:cTn id="801" presetID="2" presetClass="entr" presetSubtype="4" fill="hold" nodeType="withEffect">
                                  <p:stCondLst>
                                    <p:cond delay="0"/>
                                  </p:stCondLst>
                                  <p:childTnLst>
                                    <p:set>
                                      <p:cBhvr>
                                        <p:cTn id="802" dur="1" fill="hold">
                                          <p:stCondLst>
                                            <p:cond delay="0"/>
                                          </p:stCondLst>
                                        </p:cTn>
                                        <p:tgtEl>
                                          <p:spTgt spid="274"/>
                                        </p:tgtEl>
                                        <p:attrNameLst>
                                          <p:attrName>style.visibility</p:attrName>
                                        </p:attrNameLst>
                                      </p:cBhvr>
                                      <p:to>
                                        <p:strVal val="visible"/>
                                      </p:to>
                                    </p:set>
                                    <p:anim calcmode="lin" valueType="num">
                                      <p:cBhvr additive="base">
                                        <p:cTn id="803" dur="500" fill="hold"/>
                                        <p:tgtEl>
                                          <p:spTgt spid="274"/>
                                        </p:tgtEl>
                                        <p:attrNameLst>
                                          <p:attrName>ppt_x</p:attrName>
                                        </p:attrNameLst>
                                      </p:cBhvr>
                                      <p:tavLst>
                                        <p:tav tm="0">
                                          <p:val>
                                            <p:strVal val="#ppt_x"/>
                                          </p:val>
                                        </p:tav>
                                        <p:tav tm="100000">
                                          <p:val>
                                            <p:strVal val="#ppt_x"/>
                                          </p:val>
                                        </p:tav>
                                      </p:tavLst>
                                    </p:anim>
                                    <p:anim calcmode="lin" valueType="num">
                                      <p:cBhvr additive="base">
                                        <p:cTn id="804" dur="500" fill="hold"/>
                                        <p:tgtEl>
                                          <p:spTgt spid="274"/>
                                        </p:tgtEl>
                                        <p:attrNameLst>
                                          <p:attrName>ppt_y</p:attrName>
                                        </p:attrNameLst>
                                      </p:cBhvr>
                                      <p:tavLst>
                                        <p:tav tm="0">
                                          <p:val>
                                            <p:strVal val="1+#ppt_h/2"/>
                                          </p:val>
                                        </p:tav>
                                        <p:tav tm="100000">
                                          <p:val>
                                            <p:strVal val="#ppt_y"/>
                                          </p:val>
                                        </p:tav>
                                      </p:tavLst>
                                    </p:anim>
                                  </p:childTnLst>
                                </p:cTn>
                              </p:par>
                              <p:par>
                                <p:cTn id="805" presetID="2" presetClass="entr" presetSubtype="4" fill="hold" nodeType="withEffect">
                                  <p:stCondLst>
                                    <p:cond delay="0"/>
                                  </p:stCondLst>
                                  <p:childTnLst>
                                    <p:set>
                                      <p:cBhvr>
                                        <p:cTn id="806" dur="1" fill="hold">
                                          <p:stCondLst>
                                            <p:cond delay="0"/>
                                          </p:stCondLst>
                                        </p:cTn>
                                        <p:tgtEl>
                                          <p:spTgt spid="275"/>
                                        </p:tgtEl>
                                        <p:attrNameLst>
                                          <p:attrName>style.visibility</p:attrName>
                                        </p:attrNameLst>
                                      </p:cBhvr>
                                      <p:to>
                                        <p:strVal val="visible"/>
                                      </p:to>
                                    </p:set>
                                    <p:anim calcmode="lin" valueType="num">
                                      <p:cBhvr additive="base">
                                        <p:cTn id="807" dur="500" fill="hold"/>
                                        <p:tgtEl>
                                          <p:spTgt spid="275"/>
                                        </p:tgtEl>
                                        <p:attrNameLst>
                                          <p:attrName>ppt_x</p:attrName>
                                        </p:attrNameLst>
                                      </p:cBhvr>
                                      <p:tavLst>
                                        <p:tav tm="0">
                                          <p:val>
                                            <p:strVal val="#ppt_x"/>
                                          </p:val>
                                        </p:tav>
                                        <p:tav tm="100000">
                                          <p:val>
                                            <p:strVal val="#ppt_x"/>
                                          </p:val>
                                        </p:tav>
                                      </p:tavLst>
                                    </p:anim>
                                    <p:anim calcmode="lin" valueType="num">
                                      <p:cBhvr additive="base">
                                        <p:cTn id="808" dur="500" fill="hold"/>
                                        <p:tgtEl>
                                          <p:spTgt spid="275"/>
                                        </p:tgtEl>
                                        <p:attrNameLst>
                                          <p:attrName>ppt_y</p:attrName>
                                        </p:attrNameLst>
                                      </p:cBhvr>
                                      <p:tavLst>
                                        <p:tav tm="0">
                                          <p:val>
                                            <p:strVal val="1+#ppt_h/2"/>
                                          </p:val>
                                        </p:tav>
                                        <p:tav tm="100000">
                                          <p:val>
                                            <p:strVal val="#ppt_y"/>
                                          </p:val>
                                        </p:tav>
                                      </p:tavLst>
                                    </p:anim>
                                  </p:childTnLst>
                                </p:cTn>
                              </p:par>
                              <p:par>
                                <p:cTn id="809" presetID="2" presetClass="entr" presetSubtype="4" fill="hold" nodeType="withEffect">
                                  <p:stCondLst>
                                    <p:cond delay="0"/>
                                  </p:stCondLst>
                                  <p:childTnLst>
                                    <p:set>
                                      <p:cBhvr>
                                        <p:cTn id="810" dur="1" fill="hold">
                                          <p:stCondLst>
                                            <p:cond delay="0"/>
                                          </p:stCondLst>
                                        </p:cTn>
                                        <p:tgtEl>
                                          <p:spTgt spid="276"/>
                                        </p:tgtEl>
                                        <p:attrNameLst>
                                          <p:attrName>style.visibility</p:attrName>
                                        </p:attrNameLst>
                                      </p:cBhvr>
                                      <p:to>
                                        <p:strVal val="visible"/>
                                      </p:to>
                                    </p:set>
                                    <p:anim calcmode="lin" valueType="num">
                                      <p:cBhvr additive="base">
                                        <p:cTn id="811" dur="500" fill="hold"/>
                                        <p:tgtEl>
                                          <p:spTgt spid="276"/>
                                        </p:tgtEl>
                                        <p:attrNameLst>
                                          <p:attrName>ppt_x</p:attrName>
                                        </p:attrNameLst>
                                      </p:cBhvr>
                                      <p:tavLst>
                                        <p:tav tm="0">
                                          <p:val>
                                            <p:strVal val="#ppt_x"/>
                                          </p:val>
                                        </p:tav>
                                        <p:tav tm="100000">
                                          <p:val>
                                            <p:strVal val="#ppt_x"/>
                                          </p:val>
                                        </p:tav>
                                      </p:tavLst>
                                    </p:anim>
                                    <p:anim calcmode="lin" valueType="num">
                                      <p:cBhvr additive="base">
                                        <p:cTn id="812" dur="500" fill="hold"/>
                                        <p:tgtEl>
                                          <p:spTgt spid="276"/>
                                        </p:tgtEl>
                                        <p:attrNameLst>
                                          <p:attrName>ppt_y</p:attrName>
                                        </p:attrNameLst>
                                      </p:cBhvr>
                                      <p:tavLst>
                                        <p:tav tm="0">
                                          <p:val>
                                            <p:strVal val="1+#ppt_h/2"/>
                                          </p:val>
                                        </p:tav>
                                        <p:tav tm="100000">
                                          <p:val>
                                            <p:strVal val="#ppt_y"/>
                                          </p:val>
                                        </p:tav>
                                      </p:tavLst>
                                    </p:anim>
                                  </p:childTnLst>
                                </p:cTn>
                              </p:par>
                              <p:par>
                                <p:cTn id="813" presetID="2" presetClass="entr" presetSubtype="4" fill="hold" nodeType="withEffect">
                                  <p:stCondLst>
                                    <p:cond delay="0"/>
                                  </p:stCondLst>
                                  <p:childTnLst>
                                    <p:set>
                                      <p:cBhvr>
                                        <p:cTn id="814" dur="1" fill="hold">
                                          <p:stCondLst>
                                            <p:cond delay="0"/>
                                          </p:stCondLst>
                                        </p:cTn>
                                        <p:tgtEl>
                                          <p:spTgt spid="277"/>
                                        </p:tgtEl>
                                        <p:attrNameLst>
                                          <p:attrName>style.visibility</p:attrName>
                                        </p:attrNameLst>
                                      </p:cBhvr>
                                      <p:to>
                                        <p:strVal val="visible"/>
                                      </p:to>
                                    </p:set>
                                    <p:anim calcmode="lin" valueType="num">
                                      <p:cBhvr additive="base">
                                        <p:cTn id="815" dur="500" fill="hold"/>
                                        <p:tgtEl>
                                          <p:spTgt spid="277"/>
                                        </p:tgtEl>
                                        <p:attrNameLst>
                                          <p:attrName>ppt_x</p:attrName>
                                        </p:attrNameLst>
                                      </p:cBhvr>
                                      <p:tavLst>
                                        <p:tav tm="0">
                                          <p:val>
                                            <p:strVal val="#ppt_x"/>
                                          </p:val>
                                        </p:tav>
                                        <p:tav tm="100000">
                                          <p:val>
                                            <p:strVal val="#ppt_x"/>
                                          </p:val>
                                        </p:tav>
                                      </p:tavLst>
                                    </p:anim>
                                    <p:anim calcmode="lin" valueType="num">
                                      <p:cBhvr additive="base">
                                        <p:cTn id="816" dur="500" fill="hold"/>
                                        <p:tgtEl>
                                          <p:spTgt spid="277"/>
                                        </p:tgtEl>
                                        <p:attrNameLst>
                                          <p:attrName>ppt_y</p:attrName>
                                        </p:attrNameLst>
                                      </p:cBhvr>
                                      <p:tavLst>
                                        <p:tav tm="0">
                                          <p:val>
                                            <p:strVal val="1+#ppt_h/2"/>
                                          </p:val>
                                        </p:tav>
                                        <p:tav tm="100000">
                                          <p:val>
                                            <p:strVal val="#ppt_y"/>
                                          </p:val>
                                        </p:tav>
                                      </p:tavLst>
                                    </p:anim>
                                  </p:childTnLst>
                                </p:cTn>
                              </p:par>
                              <p:par>
                                <p:cTn id="817" presetID="2" presetClass="entr" presetSubtype="4" fill="hold" nodeType="withEffect">
                                  <p:stCondLst>
                                    <p:cond delay="0"/>
                                  </p:stCondLst>
                                  <p:childTnLst>
                                    <p:set>
                                      <p:cBhvr>
                                        <p:cTn id="818" dur="1" fill="hold">
                                          <p:stCondLst>
                                            <p:cond delay="0"/>
                                          </p:stCondLst>
                                        </p:cTn>
                                        <p:tgtEl>
                                          <p:spTgt spid="278"/>
                                        </p:tgtEl>
                                        <p:attrNameLst>
                                          <p:attrName>style.visibility</p:attrName>
                                        </p:attrNameLst>
                                      </p:cBhvr>
                                      <p:to>
                                        <p:strVal val="visible"/>
                                      </p:to>
                                    </p:set>
                                    <p:anim calcmode="lin" valueType="num">
                                      <p:cBhvr additive="base">
                                        <p:cTn id="819" dur="500" fill="hold"/>
                                        <p:tgtEl>
                                          <p:spTgt spid="278"/>
                                        </p:tgtEl>
                                        <p:attrNameLst>
                                          <p:attrName>ppt_x</p:attrName>
                                        </p:attrNameLst>
                                      </p:cBhvr>
                                      <p:tavLst>
                                        <p:tav tm="0">
                                          <p:val>
                                            <p:strVal val="#ppt_x"/>
                                          </p:val>
                                        </p:tav>
                                        <p:tav tm="100000">
                                          <p:val>
                                            <p:strVal val="#ppt_x"/>
                                          </p:val>
                                        </p:tav>
                                      </p:tavLst>
                                    </p:anim>
                                    <p:anim calcmode="lin" valueType="num">
                                      <p:cBhvr additive="base">
                                        <p:cTn id="820" dur="500" fill="hold"/>
                                        <p:tgtEl>
                                          <p:spTgt spid="278"/>
                                        </p:tgtEl>
                                        <p:attrNameLst>
                                          <p:attrName>ppt_y</p:attrName>
                                        </p:attrNameLst>
                                      </p:cBhvr>
                                      <p:tavLst>
                                        <p:tav tm="0">
                                          <p:val>
                                            <p:strVal val="1+#ppt_h/2"/>
                                          </p:val>
                                        </p:tav>
                                        <p:tav tm="100000">
                                          <p:val>
                                            <p:strVal val="#ppt_y"/>
                                          </p:val>
                                        </p:tav>
                                      </p:tavLst>
                                    </p:anim>
                                  </p:childTnLst>
                                </p:cTn>
                              </p:par>
                              <p:par>
                                <p:cTn id="821" presetID="2" presetClass="entr" presetSubtype="4" fill="hold" nodeType="withEffect">
                                  <p:stCondLst>
                                    <p:cond delay="0"/>
                                  </p:stCondLst>
                                  <p:childTnLst>
                                    <p:set>
                                      <p:cBhvr>
                                        <p:cTn id="822" dur="1" fill="hold">
                                          <p:stCondLst>
                                            <p:cond delay="0"/>
                                          </p:stCondLst>
                                        </p:cTn>
                                        <p:tgtEl>
                                          <p:spTgt spid="279"/>
                                        </p:tgtEl>
                                        <p:attrNameLst>
                                          <p:attrName>style.visibility</p:attrName>
                                        </p:attrNameLst>
                                      </p:cBhvr>
                                      <p:to>
                                        <p:strVal val="visible"/>
                                      </p:to>
                                    </p:set>
                                    <p:anim calcmode="lin" valueType="num">
                                      <p:cBhvr additive="base">
                                        <p:cTn id="823" dur="500" fill="hold"/>
                                        <p:tgtEl>
                                          <p:spTgt spid="279"/>
                                        </p:tgtEl>
                                        <p:attrNameLst>
                                          <p:attrName>ppt_x</p:attrName>
                                        </p:attrNameLst>
                                      </p:cBhvr>
                                      <p:tavLst>
                                        <p:tav tm="0">
                                          <p:val>
                                            <p:strVal val="#ppt_x"/>
                                          </p:val>
                                        </p:tav>
                                        <p:tav tm="100000">
                                          <p:val>
                                            <p:strVal val="#ppt_x"/>
                                          </p:val>
                                        </p:tav>
                                      </p:tavLst>
                                    </p:anim>
                                    <p:anim calcmode="lin" valueType="num">
                                      <p:cBhvr additive="base">
                                        <p:cTn id="824" dur="500" fill="hold"/>
                                        <p:tgtEl>
                                          <p:spTgt spid="279"/>
                                        </p:tgtEl>
                                        <p:attrNameLst>
                                          <p:attrName>ppt_y</p:attrName>
                                        </p:attrNameLst>
                                      </p:cBhvr>
                                      <p:tavLst>
                                        <p:tav tm="0">
                                          <p:val>
                                            <p:strVal val="1+#ppt_h/2"/>
                                          </p:val>
                                        </p:tav>
                                        <p:tav tm="100000">
                                          <p:val>
                                            <p:strVal val="#ppt_y"/>
                                          </p:val>
                                        </p:tav>
                                      </p:tavLst>
                                    </p:anim>
                                  </p:childTnLst>
                                </p:cTn>
                              </p:par>
                              <p:par>
                                <p:cTn id="825" presetID="2" presetClass="entr" presetSubtype="4" fill="hold" nodeType="withEffect">
                                  <p:stCondLst>
                                    <p:cond delay="0"/>
                                  </p:stCondLst>
                                  <p:childTnLst>
                                    <p:set>
                                      <p:cBhvr>
                                        <p:cTn id="826" dur="1" fill="hold">
                                          <p:stCondLst>
                                            <p:cond delay="0"/>
                                          </p:stCondLst>
                                        </p:cTn>
                                        <p:tgtEl>
                                          <p:spTgt spid="280"/>
                                        </p:tgtEl>
                                        <p:attrNameLst>
                                          <p:attrName>style.visibility</p:attrName>
                                        </p:attrNameLst>
                                      </p:cBhvr>
                                      <p:to>
                                        <p:strVal val="visible"/>
                                      </p:to>
                                    </p:set>
                                    <p:anim calcmode="lin" valueType="num">
                                      <p:cBhvr additive="base">
                                        <p:cTn id="827" dur="500" fill="hold"/>
                                        <p:tgtEl>
                                          <p:spTgt spid="280"/>
                                        </p:tgtEl>
                                        <p:attrNameLst>
                                          <p:attrName>ppt_x</p:attrName>
                                        </p:attrNameLst>
                                      </p:cBhvr>
                                      <p:tavLst>
                                        <p:tav tm="0">
                                          <p:val>
                                            <p:strVal val="#ppt_x"/>
                                          </p:val>
                                        </p:tav>
                                        <p:tav tm="100000">
                                          <p:val>
                                            <p:strVal val="#ppt_x"/>
                                          </p:val>
                                        </p:tav>
                                      </p:tavLst>
                                    </p:anim>
                                    <p:anim calcmode="lin" valueType="num">
                                      <p:cBhvr additive="base">
                                        <p:cTn id="828" dur="500" fill="hold"/>
                                        <p:tgtEl>
                                          <p:spTgt spid="280"/>
                                        </p:tgtEl>
                                        <p:attrNameLst>
                                          <p:attrName>ppt_y</p:attrName>
                                        </p:attrNameLst>
                                      </p:cBhvr>
                                      <p:tavLst>
                                        <p:tav tm="0">
                                          <p:val>
                                            <p:strVal val="1+#ppt_h/2"/>
                                          </p:val>
                                        </p:tav>
                                        <p:tav tm="100000">
                                          <p:val>
                                            <p:strVal val="#ppt_y"/>
                                          </p:val>
                                        </p:tav>
                                      </p:tavLst>
                                    </p:anim>
                                  </p:childTnLst>
                                </p:cTn>
                              </p:par>
                              <p:par>
                                <p:cTn id="829" presetID="2" presetClass="entr" presetSubtype="4" fill="hold" nodeType="withEffect">
                                  <p:stCondLst>
                                    <p:cond delay="0"/>
                                  </p:stCondLst>
                                  <p:childTnLst>
                                    <p:set>
                                      <p:cBhvr>
                                        <p:cTn id="830" dur="1" fill="hold">
                                          <p:stCondLst>
                                            <p:cond delay="0"/>
                                          </p:stCondLst>
                                        </p:cTn>
                                        <p:tgtEl>
                                          <p:spTgt spid="281"/>
                                        </p:tgtEl>
                                        <p:attrNameLst>
                                          <p:attrName>style.visibility</p:attrName>
                                        </p:attrNameLst>
                                      </p:cBhvr>
                                      <p:to>
                                        <p:strVal val="visible"/>
                                      </p:to>
                                    </p:set>
                                    <p:anim calcmode="lin" valueType="num">
                                      <p:cBhvr additive="base">
                                        <p:cTn id="831" dur="500" fill="hold"/>
                                        <p:tgtEl>
                                          <p:spTgt spid="281"/>
                                        </p:tgtEl>
                                        <p:attrNameLst>
                                          <p:attrName>ppt_x</p:attrName>
                                        </p:attrNameLst>
                                      </p:cBhvr>
                                      <p:tavLst>
                                        <p:tav tm="0">
                                          <p:val>
                                            <p:strVal val="#ppt_x"/>
                                          </p:val>
                                        </p:tav>
                                        <p:tav tm="100000">
                                          <p:val>
                                            <p:strVal val="#ppt_x"/>
                                          </p:val>
                                        </p:tav>
                                      </p:tavLst>
                                    </p:anim>
                                    <p:anim calcmode="lin" valueType="num">
                                      <p:cBhvr additive="base">
                                        <p:cTn id="832" dur="500" fill="hold"/>
                                        <p:tgtEl>
                                          <p:spTgt spid="281"/>
                                        </p:tgtEl>
                                        <p:attrNameLst>
                                          <p:attrName>ppt_y</p:attrName>
                                        </p:attrNameLst>
                                      </p:cBhvr>
                                      <p:tavLst>
                                        <p:tav tm="0">
                                          <p:val>
                                            <p:strVal val="1+#ppt_h/2"/>
                                          </p:val>
                                        </p:tav>
                                        <p:tav tm="100000">
                                          <p:val>
                                            <p:strVal val="#ppt_y"/>
                                          </p:val>
                                        </p:tav>
                                      </p:tavLst>
                                    </p:anim>
                                  </p:childTnLst>
                                </p:cTn>
                              </p:par>
                              <p:par>
                                <p:cTn id="833" presetID="2" presetClass="entr" presetSubtype="4" fill="hold" nodeType="withEffect">
                                  <p:stCondLst>
                                    <p:cond delay="0"/>
                                  </p:stCondLst>
                                  <p:childTnLst>
                                    <p:set>
                                      <p:cBhvr>
                                        <p:cTn id="834" dur="1" fill="hold">
                                          <p:stCondLst>
                                            <p:cond delay="0"/>
                                          </p:stCondLst>
                                        </p:cTn>
                                        <p:tgtEl>
                                          <p:spTgt spid="282"/>
                                        </p:tgtEl>
                                        <p:attrNameLst>
                                          <p:attrName>style.visibility</p:attrName>
                                        </p:attrNameLst>
                                      </p:cBhvr>
                                      <p:to>
                                        <p:strVal val="visible"/>
                                      </p:to>
                                    </p:set>
                                    <p:anim calcmode="lin" valueType="num">
                                      <p:cBhvr additive="base">
                                        <p:cTn id="835" dur="500" fill="hold"/>
                                        <p:tgtEl>
                                          <p:spTgt spid="282"/>
                                        </p:tgtEl>
                                        <p:attrNameLst>
                                          <p:attrName>ppt_x</p:attrName>
                                        </p:attrNameLst>
                                      </p:cBhvr>
                                      <p:tavLst>
                                        <p:tav tm="0">
                                          <p:val>
                                            <p:strVal val="#ppt_x"/>
                                          </p:val>
                                        </p:tav>
                                        <p:tav tm="100000">
                                          <p:val>
                                            <p:strVal val="#ppt_x"/>
                                          </p:val>
                                        </p:tav>
                                      </p:tavLst>
                                    </p:anim>
                                    <p:anim calcmode="lin" valueType="num">
                                      <p:cBhvr additive="base">
                                        <p:cTn id="836" dur="500" fill="hold"/>
                                        <p:tgtEl>
                                          <p:spTgt spid="282"/>
                                        </p:tgtEl>
                                        <p:attrNameLst>
                                          <p:attrName>ppt_y</p:attrName>
                                        </p:attrNameLst>
                                      </p:cBhvr>
                                      <p:tavLst>
                                        <p:tav tm="0">
                                          <p:val>
                                            <p:strVal val="1+#ppt_h/2"/>
                                          </p:val>
                                        </p:tav>
                                        <p:tav tm="100000">
                                          <p:val>
                                            <p:strVal val="#ppt_y"/>
                                          </p:val>
                                        </p:tav>
                                      </p:tavLst>
                                    </p:anim>
                                  </p:childTnLst>
                                </p:cTn>
                              </p:par>
                              <p:par>
                                <p:cTn id="837" presetID="2" presetClass="entr" presetSubtype="4" fill="hold" nodeType="withEffect">
                                  <p:stCondLst>
                                    <p:cond delay="0"/>
                                  </p:stCondLst>
                                  <p:childTnLst>
                                    <p:set>
                                      <p:cBhvr>
                                        <p:cTn id="838" dur="1" fill="hold">
                                          <p:stCondLst>
                                            <p:cond delay="0"/>
                                          </p:stCondLst>
                                        </p:cTn>
                                        <p:tgtEl>
                                          <p:spTgt spid="283"/>
                                        </p:tgtEl>
                                        <p:attrNameLst>
                                          <p:attrName>style.visibility</p:attrName>
                                        </p:attrNameLst>
                                      </p:cBhvr>
                                      <p:to>
                                        <p:strVal val="visible"/>
                                      </p:to>
                                    </p:set>
                                    <p:anim calcmode="lin" valueType="num">
                                      <p:cBhvr additive="base">
                                        <p:cTn id="839" dur="500" fill="hold"/>
                                        <p:tgtEl>
                                          <p:spTgt spid="283"/>
                                        </p:tgtEl>
                                        <p:attrNameLst>
                                          <p:attrName>ppt_x</p:attrName>
                                        </p:attrNameLst>
                                      </p:cBhvr>
                                      <p:tavLst>
                                        <p:tav tm="0">
                                          <p:val>
                                            <p:strVal val="#ppt_x"/>
                                          </p:val>
                                        </p:tav>
                                        <p:tav tm="100000">
                                          <p:val>
                                            <p:strVal val="#ppt_x"/>
                                          </p:val>
                                        </p:tav>
                                      </p:tavLst>
                                    </p:anim>
                                    <p:anim calcmode="lin" valueType="num">
                                      <p:cBhvr additive="base">
                                        <p:cTn id="840" dur="500" fill="hold"/>
                                        <p:tgtEl>
                                          <p:spTgt spid="283"/>
                                        </p:tgtEl>
                                        <p:attrNameLst>
                                          <p:attrName>ppt_y</p:attrName>
                                        </p:attrNameLst>
                                      </p:cBhvr>
                                      <p:tavLst>
                                        <p:tav tm="0">
                                          <p:val>
                                            <p:strVal val="1+#ppt_h/2"/>
                                          </p:val>
                                        </p:tav>
                                        <p:tav tm="100000">
                                          <p:val>
                                            <p:strVal val="#ppt_y"/>
                                          </p:val>
                                        </p:tav>
                                      </p:tavLst>
                                    </p:anim>
                                  </p:childTnLst>
                                </p:cTn>
                              </p:par>
                              <p:par>
                                <p:cTn id="841" presetID="2" presetClass="entr" presetSubtype="4" fill="hold" nodeType="withEffect">
                                  <p:stCondLst>
                                    <p:cond delay="0"/>
                                  </p:stCondLst>
                                  <p:childTnLst>
                                    <p:set>
                                      <p:cBhvr>
                                        <p:cTn id="842" dur="1" fill="hold">
                                          <p:stCondLst>
                                            <p:cond delay="0"/>
                                          </p:stCondLst>
                                        </p:cTn>
                                        <p:tgtEl>
                                          <p:spTgt spid="284"/>
                                        </p:tgtEl>
                                        <p:attrNameLst>
                                          <p:attrName>style.visibility</p:attrName>
                                        </p:attrNameLst>
                                      </p:cBhvr>
                                      <p:to>
                                        <p:strVal val="visible"/>
                                      </p:to>
                                    </p:set>
                                    <p:anim calcmode="lin" valueType="num">
                                      <p:cBhvr additive="base">
                                        <p:cTn id="843" dur="500" fill="hold"/>
                                        <p:tgtEl>
                                          <p:spTgt spid="284"/>
                                        </p:tgtEl>
                                        <p:attrNameLst>
                                          <p:attrName>ppt_x</p:attrName>
                                        </p:attrNameLst>
                                      </p:cBhvr>
                                      <p:tavLst>
                                        <p:tav tm="0">
                                          <p:val>
                                            <p:strVal val="#ppt_x"/>
                                          </p:val>
                                        </p:tav>
                                        <p:tav tm="100000">
                                          <p:val>
                                            <p:strVal val="#ppt_x"/>
                                          </p:val>
                                        </p:tav>
                                      </p:tavLst>
                                    </p:anim>
                                    <p:anim calcmode="lin" valueType="num">
                                      <p:cBhvr additive="base">
                                        <p:cTn id="844" dur="500" fill="hold"/>
                                        <p:tgtEl>
                                          <p:spTgt spid="284"/>
                                        </p:tgtEl>
                                        <p:attrNameLst>
                                          <p:attrName>ppt_y</p:attrName>
                                        </p:attrNameLst>
                                      </p:cBhvr>
                                      <p:tavLst>
                                        <p:tav tm="0">
                                          <p:val>
                                            <p:strVal val="1+#ppt_h/2"/>
                                          </p:val>
                                        </p:tav>
                                        <p:tav tm="100000">
                                          <p:val>
                                            <p:strVal val="#ppt_y"/>
                                          </p:val>
                                        </p:tav>
                                      </p:tavLst>
                                    </p:anim>
                                  </p:childTnLst>
                                </p:cTn>
                              </p:par>
                              <p:par>
                                <p:cTn id="845" presetID="2" presetClass="entr" presetSubtype="4" fill="hold" nodeType="withEffect">
                                  <p:stCondLst>
                                    <p:cond delay="0"/>
                                  </p:stCondLst>
                                  <p:childTnLst>
                                    <p:set>
                                      <p:cBhvr>
                                        <p:cTn id="846" dur="1" fill="hold">
                                          <p:stCondLst>
                                            <p:cond delay="0"/>
                                          </p:stCondLst>
                                        </p:cTn>
                                        <p:tgtEl>
                                          <p:spTgt spid="285"/>
                                        </p:tgtEl>
                                        <p:attrNameLst>
                                          <p:attrName>style.visibility</p:attrName>
                                        </p:attrNameLst>
                                      </p:cBhvr>
                                      <p:to>
                                        <p:strVal val="visible"/>
                                      </p:to>
                                    </p:set>
                                    <p:anim calcmode="lin" valueType="num">
                                      <p:cBhvr additive="base">
                                        <p:cTn id="847" dur="500" fill="hold"/>
                                        <p:tgtEl>
                                          <p:spTgt spid="285"/>
                                        </p:tgtEl>
                                        <p:attrNameLst>
                                          <p:attrName>ppt_x</p:attrName>
                                        </p:attrNameLst>
                                      </p:cBhvr>
                                      <p:tavLst>
                                        <p:tav tm="0">
                                          <p:val>
                                            <p:strVal val="#ppt_x"/>
                                          </p:val>
                                        </p:tav>
                                        <p:tav tm="100000">
                                          <p:val>
                                            <p:strVal val="#ppt_x"/>
                                          </p:val>
                                        </p:tav>
                                      </p:tavLst>
                                    </p:anim>
                                    <p:anim calcmode="lin" valueType="num">
                                      <p:cBhvr additive="base">
                                        <p:cTn id="848" dur="500" fill="hold"/>
                                        <p:tgtEl>
                                          <p:spTgt spid="285"/>
                                        </p:tgtEl>
                                        <p:attrNameLst>
                                          <p:attrName>ppt_y</p:attrName>
                                        </p:attrNameLst>
                                      </p:cBhvr>
                                      <p:tavLst>
                                        <p:tav tm="0">
                                          <p:val>
                                            <p:strVal val="1+#ppt_h/2"/>
                                          </p:val>
                                        </p:tav>
                                        <p:tav tm="100000">
                                          <p:val>
                                            <p:strVal val="#ppt_y"/>
                                          </p:val>
                                        </p:tav>
                                      </p:tavLst>
                                    </p:anim>
                                  </p:childTnLst>
                                </p:cTn>
                              </p:par>
                              <p:par>
                                <p:cTn id="849" presetID="2" presetClass="entr" presetSubtype="4" fill="hold" nodeType="withEffect">
                                  <p:stCondLst>
                                    <p:cond delay="0"/>
                                  </p:stCondLst>
                                  <p:childTnLst>
                                    <p:set>
                                      <p:cBhvr>
                                        <p:cTn id="850" dur="1" fill="hold">
                                          <p:stCondLst>
                                            <p:cond delay="0"/>
                                          </p:stCondLst>
                                        </p:cTn>
                                        <p:tgtEl>
                                          <p:spTgt spid="286"/>
                                        </p:tgtEl>
                                        <p:attrNameLst>
                                          <p:attrName>style.visibility</p:attrName>
                                        </p:attrNameLst>
                                      </p:cBhvr>
                                      <p:to>
                                        <p:strVal val="visible"/>
                                      </p:to>
                                    </p:set>
                                    <p:anim calcmode="lin" valueType="num">
                                      <p:cBhvr additive="base">
                                        <p:cTn id="851" dur="500" fill="hold"/>
                                        <p:tgtEl>
                                          <p:spTgt spid="286"/>
                                        </p:tgtEl>
                                        <p:attrNameLst>
                                          <p:attrName>ppt_x</p:attrName>
                                        </p:attrNameLst>
                                      </p:cBhvr>
                                      <p:tavLst>
                                        <p:tav tm="0">
                                          <p:val>
                                            <p:strVal val="#ppt_x"/>
                                          </p:val>
                                        </p:tav>
                                        <p:tav tm="100000">
                                          <p:val>
                                            <p:strVal val="#ppt_x"/>
                                          </p:val>
                                        </p:tav>
                                      </p:tavLst>
                                    </p:anim>
                                    <p:anim calcmode="lin" valueType="num">
                                      <p:cBhvr additive="base">
                                        <p:cTn id="852" dur="500" fill="hold"/>
                                        <p:tgtEl>
                                          <p:spTgt spid="286"/>
                                        </p:tgtEl>
                                        <p:attrNameLst>
                                          <p:attrName>ppt_y</p:attrName>
                                        </p:attrNameLst>
                                      </p:cBhvr>
                                      <p:tavLst>
                                        <p:tav tm="0">
                                          <p:val>
                                            <p:strVal val="1+#ppt_h/2"/>
                                          </p:val>
                                        </p:tav>
                                        <p:tav tm="100000">
                                          <p:val>
                                            <p:strVal val="#ppt_y"/>
                                          </p:val>
                                        </p:tav>
                                      </p:tavLst>
                                    </p:anim>
                                  </p:childTnLst>
                                </p:cTn>
                              </p:par>
                              <p:par>
                                <p:cTn id="853" presetID="2" presetClass="entr" presetSubtype="4" fill="hold" nodeType="withEffect">
                                  <p:stCondLst>
                                    <p:cond delay="0"/>
                                  </p:stCondLst>
                                  <p:childTnLst>
                                    <p:set>
                                      <p:cBhvr>
                                        <p:cTn id="854" dur="1" fill="hold">
                                          <p:stCondLst>
                                            <p:cond delay="0"/>
                                          </p:stCondLst>
                                        </p:cTn>
                                        <p:tgtEl>
                                          <p:spTgt spid="287"/>
                                        </p:tgtEl>
                                        <p:attrNameLst>
                                          <p:attrName>style.visibility</p:attrName>
                                        </p:attrNameLst>
                                      </p:cBhvr>
                                      <p:to>
                                        <p:strVal val="visible"/>
                                      </p:to>
                                    </p:set>
                                    <p:anim calcmode="lin" valueType="num">
                                      <p:cBhvr additive="base">
                                        <p:cTn id="855" dur="500" fill="hold"/>
                                        <p:tgtEl>
                                          <p:spTgt spid="287"/>
                                        </p:tgtEl>
                                        <p:attrNameLst>
                                          <p:attrName>ppt_x</p:attrName>
                                        </p:attrNameLst>
                                      </p:cBhvr>
                                      <p:tavLst>
                                        <p:tav tm="0">
                                          <p:val>
                                            <p:strVal val="#ppt_x"/>
                                          </p:val>
                                        </p:tav>
                                        <p:tav tm="100000">
                                          <p:val>
                                            <p:strVal val="#ppt_x"/>
                                          </p:val>
                                        </p:tav>
                                      </p:tavLst>
                                    </p:anim>
                                    <p:anim calcmode="lin" valueType="num">
                                      <p:cBhvr additive="base">
                                        <p:cTn id="856" dur="500" fill="hold"/>
                                        <p:tgtEl>
                                          <p:spTgt spid="287"/>
                                        </p:tgtEl>
                                        <p:attrNameLst>
                                          <p:attrName>ppt_y</p:attrName>
                                        </p:attrNameLst>
                                      </p:cBhvr>
                                      <p:tavLst>
                                        <p:tav tm="0">
                                          <p:val>
                                            <p:strVal val="1+#ppt_h/2"/>
                                          </p:val>
                                        </p:tav>
                                        <p:tav tm="100000">
                                          <p:val>
                                            <p:strVal val="#ppt_y"/>
                                          </p:val>
                                        </p:tav>
                                      </p:tavLst>
                                    </p:anim>
                                  </p:childTnLst>
                                </p:cTn>
                              </p:par>
                              <p:par>
                                <p:cTn id="857" presetID="2" presetClass="entr" presetSubtype="4" fill="hold" nodeType="withEffect">
                                  <p:stCondLst>
                                    <p:cond delay="0"/>
                                  </p:stCondLst>
                                  <p:childTnLst>
                                    <p:set>
                                      <p:cBhvr>
                                        <p:cTn id="858" dur="1" fill="hold">
                                          <p:stCondLst>
                                            <p:cond delay="0"/>
                                          </p:stCondLst>
                                        </p:cTn>
                                        <p:tgtEl>
                                          <p:spTgt spid="288"/>
                                        </p:tgtEl>
                                        <p:attrNameLst>
                                          <p:attrName>style.visibility</p:attrName>
                                        </p:attrNameLst>
                                      </p:cBhvr>
                                      <p:to>
                                        <p:strVal val="visible"/>
                                      </p:to>
                                    </p:set>
                                    <p:anim calcmode="lin" valueType="num">
                                      <p:cBhvr additive="base">
                                        <p:cTn id="859" dur="500" fill="hold"/>
                                        <p:tgtEl>
                                          <p:spTgt spid="288"/>
                                        </p:tgtEl>
                                        <p:attrNameLst>
                                          <p:attrName>ppt_x</p:attrName>
                                        </p:attrNameLst>
                                      </p:cBhvr>
                                      <p:tavLst>
                                        <p:tav tm="0">
                                          <p:val>
                                            <p:strVal val="#ppt_x"/>
                                          </p:val>
                                        </p:tav>
                                        <p:tav tm="100000">
                                          <p:val>
                                            <p:strVal val="#ppt_x"/>
                                          </p:val>
                                        </p:tav>
                                      </p:tavLst>
                                    </p:anim>
                                    <p:anim calcmode="lin" valueType="num">
                                      <p:cBhvr additive="base">
                                        <p:cTn id="860" dur="500" fill="hold"/>
                                        <p:tgtEl>
                                          <p:spTgt spid="288"/>
                                        </p:tgtEl>
                                        <p:attrNameLst>
                                          <p:attrName>ppt_y</p:attrName>
                                        </p:attrNameLst>
                                      </p:cBhvr>
                                      <p:tavLst>
                                        <p:tav tm="0">
                                          <p:val>
                                            <p:strVal val="1+#ppt_h/2"/>
                                          </p:val>
                                        </p:tav>
                                        <p:tav tm="100000">
                                          <p:val>
                                            <p:strVal val="#ppt_y"/>
                                          </p:val>
                                        </p:tav>
                                      </p:tavLst>
                                    </p:anim>
                                  </p:childTnLst>
                                </p:cTn>
                              </p:par>
                              <p:par>
                                <p:cTn id="861" presetID="2" presetClass="entr" presetSubtype="4" fill="hold" nodeType="withEffect">
                                  <p:stCondLst>
                                    <p:cond delay="0"/>
                                  </p:stCondLst>
                                  <p:childTnLst>
                                    <p:set>
                                      <p:cBhvr>
                                        <p:cTn id="862" dur="1" fill="hold">
                                          <p:stCondLst>
                                            <p:cond delay="0"/>
                                          </p:stCondLst>
                                        </p:cTn>
                                        <p:tgtEl>
                                          <p:spTgt spid="289"/>
                                        </p:tgtEl>
                                        <p:attrNameLst>
                                          <p:attrName>style.visibility</p:attrName>
                                        </p:attrNameLst>
                                      </p:cBhvr>
                                      <p:to>
                                        <p:strVal val="visible"/>
                                      </p:to>
                                    </p:set>
                                    <p:anim calcmode="lin" valueType="num">
                                      <p:cBhvr additive="base">
                                        <p:cTn id="863" dur="500" fill="hold"/>
                                        <p:tgtEl>
                                          <p:spTgt spid="289"/>
                                        </p:tgtEl>
                                        <p:attrNameLst>
                                          <p:attrName>ppt_x</p:attrName>
                                        </p:attrNameLst>
                                      </p:cBhvr>
                                      <p:tavLst>
                                        <p:tav tm="0">
                                          <p:val>
                                            <p:strVal val="#ppt_x"/>
                                          </p:val>
                                        </p:tav>
                                        <p:tav tm="100000">
                                          <p:val>
                                            <p:strVal val="#ppt_x"/>
                                          </p:val>
                                        </p:tav>
                                      </p:tavLst>
                                    </p:anim>
                                    <p:anim calcmode="lin" valueType="num">
                                      <p:cBhvr additive="base">
                                        <p:cTn id="864" dur="500" fill="hold"/>
                                        <p:tgtEl>
                                          <p:spTgt spid="289"/>
                                        </p:tgtEl>
                                        <p:attrNameLst>
                                          <p:attrName>ppt_y</p:attrName>
                                        </p:attrNameLst>
                                      </p:cBhvr>
                                      <p:tavLst>
                                        <p:tav tm="0">
                                          <p:val>
                                            <p:strVal val="1+#ppt_h/2"/>
                                          </p:val>
                                        </p:tav>
                                        <p:tav tm="100000">
                                          <p:val>
                                            <p:strVal val="#ppt_y"/>
                                          </p:val>
                                        </p:tav>
                                      </p:tavLst>
                                    </p:anim>
                                  </p:childTnLst>
                                </p:cTn>
                              </p:par>
                              <p:par>
                                <p:cTn id="865" presetID="2" presetClass="entr" presetSubtype="4" fill="hold" nodeType="withEffect">
                                  <p:stCondLst>
                                    <p:cond delay="0"/>
                                  </p:stCondLst>
                                  <p:childTnLst>
                                    <p:set>
                                      <p:cBhvr>
                                        <p:cTn id="866" dur="1" fill="hold">
                                          <p:stCondLst>
                                            <p:cond delay="0"/>
                                          </p:stCondLst>
                                        </p:cTn>
                                        <p:tgtEl>
                                          <p:spTgt spid="290"/>
                                        </p:tgtEl>
                                        <p:attrNameLst>
                                          <p:attrName>style.visibility</p:attrName>
                                        </p:attrNameLst>
                                      </p:cBhvr>
                                      <p:to>
                                        <p:strVal val="visible"/>
                                      </p:to>
                                    </p:set>
                                    <p:anim calcmode="lin" valueType="num">
                                      <p:cBhvr additive="base">
                                        <p:cTn id="867" dur="500" fill="hold"/>
                                        <p:tgtEl>
                                          <p:spTgt spid="290"/>
                                        </p:tgtEl>
                                        <p:attrNameLst>
                                          <p:attrName>ppt_x</p:attrName>
                                        </p:attrNameLst>
                                      </p:cBhvr>
                                      <p:tavLst>
                                        <p:tav tm="0">
                                          <p:val>
                                            <p:strVal val="#ppt_x"/>
                                          </p:val>
                                        </p:tav>
                                        <p:tav tm="100000">
                                          <p:val>
                                            <p:strVal val="#ppt_x"/>
                                          </p:val>
                                        </p:tav>
                                      </p:tavLst>
                                    </p:anim>
                                    <p:anim calcmode="lin" valueType="num">
                                      <p:cBhvr additive="base">
                                        <p:cTn id="868" dur="500" fill="hold"/>
                                        <p:tgtEl>
                                          <p:spTgt spid="290"/>
                                        </p:tgtEl>
                                        <p:attrNameLst>
                                          <p:attrName>ppt_y</p:attrName>
                                        </p:attrNameLst>
                                      </p:cBhvr>
                                      <p:tavLst>
                                        <p:tav tm="0">
                                          <p:val>
                                            <p:strVal val="1+#ppt_h/2"/>
                                          </p:val>
                                        </p:tav>
                                        <p:tav tm="100000">
                                          <p:val>
                                            <p:strVal val="#ppt_y"/>
                                          </p:val>
                                        </p:tav>
                                      </p:tavLst>
                                    </p:anim>
                                  </p:childTnLst>
                                </p:cTn>
                              </p:par>
                              <p:par>
                                <p:cTn id="869" presetID="2" presetClass="entr" presetSubtype="4" fill="hold" nodeType="withEffect">
                                  <p:stCondLst>
                                    <p:cond delay="0"/>
                                  </p:stCondLst>
                                  <p:childTnLst>
                                    <p:set>
                                      <p:cBhvr>
                                        <p:cTn id="870" dur="1" fill="hold">
                                          <p:stCondLst>
                                            <p:cond delay="0"/>
                                          </p:stCondLst>
                                        </p:cTn>
                                        <p:tgtEl>
                                          <p:spTgt spid="291"/>
                                        </p:tgtEl>
                                        <p:attrNameLst>
                                          <p:attrName>style.visibility</p:attrName>
                                        </p:attrNameLst>
                                      </p:cBhvr>
                                      <p:to>
                                        <p:strVal val="visible"/>
                                      </p:to>
                                    </p:set>
                                    <p:anim calcmode="lin" valueType="num">
                                      <p:cBhvr additive="base">
                                        <p:cTn id="871" dur="500" fill="hold"/>
                                        <p:tgtEl>
                                          <p:spTgt spid="291"/>
                                        </p:tgtEl>
                                        <p:attrNameLst>
                                          <p:attrName>ppt_x</p:attrName>
                                        </p:attrNameLst>
                                      </p:cBhvr>
                                      <p:tavLst>
                                        <p:tav tm="0">
                                          <p:val>
                                            <p:strVal val="#ppt_x"/>
                                          </p:val>
                                        </p:tav>
                                        <p:tav tm="100000">
                                          <p:val>
                                            <p:strVal val="#ppt_x"/>
                                          </p:val>
                                        </p:tav>
                                      </p:tavLst>
                                    </p:anim>
                                    <p:anim calcmode="lin" valueType="num">
                                      <p:cBhvr additive="base">
                                        <p:cTn id="872" dur="500" fill="hold"/>
                                        <p:tgtEl>
                                          <p:spTgt spid="291"/>
                                        </p:tgtEl>
                                        <p:attrNameLst>
                                          <p:attrName>ppt_y</p:attrName>
                                        </p:attrNameLst>
                                      </p:cBhvr>
                                      <p:tavLst>
                                        <p:tav tm="0">
                                          <p:val>
                                            <p:strVal val="1+#ppt_h/2"/>
                                          </p:val>
                                        </p:tav>
                                        <p:tav tm="100000">
                                          <p:val>
                                            <p:strVal val="#ppt_y"/>
                                          </p:val>
                                        </p:tav>
                                      </p:tavLst>
                                    </p:anim>
                                  </p:childTnLst>
                                </p:cTn>
                              </p:par>
                              <p:par>
                                <p:cTn id="873" presetID="2" presetClass="entr" presetSubtype="4" fill="hold" nodeType="withEffect">
                                  <p:stCondLst>
                                    <p:cond delay="0"/>
                                  </p:stCondLst>
                                  <p:childTnLst>
                                    <p:set>
                                      <p:cBhvr>
                                        <p:cTn id="874" dur="1" fill="hold">
                                          <p:stCondLst>
                                            <p:cond delay="0"/>
                                          </p:stCondLst>
                                        </p:cTn>
                                        <p:tgtEl>
                                          <p:spTgt spid="292"/>
                                        </p:tgtEl>
                                        <p:attrNameLst>
                                          <p:attrName>style.visibility</p:attrName>
                                        </p:attrNameLst>
                                      </p:cBhvr>
                                      <p:to>
                                        <p:strVal val="visible"/>
                                      </p:to>
                                    </p:set>
                                    <p:anim calcmode="lin" valueType="num">
                                      <p:cBhvr additive="base">
                                        <p:cTn id="875" dur="500" fill="hold"/>
                                        <p:tgtEl>
                                          <p:spTgt spid="292"/>
                                        </p:tgtEl>
                                        <p:attrNameLst>
                                          <p:attrName>ppt_x</p:attrName>
                                        </p:attrNameLst>
                                      </p:cBhvr>
                                      <p:tavLst>
                                        <p:tav tm="0">
                                          <p:val>
                                            <p:strVal val="#ppt_x"/>
                                          </p:val>
                                        </p:tav>
                                        <p:tav tm="100000">
                                          <p:val>
                                            <p:strVal val="#ppt_x"/>
                                          </p:val>
                                        </p:tav>
                                      </p:tavLst>
                                    </p:anim>
                                    <p:anim calcmode="lin" valueType="num">
                                      <p:cBhvr additive="base">
                                        <p:cTn id="876" dur="500" fill="hold"/>
                                        <p:tgtEl>
                                          <p:spTgt spid="292"/>
                                        </p:tgtEl>
                                        <p:attrNameLst>
                                          <p:attrName>ppt_y</p:attrName>
                                        </p:attrNameLst>
                                      </p:cBhvr>
                                      <p:tavLst>
                                        <p:tav tm="0">
                                          <p:val>
                                            <p:strVal val="1+#ppt_h/2"/>
                                          </p:val>
                                        </p:tav>
                                        <p:tav tm="100000">
                                          <p:val>
                                            <p:strVal val="#ppt_y"/>
                                          </p:val>
                                        </p:tav>
                                      </p:tavLst>
                                    </p:anim>
                                  </p:childTnLst>
                                </p:cTn>
                              </p:par>
                              <p:par>
                                <p:cTn id="877" presetID="2" presetClass="entr" presetSubtype="4" fill="hold" nodeType="withEffect">
                                  <p:stCondLst>
                                    <p:cond delay="0"/>
                                  </p:stCondLst>
                                  <p:childTnLst>
                                    <p:set>
                                      <p:cBhvr>
                                        <p:cTn id="878" dur="1" fill="hold">
                                          <p:stCondLst>
                                            <p:cond delay="0"/>
                                          </p:stCondLst>
                                        </p:cTn>
                                        <p:tgtEl>
                                          <p:spTgt spid="293"/>
                                        </p:tgtEl>
                                        <p:attrNameLst>
                                          <p:attrName>style.visibility</p:attrName>
                                        </p:attrNameLst>
                                      </p:cBhvr>
                                      <p:to>
                                        <p:strVal val="visible"/>
                                      </p:to>
                                    </p:set>
                                    <p:anim calcmode="lin" valueType="num">
                                      <p:cBhvr additive="base">
                                        <p:cTn id="879" dur="500" fill="hold"/>
                                        <p:tgtEl>
                                          <p:spTgt spid="293"/>
                                        </p:tgtEl>
                                        <p:attrNameLst>
                                          <p:attrName>ppt_x</p:attrName>
                                        </p:attrNameLst>
                                      </p:cBhvr>
                                      <p:tavLst>
                                        <p:tav tm="0">
                                          <p:val>
                                            <p:strVal val="#ppt_x"/>
                                          </p:val>
                                        </p:tav>
                                        <p:tav tm="100000">
                                          <p:val>
                                            <p:strVal val="#ppt_x"/>
                                          </p:val>
                                        </p:tav>
                                      </p:tavLst>
                                    </p:anim>
                                    <p:anim calcmode="lin" valueType="num">
                                      <p:cBhvr additive="base">
                                        <p:cTn id="880" dur="500" fill="hold"/>
                                        <p:tgtEl>
                                          <p:spTgt spid="293"/>
                                        </p:tgtEl>
                                        <p:attrNameLst>
                                          <p:attrName>ppt_y</p:attrName>
                                        </p:attrNameLst>
                                      </p:cBhvr>
                                      <p:tavLst>
                                        <p:tav tm="0">
                                          <p:val>
                                            <p:strVal val="1+#ppt_h/2"/>
                                          </p:val>
                                        </p:tav>
                                        <p:tav tm="100000">
                                          <p:val>
                                            <p:strVal val="#ppt_y"/>
                                          </p:val>
                                        </p:tav>
                                      </p:tavLst>
                                    </p:anim>
                                  </p:childTnLst>
                                </p:cTn>
                              </p:par>
                              <p:par>
                                <p:cTn id="881" presetID="2" presetClass="entr" presetSubtype="4" fill="hold" nodeType="withEffect">
                                  <p:stCondLst>
                                    <p:cond delay="0"/>
                                  </p:stCondLst>
                                  <p:childTnLst>
                                    <p:set>
                                      <p:cBhvr>
                                        <p:cTn id="882" dur="1" fill="hold">
                                          <p:stCondLst>
                                            <p:cond delay="0"/>
                                          </p:stCondLst>
                                        </p:cTn>
                                        <p:tgtEl>
                                          <p:spTgt spid="294"/>
                                        </p:tgtEl>
                                        <p:attrNameLst>
                                          <p:attrName>style.visibility</p:attrName>
                                        </p:attrNameLst>
                                      </p:cBhvr>
                                      <p:to>
                                        <p:strVal val="visible"/>
                                      </p:to>
                                    </p:set>
                                    <p:anim calcmode="lin" valueType="num">
                                      <p:cBhvr additive="base">
                                        <p:cTn id="883" dur="500" fill="hold"/>
                                        <p:tgtEl>
                                          <p:spTgt spid="294"/>
                                        </p:tgtEl>
                                        <p:attrNameLst>
                                          <p:attrName>ppt_x</p:attrName>
                                        </p:attrNameLst>
                                      </p:cBhvr>
                                      <p:tavLst>
                                        <p:tav tm="0">
                                          <p:val>
                                            <p:strVal val="#ppt_x"/>
                                          </p:val>
                                        </p:tav>
                                        <p:tav tm="100000">
                                          <p:val>
                                            <p:strVal val="#ppt_x"/>
                                          </p:val>
                                        </p:tav>
                                      </p:tavLst>
                                    </p:anim>
                                    <p:anim calcmode="lin" valueType="num">
                                      <p:cBhvr additive="base">
                                        <p:cTn id="884" dur="500" fill="hold"/>
                                        <p:tgtEl>
                                          <p:spTgt spid="294"/>
                                        </p:tgtEl>
                                        <p:attrNameLst>
                                          <p:attrName>ppt_y</p:attrName>
                                        </p:attrNameLst>
                                      </p:cBhvr>
                                      <p:tavLst>
                                        <p:tav tm="0">
                                          <p:val>
                                            <p:strVal val="1+#ppt_h/2"/>
                                          </p:val>
                                        </p:tav>
                                        <p:tav tm="100000">
                                          <p:val>
                                            <p:strVal val="#ppt_y"/>
                                          </p:val>
                                        </p:tav>
                                      </p:tavLst>
                                    </p:anim>
                                  </p:childTnLst>
                                </p:cTn>
                              </p:par>
                              <p:par>
                                <p:cTn id="885" presetID="2" presetClass="entr" presetSubtype="4" fill="hold" nodeType="withEffect">
                                  <p:stCondLst>
                                    <p:cond delay="0"/>
                                  </p:stCondLst>
                                  <p:childTnLst>
                                    <p:set>
                                      <p:cBhvr>
                                        <p:cTn id="886" dur="1" fill="hold">
                                          <p:stCondLst>
                                            <p:cond delay="0"/>
                                          </p:stCondLst>
                                        </p:cTn>
                                        <p:tgtEl>
                                          <p:spTgt spid="295"/>
                                        </p:tgtEl>
                                        <p:attrNameLst>
                                          <p:attrName>style.visibility</p:attrName>
                                        </p:attrNameLst>
                                      </p:cBhvr>
                                      <p:to>
                                        <p:strVal val="visible"/>
                                      </p:to>
                                    </p:set>
                                    <p:anim calcmode="lin" valueType="num">
                                      <p:cBhvr additive="base">
                                        <p:cTn id="887" dur="500" fill="hold"/>
                                        <p:tgtEl>
                                          <p:spTgt spid="295"/>
                                        </p:tgtEl>
                                        <p:attrNameLst>
                                          <p:attrName>ppt_x</p:attrName>
                                        </p:attrNameLst>
                                      </p:cBhvr>
                                      <p:tavLst>
                                        <p:tav tm="0">
                                          <p:val>
                                            <p:strVal val="#ppt_x"/>
                                          </p:val>
                                        </p:tav>
                                        <p:tav tm="100000">
                                          <p:val>
                                            <p:strVal val="#ppt_x"/>
                                          </p:val>
                                        </p:tav>
                                      </p:tavLst>
                                    </p:anim>
                                    <p:anim calcmode="lin" valueType="num">
                                      <p:cBhvr additive="base">
                                        <p:cTn id="888" dur="500" fill="hold"/>
                                        <p:tgtEl>
                                          <p:spTgt spid="295"/>
                                        </p:tgtEl>
                                        <p:attrNameLst>
                                          <p:attrName>ppt_y</p:attrName>
                                        </p:attrNameLst>
                                      </p:cBhvr>
                                      <p:tavLst>
                                        <p:tav tm="0">
                                          <p:val>
                                            <p:strVal val="1+#ppt_h/2"/>
                                          </p:val>
                                        </p:tav>
                                        <p:tav tm="100000">
                                          <p:val>
                                            <p:strVal val="#ppt_y"/>
                                          </p:val>
                                        </p:tav>
                                      </p:tavLst>
                                    </p:anim>
                                  </p:childTnLst>
                                </p:cTn>
                              </p:par>
                              <p:par>
                                <p:cTn id="889" presetID="2" presetClass="entr" presetSubtype="4" fill="hold" nodeType="withEffect">
                                  <p:stCondLst>
                                    <p:cond delay="0"/>
                                  </p:stCondLst>
                                  <p:childTnLst>
                                    <p:set>
                                      <p:cBhvr>
                                        <p:cTn id="890" dur="1" fill="hold">
                                          <p:stCondLst>
                                            <p:cond delay="0"/>
                                          </p:stCondLst>
                                        </p:cTn>
                                        <p:tgtEl>
                                          <p:spTgt spid="296"/>
                                        </p:tgtEl>
                                        <p:attrNameLst>
                                          <p:attrName>style.visibility</p:attrName>
                                        </p:attrNameLst>
                                      </p:cBhvr>
                                      <p:to>
                                        <p:strVal val="visible"/>
                                      </p:to>
                                    </p:set>
                                    <p:anim calcmode="lin" valueType="num">
                                      <p:cBhvr additive="base">
                                        <p:cTn id="891" dur="500" fill="hold"/>
                                        <p:tgtEl>
                                          <p:spTgt spid="296"/>
                                        </p:tgtEl>
                                        <p:attrNameLst>
                                          <p:attrName>ppt_x</p:attrName>
                                        </p:attrNameLst>
                                      </p:cBhvr>
                                      <p:tavLst>
                                        <p:tav tm="0">
                                          <p:val>
                                            <p:strVal val="#ppt_x"/>
                                          </p:val>
                                        </p:tav>
                                        <p:tav tm="100000">
                                          <p:val>
                                            <p:strVal val="#ppt_x"/>
                                          </p:val>
                                        </p:tav>
                                      </p:tavLst>
                                    </p:anim>
                                    <p:anim calcmode="lin" valueType="num">
                                      <p:cBhvr additive="base">
                                        <p:cTn id="892" dur="500" fill="hold"/>
                                        <p:tgtEl>
                                          <p:spTgt spid="296"/>
                                        </p:tgtEl>
                                        <p:attrNameLst>
                                          <p:attrName>ppt_y</p:attrName>
                                        </p:attrNameLst>
                                      </p:cBhvr>
                                      <p:tavLst>
                                        <p:tav tm="0">
                                          <p:val>
                                            <p:strVal val="1+#ppt_h/2"/>
                                          </p:val>
                                        </p:tav>
                                        <p:tav tm="100000">
                                          <p:val>
                                            <p:strVal val="#ppt_y"/>
                                          </p:val>
                                        </p:tav>
                                      </p:tavLst>
                                    </p:anim>
                                  </p:childTnLst>
                                </p:cTn>
                              </p:par>
                              <p:par>
                                <p:cTn id="893" presetID="2" presetClass="entr" presetSubtype="4" fill="hold" nodeType="withEffect">
                                  <p:stCondLst>
                                    <p:cond delay="0"/>
                                  </p:stCondLst>
                                  <p:childTnLst>
                                    <p:set>
                                      <p:cBhvr>
                                        <p:cTn id="894" dur="1" fill="hold">
                                          <p:stCondLst>
                                            <p:cond delay="0"/>
                                          </p:stCondLst>
                                        </p:cTn>
                                        <p:tgtEl>
                                          <p:spTgt spid="297"/>
                                        </p:tgtEl>
                                        <p:attrNameLst>
                                          <p:attrName>style.visibility</p:attrName>
                                        </p:attrNameLst>
                                      </p:cBhvr>
                                      <p:to>
                                        <p:strVal val="visible"/>
                                      </p:to>
                                    </p:set>
                                    <p:anim calcmode="lin" valueType="num">
                                      <p:cBhvr additive="base">
                                        <p:cTn id="895" dur="500" fill="hold"/>
                                        <p:tgtEl>
                                          <p:spTgt spid="297"/>
                                        </p:tgtEl>
                                        <p:attrNameLst>
                                          <p:attrName>ppt_x</p:attrName>
                                        </p:attrNameLst>
                                      </p:cBhvr>
                                      <p:tavLst>
                                        <p:tav tm="0">
                                          <p:val>
                                            <p:strVal val="#ppt_x"/>
                                          </p:val>
                                        </p:tav>
                                        <p:tav tm="100000">
                                          <p:val>
                                            <p:strVal val="#ppt_x"/>
                                          </p:val>
                                        </p:tav>
                                      </p:tavLst>
                                    </p:anim>
                                    <p:anim calcmode="lin" valueType="num">
                                      <p:cBhvr additive="base">
                                        <p:cTn id="896" dur="500" fill="hold"/>
                                        <p:tgtEl>
                                          <p:spTgt spid="297"/>
                                        </p:tgtEl>
                                        <p:attrNameLst>
                                          <p:attrName>ppt_y</p:attrName>
                                        </p:attrNameLst>
                                      </p:cBhvr>
                                      <p:tavLst>
                                        <p:tav tm="0">
                                          <p:val>
                                            <p:strVal val="1+#ppt_h/2"/>
                                          </p:val>
                                        </p:tav>
                                        <p:tav tm="100000">
                                          <p:val>
                                            <p:strVal val="#ppt_y"/>
                                          </p:val>
                                        </p:tav>
                                      </p:tavLst>
                                    </p:anim>
                                  </p:childTnLst>
                                </p:cTn>
                              </p:par>
                              <p:par>
                                <p:cTn id="897" presetID="2" presetClass="entr" presetSubtype="4" fill="hold" nodeType="withEffect">
                                  <p:stCondLst>
                                    <p:cond delay="0"/>
                                  </p:stCondLst>
                                  <p:childTnLst>
                                    <p:set>
                                      <p:cBhvr>
                                        <p:cTn id="898" dur="1" fill="hold">
                                          <p:stCondLst>
                                            <p:cond delay="0"/>
                                          </p:stCondLst>
                                        </p:cTn>
                                        <p:tgtEl>
                                          <p:spTgt spid="298"/>
                                        </p:tgtEl>
                                        <p:attrNameLst>
                                          <p:attrName>style.visibility</p:attrName>
                                        </p:attrNameLst>
                                      </p:cBhvr>
                                      <p:to>
                                        <p:strVal val="visible"/>
                                      </p:to>
                                    </p:set>
                                    <p:anim calcmode="lin" valueType="num">
                                      <p:cBhvr additive="base">
                                        <p:cTn id="899" dur="500" fill="hold"/>
                                        <p:tgtEl>
                                          <p:spTgt spid="298"/>
                                        </p:tgtEl>
                                        <p:attrNameLst>
                                          <p:attrName>ppt_x</p:attrName>
                                        </p:attrNameLst>
                                      </p:cBhvr>
                                      <p:tavLst>
                                        <p:tav tm="0">
                                          <p:val>
                                            <p:strVal val="#ppt_x"/>
                                          </p:val>
                                        </p:tav>
                                        <p:tav tm="100000">
                                          <p:val>
                                            <p:strVal val="#ppt_x"/>
                                          </p:val>
                                        </p:tav>
                                      </p:tavLst>
                                    </p:anim>
                                    <p:anim calcmode="lin" valueType="num">
                                      <p:cBhvr additive="base">
                                        <p:cTn id="900" dur="500" fill="hold"/>
                                        <p:tgtEl>
                                          <p:spTgt spid="298"/>
                                        </p:tgtEl>
                                        <p:attrNameLst>
                                          <p:attrName>ppt_y</p:attrName>
                                        </p:attrNameLst>
                                      </p:cBhvr>
                                      <p:tavLst>
                                        <p:tav tm="0">
                                          <p:val>
                                            <p:strVal val="1+#ppt_h/2"/>
                                          </p:val>
                                        </p:tav>
                                        <p:tav tm="100000">
                                          <p:val>
                                            <p:strVal val="#ppt_y"/>
                                          </p:val>
                                        </p:tav>
                                      </p:tavLst>
                                    </p:anim>
                                  </p:childTnLst>
                                </p:cTn>
                              </p:par>
                              <p:par>
                                <p:cTn id="901" presetID="2" presetClass="entr" presetSubtype="4" fill="hold" nodeType="withEffect">
                                  <p:stCondLst>
                                    <p:cond delay="0"/>
                                  </p:stCondLst>
                                  <p:childTnLst>
                                    <p:set>
                                      <p:cBhvr>
                                        <p:cTn id="902" dur="1" fill="hold">
                                          <p:stCondLst>
                                            <p:cond delay="0"/>
                                          </p:stCondLst>
                                        </p:cTn>
                                        <p:tgtEl>
                                          <p:spTgt spid="299"/>
                                        </p:tgtEl>
                                        <p:attrNameLst>
                                          <p:attrName>style.visibility</p:attrName>
                                        </p:attrNameLst>
                                      </p:cBhvr>
                                      <p:to>
                                        <p:strVal val="visible"/>
                                      </p:to>
                                    </p:set>
                                    <p:anim calcmode="lin" valueType="num">
                                      <p:cBhvr additive="base">
                                        <p:cTn id="903" dur="500" fill="hold"/>
                                        <p:tgtEl>
                                          <p:spTgt spid="299"/>
                                        </p:tgtEl>
                                        <p:attrNameLst>
                                          <p:attrName>ppt_x</p:attrName>
                                        </p:attrNameLst>
                                      </p:cBhvr>
                                      <p:tavLst>
                                        <p:tav tm="0">
                                          <p:val>
                                            <p:strVal val="#ppt_x"/>
                                          </p:val>
                                        </p:tav>
                                        <p:tav tm="100000">
                                          <p:val>
                                            <p:strVal val="#ppt_x"/>
                                          </p:val>
                                        </p:tav>
                                      </p:tavLst>
                                    </p:anim>
                                    <p:anim calcmode="lin" valueType="num">
                                      <p:cBhvr additive="base">
                                        <p:cTn id="904" dur="500" fill="hold"/>
                                        <p:tgtEl>
                                          <p:spTgt spid="299"/>
                                        </p:tgtEl>
                                        <p:attrNameLst>
                                          <p:attrName>ppt_y</p:attrName>
                                        </p:attrNameLst>
                                      </p:cBhvr>
                                      <p:tavLst>
                                        <p:tav tm="0">
                                          <p:val>
                                            <p:strVal val="1+#ppt_h/2"/>
                                          </p:val>
                                        </p:tav>
                                        <p:tav tm="100000">
                                          <p:val>
                                            <p:strVal val="#ppt_y"/>
                                          </p:val>
                                        </p:tav>
                                      </p:tavLst>
                                    </p:anim>
                                  </p:childTnLst>
                                </p:cTn>
                              </p:par>
                              <p:par>
                                <p:cTn id="905" presetID="2" presetClass="entr" presetSubtype="4" fill="hold" nodeType="withEffect">
                                  <p:stCondLst>
                                    <p:cond delay="0"/>
                                  </p:stCondLst>
                                  <p:childTnLst>
                                    <p:set>
                                      <p:cBhvr>
                                        <p:cTn id="906" dur="1" fill="hold">
                                          <p:stCondLst>
                                            <p:cond delay="0"/>
                                          </p:stCondLst>
                                        </p:cTn>
                                        <p:tgtEl>
                                          <p:spTgt spid="300"/>
                                        </p:tgtEl>
                                        <p:attrNameLst>
                                          <p:attrName>style.visibility</p:attrName>
                                        </p:attrNameLst>
                                      </p:cBhvr>
                                      <p:to>
                                        <p:strVal val="visible"/>
                                      </p:to>
                                    </p:set>
                                    <p:anim calcmode="lin" valueType="num">
                                      <p:cBhvr additive="base">
                                        <p:cTn id="907" dur="500" fill="hold"/>
                                        <p:tgtEl>
                                          <p:spTgt spid="300"/>
                                        </p:tgtEl>
                                        <p:attrNameLst>
                                          <p:attrName>ppt_x</p:attrName>
                                        </p:attrNameLst>
                                      </p:cBhvr>
                                      <p:tavLst>
                                        <p:tav tm="0">
                                          <p:val>
                                            <p:strVal val="#ppt_x"/>
                                          </p:val>
                                        </p:tav>
                                        <p:tav tm="100000">
                                          <p:val>
                                            <p:strVal val="#ppt_x"/>
                                          </p:val>
                                        </p:tav>
                                      </p:tavLst>
                                    </p:anim>
                                    <p:anim calcmode="lin" valueType="num">
                                      <p:cBhvr additive="base">
                                        <p:cTn id="908" dur="500" fill="hold"/>
                                        <p:tgtEl>
                                          <p:spTgt spid="300"/>
                                        </p:tgtEl>
                                        <p:attrNameLst>
                                          <p:attrName>ppt_y</p:attrName>
                                        </p:attrNameLst>
                                      </p:cBhvr>
                                      <p:tavLst>
                                        <p:tav tm="0">
                                          <p:val>
                                            <p:strVal val="1+#ppt_h/2"/>
                                          </p:val>
                                        </p:tav>
                                        <p:tav tm="100000">
                                          <p:val>
                                            <p:strVal val="#ppt_y"/>
                                          </p:val>
                                        </p:tav>
                                      </p:tavLst>
                                    </p:anim>
                                  </p:childTnLst>
                                </p:cTn>
                              </p:par>
                              <p:par>
                                <p:cTn id="909" presetID="2" presetClass="entr" presetSubtype="4" fill="hold" nodeType="withEffect">
                                  <p:stCondLst>
                                    <p:cond delay="0"/>
                                  </p:stCondLst>
                                  <p:childTnLst>
                                    <p:set>
                                      <p:cBhvr>
                                        <p:cTn id="910" dur="1" fill="hold">
                                          <p:stCondLst>
                                            <p:cond delay="0"/>
                                          </p:stCondLst>
                                        </p:cTn>
                                        <p:tgtEl>
                                          <p:spTgt spid="301"/>
                                        </p:tgtEl>
                                        <p:attrNameLst>
                                          <p:attrName>style.visibility</p:attrName>
                                        </p:attrNameLst>
                                      </p:cBhvr>
                                      <p:to>
                                        <p:strVal val="visible"/>
                                      </p:to>
                                    </p:set>
                                    <p:anim calcmode="lin" valueType="num">
                                      <p:cBhvr additive="base">
                                        <p:cTn id="911" dur="500" fill="hold"/>
                                        <p:tgtEl>
                                          <p:spTgt spid="301"/>
                                        </p:tgtEl>
                                        <p:attrNameLst>
                                          <p:attrName>ppt_x</p:attrName>
                                        </p:attrNameLst>
                                      </p:cBhvr>
                                      <p:tavLst>
                                        <p:tav tm="0">
                                          <p:val>
                                            <p:strVal val="#ppt_x"/>
                                          </p:val>
                                        </p:tav>
                                        <p:tav tm="100000">
                                          <p:val>
                                            <p:strVal val="#ppt_x"/>
                                          </p:val>
                                        </p:tav>
                                      </p:tavLst>
                                    </p:anim>
                                    <p:anim calcmode="lin" valueType="num">
                                      <p:cBhvr additive="base">
                                        <p:cTn id="912" dur="500" fill="hold"/>
                                        <p:tgtEl>
                                          <p:spTgt spid="301"/>
                                        </p:tgtEl>
                                        <p:attrNameLst>
                                          <p:attrName>ppt_y</p:attrName>
                                        </p:attrNameLst>
                                      </p:cBhvr>
                                      <p:tavLst>
                                        <p:tav tm="0">
                                          <p:val>
                                            <p:strVal val="1+#ppt_h/2"/>
                                          </p:val>
                                        </p:tav>
                                        <p:tav tm="100000">
                                          <p:val>
                                            <p:strVal val="#ppt_y"/>
                                          </p:val>
                                        </p:tav>
                                      </p:tavLst>
                                    </p:anim>
                                  </p:childTnLst>
                                </p:cTn>
                              </p:par>
                              <p:par>
                                <p:cTn id="913" presetID="2" presetClass="entr" presetSubtype="4" fill="hold" nodeType="withEffect">
                                  <p:stCondLst>
                                    <p:cond delay="0"/>
                                  </p:stCondLst>
                                  <p:childTnLst>
                                    <p:set>
                                      <p:cBhvr>
                                        <p:cTn id="914" dur="1" fill="hold">
                                          <p:stCondLst>
                                            <p:cond delay="0"/>
                                          </p:stCondLst>
                                        </p:cTn>
                                        <p:tgtEl>
                                          <p:spTgt spid="302"/>
                                        </p:tgtEl>
                                        <p:attrNameLst>
                                          <p:attrName>style.visibility</p:attrName>
                                        </p:attrNameLst>
                                      </p:cBhvr>
                                      <p:to>
                                        <p:strVal val="visible"/>
                                      </p:to>
                                    </p:set>
                                    <p:anim calcmode="lin" valueType="num">
                                      <p:cBhvr additive="base">
                                        <p:cTn id="915" dur="500" fill="hold"/>
                                        <p:tgtEl>
                                          <p:spTgt spid="302"/>
                                        </p:tgtEl>
                                        <p:attrNameLst>
                                          <p:attrName>ppt_x</p:attrName>
                                        </p:attrNameLst>
                                      </p:cBhvr>
                                      <p:tavLst>
                                        <p:tav tm="0">
                                          <p:val>
                                            <p:strVal val="#ppt_x"/>
                                          </p:val>
                                        </p:tav>
                                        <p:tav tm="100000">
                                          <p:val>
                                            <p:strVal val="#ppt_x"/>
                                          </p:val>
                                        </p:tav>
                                      </p:tavLst>
                                    </p:anim>
                                    <p:anim calcmode="lin" valueType="num">
                                      <p:cBhvr additive="base">
                                        <p:cTn id="916" dur="500" fill="hold"/>
                                        <p:tgtEl>
                                          <p:spTgt spid="302"/>
                                        </p:tgtEl>
                                        <p:attrNameLst>
                                          <p:attrName>ppt_y</p:attrName>
                                        </p:attrNameLst>
                                      </p:cBhvr>
                                      <p:tavLst>
                                        <p:tav tm="0">
                                          <p:val>
                                            <p:strVal val="1+#ppt_h/2"/>
                                          </p:val>
                                        </p:tav>
                                        <p:tav tm="100000">
                                          <p:val>
                                            <p:strVal val="#ppt_y"/>
                                          </p:val>
                                        </p:tav>
                                      </p:tavLst>
                                    </p:anim>
                                  </p:childTnLst>
                                </p:cTn>
                              </p:par>
                              <p:par>
                                <p:cTn id="917" presetID="2" presetClass="entr" presetSubtype="4" fill="hold" nodeType="withEffect">
                                  <p:stCondLst>
                                    <p:cond delay="0"/>
                                  </p:stCondLst>
                                  <p:childTnLst>
                                    <p:set>
                                      <p:cBhvr>
                                        <p:cTn id="918" dur="1" fill="hold">
                                          <p:stCondLst>
                                            <p:cond delay="0"/>
                                          </p:stCondLst>
                                        </p:cTn>
                                        <p:tgtEl>
                                          <p:spTgt spid="303"/>
                                        </p:tgtEl>
                                        <p:attrNameLst>
                                          <p:attrName>style.visibility</p:attrName>
                                        </p:attrNameLst>
                                      </p:cBhvr>
                                      <p:to>
                                        <p:strVal val="visible"/>
                                      </p:to>
                                    </p:set>
                                    <p:anim calcmode="lin" valueType="num">
                                      <p:cBhvr additive="base">
                                        <p:cTn id="919" dur="500" fill="hold"/>
                                        <p:tgtEl>
                                          <p:spTgt spid="303"/>
                                        </p:tgtEl>
                                        <p:attrNameLst>
                                          <p:attrName>ppt_x</p:attrName>
                                        </p:attrNameLst>
                                      </p:cBhvr>
                                      <p:tavLst>
                                        <p:tav tm="0">
                                          <p:val>
                                            <p:strVal val="#ppt_x"/>
                                          </p:val>
                                        </p:tav>
                                        <p:tav tm="100000">
                                          <p:val>
                                            <p:strVal val="#ppt_x"/>
                                          </p:val>
                                        </p:tav>
                                      </p:tavLst>
                                    </p:anim>
                                    <p:anim calcmode="lin" valueType="num">
                                      <p:cBhvr additive="base">
                                        <p:cTn id="920" dur="500" fill="hold"/>
                                        <p:tgtEl>
                                          <p:spTgt spid="303"/>
                                        </p:tgtEl>
                                        <p:attrNameLst>
                                          <p:attrName>ppt_y</p:attrName>
                                        </p:attrNameLst>
                                      </p:cBhvr>
                                      <p:tavLst>
                                        <p:tav tm="0">
                                          <p:val>
                                            <p:strVal val="1+#ppt_h/2"/>
                                          </p:val>
                                        </p:tav>
                                        <p:tav tm="100000">
                                          <p:val>
                                            <p:strVal val="#ppt_y"/>
                                          </p:val>
                                        </p:tav>
                                      </p:tavLst>
                                    </p:anim>
                                  </p:childTnLst>
                                </p:cTn>
                              </p:par>
                              <p:par>
                                <p:cTn id="921" presetID="2" presetClass="entr" presetSubtype="4" fill="hold" nodeType="withEffect">
                                  <p:stCondLst>
                                    <p:cond delay="0"/>
                                  </p:stCondLst>
                                  <p:childTnLst>
                                    <p:set>
                                      <p:cBhvr>
                                        <p:cTn id="922" dur="1" fill="hold">
                                          <p:stCondLst>
                                            <p:cond delay="0"/>
                                          </p:stCondLst>
                                        </p:cTn>
                                        <p:tgtEl>
                                          <p:spTgt spid="304"/>
                                        </p:tgtEl>
                                        <p:attrNameLst>
                                          <p:attrName>style.visibility</p:attrName>
                                        </p:attrNameLst>
                                      </p:cBhvr>
                                      <p:to>
                                        <p:strVal val="visible"/>
                                      </p:to>
                                    </p:set>
                                    <p:anim calcmode="lin" valueType="num">
                                      <p:cBhvr additive="base">
                                        <p:cTn id="923" dur="500" fill="hold"/>
                                        <p:tgtEl>
                                          <p:spTgt spid="304"/>
                                        </p:tgtEl>
                                        <p:attrNameLst>
                                          <p:attrName>ppt_x</p:attrName>
                                        </p:attrNameLst>
                                      </p:cBhvr>
                                      <p:tavLst>
                                        <p:tav tm="0">
                                          <p:val>
                                            <p:strVal val="#ppt_x"/>
                                          </p:val>
                                        </p:tav>
                                        <p:tav tm="100000">
                                          <p:val>
                                            <p:strVal val="#ppt_x"/>
                                          </p:val>
                                        </p:tav>
                                      </p:tavLst>
                                    </p:anim>
                                    <p:anim calcmode="lin" valueType="num">
                                      <p:cBhvr additive="base">
                                        <p:cTn id="924" dur="500" fill="hold"/>
                                        <p:tgtEl>
                                          <p:spTgt spid="304"/>
                                        </p:tgtEl>
                                        <p:attrNameLst>
                                          <p:attrName>ppt_y</p:attrName>
                                        </p:attrNameLst>
                                      </p:cBhvr>
                                      <p:tavLst>
                                        <p:tav tm="0">
                                          <p:val>
                                            <p:strVal val="1+#ppt_h/2"/>
                                          </p:val>
                                        </p:tav>
                                        <p:tav tm="100000">
                                          <p:val>
                                            <p:strVal val="#ppt_y"/>
                                          </p:val>
                                        </p:tav>
                                      </p:tavLst>
                                    </p:anim>
                                  </p:childTnLst>
                                </p:cTn>
                              </p:par>
                              <p:par>
                                <p:cTn id="925" presetID="2" presetClass="entr" presetSubtype="4" fill="hold" nodeType="withEffect">
                                  <p:stCondLst>
                                    <p:cond delay="0"/>
                                  </p:stCondLst>
                                  <p:childTnLst>
                                    <p:set>
                                      <p:cBhvr>
                                        <p:cTn id="926" dur="1" fill="hold">
                                          <p:stCondLst>
                                            <p:cond delay="0"/>
                                          </p:stCondLst>
                                        </p:cTn>
                                        <p:tgtEl>
                                          <p:spTgt spid="305"/>
                                        </p:tgtEl>
                                        <p:attrNameLst>
                                          <p:attrName>style.visibility</p:attrName>
                                        </p:attrNameLst>
                                      </p:cBhvr>
                                      <p:to>
                                        <p:strVal val="visible"/>
                                      </p:to>
                                    </p:set>
                                    <p:anim calcmode="lin" valueType="num">
                                      <p:cBhvr additive="base">
                                        <p:cTn id="927" dur="500" fill="hold"/>
                                        <p:tgtEl>
                                          <p:spTgt spid="305"/>
                                        </p:tgtEl>
                                        <p:attrNameLst>
                                          <p:attrName>ppt_x</p:attrName>
                                        </p:attrNameLst>
                                      </p:cBhvr>
                                      <p:tavLst>
                                        <p:tav tm="0">
                                          <p:val>
                                            <p:strVal val="#ppt_x"/>
                                          </p:val>
                                        </p:tav>
                                        <p:tav tm="100000">
                                          <p:val>
                                            <p:strVal val="#ppt_x"/>
                                          </p:val>
                                        </p:tav>
                                      </p:tavLst>
                                    </p:anim>
                                    <p:anim calcmode="lin" valueType="num">
                                      <p:cBhvr additive="base">
                                        <p:cTn id="928" dur="500" fill="hold"/>
                                        <p:tgtEl>
                                          <p:spTgt spid="3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 grpId="0" animBg="1"/>
      <p:bldP spid="321" grpId="0" animBg="1"/>
      <p:bldP spid="323" grpId="0" animBg="1"/>
      <p:bldP spid="326" grpId="0" animBg="1"/>
      <p:bldP spid="327" grpId="0" animBg="1"/>
      <p:bldP spid="330" grpId="0" animBg="1"/>
      <p:bldP spid="331" grpId="0" animBg="1"/>
      <p:bldP spid="33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Badge Question Mark with solid fill">
            <a:extLst>
              <a:ext uri="{FF2B5EF4-FFF2-40B4-BE49-F238E27FC236}">
                <a16:creationId xmlns:a16="http://schemas.microsoft.com/office/drawing/2014/main" id="{33A67D5E-F99E-4ED2-EA95-340DD89BE6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54855" y="2772038"/>
            <a:ext cx="1281740" cy="1281740"/>
          </a:xfrm>
          <a:prstGeom prst="rect">
            <a:avLst/>
          </a:prstGeom>
        </p:spPr>
      </p:pic>
      <p:sp>
        <p:nvSpPr>
          <p:cNvPr id="8" name="Title 1">
            <a:extLst>
              <a:ext uri="{FF2B5EF4-FFF2-40B4-BE49-F238E27FC236}">
                <a16:creationId xmlns:a16="http://schemas.microsoft.com/office/drawing/2014/main" id="{CB789326-B863-3337-45D7-E5D29F5FC44A}"/>
              </a:ext>
            </a:extLst>
          </p:cNvPr>
          <p:cNvSpPr>
            <a:spLocks noGrp="1"/>
          </p:cNvSpPr>
          <p:nvPr>
            <p:ph type="title"/>
          </p:nvPr>
        </p:nvSpPr>
        <p:spPr>
          <a:xfrm>
            <a:off x="5437016" y="1834776"/>
            <a:ext cx="11360800" cy="763600"/>
          </a:xfrm>
        </p:spPr>
        <p:txBody>
          <a:bodyPr>
            <a:noAutofit/>
          </a:bodyPr>
          <a:lstStyle/>
          <a:p>
            <a:r>
              <a:rPr lang="en-US" dirty="0">
                <a:sym typeface="Georgia"/>
              </a:rPr>
              <a:t>79.98</a:t>
            </a:r>
          </a:p>
        </p:txBody>
      </p:sp>
      <p:sp>
        <p:nvSpPr>
          <p:cNvPr id="10" name="Title 1">
            <a:extLst>
              <a:ext uri="{FF2B5EF4-FFF2-40B4-BE49-F238E27FC236}">
                <a16:creationId xmlns:a16="http://schemas.microsoft.com/office/drawing/2014/main" id="{68235E2D-3866-145F-4772-BBAAD279E4E9}"/>
              </a:ext>
            </a:extLst>
          </p:cNvPr>
          <p:cNvSpPr txBox="1">
            <a:spLocks/>
          </p:cNvSpPr>
          <p:nvPr/>
        </p:nvSpPr>
        <p:spPr>
          <a:xfrm>
            <a:off x="5437016" y="2877195"/>
            <a:ext cx="2522599" cy="111650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E3629"/>
              </a:buClr>
              <a:buSzPts val="2800"/>
              <a:buFont typeface="Georgia"/>
              <a:buNone/>
              <a:defRPr sz="2800" b="0" i="0" u="none" strike="noStrike" cap="none">
                <a:solidFill>
                  <a:srgbClr val="4E3629"/>
                </a:solidFill>
                <a:latin typeface="Georgia"/>
                <a:ea typeface="Georgia"/>
                <a:cs typeface="Georgia"/>
                <a:sym typeface="Georgia"/>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5100" cap="all" spc="200" dirty="0">
                <a:solidFill>
                  <a:schemeClr val="tx2"/>
                </a:solidFill>
                <a:latin typeface="+mj-lt"/>
                <a:ea typeface="+mj-ea"/>
                <a:cs typeface="+mj-cs"/>
              </a:rPr>
              <a:t>72.43</a:t>
            </a:r>
          </a:p>
        </p:txBody>
      </p:sp>
      <p:sp>
        <p:nvSpPr>
          <p:cNvPr id="11" name="Title 1">
            <a:extLst>
              <a:ext uri="{FF2B5EF4-FFF2-40B4-BE49-F238E27FC236}">
                <a16:creationId xmlns:a16="http://schemas.microsoft.com/office/drawing/2014/main" id="{E5DCBBE9-7F05-0E39-5197-FECC48E5DA95}"/>
              </a:ext>
            </a:extLst>
          </p:cNvPr>
          <p:cNvSpPr txBox="1">
            <a:spLocks/>
          </p:cNvSpPr>
          <p:nvPr/>
        </p:nvSpPr>
        <p:spPr>
          <a:xfrm>
            <a:off x="5437016" y="4214376"/>
            <a:ext cx="2522599" cy="111650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E3629"/>
              </a:buClr>
              <a:buSzPts val="2800"/>
              <a:buFont typeface="Georgia"/>
              <a:buNone/>
              <a:defRPr sz="2800" b="0" i="0" u="none" strike="noStrike" cap="none">
                <a:solidFill>
                  <a:srgbClr val="4E3629"/>
                </a:solidFill>
                <a:latin typeface="Georgia"/>
                <a:ea typeface="Georgia"/>
                <a:cs typeface="Georgia"/>
                <a:sym typeface="Georgia"/>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5100" cap="all" spc="200" dirty="0">
                <a:solidFill>
                  <a:schemeClr val="tx2"/>
                </a:solidFill>
                <a:latin typeface="+mj-lt"/>
                <a:ea typeface="+mj-ea"/>
                <a:cs typeface="+mj-cs"/>
              </a:rPr>
              <a:t>65.18</a:t>
            </a:r>
          </a:p>
        </p:txBody>
      </p:sp>
      <p:pic>
        <p:nvPicPr>
          <p:cNvPr id="14" name="Graphic 13" descr="Thumbs up sign with solid fill">
            <a:extLst>
              <a:ext uri="{FF2B5EF4-FFF2-40B4-BE49-F238E27FC236}">
                <a16:creationId xmlns:a16="http://schemas.microsoft.com/office/drawing/2014/main" id="{FADBD878-05F0-F4A9-3E4D-BE3A26773D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a:off x="4158340" y="4067020"/>
            <a:ext cx="1074768" cy="1074768"/>
          </a:xfrm>
          <a:prstGeom prst="rect">
            <a:avLst/>
          </a:prstGeom>
        </p:spPr>
      </p:pic>
      <p:pic>
        <p:nvPicPr>
          <p:cNvPr id="15" name="Graphic 14" descr="Thumbs up sign with solid fill">
            <a:extLst>
              <a:ext uri="{FF2B5EF4-FFF2-40B4-BE49-F238E27FC236}">
                <a16:creationId xmlns:a16="http://schemas.microsoft.com/office/drawing/2014/main" id="{3CC32DC8-7C67-0969-86A0-F3CE06100C2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58340" y="1527117"/>
            <a:ext cx="1074768" cy="1074768"/>
          </a:xfrm>
          <a:prstGeom prst="rect">
            <a:avLst/>
          </a:prstGeom>
        </p:spPr>
      </p:pic>
      <p:sp>
        <p:nvSpPr>
          <p:cNvPr id="17" name="Title 1">
            <a:extLst>
              <a:ext uri="{FF2B5EF4-FFF2-40B4-BE49-F238E27FC236}">
                <a16:creationId xmlns:a16="http://schemas.microsoft.com/office/drawing/2014/main" id="{D8652AA9-1693-4E95-ADB4-0C4BFC39F9D2}"/>
              </a:ext>
            </a:extLst>
          </p:cNvPr>
          <p:cNvSpPr txBox="1">
            <a:spLocks/>
          </p:cNvSpPr>
          <p:nvPr/>
        </p:nvSpPr>
        <p:spPr>
          <a:xfrm>
            <a:off x="1017916" y="6106037"/>
            <a:ext cx="11174084" cy="498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E3629"/>
              </a:buClr>
              <a:buSzPts val="2800"/>
              <a:buFont typeface="Georgia"/>
              <a:buNone/>
              <a:defRPr sz="2800" b="0" i="0" u="none" strike="noStrike" cap="none">
                <a:solidFill>
                  <a:srgbClr val="4E3629"/>
                </a:solidFill>
                <a:latin typeface="Georgia"/>
                <a:ea typeface="Georgia"/>
                <a:cs typeface="Georgia"/>
                <a:sym typeface="Georgia"/>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600" dirty="0">
                <a:solidFill>
                  <a:srgbClr val="C00404"/>
                </a:solidFill>
              </a:rPr>
              <a:t>Eden, </a:t>
            </a:r>
            <a:r>
              <a:rPr lang="en-US" sz="1600" dirty="0" err="1">
                <a:solidFill>
                  <a:srgbClr val="C00404"/>
                </a:solidFill>
              </a:rPr>
              <a:t>Dov</a:t>
            </a:r>
            <a:r>
              <a:rPr lang="en-US" sz="1600" dirty="0">
                <a:solidFill>
                  <a:srgbClr val="C00404"/>
                </a:solidFill>
              </a:rPr>
              <a:t>, &amp; Shani, Abraham B. (1982). Pygmalion goes to boot camp: Expectancy, leadership, and trainee performance. </a:t>
            </a:r>
            <a:r>
              <a:rPr lang="en-US" sz="1600" i="1" dirty="0">
                <a:solidFill>
                  <a:srgbClr val="C00404"/>
                </a:solidFill>
              </a:rPr>
              <a:t>Journal of Applied Psychology, 67</a:t>
            </a:r>
            <a:r>
              <a:rPr lang="en-US" sz="1600" dirty="0">
                <a:solidFill>
                  <a:srgbClr val="C00404"/>
                </a:solidFill>
              </a:rPr>
              <a:t>(2), 194–199.</a:t>
            </a:r>
          </a:p>
        </p:txBody>
      </p:sp>
      <p:sp>
        <p:nvSpPr>
          <p:cNvPr id="2" name="Title 3">
            <a:extLst>
              <a:ext uri="{FF2B5EF4-FFF2-40B4-BE49-F238E27FC236}">
                <a16:creationId xmlns:a16="http://schemas.microsoft.com/office/drawing/2014/main" id="{8C8E7A77-47EE-7C70-B020-7BDD715E83D3}"/>
              </a:ext>
            </a:extLst>
          </p:cNvPr>
          <p:cNvSpPr txBox="1">
            <a:spLocks/>
          </p:cNvSpPr>
          <p:nvPr/>
        </p:nvSpPr>
        <p:spPr>
          <a:xfrm>
            <a:off x="1251678" y="382385"/>
            <a:ext cx="10178322" cy="1492132"/>
          </a:xfrm>
          <a:prstGeom prst="rect">
            <a:avLst/>
          </a:prstGeom>
        </p:spPr>
        <p:txBody>
          <a:bodyPr spcFirstLastPara="1" vert="horz" wrap="square" lIns="91425" tIns="91425" rIns="91425" bIns="91425" rtlCol="0" anchor="t" anchorCtr="0">
            <a:normAutofit/>
          </a:bodyPr>
          <a:lstStyle>
            <a:lvl1pPr lvl="0" algn="l" defTabSz="914400" rtl="0" eaLnBrk="1" latinLnBrk="0" hangingPunct="1">
              <a:lnSpc>
                <a:spcPct val="90000"/>
              </a:lnSpc>
              <a:spcBef>
                <a:spcPts val="0"/>
              </a:spcBef>
              <a:spcAft>
                <a:spcPts val="0"/>
              </a:spcAft>
              <a:buSzPts val="2800"/>
              <a:buNone/>
              <a:defRPr sz="5100" kern="1200" cap="all" spc="200" baseline="0">
                <a:solidFill>
                  <a:schemeClr val="tx2"/>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dirty="0"/>
              <a:t>Trainee performance</a:t>
            </a:r>
          </a:p>
        </p:txBody>
      </p:sp>
    </p:spTree>
    <p:extLst>
      <p:ext uri="{BB962C8B-B14F-4D97-AF65-F5344CB8AC3E}">
        <p14:creationId xmlns:p14="http://schemas.microsoft.com/office/powerpoint/2010/main" val="230803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ABCA5-3A4C-62F1-27A3-03D2A6775713}"/>
            </a:ext>
          </a:extLst>
        </p:cNvPr>
        <p:cNvGrpSpPr/>
        <p:nvPr/>
      </p:nvGrpSpPr>
      <p:grpSpPr>
        <a:xfrm>
          <a:off x="0" y="0"/>
          <a:ext cx="0" cy="0"/>
          <a:chOff x="0" y="0"/>
          <a:chExt cx="0" cy="0"/>
        </a:xfrm>
      </p:grpSpPr>
      <p:pic>
        <p:nvPicPr>
          <p:cNvPr id="2050" name="Picture 2" descr="Generated image">
            <a:extLst>
              <a:ext uri="{FF2B5EF4-FFF2-40B4-BE49-F238E27FC236}">
                <a16:creationId xmlns:a16="http://schemas.microsoft.com/office/drawing/2014/main" id="{F5DCF8D6-D06E-2F8B-665F-BA010D4F89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9577" y="537976"/>
            <a:ext cx="8406063" cy="560404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F5C1143-DC9E-EBE2-656E-3118AD4A5169}"/>
              </a:ext>
            </a:extLst>
          </p:cNvPr>
          <p:cNvSpPr txBox="1">
            <a:spLocks/>
          </p:cNvSpPr>
          <p:nvPr/>
        </p:nvSpPr>
        <p:spPr>
          <a:xfrm>
            <a:off x="1257299" y="6320024"/>
            <a:ext cx="10590143" cy="149213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2500" dirty="0">
                <a:solidFill>
                  <a:schemeClr val="tx1"/>
                </a:solidFill>
              </a:rPr>
              <a:t>Know them </a:t>
            </a:r>
            <a:r>
              <a:rPr lang="en-US" sz="2500" dirty="0"/>
              <a:t>- challenge them - </a:t>
            </a:r>
            <a:r>
              <a:rPr lang="en-US" sz="2500" dirty="0">
                <a:solidFill>
                  <a:srgbClr val="C00000"/>
                </a:solidFill>
              </a:rPr>
              <a:t>believe in them</a:t>
            </a:r>
          </a:p>
        </p:txBody>
      </p:sp>
      <p:sp>
        <p:nvSpPr>
          <p:cNvPr id="10" name="Title 1">
            <a:extLst>
              <a:ext uri="{FF2B5EF4-FFF2-40B4-BE49-F238E27FC236}">
                <a16:creationId xmlns:a16="http://schemas.microsoft.com/office/drawing/2014/main" id="{3BD23630-DAE6-C827-CBE4-67121524B1D2}"/>
              </a:ext>
            </a:extLst>
          </p:cNvPr>
          <p:cNvSpPr txBox="1">
            <a:spLocks/>
          </p:cNvSpPr>
          <p:nvPr/>
        </p:nvSpPr>
        <p:spPr>
          <a:xfrm>
            <a:off x="2109578" y="5697157"/>
            <a:ext cx="2066425" cy="62286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E3629"/>
              </a:buClr>
              <a:buSzPts val="2800"/>
              <a:buFont typeface="Georgia"/>
              <a:buNone/>
              <a:defRPr sz="2800" b="0" i="0" u="none" strike="noStrike" cap="none">
                <a:solidFill>
                  <a:srgbClr val="4E3629"/>
                </a:solidFill>
                <a:latin typeface="Georgia"/>
                <a:ea typeface="Georgia"/>
                <a:cs typeface="Georgia"/>
                <a:sym typeface="Georgia"/>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067" dirty="0">
                <a:solidFill>
                  <a:srgbClr val="C00404"/>
                </a:solidFill>
                <a:highlight>
                  <a:srgbClr val="FFFF00"/>
                </a:highlight>
              </a:rPr>
              <a:t>Photo Credit: ChatGPT</a:t>
            </a:r>
          </a:p>
        </p:txBody>
      </p:sp>
      <p:pic>
        <p:nvPicPr>
          <p:cNvPr id="14" name="Content Placeholder 13" descr="A cartoon of a soldier pressing a red button&#10;&#10;AI-generated content may be incorrect.">
            <a:extLst>
              <a:ext uri="{FF2B5EF4-FFF2-40B4-BE49-F238E27FC236}">
                <a16:creationId xmlns:a16="http://schemas.microsoft.com/office/drawing/2014/main" id="{3FF72D44-FD4D-0240-5F45-1C06C14335CF}"/>
              </a:ext>
            </a:extLst>
          </p:cNvPr>
          <p:cNvPicPr>
            <a:picLocks noGrp="1" noChangeAspect="1"/>
          </p:cNvPicPr>
          <p:nvPr>
            <p:ph sz="half" idx="1"/>
          </p:nvPr>
        </p:nvPicPr>
        <p:blipFill>
          <a:blip r:embed="rId3"/>
          <a:srcRect l="13276" t="72431" r="74110" b="23656"/>
          <a:stretch/>
        </p:blipFill>
        <p:spPr>
          <a:xfrm rot="21124014">
            <a:off x="4734222" y="4574478"/>
            <a:ext cx="741267" cy="153293"/>
          </a:xfrm>
        </p:spPr>
      </p:pic>
    </p:spTree>
    <p:extLst>
      <p:ext uri="{BB962C8B-B14F-4D97-AF65-F5344CB8AC3E}">
        <p14:creationId xmlns:p14="http://schemas.microsoft.com/office/powerpoint/2010/main" val="11118884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descr="Grinning face outline with solid fill">
            <a:extLst>
              <a:ext uri="{FF2B5EF4-FFF2-40B4-BE49-F238E27FC236}">
                <a16:creationId xmlns:a16="http://schemas.microsoft.com/office/drawing/2014/main" id="{5B0547E1-0D92-219E-B241-0AB95283A0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33192" y="4462670"/>
            <a:ext cx="914400" cy="914400"/>
          </a:xfrm>
          <a:prstGeom prst="rect">
            <a:avLst/>
          </a:prstGeom>
        </p:spPr>
      </p:pic>
      <p:pic>
        <p:nvPicPr>
          <p:cNvPr id="9" name="Graphic 8" descr="Grinning face outline with solid fill">
            <a:extLst>
              <a:ext uri="{FF2B5EF4-FFF2-40B4-BE49-F238E27FC236}">
                <a16:creationId xmlns:a16="http://schemas.microsoft.com/office/drawing/2014/main" id="{24994802-09D7-ECAE-3D2F-2C4ACFB9D5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88903" y="1497495"/>
            <a:ext cx="914400" cy="914400"/>
          </a:xfrm>
          <a:prstGeom prst="rect">
            <a:avLst/>
          </a:prstGeom>
        </p:spPr>
      </p:pic>
      <p:pic>
        <p:nvPicPr>
          <p:cNvPr id="10" name="Graphic 9" descr="Grinning face outline with solid fill">
            <a:extLst>
              <a:ext uri="{FF2B5EF4-FFF2-40B4-BE49-F238E27FC236}">
                <a16:creationId xmlns:a16="http://schemas.microsoft.com/office/drawing/2014/main" id="{7410AE79-0308-352E-81AE-F41B4B2634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17703" y="1497495"/>
            <a:ext cx="914400" cy="914400"/>
          </a:xfrm>
          <a:prstGeom prst="rect">
            <a:avLst/>
          </a:prstGeom>
        </p:spPr>
      </p:pic>
      <p:pic>
        <p:nvPicPr>
          <p:cNvPr id="11" name="Graphic 10" descr="Grinning face outline with solid fill">
            <a:extLst>
              <a:ext uri="{FF2B5EF4-FFF2-40B4-BE49-F238E27FC236}">
                <a16:creationId xmlns:a16="http://schemas.microsoft.com/office/drawing/2014/main" id="{B1EC2095-5FA7-889B-B8AE-C768B23453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03303" y="1497495"/>
            <a:ext cx="914400" cy="914400"/>
          </a:xfrm>
          <a:prstGeom prst="rect">
            <a:avLst/>
          </a:prstGeom>
        </p:spPr>
      </p:pic>
      <p:pic>
        <p:nvPicPr>
          <p:cNvPr id="12" name="Graphic 11" descr="Grinning face outline with solid fill">
            <a:extLst>
              <a:ext uri="{FF2B5EF4-FFF2-40B4-BE49-F238E27FC236}">
                <a16:creationId xmlns:a16="http://schemas.microsoft.com/office/drawing/2014/main" id="{532F7936-D674-B9F9-29EB-C21F35DA2C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12227" y="1497495"/>
            <a:ext cx="914400" cy="914400"/>
          </a:xfrm>
          <a:prstGeom prst="rect">
            <a:avLst/>
          </a:prstGeom>
        </p:spPr>
      </p:pic>
      <p:pic>
        <p:nvPicPr>
          <p:cNvPr id="13" name="Graphic 12" descr="Grinning face outline with solid fill">
            <a:extLst>
              <a:ext uri="{FF2B5EF4-FFF2-40B4-BE49-F238E27FC236}">
                <a16:creationId xmlns:a16="http://schemas.microsoft.com/office/drawing/2014/main" id="{786D5B9A-DAE7-11DE-B078-D55F39FC92BC}"/>
              </a:ext>
            </a:extLst>
          </p:cNvPr>
          <p:cNvPicPr>
            <a:picLocks noChangeAspect="1"/>
          </p:cNvPicPr>
          <p:nvPr/>
        </p:nvPicPr>
        <p:blipFill>
          <a:blip r:embed="rId3">
            <a:extLst>
              <a:ext uri="{96DAC541-7B7A-43D3-8B79-37D633B846F1}">
                <asvg:svgBlip xmlns:asvg="http://schemas.microsoft.com/office/drawing/2016/SVG/main" r:embed="rId4"/>
              </a:ext>
            </a:extLst>
          </a:blip>
          <a:srcRect r="40580"/>
          <a:stretch/>
        </p:blipFill>
        <p:spPr>
          <a:xfrm>
            <a:off x="7606751" y="1497495"/>
            <a:ext cx="543335" cy="914400"/>
          </a:xfrm>
          <a:prstGeom prst="rect">
            <a:avLst/>
          </a:prstGeom>
        </p:spPr>
      </p:pic>
      <p:pic>
        <p:nvPicPr>
          <p:cNvPr id="20" name="Graphic 19" descr="Grinning face outline with solid fill">
            <a:extLst>
              <a:ext uri="{FF2B5EF4-FFF2-40B4-BE49-F238E27FC236}">
                <a16:creationId xmlns:a16="http://schemas.microsoft.com/office/drawing/2014/main" id="{840D5FBB-B570-D3AE-2724-B9FFF490D5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91067" y="1497495"/>
            <a:ext cx="914400" cy="914400"/>
          </a:xfrm>
          <a:prstGeom prst="rect">
            <a:avLst/>
          </a:prstGeom>
        </p:spPr>
      </p:pic>
      <p:pic>
        <p:nvPicPr>
          <p:cNvPr id="22" name="Graphic 21" descr="Sad face outline with solid fill">
            <a:extLst>
              <a:ext uri="{FF2B5EF4-FFF2-40B4-BE49-F238E27FC236}">
                <a16:creationId xmlns:a16="http://schemas.microsoft.com/office/drawing/2014/main" id="{591A6308-0949-5086-C113-C8E9F93BC8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77409" y="4462670"/>
            <a:ext cx="914400" cy="914400"/>
          </a:xfrm>
          <a:prstGeom prst="rect">
            <a:avLst/>
          </a:prstGeom>
        </p:spPr>
      </p:pic>
      <p:pic>
        <p:nvPicPr>
          <p:cNvPr id="23" name="Graphic 22" descr="Sad face outline with solid fill">
            <a:extLst>
              <a:ext uri="{FF2B5EF4-FFF2-40B4-BE49-F238E27FC236}">
                <a16:creationId xmlns:a16="http://schemas.microsoft.com/office/drawing/2014/main" id="{846FF325-F922-2EFA-4015-9688B2BE75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00800" y="4446105"/>
            <a:ext cx="914400" cy="914400"/>
          </a:xfrm>
          <a:prstGeom prst="rect">
            <a:avLst/>
          </a:prstGeom>
        </p:spPr>
      </p:pic>
      <p:pic>
        <p:nvPicPr>
          <p:cNvPr id="24" name="Graphic 23" descr="Sad face outline with solid fill">
            <a:extLst>
              <a:ext uri="{FF2B5EF4-FFF2-40B4-BE49-F238E27FC236}">
                <a16:creationId xmlns:a16="http://schemas.microsoft.com/office/drawing/2014/main" id="{712690D0-04FD-FD80-5653-55BC6298BC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79167" y="4462670"/>
            <a:ext cx="914400" cy="914400"/>
          </a:xfrm>
          <a:prstGeom prst="rect">
            <a:avLst/>
          </a:prstGeom>
        </p:spPr>
      </p:pic>
      <p:pic>
        <p:nvPicPr>
          <p:cNvPr id="26" name="Graphic 25" descr="Sad face outline with solid fill">
            <a:extLst>
              <a:ext uri="{FF2B5EF4-FFF2-40B4-BE49-F238E27FC236}">
                <a16:creationId xmlns:a16="http://schemas.microsoft.com/office/drawing/2014/main" id="{27178472-5398-2F7A-512B-78B77CEF1E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1338" y="1497495"/>
            <a:ext cx="914400" cy="914400"/>
          </a:xfrm>
          <a:prstGeom prst="rect">
            <a:avLst/>
          </a:prstGeom>
        </p:spPr>
      </p:pic>
      <p:sp>
        <p:nvSpPr>
          <p:cNvPr id="27" name="Title 3">
            <a:extLst>
              <a:ext uri="{FF2B5EF4-FFF2-40B4-BE49-F238E27FC236}">
                <a16:creationId xmlns:a16="http://schemas.microsoft.com/office/drawing/2014/main" id="{37E12D72-D498-EDA6-562D-7C22BDDCC9D7}"/>
              </a:ext>
            </a:extLst>
          </p:cNvPr>
          <p:cNvSpPr txBox="1">
            <a:spLocks/>
          </p:cNvSpPr>
          <p:nvPr/>
        </p:nvSpPr>
        <p:spPr>
          <a:xfrm>
            <a:off x="1225501" y="639180"/>
            <a:ext cx="10178322" cy="1492132"/>
          </a:xfrm>
          <a:prstGeom prst="rect">
            <a:avLst/>
          </a:prstGeom>
        </p:spPr>
        <p:txBody>
          <a:bodyPr spcFirstLastPara="1" vert="horz" wrap="square" lIns="91425" tIns="91425" rIns="91425" bIns="91425" rtlCol="0" anchor="t" anchorCtr="0">
            <a:normAutofit/>
          </a:bodyPr>
          <a:lstStyle>
            <a:lvl1pPr lvl="0" algn="l" defTabSz="914400" rtl="0" eaLnBrk="1" latinLnBrk="0" hangingPunct="1">
              <a:lnSpc>
                <a:spcPct val="90000"/>
              </a:lnSpc>
              <a:spcBef>
                <a:spcPts val="0"/>
              </a:spcBef>
              <a:spcAft>
                <a:spcPts val="0"/>
              </a:spcAft>
              <a:buSzPts val="2800"/>
              <a:buNone/>
              <a:defRPr sz="5100" kern="1200" cap="all" spc="200" baseline="0">
                <a:solidFill>
                  <a:schemeClr val="tx2"/>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lgn="ctr"/>
            <a:r>
              <a:rPr lang="en-US" dirty="0"/>
              <a:t>High-performing teams</a:t>
            </a:r>
          </a:p>
          <a:p>
            <a:endParaRPr lang="en-US" dirty="0"/>
          </a:p>
        </p:txBody>
      </p:sp>
      <p:sp>
        <p:nvSpPr>
          <p:cNvPr id="28" name="Title 3">
            <a:extLst>
              <a:ext uri="{FF2B5EF4-FFF2-40B4-BE49-F238E27FC236}">
                <a16:creationId xmlns:a16="http://schemas.microsoft.com/office/drawing/2014/main" id="{004A8554-43E4-551D-17DE-AA773E33F9E8}"/>
              </a:ext>
            </a:extLst>
          </p:cNvPr>
          <p:cNvSpPr txBox="1">
            <a:spLocks/>
          </p:cNvSpPr>
          <p:nvPr/>
        </p:nvSpPr>
        <p:spPr>
          <a:xfrm>
            <a:off x="1311639" y="3575562"/>
            <a:ext cx="10178322" cy="1492132"/>
          </a:xfrm>
          <a:prstGeom prst="rect">
            <a:avLst/>
          </a:prstGeom>
        </p:spPr>
        <p:txBody>
          <a:bodyPr spcFirstLastPara="1" vert="horz" wrap="square" lIns="91425" tIns="91425" rIns="91425" bIns="91425" rtlCol="0" anchor="t" anchorCtr="0">
            <a:normAutofit/>
          </a:bodyPr>
          <a:lstStyle>
            <a:lvl1pPr lvl="0" algn="l" defTabSz="914400" rtl="0" eaLnBrk="1" latinLnBrk="0" hangingPunct="1">
              <a:lnSpc>
                <a:spcPct val="90000"/>
              </a:lnSpc>
              <a:spcBef>
                <a:spcPts val="0"/>
              </a:spcBef>
              <a:spcAft>
                <a:spcPts val="0"/>
              </a:spcAft>
              <a:buSzPts val="2800"/>
              <a:buNone/>
              <a:defRPr sz="5100" kern="1200" cap="all" spc="200" baseline="0">
                <a:solidFill>
                  <a:schemeClr val="tx2"/>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lgn="ctr"/>
            <a:r>
              <a:rPr lang="en-US" dirty="0"/>
              <a:t>low-performing teams</a:t>
            </a:r>
          </a:p>
          <a:p>
            <a:endParaRPr lang="en-US" dirty="0"/>
          </a:p>
        </p:txBody>
      </p:sp>
      <p:sp>
        <p:nvSpPr>
          <p:cNvPr id="29" name="Title 3">
            <a:extLst>
              <a:ext uri="{FF2B5EF4-FFF2-40B4-BE49-F238E27FC236}">
                <a16:creationId xmlns:a16="http://schemas.microsoft.com/office/drawing/2014/main" id="{E36FAE6D-5FA3-469A-C816-1DAECE2D7D66}"/>
              </a:ext>
            </a:extLst>
          </p:cNvPr>
          <p:cNvSpPr txBox="1">
            <a:spLocks/>
          </p:cNvSpPr>
          <p:nvPr/>
        </p:nvSpPr>
        <p:spPr>
          <a:xfrm>
            <a:off x="3091067" y="2436111"/>
            <a:ext cx="10178322" cy="1492132"/>
          </a:xfrm>
          <a:prstGeom prst="rect">
            <a:avLst/>
          </a:prstGeom>
        </p:spPr>
        <p:txBody>
          <a:bodyPr spcFirstLastPara="1" vert="horz" wrap="square" lIns="91425" tIns="91425" rIns="91425" bIns="91425" rtlCol="0" anchor="t" anchorCtr="0">
            <a:normAutofit/>
          </a:bodyPr>
          <a:lstStyle>
            <a:lvl1pPr lvl="0" algn="l" defTabSz="914400" rtl="0" eaLnBrk="1" latinLnBrk="0" hangingPunct="1">
              <a:lnSpc>
                <a:spcPct val="90000"/>
              </a:lnSpc>
              <a:spcBef>
                <a:spcPts val="0"/>
              </a:spcBef>
              <a:spcAft>
                <a:spcPts val="0"/>
              </a:spcAft>
              <a:buSzPts val="2800"/>
              <a:buNone/>
              <a:defRPr sz="5100" kern="1200" cap="all" spc="200" baseline="0">
                <a:solidFill>
                  <a:schemeClr val="tx2"/>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lgn="ctr"/>
            <a:r>
              <a:rPr lang="en-US" dirty="0"/>
              <a:t>5.6 : 1</a:t>
            </a:r>
          </a:p>
          <a:p>
            <a:endParaRPr lang="en-US" dirty="0"/>
          </a:p>
        </p:txBody>
      </p:sp>
      <p:sp>
        <p:nvSpPr>
          <p:cNvPr id="30" name="Title 3">
            <a:extLst>
              <a:ext uri="{FF2B5EF4-FFF2-40B4-BE49-F238E27FC236}">
                <a16:creationId xmlns:a16="http://schemas.microsoft.com/office/drawing/2014/main" id="{D451C5D9-66FE-652A-F413-446397403B78}"/>
              </a:ext>
            </a:extLst>
          </p:cNvPr>
          <p:cNvSpPr txBox="1">
            <a:spLocks/>
          </p:cNvSpPr>
          <p:nvPr/>
        </p:nvSpPr>
        <p:spPr>
          <a:xfrm>
            <a:off x="-311752" y="5372493"/>
            <a:ext cx="10178322" cy="1492132"/>
          </a:xfrm>
          <a:prstGeom prst="rect">
            <a:avLst/>
          </a:prstGeom>
        </p:spPr>
        <p:txBody>
          <a:bodyPr spcFirstLastPara="1" vert="horz" wrap="square" lIns="91425" tIns="91425" rIns="91425" bIns="91425" rtlCol="0" anchor="t" anchorCtr="0">
            <a:normAutofit/>
          </a:bodyPr>
          <a:lstStyle>
            <a:lvl1pPr lvl="0" algn="l" defTabSz="914400" rtl="0" eaLnBrk="1" latinLnBrk="0" hangingPunct="1">
              <a:lnSpc>
                <a:spcPct val="90000"/>
              </a:lnSpc>
              <a:spcBef>
                <a:spcPts val="0"/>
              </a:spcBef>
              <a:spcAft>
                <a:spcPts val="0"/>
              </a:spcAft>
              <a:buSzPts val="2800"/>
              <a:buNone/>
              <a:defRPr sz="5100" kern="1200" cap="all" spc="200" baseline="0">
                <a:solidFill>
                  <a:schemeClr val="tx2"/>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lgn="ctr"/>
            <a:r>
              <a:rPr lang="en-US" dirty="0"/>
              <a:t>1 : 3</a:t>
            </a:r>
          </a:p>
          <a:p>
            <a:endParaRPr lang="en-US" dirty="0"/>
          </a:p>
        </p:txBody>
      </p:sp>
      <p:sp>
        <p:nvSpPr>
          <p:cNvPr id="31" name="Title 1">
            <a:extLst>
              <a:ext uri="{FF2B5EF4-FFF2-40B4-BE49-F238E27FC236}">
                <a16:creationId xmlns:a16="http://schemas.microsoft.com/office/drawing/2014/main" id="{8A5EF1FF-2E83-236B-6A0C-6B6CF6E2AA98}"/>
              </a:ext>
            </a:extLst>
          </p:cNvPr>
          <p:cNvSpPr txBox="1">
            <a:spLocks/>
          </p:cNvSpPr>
          <p:nvPr/>
        </p:nvSpPr>
        <p:spPr>
          <a:xfrm>
            <a:off x="1257299" y="6320024"/>
            <a:ext cx="10590143" cy="149213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2500" dirty="0">
                <a:solidFill>
                  <a:schemeClr val="tx1"/>
                </a:solidFill>
              </a:rPr>
              <a:t>Know them </a:t>
            </a:r>
            <a:r>
              <a:rPr lang="en-US" sz="2500" dirty="0"/>
              <a:t>- challenge them - </a:t>
            </a:r>
            <a:r>
              <a:rPr lang="en-US" sz="2500" dirty="0">
                <a:solidFill>
                  <a:srgbClr val="C00000"/>
                </a:solidFill>
              </a:rPr>
              <a:t>believe in them</a:t>
            </a:r>
          </a:p>
        </p:txBody>
      </p:sp>
    </p:spTree>
    <p:extLst>
      <p:ext uri="{BB962C8B-B14F-4D97-AF65-F5344CB8AC3E}">
        <p14:creationId xmlns:p14="http://schemas.microsoft.com/office/powerpoint/2010/main" val="25650427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2EA49-2E3D-9FD8-4384-B94571BDE6FD}"/>
            </a:ext>
          </a:extLst>
        </p:cNvPr>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EB307D02-1EE7-A9BB-4C6E-C76CEDC8151D}"/>
              </a:ext>
            </a:extLst>
          </p:cNvPr>
          <p:cNvGraphicFramePr>
            <a:graphicFrameLocks noGrp="1"/>
          </p:cNvGraphicFramePr>
          <p:nvPr>
            <p:ph sz="half" idx="1"/>
          </p:nvPr>
        </p:nvGraphicFramePr>
        <p:xfrm>
          <a:off x="377687" y="695739"/>
          <a:ext cx="11211339" cy="58243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32" name="Picture 8" descr="Marines EGA Logo Decal">
            <a:extLst>
              <a:ext uri="{FF2B5EF4-FFF2-40B4-BE49-F238E27FC236}">
                <a16:creationId xmlns:a16="http://schemas.microsoft.com/office/drawing/2014/main" id="{6F692050-3727-AB9A-F74E-C131F4CB05F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919653" y="5024968"/>
            <a:ext cx="1350899" cy="13508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Marines EGA Logo Decal">
            <a:extLst>
              <a:ext uri="{FF2B5EF4-FFF2-40B4-BE49-F238E27FC236}">
                <a16:creationId xmlns:a16="http://schemas.microsoft.com/office/drawing/2014/main" id="{417C926A-8747-4C85-847C-34C72A4D6D53}"/>
              </a:ext>
            </a:extLst>
          </p:cNvPr>
          <p:cNvPicPr>
            <a:picLocks noChangeAspect="1" noChangeArrowheads="1"/>
          </p:cNvPicPr>
          <p:nvPr/>
        </p:nvPicPr>
        <p:blipFill>
          <a:blip r:embed="rId8">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919653" y="2932454"/>
            <a:ext cx="1350899" cy="13508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Marines EGA Logo Decal">
            <a:extLst>
              <a:ext uri="{FF2B5EF4-FFF2-40B4-BE49-F238E27FC236}">
                <a16:creationId xmlns:a16="http://schemas.microsoft.com/office/drawing/2014/main" id="{9DA7881C-C43E-D0F7-807F-C09ABA610085}"/>
              </a:ext>
            </a:extLst>
          </p:cNvPr>
          <p:cNvPicPr>
            <a:picLocks noChangeAspect="1" noChangeArrowheads="1"/>
          </p:cNvPicPr>
          <p:nvPr/>
        </p:nvPicPr>
        <p:blipFill>
          <a:blip r:embed="rId8">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899775" y="839940"/>
            <a:ext cx="1350899" cy="1350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718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AB3C18-FBB0-4D03-1E63-21726B771EC5}"/>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55B116B1-5F6A-8463-BE6A-3150504346D8}"/>
              </a:ext>
            </a:extLst>
          </p:cNvPr>
          <p:cNvSpPr>
            <a:spLocks noGrp="1"/>
          </p:cNvSpPr>
          <p:nvPr>
            <p:ph sz="half" idx="2"/>
          </p:nvPr>
        </p:nvSpPr>
        <p:spPr/>
        <p:txBody>
          <a:bodyPr/>
          <a:lstStyle/>
          <a:p>
            <a:endParaRPr lang="en-US"/>
          </a:p>
        </p:txBody>
      </p:sp>
      <p:pic>
        <p:nvPicPr>
          <p:cNvPr id="9220" name="Picture 4" descr="Soldiers from the 82nd Airborne Division, attached to the 3rd Infantry Division’s 2nd Armored Brigade Combat Team at the National Training Center, Fort Irwin California, pull security for civil affairs teams from the 448th Civil Affairs Battalion out of Joint Base Lewis-McChord, Washington. (Matthew Cox/Military.com)">
            <a:extLst>
              <a:ext uri="{FF2B5EF4-FFF2-40B4-BE49-F238E27FC236}">
                <a16:creationId xmlns:a16="http://schemas.microsoft.com/office/drawing/2014/main" id="{B22C525E-D449-0B5E-866B-BE69A8CF4D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071" y="-347210"/>
            <a:ext cx="12026929" cy="799858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C880EFA7-6922-D766-770E-6A17ACC73C6C}"/>
              </a:ext>
            </a:extLst>
          </p:cNvPr>
          <p:cNvSpPr txBox="1">
            <a:spLocks/>
          </p:cNvSpPr>
          <p:nvPr/>
        </p:nvSpPr>
        <p:spPr>
          <a:xfrm>
            <a:off x="3196630" y="69649"/>
            <a:ext cx="10178322" cy="149213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n-US" dirty="0"/>
              <a:t>Testing vertical cohesion</a:t>
            </a:r>
          </a:p>
        </p:txBody>
      </p:sp>
      <p:sp>
        <p:nvSpPr>
          <p:cNvPr id="6" name="TextBox 5">
            <a:extLst>
              <a:ext uri="{FF2B5EF4-FFF2-40B4-BE49-F238E27FC236}">
                <a16:creationId xmlns:a16="http://schemas.microsoft.com/office/drawing/2014/main" id="{17D14B2E-683A-F1B9-C145-D116D6CDAFFD}"/>
              </a:ext>
            </a:extLst>
          </p:cNvPr>
          <p:cNvSpPr txBox="1"/>
          <p:nvPr/>
        </p:nvSpPr>
        <p:spPr>
          <a:xfrm>
            <a:off x="1257300" y="6211669"/>
            <a:ext cx="10425039" cy="646331"/>
          </a:xfrm>
          <a:prstGeom prst="rect">
            <a:avLst/>
          </a:prstGeom>
          <a:solidFill>
            <a:schemeClr val="bg1"/>
          </a:solidFill>
        </p:spPr>
        <p:txBody>
          <a:bodyPr wrap="square">
            <a:spAutoFit/>
          </a:bodyPr>
          <a:lstStyle/>
          <a:p>
            <a:r>
              <a:rPr lang="en-US" dirty="0" err="1">
                <a:effectLst/>
              </a:rPr>
              <a:t>Alderks</a:t>
            </a:r>
            <a:r>
              <a:rPr lang="en-US" dirty="0">
                <a:effectLst/>
              </a:rPr>
              <a:t>, Cathie E. </a:t>
            </a:r>
            <a:r>
              <a:rPr lang="en-US" i="1" dirty="0">
                <a:effectLst/>
              </a:rPr>
              <a:t>Relationships between vertical cohesion and performance in light infantry squads, platoons, and companies at the Joint Readiness Training Center (JRTC)</a:t>
            </a:r>
            <a:r>
              <a:rPr lang="en-US" dirty="0">
                <a:effectLst/>
              </a:rPr>
              <a:t>, March 1, 1992. https://</a:t>
            </a:r>
            <a:r>
              <a:rPr lang="en-US" dirty="0" err="1">
                <a:effectLst/>
              </a:rPr>
              <a:t>doi.org</a:t>
            </a:r>
            <a:r>
              <a:rPr lang="en-US" dirty="0">
                <a:effectLst/>
              </a:rPr>
              <a:t>/10.21236/ada249254. </a:t>
            </a:r>
          </a:p>
        </p:txBody>
      </p:sp>
    </p:spTree>
    <p:extLst>
      <p:ext uri="{BB962C8B-B14F-4D97-AF65-F5344CB8AC3E}">
        <p14:creationId xmlns:p14="http://schemas.microsoft.com/office/powerpoint/2010/main" val="684212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86D90696-E5DA-B7A4-45BF-8E879AD819E6}"/>
              </a:ext>
            </a:extLst>
          </p:cNvPr>
          <p:cNvPicPr>
            <a:picLocks noGrp="1" noChangeAspect="1"/>
          </p:cNvPicPr>
          <p:nvPr>
            <p:ph type="pic" idx="4294967295"/>
          </p:nvPr>
        </p:nvPicPr>
        <p:blipFill>
          <a:blip r:embed="rId2"/>
          <a:srcRect l="5500" t="53820" r="2734" b="35264"/>
          <a:stretch/>
        </p:blipFill>
        <p:spPr>
          <a:xfrm>
            <a:off x="1439619" y="457199"/>
            <a:ext cx="9955700" cy="1685925"/>
          </a:xfrm>
        </p:spPr>
      </p:pic>
      <p:pic>
        <p:nvPicPr>
          <p:cNvPr id="16" name="Picture Placeholder 13">
            <a:extLst>
              <a:ext uri="{FF2B5EF4-FFF2-40B4-BE49-F238E27FC236}">
                <a16:creationId xmlns:a16="http://schemas.microsoft.com/office/drawing/2014/main" id="{E6B6EC85-54C7-B078-32C3-9F0ACBCD9EB1}"/>
              </a:ext>
            </a:extLst>
          </p:cNvPr>
          <p:cNvPicPr>
            <a:picLocks noChangeAspect="1"/>
          </p:cNvPicPr>
          <p:nvPr/>
        </p:nvPicPr>
        <p:blipFill>
          <a:blip r:embed="rId2"/>
          <a:srcRect l="5156" t="77069" b="8604"/>
          <a:stretch/>
        </p:blipFill>
        <p:spPr>
          <a:xfrm>
            <a:off x="1439618" y="2383508"/>
            <a:ext cx="9911361" cy="2131342"/>
          </a:xfrm>
          <a:prstGeom prst="rect">
            <a:avLst/>
          </a:prstGeom>
        </p:spPr>
      </p:pic>
      <p:pic>
        <p:nvPicPr>
          <p:cNvPr id="18" name="Picture 17">
            <a:extLst>
              <a:ext uri="{FF2B5EF4-FFF2-40B4-BE49-F238E27FC236}">
                <a16:creationId xmlns:a16="http://schemas.microsoft.com/office/drawing/2014/main" id="{F85BAC20-764A-4646-9D13-FB26BC3FFDD8}"/>
              </a:ext>
            </a:extLst>
          </p:cNvPr>
          <p:cNvPicPr>
            <a:picLocks noChangeAspect="1"/>
          </p:cNvPicPr>
          <p:nvPr/>
        </p:nvPicPr>
        <p:blipFill>
          <a:blip r:embed="rId3"/>
          <a:srcRect l="44172" t="40508" r="22171" b="46250"/>
          <a:stretch/>
        </p:blipFill>
        <p:spPr>
          <a:xfrm>
            <a:off x="4228665" y="5006902"/>
            <a:ext cx="3734670" cy="1541424"/>
          </a:xfrm>
          <a:prstGeom prst="rect">
            <a:avLst/>
          </a:prstGeom>
        </p:spPr>
      </p:pic>
    </p:spTree>
    <p:extLst>
      <p:ext uri="{BB962C8B-B14F-4D97-AF65-F5344CB8AC3E}">
        <p14:creationId xmlns:p14="http://schemas.microsoft.com/office/powerpoint/2010/main" val="2458882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96BCA8CC-82D5-25D5-F691-CD840630C7AF}"/>
              </a:ext>
            </a:extLst>
          </p:cNvPr>
          <p:cNvSpPr/>
          <p:nvPr/>
        </p:nvSpPr>
        <p:spPr>
          <a:xfrm>
            <a:off x="937277" y="1880544"/>
            <a:ext cx="10890288" cy="13638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														PLATOON SERGEANT</a:t>
            </a:r>
          </a:p>
        </p:txBody>
      </p:sp>
      <p:sp>
        <p:nvSpPr>
          <p:cNvPr id="31" name="Rectangle 30">
            <a:extLst>
              <a:ext uri="{FF2B5EF4-FFF2-40B4-BE49-F238E27FC236}">
                <a16:creationId xmlns:a16="http://schemas.microsoft.com/office/drawing/2014/main" id="{49DE0B4E-412F-A64B-F863-7FCF3761821C}"/>
              </a:ext>
            </a:extLst>
          </p:cNvPr>
          <p:cNvSpPr/>
          <p:nvPr/>
        </p:nvSpPr>
        <p:spPr>
          <a:xfrm>
            <a:off x="937277" y="4788849"/>
            <a:ext cx="10890288" cy="153743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												SQUAD MEMBERS</a:t>
            </a:r>
          </a:p>
        </p:txBody>
      </p:sp>
      <p:pic>
        <p:nvPicPr>
          <p:cNvPr id="13314" name="Picture 2" descr="U.S. Military Rank Insignia">
            <a:extLst>
              <a:ext uri="{FF2B5EF4-FFF2-40B4-BE49-F238E27FC236}">
                <a16:creationId xmlns:a16="http://schemas.microsoft.com/office/drawing/2014/main" id="{7325485F-159D-E94D-58C9-BE6A497F31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2655" y="1911434"/>
            <a:ext cx="854510" cy="1281320"/>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U.S. Military Rank Insignia">
            <a:extLst>
              <a:ext uri="{FF2B5EF4-FFF2-40B4-BE49-F238E27FC236}">
                <a16:creationId xmlns:a16="http://schemas.microsoft.com/office/drawing/2014/main" id="{7F0DCEBF-332C-2CCF-CCCB-815DAAEB48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4285" y="3350238"/>
            <a:ext cx="994238" cy="1242799"/>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a:extLst>
              <a:ext uri="{FF2B5EF4-FFF2-40B4-BE49-F238E27FC236}">
                <a16:creationId xmlns:a16="http://schemas.microsoft.com/office/drawing/2014/main" id="{9656D15A-AB65-333B-F963-E0602C950F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07911" y="653255"/>
            <a:ext cx="1450072" cy="1034447"/>
          </a:xfrm>
          <a:prstGeom prst="rect">
            <a:avLst/>
          </a:prstGeom>
        </p:spPr>
      </p:pic>
      <p:pic>
        <p:nvPicPr>
          <p:cNvPr id="15" name="Graphic 14">
            <a:extLst>
              <a:ext uri="{FF2B5EF4-FFF2-40B4-BE49-F238E27FC236}">
                <a16:creationId xmlns:a16="http://schemas.microsoft.com/office/drawing/2014/main" id="{6B60C110-1C22-B86F-11C0-9FDB7F20527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25537" y="4821237"/>
            <a:ext cx="994236" cy="709264"/>
          </a:xfrm>
          <a:prstGeom prst="rect">
            <a:avLst/>
          </a:prstGeom>
        </p:spPr>
      </p:pic>
      <p:pic>
        <p:nvPicPr>
          <p:cNvPr id="17" name="Graphic 16">
            <a:extLst>
              <a:ext uri="{FF2B5EF4-FFF2-40B4-BE49-F238E27FC236}">
                <a16:creationId xmlns:a16="http://schemas.microsoft.com/office/drawing/2014/main" id="{A6C79DF9-48AA-BC76-42E6-77F32BBFAF8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4231" y="5596368"/>
            <a:ext cx="994238" cy="709264"/>
          </a:xfrm>
          <a:prstGeom prst="rect">
            <a:avLst/>
          </a:prstGeom>
        </p:spPr>
      </p:pic>
      <p:pic>
        <p:nvPicPr>
          <p:cNvPr id="19" name="Graphic 18">
            <a:extLst>
              <a:ext uri="{FF2B5EF4-FFF2-40B4-BE49-F238E27FC236}">
                <a16:creationId xmlns:a16="http://schemas.microsoft.com/office/drawing/2014/main" id="{6AAE0833-2CA4-170D-89FC-DBC67E5EE11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718004" y="4788850"/>
            <a:ext cx="994237" cy="709264"/>
          </a:xfrm>
          <a:prstGeom prst="rect">
            <a:avLst/>
          </a:prstGeom>
        </p:spPr>
      </p:pic>
      <p:pic>
        <p:nvPicPr>
          <p:cNvPr id="20" name="Picture 8" descr="U.S. Military Rank Insignia">
            <a:extLst>
              <a:ext uri="{FF2B5EF4-FFF2-40B4-BE49-F238E27FC236}">
                <a16:creationId xmlns:a16="http://schemas.microsoft.com/office/drawing/2014/main" id="{5F7261D3-A72C-6750-D9DC-961F3C31D3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9187" y="3385596"/>
            <a:ext cx="994238" cy="124279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U.S. Military Rank Insignia">
            <a:extLst>
              <a:ext uri="{FF2B5EF4-FFF2-40B4-BE49-F238E27FC236}">
                <a16:creationId xmlns:a16="http://schemas.microsoft.com/office/drawing/2014/main" id="{62363204-AAA3-FD57-E192-EA99BEAE6F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3206" y="3350237"/>
            <a:ext cx="994238" cy="1242799"/>
          </a:xfrm>
          <a:prstGeom prst="rect">
            <a:avLst/>
          </a:prstGeom>
          <a:noFill/>
          <a:extLst>
            <a:ext uri="{909E8E84-426E-40DD-AFC4-6F175D3DCCD1}">
              <a14:hiddenFill xmlns:a14="http://schemas.microsoft.com/office/drawing/2010/main">
                <a:solidFill>
                  <a:srgbClr val="FFFFFF"/>
                </a:solidFill>
              </a14:hiddenFill>
            </a:ext>
          </a:extLst>
        </p:spPr>
      </p:pic>
      <p:pic>
        <p:nvPicPr>
          <p:cNvPr id="22" name="Graphic 21">
            <a:extLst>
              <a:ext uri="{FF2B5EF4-FFF2-40B4-BE49-F238E27FC236}">
                <a16:creationId xmlns:a16="http://schemas.microsoft.com/office/drawing/2014/main" id="{2AAE55DD-5DE6-68F3-B2E9-DEDE53E51B9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90620" y="4821237"/>
            <a:ext cx="994236" cy="709264"/>
          </a:xfrm>
          <a:prstGeom prst="rect">
            <a:avLst/>
          </a:prstGeom>
        </p:spPr>
      </p:pic>
      <p:pic>
        <p:nvPicPr>
          <p:cNvPr id="23" name="Graphic 22">
            <a:extLst>
              <a:ext uri="{FF2B5EF4-FFF2-40B4-BE49-F238E27FC236}">
                <a16:creationId xmlns:a16="http://schemas.microsoft.com/office/drawing/2014/main" id="{94D8AB90-4083-1FBD-6126-E7B0A354756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81963" y="4821237"/>
            <a:ext cx="994238" cy="709264"/>
          </a:xfrm>
          <a:prstGeom prst="rect">
            <a:avLst/>
          </a:prstGeom>
        </p:spPr>
      </p:pic>
      <p:pic>
        <p:nvPicPr>
          <p:cNvPr id="24" name="Graphic 23">
            <a:extLst>
              <a:ext uri="{FF2B5EF4-FFF2-40B4-BE49-F238E27FC236}">
                <a16:creationId xmlns:a16="http://schemas.microsoft.com/office/drawing/2014/main" id="{D8E55116-1A42-39D9-0852-FFA34797CC4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83087" y="4788850"/>
            <a:ext cx="994237" cy="709264"/>
          </a:xfrm>
          <a:prstGeom prst="rect">
            <a:avLst/>
          </a:prstGeom>
        </p:spPr>
      </p:pic>
      <p:pic>
        <p:nvPicPr>
          <p:cNvPr id="25" name="Graphic 24">
            <a:extLst>
              <a:ext uri="{FF2B5EF4-FFF2-40B4-BE49-F238E27FC236}">
                <a16:creationId xmlns:a16="http://schemas.microsoft.com/office/drawing/2014/main" id="{6D185DA9-A321-800E-2A50-53EA85E5538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02069" y="5546308"/>
            <a:ext cx="994236" cy="709264"/>
          </a:xfrm>
          <a:prstGeom prst="rect">
            <a:avLst/>
          </a:prstGeom>
        </p:spPr>
      </p:pic>
      <p:pic>
        <p:nvPicPr>
          <p:cNvPr id="26" name="Graphic 25">
            <a:extLst>
              <a:ext uri="{FF2B5EF4-FFF2-40B4-BE49-F238E27FC236}">
                <a16:creationId xmlns:a16="http://schemas.microsoft.com/office/drawing/2014/main" id="{F7154B03-4B8F-A126-34F2-C28867064DB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3527" y="4863450"/>
            <a:ext cx="994238" cy="709264"/>
          </a:xfrm>
          <a:prstGeom prst="rect">
            <a:avLst/>
          </a:prstGeom>
        </p:spPr>
      </p:pic>
      <p:pic>
        <p:nvPicPr>
          <p:cNvPr id="27" name="Graphic 26">
            <a:extLst>
              <a:ext uri="{FF2B5EF4-FFF2-40B4-BE49-F238E27FC236}">
                <a16:creationId xmlns:a16="http://schemas.microsoft.com/office/drawing/2014/main" id="{CD693054-2008-B931-F1A1-3F38A1F3CB5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94536" y="5513921"/>
            <a:ext cx="994237" cy="709264"/>
          </a:xfrm>
          <a:prstGeom prst="rect">
            <a:avLst/>
          </a:prstGeom>
        </p:spPr>
      </p:pic>
      <p:pic>
        <p:nvPicPr>
          <p:cNvPr id="28" name="Graphic 27">
            <a:extLst>
              <a:ext uri="{FF2B5EF4-FFF2-40B4-BE49-F238E27FC236}">
                <a16:creationId xmlns:a16="http://schemas.microsoft.com/office/drawing/2014/main" id="{614F8FDE-7DC3-F741-10D8-713A341CFFB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67152" y="5546308"/>
            <a:ext cx="994236" cy="709264"/>
          </a:xfrm>
          <a:prstGeom prst="rect">
            <a:avLst/>
          </a:prstGeom>
        </p:spPr>
      </p:pic>
      <p:pic>
        <p:nvPicPr>
          <p:cNvPr id="29" name="Graphic 28">
            <a:extLst>
              <a:ext uri="{FF2B5EF4-FFF2-40B4-BE49-F238E27FC236}">
                <a16:creationId xmlns:a16="http://schemas.microsoft.com/office/drawing/2014/main" id="{8A0BC1FF-54A3-6194-060A-DCD013A529B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58495" y="5546308"/>
            <a:ext cx="994238" cy="709264"/>
          </a:xfrm>
          <a:prstGeom prst="rect">
            <a:avLst/>
          </a:prstGeom>
        </p:spPr>
      </p:pic>
      <p:pic>
        <p:nvPicPr>
          <p:cNvPr id="30" name="Graphic 29">
            <a:extLst>
              <a:ext uri="{FF2B5EF4-FFF2-40B4-BE49-F238E27FC236}">
                <a16:creationId xmlns:a16="http://schemas.microsoft.com/office/drawing/2014/main" id="{B5EE21EF-306C-EFEF-CB87-0BE14C90596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59619" y="5513921"/>
            <a:ext cx="994237" cy="709264"/>
          </a:xfrm>
          <a:prstGeom prst="rect">
            <a:avLst/>
          </a:prstGeom>
        </p:spPr>
      </p:pic>
      <p:sp>
        <p:nvSpPr>
          <p:cNvPr id="34" name="TextBox 33">
            <a:extLst>
              <a:ext uri="{FF2B5EF4-FFF2-40B4-BE49-F238E27FC236}">
                <a16:creationId xmlns:a16="http://schemas.microsoft.com/office/drawing/2014/main" id="{D374D096-E8DD-1D8B-40D6-B9F7E0494DE5}"/>
              </a:ext>
            </a:extLst>
          </p:cNvPr>
          <p:cNvSpPr txBox="1"/>
          <p:nvPr/>
        </p:nvSpPr>
        <p:spPr>
          <a:xfrm>
            <a:off x="7716078" y="955930"/>
            <a:ext cx="6102626" cy="523220"/>
          </a:xfrm>
          <a:prstGeom prst="rect">
            <a:avLst/>
          </a:prstGeom>
          <a:noFill/>
        </p:spPr>
        <p:txBody>
          <a:bodyPr wrap="square">
            <a:spAutoFit/>
          </a:bodyPr>
          <a:lstStyle/>
          <a:p>
            <a:r>
              <a:rPr lang="en-US" sz="2800" dirty="0"/>
              <a:t>PLATOON LEADER</a:t>
            </a:r>
          </a:p>
        </p:txBody>
      </p:sp>
      <p:sp>
        <p:nvSpPr>
          <p:cNvPr id="35" name="TextBox 34">
            <a:extLst>
              <a:ext uri="{FF2B5EF4-FFF2-40B4-BE49-F238E27FC236}">
                <a16:creationId xmlns:a16="http://schemas.microsoft.com/office/drawing/2014/main" id="{7CCB7CDD-61C6-A88F-E252-4EAA21426346}"/>
              </a:ext>
            </a:extLst>
          </p:cNvPr>
          <p:cNvSpPr txBox="1"/>
          <p:nvPr/>
        </p:nvSpPr>
        <p:spPr>
          <a:xfrm>
            <a:off x="7716078" y="3710026"/>
            <a:ext cx="6102626" cy="523220"/>
          </a:xfrm>
          <a:prstGeom prst="rect">
            <a:avLst/>
          </a:prstGeom>
          <a:noFill/>
        </p:spPr>
        <p:txBody>
          <a:bodyPr wrap="square">
            <a:spAutoFit/>
          </a:bodyPr>
          <a:lstStyle/>
          <a:p>
            <a:r>
              <a:rPr lang="en-US" sz="2800" dirty="0"/>
              <a:t>SQUAD LEADERS</a:t>
            </a:r>
          </a:p>
        </p:txBody>
      </p:sp>
      <p:sp>
        <p:nvSpPr>
          <p:cNvPr id="38" name="Down Arrow 37">
            <a:extLst>
              <a:ext uri="{FF2B5EF4-FFF2-40B4-BE49-F238E27FC236}">
                <a16:creationId xmlns:a16="http://schemas.microsoft.com/office/drawing/2014/main" id="{1AF6DE1B-4C2B-303D-96AE-A8A86C765A4B}"/>
              </a:ext>
            </a:extLst>
          </p:cNvPr>
          <p:cNvSpPr/>
          <p:nvPr/>
        </p:nvSpPr>
        <p:spPr>
          <a:xfrm rot="10800000">
            <a:off x="6117170" y="700740"/>
            <a:ext cx="1454690" cy="5625548"/>
          </a:xfrm>
          <a:prstGeom prst="downArrow">
            <a:avLst/>
          </a:prstGeom>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threePt" dir="t"/>
            </a:scene3d>
          </a:bodyPr>
          <a:lstStyle/>
          <a:p>
            <a:pPr algn="ctr"/>
            <a:endParaRPr lang="en-US" dirty="0"/>
          </a:p>
        </p:txBody>
      </p:sp>
    </p:spTree>
    <p:extLst>
      <p:ext uri="{BB962C8B-B14F-4D97-AF65-F5344CB8AC3E}">
        <p14:creationId xmlns:p14="http://schemas.microsoft.com/office/powerpoint/2010/main" val="3325666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Freeform 6">
            <a:extLst>
              <a:ext uri="{FF2B5EF4-FFF2-40B4-BE49-F238E27FC236}">
                <a16:creationId xmlns:a16="http://schemas.microsoft.com/office/drawing/2014/main" id="{DD0AEE21-CF4B-4395-A100-EFB0EB9951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txBody>
          <a:bodyPr/>
          <a:lstStyle/>
          <a:p>
            <a:endParaRPr lang="en-US"/>
          </a:p>
        </p:txBody>
      </p:sp>
      <p:sp>
        <p:nvSpPr>
          <p:cNvPr id="22" name="Rectangle 21">
            <a:extLst>
              <a:ext uri="{FF2B5EF4-FFF2-40B4-BE49-F238E27FC236}">
                <a16:creationId xmlns:a16="http://schemas.microsoft.com/office/drawing/2014/main" id="{9F8DBD9A-1B56-4D4B-856B-89CC682C6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BCF39A7A-89EA-4D7E-870A-3C099F599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668" y="160867"/>
            <a:ext cx="10950700" cy="65362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6">
            <a:extLst>
              <a:ext uri="{FF2B5EF4-FFF2-40B4-BE49-F238E27FC236}">
                <a16:creationId xmlns:a16="http://schemas.microsoft.com/office/drawing/2014/main" id="{7B1200C0-8D6D-42B6-ADB7-E4795C0D0B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59872"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bg2"/>
          </a:solidFill>
          <a:ln w="0">
            <a:noFill/>
            <a:prstDash val="solid"/>
            <a:round/>
            <a:headEnd/>
            <a:tailEnd/>
          </a:ln>
        </p:spPr>
        <p:txBody>
          <a:bodyPr/>
          <a:lstStyle/>
          <a:p>
            <a:endParaRPr lang="en-US"/>
          </a:p>
        </p:txBody>
      </p:sp>
      <p:sp>
        <p:nvSpPr>
          <p:cNvPr id="28" name="Freeform 6">
            <a:extLst>
              <a:ext uri="{FF2B5EF4-FFF2-40B4-BE49-F238E27FC236}">
                <a16:creationId xmlns:a16="http://schemas.microsoft.com/office/drawing/2014/main" id="{1AD880E1-1BBB-4E9C-ABD0-632428BBFD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txBody>
          <a:bodyPr/>
          <a:lstStyle/>
          <a:p>
            <a:endParaRPr lang="en-US"/>
          </a:p>
        </p:txBody>
      </p:sp>
      <p:pic>
        <p:nvPicPr>
          <p:cNvPr id="6" name="Content Placeholder 5" descr="A black text on a white background&#10;&#10;AI-generated content may be incorrect.">
            <a:extLst>
              <a:ext uri="{FF2B5EF4-FFF2-40B4-BE49-F238E27FC236}">
                <a16:creationId xmlns:a16="http://schemas.microsoft.com/office/drawing/2014/main" id="{B14E76A6-9E20-D30C-C86B-69854B70AF33}"/>
              </a:ext>
            </a:extLst>
          </p:cNvPr>
          <p:cNvPicPr>
            <a:picLocks noChangeAspect="1"/>
          </p:cNvPicPr>
          <p:nvPr/>
        </p:nvPicPr>
        <p:blipFill>
          <a:blip r:embed="rId2"/>
          <a:stretch>
            <a:fillRect/>
          </a:stretch>
        </p:blipFill>
        <p:spPr>
          <a:xfrm>
            <a:off x="1855950" y="1810942"/>
            <a:ext cx="8927218" cy="3236114"/>
          </a:xfrm>
          <a:prstGeom prst="rect">
            <a:avLst/>
          </a:prstGeom>
        </p:spPr>
      </p:pic>
      <p:sp>
        <p:nvSpPr>
          <p:cNvPr id="30" name="Rectangle 29">
            <a:extLst>
              <a:ext uri="{FF2B5EF4-FFF2-40B4-BE49-F238E27FC236}">
                <a16:creationId xmlns:a16="http://schemas.microsoft.com/office/drawing/2014/main" id="{3FE92B7D-47AE-4A59-8B04-31731220B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7183502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D9736-B87D-A7A9-554A-3E396257B35E}"/>
            </a:ext>
          </a:extLst>
        </p:cNvPr>
        <p:cNvGrpSpPr/>
        <p:nvPr/>
      </p:nvGrpSpPr>
      <p:grpSpPr>
        <a:xfrm>
          <a:off x="0" y="0"/>
          <a:ext cx="0" cy="0"/>
          <a:chOff x="0" y="0"/>
          <a:chExt cx="0" cy="0"/>
        </a:xfrm>
      </p:grpSpPr>
      <p:sp>
        <p:nvSpPr>
          <p:cNvPr id="32" name="Rectangle 31">
            <a:extLst>
              <a:ext uri="{FF2B5EF4-FFF2-40B4-BE49-F238E27FC236}">
                <a16:creationId xmlns:a16="http://schemas.microsoft.com/office/drawing/2014/main" id="{75F848A5-9FE5-99F9-FCA0-5FD4A556D763}"/>
              </a:ext>
            </a:extLst>
          </p:cNvPr>
          <p:cNvSpPr/>
          <p:nvPr/>
        </p:nvSpPr>
        <p:spPr>
          <a:xfrm>
            <a:off x="937277" y="1880544"/>
            <a:ext cx="10890288" cy="13638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														PLATOON SERGEANT</a:t>
            </a:r>
          </a:p>
        </p:txBody>
      </p:sp>
      <p:sp>
        <p:nvSpPr>
          <p:cNvPr id="31" name="Rectangle 30">
            <a:extLst>
              <a:ext uri="{FF2B5EF4-FFF2-40B4-BE49-F238E27FC236}">
                <a16:creationId xmlns:a16="http://schemas.microsoft.com/office/drawing/2014/main" id="{852708D7-6408-558A-5622-3E66A0282059}"/>
              </a:ext>
            </a:extLst>
          </p:cNvPr>
          <p:cNvSpPr/>
          <p:nvPr/>
        </p:nvSpPr>
        <p:spPr>
          <a:xfrm>
            <a:off x="937277" y="4788849"/>
            <a:ext cx="10890288" cy="153743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												SQUAD MEMBERS</a:t>
            </a:r>
          </a:p>
        </p:txBody>
      </p:sp>
      <p:pic>
        <p:nvPicPr>
          <p:cNvPr id="13314" name="Picture 2" descr="U.S. Military Rank Insignia">
            <a:extLst>
              <a:ext uri="{FF2B5EF4-FFF2-40B4-BE49-F238E27FC236}">
                <a16:creationId xmlns:a16="http://schemas.microsoft.com/office/drawing/2014/main" id="{9057C6A3-56AD-CA10-E62F-9ABF5CA7A8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2655" y="1911434"/>
            <a:ext cx="854510" cy="1281320"/>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U.S. Military Rank Insignia">
            <a:extLst>
              <a:ext uri="{FF2B5EF4-FFF2-40B4-BE49-F238E27FC236}">
                <a16:creationId xmlns:a16="http://schemas.microsoft.com/office/drawing/2014/main" id="{9DA59B7C-39A6-C7CA-F851-1A5EE3E2E6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6120" y="3429001"/>
            <a:ext cx="893951" cy="1117440"/>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a:extLst>
              <a:ext uri="{FF2B5EF4-FFF2-40B4-BE49-F238E27FC236}">
                <a16:creationId xmlns:a16="http://schemas.microsoft.com/office/drawing/2014/main" id="{8F69F389-7081-F94F-2EF6-5CAAB94A4B5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07911" y="653255"/>
            <a:ext cx="1450072" cy="1034447"/>
          </a:xfrm>
          <a:prstGeom prst="rect">
            <a:avLst/>
          </a:prstGeom>
        </p:spPr>
      </p:pic>
      <p:pic>
        <p:nvPicPr>
          <p:cNvPr id="15" name="Graphic 14">
            <a:extLst>
              <a:ext uri="{FF2B5EF4-FFF2-40B4-BE49-F238E27FC236}">
                <a16:creationId xmlns:a16="http://schemas.microsoft.com/office/drawing/2014/main" id="{E144FC30-711F-EFCB-4AAD-EEA8BB237D3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25537" y="4821237"/>
            <a:ext cx="994236" cy="709264"/>
          </a:xfrm>
          <a:prstGeom prst="rect">
            <a:avLst/>
          </a:prstGeom>
        </p:spPr>
      </p:pic>
      <p:pic>
        <p:nvPicPr>
          <p:cNvPr id="17" name="Graphic 16">
            <a:extLst>
              <a:ext uri="{FF2B5EF4-FFF2-40B4-BE49-F238E27FC236}">
                <a16:creationId xmlns:a16="http://schemas.microsoft.com/office/drawing/2014/main" id="{5926740D-9E4E-CC4E-FB65-4A40550C4FE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4231" y="5596368"/>
            <a:ext cx="994238" cy="709264"/>
          </a:xfrm>
          <a:prstGeom prst="rect">
            <a:avLst/>
          </a:prstGeom>
        </p:spPr>
      </p:pic>
      <p:pic>
        <p:nvPicPr>
          <p:cNvPr id="19" name="Graphic 18">
            <a:extLst>
              <a:ext uri="{FF2B5EF4-FFF2-40B4-BE49-F238E27FC236}">
                <a16:creationId xmlns:a16="http://schemas.microsoft.com/office/drawing/2014/main" id="{D67C8DB0-FB7D-7C6A-6F8C-F565215BF86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718004" y="4788850"/>
            <a:ext cx="994237" cy="709264"/>
          </a:xfrm>
          <a:prstGeom prst="rect">
            <a:avLst/>
          </a:prstGeom>
        </p:spPr>
      </p:pic>
      <p:pic>
        <p:nvPicPr>
          <p:cNvPr id="20" name="Picture 8" descr="U.S. Military Rank Insignia">
            <a:extLst>
              <a:ext uri="{FF2B5EF4-FFF2-40B4-BE49-F238E27FC236}">
                <a16:creationId xmlns:a16="http://schemas.microsoft.com/office/drawing/2014/main" id="{EA2BFCDE-54ED-0EB0-B64B-D5BC653B1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1022" y="3464359"/>
            <a:ext cx="893951" cy="11174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U.S. Military Rank Insignia">
            <a:extLst>
              <a:ext uri="{FF2B5EF4-FFF2-40B4-BE49-F238E27FC236}">
                <a16:creationId xmlns:a16="http://schemas.microsoft.com/office/drawing/2014/main" id="{37F81FBD-7D20-81A2-540B-F5F4BA3256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5923" y="3429000"/>
            <a:ext cx="873069" cy="1091338"/>
          </a:xfrm>
          <a:prstGeom prst="rect">
            <a:avLst/>
          </a:prstGeom>
          <a:noFill/>
          <a:extLst>
            <a:ext uri="{909E8E84-426E-40DD-AFC4-6F175D3DCCD1}">
              <a14:hiddenFill xmlns:a14="http://schemas.microsoft.com/office/drawing/2010/main">
                <a:solidFill>
                  <a:srgbClr val="FFFFFF"/>
                </a:solidFill>
              </a14:hiddenFill>
            </a:ext>
          </a:extLst>
        </p:spPr>
      </p:pic>
      <p:pic>
        <p:nvPicPr>
          <p:cNvPr id="22" name="Graphic 21">
            <a:extLst>
              <a:ext uri="{FF2B5EF4-FFF2-40B4-BE49-F238E27FC236}">
                <a16:creationId xmlns:a16="http://schemas.microsoft.com/office/drawing/2014/main" id="{0693D7E8-2A84-4C8F-4039-FDE7B21053B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90620" y="4821237"/>
            <a:ext cx="994236" cy="709264"/>
          </a:xfrm>
          <a:prstGeom prst="rect">
            <a:avLst/>
          </a:prstGeom>
        </p:spPr>
      </p:pic>
      <p:pic>
        <p:nvPicPr>
          <p:cNvPr id="23" name="Graphic 22">
            <a:extLst>
              <a:ext uri="{FF2B5EF4-FFF2-40B4-BE49-F238E27FC236}">
                <a16:creationId xmlns:a16="http://schemas.microsoft.com/office/drawing/2014/main" id="{9BD96421-8992-DDBF-F66D-48CF526CE94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81963" y="4821237"/>
            <a:ext cx="994238" cy="709264"/>
          </a:xfrm>
          <a:prstGeom prst="rect">
            <a:avLst/>
          </a:prstGeom>
        </p:spPr>
      </p:pic>
      <p:pic>
        <p:nvPicPr>
          <p:cNvPr id="24" name="Graphic 23">
            <a:extLst>
              <a:ext uri="{FF2B5EF4-FFF2-40B4-BE49-F238E27FC236}">
                <a16:creationId xmlns:a16="http://schemas.microsoft.com/office/drawing/2014/main" id="{22A10442-E00F-10C8-F581-FE0D38B4BB8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83087" y="4788850"/>
            <a:ext cx="994237" cy="709264"/>
          </a:xfrm>
          <a:prstGeom prst="rect">
            <a:avLst/>
          </a:prstGeom>
        </p:spPr>
      </p:pic>
      <p:pic>
        <p:nvPicPr>
          <p:cNvPr id="25" name="Graphic 24">
            <a:extLst>
              <a:ext uri="{FF2B5EF4-FFF2-40B4-BE49-F238E27FC236}">
                <a16:creationId xmlns:a16="http://schemas.microsoft.com/office/drawing/2014/main" id="{8D3765A5-9B3A-0208-BCA6-46396434DB8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02069" y="5546308"/>
            <a:ext cx="994236" cy="709264"/>
          </a:xfrm>
          <a:prstGeom prst="rect">
            <a:avLst/>
          </a:prstGeom>
        </p:spPr>
      </p:pic>
      <p:pic>
        <p:nvPicPr>
          <p:cNvPr id="26" name="Graphic 25">
            <a:extLst>
              <a:ext uri="{FF2B5EF4-FFF2-40B4-BE49-F238E27FC236}">
                <a16:creationId xmlns:a16="http://schemas.microsoft.com/office/drawing/2014/main" id="{7AC4F493-FAB2-FCC1-F38C-A502E60A55D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3527" y="4863450"/>
            <a:ext cx="994238" cy="709264"/>
          </a:xfrm>
          <a:prstGeom prst="rect">
            <a:avLst/>
          </a:prstGeom>
        </p:spPr>
      </p:pic>
      <p:pic>
        <p:nvPicPr>
          <p:cNvPr id="27" name="Graphic 26">
            <a:extLst>
              <a:ext uri="{FF2B5EF4-FFF2-40B4-BE49-F238E27FC236}">
                <a16:creationId xmlns:a16="http://schemas.microsoft.com/office/drawing/2014/main" id="{0CEB29C7-CB6F-C74E-64D0-3CF6D23417A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94536" y="5513921"/>
            <a:ext cx="994237" cy="709264"/>
          </a:xfrm>
          <a:prstGeom prst="rect">
            <a:avLst/>
          </a:prstGeom>
        </p:spPr>
      </p:pic>
      <p:pic>
        <p:nvPicPr>
          <p:cNvPr id="28" name="Graphic 27">
            <a:extLst>
              <a:ext uri="{FF2B5EF4-FFF2-40B4-BE49-F238E27FC236}">
                <a16:creationId xmlns:a16="http://schemas.microsoft.com/office/drawing/2014/main" id="{1B67BF2A-A892-B54D-0FE4-8727AB4D943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67152" y="5546308"/>
            <a:ext cx="994236" cy="709264"/>
          </a:xfrm>
          <a:prstGeom prst="rect">
            <a:avLst/>
          </a:prstGeom>
        </p:spPr>
      </p:pic>
      <p:pic>
        <p:nvPicPr>
          <p:cNvPr id="29" name="Graphic 28">
            <a:extLst>
              <a:ext uri="{FF2B5EF4-FFF2-40B4-BE49-F238E27FC236}">
                <a16:creationId xmlns:a16="http://schemas.microsoft.com/office/drawing/2014/main" id="{2E95B5EA-705B-712D-6B6F-444527921ED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58495" y="5546308"/>
            <a:ext cx="994238" cy="709264"/>
          </a:xfrm>
          <a:prstGeom prst="rect">
            <a:avLst/>
          </a:prstGeom>
        </p:spPr>
      </p:pic>
      <p:pic>
        <p:nvPicPr>
          <p:cNvPr id="30" name="Graphic 29">
            <a:extLst>
              <a:ext uri="{FF2B5EF4-FFF2-40B4-BE49-F238E27FC236}">
                <a16:creationId xmlns:a16="http://schemas.microsoft.com/office/drawing/2014/main" id="{4085CA74-EB53-610E-CE8C-AEF6BEAE738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59619" y="5513921"/>
            <a:ext cx="994237" cy="709264"/>
          </a:xfrm>
          <a:prstGeom prst="rect">
            <a:avLst/>
          </a:prstGeom>
        </p:spPr>
      </p:pic>
      <p:sp>
        <p:nvSpPr>
          <p:cNvPr id="34" name="TextBox 33">
            <a:extLst>
              <a:ext uri="{FF2B5EF4-FFF2-40B4-BE49-F238E27FC236}">
                <a16:creationId xmlns:a16="http://schemas.microsoft.com/office/drawing/2014/main" id="{15274C48-011C-5288-06A0-0A6EBF90E43A}"/>
              </a:ext>
            </a:extLst>
          </p:cNvPr>
          <p:cNvSpPr txBox="1"/>
          <p:nvPr/>
        </p:nvSpPr>
        <p:spPr>
          <a:xfrm>
            <a:off x="7716078" y="955930"/>
            <a:ext cx="6102626" cy="523220"/>
          </a:xfrm>
          <a:prstGeom prst="rect">
            <a:avLst/>
          </a:prstGeom>
          <a:noFill/>
        </p:spPr>
        <p:txBody>
          <a:bodyPr wrap="square">
            <a:spAutoFit/>
          </a:bodyPr>
          <a:lstStyle/>
          <a:p>
            <a:r>
              <a:rPr lang="en-US" sz="2800" dirty="0"/>
              <a:t>PLATOON LEADER</a:t>
            </a:r>
          </a:p>
        </p:txBody>
      </p:sp>
      <p:sp>
        <p:nvSpPr>
          <p:cNvPr id="35" name="TextBox 34">
            <a:extLst>
              <a:ext uri="{FF2B5EF4-FFF2-40B4-BE49-F238E27FC236}">
                <a16:creationId xmlns:a16="http://schemas.microsoft.com/office/drawing/2014/main" id="{B74A5DAB-DE16-E77A-017E-40B201511537}"/>
              </a:ext>
            </a:extLst>
          </p:cNvPr>
          <p:cNvSpPr txBox="1"/>
          <p:nvPr/>
        </p:nvSpPr>
        <p:spPr>
          <a:xfrm>
            <a:off x="7716078" y="3710026"/>
            <a:ext cx="6102626" cy="523220"/>
          </a:xfrm>
          <a:prstGeom prst="rect">
            <a:avLst/>
          </a:prstGeom>
          <a:noFill/>
        </p:spPr>
        <p:txBody>
          <a:bodyPr wrap="square">
            <a:spAutoFit/>
          </a:bodyPr>
          <a:lstStyle/>
          <a:p>
            <a:r>
              <a:rPr lang="en-US" sz="2800" dirty="0"/>
              <a:t>SQUAD LEADERS</a:t>
            </a:r>
          </a:p>
        </p:txBody>
      </p:sp>
      <p:pic>
        <p:nvPicPr>
          <p:cNvPr id="2" name="Picture 16" descr="Generated image">
            <a:extLst>
              <a:ext uri="{FF2B5EF4-FFF2-40B4-BE49-F238E27FC236}">
                <a16:creationId xmlns:a16="http://schemas.microsoft.com/office/drawing/2014/main" id="{C210D4E8-541E-73D4-A0B0-73A189534A11}"/>
              </a:ext>
            </a:extLst>
          </p:cNvPr>
          <p:cNvPicPr>
            <a:picLocks noChangeAspect="1" noChangeArrowheads="1"/>
          </p:cNvPicPr>
          <p:nvPr/>
        </p:nvPicPr>
        <p:blipFill>
          <a:blip r:embed="rId12">
            <a:duotone>
              <a:prstClr val="black"/>
              <a:schemeClr val="accent3">
                <a:tint val="45000"/>
                <a:satMod val="400000"/>
              </a:schemeClr>
            </a:duotone>
            <a:extLst>
              <a:ext uri="{BEBA8EAE-BF5A-486C-A8C5-ECC9F3942E4B}">
                <a14:imgProps xmlns:a14="http://schemas.microsoft.com/office/drawing/2010/main">
                  <a14:imgLayer r:embed="rId13">
                    <a14:imgEffect>
                      <a14:backgroundRemoval t="9863" b="89844" l="9961" r="90918">
                        <a14:foregroundMark x1="17676" y1="71289" x2="23145" y2="66699"/>
                        <a14:foregroundMark x1="23145" y1="66699" x2="23145" y2="66699"/>
                        <a14:foregroundMark x1="44043" y1="66406" x2="49121" y2="60938"/>
                        <a14:foregroundMark x1="49121" y1="60938" x2="49512" y2="60840"/>
                        <a14:foregroundMark x1="59961" y1="49316" x2="70117" y2="39453"/>
                        <a14:foregroundMark x1="81152" y1="29590" x2="87793" y2="24023"/>
                        <a14:foregroundMark x1="89258" y1="16797" x2="90918" y2="20898"/>
                        <a14:foregroundMark x1="79102" y1="10449" x2="73242" y2="15918"/>
                        <a14:foregroundMark x1="64844" y1="23438" x2="75098" y2="13379"/>
                        <a14:foregroundMark x1="75098" y1="13379" x2="76172" y2="12793"/>
                        <a14:foregroundMark x1="52148" y1="35059" x2="56445" y2="33008"/>
                        <a14:foregroundMark x1="40820" y1="26074" x2="40820" y2="26074"/>
                        <a14:foregroundMark x1="40820" y1="25195" x2="42578" y2="28418"/>
                        <a14:foregroundMark x1="32715" y1="31348" x2="35938" y2="32715"/>
                        <a14:foregroundMark x1="28320" y1="40039" x2="31543" y2="40332"/>
                        <a14:foregroundMark x1="77051" y1="10449" x2="80566" y2="9863"/>
                      </a14:backgroundRemoval>
                    </a14:imgEffect>
                  </a14:imgLayer>
                </a14:imgProps>
              </a:ext>
              <a:ext uri="{28A0092B-C50C-407E-A947-70E740481C1C}">
                <a14:useLocalDpi xmlns:a14="http://schemas.microsoft.com/office/drawing/2010/main" val="0"/>
              </a:ext>
            </a:extLst>
          </a:blip>
          <a:srcRect/>
          <a:stretch>
            <a:fillRect/>
          </a:stretch>
        </p:blipFill>
        <p:spPr bwMode="auto">
          <a:xfrm rot="18898420">
            <a:off x="6801478" y="4436739"/>
            <a:ext cx="728684" cy="728684"/>
          </a:xfrm>
          <a:prstGeom prst="rect">
            <a:avLst/>
          </a:prstGeom>
          <a:solidFill>
            <a:srgbClr val="FFFF00"/>
          </a:solidFill>
        </p:spPr>
      </p:pic>
      <p:pic>
        <p:nvPicPr>
          <p:cNvPr id="3" name="Picture 16" descr="Generated image">
            <a:extLst>
              <a:ext uri="{FF2B5EF4-FFF2-40B4-BE49-F238E27FC236}">
                <a16:creationId xmlns:a16="http://schemas.microsoft.com/office/drawing/2014/main" id="{3BB69CC8-9BFC-DEDD-3D19-700CF875EF31}"/>
              </a:ext>
            </a:extLst>
          </p:cNvPr>
          <p:cNvPicPr>
            <a:picLocks noChangeAspect="1" noChangeArrowheads="1"/>
          </p:cNvPicPr>
          <p:nvPr/>
        </p:nvPicPr>
        <p:blipFill>
          <a:blip r:embed="rId12">
            <a:duotone>
              <a:prstClr val="black"/>
              <a:schemeClr val="accent3">
                <a:tint val="45000"/>
                <a:satMod val="400000"/>
              </a:schemeClr>
            </a:duotone>
            <a:extLst>
              <a:ext uri="{BEBA8EAE-BF5A-486C-A8C5-ECC9F3942E4B}">
                <a14:imgProps xmlns:a14="http://schemas.microsoft.com/office/drawing/2010/main">
                  <a14:imgLayer r:embed="rId14">
                    <a14:imgEffect>
                      <a14:backgroundRemoval t="9863" b="89844" l="9961" r="90918">
                        <a14:foregroundMark x1="17676" y1="71289" x2="23145" y2="66699"/>
                        <a14:foregroundMark x1="23145" y1="66699" x2="23145" y2="66699"/>
                        <a14:foregroundMark x1="44043" y1="66406" x2="49121" y2="60938"/>
                        <a14:foregroundMark x1="49121" y1="60938" x2="49512" y2="60840"/>
                        <a14:foregroundMark x1="59961" y1="49316" x2="70117" y2="39453"/>
                        <a14:foregroundMark x1="81152" y1="29590" x2="87793" y2="24023"/>
                        <a14:foregroundMark x1="89258" y1="16797" x2="90918" y2="20898"/>
                        <a14:foregroundMark x1="79102" y1="10449" x2="73242" y2="15918"/>
                        <a14:foregroundMark x1="64844" y1="23438" x2="75098" y2="13379"/>
                        <a14:foregroundMark x1="75098" y1="13379" x2="76172" y2="12793"/>
                        <a14:foregroundMark x1="52148" y1="35059" x2="56445" y2="33008"/>
                        <a14:foregroundMark x1="40820" y1="26074" x2="40820" y2="26074"/>
                        <a14:foregroundMark x1="40820" y1="25195" x2="42578" y2="28418"/>
                        <a14:foregroundMark x1="32715" y1="31348" x2="35938" y2="32715"/>
                        <a14:foregroundMark x1="28320" y1="40039" x2="31543" y2="40332"/>
                        <a14:foregroundMark x1="77051" y1="10449" x2="80566" y2="9863"/>
                      </a14:backgroundRemoval>
                    </a14:imgEffect>
                  </a14:imgLayer>
                </a14:imgProps>
              </a:ext>
              <a:ext uri="{28A0092B-C50C-407E-A947-70E740481C1C}">
                <a14:useLocalDpi xmlns:a14="http://schemas.microsoft.com/office/drawing/2010/main" val="0"/>
              </a:ext>
            </a:extLst>
          </a:blip>
          <a:srcRect/>
          <a:stretch>
            <a:fillRect/>
          </a:stretch>
        </p:blipFill>
        <p:spPr bwMode="auto">
          <a:xfrm rot="18898420">
            <a:off x="6788326" y="1513909"/>
            <a:ext cx="728684" cy="728684"/>
          </a:xfrm>
          <a:prstGeom prst="rect">
            <a:avLst/>
          </a:prstGeom>
          <a:solidFill>
            <a:srgbClr val="FFFF00"/>
          </a:solidFill>
        </p:spPr>
      </p:pic>
    </p:spTree>
    <p:extLst>
      <p:ext uri="{BB962C8B-B14F-4D97-AF65-F5344CB8AC3E}">
        <p14:creationId xmlns:p14="http://schemas.microsoft.com/office/powerpoint/2010/main" val="3225764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6">
            <a:extLst>
              <a:ext uri="{FF2B5EF4-FFF2-40B4-BE49-F238E27FC236}">
                <a16:creationId xmlns:a16="http://schemas.microsoft.com/office/drawing/2014/main" id="{841EFD0D-0D37-447B-B1EA-4F7197EB2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txBody>
          <a:bodyPr/>
          <a:lstStyle/>
          <a:p>
            <a:endParaRPr lang="en-US"/>
          </a:p>
        </p:txBody>
      </p:sp>
      <p:sp>
        <p:nvSpPr>
          <p:cNvPr id="15" name="Rectangle 14">
            <a:extLst>
              <a:ext uri="{FF2B5EF4-FFF2-40B4-BE49-F238E27FC236}">
                <a16:creationId xmlns:a16="http://schemas.microsoft.com/office/drawing/2014/main" id="{5A6DFF24-307B-44B0-93F0-893676F148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7" name="Rectangle 16">
            <a:extLst>
              <a:ext uri="{FF2B5EF4-FFF2-40B4-BE49-F238E27FC236}">
                <a16:creationId xmlns:a16="http://schemas.microsoft.com/office/drawing/2014/main" id="{2D6CE9D5-28BB-4329-B5E2-B06131F27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Rectangle 18">
            <a:extLst>
              <a:ext uri="{FF2B5EF4-FFF2-40B4-BE49-F238E27FC236}">
                <a16:creationId xmlns:a16="http://schemas.microsoft.com/office/drawing/2014/main" id="{8D9F7D40-5D59-4F59-A331-D8F7710AC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1" name="Freeform 11">
            <a:extLst>
              <a:ext uri="{FF2B5EF4-FFF2-40B4-BE49-F238E27FC236}">
                <a16:creationId xmlns:a16="http://schemas.microsoft.com/office/drawing/2014/main" id="{E2B1BC2F-AEBF-4990-A7F9-197AAF28BC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48664" y="0"/>
            <a:ext cx="4643336"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txBody>
          <a:bodyPr/>
          <a:lstStyle/>
          <a:p>
            <a:endParaRPr lang="en-US"/>
          </a:p>
        </p:txBody>
      </p:sp>
      <p:pic>
        <p:nvPicPr>
          <p:cNvPr id="6" name="Content Placeholder 5" descr="A graph with points and lines&#10;&#10;AI-generated content may be incorrect.">
            <a:extLst>
              <a:ext uri="{FF2B5EF4-FFF2-40B4-BE49-F238E27FC236}">
                <a16:creationId xmlns:a16="http://schemas.microsoft.com/office/drawing/2014/main" id="{53C44A90-853F-EBF5-CE0E-F411944582EF}"/>
              </a:ext>
            </a:extLst>
          </p:cNvPr>
          <p:cNvPicPr>
            <a:picLocks noChangeAspect="1"/>
          </p:cNvPicPr>
          <p:nvPr/>
        </p:nvPicPr>
        <p:blipFill>
          <a:blip r:embed="rId2"/>
          <a:stretch>
            <a:fillRect/>
          </a:stretch>
        </p:blipFill>
        <p:spPr>
          <a:xfrm rot="5400000">
            <a:off x="1307518" y="-215781"/>
            <a:ext cx="4887237" cy="5978273"/>
          </a:xfrm>
          <a:prstGeom prst="rect">
            <a:avLst/>
          </a:prstGeom>
        </p:spPr>
      </p:pic>
      <p:sp>
        <p:nvSpPr>
          <p:cNvPr id="10" name="Content Placeholder 9">
            <a:extLst>
              <a:ext uri="{FF2B5EF4-FFF2-40B4-BE49-F238E27FC236}">
                <a16:creationId xmlns:a16="http://schemas.microsoft.com/office/drawing/2014/main" id="{49126BBC-1FF4-8B6D-2846-D8698DC4C031}"/>
              </a:ext>
            </a:extLst>
          </p:cNvPr>
          <p:cNvSpPr>
            <a:spLocks noGrp="1"/>
          </p:cNvSpPr>
          <p:nvPr>
            <p:ph sz="half" idx="1"/>
          </p:nvPr>
        </p:nvSpPr>
        <p:spPr>
          <a:xfrm>
            <a:off x="8339328" y="1655065"/>
            <a:ext cx="3090672" cy="4224528"/>
          </a:xfrm>
        </p:spPr>
        <p:txBody>
          <a:bodyPr vert="horz" lIns="91440" tIns="45720" rIns="91440" bIns="45720" rtlCol="0">
            <a:normAutofit/>
          </a:bodyPr>
          <a:lstStyle/>
          <a:p>
            <a:pPr marL="0" indent="0">
              <a:buNone/>
            </a:pPr>
            <a:r>
              <a:rPr lang="en-US" sz="3200" dirty="0">
                <a:solidFill>
                  <a:schemeClr val="bg1"/>
                </a:solidFill>
              </a:rPr>
              <a:t>Best performance in simulated combat </a:t>
            </a:r>
            <a:r>
              <a:rPr lang="en-US" sz="3200" dirty="0">
                <a:solidFill>
                  <a:schemeClr val="bg1"/>
                </a:solidFill>
                <a:sym typeface="Wingdings" pitchFamily="2" charset="2"/>
              </a:rPr>
              <a:t> Most cohesive platoons</a:t>
            </a:r>
            <a:endParaRPr lang="en-US" sz="3200" dirty="0">
              <a:solidFill>
                <a:schemeClr val="bg1"/>
              </a:solidFill>
            </a:endParaRPr>
          </a:p>
        </p:txBody>
      </p:sp>
      <p:sp>
        <p:nvSpPr>
          <p:cNvPr id="3" name="TextBox 2">
            <a:extLst>
              <a:ext uri="{FF2B5EF4-FFF2-40B4-BE49-F238E27FC236}">
                <a16:creationId xmlns:a16="http://schemas.microsoft.com/office/drawing/2014/main" id="{9C955E4B-5D67-6BE8-0EE0-D80A5E1FD22A}"/>
              </a:ext>
            </a:extLst>
          </p:cNvPr>
          <p:cNvSpPr txBox="1"/>
          <p:nvPr/>
        </p:nvSpPr>
        <p:spPr>
          <a:xfrm>
            <a:off x="885825" y="6211669"/>
            <a:ext cx="10425039" cy="646331"/>
          </a:xfrm>
          <a:prstGeom prst="rect">
            <a:avLst/>
          </a:prstGeom>
          <a:solidFill>
            <a:schemeClr val="bg1"/>
          </a:solidFill>
        </p:spPr>
        <p:txBody>
          <a:bodyPr wrap="square">
            <a:spAutoFit/>
          </a:bodyPr>
          <a:lstStyle/>
          <a:p>
            <a:r>
              <a:rPr lang="en-US" dirty="0" err="1">
                <a:effectLst/>
              </a:rPr>
              <a:t>Alderks</a:t>
            </a:r>
            <a:r>
              <a:rPr lang="en-US" dirty="0">
                <a:effectLst/>
              </a:rPr>
              <a:t>, Cathie E. </a:t>
            </a:r>
            <a:r>
              <a:rPr lang="en-US" i="1" dirty="0">
                <a:effectLst/>
              </a:rPr>
              <a:t>Relationships between vertical cohesion and performance in light infantry squads, platoons, and companies at the Joint Readiness Training Center (JRTC)</a:t>
            </a:r>
            <a:r>
              <a:rPr lang="en-US" dirty="0">
                <a:effectLst/>
              </a:rPr>
              <a:t>, March 1, 1992. https://</a:t>
            </a:r>
            <a:r>
              <a:rPr lang="en-US" dirty="0" err="1">
                <a:effectLst/>
              </a:rPr>
              <a:t>doi.org</a:t>
            </a:r>
            <a:r>
              <a:rPr lang="en-US" dirty="0">
                <a:effectLst/>
              </a:rPr>
              <a:t>/10.21236/ada249254. </a:t>
            </a:r>
          </a:p>
        </p:txBody>
      </p:sp>
    </p:spTree>
    <p:extLst>
      <p:ext uri="{BB962C8B-B14F-4D97-AF65-F5344CB8AC3E}">
        <p14:creationId xmlns:p14="http://schemas.microsoft.com/office/powerpoint/2010/main" val="20100338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074" name="Picture 2" descr="undefined">
            <a:extLst>
              <a:ext uri="{FF2B5EF4-FFF2-40B4-BE49-F238E27FC236}">
                <a16:creationId xmlns:a16="http://schemas.microsoft.com/office/drawing/2014/main" id="{B916D027-AAC8-67DD-4AB4-94F53D4931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666" b="1306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4743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45A41-5630-D285-08E9-8995CFA9038B}"/>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FD1A297A-9393-FCA2-EA38-4C5A6EE5816C}"/>
              </a:ext>
            </a:extLst>
          </p:cNvPr>
          <p:cNvPicPr>
            <a:picLocks noGrp="1" noChangeAspect="1"/>
          </p:cNvPicPr>
          <p:nvPr>
            <p:ph sz="half" idx="1"/>
          </p:nvPr>
        </p:nvPicPr>
        <p:blipFill>
          <a:blip r:embed="rId2"/>
          <a:srcRect b="10637"/>
          <a:stretch/>
        </p:blipFill>
        <p:spPr>
          <a:xfrm>
            <a:off x="3834028" y="336884"/>
            <a:ext cx="4523943" cy="6184232"/>
          </a:xfrm>
        </p:spPr>
      </p:pic>
      <p:sp>
        <p:nvSpPr>
          <p:cNvPr id="4" name="Content Placeholder 3">
            <a:extLst>
              <a:ext uri="{FF2B5EF4-FFF2-40B4-BE49-F238E27FC236}">
                <a16:creationId xmlns:a16="http://schemas.microsoft.com/office/drawing/2014/main" id="{AF175B29-BE8E-786E-4CFB-20BDA3CF7A22}"/>
              </a:ext>
            </a:extLst>
          </p:cNvPr>
          <p:cNvSpPr>
            <a:spLocks noGrp="1"/>
          </p:cNvSpPr>
          <p:nvPr>
            <p:ph sz="half" idx="2"/>
          </p:nvPr>
        </p:nvSpPr>
        <p:spPr/>
        <p:txBody>
          <a:bodyPr/>
          <a:lstStyle/>
          <a:p>
            <a:endParaRPr lang="en-US"/>
          </a:p>
        </p:txBody>
      </p:sp>
      <p:sp>
        <p:nvSpPr>
          <p:cNvPr id="5" name="TextBox 4">
            <a:extLst>
              <a:ext uri="{FF2B5EF4-FFF2-40B4-BE49-F238E27FC236}">
                <a16:creationId xmlns:a16="http://schemas.microsoft.com/office/drawing/2014/main" id="{A197DC52-C7A5-5334-1E3A-9C3C91BB94F7}"/>
              </a:ext>
            </a:extLst>
          </p:cNvPr>
          <p:cNvSpPr txBox="1"/>
          <p:nvPr/>
        </p:nvSpPr>
        <p:spPr>
          <a:xfrm>
            <a:off x="-697832" y="-240631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783956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bronze bust of Rick Gannon">
            <a:extLst>
              <a:ext uri="{FF2B5EF4-FFF2-40B4-BE49-F238E27FC236}">
                <a16:creationId xmlns:a16="http://schemas.microsoft.com/office/drawing/2014/main" id="{C6AB62A8-9FF1-EEFD-0C74-84810705D5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334" b="42708"/>
          <a:stretch/>
        </p:blipFill>
        <p:spPr bwMode="auto">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a:noFill/>
          <a:extLst>
            <a:ext uri="{909E8E84-426E-40DD-AFC4-6F175D3DCCD1}">
              <a14:hiddenFill xmlns:a14="http://schemas.microsoft.com/office/drawing/2010/main">
                <a:solidFill>
                  <a:srgbClr val="FFFFFF"/>
                </a:solidFill>
              </a14:hiddenFill>
            </a:ext>
          </a:extLst>
        </p:spPr>
      </p:pic>
      <p:pic>
        <p:nvPicPr>
          <p:cNvPr id="12" name="Picture 11" descr="A group of men standing on a golf course&#10;&#10;Description automatically generated">
            <a:extLst>
              <a:ext uri="{FF2B5EF4-FFF2-40B4-BE49-F238E27FC236}">
                <a16:creationId xmlns:a16="http://schemas.microsoft.com/office/drawing/2014/main" id="{F25FAB17-7112-FF50-E28D-A3CB2B85DAB5}"/>
              </a:ext>
            </a:extLst>
          </p:cNvPr>
          <p:cNvPicPr>
            <a:picLocks noChangeAspect="1"/>
          </p:cNvPicPr>
          <p:nvPr/>
        </p:nvPicPr>
        <p:blipFill>
          <a:blip r:embed="rId3"/>
          <a:srcRect t="9613" b="40947"/>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10" name="Picture 9" descr="A person and person sitting at a bar&#10;&#10;Description automatically generated">
            <a:extLst>
              <a:ext uri="{FF2B5EF4-FFF2-40B4-BE49-F238E27FC236}">
                <a16:creationId xmlns:a16="http://schemas.microsoft.com/office/drawing/2014/main" id="{DB3F712A-6B88-EE9D-C366-F4791B9440EC}"/>
              </a:ext>
            </a:extLst>
          </p:cNvPr>
          <p:cNvPicPr>
            <a:picLocks noChangeAspect="1"/>
          </p:cNvPicPr>
          <p:nvPr/>
        </p:nvPicPr>
        <p:blipFill>
          <a:blip r:embed="rId4"/>
          <a:srcRect l="30527"/>
          <a:stretch/>
        </p:blipFill>
        <p:spPr>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
        <p:nvSpPr>
          <p:cNvPr id="3" name="Title 1">
            <a:extLst>
              <a:ext uri="{FF2B5EF4-FFF2-40B4-BE49-F238E27FC236}">
                <a16:creationId xmlns:a16="http://schemas.microsoft.com/office/drawing/2014/main" id="{3681D0E3-D285-55CA-6CF7-0C0421031C16}"/>
              </a:ext>
            </a:extLst>
          </p:cNvPr>
          <p:cNvSpPr txBox="1">
            <a:spLocks/>
          </p:cNvSpPr>
          <p:nvPr/>
        </p:nvSpPr>
        <p:spPr>
          <a:xfrm>
            <a:off x="9203634" y="6995160"/>
            <a:ext cx="2590800" cy="720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E3629"/>
              </a:buClr>
              <a:buSzPts val="2800"/>
              <a:buFont typeface="Georgia"/>
              <a:buNone/>
              <a:defRPr sz="2800" b="0" i="0" u="none" strike="noStrike" cap="none">
                <a:solidFill>
                  <a:srgbClr val="4E3629"/>
                </a:solidFill>
                <a:latin typeface="Georgia"/>
                <a:ea typeface="Georgia"/>
                <a:cs typeface="Georgia"/>
                <a:sym typeface="Georgia"/>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067" dirty="0">
                <a:solidFill>
                  <a:srgbClr val="C00404"/>
                </a:solidFill>
                <a:highlight>
                  <a:srgbClr val="FFFF00"/>
                </a:highlight>
              </a:rPr>
              <a:t>Photos Courtesy of MIDN Frederick </a:t>
            </a:r>
            <a:r>
              <a:rPr lang="en-US" sz="1067" dirty="0" err="1">
                <a:solidFill>
                  <a:srgbClr val="C00404"/>
                </a:solidFill>
                <a:highlight>
                  <a:srgbClr val="FFFF00"/>
                </a:highlight>
              </a:rPr>
              <a:t>Wentzien</a:t>
            </a:r>
            <a:r>
              <a:rPr lang="en-US" sz="1067" dirty="0">
                <a:solidFill>
                  <a:srgbClr val="C00404"/>
                </a:solidFill>
                <a:highlight>
                  <a:srgbClr val="FFFF00"/>
                </a:highlight>
              </a:rPr>
              <a:t> and Sally Gannon</a:t>
            </a:r>
          </a:p>
        </p:txBody>
      </p:sp>
    </p:spTree>
    <p:extLst>
      <p:ext uri="{BB962C8B-B14F-4D97-AF65-F5344CB8AC3E}">
        <p14:creationId xmlns:p14="http://schemas.microsoft.com/office/powerpoint/2010/main" val="23072997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6393" name="Freeform 6">
            <a:extLst>
              <a:ext uri="{FF2B5EF4-FFF2-40B4-BE49-F238E27FC236}">
                <a16:creationId xmlns:a16="http://schemas.microsoft.com/office/drawing/2014/main" id="{BA15FC70-5D44-4EDC-917B-7183FDE6E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16395" name="Rectangle 16394">
            <a:extLst>
              <a:ext uri="{FF2B5EF4-FFF2-40B4-BE49-F238E27FC236}">
                <a16:creationId xmlns:a16="http://schemas.microsoft.com/office/drawing/2014/main" id="{E0FDFFBE-5ED1-4C3A-BECC-06257E024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397" name="Rectangle 16396">
            <a:extLst>
              <a:ext uri="{FF2B5EF4-FFF2-40B4-BE49-F238E27FC236}">
                <a16:creationId xmlns:a16="http://schemas.microsoft.com/office/drawing/2014/main" id="{CF1ADFBD-36AE-480C-8E3C-BE5BD02AF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672267B-5080-075F-C647-8D4E5C26AB28}"/>
              </a:ext>
            </a:extLst>
          </p:cNvPr>
          <p:cNvSpPr>
            <a:spLocks noGrp="1"/>
          </p:cNvSpPr>
          <p:nvPr>
            <p:ph type="title"/>
          </p:nvPr>
        </p:nvSpPr>
        <p:spPr>
          <a:xfrm>
            <a:off x="334137" y="854765"/>
            <a:ext cx="6901550" cy="4422913"/>
          </a:xfrm>
        </p:spPr>
        <p:txBody>
          <a:bodyPr vert="horz" lIns="91440" tIns="45720" rIns="91440" bIns="45720" rtlCol="0" anchor="ctr">
            <a:normAutofit/>
          </a:bodyPr>
          <a:lstStyle/>
          <a:p>
            <a:pPr>
              <a:spcBef>
                <a:spcPct val="0"/>
              </a:spcBef>
            </a:pPr>
            <a:r>
              <a:rPr lang="en-US" sz="4800" spc="800" dirty="0">
                <a:solidFill>
                  <a:schemeClr val="bg1"/>
                </a:solidFill>
              </a:rPr>
              <a:t>20</a:t>
            </a:r>
            <a:r>
              <a:rPr lang="en-US" sz="4800" spc="800" baseline="30000" dirty="0">
                <a:solidFill>
                  <a:schemeClr val="bg1"/>
                </a:solidFill>
              </a:rPr>
              <a:t>th </a:t>
            </a:r>
            <a:r>
              <a:rPr lang="en-US" sz="4800" spc="800" dirty="0">
                <a:solidFill>
                  <a:schemeClr val="bg1"/>
                </a:solidFill>
              </a:rPr>
              <a:t>anniversary</a:t>
            </a:r>
            <a:br>
              <a:rPr lang="en-US" sz="4800" spc="800" dirty="0">
                <a:solidFill>
                  <a:schemeClr val="bg1"/>
                </a:solidFill>
              </a:rPr>
            </a:br>
            <a:r>
              <a:rPr lang="en-US" sz="3600" spc="800" dirty="0">
                <a:solidFill>
                  <a:schemeClr val="bg1"/>
                </a:solidFill>
              </a:rPr>
              <a:t>April 2024</a:t>
            </a:r>
            <a:endParaRPr lang="en-US" sz="4800" spc="800" dirty="0">
              <a:solidFill>
                <a:schemeClr val="bg1"/>
              </a:solidFill>
            </a:endParaRPr>
          </a:p>
        </p:txBody>
      </p:sp>
      <p:sp>
        <p:nvSpPr>
          <p:cNvPr id="16399" name="Freeform: Shape 16398">
            <a:extLst>
              <a:ext uri="{FF2B5EF4-FFF2-40B4-BE49-F238E27FC236}">
                <a16:creationId xmlns:a16="http://schemas.microsoft.com/office/drawing/2014/main" id="{3928B9A4-2618-4781-B87E-731E0EE79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67974" y="273933"/>
            <a:ext cx="2173946" cy="2171302"/>
          </a:xfrm>
          <a:custGeom>
            <a:avLst/>
            <a:gdLst>
              <a:gd name="connsiteX0" fmla="*/ 3095991 w 6191980"/>
              <a:gd name="connsiteY0" fmla="*/ 0 h 6184462"/>
              <a:gd name="connsiteX1" fmla="*/ 3156069 w 6191980"/>
              <a:gd name="connsiteY1" fmla="*/ 5631 h 6184462"/>
              <a:gd name="connsiteX2" fmla="*/ 3214272 w 6191980"/>
              <a:gd name="connsiteY2" fmla="*/ 20652 h 6184462"/>
              <a:gd name="connsiteX3" fmla="*/ 3270598 w 6191980"/>
              <a:gd name="connsiteY3" fmla="*/ 43182 h 6184462"/>
              <a:gd name="connsiteX4" fmla="*/ 3328798 w 6191980"/>
              <a:gd name="connsiteY4" fmla="*/ 71344 h 6184462"/>
              <a:gd name="connsiteX5" fmla="*/ 3383247 w 6191980"/>
              <a:gd name="connsiteY5" fmla="*/ 103262 h 6184462"/>
              <a:gd name="connsiteX6" fmla="*/ 3439573 w 6191980"/>
              <a:gd name="connsiteY6" fmla="*/ 137057 h 6184462"/>
              <a:gd name="connsiteX7" fmla="*/ 3495897 w 6191980"/>
              <a:gd name="connsiteY7" fmla="*/ 167096 h 6184462"/>
              <a:gd name="connsiteX8" fmla="*/ 3552221 w 6191980"/>
              <a:gd name="connsiteY8" fmla="*/ 197137 h 6184462"/>
              <a:gd name="connsiteX9" fmla="*/ 3606669 w 6191980"/>
              <a:gd name="connsiteY9" fmla="*/ 219666 h 6184462"/>
              <a:gd name="connsiteX10" fmla="*/ 3666749 w 6191980"/>
              <a:gd name="connsiteY10" fmla="*/ 234686 h 6184462"/>
              <a:gd name="connsiteX11" fmla="*/ 3724950 w 6191980"/>
              <a:gd name="connsiteY11" fmla="*/ 242197 h 6184462"/>
              <a:gd name="connsiteX12" fmla="*/ 3786907 w 6191980"/>
              <a:gd name="connsiteY12" fmla="*/ 242197 h 6184462"/>
              <a:gd name="connsiteX13" fmla="*/ 3850743 w 6191980"/>
              <a:gd name="connsiteY13" fmla="*/ 238443 h 6184462"/>
              <a:gd name="connsiteX14" fmla="*/ 3914577 w 6191980"/>
              <a:gd name="connsiteY14" fmla="*/ 230932 h 6184462"/>
              <a:gd name="connsiteX15" fmla="*/ 3978413 w 6191980"/>
              <a:gd name="connsiteY15" fmla="*/ 221545 h 6184462"/>
              <a:gd name="connsiteX16" fmla="*/ 4042247 w 6191980"/>
              <a:gd name="connsiteY16" fmla="*/ 214035 h 6184462"/>
              <a:gd name="connsiteX17" fmla="*/ 4106083 w 6191980"/>
              <a:gd name="connsiteY17" fmla="*/ 208401 h 6184462"/>
              <a:gd name="connsiteX18" fmla="*/ 4166161 w 6191980"/>
              <a:gd name="connsiteY18" fmla="*/ 210279 h 6184462"/>
              <a:gd name="connsiteX19" fmla="*/ 4224364 w 6191980"/>
              <a:gd name="connsiteY19" fmla="*/ 217789 h 6184462"/>
              <a:gd name="connsiteX20" fmla="*/ 4280690 w 6191980"/>
              <a:gd name="connsiteY20" fmla="*/ 234686 h 6184462"/>
              <a:gd name="connsiteX21" fmla="*/ 4327628 w 6191980"/>
              <a:gd name="connsiteY21" fmla="*/ 259094 h 6184462"/>
              <a:gd name="connsiteX22" fmla="*/ 4372686 w 6191980"/>
              <a:gd name="connsiteY22" fmla="*/ 291012 h 6184462"/>
              <a:gd name="connsiteX23" fmla="*/ 4412114 w 6191980"/>
              <a:gd name="connsiteY23" fmla="*/ 328561 h 6184462"/>
              <a:gd name="connsiteX24" fmla="*/ 4451542 w 6191980"/>
              <a:gd name="connsiteY24" fmla="*/ 371743 h 6184462"/>
              <a:gd name="connsiteX25" fmla="*/ 4487214 w 6191980"/>
              <a:gd name="connsiteY25" fmla="*/ 416803 h 6184462"/>
              <a:gd name="connsiteX26" fmla="*/ 4522886 w 6191980"/>
              <a:gd name="connsiteY26" fmla="*/ 463741 h 6184462"/>
              <a:gd name="connsiteX27" fmla="*/ 4558559 w 6191980"/>
              <a:gd name="connsiteY27" fmla="*/ 510678 h 6184462"/>
              <a:gd name="connsiteX28" fmla="*/ 4594231 w 6191980"/>
              <a:gd name="connsiteY28" fmla="*/ 555737 h 6184462"/>
              <a:gd name="connsiteX29" fmla="*/ 4631782 w 6191980"/>
              <a:gd name="connsiteY29" fmla="*/ 598919 h 6184462"/>
              <a:gd name="connsiteX30" fmla="*/ 4674964 w 6191980"/>
              <a:gd name="connsiteY30" fmla="*/ 636471 h 6184462"/>
              <a:gd name="connsiteX31" fmla="*/ 4716270 w 6191980"/>
              <a:gd name="connsiteY31" fmla="*/ 670266 h 6184462"/>
              <a:gd name="connsiteX32" fmla="*/ 4763206 w 6191980"/>
              <a:gd name="connsiteY32" fmla="*/ 696549 h 6184462"/>
              <a:gd name="connsiteX33" fmla="*/ 4813899 w 6191980"/>
              <a:gd name="connsiteY33" fmla="*/ 719079 h 6184462"/>
              <a:gd name="connsiteX34" fmla="*/ 4868345 w 6191980"/>
              <a:gd name="connsiteY34" fmla="*/ 737854 h 6184462"/>
              <a:gd name="connsiteX35" fmla="*/ 4924669 w 6191980"/>
              <a:gd name="connsiteY35" fmla="*/ 754751 h 6184462"/>
              <a:gd name="connsiteX36" fmla="*/ 4980995 w 6191980"/>
              <a:gd name="connsiteY36" fmla="*/ 769772 h 6184462"/>
              <a:gd name="connsiteX37" fmla="*/ 5039198 w 6191980"/>
              <a:gd name="connsiteY37" fmla="*/ 784792 h 6184462"/>
              <a:gd name="connsiteX38" fmla="*/ 5093644 w 6191980"/>
              <a:gd name="connsiteY38" fmla="*/ 801690 h 6184462"/>
              <a:gd name="connsiteX39" fmla="*/ 5148091 w 6191980"/>
              <a:gd name="connsiteY39" fmla="*/ 820464 h 6184462"/>
              <a:gd name="connsiteX40" fmla="*/ 5198784 w 6191980"/>
              <a:gd name="connsiteY40" fmla="*/ 842995 h 6184462"/>
              <a:gd name="connsiteX41" fmla="*/ 5243845 w 6191980"/>
              <a:gd name="connsiteY41" fmla="*/ 871157 h 6184462"/>
              <a:gd name="connsiteX42" fmla="*/ 5285151 w 6191980"/>
              <a:gd name="connsiteY42" fmla="*/ 904952 h 6184462"/>
              <a:gd name="connsiteX43" fmla="*/ 5318944 w 6191980"/>
              <a:gd name="connsiteY43" fmla="*/ 946257 h 6184462"/>
              <a:gd name="connsiteX44" fmla="*/ 5347108 w 6191980"/>
              <a:gd name="connsiteY44" fmla="*/ 991317 h 6184462"/>
              <a:gd name="connsiteX45" fmla="*/ 5369636 w 6191980"/>
              <a:gd name="connsiteY45" fmla="*/ 1042007 h 6184462"/>
              <a:gd name="connsiteX46" fmla="*/ 5388410 w 6191980"/>
              <a:gd name="connsiteY46" fmla="*/ 1096456 h 6184462"/>
              <a:gd name="connsiteX47" fmla="*/ 5405308 w 6191980"/>
              <a:gd name="connsiteY47" fmla="*/ 1150903 h 6184462"/>
              <a:gd name="connsiteX48" fmla="*/ 5420328 w 6191980"/>
              <a:gd name="connsiteY48" fmla="*/ 1209105 h 6184462"/>
              <a:gd name="connsiteX49" fmla="*/ 5435349 w 6191980"/>
              <a:gd name="connsiteY49" fmla="*/ 1265429 h 6184462"/>
              <a:gd name="connsiteX50" fmla="*/ 5452246 w 6191980"/>
              <a:gd name="connsiteY50" fmla="*/ 1321755 h 6184462"/>
              <a:gd name="connsiteX51" fmla="*/ 5471021 w 6191980"/>
              <a:gd name="connsiteY51" fmla="*/ 1376203 h 6184462"/>
              <a:gd name="connsiteX52" fmla="*/ 5493550 w 6191980"/>
              <a:gd name="connsiteY52" fmla="*/ 1426896 h 6184462"/>
              <a:gd name="connsiteX53" fmla="*/ 5519836 w 6191980"/>
              <a:gd name="connsiteY53" fmla="*/ 1473832 h 6184462"/>
              <a:gd name="connsiteX54" fmla="*/ 5553632 w 6191980"/>
              <a:gd name="connsiteY54" fmla="*/ 1515138 h 6184462"/>
              <a:gd name="connsiteX55" fmla="*/ 5591181 w 6191980"/>
              <a:gd name="connsiteY55" fmla="*/ 1558320 h 6184462"/>
              <a:gd name="connsiteX56" fmla="*/ 5634364 w 6191980"/>
              <a:gd name="connsiteY56" fmla="*/ 1595869 h 6184462"/>
              <a:gd name="connsiteX57" fmla="*/ 5679425 w 6191980"/>
              <a:gd name="connsiteY57" fmla="*/ 1631541 h 6184462"/>
              <a:gd name="connsiteX58" fmla="*/ 5728238 w 6191980"/>
              <a:gd name="connsiteY58" fmla="*/ 1667213 h 6184462"/>
              <a:gd name="connsiteX59" fmla="*/ 5775175 w 6191980"/>
              <a:gd name="connsiteY59" fmla="*/ 1702885 h 6184462"/>
              <a:gd name="connsiteX60" fmla="*/ 5820236 w 6191980"/>
              <a:gd name="connsiteY60" fmla="*/ 1738560 h 6184462"/>
              <a:gd name="connsiteX61" fmla="*/ 5863416 w 6191980"/>
              <a:gd name="connsiteY61" fmla="*/ 1777986 h 6184462"/>
              <a:gd name="connsiteX62" fmla="*/ 5900968 w 6191980"/>
              <a:gd name="connsiteY62" fmla="*/ 1817414 h 6184462"/>
              <a:gd name="connsiteX63" fmla="*/ 5932886 w 6191980"/>
              <a:gd name="connsiteY63" fmla="*/ 1862474 h 6184462"/>
              <a:gd name="connsiteX64" fmla="*/ 5957294 w 6191980"/>
              <a:gd name="connsiteY64" fmla="*/ 1909410 h 6184462"/>
              <a:gd name="connsiteX65" fmla="*/ 5974191 w 6191980"/>
              <a:gd name="connsiteY65" fmla="*/ 1965736 h 6184462"/>
              <a:gd name="connsiteX66" fmla="*/ 5981700 w 6191980"/>
              <a:gd name="connsiteY66" fmla="*/ 2023938 h 6184462"/>
              <a:gd name="connsiteX67" fmla="*/ 5983578 w 6191980"/>
              <a:gd name="connsiteY67" fmla="*/ 2084018 h 6184462"/>
              <a:gd name="connsiteX68" fmla="*/ 5977945 w 6191980"/>
              <a:gd name="connsiteY68" fmla="*/ 2147852 h 6184462"/>
              <a:gd name="connsiteX69" fmla="*/ 5970435 w 6191980"/>
              <a:gd name="connsiteY69" fmla="*/ 2211686 h 6184462"/>
              <a:gd name="connsiteX70" fmla="*/ 5961048 w 6191980"/>
              <a:gd name="connsiteY70" fmla="*/ 2275522 h 6184462"/>
              <a:gd name="connsiteX71" fmla="*/ 5953538 w 6191980"/>
              <a:gd name="connsiteY71" fmla="*/ 2339356 h 6184462"/>
              <a:gd name="connsiteX72" fmla="*/ 5949784 w 6191980"/>
              <a:gd name="connsiteY72" fmla="*/ 2403192 h 6184462"/>
              <a:gd name="connsiteX73" fmla="*/ 5949784 w 6191980"/>
              <a:gd name="connsiteY73" fmla="*/ 2465149 h 6184462"/>
              <a:gd name="connsiteX74" fmla="*/ 5957294 w 6191980"/>
              <a:gd name="connsiteY74" fmla="*/ 2523350 h 6184462"/>
              <a:gd name="connsiteX75" fmla="*/ 5972312 w 6191980"/>
              <a:gd name="connsiteY75" fmla="*/ 2581552 h 6184462"/>
              <a:gd name="connsiteX76" fmla="*/ 5994843 w 6191980"/>
              <a:gd name="connsiteY76" fmla="*/ 2636001 h 6184462"/>
              <a:gd name="connsiteX77" fmla="*/ 6024884 w 6191980"/>
              <a:gd name="connsiteY77" fmla="*/ 2692325 h 6184462"/>
              <a:gd name="connsiteX78" fmla="*/ 6054922 w 6191980"/>
              <a:gd name="connsiteY78" fmla="*/ 2748651 h 6184462"/>
              <a:gd name="connsiteX79" fmla="*/ 6088718 w 6191980"/>
              <a:gd name="connsiteY79" fmla="*/ 2804974 h 6184462"/>
              <a:gd name="connsiteX80" fmla="*/ 6120634 w 6191980"/>
              <a:gd name="connsiteY80" fmla="*/ 2859423 h 6184462"/>
              <a:gd name="connsiteX81" fmla="*/ 6148798 w 6191980"/>
              <a:gd name="connsiteY81" fmla="*/ 2917624 h 6184462"/>
              <a:gd name="connsiteX82" fmla="*/ 6171326 w 6191980"/>
              <a:gd name="connsiteY82" fmla="*/ 2973950 h 6184462"/>
              <a:gd name="connsiteX83" fmla="*/ 6186347 w 6191980"/>
              <a:gd name="connsiteY83" fmla="*/ 3032152 h 6184462"/>
              <a:gd name="connsiteX84" fmla="*/ 6191980 w 6191980"/>
              <a:gd name="connsiteY84" fmla="*/ 3092230 h 6184462"/>
              <a:gd name="connsiteX85" fmla="*/ 6186347 w 6191980"/>
              <a:gd name="connsiteY85" fmla="*/ 3152310 h 6184462"/>
              <a:gd name="connsiteX86" fmla="*/ 6171326 w 6191980"/>
              <a:gd name="connsiteY86" fmla="*/ 3210513 h 6184462"/>
              <a:gd name="connsiteX87" fmla="*/ 6148798 w 6191980"/>
              <a:gd name="connsiteY87" fmla="*/ 3266839 h 6184462"/>
              <a:gd name="connsiteX88" fmla="*/ 6120634 w 6191980"/>
              <a:gd name="connsiteY88" fmla="*/ 3325039 h 6184462"/>
              <a:gd name="connsiteX89" fmla="*/ 6088718 w 6191980"/>
              <a:gd name="connsiteY89" fmla="*/ 3379488 h 6184462"/>
              <a:gd name="connsiteX90" fmla="*/ 6054922 w 6191980"/>
              <a:gd name="connsiteY90" fmla="*/ 3435814 h 6184462"/>
              <a:gd name="connsiteX91" fmla="*/ 6024884 w 6191980"/>
              <a:gd name="connsiteY91" fmla="*/ 3492137 h 6184462"/>
              <a:gd name="connsiteX92" fmla="*/ 5994843 w 6191980"/>
              <a:gd name="connsiteY92" fmla="*/ 3548461 h 6184462"/>
              <a:gd name="connsiteX93" fmla="*/ 5972312 w 6191980"/>
              <a:gd name="connsiteY93" fmla="*/ 3602910 h 6184462"/>
              <a:gd name="connsiteX94" fmla="*/ 5957294 w 6191980"/>
              <a:gd name="connsiteY94" fmla="*/ 3661113 h 6184462"/>
              <a:gd name="connsiteX95" fmla="*/ 5949784 w 6191980"/>
              <a:gd name="connsiteY95" fmla="*/ 3719313 h 6184462"/>
              <a:gd name="connsiteX96" fmla="*/ 5949784 w 6191980"/>
              <a:gd name="connsiteY96" fmla="*/ 3781272 h 6184462"/>
              <a:gd name="connsiteX97" fmla="*/ 5953538 w 6191980"/>
              <a:gd name="connsiteY97" fmla="*/ 3845106 h 6184462"/>
              <a:gd name="connsiteX98" fmla="*/ 5961048 w 6191980"/>
              <a:gd name="connsiteY98" fmla="*/ 3908940 h 6184462"/>
              <a:gd name="connsiteX99" fmla="*/ 5970435 w 6191980"/>
              <a:gd name="connsiteY99" fmla="*/ 3972776 h 6184462"/>
              <a:gd name="connsiteX100" fmla="*/ 5977945 w 6191980"/>
              <a:gd name="connsiteY100" fmla="*/ 4036610 h 6184462"/>
              <a:gd name="connsiteX101" fmla="*/ 5983578 w 6191980"/>
              <a:gd name="connsiteY101" fmla="*/ 4100444 h 6184462"/>
              <a:gd name="connsiteX102" fmla="*/ 5981700 w 6191980"/>
              <a:gd name="connsiteY102" fmla="*/ 4160526 h 6184462"/>
              <a:gd name="connsiteX103" fmla="*/ 5974191 w 6191980"/>
              <a:gd name="connsiteY103" fmla="*/ 4218729 h 6184462"/>
              <a:gd name="connsiteX104" fmla="*/ 5957294 w 6191980"/>
              <a:gd name="connsiteY104" fmla="*/ 4275053 h 6184462"/>
              <a:gd name="connsiteX105" fmla="*/ 5932886 w 6191980"/>
              <a:gd name="connsiteY105" fmla="*/ 4321989 h 6184462"/>
              <a:gd name="connsiteX106" fmla="*/ 5900968 w 6191980"/>
              <a:gd name="connsiteY106" fmla="*/ 4367050 h 6184462"/>
              <a:gd name="connsiteX107" fmla="*/ 5863416 w 6191980"/>
              <a:gd name="connsiteY107" fmla="*/ 4406477 h 6184462"/>
              <a:gd name="connsiteX108" fmla="*/ 5820236 w 6191980"/>
              <a:gd name="connsiteY108" fmla="*/ 4445903 h 6184462"/>
              <a:gd name="connsiteX109" fmla="*/ 5775175 w 6191980"/>
              <a:gd name="connsiteY109" fmla="*/ 4481577 h 6184462"/>
              <a:gd name="connsiteX110" fmla="*/ 5728238 w 6191980"/>
              <a:gd name="connsiteY110" fmla="*/ 4517249 h 6184462"/>
              <a:gd name="connsiteX111" fmla="*/ 5679425 w 6191980"/>
              <a:gd name="connsiteY111" fmla="*/ 4552921 h 6184462"/>
              <a:gd name="connsiteX112" fmla="*/ 5634364 w 6191980"/>
              <a:gd name="connsiteY112" fmla="*/ 4588593 h 6184462"/>
              <a:gd name="connsiteX113" fmla="*/ 5591181 w 6191980"/>
              <a:gd name="connsiteY113" fmla="*/ 4626142 h 6184462"/>
              <a:gd name="connsiteX114" fmla="*/ 5553632 w 6191980"/>
              <a:gd name="connsiteY114" fmla="*/ 4669325 h 6184462"/>
              <a:gd name="connsiteX115" fmla="*/ 5519836 w 6191980"/>
              <a:gd name="connsiteY115" fmla="*/ 4710630 h 6184462"/>
              <a:gd name="connsiteX116" fmla="*/ 5493550 w 6191980"/>
              <a:gd name="connsiteY116" fmla="*/ 4757566 h 6184462"/>
              <a:gd name="connsiteX117" fmla="*/ 5471021 w 6191980"/>
              <a:gd name="connsiteY117" fmla="*/ 4808259 h 6184462"/>
              <a:gd name="connsiteX118" fmla="*/ 5452246 w 6191980"/>
              <a:gd name="connsiteY118" fmla="*/ 4862708 h 6184462"/>
              <a:gd name="connsiteX119" fmla="*/ 5435349 w 6191980"/>
              <a:gd name="connsiteY119" fmla="*/ 4919033 h 6184462"/>
              <a:gd name="connsiteX120" fmla="*/ 5420328 w 6191980"/>
              <a:gd name="connsiteY120" fmla="*/ 4975357 h 6184462"/>
              <a:gd name="connsiteX121" fmla="*/ 5405308 w 6191980"/>
              <a:gd name="connsiteY121" fmla="*/ 5033560 h 6184462"/>
              <a:gd name="connsiteX122" fmla="*/ 5388410 w 6191980"/>
              <a:gd name="connsiteY122" fmla="*/ 5088007 h 6184462"/>
              <a:gd name="connsiteX123" fmla="*/ 5369636 w 6191980"/>
              <a:gd name="connsiteY123" fmla="*/ 5142453 h 6184462"/>
              <a:gd name="connsiteX124" fmla="*/ 5347108 w 6191980"/>
              <a:gd name="connsiteY124" fmla="*/ 5193146 h 6184462"/>
              <a:gd name="connsiteX125" fmla="*/ 5318944 w 6191980"/>
              <a:gd name="connsiteY125" fmla="*/ 5238207 h 6184462"/>
              <a:gd name="connsiteX126" fmla="*/ 5285151 w 6191980"/>
              <a:gd name="connsiteY126" fmla="*/ 5279510 h 6184462"/>
              <a:gd name="connsiteX127" fmla="*/ 5243845 w 6191980"/>
              <a:gd name="connsiteY127" fmla="*/ 5313305 h 6184462"/>
              <a:gd name="connsiteX128" fmla="*/ 5198784 w 6191980"/>
              <a:gd name="connsiteY128" fmla="*/ 5341467 h 6184462"/>
              <a:gd name="connsiteX129" fmla="*/ 5148091 w 6191980"/>
              <a:gd name="connsiteY129" fmla="*/ 5363998 h 6184462"/>
              <a:gd name="connsiteX130" fmla="*/ 5093644 w 6191980"/>
              <a:gd name="connsiteY130" fmla="*/ 5382773 h 6184462"/>
              <a:gd name="connsiteX131" fmla="*/ 5039198 w 6191980"/>
              <a:gd name="connsiteY131" fmla="*/ 5399670 h 6184462"/>
              <a:gd name="connsiteX132" fmla="*/ 4980995 w 6191980"/>
              <a:gd name="connsiteY132" fmla="*/ 5414691 h 6184462"/>
              <a:gd name="connsiteX133" fmla="*/ 4924669 w 6191980"/>
              <a:gd name="connsiteY133" fmla="*/ 5429711 h 6184462"/>
              <a:gd name="connsiteX134" fmla="*/ 4868345 w 6191980"/>
              <a:gd name="connsiteY134" fmla="*/ 5446609 h 6184462"/>
              <a:gd name="connsiteX135" fmla="*/ 4813899 w 6191980"/>
              <a:gd name="connsiteY135" fmla="*/ 5465383 h 6184462"/>
              <a:gd name="connsiteX136" fmla="*/ 4763206 w 6191980"/>
              <a:gd name="connsiteY136" fmla="*/ 5487914 h 6184462"/>
              <a:gd name="connsiteX137" fmla="*/ 4716270 w 6191980"/>
              <a:gd name="connsiteY137" fmla="*/ 5514197 h 6184462"/>
              <a:gd name="connsiteX138" fmla="*/ 4674964 w 6191980"/>
              <a:gd name="connsiteY138" fmla="*/ 5547992 h 6184462"/>
              <a:gd name="connsiteX139" fmla="*/ 4631782 w 6191980"/>
              <a:gd name="connsiteY139" fmla="*/ 5585543 h 6184462"/>
              <a:gd name="connsiteX140" fmla="*/ 4594231 w 6191980"/>
              <a:gd name="connsiteY140" fmla="*/ 5628725 h 6184462"/>
              <a:gd name="connsiteX141" fmla="*/ 4558559 w 6191980"/>
              <a:gd name="connsiteY141" fmla="*/ 5673785 h 6184462"/>
              <a:gd name="connsiteX142" fmla="*/ 4522886 w 6191980"/>
              <a:gd name="connsiteY142" fmla="*/ 5720721 h 6184462"/>
              <a:gd name="connsiteX143" fmla="*/ 4487214 w 6191980"/>
              <a:gd name="connsiteY143" fmla="*/ 5767659 h 6184462"/>
              <a:gd name="connsiteX144" fmla="*/ 4451542 w 6191980"/>
              <a:gd name="connsiteY144" fmla="*/ 5812719 h 6184462"/>
              <a:gd name="connsiteX145" fmla="*/ 4412114 w 6191980"/>
              <a:gd name="connsiteY145" fmla="*/ 5855901 h 6184462"/>
              <a:gd name="connsiteX146" fmla="*/ 4372686 w 6191980"/>
              <a:gd name="connsiteY146" fmla="*/ 5893450 h 6184462"/>
              <a:gd name="connsiteX147" fmla="*/ 4327628 w 6191980"/>
              <a:gd name="connsiteY147" fmla="*/ 5925368 h 6184462"/>
              <a:gd name="connsiteX148" fmla="*/ 4280690 w 6191980"/>
              <a:gd name="connsiteY148" fmla="*/ 5949776 h 6184462"/>
              <a:gd name="connsiteX149" fmla="*/ 4224364 w 6191980"/>
              <a:gd name="connsiteY149" fmla="*/ 5966674 h 6184462"/>
              <a:gd name="connsiteX150" fmla="*/ 4166161 w 6191980"/>
              <a:gd name="connsiteY150" fmla="*/ 5974184 h 6184462"/>
              <a:gd name="connsiteX151" fmla="*/ 4106083 w 6191980"/>
              <a:gd name="connsiteY151" fmla="*/ 5976061 h 6184462"/>
              <a:gd name="connsiteX152" fmla="*/ 4042247 w 6191980"/>
              <a:gd name="connsiteY152" fmla="*/ 5970428 h 6184462"/>
              <a:gd name="connsiteX153" fmla="*/ 3978413 w 6191980"/>
              <a:gd name="connsiteY153" fmla="*/ 5962919 h 6184462"/>
              <a:gd name="connsiteX154" fmla="*/ 3914577 w 6191980"/>
              <a:gd name="connsiteY154" fmla="*/ 5953530 h 6184462"/>
              <a:gd name="connsiteX155" fmla="*/ 3850743 w 6191980"/>
              <a:gd name="connsiteY155" fmla="*/ 5946022 h 6184462"/>
              <a:gd name="connsiteX156" fmla="*/ 3786907 w 6191980"/>
              <a:gd name="connsiteY156" fmla="*/ 5942266 h 6184462"/>
              <a:gd name="connsiteX157" fmla="*/ 3724950 w 6191980"/>
              <a:gd name="connsiteY157" fmla="*/ 5942266 h 6184462"/>
              <a:gd name="connsiteX158" fmla="*/ 3666749 w 6191980"/>
              <a:gd name="connsiteY158" fmla="*/ 5949776 h 6184462"/>
              <a:gd name="connsiteX159" fmla="*/ 3606669 w 6191980"/>
              <a:gd name="connsiteY159" fmla="*/ 5964797 h 6184462"/>
              <a:gd name="connsiteX160" fmla="*/ 3552221 w 6191980"/>
              <a:gd name="connsiteY160" fmla="*/ 5987325 h 6184462"/>
              <a:gd name="connsiteX161" fmla="*/ 3495897 w 6191980"/>
              <a:gd name="connsiteY161" fmla="*/ 6017366 h 6184462"/>
              <a:gd name="connsiteX162" fmla="*/ 3439573 w 6191980"/>
              <a:gd name="connsiteY162" fmla="*/ 6047407 h 6184462"/>
              <a:gd name="connsiteX163" fmla="*/ 3383247 w 6191980"/>
              <a:gd name="connsiteY163" fmla="*/ 6081200 h 6184462"/>
              <a:gd name="connsiteX164" fmla="*/ 3328798 w 6191980"/>
              <a:gd name="connsiteY164" fmla="*/ 6113118 h 6184462"/>
              <a:gd name="connsiteX165" fmla="*/ 3270598 w 6191980"/>
              <a:gd name="connsiteY165" fmla="*/ 6141280 h 6184462"/>
              <a:gd name="connsiteX166" fmla="*/ 3214272 w 6191980"/>
              <a:gd name="connsiteY166" fmla="*/ 6163811 h 6184462"/>
              <a:gd name="connsiteX167" fmla="*/ 3156069 w 6191980"/>
              <a:gd name="connsiteY167" fmla="*/ 6178831 h 6184462"/>
              <a:gd name="connsiteX168" fmla="*/ 3095991 w 6191980"/>
              <a:gd name="connsiteY168" fmla="*/ 6184462 h 6184462"/>
              <a:gd name="connsiteX169" fmla="*/ 3035911 w 6191980"/>
              <a:gd name="connsiteY169" fmla="*/ 6178831 h 6184462"/>
              <a:gd name="connsiteX170" fmla="*/ 2977708 w 6191980"/>
              <a:gd name="connsiteY170" fmla="*/ 6163811 h 6184462"/>
              <a:gd name="connsiteX171" fmla="*/ 2921385 w 6191980"/>
              <a:gd name="connsiteY171" fmla="*/ 6141280 h 6184462"/>
              <a:gd name="connsiteX172" fmla="*/ 2863182 w 6191980"/>
              <a:gd name="connsiteY172" fmla="*/ 6113118 h 6184462"/>
              <a:gd name="connsiteX173" fmla="*/ 2808733 w 6191980"/>
              <a:gd name="connsiteY173" fmla="*/ 6081200 h 6184462"/>
              <a:gd name="connsiteX174" fmla="*/ 2752409 w 6191980"/>
              <a:gd name="connsiteY174" fmla="*/ 6047407 h 6184462"/>
              <a:gd name="connsiteX175" fmla="*/ 2696083 w 6191980"/>
              <a:gd name="connsiteY175" fmla="*/ 6017366 h 6184462"/>
              <a:gd name="connsiteX176" fmla="*/ 2639760 w 6191980"/>
              <a:gd name="connsiteY176" fmla="*/ 5987325 h 6184462"/>
              <a:gd name="connsiteX177" fmla="*/ 2583436 w 6191980"/>
              <a:gd name="connsiteY177" fmla="*/ 5964797 h 6184462"/>
              <a:gd name="connsiteX178" fmla="*/ 2525233 w 6191980"/>
              <a:gd name="connsiteY178" fmla="*/ 5949776 h 6184462"/>
              <a:gd name="connsiteX179" fmla="*/ 2467030 w 6191980"/>
              <a:gd name="connsiteY179" fmla="*/ 5942266 h 6184462"/>
              <a:gd name="connsiteX180" fmla="*/ 2405071 w 6191980"/>
              <a:gd name="connsiteY180" fmla="*/ 5942266 h 6184462"/>
              <a:gd name="connsiteX181" fmla="*/ 2341237 w 6191980"/>
              <a:gd name="connsiteY181" fmla="*/ 5946022 h 6184462"/>
              <a:gd name="connsiteX182" fmla="*/ 2277403 w 6191980"/>
              <a:gd name="connsiteY182" fmla="*/ 5953530 h 6184462"/>
              <a:gd name="connsiteX183" fmla="*/ 2213567 w 6191980"/>
              <a:gd name="connsiteY183" fmla="*/ 5962919 h 6184462"/>
              <a:gd name="connsiteX184" fmla="*/ 2149731 w 6191980"/>
              <a:gd name="connsiteY184" fmla="*/ 5970428 h 6184462"/>
              <a:gd name="connsiteX185" fmla="*/ 2085897 w 6191980"/>
              <a:gd name="connsiteY185" fmla="*/ 5976061 h 6184462"/>
              <a:gd name="connsiteX186" fmla="*/ 2025819 w 6191980"/>
              <a:gd name="connsiteY186" fmla="*/ 5974184 h 6184462"/>
              <a:gd name="connsiteX187" fmla="*/ 1967617 w 6191980"/>
              <a:gd name="connsiteY187" fmla="*/ 5966674 h 6184462"/>
              <a:gd name="connsiteX188" fmla="*/ 1911291 w 6191980"/>
              <a:gd name="connsiteY188" fmla="*/ 5949776 h 6184462"/>
              <a:gd name="connsiteX189" fmla="*/ 1864354 w 6191980"/>
              <a:gd name="connsiteY189" fmla="*/ 5925368 h 6184462"/>
              <a:gd name="connsiteX190" fmla="*/ 1819293 w 6191980"/>
              <a:gd name="connsiteY190" fmla="*/ 5893450 h 6184462"/>
              <a:gd name="connsiteX191" fmla="*/ 1779867 w 6191980"/>
              <a:gd name="connsiteY191" fmla="*/ 5855901 h 6184462"/>
              <a:gd name="connsiteX192" fmla="*/ 1740438 w 6191980"/>
              <a:gd name="connsiteY192" fmla="*/ 5812719 h 6184462"/>
              <a:gd name="connsiteX193" fmla="*/ 1704766 w 6191980"/>
              <a:gd name="connsiteY193" fmla="*/ 5767659 h 6184462"/>
              <a:gd name="connsiteX194" fmla="*/ 1669094 w 6191980"/>
              <a:gd name="connsiteY194" fmla="*/ 5720721 h 6184462"/>
              <a:gd name="connsiteX195" fmla="*/ 1633422 w 6191980"/>
              <a:gd name="connsiteY195" fmla="*/ 5673785 h 6184462"/>
              <a:gd name="connsiteX196" fmla="*/ 1597750 w 6191980"/>
              <a:gd name="connsiteY196" fmla="*/ 5628725 h 6184462"/>
              <a:gd name="connsiteX197" fmla="*/ 1560199 w 6191980"/>
              <a:gd name="connsiteY197" fmla="*/ 5585543 h 6184462"/>
              <a:gd name="connsiteX198" fmla="*/ 1517016 w 6191980"/>
              <a:gd name="connsiteY198" fmla="*/ 5547992 h 6184462"/>
              <a:gd name="connsiteX199" fmla="*/ 1475711 w 6191980"/>
              <a:gd name="connsiteY199" fmla="*/ 5514197 h 6184462"/>
              <a:gd name="connsiteX200" fmla="*/ 1428774 w 6191980"/>
              <a:gd name="connsiteY200" fmla="*/ 5487914 h 6184462"/>
              <a:gd name="connsiteX201" fmla="*/ 1378082 w 6191980"/>
              <a:gd name="connsiteY201" fmla="*/ 5465383 h 6184462"/>
              <a:gd name="connsiteX202" fmla="*/ 1323635 w 6191980"/>
              <a:gd name="connsiteY202" fmla="*/ 5446609 h 6184462"/>
              <a:gd name="connsiteX203" fmla="*/ 1267309 w 6191980"/>
              <a:gd name="connsiteY203" fmla="*/ 5429711 h 6184462"/>
              <a:gd name="connsiteX204" fmla="*/ 1210986 w 6191980"/>
              <a:gd name="connsiteY204" fmla="*/ 5414691 h 6184462"/>
              <a:gd name="connsiteX205" fmla="*/ 1152783 w 6191980"/>
              <a:gd name="connsiteY205" fmla="*/ 5399670 h 6184462"/>
              <a:gd name="connsiteX206" fmla="*/ 1098336 w 6191980"/>
              <a:gd name="connsiteY206" fmla="*/ 5382773 h 6184462"/>
              <a:gd name="connsiteX207" fmla="*/ 1043887 w 6191980"/>
              <a:gd name="connsiteY207" fmla="*/ 5363998 h 6184462"/>
              <a:gd name="connsiteX208" fmla="*/ 993197 w 6191980"/>
              <a:gd name="connsiteY208" fmla="*/ 5341467 h 6184462"/>
              <a:gd name="connsiteX209" fmla="*/ 948135 w 6191980"/>
              <a:gd name="connsiteY209" fmla="*/ 5313305 h 6184462"/>
              <a:gd name="connsiteX210" fmla="*/ 906830 w 6191980"/>
              <a:gd name="connsiteY210" fmla="*/ 5279510 h 6184462"/>
              <a:gd name="connsiteX211" fmla="*/ 873037 w 6191980"/>
              <a:gd name="connsiteY211" fmla="*/ 5238207 h 6184462"/>
              <a:gd name="connsiteX212" fmla="*/ 844875 w 6191980"/>
              <a:gd name="connsiteY212" fmla="*/ 5193146 h 6184462"/>
              <a:gd name="connsiteX213" fmla="*/ 822344 w 6191980"/>
              <a:gd name="connsiteY213" fmla="*/ 5142453 h 6184462"/>
              <a:gd name="connsiteX214" fmla="*/ 803570 w 6191980"/>
              <a:gd name="connsiteY214" fmla="*/ 5088007 h 6184462"/>
              <a:gd name="connsiteX215" fmla="*/ 786672 w 6191980"/>
              <a:gd name="connsiteY215" fmla="*/ 5033560 h 6184462"/>
              <a:gd name="connsiteX216" fmla="*/ 771652 w 6191980"/>
              <a:gd name="connsiteY216" fmla="*/ 4975357 h 6184462"/>
              <a:gd name="connsiteX217" fmla="*/ 756631 w 6191980"/>
              <a:gd name="connsiteY217" fmla="*/ 4919033 h 6184462"/>
              <a:gd name="connsiteX218" fmla="*/ 739734 w 6191980"/>
              <a:gd name="connsiteY218" fmla="*/ 4862708 h 6184462"/>
              <a:gd name="connsiteX219" fmla="*/ 720959 w 6191980"/>
              <a:gd name="connsiteY219" fmla="*/ 4808259 h 6184462"/>
              <a:gd name="connsiteX220" fmla="*/ 698428 w 6191980"/>
              <a:gd name="connsiteY220" fmla="*/ 4757566 h 6184462"/>
              <a:gd name="connsiteX221" fmla="*/ 672143 w 6191980"/>
              <a:gd name="connsiteY221" fmla="*/ 4710630 h 6184462"/>
              <a:gd name="connsiteX222" fmla="*/ 638351 w 6191980"/>
              <a:gd name="connsiteY222" fmla="*/ 4669325 h 6184462"/>
              <a:gd name="connsiteX223" fmla="*/ 600799 w 6191980"/>
              <a:gd name="connsiteY223" fmla="*/ 4626142 h 6184462"/>
              <a:gd name="connsiteX224" fmla="*/ 557617 w 6191980"/>
              <a:gd name="connsiteY224" fmla="*/ 4588593 h 6184462"/>
              <a:gd name="connsiteX225" fmla="*/ 510678 w 6191980"/>
              <a:gd name="connsiteY225" fmla="*/ 4552921 h 6184462"/>
              <a:gd name="connsiteX226" fmla="*/ 463742 w 6191980"/>
              <a:gd name="connsiteY226" fmla="*/ 4517249 h 6184462"/>
              <a:gd name="connsiteX227" fmla="*/ 416805 w 6191980"/>
              <a:gd name="connsiteY227" fmla="*/ 4481577 h 6184462"/>
              <a:gd name="connsiteX228" fmla="*/ 371744 w 6191980"/>
              <a:gd name="connsiteY228" fmla="*/ 4445903 h 6184462"/>
              <a:gd name="connsiteX229" fmla="*/ 328562 w 6191980"/>
              <a:gd name="connsiteY229" fmla="*/ 4406477 h 6184462"/>
              <a:gd name="connsiteX230" fmla="*/ 291012 w 6191980"/>
              <a:gd name="connsiteY230" fmla="*/ 4367050 h 6184462"/>
              <a:gd name="connsiteX231" fmla="*/ 259096 w 6191980"/>
              <a:gd name="connsiteY231" fmla="*/ 4321989 h 6184462"/>
              <a:gd name="connsiteX232" fmla="*/ 234689 w 6191980"/>
              <a:gd name="connsiteY232" fmla="*/ 4275053 h 6184462"/>
              <a:gd name="connsiteX233" fmla="*/ 217791 w 6191980"/>
              <a:gd name="connsiteY233" fmla="*/ 4218729 h 6184462"/>
              <a:gd name="connsiteX234" fmla="*/ 210281 w 6191980"/>
              <a:gd name="connsiteY234" fmla="*/ 4160526 h 6184462"/>
              <a:gd name="connsiteX235" fmla="*/ 208402 w 6191980"/>
              <a:gd name="connsiteY235" fmla="*/ 4100444 h 6184462"/>
              <a:gd name="connsiteX236" fmla="*/ 214035 w 6191980"/>
              <a:gd name="connsiteY236" fmla="*/ 4036610 h 6184462"/>
              <a:gd name="connsiteX237" fmla="*/ 221545 w 6191980"/>
              <a:gd name="connsiteY237" fmla="*/ 3972776 h 6184462"/>
              <a:gd name="connsiteX238" fmla="*/ 230932 w 6191980"/>
              <a:gd name="connsiteY238" fmla="*/ 3908940 h 6184462"/>
              <a:gd name="connsiteX239" fmla="*/ 238443 w 6191980"/>
              <a:gd name="connsiteY239" fmla="*/ 3845106 h 6184462"/>
              <a:gd name="connsiteX240" fmla="*/ 242199 w 6191980"/>
              <a:gd name="connsiteY240" fmla="*/ 3781272 h 6184462"/>
              <a:gd name="connsiteX241" fmla="*/ 242199 w 6191980"/>
              <a:gd name="connsiteY241" fmla="*/ 3719313 h 6184462"/>
              <a:gd name="connsiteX242" fmla="*/ 234689 w 6191980"/>
              <a:gd name="connsiteY242" fmla="*/ 3661113 h 6184462"/>
              <a:gd name="connsiteX243" fmla="*/ 219668 w 6191980"/>
              <a:gd name="connsiteY243" fmla="*/ 3602910 h 6184462"/>
              <a:gd name="connsiteX244" fmla="*/ 197138 w 6191980"/>
              <a:gd name="connsiteY244" fmla="*/ 3548461 h 6184462"/>
              <a:gd name="connsiteX245" fmla="*/ 168976 w 6191980"/>
              <a:gd name="connsiteY245" fmla="*/ 3492137 h 6184462"/>
              <a:gd name="connsiteX246" fmla="*/ 137057 w 6191980"/>
              <a:gd name="connsiteY246" fmla="*/ 3435814 h 6184462"/>
              <a:gd name="connsiteX247" fmla="*/ 103264 w 6191980"/>
              <a:gd name="connsiteY247" fmla="*/ 3379488 h 6184462"/>
              <a:gd name="connsiteX248" fmla="*/ 71346 w 6191980"/>
              <a:gd name="connsiteY248" fmla="*/ 3325039 h 6184462"/>
              <a:gd name="connsiteX249" fmla="*/ 43182 w 6191980"/>
              <a:gd name="connsiteY249" fmla="*/ 3266839 h 6184462"/>
              <a:gd name="connsiteX250" fmla="*/ 20654 w 6191980"/>
              <a:gd name="connsiteY250" fmla="*/ 3210513 h 6184462"/>
              <a:gd name="connsiteX251" fmla="*/ 5634 w 6191980"/>
              <a:gd name="connsiteY251" fmla="*/ 3152310 h 6184462"/>
              <a:gd name="connsiteX252" fmla="*/ 0 w 6191980"/>
              <a:gd name="connsiteY252" fmla="*/ 3092230 h 6184462"/>
              <a:gd name="connsiteX253" fmla="*/ 5634 w 6191980"/>
              <a:gd name="connsiteY253" fmla="*/ 3032152 h 6184462"/>
              <a:gd name="connsiteX254" fmla="*/ 20654 w 6191980"/>
              <a:gd name="connsiteY254" fmla="*/ 2973950 h 6184462"/>
              <a:gd name="connsiteX255" fmla="*/ 43182 w 6191980"/>
              <a:gd name="connsiteY255" fmla="*/ 2917624 h 6184462"/>
              <a:gd name="connsiteX256" fmla="*/ 71346 w 6191980"/>
              <a:gd name="connsiteY256" fmla="*/ 2859423 h 6184462"/>
              <a:gd name="connsiteX257" fmla="*/ 103264 w 6191980"/>
              <a:gd name="connsiteY257" fmla="*/ 2804974 h 6184462"/>
              <a:gd name="connsiteX258" fmla="*/ 137057 w 6191980"/>
              <a:gd name="connsiteY258" fmla="*/ 2748651 h 6184462"/>
              <a:gd name="connsiteX259" fmla="*/ 168976 w 6191980"/>
              <a:gd name="connsiteY259" fmla="*/ 2692325 h 6184462"/>
              <a:gd name="connsiteX260" fmla="*/ 197138 w 6191980"/>
              <a:gd name="connsiteY260" fmla="*/ 2636001 h 6184462"/>
              <a:gd name="connsiteX261" fmla="*/ 219668 w 6191980"/>
              <a:gd name="connsiteY261" fmla="*/ 2581552 h 6184462"/>
              <a:gd name="connsiteX262" fmla="*/ 234689 w 6191980"/>
              <a:gd name="connsiteY262" fmla="*/ 2523350 h 6184462"/>
              <a:gd name="connsiteX263" fmla="*/ 242199 w 6191980"/>
              <a:gd name="connsiteY263" fmla="*/ 2465149 h 6184462"/>
              <a:gd name="connsiteX264" fmla="*/ 242199 w 6191980"/>
              <a:gd name="connsiteY264" fmla="*/ 2403192 h 6184462"/>
              <a:gd name="connsiteX265" fmla="*/ 238443 w 6191980"/>
              <a:gd name="connsiteY265" fmla="*/ 2339356 h 6184462"/>
              <a:gd name="connsiteX266" fmla="*/ 230932 w 6191980"/>
              <a:gd name="connsiteY266" fmla="*/ 2275522 h 6184462"/>
              <a:gd name="connsiteX267" fmla="*/ 221545 w 6191980"/>
              <a:gd name="connsiteY267" fmla="*/ 2211686 h 6184462"/>
              <a:gd name="connsiteX268" fmla="*/ 214035 w 6191980"/>
              <a:gd name="connsiteY268" fmla="*/ 2147852 h 6184462"/>
              <a:gd name="connsiteX269" fmla="*/ 208402 w 6191980"/>
              <a:gd name="connsiteY269" fmla="*/ 2084018 h 6184462"/>
              <a:gd name="connsiteX270" fmla="*/ 210281 w 6191980"/>
              <a:gd name="connsiteY270" fmla="*/ 2023938 h 6184462"/>
              <a:gd name="connsiteX271" fmla="*/ 217791 w 6191980"/>
              <a:gd name="connsiteY271" fmla="*/ 1965736 h 6184462"/>
              <a:gd name="connsiteX272" fmla="*/ 234689 w 6191980"/>
              <a:gd name="connsiteY272" fmla="*/ 1909410 h 6184462"/>
              <a:gd name="connsiteX273" fmla="*/ 259096 w 6191980"/>
              <a:gd name="connsiteY273" fmla="*/ 1862474 h 6184462"/>
              <a:gd name="connsiteX274" fmla="*/ 291012 w 6191980"/>
              <a:gd name="connsiteY274" fmla="*/ 1817414 h 6184462"/>
              <a:gd name="connsiteX275" fmla="*/ 328562 w 6191980"/>
              <a:gd name="connsiteY275" fmla="*/ 1777986 h 6184462"/>
              <a:gd name="connsiteX276" fmla="*/ 371744 w 6191980"/>
              <a:gd name="connsiteY276" fmla="*/ 1738560 h 6184462"/>
              <a:gd name="connsiteX277" fmla="*/ 416805 w 6191980"/>
              <a:gd name="connsiteY277" fmla="*/ 1702885 h 6184462"/>
              <a:gd name="connsiteX278" fmla="*/ 463742 w 6191980"/>
              <a:gd name="connsiteY278" fmla="*/ 1667213 h 6184462"/>
              <a:gd name="connsiteX279" fmla="*/ 510678 w 6191980"/>
              <a:gd name="connsiteY279" fmla="*/ 1631541 h 6184462"/>
              <a:gd name="connsiteX280" fmla="*/ 557617 w 6191980"/>
              <a:gd name="connsiteY280" fmla="*/ 1595869 h 6184462"/>
              <a:gd name="connsiteX281" fmla="*/ 600799 w 6191980"/>
              <a:gd name="connsiteY281" fmla="*/ 1558320 h 6184462"/>
              <a:gd name="connsiteX282" fmla="*/ 638351 w 6191980"/>
              <a:gd name="connsiteY282" fmla="*/ 1515138 h 6184462"/>
              <a:gd name="connsiteX283" fmla="*/ 672143 w 6191980"/>
              <a:gd name="connsiteY283" fmla="*/ 1473832 h 6184462"/>
              <a:gd name="connsiteX284" fmla="*/ 698428 w 6191980"/>
              <a:gd name="connsiteY284" fmla="*/ 1426896 h 6184462"/>
              <a:gd name="connsiteX285" fmla="*/ 720959 w 6191980"/>
              <a:gd name="connsiteY285" fmla="*/ 1376203 h 6184462"/>
              <a:gd name="connsiteX286" fmla="*/ 739734 w 6191980"/>
              <a:gd name="connsiteY286" fmla="*/ 1321755 h 6184462"/>
              <a:gd name="connsiteX287" fmla="*/ 756631 w 6191980"/>
              <a:gd name="connsiteY287" fmla="*/ 1265429 h 6184462"/>
              <a:gd name="connsiteX288" fmla="*/ 771652 w 6191980"/>
              <a:gd name="connsiteY288" fmla="*/ 1209105 h 6184462"/>
              <a:gd name="connsiteX289" fmla="*/ 786672 w 6191980"/>
              <a:gd name="connsiteY289" fmla="*/ 1150903 h 6184462"/>
              <a:gd name="connsiteX290" fmla="*/ 803570 w 6191980"/>
              <a:gd name="connsiteY290" fmla="*/ 1096456 h 6184462"/>
              <a:gd name="connsiteX291" fmla="*/ 822344 w 6191980"/>
              <a:gd name="connsiteY291" fmla="*/ 1042007 h 6184462"/>
              <a:gd name="connsiteX292" fmla="*/ 844875 w 6191980"/>
              <a:gd name="connsiteY292" fmla="*/ 991317 h 6184462"/>
              <a:gd name="connsiteX293" fmla="*/ 873037 w 6191980"/>
              <a:gd name="connsiteY293" fmla="*/ 946257 h 6184462"/>
              <a:gd name="connsiteX294" fmla="*/ 906830 w 6191980"/>
              <a:gd name="connsiteY294" fmla="*/ 904952 h 6184462"/>
              <a:gd name="connsiteX295" fmla="*/ 948135 w 6191980"/>
              <a:gd name="connsiteY295" fmla="*/ 871157 h 6184462"/>
              <a:gd name="connsiteX296" fmla="*/ 993197 w 6191980"/>
              <a:gd name="connsiteY296" fmla="*/ 842995 h 6184462"/>
              <a:gd name="connsiteX297" fmla="*/ 1043887 w 6191980"/>
              <a:gd name="connsiteY297" fmla="*/ 820464 h 6184462"/>
              <a:gd name="connsiteX298" fmla="*/ 1098336 w 6191980"/>
              <a:gd name="connsiteY298" fmla="*/ 801690 h 6184462"/>
              <a:gd name="connsiteX299" fmla="*/ 1152783 w 6191980"/>
              <a:gd name="connsiteY299" fmla="*/ 784792 h 6184462"/>
              <a:gd name="connsiteX300" fmla="*/ 1210986 w 6191980"/>
              <a:gd name="connsiteY300" fmla="*/ 769772 h 6184462"/>
              <a:gd name="connsiteX301" fmla="*/ 1267309 w 6191980"/>
              <a:gd name="connsiteY301" fmla="*/ 754751 h 6184462"/>
              <a:gd name="connsiteX302" fmla="*/ 1323635 w 6191980"/>
              <a:gd name="connsiteY302" fmla="*/ 737854 h 6184462"/>
              <a:gd name="connsiteX303" fmla="*/ 1378082 w 6191980"/>
              <a:gd name="connsiteY303" fmla="*/ 719079 h 6184462"/>
              <a:gd name="connsiteX304" fmla="*/ 1428774 w 6191980"/>
              <a:gd name="connsiteY304" fmla="*/ 696549 h 6184462"/>
              <a:gd name="connsiteX305" fmla="*/ 1475711 w 6191980"/>
              <a:gd name="connsiteY305" fmla="*/ 670266 h 6184462"/>
              <a:gd name="connsiteX306" fmla="*/ 1517016 w 6191980"/>
              <a:gd name="connsiteY306" fmla="*/ 636471 h 6184462"/>
              <a:gd name="connsiteX307" fmla="*/ 1560199 w 6191980"/>
              <a:gd name="connsiteY307" fmla="*/ 598919 h 6184462"/>
              <a:gd name="connsiteX308" fmla="*/ 1597750 w 6191980"/>
              <a:gd name="connsiteY308" fmla="*/ 555737 h 6184462"/>
              <a:gd name="connsiteX309" fmla="*/ 1633422 w 6191980"/>
              <a:gd name="connsiteY309" fmla="*/ 510678 h 6184462"/>
              <a:gd name="connsiteX310" fmla="*/ 1669094 w 6191980"/>
              <a:gd name="connsiteY310" fmla="*/ 463741 h 6184462"/>
              <a:gd name="connsiteX311" fmla="*/ 1704766 w 6191980"/>
              <a:gd name="connsiteY311" fmla="*/ 416803 h 6184462"/>
              <a:gd name="connsiteX312" fmla="*/ 1740438 w 6191980"/>
              <a:gd name="connsiteY312" fmla="*/ 371743 h 6184462"/>
              <a:gd name="connsiteX313" fmla="*/ 1779867 w 6191980"/>
              <a:gd name="connsiteY313" fmla="*/ 328561 h 6184462"/>
              <a:gd name="connsiteX314" fmla="*/ 1819293 w 6191980"/>
              <a:gd name="connsiteY314" fmla="*/ 291012 h 6184462"/>
              <a:gd name="connsiteX315" fmla="*/ 1864354 w 6191980"/>
              <a:gd name="connsiteY315" fmla="*/ 259094 h 6184462"/>
              <a:gd name="connsiteX316" fmla="*/ 1911291 w 6191980"/>
              <a:gd name="connsiteY316" fmla="*/ 234686 h 6184462"/>
              <a:gd name="connsiteX317" fmla="*/ 1967617 w 6191980"/>
              <a:gd name="connsiteY317" fmla="*/ 217789 h 6184462"/>
              <a:gd name="connsiteX318" fmla="*/ 2025819 w 6191980"/>
              <a:gd name="connsiteY318" fmla="*/ 210279 h 6184462"/>
              <a:gd name="connsiteX319" fmla="*/ 2085897 w 6191980"/>
              <a:gd name="connsiteY319" fmla="*/ 208401 h 6184462"/>
              <a:gd name="connsiteX320" fmla="*/ 2149731 w 6191980"/>
              <a:gd name="connsiteY320" fmla="*/ 214035 h 6184462"/>
              <a:gd name="connsiteX321" fmla="*/ 2213567 w 6191980"/>
              <a:gd name="connsiteY321" fmla="*/ 221545 h 6184462"/>
              <a:gd name="connsiteX322" fmla="*/ 2277403 w 6191980"/>
              <a:gd name="connsiteY322" fmla="*/ 230932 h 6184462"/>
              <a:gd name="connsiteX323" fmla="*/ 2341237 w 6191980"/>
              <a:gd name="connsiteY323" fmla="*/ 238443 h 6184462"/>
              <a:gd name="connsiteX324" fmla="*/ 2405071 w 6191980"/>
              <a:gd name="connsiteY324" fmla="*/ 242197 h 6184462"/>
              <a:gd name="connsiteX325" fmla="*/ 2467030 w 6191980"/>
              <a:gd name="connsiteY325" fmla="*/ 242197 h 6184462"/>
              <a:gd name="connsiteX326" fmla="*/ 2525233 w 6191980"/>
              <a:gd name="connsiteY326" fmla="*/ 234686 h 6184462"/>
              <a:gd name="connsiteX327" fmla="*/ 2583436 w 6191980"/>
              <a:gd name="connsiteY327" fmla="*/ 219666 h 6184462"/>
              <a:gd name="connsiteX328" fmla="*/ 2639760 w 6191980"/>
              <a:gd name="connsiteY328" fmla="*/ 197137 h 6184462"/>
              <a:gd name="connsiteX329" fmla="*/ 2696083 w 6191980"/>
              <a:gd name="connsiteY329" fmla="*/ 167096 h 6184462"/>
              <a:gd name="connsiteX330" fmla="*/ 2752409 w 6191980"/>
              <a:gd name="connsiteY330" fmla="*/ 137057 h 6184462"/>
              <a:gd name="connsiteX331" fmla="*/ 2808733 w 6191980"/>
              <a:gd name="connsiteY331" fmla="*/ 103262 h 6184462"/>
              <a:gd name="connsiteX332" fmla="*/ 2863182 w 6191980"/>
              <a:gd name="connsiteY332" fmla="*/ 71344 h 6184462"/>
              <a:gd name="connsiteX333" fmla="*/ 2921385 w 6191980"/>
              <a:gd name="connsiteY333" fmla="*/ 43182 h 6184462"/>
              <a:gd name="connsiteX334" fmla="*/ 2977708 w 6191980"/>
              <a:gd name="connsiteY334" fmla="*/ 20652 h 6184462"/>
              <a:gd name="connsiteX335" fmla="*/ 3035911 w 6191980"/>
              <a:gd name="connsiteY335" fmla="*/ 5631 h 61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6191980" h="6184462">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7214" y="416803"/>
                </a:lnTo>
                <a:lnTo>
                  <a:pt x="4522886" y="463741"/>
                </a:lnTo>
                <a:lnTo>
                  <a:pt x="4558559" y="510678"/>
                </a:lnTo>
                <a:lnTo>
                  <a:pt x="4594231" y="555737"/>
                </a:lnTo>
                <a:lnTo>
                  <a:pt x="4631782" y="598919"/>
                </a:lnTo>
                <a:lnTo>
                  <a:pt x="4674964" y="636471"/>
                </a:lnTo>
                <a:lnTo>
                  <a:pt x="4716270" y="670266"/>
                </a:lnTo>
                <a:lnTo>
                  <a:pt x="4763206" y="696549"/>
                </a:lnTo>
                <a:lnTo>
                  <a:pt x="4813899" y="719079"/>
                </a:lnTo>
                <a:lnTo>
                  <a:pt x="4868345" y="737854"/>
                </a:lnTo>
                <a:lnTo>
                  <a:pt x="4924669" y="754751"/>
                </a:lnTo>
                <a:lnTo>
                  <a:pt x="4980995" y="769772"/>
                </a:lnTo>
                <a:lnTo>
                  <a:pt x="5039198" y="784792"/>
                </a:lnTo>
                <a:lnTo>
                  <a:pt x="5093644" y="801690"/>
                </a:lnTo>
                <a:lnTo>
                  <a:pt x="5148091" y="820464"/>
                </a:lnTo>
                <a:lnTo>
                  <a:pt x="5198784" y="842995"/>
                </a:lnTo>
                <a:lnTo>
                  <a:pt x="5243845" y="871157"/>
                </a:lnTo>
                <a:lnTo>
                  <a:pt x="5285151" y="904952"/>
                </a:lnTo>
                <a:lnTo>
                  <a:pt x="5318944" y="946257"/>
                </a:lnTo>
                <a:lnTo>
                  <a:pt x="5347108" y="991317"/>
                </a:lnTo>
                <a:lnTo>
                  <a:pt x="5369636" y="1042007"/>
                </a:lnTo>
                <a:lnTo>
                  <a:pt x="5388410" y="1096456"/>
                </a:lnTo>
                <a:lnTo>
                  <a:pt x="5405308" y="1150903"/>
                </a:lnTo>
                <a:lnTo>
                  <a:pt x="5420328" y="1209105"/>
                </a:lnTo>
                <a:lnTo>
                  <a:pt x="5435349" y="1265429"/>
                </a:lnTo>
                <a:lnTo>
                  <a:pt x="5452246" y="1321755"/>
                </a:lnTo>
                <a:lnTo>
                  <a:pt x="5471021" y="1376203"/>
                </a:lnTo>
                <a:lnTo>
                  <a:pt x="5493550" y="1426896"/>
                </a:lnTo>
                <a:lnTo>
                  <a:pt x="5519836" y="1473832"/>
                </a:lnTo>
                <a:lnTo>
                  <a:pt x="5553632" y="1515138"/>
                </a:lnTo>
                <a:lnTo>
                  <a:pt x="5591181" y="1558320"/>
                </a:lnTo>
                <a:lnTo>
                  <a:pt x="5634364" y="1595869"/>
                </a:lnTo>
                <a:lnTo>
                  <a:pt x="5679425" y="1631541"/>
                </a:lnTo>
                <a:lnTo>
                  <a:pt x="5728238" y="1667213"/>
                </a:lnTo>
                <a:lnTo>
                  <a:pt x="5775175" y="1702885"/>
                </a:lnTo>
                <a:lnTo>
                  <a:pt x="5820236" y="1738560"/>
                </a:lnTo>
                <a:lnTo>
                  <a:pt x="5863416" y="1777986"/>
                </a:lnTo>
                <a:lnTo>
                  <a:pt x="5900968" y="1817414"/>
                </a:lnTo>
                <a:lnTo>
                  <a:pt x="5932886" y="1862474"/>
                </a:lnTo>
                <a:lnTo>
                  <a:pt x="5957294" y="1909410"/>
                </a:lnTo>
                <a:lnTo>
                  <a:pt x="5974191" y="1965736"/>
                </a:lnTo>
                <a:lnTo>
                  <a:pt x="5981700" y="2023938"/>
                </a:lnTo>
                <a:lnTo>
                  <a:pt x="5983578" y="2084018"/>
                </a:lnTo>
                <a:lnTo>
                  <a:pt x="5977945" y="2147852"/>
                </a:lnTo>
                <a:lnTo>
                  <a:pt x="5970435" y="2211686"/>
                </a:lnTo>
                <a:lnTo>
                  <a:pt x="5961048" y="2275522"/>
                </a:lnTo>
                <a:lnTo>
                  <a:pt x="5953538" y="2339356"/>
                </a:lnTo>
                <a:lnTo>
                  <a:pt x="5949784" y="2403192"/>
                </a:lnTo>
                <a:lnTo>
                  <a:pt x="5949784" y="2465149"/>
                </a:lnTo>
                <a:lnTo>
                  <a:pt x="5957294" y="2523350"/>
                </a:lnTo>
                <a:lnTo>
                  <a:pt x="5972312" y="2581552"/>
                </a:lnTo>
                <a:lnTo>
                  <a:pt x="5994843" y="2636001"/>
                </a:lnTo>
                <a:lnTo>
                  <a:pt x="6024884" y="2692325"/>
                </a:lnTo>
                <a:lnTo>
                  <a:pt x="6054922" y="2748651"/>
                </a:lnTo>
                <a:lnTo>
                  <a:pt x="6088718" y="2804974"/>
                </a:lnTo>
                <a:lnTo>
                  <a:pt x="6120634" y="2859423"/>
                </a:lnTo>
                <a:lnTo>
                  <a:pt x="6148798" y="2917624"/>
                </a:lnTo>
                <a:lnTo>
                  <a:pt x="6171326" y="2973950"/>
                </a:lnTo>
                <a:lnTo>
                  <a:pt x="6186347" y="3032152"/>
                </a:lnTo>
                <a:lnTo>
                  <a:pt x="6191980" y="3092230"/>
                </a:lnTo>
                <a:lnTo>
                  <a:pt x="6186347" y="3152310"/>
                </a:lnTo>
                <a:lnTo>
                  <a:pt x="6171326" y="3210513"/>
                </a:lnTo>
                <a:lnTo>
                  <a:pt x="6148798" y="3266839"/>
                </a:lnTo>
                <a:lnTo>
                  <a:pt x="6120634" y="3325039"/>
                </a:lnTo>
                <a:lnTo>
                  <a:pt x="6088718" y="3379488"/>
                </a:lnTo>
                <a:lnTo>
                  <a:pt x="6054922" y="3435814"/>
                </a:lnTo>
                <a:lnTo>
                  <a:pt x="6024884" y="3492137"/>
                </a:lnTo>
                <a:lnTo>
                  <a:pt x="5994843" y="3548461"/>
                </a:lnTo>
                <a:lnTo>
                  <a:pt x="5972312" y="3602910"/>
                </a:lnTo>
                <a:lnTo>
                  <a:pt x="5957294" y="3661113"/>
                </a:lnTo>
                <a:lnTo>
                  <a:pt x="5949784" y="3719313"/>
                </a:lnTo>
                <a:lnTo>
                  <a:pt x="5949784" y="3781272"/>
                </a:lnTo>
                <a:lnTo>
                  <a:pt x="5953538" y="3845106"/>
                </a:lnTo>
                <a:lnTo>
                  <a:pt x="5961048" y="3908940"/>
                </a:lnTo>
                <a:lnTo>
                  <a:pt x="5970435" y="3972776"/>
                </a:lnTo>
                <a:lnTo>
                  <a:pt x="5977945" y="4036610"/>
                </a:lnTo>
                <a:lnTo>
                  <a:pt x="5983578" y="4100444"/>
                </a:lnTo>
                <a:lnTo>
                  <a:pt x="5981700" y="4160526"/>
                </a:lnTo>
                <a:lnTo>
                  <a:pt x="5974191" y="4218729"/>
                </a:lnTo>
                <a:lnTo>
                  <a:pt x="5957294" y="4275053"/>
                </a:lnTo>
                <a:lnTo>
                  <a:pt x="5932886" y="4321989"/>
                </a:lnTo>
                <a:lnTo>
                  <a:pt x="5900968" y="4367050"/>
                </a:lnTo>
                <a:lnTo>
                  <a:pt x="5863416" y="4406477"/>
                </a:lnTo>
                <a:lnTo>
                  <a:pt x="5820236" y="4445903"/>
                </a:lnTo>
                <a:lnTo>
                  <a:pt x="5775175" y="4481577"/>
                </a:lnTo>
                <a:lnTo>
                  <a:pt x="5728238" y="4517249"/>
                </a:lnTo>
                <a:lnTo>
                  <a:pt x="5679425" y="4552921"/>
                </a:lnTo>
                <a:lnTo>
                  <a:pt x="5634364" y="4588593"/>
                </a:lnTo>
                <a:lnTo>
                  <a:pt x="5591181" y="4626142"/>
                </a:lnTo>
                <a:lnTo>
                  <a:pt x="5553632" y="4669325"/>
                </a:lnTo>
                <a:lnTo>
                  <a:pt x="5519836" y="4710630"/>
                </a:lnTo>
                <a:lnTo>
                  <a:pt x="5493550" y="4757566"/>
                </a:lnTo>
                <a:lnTo>
                  <a:pt x="5471021" y="4808259"/>
                </a:lnTo>
                <a:lnTo>
                  <a:pt x="5452246" y="4862708"/>
                </a:lnTo>
                <a:lnTo>
                  <a:pt x="5435349" y="4919033"/>
                </a:lnTo>
                <a:lnTo>
                  <a:pt x="5420328" y="4975357"/>
                </a:lnTo>
                <a:lnTo>
                  <a:pt x="5405308" y="5033560"/>
                </a:lnTo>
                <a:lnTo>
                  <a:pt x="5388410" y="5088007"/>
                </a:lnTo>
                <a:lnTo>
                  <a:pt x="5369636" y="5142453"/>
                </a:lnTo>
                <a:lnTo>
                  <a:pt x="5347108" y="5193146"/>
                </a:lnTo>
                <a:lnTo>
                  <a:pt x="5318944" y="5238207"/>
                </a:lnTo>
                <a:lnTo>
                  <a:pt x="5285151" y="5279510"/>
                </a:lnTo>
                <a:lnTo>
                  <a:pt x="5243845" y="5313305"/>
                </a:lnTo>
                <a:lnTo>
                  <a:pt x="5198784" y="5341467"/>
                </a:lnTo>
                <a:lnTo>
                  <a:pt x="5148091" y="5363998"/>
                </a:lnTo>
                <a:lnTo>
                  <a:pt x="5093644" y="5382773"/>
                </a:lnTo>
                <a:lnTo>
                  <a:pt x="5039198" y="5399670"/>
                </a:lnTo>
                <a:lnTo>
                  <a:pt x="4980995" y="5414691"/>
                </a:lnTo>
                <a:lnTo>
                  <a:pt x="4924669" y="5429711"/>
                </a:lnTo>
                <a:lnTo>
                  <a:pt x="4868345" y="5446609"/>
                </a:lnTo>
                <a:lnTo>
                  <a:pt x="4813899" y="5465383"/>
                </a:lnTo>
                <a:lnTo>
                  <a:pt x="4763206" y="5487914"/>
                </a:lnTo>
                <a:lnTo>
                  <a:pt x="4716270" y="5514197"/>
                </a:lnTo>
                <a:lnTo>
                  <a:pt x="4674964" y="5547992"/>
                </a:lnTo>
                <a:lnTo>
                  <a:pt x="4631782" y="5585543"/>
                </a:lnTo>
                <a:lnTo>
                  <a:pt x="4594231" y="5628725"/>
                </a:lnTo>
                <a:lnTo>
                  <a:pt x="4558559" y="5673785"/>
                </a:lnTo>
                <a:lnTo>
                  <a:pt x="4522886" y="5720721"/>
                </a:lnTo>
                <a:lnTo>
                  <a:pt x="4487214" y="5767659"/>
                </a:lnTo>
                <a:lnTo>
                  <a:pt x="4451542" y="5812719"/>
                </a:lnTo>
                <a:lnTo>
                  <a:pt x="4412114" y="5855901"/>
                </a:lnTo>
                <a:lnTo>
                  <a:pt x="4372686" y="5893450"/>
                </a:lnTo>
                <a:lnTo>
                  <a:pt x="4327628" y="5925368"/>
                </a:lnTo>
                <a:lnTo>
                  <a:pt x="4280690" y="5949776"/>
                </a:lnTo>
                <a:lnTo>
                  <a:pt x="4224364" y="5966674"/>
                </a:lnTo>
                <a:lnTo>
                  <a:pt x="4166161" y="5974184"/>
                </a:lnTo>
                <a:lnTo>
                  <a:pt x="4106083" y="5976061"/>
                </a:lnTo>
                <a:lnTo>
                  <a:pt x="4042247" y="5970428"/>
                </a:lnTo>
                <a:lnTo>
                  <a:pt x="3978413" y="5962919"/>
                </a:lnTo>
                <a:lnTo>
                  <a:pt x="3914577" y="5953530"/>
                </a:lnTo>
                <a:lnTo>
                  <a:pt x="3850743" y="5946022"/>
                </a:lnTo>
                <a:lnTo>
                  <a:pt x="3786907" y="5942266"/>
                </a:lnTo>
                <a:lnTo>
                  <a:pt x="3724950" y="5942266"/>
                </a:lnTo>
                <a:lnTo>
                  <a:pt x="3666749" y="5949776"/>
                </a:lnTo>
                <a:lnTo>
                  <a:pt x="3606669" y="5964797"/>
                </a:lnTo>
                <a:lnTo>
                  <a:pt x="3552221" y="5987325"/>
                </a:lnTo>
                <a:lnTo>
                  <a:pt x="3495897" y="6017366"/>
                </a:lnTo>
                <a:lnTo>
                  <a:pt x="3439573" y="6047407"/>
                </a:lnTo>
                <a:lnTo>
                  <a:pt x="3383247" y="6081200"/>
                </a:lnTo>
                <a:lnTo>
                  <a:pt x="3328798" y="6113118"/>
                </a:lnTo>
                <a:lnTo>
                  <a:pt x="3270598" y="6141280"/>
                </a:lnTo>
                <a:lnTo>
                  <a:pt x="3214272" y="6163811"/>
                </a:lnTo>
                <a:lnTo>
                  <a:pt x="3156069" y="6178831"/>
                </a:lnTo>
                <a:lnTo>
                  <a:pt x="3095991" y="6184462"/>
                </a:lnTo>
                <a:lnTo>
                  <a:pt x="3035911" y="6178831"/>
                </a:lnTo>
                <a:lnTo>
                  <a:pt x="2977708" y="6163811"/>
                </a:lnTo>
                <a:lnTo>
                  <a:pt x="2921385" y="6141280"/>
                </a:lnTo>
                <a:lnTo>
                  <a:pt x="2863182" y="6113118"/>
                </a:lnTo>
                <a:lnTo>
                  <a:pt x="2808733" y="6081200"/>
                </a:lnTo>
                <a:lnTo>
                  <a:pt x="2752409" y="6047407"/>
                </a:lnTo>
                <a:lnTo>
                  <a:pt x="2696083" y="6017366"/>
                </a:lnTo>
                <a:lnTo>
                  <a:pt x="2639760" y="5987325"/>
                </a:lnTo>
                <a:lnTo>
                  <a:pt x="2583436" y="5964797"/>
                </a:lnTo>
                <a:lnTo>
                  <a:pt x="2525233" y="5949776"/>
                </a:lnTo>
                <a:lnTo>
                  <a:pt x="2467030" y="5942266"/>
                </a:lnTo>
                <a:lnTo>
                  <a:pt x="2405071" y="5942266"/>
                </a:lnTo>
                <a:lnTo>
                  <a:pt x="2341237" y="5946022"/>
                </a:lnTo>
                <a:lnTo>
                  <a:pt x="2277403" y="5953530"/>
                </a:lnTo>
                <a:lnTo>
                  <a:pt x="2213567" y="5962919"/>
                </a:lnTo>
                <a:lnTo>
                  <a:pt x="2149731" y="5970428"/>
                </a:lnTo>
                <a:lnTo>
                  <a:pt x="2085897" y="5976061"/>
                </a:lnTo>
                <a:lnTo>
                  <a:pt x="2025819" y="5974184"/>
                </a:lnTo>
                <a:lnTo>
                  <a:pt x="1967617" y="5966674"/>
                </a:lnTo>
                <a:lnTo>
                  <a:pt x="1911291" y="5949776"/>
                </a:lnTo>
                <a:lnTo>
                  <a:pt x="1864354" y="5925368"/>
                </a:lnTo>
                <a:lnTo>
                  <a:pt x="1819293" y="5893450"/>
                </a:lnTo>
                <a:lnTo>
                  <a:pt x="1779867" y="5855901"/>
                </a:lnTo>
                <a:lnTo>
                  <a:pt x="1740438" y="5812719"/>
                </a:lnTo>
                <a:lnTo>
                  <a:pt x="1704766" y="5767659"/>
                </a:lnTo>
                <a:lnTo>
                  <a:pt x="1669094" y="5720721"/>
                </a:lnTo>
                <a:lnTo>
                  <a:pt x="1633422" y="5673785"/>
                </a:lnTo>
                <a:lnTo>
                  <a:pt x="1597750" y="5628725"/>
                </a:lnTo>
                <a:lnTo>
                  <a:pt x="1560199" y="5585543"/>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pic>
        <p:nvPicPr>
          <p:cNvPr id="5" name="Picture 6" descr="No alt text provided for this image">
            <a:extLst>
              <a:ext uri="{FF2B5EF4-FFF2-40B4-BE49-F238E27FC236}">
                <a16:creationId xmlns:a16="http://schemas.microsoft.com/office/drawing/2014/main" id="{7FBD2935-D249-2141-56A1-4FA0E9B0BB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671" r="-4" b="21657"/>
          <a:stretch/>
        </p:blipFill>
        <p:spPr bwMode="auto">
          <a:xfrm>
            <a:off x="5664999" y="370840"/>
            <a:ext cx="1979894" cy="1977488"/>
          </a:xfrm>
          <a:custGeom>
            <a:avLst/>
            <a:gdLst/>
            <a:ahLst/>
            <a:cxnLst/>
            <a:rect l="l" t="t" r="r" b="b"/>
            <a:pathLst>
              <a:path w="1930108" h="1927762">
                <a:moveTo>
                  <a:pt x="965055" y="0"/>
                </a:moveTo>
                <a:lnTo>
                  <a:pt x="983782" y="1755"/>
                </a:lnTo>
                <a:lnTo>
                  <a:pt x="1001924" y="6437"/>
                </a:lnTo>
                <a:lnTo>
                  <a:pt x="1019481" y="13460"/>
                </a:lnTo>
                <a:lnTo>
                  <a:pt x="1037623" y="22239"/>
                </a:lnTo>
                <a:lnTo>
                  <a:pt x="1054595" y="32188"/>
                </a:lnTo>
                <a:lnTo>
                  <a:pt x="1072153" y="42722"/>
                </a:lnTo>
                <a:lnTo>
                  <a:pt x="1089710" y="52086"/>
                </a:lnTo>
                <a:lnTo>
                  <a:pt x="1107266" y="61450"/>
                </a:lnTo>
                <a:lnTo>
                  <a:pt x="1124238" y="68472"/>
                </a:lnTo>
                <a:lnTo>
                  <a:pt x="1142966" y="73154"/>
                </a:lnTo>
                <a:lnTo>
                  <a:pt x="1161108" y="75495"/>
                </a:lnTo>
                <a:lnTo>
                  <a:pt x="1180421" y="75495"/>
                </a:lnTo>
                <a:lnTo>
                  <a:pt x="1200319" y="74325"/>
                </a:lnTo>
                <a:lnTo>
                  <a:pt x="1220217" y="71984"/>
                </a:lnTo>
                <a:lnTo>
                  <a:pt x="1240115" y="69058"/>
                </a:lnTo>
                <a:lnTo>
                  <a:pt x="1260013" y="66717"/>
                </a:lnTo>
                <a:lnTo>
                  <a:pt x="1279911" y="64961"/>
                </a:lnTo>
                <a:lnTo>
                  <a:pt x="1298638" y="65546"/>
                </a:lnTo>
                <a:lnTo>
                  <a:pt x="1316781" y="67887"/>
                </a:lnTo>
                <a:lnTo>
                  <a:pt x="1334338" y="73154"/>
                </a:lnTo>
                <a:lnTo>
                  <a:pt x="1348969" y="80762"/>
                </a:lnTo>
                <a:lnTo>
                  <a:pt x="1363014" y="90712"/>
                </a:lnTo>
                <a:lnTo>
                  <a:pt x="1375304" y="102416"/>
                </a:lnTo>
                <a:lnTo>
                  <a:pt x="1387595" y="115876"/>
                </a:lnTo>
                <a:lnTo>
                  <a:pt x="1398714" y="129922"/>
                </a:lnTo>
                <a:lnTo>
                  <a:pt x="1409833" y="144553"/>
                </a:lnTo>
                <a:lnTo>
                  <a:pt x="1420953" y="159184"/>
                </a:lnTo>
                <a:lnTo>
                  <a:pt x="1432072" y="173229"/>
                </a:lnTo>
                <a:lnTo>
                  <a:pt x="1443777" y="186689"/>
                </a:lnTo>
                <a:lnTo>
                  <a:pt x="1457238" y="198395"/>
                </a:lnTo>
                <a:lnTo>
                  <a:pt x="1470113" y="208929"/>
                </a:lnTo>
                <a:lnTo>
                  <a:pt x="1484744" y="217122"/>
                </a:lnTo>
                <a:lnTo>
                  <a:pt x="1500545" y="224145"/>
                </a:lnTo>
                <a:lnTo>
                  <a:pt x="1517517" y="229997"/>
                </a:lnTo>
                <a:lnTo>
                  <a:pt x="1535073" y="235264"/>
                </a:lnTo>
                <a:lnTo>
                  <a:pt x="1552631" y="239946"/>
                </a:lnTo>
                <a:lnTo>
                  <a:pt x="1570773" y="244628"/>
                </a:lnTo>
                <a:lnTo>
                  <a:pt x="1587745" y="249895"/>
                </a:lnTo>
                <a:lnTo>
                  <a:pt x="1604717" y="255747"/>
                </a:lnTo>
                <a:lnTo>
                  <a:pt x="1620518" y="262771"/>
                </a:lnTo>
                <a:lnTo>
                  <a:pt x="1634564" y="271549"/>
                </a:lnTo>
                <a:lnTo>
                  <a:pt x="1647440" y="282083"/>
                </a:lnTo>
                <a:lnTo>
                  <a:pt x="1657973" y="294958"/>
                </a:lnTo>
                <a:lnTo>
                  <a:pt x="1666752" y="309004"/>
                </a:lnTo>
                <a:lnTo>
                  <a:pt x="1673775" y="324805"/>
                </a:lnTo>
                <a:lnTo>
                  <a:pt x="1679627" y="341777"/>
                </a:lnTo>
                <a:lnTo>
                  <a:pt x="1684894" y="358749"/>
                </a:lnTo>
                <a:lnTo>
                  <a:pt x="1689576" y="376891"/>
                </a:lnTo>
                <a:lnTo>
                  <a:pt x="1694258" y="394448"/>
                </a:lnTo>
                <a:lnTo>
                  <a:pt x="1699525" y="412005"/>
                </a:lnTo>
                <a:lnTo>
                  <a:pt x="1705377" y="428977"/>
                </a:lnTo>
                <a:lnTo>
                  <a:pt x="1712400" y="444779"/>
                </a:lnTo>
                <a:lnTo>
                  <a:pt x="1720594" y="459409"/>
                </a:lnTo>
                <a:lnTo>
                  <a:pt x="1731128" y="472285"/>
                </a:lnTo>
                <a:lnTo>
                  <a:pt x="1742833" y="485745"/>
                </a:lnTo>
                <a:lnTo>
                  <a:pt x="1756293" y="497449"/>
                </a:lnTo>
                <a:lnTo>
                  <a:pt x="1770339" y="508569"/>
                </a:lnTo>
                <a:lnTo>
                  <a:pt x="1785555" y="519688"/>
                </a:lnTo>
                <a:lnTo>
                  <a:pt x="1800186" y="530807"/>
                </a:lnTo>
                <a:lnTo>
                  <a:pt x="1814232" y="541928"/>
                </a:lnTo>
                <a:lnTo>
                  <a:pt x="1827691" y="554217"/>
                </a:lnTo>
                <a:lnTo>
                  <a:pt x="1839397" y="566507"/>
                </a:lnTo>
                <a:lnTo>
                  <a:pt x="1849346" y="580553"/>
                </a:lnTo>
                <a:lnTo>
                  <a:pt x="1856954" y="595183"/>
                </a:lnTo>
                <a:lnTo>
                  <a:pt x="1862221" y="612741"/>
                </a:lnTo>
                <a:lnTo>
                  <a:pt x="1864562" y="630883"/>
                </a:lnTo>
                <a:lnTo>
                  <a:pt x="1865147" y="649610"/>
                </a:lnTo>
                <a:lnTo>
                  <a:pt x="1863391" y="669508"/>
                </a:lnTo>
                <a:lnTo>
                  <a:pt x="1861050" y="689406"/>
                </a:lnTo>
                <a:lnTo>
                  <a:pt x="1858124" y="709304"/>
                </a:lnTo>
                <a:lnTo>
                  <a:pt x="1855783" y="729202"/>
                </a:lnTo>
                <a:lnTo>
                  <a:pt x="1854613" y="749100"/>
                </a:lnTo>
                <a:lnTo>
                  <a:pt x="1854613" y="768413"/>
                </a:lnTo>
                <a:lnTo>
                  <a:pt x="1856954" y="786555"/>
                </a:lnTo>
                <a:lnTo>
                  <a:pt x="1861635" y="804697"/>
                </a:lnTo>
                <a:lnTo>
                  <a:pt x="1868658" y="821669"/>
                </a:lnTo>
                <a:lnTo>
                  <a:pt x="1878023" y="839226"/>
                </a:lnTo>
                <a:lnTo>
                  <a:pt x="1887386" y="856784"/>
                </a:lnTo>
                <a:lnTo>
                  <a:pt x="1897920" y="874340"/>
                </a:lnTo>
                <a:lnTo>
                  <a:pt x="1907869" y="891312"/>
                </a:lnTo>
                <a:lnTo>
                  <a:pt x="1916648" y="909454"/>
                </a:lnTo>
                <a:lnTo>
                  <a:pt x="1923670" y="927012"/>
                </a:lnTo>
                <a:lnTo>
                  <a:pt x="1928352" y="945154"/>
                </a:lnTo>
                <a:lnTo>
                  <a:pt x="1930108" y="963881"/>
                </a:lnTo>
                <a:lnTo>
                  <a:pt x="1928352" y="982608"/>
                </a:lnTo>
                <a:lnTo>
                  <a:pt x="1923670" y="1000751"/>
                </a:lnTo>
                <a:lnTo>
                  <a:pt x="1916648" y="1018308"/>
                </a:lnTo>
                <a:lnTo>
                  <a:pt x="1907869" y="1036450"/>
                </a:lnTo>
                <a:lnTo>
                  <a:pt x="1897920" y="1053422"/>
                </a:lnTo>
                <a:lnTo>
                  <a:pt x="1887386" y="1070980"/>
                </a:lnTo>
                <a:lnTo>
                  <a:pt x="1878023" y="1088536"/>
                </a:lnTo>
                <a:lnTo>
                  <a:pt x="1868658" y="1106093"/>
                </a:lnTo>
                <a:lnTo>
                  <a:pt x="1861635" y="1123065"/>
                </a:lnTo>
                <a:lnTo>
                  <a:pt x="1856954" y="1141208"/>
                </a:lnTo>
                <a:lnTo>
                  <a:pt x="1854613" y="1159349"/>
                </a:lnTo>
                <a:lnTo>
                  <a:pt x="1854613" y="1178662"/>
                </a:lnTo>
                <a:lnTo>
                  <a:pt x="1855783" y="1198560"/>
                </a:lnTo>
                <a:lnTo>
                  <a:pt x="1858124" y="1218458"/>
                </a:lnTo>
                <a:lnTo>
                  <a:pt x="1861050" y="1238356"/>
                </a:lnTo>
                <a:lnTo>
                  <a:pt x="1863391" y="1258254"/>
                </a:lnTo>
                <a:lnTo>
                  <a:pt x="1865147" y="1278152"/>
                </a:lnTo>
                <a:lnTo>
                  <a:pt x="1864562" y="1296880"/>
                </a:lnTo>
                <a:lnTo>
                  <a:pt x="1862221" y="1315022"/>
                </a:lnTo>
                <a:lnTo>
                  <a:pt x="1856954" y="1332579"/>
                </a:lnTo>
                <a:lnTo>
                  <a:pt x="1849346" y="1347210"/>
                </a:lnTo>
                <a:lnTo>
                  <a:pt x="1839397" y="1361256"/>
                </a:lnTo>
                <a:lnTo>
                  <a:pt x="1827691" y="1373545"/>
                </a:lnTo>
                <a:lnTo>
                  <a:pt x="1814232" y="1385835"/>
                </a:lnTo>
                <a:lnTo>
                  <a:pt x="1800186" y="1396955"/>
                </a:lnTo>
                <a:lnTo>
                  <a:pt x="1785555" y="1408074"/>
                </a:lnTo>
                <a:lnTo>
                  <a:pt x="1770339" y="1419194"/>
                </a:lnTo>
                <a:lnTo>
                  <a:pt x="1756293" y="1430313"/>
                </a:lnTo>
                <a:lnTo>
                  <a:pt x="1742833" y="1442017"/>
                </a:lnTo>
                <a:lnTo>
                  <a:pt x="1731128" y="1455478"/>
                </a:lnTo>
                <a:lnTo>
                  <a:pt x="1720594" y="1468353"/>
                </a:lnTo>
                <a:lnTo>
                  <a:pt x="1712400" y="1482984"/>
                </a:lnTo>
                <a:lnTo>
                  <a:pt x="1705377" y="1498785"/>
                </a:lnTo>
                <a:lnTo>
                  <a:pt x="1699525" y="1515757"/>
                </a:lnTo>
                <a:lnTo>
                  <a:pt x="1694258" y="1533315"/>
                </a:lnTo>
                <a:lnTo>
                  <a:pt x="1689576" y="1550871"/>
                </a:lnTo>
                <a:lnTo>
                  <a:pt x="1684894" y="1569014"/>
                </a:lnTo>
                <a:lnTo>
                  <a:pt x="1679627" y="1585985"/>
                </a:lnTo>
                <a:lnTo>
                  <a:pt x="1673775" y="1602957"/>
                </a:lnTo>
                <a:lnTo>
                  <a:pt x="1666752" y="1618758"/>
                </a:lnTo>
                <a:lnTo>
                  <a:pt x="1657973" y="1632804"/>
                </a:lnTo>
                <a:lnTo>
                  <a:pt x="1647440" y="1645679"/>
                </a:lnTo>
                <a:lnTo>
                  <a:pt x="1634564" y="1656213"/>
                </a:lnTo>
                <a:lnTo>
                  <a:pt x="1620518" y="1664992"/>
                </a:lnTo>
                <a:lnTo>
                  <a:pt x="1604717" y="1672015"/>
                </a:lnTo>
                <a:lnTo>
                  <a:pt x="1587745" y="1677867"/>
                </a:lnTo>
                <a:lnTo>
                  <a:pt x="1570773" y="1683134"/>
                </a:lnTo>
                <a:lnTo>
                  <a:pt x="1552631" y="1687816"/>
                </a:lnTo>
                <a:lnTo>
                  <a:pt x="1535073" y="1692498"/>
                </a:lnTo>
                <a:lnTo>
                  <a:pt x="1517517" y="1697766"/>
                </a:lnTo>
                <a:lnTo>
                  <a:pt x="1500545" y="1703618"/>
                </a:lnTo>
                <a:lnTo>
                  <a:pt x="1484744" y="1710641"/>
                </a:lnTo>
                <a:lnTo>
                  <a:pt x="1470113" y="1718834"/>
                </a:lnTo>
                <a:lnTo>
                  <a:pt x="1457238" y="1729368"/>
                </a:lnTo>
                <a:lnTo>
                  <a:pt x="1443777" y="1741073"/>
                </a:lnTo>
                <a:lnTo>
                  <a:pt x="1432072" y="1754533"/>
                </a:lnTo>
                <a:lnTo>
                  <a:pt x="1420953" y="1768579"/>
                </a:lnTo>
                <a:lnTo>
                  <a:pt x="1409833" y="1783209"/>
                </a:lnTo>
                <a:lnTo>
                  <a:pt x="1398714" y="1797840"/>
                </a:lnTo>
                <a:lnTo>
                  <a:pt x="1387595" y="1811886"/>
                </a:lnTo>
                <a:lnTo>
                  <a:pt x="1375304" y="1825346"/>
                </a:lnTo>
                <a:lnTo>
                  <a:pt x="1363014" y="1837051"/>
                </a:lnTo>
                <a:lnTo>
                  <a:pt x="1348969" y="1847000"/>
                </a:lnTo>
                <a:lnTo>
                  <a:pt x="1334338" y="1854608"/>
                </a:lnTo>
                <a:lnTo>
                  <a:pt x="1316781" y="1859875"/>
                </a:lnTo>
                <a:lnTo>
                  <a:pt x="1298638" y="1862216"/>
                </a:lnTo>
                <a:lnTo>
                  <a:pt x="1279911" y="1862801"/>
                </a:lnTo>
                <a:lnTo>
                  <a:pt x="1260013" y="1861046"/>
                </a:lnTo>
                <a:lnTo>
                  <a:pt x="1240115" y="1858705"/>
                </a:lnTo>
                <a:lnTo>
                  <a:pt x="1220217" y="1855778"/>
                </a:lnTo>
                <a:lnTo>
                  <a:pt x="1200319" y="1853438"/>
                </a:lnTo>
                <a:lnTo>
                  <a:pt x="1180421" y="1852267"/>
                </a:lnTo>
                <a:lnTo>
                  <a:pt x="1161108" y="1852267"/>
                </a:lnTo>
                <a:lnTo>
                  <a:pt x="1142966" y="1854608"/>
                </a:lnTo>
                <a:lnTo>
                  <a:pt x="1124238" y="1859290"/>
                </a:lnTo>
                <a:lnTo>
                  <a:pt x="1107266" y="1866313"/>
                </a:lnTo>
                <a:lnTo>
                  <a:pt x="1089710" y="1875677"/>
                </a:lnTo>
                <a:lnTo>
                  <a:pt x="1072153" y="1885041"/>
                </a:lnTo>
                <a:lnTo>
                  <a:pt x="1054595" y="1895574"/>
                </a:lnTo>
                <a:lnTo>
                  <a:pt x="1037623" y="1905524"/>
                </a:lnTo>
                <a:lnTo>
                  <a:pt x="1019481" y="1914302"/>
                </a:lnTo>
                <a:lnTo>
                  <a:pt x="1001924" y="1921325"/>
                </a:lnTo>
                <a:lnTo>
                  <a:pt x="983782" y="1926007"/>
                </a:lnTo>
                <a:lnTo>
                  <a:pt x="965055" y="1927762"/>
                </a:lnTo>
                <a:lnTo>
                  <a:pt x="946327" y="1926007"/>
                </a:lnTo>
                <a:lnTo>
                  <a:pt x="928184" y="1921325"/>
                </a:lnTo>
                <a:lnTo>
                  <a:pt x="910628" y="1914302"/>
                </a:lnTo>
                <a:lnTo>
                  <a:pt x="892485" y="1905524"/>
                </a:lnTo>
                <a:lnTo>
                  <a:pt x="875513" y="1895574"/>
                </a:lnTo>
                <a:lnTo>
                  <a:pt x="857956" y="1885041"/>
                </a:lnTo>
                <a:lnTo>
                  <a:pt x="840399" y="1875677"/>
                </a:lnTo>
                <a:lnTo>
                  <a:pt x="822842" y="1866313"/>
                </a:lnTo>
                <a:lnTo>
                  <a:pt x="805286" y="1859290"/>
                </a:lnTo>
                <a:lnTo>
                  <a:pt x="787143" y="1854608"/>
                </a:lnTo>
                <a:lnTo>
                  <a:pt x="769000" y="1852267"/>
                </a:lnTo>
                <a:lnTo>
                  <a:pt x="749687" y="1852267"/>
                </a:lnTo>
                <a:lnTo>
                  <a:pt x="729789" y="1853438"/>
                </a:lnTo>
                <a:lnTo>
                  <a:pt x="709892" y="1855778"/>
                </a:lnTo>
                <a:lnTo>
                  <a:pt x="689993" y="1858705"/>
                </a:lnTo>
                <a:lnTo>
                  <a:pt x="670095" y="1861046"/>
                </a:lnTo>
                <a:lnTo>
                  <a:pt x="650197" y="1862801"/>
                </a:lnTo>
                <a:lnTo>
                  <a:pt x="631470" y="1862216"/>
                </a:lnTo>
                <a:lnTo>
                  <a:pt x="613328" y="1859875"/>
                </a:lnTo>
                <a:lnTo>
                  <a:pt x="595771" y="1854608"/>
                </a:lnTo>
                <a:lnTo>
                  <a:pt x="581140" y="1847000"/>
                </a:lnTo>
                <a:lnTo>
                  <a:pt x="567094" y="1837051"/>
                </a:lnTo>
                <a:lnTo>
                  <a:pt x="554804" y="1825346"/>
                </a:lnTo>
                <a:lnTo>
                  <a:pt x="542514" y="1811886"/>
                </a:lnTo>
                <a:lnTo>
                  <a:pt x="531394" y="1797840"/>
                </a:lnTo>
                <a:lnTo>
                  <a:pt x="520275" y="1783209"/>
                </a:lnTo>
                <a:lnTo>
                  <a:pt x="509156" y="1768579"/>
                </a:lnTo>
                <a:lnTo>
                  <a:pt x="498036" y="1754533"/>
                </a:lnTo>
                <a:lnTo>
                  <a:pt x="486331" y="1741073"/>
                </a:lnTo>
                <a:lnTo>
                  <a:pt x="472871" y="1729368"/>
                </a:lnTo>
                <a:lnTo>
                  <a:pt x="459996" y="1718834"/>
                </a:lnTo>
                <a:lnTo>
                  <a:pt x="445365" y="1710641"/>
                </a:lnTo>
                <a:lnTo>
                  <a:pt x="429563" y="1703618"/>
                </a:lnTo>
                <a:lnTo>
                  <a:pt x="412592" y="1697766"/>
                </a:lnTo>
                <a:lnTo>
                  <a:pt x="395034" y="1692498"/>
                </a:lnTo>
                <a:lnTo>
                  <a:pt x="377478" y="1687816"/>
                </a:lnTo>
                <a:lnTo>
                  <a:pt x="359335" y="1683134"/>
                </a:lnTo>
                <a:lnTo>
                  <a:pt x="342364" y="1677867"/>
                </a:lnTo>
                <a:lnTo>
                  <a:pt x="325391" y="1672015"/>
                </a:lnTo>
                <a:lnTo>
                  <a:pt x="309591" y="1664992"/>
                </a:lnTo>
                <a:lnTo>
                  <a:pt x="295544" y="1656213"/>
                </a:lnTo>
                <a:lnTo>
                  <a:pt x="282669" y="1645679"/>
                </a:lnTo>
                <a:lnTo>
                  <a:pt x="272135" y="1632804"/>
                </a:lnTo>
                <a:lnTo>
                  <a:pt x="263357" y="1618758"/>
                </a:lnTo>
                <a:lnTo>
                  <a:pt x="256334" y="1602957"/>
                </a:lnTo>
                <a:lnTo>
                  <a:pt x="250482" y="1585985"/>
                </a:lnTo>
                <a:lnTo>
                  <a:pt x="245215" y="1569014"/>
                </a:lnTo>
                <a:lnTo>
                  <a:pt x="240533" y="1550871"/>
                </a:lnTo>
                <a:lnTo>
                  <a:pt x="235850" y="1533315"/>
                </a:lnTo>
                <a:lnTo>
                  <a:pt x="230583" y="1515757"/>
                </a:lnTo>
                <a:lnTo>
                  <a:pt x="224731" y="1498785"/>
                </a:lnTo>
                <a:lnTo>
                  <a:pt x="217708" y="1482984"/>
                </a:lnTo>
                <a:lnTo>
                  <a:pt x="209515" y="1468353"/>
                </a:lnTo>
                <a:lnTo>
                  <a:pt x="198981" y="1455478"/>
                </a:lnTo>
                <a:lnTo>
                  <a:pt x="187276" y="1442017"/>
                </a:lnTo>
                <a:lnTo>
                  <a:pt x="173816" y="1430313"/>
                </a:lnTo>
                <a:lnTo>
                  <a:pt x="159184" y="1419194"/>
                </a:lnTo>
                <a:lnTo>
                  <a:pt x="144554" y="1408074"/>
                </a:lnTo>
                <a:lnTo>
                  <a:pt x="129923" y="1396955"/>
                </a:lnTo>
                <a:lnTo>
                  <a:pt x="115877" y="1385835"/>
                </a:lnTo>
                <a:lnTo>
                  <a:pt x="102417" y="1373545"/>
                </a:lnTo>
                <a:lnTo>
                  <a:pt x="90712" y="1361256"/>
                </a:lnTo>
                <a:lnTo>
                  <a:pt x="80763" y="1347210"/>
                </a:lnTo>
                <a:lnTo>
                  <a:pt x="73155" y="1332579"/>
                </a:lnTo>
                <a:lnTo>
                  <a:pt x="67888" y="1315022"/>
                </a:lnTo>
                <a:lnTo>
                  <a:pt x="65547" y="1296880"/>
                </a:lnTo>
                <a:lnTo>
                  <a:pt x="64961" y="1278152"/>
                </a:lnTo>
                <a:lnTo>
                  <a:pt x="66717" y="1258254"/>
                </a:lnTo>
                <a:lnTo>
                  <a:pt x="69058" y="1238356"/>
                </a:lnTo>
                <a:lnTo>
                  <a:pt x="71984" y="1218458"/>
                </a:lnTo>
                <a:lnTo>
                  <a:pt x="74326" y="1198560"/>
                </a:lnTo>
                <a:lnTo>
                  <a:pt x="75496" y="1178662"/>
                </a:lnTo>
                <a:lnTo>
                  <a:pt x="75496" y="1159349"/>
                </a:lnTo>
                <a:lnTo>
                  <a:pt x="73155" y="1141208"/>
                </a:lnTo>
                <a:lnTo>
                  <a:pt x="68473" y="1123065"/>
                </a:lnTo>
                <a:lnTo>
                  <a:pt x="61450" y="1106093"/>
                </a:lnTo>
                <a:lnTo>
                  <a:pt x="52672" y="1088536"/>
                </a:lnTo>
                <a:lnTo>
                  <a:pt x="42722" y="1070980"/>
                </a:lnTo>
                <a:lnTo>
                  <a:pt x="32189" y="1053422"/>
                </a:lnTo>
                <a:lnTo>
                  <a:pt x="22240" y="1036450"/>
                </a:lnTo>
                <a:lnTo>
                  <a:pt x="13461" y="1018308"/>
                </a:lnTo>
                <a:lnTo>
                  <a:pt x="6438" y="1000751"/>
                </a:lnTo>
                <a:lnTo>
                  <a:pt x="1756" y="982608"/>
                </a:lnTo>
                <a:lnTo>
                  <a:pt x="0" y="963881"/>
                </a:lnTo>
                <a:lnTo>
                  <a:pt x="1756" y="945154"/>
                </a:lnTo>
                <a:lnTo>
                  <a:pt x="6438" y="927012"/>
                </a:lnTo>
                <a:lnTo>
                  <a:pt x="13461" y="909454"/>
                </a:lnTo>
                <a:lnTo>
                  <a:pt x="22240" y="891312"/>
                </a:lnTo>
                <a:lnTo>
                  <a:pt x="32189" y="874340"/>
                </a:lnTo>
                <a:lnTo>
                  <a:pt x="42722" y="856784"/>
                </a:lnTo>
                <a:lnTo>
                  <a:pt x="52672" y="839226"/>
                </a:lnTo>
                <a:lnTo>
                  <a:pt x="61450" y="821669"/>
                </a:lnTo>
                <a:lnTo>
                  <a:pt x="68473" y="804697"/>
                </a:lnTo>
                <a:lnTo>
                  <a:pt x="73155" y="786555"/>
                </a:lnTo>
                <a:lnTo>
                  <a:pt x="75496" y="768413"/>
                </a:lnTo>
                <a:lnTo>
                  <a:pt x="75496" y="749100"/>
                </a:lnTo>
                <a:lnTo>
                  <a:pt x="74326" y="729202"/>
                </a:lnTo>
                <a:lnTo>
                  <a:pt x="71984" y="709304"/>
                </a:lnTo>
                <a:lnTo>
                  <a:pt x="69058" y="689406"/>
                </a:lnTo>
                <a:lnTo>
                  <a:pt x="66717" y="669508"/>
                </a:lnTo>
                <a:lnTo>
                  <a:pt x="64961" y="649610"/>
                </a:lnTo>
                <a:lnTo>
                  <a:pt x="65547" y="630883"/>
                </a:lnTo>
                <a:lnTo>
                  <a:pt x="67888" y="612741"/>
                </a:lnTo>
                <a:lnTo>
                  <a:pt x="73155" y="595183"/>
                </a:lnTo>
                <a:lnTo>
                  <a:pt x="80763" y="580553"/>
                </a:lnTo>
                <a:lnTo>
                  <a:pt x="90712" y="566507"/>
                </a:lnTo>
                <a:lnTo>
                  <a:pt x="102417" y="554217"/>
                </a:lnTo>
                <a:lnTo>
                  <a:pt x="115877" y="541928"/>
                </a:lnTo>
                <a:lnTo>
                  <a:pt x="129923" y="530807"/>
                </a:lnTo>
                <a:lnTo>
                  <a:pt x="144554" y="519688"/>
                </a:lnTo>
                <a:lnTo>
                  <a:pt x="159184" y="508569"/>
                </a:lnTo>
                <a:lnTo>
                  <a:pt x="173816" y="497449"/>
                </a:lnTo>
                <a:lnTo>
                  <a:pt x="187276" y="485745"/>
                </a:lnTo>
                <a:lnTo>
                  <a:pt x="198981" y="472285"/>
                </a:lnTo>
                <a:lnTo>
                  <a:pt x="209515" y="459409"/>
                </a:lnTo>
                <a:lnTo>
                  <a:pt x="217708" y="444779"/>
                </a:lnTo>
                <a:lnTo>
                  <a:pt x="224731" y="428977"/>
                </a:lnTo>
                <a:lnTo>
                  <a:pt x="230583" y="412005"/>
                </a:lnTo>
                <a:lnTo>
                  <a:pt x="235850" y="394448"/>
                </a:lnTo>
                <a:lnTo>
                  <a:pt x="240533" y="376891"/>
                </a:lnTo>
                <a:lnTo>
                  <a:pt x="245215" y="358749"/>
                </a:lnTo>
                <a:lnTo>
                  <a:pt x="250482" y="341777"/>
                </a:lnTo>
                <a:lnTo>
                  <a:pt x="256334" y="324805"/>
                </a:lnTo>
                <a:lnTo>
                  <a:pt x="263357" y="309004"/>
                </a:lnTo>
                <a:lnTo>
                  <a:pt x="272135" y="294958"/>
                </a:lnTo>
                <a:lnTo>
                  <a:pt x="282669" y="282083"/>
                </a:lnTo>
                <a:lnTo>
                  <a:pt x="295544" y="271549"/>
                </a:lnTo>
                <a:lnTo>
                  <a:pt x="309591" y="262771"/>
                </a:lnTo>
                <a:lnTo>
                  <a:pt x="325391" y="255747"/>
                </a:lnTo>
                <a:lnTo>
                  <a:pt x="342364" y="249895"/>
                </a:lnTo>
                <a:lnTo>
                  <a:pt x="359335" y="244628"/>
                </a:lnTo>
                <a:lnTo>
                  <a:pt x="377478" y="239946"/>
                </a:lnTo>
                <a:lnTo>
                  <a:pt x="395034" y="235264"/>
                </a:lnTo>
                <a:lnTo>
                  <a:pt x="412592" y="229997"/>
                </a:lnTo>
                <a:lnTo>
                  <a:pt x="429563" y="224145"/>
                </a:lnTo>
                <a:lnTo>
                  <a:pt x="445365" y="217122"/>
                </a:lnTo>
                <a:lnTo>
                  <a:pt x="459996" y="208929"/>
                </a:lnTo>
                <a:lnTo>
                  <a:pt x="472871" y="198395"/>
                </a:lnTo>
                <a:lnTo>
                  <a:pt x="486331" y="186689"/>
                </a:lnTo>
                <a:lnTo>
                  <a:pt x="498036" y="173229"/>
                </a:lnTo>
                <a:lnTo>
                  <a:pt x="509156" y="159184"/>
                </a:lnTo>
                <a:lnTo>
                  <a:pt x="520275" y="144553"/>
                </a:lnTo>
                <a:lnTo>
                  <a:pt x="531394" y="129922"/>
                </a:lnTo>
                <a:lnTo>
                  <a:pt x="542514" y="115876"/>
                </a:lnTo>
                <a:lnTo>
                  <a:pt x="554804" y="102416"/>
                </a:lnTo>
                <a:lnTo>
                  <a:pt x="567094" y="90712"/>
                </a:lnTo>
                <a:lnTo>
                  <a:pt x="581140" y="80762"/>
                </a:lnTo>
                <a:lnTo>
                  <a:pt x="595771" y="73154"/>
                </a:lnTo>
                <a:lnTo>
                  <a:pt x="613328" y="67887"/>
                </a:lnTo>
                <a:lnTo>
                  <a:pt x="631470" y="65546"/>
                </a:lnTo>
                <a:lnTo>
                  <a:pt x="650197" y="64961"/>
                </a:lnTo>
                <a:lnTo>
                  <a:pt x="670095" y="66717"/>
                </a:lnTo>
                <a:lnTo>
                  <a:pt x="689993" y="69058"/>
                </a:lnTo>
                <a:lnTo>
                  <a:pt x="709892" y="71984"/>
                </a:lnTo>
                <a:lnTo>
                  <a:pt x="729789" y="74325"/>
                </a:lnTo>
                <a:lnTo>
                  <a:pt x="749687" y="75495"/>
                </a:lnTo>
                <a:lnTo>
                  <a:pt x="769000" y="75495"/>
                </a:lnTo>
                <a:lnTo>
                  <a:pt x="787143" y="73154"/>
                </a:lnTo>
                <a:lnTo>
                  <a:pt x="805286" y="68472"/>
                </a:lnTo>
                <a:lnTo>
                  <a:pt x="822842" y="61450"/>
                </a:lnTo>
                <a:lnTo>
                  <a:pt x="840399" y="52086"/>
                </a:lnTo>
                <a:lnTo>
                  <a:pt x="857956" y="42722"/>
                </a:lnTo>
                <a:lnTo>
                  <a:pt x="875513" y="32188"/>
                </a:lnTo>
                <a:lnTo>
                  <a:pt x="892485" y="22239"/>
                </a:lnTo>
                <a:lnTo>
                  <a:pt x="910628" y="13460"/>
                </a:lnTo>
                <a:lnTo>
                  <a:pt x="928184" y="6437"/>
                </a:lnTo>
                <a:lnTo>
                  <a:pt x="946327" y="1755"/>
                </a:lnTo>
                <a:close/>
              </a:path>
            </a:pathLst>
          </a:custGeom>
          <a:noFill/>
          <a:extLst>
            <a:ext uri="{909E8E84-426E-40DD-AFC4-6F175D3DCCD1}">
              <a14:hiddenFill xmlns:a14="http://schemas.microsoft.com/office/drawing/2010/main">
                <a:solidFill>
                  <a:srgbClr val="FFFFFF"/>
                </a:solidFill>
              </a14:hiddenFill>
            </a:ext>
          </a:extLst>
        </p:spPr>
      </p:pic>
      <p:sp>
        <p:nvSpPr>
          <p:cNvPr id="16401" name="Freeform: Shape 16400">
            <a:extLst>
              <a:ext uri="{FF2B5EF4-FFF2-40B4-BE49-F238E27FC236}">
                <a16:creationId xmlns:a16="http://schemas.microsoft.com/office/drawing/2014/main" id="{4450D86A-1445-4B52-BC7B-2745DD12C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0805" y="2554317"/>
            <a:ext cx="3185554" cy="3181684"/>
          </a:xfrm>
          <a:custGeom>
            <a:avLst/>
            <a:gdLst>
              <a:gd name="connsiteX0" fmla="*/ 3095991 w 6191980"/>
              <a:gd name="connsiteY0" fmla="*/ 0 h 6184462"/>
              <a:gd name="connsiteX1" fmla="*/ 3156069 w 6191980"/>
              <a:gd name="connsiteY1" fmla="*/ 5631 h 6184462"/>
              <a:gd name="connsiteX2" fmla="*/ 3214272 w 6191980"/>
              <a:gd name="connsiteY2" fmla="*/ 20652 h 6184462"/>
              <a:gd name="connsiteX3" fmla="*/ 3270598 w 6191980"/>
              <a:gd name="connsiteY3" fmla="*/ 43182 h 6184462"/>
              <a:gd name="connsiteX4" fmla="*/ 3328798 w 6191980"/>
              <a:gd name="connsiteY4" fmla="*/ 71344 h 6184462"/>
              <a:gd name="connsiteX5" fmla="*/ 3383247 w 6191980"/>
              <a:gd name="connsiteY5" fmla="*/ 103262 h 6184462"/>
              <a:gd name="connsiteX6" fmla="*/ 3439573 w 6191980"/>
              <a:gd name="connsiteY6" fmla="*/ 137057 h 6184462"/>
              <a:gd name="connsiteX7" fmla="*/ 3495897 w 6191980"/>
              <a:gd name="connsiteY7" fmla="*/ 167096 h 6184462"/>
              <a:gd name="connsiteX8" fmla="*/ 3552221 w 6191980"/>
              <a:gd name="connsiteY8" fmla="*/ 197137 h 6184462"/>
              <a:gd name="connsiteX9" fmla="*/ 3606669 w 6191980"/>
              <a:gd name="connsiteY9" fmla="*/ 219666 h 6184462"/>
              <a:gd name="connsiteX10" fmla="*/ 3666749 w 6191980"/>
              <a:gd name="connsiteY10" fmla="*/ 234686 h 6184462"/>
              <a:gd name="connsiteX11" fmla="*/ 3724950 w 6191980"/>
              <a:gd name="connsiteY11" fmla="*/ 242197 h 6184462"/>
              <a:gd name="connsiteX12" fmla="*/ 3786907 w 6191980"/>
              <a:gd name="connsiteY12" fmla="*/ 242197 h 6184462"/>
              <a:gd name="connsiteX13" fmla="*/ 3850743 w 6191980"/>
              <a:gd name="connsiteY13" fmla="*/ 238443 h 6184462"/>
              <a:gd name="connsiteX14" fmla="*/ 3914577 w 6191980"/>
              <a:gd name="connsiteY14" fmla="*/ 230932 h 6184462"/>
              <a:gd name="connsiteX15" fmla="*/ 3978413 w 6191980"/>
              <a:gd name="connsiteY15" fmla="*/ 221545 h 6184462"/>
              <a:gd name="connsiteX16" fmla="*/ 4042247 w 6191980"/>
              <a:gd name="connsiteY16" fmla="*/ 214035 h 6184462"/>
              <a:gd name="connsiteX17" fmla="*/ 4106083 w 6191980"/>
              <a:gd name="connsiteY17" fmla="*/ 208401 h 6184462"/>
              <a:gd name="connsiteX18" fmla="*/ 4166161 w 6191980"/>
              <a:gd name="connsiteY18" fmla="*/ 210279 h 6184462"/>
              <a:gd name="connsiteX19" fmla="*/ 4224364 w 6191980"/>
              <a:gd name="connsiteY19" fmla="*/ 217789 h 6184462"/>
              <a:gd name="connsiteX20" fmla="*/ 4280690 w 6191980"/>
              <a:gd name="connsiteY20" fmla="*/ 234686 h 6184462"/>
              <a:gd name="connsiteX21" fmla="*/ 4327628 w 6191980"/>
              <a:gd name="connsiteY21" fmla="*/ 259094 h 6184462"/>
              <a:gd name="connsiteX22" fmla="*/ 4372686 w 6191980"/>
              <a:gd name="connsiteY22" fmla="*/ 291012 h 6184462"/>
              <a:gd name="connsiteX23" fmla="*/ 4412114 w 6191980"/>
              <a:gd name="connsiteY23" fmla="*/ 328561 h 6184462"/>
              <a:gd name="connsiteX24" fmla="*/ 4451542 w 6191980"/>
              <a:gd name="connsiteY24" fmla="*/ 371743 h 6184462"/>
              <a:gd name="connsiteX25" fmla="*/ 4487214 w 6191980"/>
              <a:gd name="connsiteY25" fmla="*/ 416803 h 6184462"/>
              <a:gd name="connsiteX26" fmla="*/ 4522886 w 6191980"/>
              <a:gd name="connsiteY26" fmla="*/ 463741 h 6184462"/>
              <a:gd name="connsiteX27" fmla="*/ 4558559 w 6191980"/>
              <a:gd name="connsiteY27" fmla="*/ 510678 h 6184462"/>
              <a:gd name="connsiteX28" fmla="*/ 4594231 w 6191980"/>
              <a:gd name="connsiteY28" fmla="*/ 555737 h 6184462"/>
              <a:gd name="connsiteX29" fmla="*/ 4631782 w 6191980"/>
              <a:gd name="connsiteY29" fmla="*/ 598919 h 6184462"/>
              <a:gd name="connsiteX30" fmla="*/ 4674964 w 6191980"/>
              <a:gd name="connsiteY30" fmla="*/ 636471 h 6184462"/>
              <a:gd name="connsiteX31" fmla="*/ 4716270 w 6191980"/>
              <a:gd name="connsiteY31" fmla="*/ 670266 h 6184462"/>
              <a:gd name="connsiteX32" fmla="*/ 4763206 w 6191980"/>
              <a:gd name="connsiteY32" fmla="*/ 696549 h 6184462"/>
              <a:gd name="connsiteX33" fmla="*/ 4813899 w 6191980"/>
              <a:gd name="connsiteY33" fmla="*/ 719079 h 6184462"/>
              <a:gd name="connsiteX34" fmla="*/ 4868345 w 6191980"/>
              <a:gd name="connsiteY34" fmla="*/ 737854 h 6184462"/>
              <a:gd name="connsiteX35" fmla="*/ 4924669 w 6191980"/>
              <a:gd name="connsiteY35" fmla="*/ 754751 h 6184462"/>
              <a:gd name="connsiteX36" fmla="*/ 4980995 w 6191980"/>
              <a:gd name="connsiteY36" fmla="*/ 769772 h 6184462"/>
              <a:gd name="connsiteX37" fmla="*/ 5039198 w 6191980"/>
              <a:gd name="connsiteY37" fmla="*/ 784792 h 6184462"/>
              <a:gd name="connsiteX38" fmla="*/ 5093644 w 6191980"/>
              <a:gd name="connsiteY38" fmla="*/ 801690 h 6184462"/>
              <a:gd name="connsiteX39" fmla="*/ 5148091 w 6191980"/>
              <a:gd name="connsiteY39" fmla="*/ 820464 h 6184462"/>
              <a:gd name="connsiteX40" fmla="*/ 5198784 w 6191980"/>
              <a:gd name="connsiteY40" fmla="*/ 842995 h 6184462"/>
              <a:gd name="connsiteX41" fmla="*/ 5243845 w 6191980"/>
              <a:gd name="connsiteY41" fmla="*/ 871157 h 6184462"/>
              <a:gd name="connsiteX42" fmla="*/ 5285151 w 6191980"/>
              <a:gd name="connsiteY42" fmla="*/ 904952 h 6184462"/>
              <a:gd name="connsiteX43" fmla="*/ 5318944 w 6191980"/>
              <a:gd name="connsiteY43" fmla="*/ 946257 h 6184462"/>
              <a:gd name="connsiteX44" fmla="*/ 5347108 w 6191980"/>
              <a:gd name="connsiteY44" fmla="*/ 991317 h 6184462"/>
              <a:gd name="connsiteX45" fmla="*/ 5369636 w 6191980"/>
              <a:gd name="connsiteY45" fmla="*/ 1042007 h 6184462"/>
              <a:gd name="connsiteX46" fmla="*/ 5388410 w 6191980"/>
              <a:gd name="connsiteY46" fmla="*/ 1096456 h 6184462"/>
              <a:gd name="connsiteX47" fmla="*/ 5405308 w 6191980"/>
              <a:gd name="connsiteY47" fmla="*/ 1150903 h 6184462"/>
              <a:gd name="connsiteX48" fmla="*/ 5420328 w 6191980"/>
              <a:gd name="connsiteY48" fmla="*/ 1209105 h 6184462"/>
              <a:gd name="connsiteX49" fmla="*/ 5435349 w 6191980"/>
              <a:gd name="connsiteY49" fmla="*/ 1265429 h 6184462"/>
              <a:gd name="connsiteX50" fmla="*/ 5452246 w 6191980"/>
              <a:gd name="connsiteY50" fmla="*/ 1321755 h 6184462"/>
              <a:gd name="connsiteX51" fmla="*/ 5471021 w 6191980"/>
              <a:gd name="connsiteY51" fmla="*/ 1376203 h 6184462"/>
              <a:gd name="connsiteX52" fmla="*/ 5493550 w 6191980"/>
              <a:gd name="connsiteY52" fmla="*/ 1426896 h 6184462"/>
              <a:gd name="connsiteX53" fmla="*/ 5519836 w 6191980"/>
              <a:gd name="connsiteY53" fmla="*/ 1473832 h 6184462"/>
              <a:gd name="connsiteX54" fmla="*/ 5553632 w 6191980"/>
              <a:gd name="connsiteY54" fmla="*/ 1515138 h 6184462"/>
              <a:gd name="connsiteX55" fmla="*/ 5591181 w 6191980"/>
              <a:gd name="connsiteY55" fmla="*/ 1558320 h 6184462"/>
              <a:gd name="connsiteX56" fmla="*/ 5634364 w 6191980"/>
              <a:gd name="connsiteY56" fmla="*/ 1595869 h 6184462"/>
              <a:gd name="connsiteX57" fmla="*/ 5679425 w 6191980"/>
              <a:gd name="connsiteY57" fmla="*/ 1631541 h 6184462"/>
              <a:gd name="connsiteX58" fmla="*/ 5728238 w 6191980"/>
              <a:gd name="connsiteY58" fmla="*/ 1667213 h 6184462"/>
              <a:gd name="connsiteX59" fmla="*/ 5775175 w 6191980"/>
              <a:gd name="connsiteY59" fmla="*/ 1702885 h 6184462"/>
              <a:gd name="connsiteX60" fmla="*/ 5820236 w 6191980"/>
              <a:gd name="connsiteY60" fmla="*/ 1738560 h 6184462"/>
              <a:gd name="connsiteX61" fmla="*/ 5863416 w 6191980"/>
              <a:gd name="connsiteY61" fmla="*/ 1777986 h 6184462"/>
              <a:gd name="connsiteX62" fmla="*/ 5900968 w 6191980"/>
              <a:gd name="connsiteY62" fmla="*/ 1817414 h 6184462"/>
              <a:gd name="connsiteX63" fmla="*/ 5932886 w 6191980"/>
              <a:gd name="connsiteY63" fmla="*/ 1862474 h 6184462"/>
              <a:gd name="connsiteX64" fmla="*/ 5957294 w 6191980"/>
              <a:gd name="connsiteY64" fmla="*/ 1909410 h 6184462"/>
              <a:gd name="connsiteX65" fmla="*/ 5974191 w 6191980"/>
              <a:gd name="connsiteY65" fmla="*/ 1965736 h 6184462"/>
              <a:gd name="connsiteX66" fmla="*/ 5981700 w 6191980"/>
              <a:gd name="connsiteY66" fmla="*/ 2023938 h 6184462"/>
              <a:gd name="connsiteX67" fmla="*/ 5983578 w 6191980"/>
              <a:gd name="connsiteY67" fmla="*/ 2084018 h 6184462"/>
              <a:gd name="connsiteX68" fmla="*/ 5977945 w 6191980"/>
              <a:gd name="connsiteY68" fmla="*/ 2147852 h 6184462"/>
              <a:gd name="connsiteX69" fmla="*/ 5970435 w 6191980"/>
              <a:gd name="connsiteY69" fmla="*/ 2211686 h 6184462"/>
              <a:gd name="connsiteX70" fmla="*/ 5961048 w 6191980"/>
              <a:gd name="connsiteY70" fmla="*/ 2275522 h 6184462"/>
              <a:gd name="connsiteX71" fmla="*/ 5953538 w 6191980"/>
              <a:gd name="connsiteY71" fmla="*/ 2339356 h 6184462"/>
              <a:gd name="connsiteX72" fmla="*/ 5949784 w 6191980"/>
              <a:gd name="connsiteY72" fmla="*/ 2403192 h 6184462"/>
              <a:gd name="connsiteX73" fmla="*/ 5949784 w 6191980"/>
              <a:gd name="connsiteY73" fmla="*/ 2465149 h 6184462"/>
              <a:gd name="connsiteX74" fmla="*/ 5957294 w 6191980"/>
              <a:gd name="connsiteY74" fmla="*/ 2523350 h 6184462"/>
              <a:gd name="connsiteX75" fmla="*/ 5972312 w 6191980"/>
              <a:gd name="connsiteY75" fmla="*/ 2581552 h 6184462"/>
              <a:gd name="connsiteX76" fmla="*/ 5994843 w 6191980"/>
              <a:gd name="connsiteY76" fmla="*/ 2636001 h 6184462"/>
              <a:gd name="connsiteX77" fmla="*/ 6024884 w 6191980"/>
              <a:gd name="connsiteY77" fmla="*/ 2692325 h 6184462"/>
              <a:gd name="connsiteX78" fmla="*/ 6054922 w 6191980"/>
              <a:gd name="connsiteY78" fmla="*/ 2748651 h 6184462"/>
              <a:gd name="connsiteX79" fmla="*/ 6088718 w 6191980"/>
              <a:gd name="connsiteY79" fmla="*/ 2804974 h 6184462"/>
              <a:gd name="connsiteX80" fmla="*/ 6120634 w 6191980"/>
              <a:gd name="connsiteY80" fmla="*/ 2859423 h 6184462"/>
              <a:gd name="connsiteX81" fmla="*/ 6148798 w 6191980"/>
              <a:gd name="connsiteY81" fmla="*/ 2917624 h 6184462"/>
              <a:gd name="connsiteX82" fmla="*/ 6171326 w 6191980"/>
              <a:gd name="connsiteY82" fmla="*/ 2973950 h 6184462"/>
              <a:gd name="connsiteX83" fmla="*/ 6186347 w 6191980"/>
              <a:gd name="connsiteY83" fmla="*/ 3032152 h 6184462"/>
              <a:gd name="connsiteX84" fmla="*/ 6191980 w 6191980"/>
              <a:gd name="connsiteY84" fmla="*/ 3092230 h 6184462"/>
              <a:gd name="connsiteX85" fmla="*/ 6186347 w 6191980"/>
              <a:gd name="connsiteY85" fmla="*/ 3152310 h 6184462"/>
              <a:gd name="connsiteX86" fmla="*/ 6171326 w 6191980"/>
              <a:gd name="connsiteY86" fmla="*/ 3210513 h 6184462"/>
              <a:gd name="connsiteX87" fmla="*/ 6148798 w 6191980"/>
              <a:gd name="connsiteY87" fmla="*/ 3266839 h 6184462"/>
              <a:gd name="connsiteX88" fmla="*/ 6120634 w 6191980"/>
              <a:gd name="connsiteY88" fmla="*/ 3325039 h 6184462"/>
              <a:gd name="connsiteX89" fmla="*/ 6088718 w 6191980"/>
              <a:gd name="connsiteY89" fmla="*/ 3379488 h 6184462"/>
              <a:gd name="connsiteX90" fmla="*/ 6054922 w 6191980"/>
              <a:gd name="connsiteY90" fmla="*/ 3435814 h 6184462"/>
              <a:gd name="connsiteX91" fmla="*/ 6024884 w 6191980"/>
              <a:gd name="connsiteY91" fmla="*/ 3492137 h 6184462"/>
              <a:gd name="connsiteX92" fmla="*/ 5994843 w 6191980"/>
              <a:gd name="connsiteY92" fmla="*/ 3548461 h 6184462"/>
              <a:gd name="connsiteX93" fmla="*/ 5972312 w 6191980"/>
              <a:gd name="connsiteY93" fmla="*/ 3602910 h 6184462"/>
              <a:gd name="connsiteX94" fmla="*/ 5957294 w 6191980"/>
              <a:gd name="connsiteY94" fmla="*/ 3661113 h 6184462"/>
              <a:gd name="connsiteX95" fmla="*/ 5949784 w 6191980"/>
              <a:gd name="connsiteY95" fmla="*/ 3719313 h 6184462"/>
              <a:gd name="connsiteX96" fmla="*/ 5949784 w 6191980"/>
              <a:gd name="connsiteY96" fmla="*/ 3781272 h 6184462"/>
              <a:gd name="connsiteX97" fmla="*/ 5953538 w 6191980"/>
              <a:gd name="connsiteY97" fmla="*/ 3845106 h 6184462"/>
              <a:gd name="connsiteX98" fmla="*/ 5961048 w 6191980"/>
              <a:gd name="connsiteY98" fmla="*/ 3908940 h 6184462"/>
              <a:gd name="connsiteX99" fmla="*/ 5970435 w 6191980"/>
              <a:gd name="connsiteY99" fmla="*/ 3972776 h 6184462"/>
              <a:gd name="connsiteX100" fmla="*/ 5977945 w 6191980"/>
              <a:gd name="connsiteY100" fmla="*/ 4036610 h 6184462"/>
              <a:gd name="connsiteX101" fmla="*/ 5983578 w 6191980"/>
              <a:gd name="connsiteY101" fmla="*/ 4100444 h 6184462"/>
              <a:gd name="connsiteX102" fmla="*/ 5981700 w 6191980"/>
              <a:gd name="connsiteY102" fmla="*/ 4160526 h 6184462"/>
              <a:gd name="connsiteX103" fmla="*/ 5974191 w 6191980"/>
              <a:gd name="connsiteY103" fmla="*/ 4218729 h 6184462"/>
              <a:gd name="connsiteX104" fmla="*/ 5957294 w 6191980"/>
              <a:gd name="connsiteY104" fmla="*/ 4275053 h 6184462"/>
              <a:gd name="connsiteX105" fmla="*/ 5932886 w 6191980"/>
              <a:gd name="connsiteY105" fmla="*/ 4321989 h 6184462"/>
              <a:gd name="connsiteX106" fmla="*/ 5900968 w 6191980"/>
              <a:gd name="connsiteY106" fmla="*/ 4367050 h 6184462"/>
              <a:gd name="connsiteX107" fmla="*/ 5863416 w 6191980"/>
              <a:gd name="connsiteY107" fmla="*/ 4406477 h 6184462"/>
              <a:gd name="connsiteX108" fmla="*/ 5820236 w 6191980"/>
              <a:gd name="connsiteY108" fmla="*/ 4445903 h 6184462"/>
              <a:gd name="connsiteX109" fmla="*/ 5775175 w 6191980"/>
              <a:gd name="connsiteY109" fmla="*/ 4481577 h 6184462"/>
              <a:gd name="connsiteX110" fmla="*/ 5728238 w 6191980"/>
              <a:gd name="connsiteY110" fmla="*/ 4517249 h 6184462"/>
              <a:gd name="connsiteX111" fmla="*/ 5679425 w 6191980"/>
              <a:gd name="connsiteY111" fmla="*/ 4552921 h 6184462"/>
              <a:gd name="connsiteX112" fmla="*/ 5634364 w 6191980"/>
              <a:gd name="connsiteY112" fmla="*/ 4588593 h 6184462"/>
              <a:gd name="connsiteX113" fmla="*/ 5591181 w 6191980"/>
              <a:gd name="connsiteY113" fmla="*/ 4626142 h 6184462"/>
              <a:gd name="connsiteX114" fmla="*/ 5553632 w 6191980"/>
              <a:gd name="connsiteY114" fmla="*/ 4669325 h 6184462"/>
              <a:gd name="connsiteX115" fmla="*/ 5519836 w 6191980"/>
              <a:gd name="connsiteY115" fmla="*/ 4710630 h 6184462"/>
              <a:gd name="connsiteX116" fmla="*/ 5493550 w 6191980"/>
              <a:gd name="connsiteY116" fmla="*/ 4757566 h 6184462"/>
              <a:gd name="connsiteX117" fmla="*/ 5471021 w 6191980"/>
              <a:gd name="connsiteY117" fmla="*/ 4808259 h 6184462"/>
              <a:gd name="connsiteX118" fmla="*/ 5452246 w 6191980"/>
              <a:gd name="connsiteY118" fmla="*/ 4862708 h 6184462"/>
              <a:gd name="connsiteX119" fmla="*/ 5435349 w 6191980"/>
              <a:gd name="connsiteY119" fmla="*/ 4919033 h 6184462"/>
              <a:gd name="connsiteX120" fmla="*/ 5420328 w 6191980"/>
              <a:gd name="connsiteY120" fmla="*/ 4975357 h 6184462"/>
              <a:gd name="connsiteX121" fmla="*/ 5405308 w 6191980"/>
              <a:gd name="connsiteY121" fmla="*/ 5033560 h 6184462"/>
              <a:gd name="connsiteX122" fmla="*/ 5388410 w 6191980"/>
              <a:gd name="connsiteY122" fmla="*/ 5088007 h 6184462"/>
              <a:gd name="connsiteX123" fmla="*/ 5369636 w 6191980"/>
              <a:gd name="connsiteY123" fmla="*/ 5142453 h 6184462"/>
              <a:gd name="connsiteX124" fmla="*/ 5347108 w 6191980"/>
              <a:gd name="connsiteY124" fmla="*/ 5193146 h 6184462"/>
              <a:gd name="connsiteX125" fmla="*/ 5318944 w 6191980"/>
              <a:gd name="connsiteY125" fmla="*/ 5238207 h 6184462"/>
              <a:gd name="connsiteX126" fmla="*/ 5285151 w 6191980"/>
              <a:gd name="connsiteY126" fmla="*/ 5279510 h 6184462"/>
              <a:gd name="connsiteX127" fmla="*/ 5243845 w 6191980"/>
              <a:gd name="connsiteY127" fmla="*/ 5313305 h 6184462"/>
              <a:gd name="connsiteX128" fmla="*/ 5198784 w 6191980"/>
              <a:gd name="connsiteY128" fmla="*/ 5341467 h 6184462"/>
              <a:gd name="connsiteX129" fmla="*/ 5148091 w 6191980"/>
              <a:gd name="connsiteY129" fmla="*/ 5363998 h 6184462"/>
              <a:gd name="connsiteX130" fmla="*/ 5093644 w 6191980"/>
              <a:gd name="connsiteY130" fmla="*/ 5382773 h 6184462"/>
              <a:gd name="connsiteX131" fmla="*/ 5039198 w 6191980"/>
              <a:gd name="connsiteY131" fmla="*/ 5399670 h 6184462"/>
              <a:gd name="connsiteX132" fmla="*/ 4980995 w 6191980"/>
              <a:gd name="connsiteY132" fmla="*/ 5414691 h 6184462"/>
              <a:gd name="connsiteX133" fmla="*/ 4924669 w 6191980"/>
              <a:gd name="connsiteY133" fmla="*/ 5429711 h 6184462"/>
              <a:gd name="connsiteX134" fmla="*/ 4868345 w 6191980"/>
              <a:gd name="connsiteY134" fmla="*/ 5446609 h 6184462"/>
              <a:gd name="connsiteX135" fmla="*/ 4813899 w 6191980"/>
              <a:gd name="connsiteY135" fmla="*/ 5465383 h 6184462"/>
              <a:gd name="connsiteX136" fmla="*/ 4763206 w 6191980"/>
              <a:gd name="connsiteY136" fmla="*/ 5487914 h 6184462"/>
              <a:gd name="connsiteX137" fmla="*/ 4716270 w 6191980"/>
              <a:gd name="connsiteY137" fmla="*/ 5514197 h 6184462"/>
              <a:gd name="connsiteX138" fmla="*/ 4674964 w 6191980"/>
              <a:gd name="connsiteY138" fmla="*/ 5547992 h 6184462"/>
              <a:gd name="connsiteX139" fmla="*/ 4631782 w 6191980"/>
              <a:gd name="connsiteY139" fmla="*/ 5585543 h 6184462"/>
              <a:gd name="connsiteX140" fmla="*/ 4594231 w 6191980"/>
              <a:gd name="connsiteY140" fmla="*/ 5628725 h 6184462"/>
              <a:gd name="connsiteX141" fmla="*/ 4558559 w 6191980"/>
              <a:gd name="connsiteY141" fmla="*/ 5673785 h 6184462"/>
              <a:gd name="connsiteX142" fmla="*/ 4522886 w 6191980"/>
              <a:gd name="connsiteY142" fmla="*/ 5720721 h 6184462"/>
              <a:gd name="connsiteX143" fmla="*/ 4487214 w 6191980"/>
              <a:gd name="connsiteY143" fmla="*/ 5767659 h 6184462"/>
              <a:gd name="connsiteX144" fmla="*/ 4451542 w 6191980"/>
              <a:gd name="connsiteY144" fmla="*/ 5812719 h 6184462"/>
              <a:gd name="connsiteX145" fmla="*/ 4412114 w 6191980"/>
              <a:gd name="connsiteY145" fmla="*/ 5855901 h 6184462"/>
              <a:gd name="connsiteX146" fmla="*/ 4372686 w 6191980"/>
              <a:gd name="connsiteY146" fmla="*/ 5893450 h 6184462"/>
              <a:gd name="connsiteX147" fmla="*/ 4327628 w 6191980"/>
              <a:gd name="connsiteY147" fmla="*/ 5925368 h 6184462"/>
              <a:gd name="connsiteX148" fmla="*/ 4280690 w 6191980"/>
              <a:gd name="connsiteY148" fmla="*/ 5949776 h 6184462"/>
              <a:gd name="connsiteX149" fmla="*/ 4224364 w 6191980"/>
              <a:gd name="connsiteY149" fmla="*/ 5966674 h 6184462"/>
              <a:gd name="connsiteX150" fmla="*/ 4166161 w 6191980"/>
              <a:gd name="connsiteY150" fmla="*/ 5974184 h 6184462"/>
              <a:gd name="connsiteX151" fmla="*/ 4106083 w 6191980"/>
              <a:gd name="connsiteY151" fmla="*/ 5976061 h 6184462"/>
              <a:gd name="connsiteX152" fmla="*/ 4042247 w 6191980"/>
              <a:gd name="connsiteY152" fmla="*/ 5970428 h 6184462"/>
              <a:gd name="connsiteX153" fmla="*/ 3978413 w 6191980"/>
              <a:gd name="connsiteY153" fmla="*/ 5962919 h 6184462"/>
              <a:gd name="connsiteX154" fmla="*/ 3914577 w 6191980"/>
              <a:gd name="connsiteY154" fmla="*/ 5953530 h 6184462"/>
              <a:gd name="connsiteX155" fmla="*/ 3850743 w 6191980"/>
              <a:gd name="connsiteY155" fmla="*/ 5946022 h 6184462"/>
              <a:gd name="connsiteX156" fmla="*/ 3786907 w 6191980"/>
              <a:gd name="connsiteY156" fmla="*/ 5942266 h 6184462"/>
              <a:gd name="connsiteX157" fmla="*/ 3724950 w 6191980"/>
              <a:gd name="connsiteY157" fmla="*/ 5942266 h 6184462"/>
              <a:gd name="connsiteX158" fmla="*/ 3666749 w 6191980"/>
              <a:gd name="connsiteY158" fmla="*/ 5949776 h 6184462"/>
              <a:gd name="connsiteX159" fmla="*/ 3606669 w 6191980"/>
              <a:gd name="connsiteY159" fmla="*/ 5964797 h 6184462"/>
              <a:gd name="connsiteX160" fmla="*/ 3552221 w 6191980"/>
              <a:gd name="connsiteY160" fmla="*/ 5987325 h 6184462"/>
              <a:gd name="connsiteX161" fmla="*/ 3495897 w 6191980"/>
              <a:gd name="connsiteY161" fmla="*/ 6017366 h 6184462"/>
              <a:gd name="connsiteX162" fmla="*/ 3439573 w 6191980"/>
              <a:gd name="connsiteY162" fmla="*/ 6047407 h 6184462"/>
              <a:gd name="connsiteX163" fmla="*/ 3383247 w 6191980"/>
              <a:gd name="connsiteY163" fmla="*/ 6081200 h 6184462"/>
              <a:gd name="connsiteX164" fmla="*/ 3328798 w 6191980"/>
              <a:gd name="connsiteY164" fmla="*/ 6113118 h 6184462"/>
              <a:gd name="connsiteX165" fmla="*/ 3270598 w 6191980"/>
              <a:gd name="connsiteY165" fmla="*/ 6141280 h 6184462"/>
              <a:gd name="connsiteX166" fmla="*/ 3214272 w 6191980"/>
              <a:gd name="connsiteY166" fmla="*/ 6163811 h 6184462"/>
              <a:gd name="connsiteX167" fmla="*/ 3156069 w 6191980"/>
              <a:gd name="connsiteY167" fmla="*/ 6178831 h 6184462"/>
              <a:gd name="connsiteX168" fmla="*/ 3095991 w 6191980"/>
              <a:gd name="connsiteY168" fmla="*/ 6184462 h 6184462"/>
              <a:gd name="connsiteX169" fmla="*/ 3035911 w 6191980"/>
              <a:gd name="connsiteY169" fmla="*/ 6178831 h 6184462"/>
              <a:gd name="connsiteX170" fmla="*/ 2977708 w 6191980"/>
              <a:gd name="connsiteY170" fmla="*/ 6163811 h 6184462"/>
              <a:gd name="connsiteX171" fmla="*/ 2921385 w 6191980"/>
              <a:gd name="connsiteY171" fmla="*/ 6141280 h 6184462"/>
              <a:gd name="connsiteX172" fmla="*/ 2863182 w 6191980"/>
              <a:gd name="connsiteY172" fmla="*/ 6113118 h 6184462"/>
              <a:gd name="connsiteX173" fmla="*/ 2808733 w 6191980"/>
              <a:gd name="connsiteY173" fmla="*/ 6081200 h 6184462"/>
              <a:gd name="connsiteX174" fmla="*/ 2752409 w 6191980"/>
              <a:gd name="connsiteY174" fmla="*/ 6047407 h 6184462"/>
              <a:gd name="connsiteX175" fmla="*/ 2696083 w 6191980"/>
              <a:gd name="connsiteY175" fmla="*/ 6017366 h 6184462"/>
              <a:gd name="connsiteX176" fmla="*/ 2639760 w 6191980"/>
              <a:gd name="connsiteY176" fmla="*/ 5987325 h 6184462"/>
              <a:gd name="connsiteX177" fmla="*/ 2583436 w 6191980"/>
              <a:gd name="connsiteY177" fmla="*/ 5964797 h 6184462"/>
              <a:gd name="connsiteX178" fmla="*/ 2525233 w 6191980"/>
              <a:gd name="connsiteY178" fmla="*/ 5949776 h 6184462"/>
              <a:gd name="connsiteX179" fmla="*/ 2467030 w 6191980"/>
              <a:gd name="connsiteY179" fmla="*/ 5942266 h 6184462"/>
              <a:gd name="connsiteX180" fmla="*/ 2405071 w 6191980"/>
              <a:gd name="connsiteY180" fmla="*/ 5942266 h 6184462"/>
              <a:gd name="connsiteX181" fmla="*/ 2341237 w 6191980"/>
              <a:gd name="connsiteY181" fmla="*/ 5946022 h 6184462"/>
              <a:gd name="connsiteX182" fmla="*/ 2277403 w 6191980"/>
              <a:gd name="connsiteY182" fmla="*/ 5953530 h 6184462"/>
              <a:gd name="connsiteX183" fmla="*/ 2213567 w 6191980"/>
              <a:gd name="connsiteY183" fmla="*/ 5962919 h 6184462"/>
              <a:gd name="connsiteX184" fmla="*/ 2149731 w 6191980"/>
              <a:gd name="connsiteY184" fmla="*/ 5970428 h 6184462"/>
              <a:gd name="connsiteX185" fmla="*/ 2085897 w 6191980"/>
              <a:gd name="connsiteY185" fmla="*/ 5976061 h 6184462"/>
              <a:gd name="connsiteX186" fmla="*/ 2025819 w 6191980"/>
              <a:gd name="connsiteY186" fmla="*/ 5974184 h 6184462"/>
              <a:gd name="connsiteX187" fmla="*/ 1967617 w 6191980"/>
              <a:gd name="connsiteY187" fmla="*/ 5966674 h 6184462"/>
              <a:gd name="connsiteX188" fmla="*/ 1911291 w 6191980"/>
              <a:gd name="connsiteY188" fmla="*/ 5949776 h 6184462"/>
              <a:gd name="connsiteX189" fmla="*/ 1864354 w 6191980"/>
              <a:gd name="connsiteY189" fmla="*/ 5925368 h 6184462"/>
              <a:gd name="connsiteX190" fmla="*/ 1819293 w 6191980"/>
              <a:gd name="connsiteY190" fmla="*/ 5893450 h 6184462"/>
              <a:gd name="connsiteX191" fmla="*/ 1779867 w 6191980"/>
              <a:gd name="connsiteY191" fmla="*/ 5855901 h 6184462"/>
              <a:gd name="connsiteX192" fmla="*/ 1740438 w 6191980"/>
              <a:gd name="connsiteY192" fmla="*/ 5812719 h 6184462"/>
              <a:gd name="connsiteX193" fmla="*/ 1704766 w 6191980"/>
              <a:gd name="connsiteY193" fmla="*/ 5767659 h 6184462"/>
              <a:gd name="connsiteX194" fmla="*/ 1669094 w 6191980"/>
              <a:gd name="connsiteY194" fmla="*/ 5720721 h 6184462"/>
              <a:gd name="connsiteX195" fmla="*/ 1633422 w 6191980"/>
              <a:gd name="connsiteY195" fmla="*/ 5673785 h 6184462"/>
              <a:gd name="connsiteX196" fmla="*/ 1597750 w 6191980"/>
              <a:gd name="connsiteY196" fmla="*/ 5628725 h 6184462"/>
              <a:gd name="connsiteX197" fmla="*/ 1560199 w 6191980"/>
              <a:gd name="connsiteY197" fmla="*/ 5585543 h 6184462"/>
              <a:gd name="connsiteX198" fmla="*/ 1517016 w 6191980"/>
              <a:gd name="connsiteY198" fmla="*/ 5547992 h 6184462"/>
              <a:gd name="connsiteX199" fmla="*/ 1475711 w 6191980"/>
              <a:gd name="connsiteY199" fmla="*/ 5514197 h 6184462"/>
              <a:gd name="connsiteX200" fmla="*/ 1428774 w 6191980"/>
              <a:gd name="connsiteY200" fmla="*/ 5487914 h 6184462"/>
              <a:gd name="connsiteX201" fmla="*/ 1378082 w 6191980"/>
              <a:gd name="connsiteY201" fmla="*/ 5465383 h 6184462"/>
              <a:gd name="connsiteX202" fmla="*/ 1323635 w 6191980"/>
              <a:gd name="connsiteY202" fmla="*/ 5446609 h 6184462"/>
              <a:gd name="connsiteX203" fmla="*/ 1267309 w 6191980"/>
              <a:gd name="connsiteY203" fmla="*/ 5429711 h 6184462"/>
              <a:gd name="connsiteX204" fmla="*/ 1210986 w 6191980"/>
              <a:gd name="connsiteY204" fmla="*/ 5414691 h 6184462"/>
              <a:gd name="connsiteX205" fmla="*/ 1152783 w 6191980"/>
              <a:gd name="connsiteY205" fmla="*/ 5399670 h 6184462"/>
              <a:gd name="connsiteX206" fmla="*/ 1098336 w 6191980"/>
              <a:gd name="connsiteY206" fmla="*/ 5382773 h 6184462"/>
              <a:gd name="connsiteX207" fmla="*/ 1043887 w 6191980"/>
              <a:gd name="connsiteY207" fmla="*/ 5363998 h 6184462"/>
              <a:gd name="connsiteX208" fmla="*/ 993197 w 6191980"/>
              <a:gd name="connsiteY208" fmla="*/ 5341467 h 6184462"/>
              <a:gd name="connsiteX209" fmla="*/ 948135 w 6191980"/>
              <a:gd name="connsiteY209" fmla="*/ 5313305 h 6184462"/>
              <a:gd name="connsiteX210" fmla="*/ 906830 w 6191980"/>
              <a:gd name="connsiteY210" fmla="*/ 5279510 h 6184462"/>
              <a:gd name="connsiteX211" fmla="*/ 873037 w 6191980"/>
              <a:gd name="connsiteY211" fmla="*/ 5238207 h 6184462"/>
              <a:gd name="connsiteX212" fmla="*/ 844875 w 6191980"/>
              <a:gd name="connsiteY212" fmla="*/ 5193146 h 6184462"/>
              <a:gd name="connsiteX213" fmla="*/ 822344 w 6191980"/>
              <a:gd name="connsiteY213" fmla="*/ 5142453 h 6184462"/>
              <a:gd name="connsiteX214" fmla="*/ 803570 w 6191980"/>
              <a:gd name="connsiteY214" fmla="*/ 5088007 h 6184462"/>
              <a:gd name="connsiteX215" fmla="*/ 786672 w 6191980"/>
              <a:gd name="connsiteY215" fmla="*/ 5033560 h 6184462"/>
              <a:gd name="connsiteX216" fmla="*/ 771652 w 6191980"/>
              <a:gd name="connsiteY216" fmla="*/ 4975357 h 6184462"/>
              <a:gd name="connsiteX217" fmla="*/ 756631 w 6191980"/>
              <a:gd name="connsiteY217" fmla="*/ 4919033 h 6184462"/>
              <a:gd name="connsiteX218" fmla="*/ 739734 w 6191980"/>
              <a:gd name="connsiteY218" fmla="*/ 4862708 h 6184462"/>
              <a:gd name="connsiteX219" fmla="*/ 720959 w 6191980"/>
              <a:gd name="connsiteY219" fmla="*/ 4808259 h 6184462"/>
              <a:gd name="connsiteX220" fmla="*/ 698428 w 6191980"/>
              <a:gd name="connsiteY220" fmla="*/ 4757566 h 6184462"/>
              <a:gd name="connsiteX221" fmla="*/ 672143 w 6191980"/>
              <a:gd name="connsiteY221" fmla="*/ 4710630 h 6184462"/>
              <a:gd name="connsiteX222" fmla="*/ 638351 w 6191980"/>
              <a:gd name="connsiteY222" fmla="*/ 4669325 h 6184462"/>
              <a:gd name="connsiteX223" fmla="*/ 600799 w 6191980"/>
              <a:gd name="connsiteY223" fmla="*/ 4626142 h 6184462"/>
              <a:gd name="connsiteX224" fmla="*/ 557617 w 6191980"/>
              <a:gd name="connsiteY224" fmla="*/ 4588593 h 6184462"/>
              <a:gd name="connsiteX225" fmla="*/ 510678 w 6191980"/>
              <a:gd name="connsiteY225" fmla="*/ 4552921 h 6184462"/>
              <a:gd name="connsiteX226" fmla="*/ 463742 w 6191980"/>
              <a:gd name="connsiteY226" fmla="*/ 4517249 h 6184462"/>
              <a:gd name="connsiteX227" fmla="*/ 416805 w 6191980"/>
              <a:gd name="connsiteY227" fmla="*/ 4481577 h 6184462"/>
              <a:gd name="connsiteX228" fmla="*/ 371744 w 6191980"/>
              <a:gd name="connsiteY228" fmla="*/ 4445903 h 6184462"/>
              <a:gd name="connsiteX229" fmla="*/ 328562 w 6191980"/>
              <a:gd name="connsiteY229" fmla="*/ 4406477 h 6184462"/>
              <a:gd name="connsiteX230" fmla="*/ 291012 w 6191980"/>
              <a:gd name="connsiteY230" fmla="*/ 4367050 h 6184462"/>
              <a:gd name="connsiteX231" fmla="*/ 259096 w 6191980"/>
              <a:gd name="connsiteY231" fmla="*/ 4321989 h 6184462"/>
              <a:gd name="connsiteX232" fmla="*/ 234689 w 6191980"/>
              <a:gd name="connsiteY232" fmla="*/ 4275053 h 6184462"/>
              <a:gd name="connsiteX233" fmla="*/ 217791 w 6191980"/>
              <a:gd name="connsiteY233" fmla="*/ 4218729 h 6184462"/>
              <a:gd name="connsiteX234" fmla="*/ 210281 w 6191980"/>
              <a:gd name="connsiteY234" fmla="*/ 4160526 h 6184462"/>
              <a:gd name="connsiteX235" fmla="*/ 208402 w 6191980"/>
              <a:gd name="connsiteY235" fmla="*/ 4100444 h 6184462"/>
              <a:gd name="connsiteX236" fmla="*/ 214035 w 6191980"/>
              <a:gd name="connsiteY236" fmla="*/ 4036610 h 6184462"/>
              <a:gd name="connsiteX237" fmla="*/ 221545 w 6191980"/>
              <a:gd name="connsiteY237" fmla="*/ 3972776 h 6184462"/>
              <a:gd name="connsiteX238" fmla="*/ 230932 w 6191980"/>
              <a:gd name="connsiteY238" fmla="*/ 3908940 h 6184462"/>
              <a:gd name="connsiteX239" fmla="*/ 238443 w 6191980"/>
              <a:gd name="connsiteY239" fmla="*/ 3845106 h 6184462"/>
              <a:gd name="connsiteX240" fmla="*/ 242199 w 6191980"/>
              <a:gd name="connsiteY240" fmla="*/ 3781272 h 6184462"/>
              <a:gd name="connsiteX241" fmla="*/ 242199 w 6191980"/>
              <a:gd name="connsiteY241" fmla="*/ 3719313 h 6184462"/>
              <a:gd name="connsiteX242" fmla="*/ 234689 w 6191980"/>
              <a:gd name="connsiteY242" fmla="*/ 3661113 h 6184462"/>
              <a:gd name="connsiteX243" fmla="*/ 219668 w 6191980"/>
              <a:gd name="connsiteY243" fmla="*/ 3602910 h 6184462"/>
              <a:gd name="connsiteX244" fmla="*/ 197138 w 6191980"/>
              <a:gd name="connsiteY244" fmla="*/ 3548461 h 6184462"/>
              <a:gd name="connsiteX245" fmla="*/ 168976 w 6191980"/>
              <a:gd name="connsiteY245" fmla="*/ 3492137 h 6184462"/>
              <a:gd name="connsiteX246" fmla="*/ 137057 w 6191980"/>
              <a:gd name="connsiteY246" fmla="*/ 3435814 h 6184462"/>
              <a:gd name="connsiteX247" fmla="*/ 103264 w 6191980"/>
              <a:gd name="connsiteY247" fmla="*/ 3379488 h 6184462"/>
              <a:gd name="connsiteX248" fmla="*/ 71346 w 6191980"/>
              <a:gd name="connsiteY248" fmla="*/ 3325039 h 6184462"/>
              <a:gd name="connsiteX249" fmla="*/ 43182 w 6191980"/>
              <a:gd name="connsiteY249" fmla="*/ 3266839 h 6184462"/>
              <a:gd name="connsiteX250" fmla="*/ 20654 w 6191980"/>
              <a:gd name="connsiteY250" fmla="*/ 3210513 h 6184462"/>
              <a:gd name="connsiteX251" fmla="*/ 5634 w 6191980"/>
              <a:gd name="connsiteY251" fmla="*/ 3152310 h 6184462"/>
              <a:gd name="connsiteX252" fmla="*/ 0 w 6191980"/>
              <a:gd name="connsiteY252" fmla="*/ 3092230 h 6184462"/>
              <a:gd name="connsiteX253" fmla="*/ 5634 w 6191980"/>
              <a:gd name="connsiteY253" fmla="*/ 3032152 h 6184462"/>
              <a:gd name="connsiteX254" fmla="*/ 20654 w 6191980"/>
              <a:gd name="connsiteY254" fmla="*/ 2973950 h 6184462"/>
              <a:gd name="connsiteX255" fmla="*/ 43182 w 6191980"/>
              <a:gd name="connsiteY255" fmla="*/ 2917624 h 6184462"/>
              <a:gd name="connsiteX256" fmla="*/ 71346 w 6191980"/>
              <a:gd name="connsiteY256" fmla="*/ 2859423 h 6184462"/>
              <a:gd name="connsiteX257" fmla="*/ 103264 w 6191980"/>
              <a:gd name="connsiteY257" fmla="*/ 2804974 h 6184462"/>
              <a:gd name="connsiteX258" fmla="*/ 137057 w 6191980"/>
              <a:gd name="connsiteY258" fmla="*/ 2748651 h 6184462"/>
              <a:gd name="connsiteX259" fmla="*/ 168976 w 6191980"/>
              <a:gd name="connsiteY259" fmla="*/ 2692325 h 6184462"/>
              <a:gd name="connsiteX260" fmla="*/ 197138 w 6191980"/>
              <a:gd name="connsiteY260" fmla="*/ 2636001 h 6184462"/>
              <a:gd name="connsiteX261" fmla="*/ 219668 w 6191980"/>
              <a:gd name="connsiteY261" fmla="*/ 2581552 h 6184462"/>
              <a:gd name="connsiteX262" fmla="*/ 234689 w 6191980"/>
              <a:gd name="connsiteY262" fmla="*/ 2523350 h 6184462"/>
              <a:gd name="connsiteX263" fmla="*/ 242199 w 6191980"/>
              <a:gd name="connsiteY263" fmla="*/ 2465149 h 6184462"/>
              <a:gd name="connsiteX264" fmla="*/ 242199 w 6191980"/>
              <a:gd name="connsiteY264" fmla="*/ 2403192 h 6184462"/>
              <a:gd name="connsiteX265" fmla="*/ 238443 w 6191980"/>
              <a:gd name="connsiteY265" fmla="*/ 2339356 h 6184462"/>
              <a:gd name="connsiteX266" fmla="*/ 230932 w 6191980"/>
              <a:gd name="connsiteY266" fmla="*/ 2275522 h 6184462"/>
              <a:gd name="connsiteX267" fmla="*/ 221545 w 6191980"/>
              <a:gd name="connsiteY267" fmla="*/ 2211686 h 6184462"/>
              <a:gd name="connsiteX268" fmla="*/ 214035 w 6191980"/>
              <a:gd name="connsiteY268" fmla="*/ 2147852 h 6184462"/>
              <a:gd name="connsiteX269" fmla="*/ 208402 w 6191980"/>
              <a:gd name="connsiteY269" fmla="*/ 2084018 h 6184462"/>
              <a:gd name="connsiteX270" fmla="*/ 210281 w 6191980"/>
              <a:gd name="connsiteY270" fmla="*/ 2023938 h 6184462"/>
              <a:gd name="connsiteX271" fmla="*/ 217791 w 6191980"/>
              <a:gd name="connsiteY271" fmla="*/ 1965736 h 6184462"/>
              <a:gd name="connsiteX272" fmla="*/ 234689 w 6191980"/>
              <a:gd name="connsiteY272" fmla="*/ 1909410 h 6184462"/>
              <a:gd name="connsiteX273" fmla="*/ 259096 w 6191980"/>
              <a:gd name="connsiteY273" fmla="*/ 1862474 h 6184462"/>
              <a:gd name="connsiteX274" fmla="*/ 291012 w 6191980"/>
              <a:gd name="connsiteY274" fmla="*/ 1817414 h 6184462"/>
              <a:gd name="connsiteX275" fmla="*/ 328562 w 6191980"/>
              <a:gd name="connsiteY275" fmla="*/ 1777986 h 6184462"/>
              <a:gd name="connsiteX276" fmla="*/ 371744 w 6191980"/>
              <a:gd name="connsiteY276" fmla="*/ 1738560 h 6184462"/>
              <a:gd name="connsiteX277" fmla="*/ 416805 w 6191980"/>
              <a:gd name="connsiteY277" fmla="*/ 1702885 h 6184462"/>
              <a:gd name="connsiteX278" fmla="*/ 463742 w 6191980"/>
              <a:gd name="connsiteY278" fmla="*/ 1667213 h 6184462"/>
              <a:gd name="connsiteX279" fmla="*/ 510678 w 6191980"/>
              <a:gd name="connsiteY279" fmla="*/ 1631541 h 6184462"/>
              <a:gd name="connsiteX280" fmla="*/ 557617 w 6191980"/>
              <a:gd name="connsiteY280" fmla="*/ 1595869 h 6184462"/>
              <a:gd name="connsiteX281" fmla="*/ 600799 w 6191980"/>
              <a:gd name="connsiteY281" fmla="*/ 1558320 h 6184462"/>
              <a:gd name="connsiteX282" fmla="*/ 638351 w 6191980"/>
              <a:gd name="connsiteY282" fmla="*/ 1515138 h 6184462"/>
              <a:gd name="connsiteX283" fmla="*/ 672143 w 6191980"/>
              <a:gd name="connsiteY283" fmla="*/ 1473832 h 6184462"/>
              <a:gd name="connsiteX284" fmla="*/ 698428 w 6191980"/>
              <a:gd name="connsiteY284" fmla="*/ 1426896 h 6184462"/>
              <a:gd name="connsiteX285" fmla="*/ 720959 w 6191980"/>
              <a:gd name="connsiteY285" fmla="*/ 1376203 h 6184462"/>
              <a:gd name="connsiteX286" fmla="*/ 739734 w 6191980"/>
              <a:gd name="connsiteY286" fmla="*/ 1321755 h 6184462"/>
              <a:gd name="connsiteX287" fmla="*/ 756631 w 6191980"/>
              <a:gd name="connsiteY287" fmla="*/ 1265429 h 6184462"/>
              <a:gd name="connsiteX288" fmla="*/ 771652 w 6191980"/>
              <a:gd name="connsiteY288" fmla="*/ 1209105 h 6184462"/>
              <a:gd name="connsiteX289" fmla="*/ 786672 w 6191980"/>
              <a:gd name="connsiteY289" fmla="*/ 1150903 h 6184462"/>
              <a:gd name="connsiteX290" fmla="*/ 803570 w 6191980"/>
              <a:gd name="connsiteY290" fmla="*/ 1096456 h 6184462"/>
              <a:gd name="connsiteX291" fmla="*/ 822344 w 6191980"/>
              <a:gd name="connsiteY291" fmla="*/ 1042007 h 6184462"/>
              <a:gd name="connsiteX292" fmla="*/ 844875 w 6191980"/>
              <a:gd name="connsiteY292" fmla="*/ 991317 h 6184462"/>
              <a:gd name="connsiteX293" fmla="*/ 873037 w 6191980"/>
              <a:gd name="connsiteY293" fmla="*/ 946257 h 6184462"/>
              <a:gd name="connsiteX294" fmla="*/ 906830 w 6191980"/>
              <a:gd name="connsiteY294" fmla="*/ 904952 h 6184462"/>
              <a:gd name="connsiteX295" fmla="*/ 948135 w 6191980"/>
              <a:gd name="connsiteY295" fmla="*/ 871157 h 6184462"/>
              <a:gd name="connsiteX296" fmla="*/ 993197 w 6191980"/>
              <a:gd name="connsiteY296" fmla="*/ 842995 h 6184462"/>
              <a:gd name="connsiteX297" fmla="*/ 1043887 w 6191980"/>
              <a:gd name="connsiteY297" fmla="*/ 820464 h 6184462"/>
              <a:gd name="connsiteX298" fmla="*/ 1098336 w 6191980"/>
              <a:gd name="connsiteY298" fmla="*/ 801690 h 6184462"/>
              <a:gd name="connsiteX299" fmla="*/ 1152783 w 6191980"/>
              <a:gd name="connsiteY299" fmla="*/ 784792 h 6184462"/>
              <a:gd name="connsiteX300" fmla="*/ 1210986 w 6191980"/>
              <a:gd name="connsiteY300" fmla="*/ 769772 h 6184462"/>
              <a:gd name="connsiteX301" fmla="*/ 1267309 w 6191980"/>
              <a:gd name="connsiteY301" fmla="*/ 754751 h 6184462"/>
              <a:gd name="connsiteX302" fmla="*/ 1323635 w 6191980"/>
              <a:gd name="connsiteY302" fmla="*/ 737854 h 6184462"/>
              <a:gd name="connsiteX303" fmla="*/ 1378082 w 6191980"/>
              <a:gd name="connsiteY303" fmla="*/ 719079 h 6184462"/>
              <a:gd name="connsiteX304" fmla="*/ 1428774 w 6191980"/>
              <a:gd name="connsiteY304" fmla="*/ 696549 h 6184462"/>
              <a:gd name="connsiteX305" fmla="*/ 1475711 w 6191980"/>
              <a:gd name="connsiteY305" fmla="*/ 670266 h 6184462"/>
              <a:gd name="connsiteX306" fmla="*/ 1517016 w 6191980"/>
              <a:gd name="connsiteY306" fmla="*/ 636471 h 6184462"/>
              <a:gd name="connsiteX307" fmla="*/ 1560199 w 6191980"/>
              <a:gd name="connsiteY307" fmla="*/ 598919 h 6184462"/>
              <a:gd name="connsiteX308" fmla="*/ 1597750 w 6191980"/>
              <a:gd name="connsiteY308" fmla="*/ 555737 h 6184462"/>
              <a:gd name="connsiteX309" fmla="*/ 1633422 w 6191980"/>
              <a:gd name="connsiteY309" fmla="*/ 510678 h 6184462"/>
              <a:gd name="connsiteX310" fmla="*/ 1669094 w 6191980"/>
              <a:gd name="connsiteY310" fmla="*/ 463741 h 6184462"/>
              <a:gd name="connsiteX311" fmla="*/ 1704766 w 6191980"/>
              <a:gd name="connsiteY311" fmla="*/ 416803 h 6184462"/>
              <a:gd name="connsiteX312" fmla="*/ 1740438 w 6191980"/>
              <a:gd name="connsiteY312" fmla="*/ 371743 h 6184462"/>
              <a:gd name="connsiteX313" fmla="*/ 1779867 w 6191980"/>
              <a:gd name="connsiteY313" fmla="*/ 328561 h 6184462"/>
              <a:gd name="connsiteX314" fmla="*/ 1819293 w 6191980"/>
              <a:gd name="connsiteY314" fmla="*/ 291012 h 6184462"/>
              <a:gd name="connsiteX315" fmla="*/ 1864354 w 6191980"/>
              <a:gd name="connsiteY315" fmla="*/ 259094 h 6184462"/>
              <a:gd name="connsiteX316" fmla="*/ 1911291 w 6191980"/>
              <a:gd name="connsiteY316" fmla="*/ 234686 h 6184462"/>
              <a:gd name="connsiteX317" fmla="*/ 1967617 w 6191980"/>
              <a:gd name="connsiteY317" fmla="*/ 217789 h 6184462"/>
              <a:gd name="connsiteX318" fmla="*/ 2025819 w 6191980"/>
              <a:gd name="connsiteY318" fmla="*/ 210279 h 6184462"/>
              <a:gd name="connsiteX319" fmla="*/ 2085897 w 6191980"/>
              <a:gd name="connsiteY319" fmla="*/ 208401 h 6184462"/>
              <a:gd name="connsiteX320" fmla="*/ 2149731 w 6191980"/>
              <a:gd name="connsiteY320" fmla="*/ 214035 h 6184462"/>
              <a:gd name="connsiteX321" fmla="*/ 2213567 w 6191980"/>
              <a:gd name="connsiteY321" fmla="*/ 221545 h 6184462"/>
              <a:gd name="connsiteX322" fmla="*/ 2277403 w 6191980"/>
              <a:gd name="connsiteY322" fmla="*/ 230932 h 6184462"/>
              <a:gd name="connsiteX323" fmla="*/ 2341237 w 6191980"/>
              <a:gd name="connsiteY323" fmla="*/ 238443 h 6184462"/>
              <a:gd name="connsiteX324" fmla="*/ 2405071 w 6191980"/>
              <a:gd name="connsiteY324" fmla="*/ 242197 h 6184462"/>
              <a:gd name="connsiteX325" fmla="*/ 2467030 w 6191980"/>
              <a:gd name="connsiteY325" fmla="*/ 242197 h 6184462"/>
              <a:gd name="connsiteX326" fmla="*/ 2525233 w 6191980"/>
              <a:gd name="connsiteY326" fmla="*/ 234686 h 6184462"/>
              <a:gd name="connsiteX327" fmla="*/ 2583436 w 6191980"/>
              <a:gd name="connsiteY327" fmla="*/ 219666 h 6184462"/>
              <a:gd name="connsiteX328" fmla="*/ 2639760 w 6191980"/>
              <a:gd name="connsiteY328" fmla="*/ 197137 h 6184462"/>
              <a:gd name="connsiteX329" fmla="*/ 2696083 w 6191980"/>
              <a:gd name="connsiteY329" fmla="*/ 167096 h 6184462"/>
              <a:gd name="connsiteX330" fmla="*/ 2752409 w 6191980"/>
              <a:gd name="connsiteY330" fmla="*/ 137057 h 6184462"/>
              <a:gd name="connsiteX331" fmla="*/ 2808733 w 6191980"/>
              <a:gd name="connsiteY331" fmla="*/ 103262 h 6184462"/>
              <a:gd name="connsiteX332" fmla="*/ 2863182 w 6191980"/>
              <a:gd name="connsiteY332" fmla="*/ 71344 h 6184462"/>
              <a:gd name="connsiteX333" fmla="*/ 2921385 w 6191980"/>
              <a:gd name="connsiteY333" fmla="*/ 43182 h 6184462"/>
              <a:gd name="connsiteX334" fmla="*/ 2977708 w 6191980"/>
              <a:gd name="connsiteY334" fmla="*/ 20652 h 6184462"/>
              <a:gd name="connsiteX335" fmla="*/ 3035911 w 6191980"/>
              <a:gd name="connsiteY335" fmla="*/ 5631 h 61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6191980" h="6184462">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7214" y="416803"/>
                </a:lnTo>
                <a:lnTo>
                  <a:pt x="4522886" y="463741"/>
                </a:lnTo>
                <a:lnTo>
                  <a:pt x="4558559" y="510678"/>
                </a:lnTo>
                <a:lnTo>
                  <a:pt x="4594231" y="555737"/>
                </a:lnTo>
                <a:lnTo>
                  <a:pt x="4631782" y="598919"/>
                </a:lnTo>
                <a:lnTo>
                  <a:pt x="4674964" y="636471"/>
                </a:lnTo>
                <a:lnTo>
                  <a:pt x="4716270" y="670266"/>
                </a:lnTo>
                <a:lnTo>
                  <a:pt x="4763206" y="696549"/>
                </a:lnTo>
                <a:lnTo>
                  <a:pt x="4813899" y="719079"/>
                </a:lnTo>
                <a:lnTo>
                  <a:pt x="4868345" y="737854"/>
                </a:lnTo>
                <a:lnTo>
                  <a:pt x="4924669" y="754751"/>
                </a:lnTo>
                <a:lnTo>
                  <a:pt x="4980995" y="769772"/>
                </a:lnTo>
                <a:lnTo>
                  <a:pt x="5039198" y="784792"/>
                </a:lnTo>
                <a:lnTo>
                  <a:pt x="5093644" y="801690"/>
                </a:lnTo>
                <a:lnTo>
                  <a:pt x="5148091" y="820464"/>
                </a:lnTo>
                <a:lnTo>
                  <a:pt x="5198784" y="842995"/>
                </a:lnTo>
                <a:lnTo>
                  <a:pt x="5243845" y="871157"/>
                </a:lnTo>
                <a:lnTo>
                  <a:pt x="5285151" y="904952"/>
                </a:lnTo>
                <a:lnTo>
                  <a:pt x="5318944" y="946257"/>
                </a:lnTo>
                <a:lnTo>
                  <a:pt x="5347108" y="991317"/>
                </a:lnTo>
                <a:lnTo>
                  <a:pt x="5369636" y="1042007"/>
                </a:lnTo>
                <a:lnTo>
                  <a:pt x="5388410" y="1096456"/>
                </a:lnTo>
                <a:lnTo>
                  <a:pt x="5405308" y="1150903"/>
                </a:lnTo>
                <a:lnTo>
                  <a:pt x="5420328" y="1209105"/>
                </a:lnTo>
                <a:lnTo>
                  <a:pt x="5435349" y="1265429"/>
                </a:lnTo>
                <a:lnTo>
                  <a:pt x="5452246" y="1321755"/>
                </a:lnTo>
                <a:lnTo>
                  <a:pt x="5471021" y="1376203"/>
                </a:lnTo>
                <a:lnTo>
                  <a:pt x="5493550" y="1426896"/>
                </a:lnTo>
                <a:lnTo>
                  <a:pt x="5519836" y="1473832"/>
                </a:lnTo>
                <a:lnTo>
                  <a:pt x="5553632" y="1515138"/>
                </a:lnTo>
                <a:lnTo>
                  <a:pt x="5591181" y="1558320"/>
                </a:lnTo>
                <a:lnTo>
                  <a:pt x="5634364" y="1595869"/>
                </a:lnTo>
                <a:lnTo>
                  <a:pt x="5679425" y="1631541"/>
                </a:lnTo>
                <a:lnTo>
                  <a:pt x="5728238" y="1667213"/>
                </a:lnTo>
                <a:lnTo>
                  <a:pt x="5775175" y="1702885"/>
                </a:lnTo>
                <a:lnTo>
                  <a:pt x="5820236" y="1738560"/>
                </a:lnTo>
                <a:lnTo>
                  <a:pt x="5863416" y="1777986"/>
                </a:lnTo>
                <a:lnTo>
                  <a:pt x="5900968" y="1817414"/>
                </a:lnTo>
                <a:lnTo>
                  <a:pt x="5932886" y="1862474"/>
                </a:lnTo>
                <a:lnTo>
                  <a:pt x="5957294" y="1909410"/>
                </a:lnTo>
                <a:lnTo>
                  <a:pt x="5974191" y="1965736"/>
                </a:lnTo>
                <a:lnTo>
                  <a:pt x="5981700" y="2023938"/>
                </a:lnTo>
                <a:lnTo>
                  <a:pt x="5983578" y="2084018"/>
                </a:lnTo>
                <a:lnTo>
                  <a:pt x="5977945" y="2147852"/>
                </a:lnTo>
                <a:lnTo>
                  <a:pt x="5970435" y="2211686"/>
                </a:lnTo>
                <a:lnTo>
                  <a:pt x="5961048" y="2275522"/>
                </a:lnTo>
                <a:lnTo>
                  <a:pt x="5953538" y="2339356"/>
                </a:lnTo>
                <a:lnTo>
                  <a:pt x="5949784" y="2403192"/>
                </a:lnTo>
                <a:lnTo>
                  <a:pt x="5949784" y="2465149"/>
                </a:lnTo>
                <a:lnTo>
                  <a:pt x="5957294" y="2523350"/>
                </a:lnTo>
                <a:lnTo>
                  <a:pt x="5972312" y="2581552"/>
                </a:lnTo>
                <a:lnTo>
                  <a:pt x="5994843" y="2636001"/>
                </a:lnTo>
                <a:lnTo>
                  <a:pt x="6024884" y="2692325"/>
                </a:lnTo>
                <a:lnTo>
                  <a:pt x="6054922" y="2748651"/>
                </a:lnTo>
                <a:lnTo>
                  <a:pt x="6088718" y="2804974"/>
                </a:lnTo>
                <a:lnTo>
                  <a:pt x="6120634" y="2859423"/>
                </a:lnTo>
                <a:lnTo>
                  <a:pt x="6148798" y="2917624"/>
                </a:lnTo>
                <a:lnTo>
                  <a:pt x="6171326" y="2973950"/>
                </a:lnTo>
                <a:lnTo>
                  <a:pt x="6186347" y="3032152"/>
                </a:lnTo>
                <a:lnTo>
                  <a:pt x="6191980" y="3092230"/>
                </a:lnTo>
                <a:lnTo>
                  <a:pt x="6186347" y="3152310"/>
                </a:lnTo>
                <a:lnTo>
                  <a:pt x="6171326" y="3210513"/>
                </a:lnTo>
                <a:lnTo>
                  <a:pt x="6148798" y="3266839"/>
                </a:lnTo>
                <a:lnTo>
                  <a:pt x="6120634" y="3325039"/>
                </a:lnTo>
                <a:lnTo>
                  <a:pt x="6088718" y="3379488"/>
                </a:lnTo>
                <a:lnTo>
                  <a:pt x="6054922" y="3435814"/>
                </a:lnTo>
                <a:lnTo>
                  <a:pt x="6024884" y="3492137"/>
                </a:lnTo>
                <a:lnTo>
                  <a:pt x="5994843" y="3548461"/>
                </a:lnTo>
                <a:lnTo>
                  <a:pt x="5972312" y="3602910"/>
                </a:lnTo>
                <a:lnTo>
                  <a:pt x="5957294" y="3661113"/>
                </a:lnTo>
                <a:lnTo>
                  <a:pt x="5949784" y="3719313"/>
                </a:lnTo>
                <a:lnTo>
                  <a:pt x="5949784" y="3781272"/>
                </a:lnTo>
                <a:lnTo>
                  <a:pt x="5953538" y="3845106"/>
                </a:lnTo>
                <a:lnTo>
                  <a:pt x="5961048" y="3908940"/>
                </a:lnTo>
                <a:lnTo>
                  <a:pt x="5970435" y="3972776"/>
                </a:lnTo>
                <a:lnTo>
                  <a:pt x="5977945" y="4036610"/>
                </a:lnTo>
                <a:lnTo>
                  <a:pt x="5983578" y="4100444"/>
                </a:lnTo>
                <a:lnTo>
                  <a:pt x="5981700" y="4160526"/>
                </a:lnTo>
                <a:lnTo>
                  <a:pt x="5974191" y="4218729"/>
                </a:lnTo>
                <a:lnTo>
                  <a:pt x="5957294" y="4275053"/>
                </a:lnTo>
                <a:lnTo>
                  <a:pt x="5932886" y="4321989"/>
                </a:lnTo>
                <a:lnTo>
                  <a:pt x="5900968" y="4367050"/>
                </a:lnTo>
                <a:lnTo>
                  <a:pt x="5863416" y="4406477"/>
                </a:lnTo>
                <a:lnTo>
                  <a:pt x="5820236" y="4445903"/>
                </a:lnTo>
                <a:lnTo>
                  <a:pt x="5775175" y="4481577"/>
                </a:lnTo>
                <a:lnTo>
                  <a:pt x="5728238" y="4517249"/>
                </a:lnTo>
                <a:lnTo>
                  <a:pt x="5679425" y="4552921"/>
                </a:lnTo>
                <a:lnTo>
                  <a:pt x="5634364" y="4588593"/>
                </a:lnTo>
                <a:lnTo>
                  <a:pt x="5591181" y="4626142"/>
                </a:lnTo>
                <a:lnTo>
                  <a:pt x="5553632" y="4669325"/>
                </a:lnTo>
                <a:lnTo>
                  <a:pt x="5519836" y="4710630"/>
                </a:lnTo>
                <a:lnTo>
                  <a:pt x="5493550" y="4757566"/>
                </a:lnTo>
                <a:lnTo>
                  <a:pt x="5471021" y="4808259"/>
                </a:lnTo>
                <a:lnTo>
                  <a:pt x="5452246" y="4862708"/>
                </a:lnTo>
                <a:lnTo>
                  <a:pt x="5435349" y="4919033"/>
                </a:lnTo>
                <a:lnTo>
                  <a:pt x="5420328" y="4975357"/>
                </a:lnTo>
                <a:lnTo>
                  <a:pt x="5405308" y="5033560"/>
                </a:lnTo>
                <a:lnTo>
                  <a:pt x="5388410" y="5088007"/>
                </a:lnTo>
                <a:lnTo>
                  <a:pt x="5369636" y="5142453"/>
                </a:lnTo>
                <a:lnTo>
                  <a:pt x="5347108" y="5193146"/>
                </a:lnTo>
                <a:lnTo>
                  <a:pt x="5318944" y="5238207"/>
                </a:lnTo>
                <a:lnTo>
                  <a:pt x="5285151" y="5279510"/>
                </a:lnTo>
                <a:lnTo>
                  <a:pt x="5243845" y="5313305"/>
                </a:lnTo>
                <a:lnTo>
                  <a:pt x="5198784" y="5341467"/>
                </a:lnTo>
                <a:lnTo>
                  <a:pt x="5148091" y="5363998"/>
                </a:lnTo>
                <a:lnTo>
                  <a:pt x="5093644" y="5382773"/>
                </a:lnTo>
                <a:lnTo>
                  <a:pt x="5039198" y="5399670"/>
                </a:lnTo>
                <a:lnTo>
                  <a:pt x="4980995" y="5414691"/>
                </a:lnTo>
                <a:lnTo>
                  <a:pt x="4924669" y="5429711"/>
                </a:lnTo>
                <a:lnTo>
                  <a:pt x="4868345" y="5446609"/>
                </a:lnTo>
                <a:lnTo>
                  <a:pt x="4813899" y="5465383"/>
                </a:lnTo>
                <a:lnTo>
                  <a:pt x="4763206" y="5487914"/>
                </a:lnTo>
                <a:lnTo>
                  <a:pt x="4716270" y="5514197"/>
                </a:lnTo>
                <a:lnTo>
                  <a:pt x="4674964" y="5547992"/>
                </a:lnTo>
                <a:lnTo>
                  <a:pt x="4631782" y="5585543"/>
                </a:lnTo>
                <a:lnTo>
                  <a:pt x="4594231" y="5628725"/>
                </a:lnTo>
                <a:lnTo>
                  <a:pt x="4558559" y="5673785"/>
                </a:lnTo>
                <a:lnTo>
                  <a:pt x="4522886" y="5720721"/>
                </a:lnTo>
                <a:lnTo>
                  <a:pt x="4487214" y="5767659"/>
                </a:lnTo>
                <a:lnTo>
                  <a:pt x="4451542" y="5812719"/>
                </a:lnTo>
                <a:lnTo>
                  <a:pt x="4412114" y="5855901"/>
                </a:lnTo>
                <a:lnTo>
                  <a:pt x="4372686" y="5893450"/>
                </a:lnTo>
                <a:lnTo>
                  <a:pt x="4327628" y="5925368"/>
                </a:lnTo>
                <a:lnTo>
                  <a:pt x="4280690" y="5949776"/>
                </a:lnTo>
                <a:lnTo>
                  <a:pt x="4224364" y="5966674"/>
                </a:lnTo>
                <a:lnTo>
                  <a:pt x="4166161" y="5974184"/>
                </a:lnTo>
                <a:lnTo>
                  <a:pt x="4106083" y="5976061"/>
                </a:lnTo>
                <a:lnTo>
                  <a:pt x="4042247" y="5970428"/>
                </a:lnTo>
                <a:lnTo>
                  <a:pt x="3978413" y="5962919"/>
                </a:lnTo>
                <a:lnTo>
                  <a:pt x="3914577" y="5953530"/>
                </a:lnTo>
                <a:lnTo>
                  <a:pt x="3850743" y="5946022"/>
                </a:lnTo>
                <a:lnTo>
                  <a:pt x="3786907" y="5942266"/>
                </a:lnTo>
                <a:lnTo>
                  <a:pt x="3724950" y="5942266"/>
                </a:lnTo>
                <a:lnTo>
                  <a:pt x="3666749" y="5949776"/>
                </a:lnTo>
                <a:lnTo>
                  <a:pt x="3606669" y="5964797"/>
                </a:lnTo>
                <a:lnTo>
                  <a:pt x="3552221" y="5987325"/>
                </a:lnTo>
                <a:lnTo>
                  <a:pt x="3495897" y="6017366"/>
                </a:lnTo>
                <a:lnTo>
                  <a:pt x="3439573" y="6047407"/>
                </a:lnTo>
                <a:lnTo>
                  <a:pt x="3383247" y="6081200"/>
                </a:lnTo>
                <a:lnTo>
                  <a:pt x="3328798" y="6113118"/>
                </a:lnTo>
                <a:lnTo>
                  <a:pt x="3270598" y="6141280"/>
                </a:lnTo>
                <a:lnTo>
                  <a:pt x="3214272" y="6163811"/>
                </a:lnTo>
                <a:lnTo>
                  <a:pt x="3156069" y="6178831"/>
                </a:lnTo>
                <a:lnTo>
                  <a:pt x="3095991" y="6184462"/>
                </a:lnTo>
                <a:lnTo>
                  <a:pt x="3035911" y="6178831"/>
                </a:lnTo>
                <a:lnTo>
                  <a:pt x="2977708" y="6163811"/>
                </a:lnTo>
                <a:lnTo>
                  <a:pt x="2921385" y="6141280"/>
                </a:lnTo>
                <a:lnTo>
                  <a:pt x="2863182" y="6113118"/>
                </a:lnTo>
                <a:lnTo>
                  <a:pt x="2808733" y="6081200"/>
                </a:lnTo>
                <a:lnTo>
                  <a:pt x="2752409" y="6047407"/>
                </a:lnTo>
                <a:lnTo>
                  <a:pt x="2696083" y="6017366"/>
                </a:lnTo>
                <a:lnTo>
                  <a:pt x="2639760" y="5987325"/>
                </a:lnTo>
                <a:lnTo>
                  <a:pt x="2583436" y="5964797"/>
                </a:lnTo>
                <a:lnTo>
                  <a:pt x="2525233" y="5949776"/>
                </a:lnTo>
                <a:lnTo>
                  <a:pt x="2467030" y="5942266"/>
                </a:lnTo>
                <a:lnTo>
                  <a:pt x="2405071" y="5942266"/>
                </a:lnTo>
                <a:lnTo>
                  <a:pt x="2341237" y="5946022"/>
                </a:lnTo>
                <a:lnTo>
                  <a:pt x="2277403" y="5953530"/>
                </a:lnTo>
                <a:lnTo>
                  <a:pt x="2213567" y="5962919"/>
                </a:lnTo>
                <a:lnTo>
                  <a:pt x="2149731" y="5970428"/>
                </a:lnTo>
                <a:lnTo>
                  <a:pt x="2085897" y="5976061"/>
                </a:lnTo>
                <a:lnTo>
                  <a:pt x="2025819" y="5974184"/>
                </a:lnTo>
                <a:lnTo>
                  <a:pt x="1967617" y="5966674"/>
                </a:lnTo>
                <a:lnTo>
                  <a:pt x="1911291" y="5949776"/>
                </a:lnTo>
                <a:lnTo>
                  <a:pt x="1864354" y="5925368"/>
                </a:lnTo>
                <a:lnTo>
                  <a:pt x="1819293" y="5893450"/>
                </a:lnTo>
                <a:lnTo>
                  <a:pt x="1779867" y="5855901"/>
                </a:lnTo>
                <a:lnTo>
                  <a:pt x="1740438" y="5812719"/>
                </a:lnTo>
                <a:lnTo>
                  <a:pt x="1704766" y="5767659"/>
                </a:lnTo>
                <a:lnTo>
                  <a:pt x="1669094" y="5720721"/>
                </a:lnTo>
                <a:lnTo>
                  <a:pt x="1633422" y="5673785"/>
                </a:lnTo>
                <a:lnTo>
                  <a:pt x="1597750" y="5628725"/>
                </a:lnTo>
                <a:lnTo>
                  <a:pt x="1560199" y="5585543"/>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Calibri" panose="020F0502020204030204"/>
            </a:endParaRPr>
          </a:p>
        </p:txBody>
      </p:sp>
      <p:sp>
        <p:nvSpPr>
          <p:cNvPr id="16403" name="Freeform: Shape 16402">
            <a:extLst>
              <a:ext uri="{FF2B5EF4-FFF2-40B4-BE49-F238E27FC236}">
                <a16:creationId xmlns:a16="http://schemas.microsoft.com/office/drawing/2014/main" id="{C34659B4-7965-4DD1-B85F-C985A07AE8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8338" y="1"/>
            <a:ext cx="4163662" cy="3716538"/>
          </a:xfrm>
          <a:custGeom>
            <a:avLst/>
            <a:gdLst>
              <a:gd name="connsiteX0" fmla="*/ 262616 w 4163662"/>
              <a:gd name="connsiteY0" fmla="*/ 0 h 3716538"/>
              <a:gd name="connsiteX1" fmla="*/ 4163662 w 4163662"/>
              <a:gd name="connsiteY1" fmla="*/ 0 h 3716538"/>
              <a:gd name="connsiteX2" fmla="*/ 4163662 w 4163662"/>
              <a:gd name="connsiteY2" fmla="*/ 3079653 h 3716538"/>
              <a:gd name="connsiteX3" fmla="*/ 4124349 w 4163662"/>
              <a:gd name="connsiteY3" fmla="*/ 3091447 h 3716538"/>
              <a:gd name="connsiteX4" fmla="*/ 4078224 w 4163662"/>
              <a:gd name="connsiteY4" fmla="*/ 3107352 h 3716538"/>
              <a:gd name="connsiteX5" fmla="*/ 4035278 w 4163662"/>
              <a:gd name="connsiteY5" fmla="*/ 3126440 h 3716538"/>
              <a:gd name="connsiteX6" fmla="*/ 3995515 w 4163662"/>
              <a:gd name="connsiteY6" fmla="*/ 3148706 h 3716538"/>
              <a:gd name="connsiteX7" fmla="*/ 3960521 w 4163662"/>
              <a:gd name="connsiteY7" fmla="*/ 3177336 h 3716538"/>
              <a:gd name="connsiteX8" fmla="*/ 3923938 w 4163662"/>
              <a:gd name="connsiteY8" fmla="*/ 3209149 h 3716538"/>
              <a:gd name="connsiteX9" fmla="*/ 3892126 w 4163662"/>
              <a:gd name="connsiteY9" fmla="*/ 3245731 h 3716538"/>
              <a:gd name="connsiteX10" fmla="*/ 3861906 w 4163662"/>
              <a:gd name="connsiteY10" fmla="*/ 3283905 h 3716538"/>
              <a:gd name="connsiteX11" fmla="*/ 3831684 w 4163662"/>
              <a:gd name="connsiteY11" fmla="*/ 3323668 h 3716538"/>
              <a:gd name="connsiteX12" fmla="*/ 3801464 w 4163662"/>
              <a:gd name="connsiteY12" fmla="*/ 3363433 h 3716538"/>
              <a:gd name="connsiteX13" fmla="*/ 3771243 w 4163662"/>
              <a:gd name="connsiteY13" fmla="*/ 3401607 h 3716538"/>
              <a:gd name="connsiteX14" fmla="*/ 3737841 w 4163662"/>
              <a:gd name="connsiteY14" fmla="*/ 3438189 h 3716538"/>
              <a:gd name="connsiteX15" fmla="*/ 3704438 w 4163662"/>
              <a:gd name="connsiteY15" fmla="*/ 3470000 h 3716538"/>
              <a:gd name="connsiteX16" fmla="*/ 3666266 w 4163662"/>
              <a:gd name="connsiteY16" fmla="*/ 3497040 h 3716538"/>
              <a:gd name="connsiteX17" fmla="*/ 3626502 w 4163662"/>
              <a:gd name="connsiteY17" fmla="*/ 3517718 h 3716538"/>
              <a:gd name="connsiteX18" fmla="*/ 3578783 w 4163662"/>
              <a:gd name="connsiteY18" fmla="*/ 3532034 h 3716538"/>
              <a:gd name="connsiteX19" fmla="*/ 3529475 w 4163662"/>
              <a:gd name="connsiteY19" fmla="*/ 3538396 h 3716538"/>
              <a:gd name="connsiteX20" fmla="*/ 3478578 w 4163662"/>
              <a:gd name="connsiteY20" fmla="*/ 3539986 h 3716538"/>
              <a:gd name="connsiteX21" fmla="*/ 3424498 w 4163662"/>
              <a:gd name="connsiteY21" fmla="*/ 3535214 h 3716538"/>
              <a:gd name="connsiteX22" fmla="*/ 3370419 w 4163662"/>
              <a:gd name="connsiteY22" fmla="*/ 3528852 h 3716538"/>
              <a:gd name="connsiteX23" fmla="*/ 3316339 w 4163662"/>
              <a:gd name="connsiteY23" fmla="*/ 3520898 h 3716538"/>
              <a:gd name="connsiteX24" fmla="*/ 3262260 w 4163662"/>
              <a:gd name="connsiteY24" fmla="*/ 3514538 h 3716538"/>
              <a:gd name="connsiteX25" fmla="*/ 3208180 w 4163662"/>
              <a:gd name="connsiteY25" fmla="*/ 3511356 h 3716538"/>
              <a:gd name="connsiteX26" fmla="*/ 3155691 w 4163662"/>
              <a:gd name="connsiteY26" fmla="*/ 3511356 h 3716538"/>
              <a:gd name="connsiteX27" fmla="*/ 3106385 w 4163662"/>
              <a:gd name="connsiteY27" fmla="*/ 3517718 h 3716538"/>
              <a:gd name="connsiteX28" fmla="*/ 3055486 w 4163662"/>
              <a:gd name="connsiteY28" fmla="*/ 3530443 h 3716538"/>
              <a:gd name="connsiteX29" fmla="*/ 3009359 w 4163662"/>
              <a:gd name="connsiteY29" fmla="*/ 3549529 h 3716538"/>
              <a:gd name="connsiteX30" fmla="*/ 2961643 w 4163662"/>
              <a:gd name="connsiteY30" fmla="*/ 3574979 h 3716538"/>
              <a:gd name="connsiteX31" fmla="*/ 2913926 w 4163662"/>
              <a:gd name="connsiteY31" fmla="*/ 3600429 h 3716538"/>
              <a:gd name="connsiteX32" fmla="*/ 2866208 w 4163662"/>
              <a:gd name="connsiteY32" fmla="*/ 3629057 h 3716538"/>
              <a:gd name="connsiteX33" fmla="*/ 2820080 w 4163662"/>
              <a:gd name="connsiteY33" fmla="*/ 3656097 h 3716538"/>
              <a:gd name="connsiteX34" fmla="*/ 2770775 w 4163662"/>
              <a:gd name="connsiteY34" fmla="*/ 3679956 h 3716538"/>
              <a:gd name="connsiteX35" fmla="*/ 2723057 w 4163662"/>
              <a:gd name="connsiteY35" fmla="*/ 3699043 h 3716538"/>
              <a:gd name="connsiteX36" fmla="*/ 2673748 w 4163662"/>
              <a:gd name="connsiteY36" fmla="*/ 3711768 h 3716538"/>
              <a:gd name="connsiteX37" fmla="*/ 2622852 w 4163662"/>
              <a:gd name="connsiteY37" fmla="*/ 3716538 h 3716538"/>
              <a:gd name="connsiteX38" fmla="*/ 2571954 w 4163662"/>
              <a:gd name="connsiteY38" fmla="*/ 3711768 h 3716538"/>
              <a:gd name="connsiteX39" fmla="*/ 2522645 w 4163662"/>
              <a:gd name="connsiteY39" fmla="*/ 3699043 h 3716538"/>
              <a:gd name="connsiteX40" fmla="*/ 2474930 w 4163662"/>
              <a:gd name="connsiteY40" fmla="*/ 3679956 h 3716538"/>
              <a:gd name="connsiteX41" fmla="*/ 2425622 w 4163662"/>
              <a:gd name="connsiteY41" fmla="*/ 3656097 h 3716538"/>
              <a:gd name="connsiteX42" fmla="*/ 2379494 w 4163662"/>
              <a:gd name="connsiteY42" fmla="*/ 3629057 h 3716538"/>
              <a:gd name="connsiteX43" fmla="*/ 2331777 w 4163662"/>
              <a:gd name="connsiteY43" fmla="*/ 3600429 h 3716538"/>
              <a:gd name="connsiteX44" fmla="*/ 2284059 w 4163662"/>
              <a:gd name="connsiteY44" fmla="*/ 3574979 h 3716538"/>
              <a:gd name="connsiteX45" fmla="*/ 2236344 w 4163662"/>
              <a:gd name="connsiteY45" fmla="*/ 3549529 h 3716538"/>
              <a:gd name="connsiteX46" fmla="*/ 2188627 w 4163662"/>
              <a:gd name="connsiteY46" fmla="*/ 3530443 h 3716538"/>
              <a:gd name="connsiteX47" fmla="*/ 2139319 w 4163662"/>
              <a:gd name="connsiteY47" fmla="*/ 3517718 h 3716538"/>
              <a:gd name="connsiteX48" fmla="*/ 2090011 w 4163662"/>
              <a:gd name="connsiteY48" fmla="*/ 3511356 h 3716538"/>
              <a:gd name="connsiteX49" fmla="*/ 2037520 w 4163662"/>
              <a:gd name="connsiteY49" fmla="*/ 3511356 h 3716538"/>
              <a:gd name="connsiteX50" fmla="*/ 1983442 w 4163662"/>
              <a:gd name="connsiteY50" fmla="*/ 3514538 h 3716538"/>
              <a:gd name="connsiteX51" fmla="*/ 1929363 w 4163662"/>
              <a:gd name="connsiteY51" fmla="*/ 3520898 h 3716538"/>
              <a:gd name="connsiteX52" fmla="*/ 1875283 w 4163662"/>
              <a:gd name="connsiteY52" fmla="*/ 3528852 h 3716538"/>
              <a:gd name="connsiteX53" fmla="*/ 1821202 w 4163662"/>
              <a:gd name="connsiteY53" fmla="*/ 3535214 h 3716538"/>
              <a:gd name="connsiteX54" fmla="*/ 1767124 w 4163662"/>
              <a:gd name="connsiteY54" fmla="*/ 3539986 h 3716538"/>
              <a:gd name="connsiteX55" fmla="*/ 1716227 w 4163662"/>
              <a:gd name="connsiteY55" fmla="*/ 3538396 h 3716538"/>
              <a:gd name="connsiteX56" fmla="*/ 1666920 w 4163662"/>
              <a:gd name="connsiteY56" fmla="*/ 3532034 h 3716538"/>
              <a:gd name="connsiteX57" fmla="*/ 1619202 w 4163662"/>
              <a:gd name="connsiteY57" fmla="*/ 3517718 h 3716538"/>
              <a:gd name="connsiteX58" fmla="*/ 1579438 w 4163662"/>
              <a:gd name="connsiteY58" fmla="*/ 3497040 h 3716538"/>
              <a:gd name="connsiteX59" fmla="*/ 1541263 w 4163662"/>
              <a:gd name="connsiteY59" fmla="*/ 3470000 h 3716538"/>
              <a:gd name="connsiteX60" fmla="*/ 1507862 w 4163662"/>
              <a:gd name="connsiteY60" fmla="*/ 3438189 h 3716538"/>
              <a:gd name="connsiteX61" fmla="*/ 1474459 w 4163662"/>
              <a:gd name="connsiteY61" fmla="*/ 3401607 h 3716538"/>
              <a:gd name="connsiteX62" fmla="*/ 1444238 w 4163662"/>
              <a:gd name="connsiteY62" fmla="*/ 3363433 h 3716538"/>
              <a:gd name="connsiteX63" fmla="*/ 1414018 w 4163662"/>
              <a:gd name="connsiteY63" fmla="*/ 3323668 h 3716538"/>
              <a:gd name="connsiteX64" fmla="*/ 1383797 w 4163662"/>
              <a:gd name="connsiteY64" fmla="*/ 3283905 h 3716538"/>
              <a:gd name="connsiteX65" fmla="*/ 1353577 w 4163662"/>
              <a:gd name="connsiteY65" fmla="*/ 3245731 h 3716538"/>
              <a:gd name="connsiteX66" fmla="*/ 1321764 w 4163662"/>
              <a:gd name="connsiteY66" fmla="*/ 3209149 h 3716538"/>
              <a:gd name="connsiteX67" fmla="*/ 1285181 w 4163662"/>
              <a:gd name="connsiteY67" fmla="*/ 3177336 h 3716538"/>
              <a:gd name="connsiteX68" fmla="*/ 1250188 w 4163662"/>
              <a:gd name="connsiteY68" fmla="*/ 3148706 h 3716538"/>
              <a:gd name="connsiteX69" fmla="*/ 1210424 w 4163662"/>
              <a:gd name="connsiteY69" fmla="*/ 3126440 h 3716538"/>
              <a:gd name="connsiteX70" fmla="*/ 1167479 w 4163662"/>
              <a:gd name="connsiteY70" fmla="*/ 3107352 h 3716538"/>
              <a:gd name="connsiteX71" fmla="*/ 1121353 w 4163662"/>
              <a:gd name="connsiteY71" fmla="*/ 3091447 h 3716538"/>
              <a:gd name="connsiteX72" fmla="*/ 1073635 w 4163662"/>
              <a:gd name="connsiteY72" fmla="*/ 3077132 h 3716538"/>
              <a:gd name="connsiteX73" fmla="*/ 1025919 w 4163662"/>
              <a:gd name="connsiteY73" fmla="*/ 3064407 h 3716538"/>
              <a:gd name="connsiteX74" fmla="*/ 976611 w 4163662"/>
              <a:gd name="connsiteY74" fmla="*/ 3051682 h 3716538"/>
              <a:gd name="connsiteX75" fmla="*/ 930485 w 4163662"/>
              <a:gd name="connsiteY75" fmla="*/ 3037367 h 3716538"/>
              <a:gd name="connsiteX76" fmla="*/ 884357 w 4163662"/>
              <a:gd name="connsiteY76" fmla="*/ 3021461 h 3716538"/>
              <a:gd name="connsiteX77" fmla="*/ 841414 w 4163662"/>
              <a:gd name="connsiteY77" fmla="*/ 3002373 h 3716538"/>
              <a:gd name="connsiteX78" fmla="*/ 803238 w 4163662"/>
              <a:gd name="connsiteY78" fmla="*/ 2978515 h 3716538"/>
              <a:gd name="connsiteX79" fmla="*/ 768245 w 4163662"/>
              <a:gd name="connsiteY79" fmla="*/ 2949885 h 3716538"/>
              <a:gd name="connsiteX80" fmla="*/ 739617 w 4163662"/>
              <a:gd name="connsiteY80" fmla="*/ 2914894 h 3716538"/>
              <a:gd name="connsiteX81" fmla="*/ 715758 w 4163662"/>
              <a:gd name="connsiteY81" fmla="*/ 2876719 h 3716538"/>
              <a:gd name="connsiteX82" fmla="*/ 696671 w 4163662"/>
              <a:gd name="connsiteY82" fmla="*/ 2833774 h 3716538"/>
              <a:gd name="connsiteX83" fmla="*/ 680766 w 4163662"/>
              <a:gd name="connsiteY83" fmla="*/ 2787648 h 3716538"/>
              <a:gd name="connsiteX84" fmla="*/ 666450 w 4163662"/>
              <a:gd name="connsiteY84" fmla="*/ 2741522 h 3716538"/>
              <a:gd name="connsiteX85" fmla="*/ 653726 w 4163662"/>
              <a:gd name="connsiteY85" fmla="*/ 2692214 h 3716538"/>
              <a:gd name="connsiteX86" fmla="*/ 641000 w 4163662"/>
              <a:gd name="connsiteY86" fmla="*/ 2644497 h 3716538"/>
              <a:gd name="connsiteX87" fmla="*/ 626686 w 4163662"/>
              <a:gd name="connsiteY87" fmla="*/ 2596780 h 3716538"/>
              <a:gd name="connsiteX88" fmla="*/ 610780 w 4163662"/>
              <a:gd name="connsiteY88" fmla="*/ 2550653 h 3716538"/>
              <a:gd name="connsiteX89" fmla="*/ 591692 w 4163662"/>
              <a:gd name="connsiteY89" fmla="*/ 2507706 h 3716538"/>
              <a:gd name="connsiteX90" fmla="*/ 569424 w 4163662"/>
              <a:gd name="connsiteY90" fmla="*/ 2467943 h 3716538"/>
              <a:gd name="connsiteX91" fmla="*/ 540796 w 4163662"/>
              <a:gd name="connsiteY91" fmla="*/ 2432951 h 3716538"/>
              <a:gd name="connsiteX92" fmla="*/ 508983 w 4163662"/>
              <a:gd name="connsiteY92" fmla="*/ 2396368 h 3716538"/>
              <a:gd name="connsiteX93" fmla="*/ 472400 w 4163662"/>
              <a:gd name="connsiteY93" fmla="*/ 2364557 h 3716538"/>
              <a:gd name="connsiteX94" fmla="*/ 432635 w 4163662"/>
              <a:gd name="connsiteY94" fmla="*/ 2334336 h 3716538"/>
              <a:gd name="connsiteX95" fmla="*/ 392871 w 4163662"/>
              <a:gd name="connsiteY95" fmla="*/ 2304116 h 3716538"/>
              <a:gd name="connsiteX96" fmla="*/ 353108 w 4163662"/>
              <a:gd name="connsiteY96" fmla="*/ 2273895 h 3716538"/>
              <a:gd name="connsiteX97" fmla="*/ 314933 w 4163662"/>
              <a:gd name="connsiteY97" fmla="*/ 2243673 h 3716538"/>
              <a:gd name="connsiteX98" fmla="*/ 278350 w 4163662"/>
              <a:gd name="connsiteY98" fmla="*/ 2210272 h 3716538"/>
              <a:gd name="connsiteX99" fmla="*/ 246539 w 4163662"/>
              <a:gd name="connsiteY99" fmla="*/ 2176871 h 3716538"/>
              <a:gd name="connsiteX100" fmla="*/ 219500 w 4163662"/>
              <a:gd name="connsiteY100" fmla="*/ 2138696 h 3716538"/>
              <a:gd name="connsiteX101" fmla="*/ 198823 w 4163662"/>
              <a:gd name="connsiteY101" fmla="*/ 2098933 h 3716538"/>
              <a:gd name="connsiteX102" fmla="*/ 184508 w 4163662"/>
              <a:gd name="connsiteY102" fmla="*/ 2051217 h 3716538"/>
              <a:gd name="connsiteX103" fmla="*/ 178145 w 4163662"/>
              <a:gd name="connsiteY103" fmla="*/ 2001909 h 3716538"/>
              <a:gd name="connsiteX104" fmla="*/ 176554 w 4163662"/>
              <a:gd name="connsiteY104" fmla="*/ 1951009 h 3716538"/>
              <a:gd name="connsiteX105" fmla="*/ 181326 w 4163662"/>
              <a:gd name="connsiteY105" fmla="*/ 1896930 h 3716538"/>
              <a:gd name="connsiteX106" fmla="*/ 187688 w 4163662"/>
              <a:gd name="connsiteY106" fmla="*/ 1842851 h 3716538"/>
              <a:gd name="connsiteX107" fmla="*/ 195640 w 4163662"/>
              <a:gd name="connsiteY107" fmla="*/ 1788771 h 3716538"/>
              <a:gd name="connsiteX108" fmla="*/ 202004 w 4163662"/>
              <a:gd name="connsiteY108" fmla="*/ 1734693 h 3716538"/>
              <a:gd name="connsiteX109" fmla="*/ 205186 w 4163662"/>
              <a:gd name="connsiteY109" fmla="*/ 1680614 h 3716538"/>
              <a:gd name="connsiteX110" fmla="*/ 205186 w 4163662"/>
              <a:gd name="connsiteY110" fmla="*/ 1628124 h 3716538"/>
              <a:gd name="connsiteX111" fmla="*/ 198823 w 4163662"/>
              <a:gd name="connsiteY111" fmla="*/ 1578818 h 3716538"/>
              <a:gd name="connsiteX112" fmla="*/ 186098 w 4163662"/>
              <a:gd name="connsiteY112" fmla="*/ 1529510 h 3716538"/>
              <a:gd name="connsiteX113" fmla="*/ 167011 w 4163662"/>
              <a:gd name="connsiteY113" fmla="*/ 1483382 h 3716538"/>
              <a:gd name="connsiteX114" fmla="*/ 143153 w 4163662"/>
              <a:gd name="connsiteY114" fmla="*/ 1435666 h 3716538"/>
              <a:gd name="connsiteX115" fmla="*/ 116112 w 4163662"/>
              <a:gd name="connsiteY115" fmla="*/ 1387950 h 3716538"/>
              <a:gd name="connsiteX116" fmla="*/ 87483 w 4163662"/>
              <a:gd name="connsiteY116" fmla="*/ 1340232 h 3716538"/>
              <a:gd name="connsiteX117" fmla="*/ 60443 w 4163662"/>
              <a:gd name="connsiteY117" fmla="*/ 1294104 h 3716538"/>
              <a:gd name="connsiteX118" fmla="*/ 36583 w 4163662"/>
              <a:gd name="connsiteY118" fmla="*/ 1244799 h 3716538"/>
              <a:gd name="connsiteX119" fmla="*/ 17498 w 4163662"/>
              <a:gd name="connsiteY119" fmla="*/ 1197081 h 3716538"/>
              <a:gd name="connsiteX120" fmla="*/ 4773 w 4163662"/>
              <a:gd name="connsiteY120" fmla="*/ 1147773 h 3716538"/>
              <a:gd name="connsiteX121" fmla="*/ 0 w 4163662"/>
              <a:gd name="connsiteY121" fmla="*/ 1096874 h 3716538"/>
              <a:gd name="connsiteX122" fmla="*/ 4773 w 4163662"/>
              <a:gd name="connsiteY122" fmla="*/ 1045978 h 3716538"/>
              <a:gd name="connsiteX123" fmla="*/ 17498 w 4163662"/>
              <a:gd name="connsiteY123" fmla="*/ 996670 h 3716538"/>
              <a:gd name="connsiteX124" fmla="*/ 36583 w 4163662"/>
              <a:gd name="connsiteY124" fmla="*/ 948952 h 3716538"/>
              <a:gd name="connsiteX125" fmla="*/ 60443 w 4163662"/>
              <a:gd name="connsiteY125" fmla="*/ 899646 h 3716538"/>
              <a:gd name="connsiteX126" fmla="*/ 87483 w 4163662"/>
              <a:gd name="connsiteY126" fmla="*/ 853518 h 3716538"/>
              <a:gd name="connsiteX127" fmla="*/ 116112 w 4163662"/>
              <a:gd name="connsiteY127" fmla="*/ 805802 h 3716538"/>
              <a:gd name="connsiteX128" fmla="*/ 143153 w 4163662"/>
              <a:gd name="connsiteY128" fmla="*/ 758084 h 3716538"/>
              <a:gd name="connsiteX129" fmla="*/ 167011 w 4163662"/>
              <a:gd name="connsiteY129" fmla="*/ 710368 h 3716538"/>
              <a:gd name="connsiteX130" fmla="*/ 186098 w 4163662"/>
              <a:gd name="connsiteY130" fmla="*/ 664240 h 3716538"/>
              <a:gd name="connsiteX131" fmla="*/ 198823 w 4163662"/>
              <a:gd name="connsiteY131" fmla="*/ 614933 h 3716538"/>
              <a:gd name="connsiteX132" fmla="*/ 205186 w 4163662"/>
              <a:gd name="connsiteY132" fmla="*/ 565626 h 3716538"/>
              <a:gd name="connsiteX133" fmla="*/ 205186 w 4163662"/>
              <a:gd name="connsiteY133" fmla="*/ 513138 h 3716538"/>
              <a:gd name="connsiteX134" fmla="*/ 202004 w 4163662"/>
              <a:gd name="connsiteY134" fmla="*/ 459058 h 3716538"/>
              <a:gd name="connsiteX135" fmla="*/ 195640 w 4163662"/>
              <a:gd name="connsiteY135" fmla="*/ 404979 h 3716538"/>
              <a:gd name="connsiteX136" fmla="*/ 187688 w 4163662"/>
              <a:gd name="connsiteY136" fmla="*/ 350899 h 3716538"/>
              <a:gd name="connsiteX137" fmla="*/ 181326 w 4163662"/>
              <a:gd name="connsiteY137" fmla="*/ 296820 h 3716538"/>
              <a:gd name="connsiteX138" fmla="*/ 176554 w 4163662"/>
              <a:gd name="connsiteY138" fmla="*/ 242741 h 3716538"/>
              <a:gd name="connsiteX139" fmla="*/ 178145 w 4163662"/>
              <a:gd name="connsiteY139" fmla="*/ 191843 h 3716538"/>
              <a:gd name="connsiteX140" fmla="*/ 184508 w 4163662"/>
              <a:gd name="connsiteY140" fmla="*/ 142536 h 3716538"/>
              <a:gd name="connsiteX141" fmla="*/ 198823 w 4163662"/>
              <a:gd name="connsiteY141" fmla="*/ 94818 h 3716538"/>
              <a:gd name="connsiteX142" fmla="*/ 219500 w 4163662"/>
              <a:gd name="connsiteY142" fmla="*/ 55055 h 3716538"/>
              <a:gd name="connsiteX143" fmla="*/ 246539 w 4163662"/>
              <a:gd name="connsiteY143" fmla="*/ 16881 h 371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4163662" h="3716538">
                <a:moveTo>
                  <a:pt x="262616" y="0"/>
                </a:moveTo>
                <a:lnTo>
                  <a:pt x="4163662" y="0"/>
                </a:lnTo>
                <a:lnTo>
                  <a:pt x="4163662" y="3079653"/>
                </a:lnTo>
                <a:lnTo>
                  <a:pt x="4124349" y="3091447"/>
                </a:lnTo>
                <a:lnTo>
                  <a:pt x="4078224" y="3107352"/>
                </a:lnTo>
                <a:lnTo>
                  <a:pt x="4035278" y="3126440"/>
                </a:lnTo>
                <a:lnTo>
                  <a:pt x="3995515" y="3148706"/>
                </a:lnTo>
                <a:lnTo>
                  <a:pt x="3960521" y="3177336"/>
                </a:lnTo>
                <a:lnTo>
                  <a:pt x="3923938" y="3209149"/>
                </a:lnTo>
                <a:lnTo>
                  <a:pt x="3892126" y="3245731"/>
                </a:lnTo>
                <a:lnTo>
                  <a:pt x="3861906" y="3283905"/>
                </a:lnTo>
                <a:lnTo>
                  <a:pt x="3831684" y="3323668"/>
                </a:lnTo>
                <a:lnTo>
                  <a:pt x="3801464" y="3363433"/>
                </a:lnTo>
                <a:lnTo>
                  <a:pt x="3771243" y="3401607"/>
                </a:lnTo>
                <a:lnTo>
                  <a:pt x="3737841" y="3438189"/>
                </a:lnTo>
                <a:lnTo>
                  <a:pt x="3704438" y="3470000"/>
                </a:lnTo>
                <a:lnTo>
                  <a:pt x="3666266" y="3497040"/>
                </a:lnTo>
                <a:lnTo>
                  <a:pt x="3626502" y="3517718"/>
                </a:lnTo>
                <a:lnTo>
                  <a:pt x="3578783" y="3532034"/>
                </a:lnTo>
                <a:lnTo>
                  <a:pt x="3529475" y="3538396"/>
                </a:lnTo>
                <a:lnTo>
                  <a:pt x="3478578" y="3539986"/>
                </a:lnTo>
                <a:lnTo>
                  <a:pt x="3424498" y="3535214"/>
                </a:lnTo>
                <a:lnTo>
                  <a:pt x="3370419" y="3528852"/>
                </a:lnTo>
                <a:lnTo>
                  <a:pt x="3316339" y="3520898"/>
                </a:lnTo>
                <a:lnTo>
                  <a:pt x="3262260" y="3514538"/>
                </a:lnTo>
                <a:lnTo>
                  <a:pt x="3208180" y="3511356"/>
                </a:lnTo>
                <a:lnTo>
                  <a:pt x="3155691" y="3511356"/>
                </a:lnTo>
                <a:lnTo>
                  <a:pt x="3106385" y="3517718"/>
                </a:lnTo>
                <a:lnTo>
                  <a:pt x="3055486" y="3530443"/>
                </a:lnTo>
                <a:lnTo>
                  <a:pt x="3009359" y="3549529"/>
                </a:lnTo>
                <a:lnTo>
                  <a:pt x="2961643" y="3574979"/>
                </a:lnTo>
                <a:lnTo>
                  <a:pt x="2913926" y="3600429"/>
                </a:lnTo>
                <a:lnTo>
                  <a:pt x="2866208" y="3629057"/>
                </a:lnTo>
                <a:lnTo>
                  <a:pt x="2820080" y="3656097"/>
                </a:lnTo>
                <a:lnTo>
                  <a:pt x="2770775" y="3679956"/>
                </a:lnTo>
                <a:lnTo>
                  <a:pt x="2723057" y="3699043"/>
                </a:lnTo>
                <a:lnTo>
                  <a:pt x="2673748" y="3711768"/>
                </a:lnTo>
                <a:lnTo>
                  <a:pt x="2622852" y="3716538"/>
                </a:lnTo>
                <a:lnTo>
                  <a:pt x="2571954" y="3711768"/>
                </a:lnTo>
                <a:lnTo>
                  <a:pt x="2522645" y="3699043"/>
                </a:lnTo>
                <a:lnTo>
                  <a:pt x="2474930" y="3679956"/>
                </a:lnTo>
                <a:lnTo>
                  <a:pt x="2425622" y="3656097"/>
                </a:lnTo>
                <a:lnTo>
                  <a:pt x="2379494" y="3629057"/>
                </a:lnTo>
                <a:lnTo>
                  <a:pt x="2331777" y="3600429"/>
                </a:lnTo>
                <a:lnTo>
                  <a:pt x="2284059" y="3574979"/>
                </a:lnTo>
                <a:lnTo>
                  <a:pt x="2236344" y="3549529"/>
                </a:lnTo>
                <a:lnTo>
                  <a:pt x="2188627" y="3530443"/>
                </a:lnTo>
                <a:lnTo>
                  <a:pt x="2139319" y="3517718"/>
                </a:lnTo>
                <a:lnTo>
                  <a:pt x="2090011" y="3511356"/>
                </a:lnTo>
                <a:lnTo>
                  <a:pt x="2037520" y="3511356"/>
                </a:lnTo>
                <a:lnTo>
                  <a:pt x="1983442" y="3514538"/>
                </a:lnTo>
                <a:lnTo>
                  <a:pt x="1929363" y="3520898"/>
                </a:lnTo>
                <a:lnTo>
                  <a:pt x="1875283" y="3528852"/>
                </a:lnTo>
                <a:lnTo>
                  <a:pt x="1821202" y="3535214"/>
                </a:lnTo>
                <a:lnTo>
                  <a:pt x="1767124" y="3539986"/>
                </a:lnTo>
                <a:lnTo>
                  <a:pt x="1716227" y="3538396"/>
                </a:lnTo>
                <a:lnTo>
                  <a:pt x="1666920" y="3532034"/>
                </a:lnTo>
                <a:lnTo>
                  <a:pt x="1619202" y="3517718"/>
                </a:lnTo>
                <a:lnTo>
                  <a:pt x="1579438" y="3497040"/>
                </a:lnTo>
                <a:lnTo>
                  <a:pt x="1541263" y="3470000"/>
                </a:lnTo>
                <a:lnTo>
                  <a:pt x="1507862" y="3438189"/>
                </a:lnTo>
                <a:lnTo>
                  <a:pt x="1474459" y="3401607"/>
                </a:lnTo>
                <a:lnTo>
                  <a:pt x="1444238" y="3363433"/>
                </a:lnTo>
                <a:lnTo>
                  <a:pt x="1414018" y="3323668"/>
                </a:lnTo>
                <a:lnTo>
                  <a:pt x="1383797" y="3283905"/>
                </a:lnTo>
                <a:lnTo>
                  <a:pt x="1353577" y="3245731"/>
                </a:lnTo>
                <a:lnTo>
                  <a:pt x="1321764" y="3209149"/>
                </a:lnTo>
                <a:lnTo>
                  <a:pt x="1285181" y="3177336"/>
                </a:lnTo>
                <a:lnTo>
                  <a:pt x="1250188" y="3148706"/>
                </a:lnTo>
                <a:lnTo>
                  <a:pt x="1210424" y="3126440"/>
                </a:lnTo>
                <a:lnTo>
                  <a:pt x="1167479" y="3107352"/>
                </a:lnTo>
                <a:lnTo>
                  <a:pt x="1121353" y="3091447"/>
                </a:lnTo>
                <a:lnTo>
                  <a:pt x="1073635" y="3077132"/>
                </a:lnTo>
                <a:lnTo>
                  <a:pt x="1025919" y="3064407"/>
                </a:lnTo>
                <a:lnTo>
                  <a:pt x="976611" y="3051682"/>
                </a:lnTo>
                <a:lnTo>
                  <a:pt x="930485" y="3037367"/>
                </a:lnTo>
                <a:lnTo>
                  <a:pt x="884357" y="3021461"/>
                </a:lnTo>
                <a:lnTo>
                  <a:pt x="841414" y="3002373"/>
                </a:lnTo>
                <a:lnTo>
                  <a:pt x="803238" y="2978515"/>
                </a:lnTo>
                <a:lnTo>
                  <a:pt x="768245" y="2949885"/>
                </a:lnTo>
                <a:lnTo>
                  <a:pt x="739617" y="2914894"/>
                </a:lnTo>
                <a:lnTo>
                  <a:pt x="715758" y="2876719"/>
                </a:lnTo>
                <a:lnTo>
                  <a:pt x="696671" y="2833774"/>
                </a:lnTo>
                <a:lnTo>
                  <a:pt x="680766" y="2787648"/>
                </a:lnTo>
                <a:lnTo>
                  <a:pt x="666450" y="2741522"/>
                </a:lnTo>
                <a:lnTo>
                  <a:pt x="653726" y="2692214"/>
                </a:lnTo>
                <a:lnTo>
                  <a:pt x="641000" y="2644497"/>
                </a:lnTo>
                <a:lnTo>
                  <a:pt x="626686" y="2596780"/>
                </a:lnTo>
                <a:lnTo>
                  <a:pt x="610780" y="2550653"/>
                </a:lnTo>
                <a:lnTo>
                  <a:pt x="591692" y="2507706"/>
                </a:lnTo>
                <a:lnTo>
                  <a:pt x="569424" y="2467943"/>
                </a:lnTo>
                <a:lnTo>
                  <a:pt x="540796" y="2432951"/>
                </a:lnTo>
                <a:lnTo>
                  <a:pt x="508983" y="2396368"/>
                </a:lnTo>
                <a:lnTo>
                  <a:pt x="472400" y="2364557"/>
                </a:lnTo>
                <a:lnTo>
                  <a:pt x="432635" y="2334336"/>
                </a:lnTo>
                <a:lnTo>
                  <a:pt x="392871" y="2304116"/>
                </a:lnTo>
                <a:lnTo>
                  <a:pt x="353108" y="2273895"/>
                </a:lnTo>
                <a:lnTo>
                  <a:pt x="314933" y="2243673"/>
                </a:lnTo>
                <a:lnTo>
                  <a:pt x="278350" y="2210272"/>
                </a:lnTo>
                <a:lnTo>
                  <a:pt x="246539" y="2176871"/>
                </a:lnTo>
                <a:lnTo>
                  <a:pt x="219500" y="2138696"/>
                </a:lnTo>
                <a:lnTo>
                  <a:pt x="198823" y="2098933"/>
                </a:lnTo>
                <a:lnTo>
                  <a:pt x="184508" y="2051217"/>
                </a:lnTo>
                <a:lnTo>
                  <a:pt x="178145" y="2001909"/>
                </a:lnTo>
                <a:lnTo>
                  <a:pt x="176554" y="1951009"/>
                </a:lnTo>
                <a:lnTo>
                  <a:pt x="181326" y="1896930"/>
                </a:lnTo>
                <a:lnTo>
                  <a:pt x="187688" y="1842851"/>
                </a:lnTo>
                <a:lnTo>
                  <a:pt x="195640" y="1788771"/>
                </a:lnTo>
                <a:lnTo>
                  <a:pt x="202004" y="1734693"/>
                </a:lnTo>
                <a:lnTo>
                  <a:pt x="205186" y="1680614"/>
                </a:lnTo>
                <a:lnTo>
                  <a:pt x="205186" y="1628124"/>
                </a:lnTo>
                <a:lnTo>
                  <a:pt x="198823" y="1578818"/>
                </a:lnTo>
                <a:lnTo>
                  <a:pt x="186098" y="1529510"/>
                </a:lnTo>
                <a:lnTo>
                  <a:pt x="167011" y="1483382"/>
                </a:lnTo>
                <a:lnTo>
                  <a:pt x="143153" y="1435666"/>
                </a:lnTo>
                <a:lnTo>
                  <a:pt x="116112" y="1387950"/>
                </a:lnTo>
                <a:lnTo>
                  <a:pt x="87483" y="1340232"/>
                </a:lnTo>
                <a:lnTo>
                  <a:pt x="60443" y="1294104"/>
                </a:lnTo>
                <a:lnTo>
                  <a:pt x="36583" y="1244799"/>
                </a:lnTo>
                <a:lnTo>
                  <a:pt x="17498" y="1197081"/>
                </a:lnTo>
                <a:lnTo>
                  <a:pt x="4773" y="1147773"/>
                </a:lnTo>
                <a:lnTo>
                  <a:pt x="0" y="1096874"/>
                </a:lnTo>
                <a:lnTo>
                  <a:pt x="4773" y="1045978"/>
                </a:lnTo>
                <a:lnTo>
                  <a:pt x="17498" y="996670"/>
                </a:lnTo>
                <a:lnTo>
                  <a:pt x="36583" y="948952"/>
                </a:lnTo>
                <a:lnTo>
                  <a:pt x="60443" y="899646"/>
                </a:lnTo>
                <a:lnTo>
                  <a:pt x="87483" y="853518"/>
                </a:lnTo>
                <a:lnTo>
                  <a:pt x="116112" y="805802"/>
                </a:lnTo>
                <a:lnTo>
                  <a:pt x="143153" y="758084"/>
                </a:lnTo>
                <a:lnTo>
                  <a:pt x="167011" y="710368"/>
                </a:lnTo>
                <a:lnTo>
                  <a:pt x="186098" y="664240"/>
                </a:lnTo>
                <a:lnTo>
                  <a:pt x="198823" y="614933"/>
                </a:lnTo>
                <a:lnTo>
                  <a:pt x="205186" y="565626"/>
                </a:lnTo>
                <a:lnTo>
                  <a:pt x="205186" y="513138"/>
                </a:lnTo>
                <a:lnTo>
                  <a:pt x="202004" y="459058"/>
                </a:lnTo>
                <a:lnTo>
                  <a:pt x="195640" y="404979"/>
                </a:lnTo>
                <a:lnTo>
                  <a:pt x="187688" y="350899"/>
                </a:lnTo>
                <a:lnTo>
                  <a:pt x="181326" y="296820"/>
                </a:lnTo>
                <a:lnTo>
                  <a:pt x="176554" y="242741"/>
                </a:lnTo>
                <a:lnTo>
                  <a:pt x="178145" y="191843"/>
                </a:lnTo>
                <a:lnTo>
                  <a:pt x="184508" y="142536"/>
                </a:lnTo>
                <a:lnTo>
                  <a:pt x="198823" y="94818"/>
                </a:lnTo>
                <a:lnTo>
                  <a:pt x="219500" y="55055"/>
                </a:lnTo>
                <a:lnTo>
                  <a:pt x="246539" y="1688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sp>
        <p:nvSpPr>
          <p:cNvPr id="16405" name="Freeform: Shape 16404">
            <a:extLst>
              <a:ext uri="{FF2B5EF4-FFF2-40B4-BE49-F238E27FC236}">
                <a16:creationId xmlns:a16="http://schemas.microsoft.com/office/drawing/2014/main" id="{5693B4D5-DDD6-46F6-B0F1-19E658ADA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3264" y="3933316"/>
            <a:ext cx="3348736" cy="2924683"/>
          </a:xfrm>
          <a:custGeom>
            <a:avLst/>
            <a:gdLst>
              <a:gd name="connsiteX0" fmla="*/ 2013532 w 3348736"/>
              <a:gd name="connsiteY0" fmla="*/ 0 h 2924683"/>
              <a:gd name="connsiteX1" fmla="*/ 2052605 w 3348736"/>
              <a:gd name="connsiteY1" fmla="*/ 3662 h 2924683"/>
              <a:gd name="connsiteX2" fmla="*/ 2090458 w 3348736"/>
              <a:gd name="connsiteY2" fmla="*/ 13432 h 2924683"/>
              <a:gd name="connsiteX3" fmla="*/ 2127091 w 3348736"/>
              <a:gd name="connsiteY3" fmla="*/ 28084 h 2924683"/>
              <a:gd name="connsiteX4" fmla="*/ 2164942 w 3348736"/>
              <a:gd name="connsiteY4" fmla="*/ 46400 h 2924683"/>
              <a:gd name="connsiteX5" fmla="*/ 2200354 w 3348736"/>
              <a:gd name="connsiteY5" fmla="*/ 67158 h 2924683"/>
              <a:gd name="connsiteX6" fmla="*/ 2236987 w 3348736"/>
              <a:gd name="connsiteY6" fmla="*/ 89137 h 2924683"/>
              <a:gd name="connsiteX7" fmla="*/ 2273618 w 3348736"/>
              <a:gd name="connsiteY7" fmla="*/ 108674 h 2924683"/>
              <a:gd name="connsiteX8" fmla="*/ 2310249 w 3348736"/>
              <a:gd name="connsiteY8" fmla="*/ 128211 h 2924683"/>
              <a:gd name="connsiteX9" fmla="*/ 2345660 w 3348736"/>
              <a:gd name="connsiteY9" fmla="*/ 142864 h 2924683"/>
              <a:gd name="connsiteX10" fmla="*/ 2384735 w 3348736"/>
              <a:gd name="connsiteY10" fmla="*/ 152632 h 2924683"/>
              <a:gd name="connsiteX11" fmla="*/ 2422587 w 3348736"/>
              <a:gd name="connsiteY11" fmla="*/ 157517 h 2924683"/>
              <a:gd name="connsiteX12" fmla="*/ 2462882 w 3348736"/>
              <a:gd name="connsiteY12" fmla="*/ 157517 h 2924683"/>
              <a:gd name="connsiteX13" fmla="*/ 2504398 w 3348736"/>
              <a:gd name="connsiteY13" fmla="*/ 155076 h 2924683"/>
              <a:gd name="connsiteX14" fmla="*/ 2545914 w 3348736"/>
              <a:gd name="connsiteY14" fmla="*/ 150191 h 2924683"/>
              <a:gd name="connsiteX15" fmla="*/ 2587431 w 3348736"/>
              <a:gd name="connsiteY15" fmla="*/ 144086 h 2924683"/>
              <a:gd name="connsiteX16" fmla="*/ 2628946 w 3348736"/>
              <a:gd name="connsiteY16" fmla="*/ 139201 h 2924683"/>
              <a:gd name="connsiteX17" fmla="*/ 2670463 w 3348736"/>
              <a:gd name="connsiteY17" fmla="*/ 135537 h 2924683"/>
              <a:gd name="connsiteX18" fmla="*/ 2709536 w 3348736"/>
              <a:gd name="connsiteY18" fmla="*/ 136759 h 2924683"/>
              <a:gd name="connsiteX19" fmla="*/ 2747389 w 3348736"/>
              <a:gd name="connsiteY19" fmla="*/ 141643 h 2924683"/>
              <a:gd name="connsiteX20" fmla="*/ 2784022 w 3348736"/>
              <a:gd name="connsiteY20" fmla="*/ 152632 h 2924683"/>
              <a:gd name="connsiteX21" fmla="*/ 2814549 w 3348736"/>
              <a:gd name="connsiteY21" fmla="*/ 168506 h 2924683"/>
              <a:gd name="connsiteX22" fmla="*/ 2843853 w 3348736"/>
              <a:gd name="connsiteY22" fmla="*/ 189265 h 2924683"/>
              <a:gd name="connsiteX23" fmla="*/ 2869496 w 3348736"/>
              <a:gd name="connsiteY23" fmla="*/ 213685 h 2924683"/>
              <a:gd name="connsiteX24" fmla="*/ 2895138 w 3348736"/>
              <a:gd name="connsiteY24" fmla="*/ 241769 h 2924683"/>
              <a:gd name="connsiteX25" fmla="*/ 2918338 w 3348736"/>
              <a:gd name="connsiteY25" fmla="*/ 271075 h 2924683"/>
              <a:gd name="connsiteX26" fmla="*/ 2941538 w 3348736"/>
              <a:gd name="connsiteY26" fmla="*/ 301602 h 2924683"/>
              <a:gd name="connsiteX27" fmla="*/ 2964739 w 3348736"/>
              <a:gd name="connsiteY27" fmla="*/ 332128 h 2924683"/>
              <a:gd name="connsiteX28" fmla="*/ 2987939 w 3348736"/>
              <a:gd name="connsiteY28" fmla="*/ 361433 h 2924683"/>
              <a:gd name="connsiteX29" fmla="*/ 3012361 w 3348736"/>
              <a:gd name="connsiteY29" fmla="*/ 389517 h 2924683"/>
              <a:gd name="connsiteX30" fmla="*/ 3040445 w 3348736"/>
              <a:gd name="connsiteY30" fmla="*/ 413940 h 2924683"/>
              <a:gd name="connsiteX31" fmla="*/ 3067309 w 3348736"/>
              <a:gd name="connsiteY31" fmla="*/ 435919 h 2924683"/>
              <a:gd name="connsiteX32" fmla="*/ 3097835 w 3348736"/>
              <a:gd name="connsiteY32" fmla="*/ 453013 h 2924683"/>
              <a:gd name="connsiteX33" fmla="*/ 3130804 w 3348736"/>
              <a:gd name="connsiteY33" fmla="*/ 467665 h 2924683"/>
              <a:gd name="connsiteX34" fmla="*/ 3166214 w 3348736"/>
              <a:gd name="connsiteY34" fmla="*/ 479876 h 2924683"/>
              <a:gd name="connsiteX35" fmla="*/ 3202845 w 3348736"/>
              <a:gd name="connsiteY35" fmla="*/ 490865 h 2924683"/>
              <a:gd name="connsiteX36" fmla="*/ 3239478 w 3348736"/>
              <a:gd name="connsiteY36" fmla="*/ 500634 h 2924683"/>
              <a:gd name="connsiteX37" fmla="*/ 3277331 w 3348736"/>
              <a:gd name="connsiteY37" fmla="*/ 510403 h 2924683"/>
              <a:gd name="connsiteX38" fmla="*/ 3312741 w 3348736"/>
              <a:gd name="connsiteY38" fmla="*/ 521393 h 2924683"/>
              <a:gd name="connsiteX39" fmla="*/ 3348152 w 3348736"/>
              <a:gd name="connsiteY39" fmla="*/ 533603 h 2924683"/>
              <a:gd name="connsiteX40" fmla="*/ 3348736 w 3348736"/>
              <a:gd name="connsiteY40" fmla="*/ 533862 h 2924683"/>
              <a:gd name="connsiteX41" fmla="*/ 3348736 w 3348736"/>
              <a:gd name="connsiteY41" fmla="*/ 2924683 h 2924683"/>
              <a:gd name="connsiteX42" fmla="*/ 284253 w 3348736"/>
              <a:gd name="connsiteY42" fmla="*/ 2924683 h 2924683"/>
              <a:gd name="connsiteX43" fmla="*/ 271076 w 3348736"/>
              <a:gd name="connsiteY43" fmla="*/ 2914669 h 2924683"/>
              <a:gd name="connsiteX44" fmla="*/ 241770 w 3348736"/>
              <a:gd name="connsiteY44" fmla="*/ 2891468 h 2924683"/>
              <a:gd name="connsiteX45" fmla="*/ 213686 w 3348736"/>
              <a:gd name="connsiteY45" fmla="*/ 2865827 h 2924683"/>
              <a:gd name="connsiteX46" fmla="*/ 189265 w 3348736"/>
              <a:gd name="connsiteY46" fmla="*/ 2840185 h 2924683"/>
              <a:gd name="connsiteX47" fmla="*/ 168508 w 3348736"/>
              <a:gd name="connsiteY47" fmla="*/ 2810878 h 2924683"/>
              <a:gd name="connsiteX48" fmla="*/ 152634 w 3348736"/>
              <a:gd name="connsiteY48" fmla="*/ 2780353 h 2924683"/>
              <a:gd name="connsiteX49" fmla="*/ 141644 w 3348736"/>
              <a:gd name="connsiteY49" fmla="*/ 2743722 h 2924683"/>
              <a:gd name="connsiteX50" fmla="*/ 136760 w 3348736"/>
              <a:gd name="connsiteY50" fmla="*/ 2705868 h 2924683"/>
              <a:gd name="connsiteX51" fmla="*/ 135538 w 3348736"/>
              <a:gd name="connsiteY51" fmla="*/ 2666793 h 2924683"/>
              <a:gd name="connsiteX52" fmla="*/ 139201 w 3348736"/>
              <a:gd name="connsiteY52" fmla="*/ 2625277 h 2924683"/>
              <a:gd name="connsiteX53" fmla="*/ 144086 w 3348736"/>
              <a:gd name="connsiteY53" fmla="*/ 2583762 h 2924683"/>
              <a:gd name="connsiteX54" fmla="*/ 150191 w 3348736"/>
              <a:gd name="connsiteY54" fmla="*/ 2542245 h 2924683"/>
              <a:gd name="connsiteX55" fmla="*/ 155076 w 3348736"/>
              <a:gd name="connsiteY55" fmla="*/ 2500730 h 2924683"/>
              <a:gd name="connsiteX56" fmla="*/ 157518 w 3348736"/>
              <a:gd name="connsiteY56" fmla="*/ 2459214 h 2924683"/>
              <a:gd name="connsiteX57" fmla="*/ 157518 w 3348736"/>
              <a:gd name="connsiteY57" fmla="*/ 2418918 h 2924683"/>
              <a:gd name="connsiteX58" fmla="*/ 152634 w 3348736"/>
              <a:gd name="connsiteY58" fmla="*/ 2381067 h 2924683"/>
              <a:gd name="connsiteX59" fmla="*/ 142865 w 3348736"/>
              <a:gd name="connsiteY59" fmla="*/ 2343213 h 2924683"/>
              <a:gd name="connsiteX60" fmla="*/ 128212 w 3348736"/>
              <a:gd name="connsiteY60" fmla="*/ 2307801 h 2924683"/>
              <a:gd name="connsiteX61" fmla="*/ 109897 w 3348736"/>
              <a:gd name="connsiteY61" fmla="*/ 2271170 h 2924683"/>
              <a:gd name="connsiteX62" fmla="*/ 89137 w 3348736"/>
              <a:gd name="connsiteY62" fmla="*/ 2234540 h 2924683"/>
              <a:gd name="connsiteX63" fmla="*/ 67160 w 3348736"/>
              <a:gd name="connsiteY63" fmla="*/ 2197907 h 2924683"/>
              <a:gd name="connsiteX64" fmla="*/ 46401 w 3348736"/>
              <a:gd name="connsiteY64" fmla="*/ 2162495 h 2924683"/>
              <a:gd name="connsiteX65" fmla="*/ 28084 w 3348736"/>
              <a:gd name="connsiteY65" fmla="*/ 2124644 h 2924683"/>
              <a:gd name="connsiteX66" fmla="*/ 13433 w 3348736"/>
              <a:gd name="connsiteY66" fmla="*/ 2088011 h 2924683"/>
              <a:gd name="connsiteX67" fmla="*/ 3664 w 3348736"/>
              <a:gd name="connsiteY67" fmla="*/ 2050158 h 2924683"/>
              <a:gd name="connsiteX68" fmla="*/ 0 w 3348736"/>
              <a:gd name="connsiteY68" fmla="*/ 2011084 h 2924683"/>
              <a:gd name="connsiteX69" fmla="*/ 3664 w 3348736"/>
              <a:gd name="connsiteY69" fmla="*/ 1972011 h 2924683"/>
              <a:gd name="connsiteX70" fmla="*/ 13433 w 3348736"/>
              <a:gd name="connsiteY70" fmla="*/ 1934159 h 2924683"/>
              <a:gd name="connsiteX71" fmla="*/ 28084 w 3348736"/>
              <a:gd name="connsiteY71" fmla="*/ 1897526 h 2924683"/>
              <a:gd name="connsiteX72" fmla="*/ 46401 w 3348736"/>
              <a:gd name="connsiteY72" fmla="*/ 1859674 h 2924683"/>
              <a:gd name="connsiteX73" fmla="*/ 67160 w 3348736"/>
              <a:gd name="connsiteY73" fmla="*/ 1824262 h 2924683"/>
              <a:gd name="connsiteX74" fmla="*/ 89137 w 3348736"/>
              <a:gd name="connsiteY74" fmla="*/ 1787632 h 2924683"/>
              <a:gd name="connsiteX75" fmla="*/ 109897 w 3348736"/>
              <a:gd name="connsiteY75" fmla="*/ 1750999 h 2924683"/>
              <a:gd name="connsiteX76" fmla="*/ 128212 w 3348736"/>
              <a:gd name="connsiteY76" fmla="*/ 1714368 h 2924683"/>
              <a:gd name="connsiteX77" fmla="*/ 142865 w 3348736"/>
              <a:gd name="connsiteY77" fmla="*/ 1678956 h 2924683"/>
              <a:gd name="connsiteX78" fmla="*/ 152634 w 3348736"/>
              <a:gd name="connsiteY78" fmla="*/ 1641103 h 2924683"/>
              <a:gd name="connsiteX79" fmla="*/ 157518 w 3348736"/>
              <a:gd name="connsiteY79" fmla="*/ 1603251 h 2924683"/>
              <a:gd name="connsiteX80" fmla="*/ 157518 w 3348736"/>
              <a:gd name="connsiteY80" fmla="*/ 1562957 h 2924683"/>
              <a:gd name="connsiteX81" fmla="*/ 155076 w 3348736"/>
              <a:gd name="connsiteY81" fmla="*/ 1521440 h 2924683"/>
              <a:gd name="connsiteX82" fmla="*/ 150191 w 3348736"/>
              <a:gd name="connsiteY82" fmla="*/ 1479924 h 2924683"/>
              <a:gd name="connsiteX83" fmla="*/ 144086 w 3348736"/>
              <a:gd name="connsiteY83" fmla="*/ 1438407 h 2924683"/>
              <a:gd name="connsiteX84" fmla="*/ 139201 w 3348736"/>
              <a:gd name="connsiteY84" fmla="*/ 1396892 h 2924683"/>
              <a:gd name="connsiteX85" fmla="*/ 135538 w 3348736"/>
              <a:gd name="connsiteY85" fmla="*/ 1355376 h 2924683"/>
              <a:gd name="connsiteX86" fmla="*/ 136760 w 3348736"/>
              <a:gd name="connsiteY86" fmla="*/ 1316302 h 2924683"/>
              <a:gd name="connsiteX87" fmla="*/ 141644 w 3348736"/>
              <a:gd name="connsiteY87" fmla="*/ 1278450 h 2924683"/>
              <a:gd name="connsiteX88" fmla="*/ 152634 w 3348736"/>
              <a:gd name="connsiteY88" fmla="*/ 1241817 h 2924683"/>
              <a:gd name="connsiteX89" fmla="*/ 168508 w 3348736"/>
              <a:gd name="connsiteY89" fmla="*/ 1211292 h 2924683"/>
              <a:gd name="connsiteX90" fmla="*/ 189265 w 3348736"/>
              <a:gd name="connsiteY90" fmla="*/ 1181986 h 2924683"/>
              <a:gd name="connsiteX91" fmla="*/ 213686 w 3348736"/>
              <a:gd name="connsiteY91" fmla="*/ 1156343 h 2924683"/>
              <a:gd name="connsiteX92" fmla="*/ 241770 w 3348736"/>
              <a:gd name="connsiteY92" fmla="*/ 1130702 h 2924683"/>
              <a:gd name="connsiteX93" fmla="*/ 271076 w 3348736"/>
              <a:gd name="connsiteY93" fmla="*/ 1107500 h 2924683"/>
              <a:gd name="connsiteX94" fmla="*/ 301603 w 3348736"/>
              <a:gd name="connsiteY94" fmla="*/ 1084300 h 2924683"/>
              <a:gd name="connsiteX95" fmla="*/ 332128 w 3348736"/>
              <a:gd name="connsiteY95" fmla="*/ 1061100 h 2924683"/>
              <a:gd name="connsiteX96" fmla="*/ 362656 w 3348736"/>
              <a:gd name="connsiteY96" fmla="*/ 1037900 h 2924683"/>
              <a:gd name="connsiteX97" fmla="*/ 390740 w 3348736"/>
              <a:gd name="connsiteY97" fmla="*/ 1013480 h 2924683"/>
              <a:gd name="connsiteX98" fmla="*/ 415163 w 3348736"/>
              <a:gd name="connsiteY98" fmla="*/ 985396 h 2924683"/>
              <a:gd name="connsiteX99" fmla="*/ 437140 w 3348736"/>
              <a:gd name="connsiteY99" fmla="*/ 958532 h 2924683"/>
              <a:gd name="connsiteX100" fmla="*/ 454235 w 3348736"/>
              <a:gd name="connsiteY100" fmla="*/ 928006 h 2924683"/>
              <a:gd name="connsiteX101" fmla="*/ 468888 w 3348736"/>
              <a:gd name="connsiteY101" fmla="*/ 895037 h 2924683"/>
              <a:gd name="connsiteX102" fmla="*/ 481099 w 3348736"/>
              <a:gd name="connsiteY102" fmla="*/ 859626 h 2924683"/>
              <a:gd name="connsiteX103" fmla="*/ 492088 w 3348736"/>
              <a:gd name="connsiteY103" fmla="*/ 822993 h 2924683"/>
              <a:gd name="connsiteX104" fmla="*/ 501857 w 3348736"/>
              <a:gd name="connsiteY104" fmla="*/ 786362 h 2924683"/>
              <a:gd name="connsiteX105" fmla="*/ 511626 w 3348736"/>
              <a:gd name="connsiteY105" fmla="*/ 748509 h 2924683"/>
              <a:gd name="connsiteX106" fmla="*/ 522616 w 3348736"/>
              <a:gd name="connsiteY106" fmla="*/ 713099 h 2924683"/>
              <a:gd name="connsiteX107" fmla="*/ 534826 w 3348736"/>
              <a:gd name="connsiteY107" fmla="*/ 677687 h 2924683"/>
              <a:gd name="connsiteX108" fmla="*/ 549479 w 3348736"/>
              <a:gd name="connsiteY108" fmla="*/ 644720 h 2924683"/>
              <a:gd name="connsiteX109" fmla="*/ 567795 w 3348736"/>
              <a:gd name="connsiteY109" fmla="*/ 615414 h 2924683"/>
              <a:gd name="connsiteX110" fmla="*/ 589773 w 3348736"/>
              <a:gd name="connsiteY110" fmla="*/ 588551 h 2924683"/>
              <a:gd name="connsiteX111" fmla="*/ 616636 w 3348736"/>
              <a:gd name="connsiteY111" fmla="*/ 566572 h 2924683"/>
              <a:gd name="connsiteX112" fmla="*/ 645943 w 3348736"/>
              <a:gd name="connsiteY112" fmla="*/ 548256 h 2924683"/>
              <a:gd name="connsiteX113" fmla="*/ 678910 w 3348736"/>
              <a:gd name="connsiteY113" fmla="*/ 533603 h 2924683"/>
              <a:gd name="connsiteX114" fmla="*/ 714322 w 3348736"/>
              <a:gd name="connsiteY114" fmla="*/ 521393 h 2924683"/>
              <a:gd name="connsiteX115" fmla="*/ 749733 w 3348736"/>
              <a:gd name="connsiteY115" fmla="*/ 510403 h 2924683"/>
              <a:gd name="connsiteX116" fmla="*/ 787586 w 3348736"/>
              <a:gd name="connsiteY116" fmla="*/ 500634 h 2924683"/>
              <a:gd name="connsiteX117" fmla="*/ 824217 w 3348736"/>
              <a:gd name="connsiteY117" fmla="*/ 490865 h 2924683"/>
              <a:gd name="connsiteX118" fmla="*/ 860849 w 3348736"/>
              <a:gd name="connsiteY118" fmla="*/ 479876 h 2924683"/>
              <a:gd name="connsiteX119" fmla="*/ 896260 w 3348736"/>
              <a:gd name="connsiteY119" fmla="*/ 467665 h 2924683"/>
              <a:gd name="connsiteX120" fmla="*/ 929228 w 3348736"/>
              <a:gd name="connsiteY120" fmla="*/ 453013 h 2924683"/>
              <a:gd name="connsiteX121" fmla="*/ 959755 w 3348736"/>
              <a:gd name="connsiteY121" fmla="*/ 435919 h 2924683"/>
              <a:gd name="connsiteX122" fmla="*/ 986618 w 3348736"/>
              <a:gd name="connsiteY122" fmla="*/ 413940 h 2924683"/>
              <a:gd name="connsiteX123" fmla="*/ 1014703 w 3348736"/>
              <a:gd name="connsiteY123" fmla="*/ 389517 h 2924683"/>
              <a:gd name="connsiteX124" fmla="*/ 1039125 w 3348736"/>
              <a:gd name="connsiteY124" fmla="*/ 361433 h 2924683"/>
              <a:gd name="connsiteX125" fmla="*/ 1062325 w 3348736"/>
              <a:gd name="connsiteY125" fmla="*/ 332128 h 2924683"/>
              <a:gd name="connsiteX126" fmla="*/ 1085525 w 3348736"/>
              <a:gd name="connsiteY126" fmla="*/ 301602 h 2924683"/>
              <a:gd name="connsiteX127" fmla="*/ 1108724 w 3348736"/>
              <a:gd name="connsiteY127" fmla="*/ 271075 h 2924683"/>
              <a:gd name="connsiteX128" fmla="*/ 1131924 w 3348736"/>
              <a:gd name="connsiteY128" fmla="*/ 241769 h 2924683"/>
              <a:gd name="connsiteX129" fmla="*/ 1157568 w 3348736"/>
              <a:gd name="connsiteY129" fmla="*/ 213685 h 2924683"/>
              <a:gd name="connsiteX130" fmla="*/ 1183209 w 3348736"/>
              <a:gd name="connsiteY130" fmla="*/ 189265 h 2924683"/>
              <a:gd name="connsiteX131" fmla="*/ 1212515 w 3348736"/>
              <a:gd name="connsiteY131" fmla="*/ 168506 h 2924683"/>
              <a:gd name="connsiteX132" fmla="*/ 1243042 w 3348736"/>
              <a:gd name="connsiteY132" fmla="*/ 152632 h 2924683"/>
              <a:gd name="connsiteX133" fmla="*/ 1279674 w 3348736"/>
              <a:gd name="connsiteY133" fmla="*/ 141643 h 2924683"/>
              <a:gd name="connsiteX134" fmla="*/ 1317527 w 3348736"/>
              <a:gd name="connsiteY134" fmla="*/ 136759 h 2924683"/>
              <a:gd name="connsiteX135" fmla="*/ 1356600 w 3348736"/>
              <a:gd name="connsiteY135" fmla="*/ 135537 h 2924683"/>
              <a:gd name="connsiteX136" fmla="*/ 1398115 w 3348736"/>
              <a:gd name="connsiteY136" fmla="*/ 139201 h 2924683"/>
              <a:gd name="connsiteX137" fmla="*/ 1439632 w 3348736"/>
              <a:gd name="connsiteY137" fmla="*/ 144086 h 2924683"/>
              <a:gd name="connsiteX138" fmla="*/ 1481149 w 3348736"/>
              <a:gd name="connsiteY138" fmla="*/ 150191 h 2924683"/>
              <a:gd name="connsiteX139" fmla="*/ 1522665 w 3348736"/>
              <a:gd name="connsiteY139" fmla="*/ 155076 h 2924683"/>
              <a:gd name="connsiteX140" fmla="*/ 1564180 w 3348736"/>
              <a:gd name="connsiteY140" fmla="*/ 157517 h 2924683"/>
              <a:gd name="connsiteX141" fmla="*/ 1604476 w 3348736"/>
              <a:gd name="connsiteY141" fmla="*/ 157517 h 2924683"/>
              <a:gd name="connsiteX142" fmla="*/ 1642330 w 3348736"/>
              <a:gd name="connsiteY142" fmla="*/ 152632 h 2924683"/>
              <a:gd name="connsiteX143" fmla="*/ 1680183 w 3348736"/>
              <a:gd name="connsiteY143" fmla="*/ 142864 h 2924683"/>
              <a:gd name="connsiteX144" fmla="*/ 1716814 w 3348736"/>
              <a:gd name="connsiteY144" fmla="*/ 128211 h 2924683"/>
              <a:gd name="connsiteX145" fmla="*/ 1753445 w 3348736"/>
              <a:gd name="connsiteY145" fmla="*/ 108674 h 2924683"/>
              <a:gd name="connsiteX146" fmla="*/ 1790078 w 3348736"/>
              <a:gd name="connsiteY146" fmla="*/ 89137 h 2924683"/>
              <a:gd name="connsiteX147" fmla="*/ 1826709 w 3348736"/>
              <a:gd name="connsiteY147" fmla="*/ 67158 h 2924683"/>
              <a:gd name="connsiteX148" fmla="*/ 1862121 w 3348736"/>
              <a:gd name="connsiteY148" fmla="*/ 46400 h 2924683"/>
              <a:gd name="connsiteX149" fmla="*/ 1899974 w 3348736"/>
              <a:gd name="connsiteY149" fmla="*/ 28084 h 2924683"/>
              <a:gd name="connsiteX150" fmla="*/ 1936605 w 3348736"/>
              <a:gd name="connsiteY150" fmla="*/ 13432 h 2924683"/>
              <a:gd name="connsiteX151" fmla="*/ 1974458 w 3348736"/>
              <a:gd name="connsiteY151" fmla="*/ 3662 h 2924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3348736" h="2924683">
                <a:moveTo>
                  <a:pt x="2013532" y="0"/>
                </a:moveTo>
                <a:lnTo>
                  <a:pt x="2052605" y="3662"/>
                </a:lnTo>
                <a:lnTo>
                  <a:pt x="2090458" y="13432"/>
                </a:lnTo>
                <a:lnTo>
                  <a:pt x="2127091" y="28084"/>
                </a:lnTo>
                <a:lnTo>
                  <a:pt x="2164942" y="46400"/>
                </a:lnTo>
                <a:lnTo>
                  <a:pt x="2200354" y="67158"/>
                </a:lnTo>
                <a:lnTo>
                  <a:pt x="2236987" y="89137"/>
                </a:lnTo>
                <a:lnTo>
                  <a:pt x="2273618" y="108674"/>
                </a:lnTo>
                <a:lnTo>
                  <a:pt x="2310249" y="128211"/>
                </a:lnTo>
                <a:lnTo>
                  <a:pt x="2345660" y="142864"/>
                </a:lnTo>
                <a:lnTo>
                  <a:pt x="2384735" y="152632"/>
                </a:lnTo>
                <a:lnTo>
                  <a:pt x="2422587" y="157517"/>
                </a:lnTo>
                <a:lnTo>
                  <a:pt x="2462882" y="157517"/>
                </a:lnTo>
                <a:lnTo>
                  <a:pt x="2504398" y="155076"/>
                </a:lnTo>
                <a:lnTo>
                  <a:pt x="2545914" y="150191"/>
                </a:lnTo>
                <a:lnTo>
                  <a:pt x="2587431" y="144086"/>
                </a:lnTo>
                <a:lnTo>
                  <a:pt x="2628946" y="139201"/>
                </a:lnTo>
                <a:lnTo>
                  <a:pt x="2670463" y="135537"/>
                </a:lnTo>
                <a:lnTo>
                  <a:pt x="2709536" y="136759"/>
                </a:lnTo>
                <a:lnTo>
                  <a:pt x="2747389" y="141643"/>
                </a:lnTo>
                <a:lnTo>
                  <a:pt x="2784022" y="152632"/>
                </a:lnTo>
                <a:lnTo>
                  <a:pt x="2814549" y="168506"/>
                </a:lnTo>
                <a:lnTo>
                  <a:pt x="2843853" y="189265"/>
                </a:lnTo>
                <a:lnTo>
                  <a:pt x="2869496" y="213685"/>
                </a:lnTo>
                <a:lnTo>
                  <a:pt x="2895138" y="241769"/>
                </a:lnTo>
                <a:lnTo>
                  <a:pt x="2918338" y="271075"/>
                </a:lnTo>
                <a:lnTo>
                  <a:pt x="2941538" y="301602"/>
                </a:lnTo>
                <a:lnTo>
                  <a:pt x="2964739" y="332128"/>
                </a:lnTo>
                <a:lnTo>
                  <a:pt x="2987939" y="361433"/>
                </a:lnTo>
                <a:lnTo>
                  <a:pt x="3012361" y="389517"/>
                </a:lnTo>
                <a:lnTo>
                  <a:pt x="3040445" y="413940"/>
                </a:lnTo>
                <a:lnTo>
                  <a:pt x="3067309" y="435919"/>
                </a:lnTo>
                <a:lnTo>
                  <a:pt x="3097835" y="453013"/>
                </a:lnTo>
                <a:lnTo>
                  <a:pt x="3130804" y="467665"/>
                </a:lnTo>
                <a:lnTo>
                  <a:pt x="3166214" y="479876"/>
                </a:lnTo>
                <a:lnTo>
                  <a:pt x="3202845" y="490865"/>
                </a:lnTo>
                <a:lnTo>
                  <a:pt x="3239478" y="500634"/>
                </a:lnTo>
                <a:lnTo>
                  <a:pt x="3277331" y="510403"/>
                </a:lnTo>
                <a:lnTo>
                  <a:pt x="3312741" y="521393"/>
                </a:lnTo>
                <a:lnTo>
                  <a:pt x="3348152" y="533603"/>
                </a:lnTo>
                <a:lnTo>
                  <a:pt x="3348736" y="533862"/>
                </a:lnTo>
                <a:lnTo>
                  <a:pt x="3348736" y="2924683"/>
                </a:lnTo>
                <a:lnTo>
                  <a:pt x="284253" y="2924683"/>
                </a:lnTo>
                <a:lnTo>
                  <a:pt x="271076" y="2914669"/>
                </a:lnTo>
                <a:lnTo>
                  <a:pt x="241770" y="2891468"/>
                </a:lnTo>
                <a:lnTo>
                  <a:pt x="213686" y="2865827"/>
                </a:lnTo>
                <a:lnTo>
                  <a:pt x="189265" y="2840185"/>
                </a:lnTo>
                <a:lnTo>
                  <a:pt x="168508" y="2810878"/>
                </a:lnTo>
                <a:lnTo>
                  <a:pt x="152634" y="2780353"/>
                </a:lnTo>
                <a:lnTo>
                  <a:pt x="141644" y="2743722"/>
                </a:lnTo>
                <a:lnTo>
                  <a:pt x="136760" y="2705868"/>
                </a:lnTo>
                <a:lnTo>
                  <a:pt x="135538" y="2666793"/>
                </a:lnTo>
                <a:lnTo>
                  <a:pt x="139201" y="2625277"/>
                </a:lnTo>
                <a:lnTo>
                  <a:pt x="144086" y="2583762"/>
                </a:lnTo>
                <a:lnTo>
                  <a:pt x="150191" y="2542245"/>
                </a:lnTo>
                <a:lnTo>
                  <a:pt x="155076" y="2500730"/>
                </a:lnTo>
                <a:lnTo>
                  <a:pt x="157518" y="2459214"/>
                </a:lnTo>
                <a:lnTo>
                  <a:pt x="157518" y="2418918"/>
                </a:lnTo>
                <a:lnTo>
                  <a:pt x="152634" y="2381067"/>
                </a:lnTo>
                <a:lnTo>
                  <a:pt x="142865" y="2343213"/>
                </a:lnTo>
                <a:lnTo>
                  <a:pt x="128212" y="2307801"/>
                </a:lnTo>
                <a:lnTo>
                  <a:pt x="109897" y="2271170"/>
                </a:lnTo>
                <a:lnTo>
                  <a:pt x="89137" y="2234540"/>
                </a:lnTo>
                <a:lnTo>
                  <a:pt x="67160" y="2197907"/>
                </a:lnTo>
                <a:lnTo>
                  <a:pt x="46401" y="2162495"/>
                </a:lnTo>
                <a:lnTo>
                  <a:pt x="28084" y="2124644"/>
                </a:lnTo>
                <a:lnTo>
                  <a:pt x="13433" y="2088011"/>
                </a:lnTo>
                <a:lnTo>
                  <a:pt x="3664" y="2050158"/>
                </a:lnTo>
                <a:lnTo>
                  <a:pt x="0" y="2011084"/>
                </a:lnTo>
                <a:lnTo>
                  <a:pt x="3664" y="1972011"/>
                </a:lnTo>
                <a:lnTo>
                  <a:pt x="13433" y="1934159"/>
                </a:lnTo>
                <a:lnTo>
                  <a:pt x="28084" y="1897526"/>
                </a:lnTo>
                <a:lnTo>
                  <a:pt x="46401" y="1859674"/>
                </a:lnTo>
                <a:lnTo>
                  <a:pt x="67160" y="1824262"/>
                </a:lnTo>
                <a:lnTo>
                  <a:pt x="89137" y="1787632"/>
                </a:lnTo>
                <a:lnTo>
                  <a:pt x="109897" y="1750999"/>
                </a:lnTo>
                <a:lnTo>
                  <a:pt x="128212" y="1714368"/>
                </a:lnTo>
                <a:lnTo>
                  <a:pt x="142865" y="1678956"/>
                </a:lnTo>
                <a:lnTo>
                  <a:pt x="152634" y="1641103"/>
                </a:lnTo>
                <a:lnTo>
                  <a:pt x="157518" y="1603251"/>
                </a:lnTo>
                <a:lnTo>
                  <a:pt x="157518" y="1562957"/>
                </a:lnTo>
                <a:lnTo>
                  <a:pt x="155076" y="1521440"/>
                </a:lnTo>
                <a:lnTo>
                  <a:pt x="150191" y="1479924"/>
                </a:lnTo>
                <a:lnTo>
                  <a:pt x="144086" y="1438407"/>
                </a:lnTo>
                <a:lnTo>
                  <a:pt x="139201" y="1396892"/>
                </a:lnTo>
                <a:lnTo>
                  <a:pt x="135538" y="1355376"/>
                </a:lnTo>
                <a:lnTo>
                  <a:pt x="136760" y="1316302"/>
                </a:lnTo>
                <a:lnTo>
                  <a:pt x="141644" y="1278450"/>
                </a:lnTo>
                <a:lnTo>
                  <a:pt x="152634" y="1241817"/>
                </a:lnTo>
                <a:lnTo>
                  <a:pt x="168508" y="1211292"/>
                </a:lnTo>
                <a:lnTo>
                  <a:pt x="189265" y="1181986"/>
                </a:lnTo>
                <a:lnTo>
                  <a:pt x="213686" y="1156343"/>
                </a:lnTo>
                <a:lnTo>
                  <a:pt x="241770" y="1130702"/>
                </a:lnTo>
                <a:lnTo>
                  <a:pt x="271076" y="1107500"/>
                </a:lnTo>
                <a:lnTo>
                  <a:pt x="301603" y="1084300"/>
                </a:lnTo>
                <a:lnTo>
                  <a:pt x="332128" y="1061100"/>
                </a:lnTo>
                <a:lnTo>
                  <a:pt x="362656" y="1037900"/>
                </a:lnTo>
                <a:lnTo>
                  <a:pt x="390740" y="1013480"/>
                </a:lnTo>
                <a:lnTo>
                  <a:pt x="415163" y="985396"/>
                </a:lnTo>
                <a:lnTo>
                  <a:pt x="437140" y="958532"/>
                </a:lnTo>
                <a:lnTo>
                  <a:pt x="454235" y="928006"/>
                </a:lnTo>
                <a:lnTo>
                  <a:pt x="468888" y="895037"/>
                </a:lnTo>
                <a:lnTo>
                  <a:pt x="481099" y="859626"/>
                </a:lnTo>
                <a:lnTo>
                  <a:pt x="492088" y="822993"/>
                </a:lnTo>
                <a:lnTo>
                  <a:pt x="501857" y="786362"/>
                </a:lnTo>
                <a:lnTo>
                  <a:pt x="511626" y="748509"/>
                </a:lnTo>
                <a:lnTo>
                  <a:pt x="522616" y="713099"/>
                </a:lnTo>
                <a:lnTo>
                  <a:pt x="534826" y="677687"/>
                </a:lnTo>
                <a:lnTo>
                  <a:pt x="549479" y="644720"/>
                </a:lnTo>
                <a:lnTo>
                  <a:pt x="567795" y="615414"/>
                </a:lnTo>
                <a:lnTo>
                  <a:pt x="589773" y="588551"/>
                </a:lnTo>
                <a:lnTo>
                  <a:pt x="616636" y="566572"/>
                </a:lnTo>
                <a:lnTo>
                  <a:pt x="645943" y="548256"/>
                </a:lnTo>
                <a:lnTo>
                  <a:pt x="678910" y="533603"/>
                </a:lnTo>
                <a:lnTo>
                  <a:pt x="714322" y="521393"/>
                </a:lnTo>
                <a:lnTo>
                  <a:pt x="749733" y="510403"/>
                </a:lnTo>
                <a:lnTo>
                  <a:pt x="787586" y="500634"/>
                </a:lnTo>
                <a:lnTo>
                  <a:pt x="824217" y="490865"/>
                </a:lnTo>
                <a:lnTo>
                  <a:pt x="860849" y="479876"/>
                </a:lnTo>
                <a:lnTo>
                  <a:pt x="896260" y="467665"/>
                </a:lnTo>
                <a:lnTo>
                  <a:pt x="929228" y="453013"/>
                </a:lnTo>
                <a:lnTo>
                  <a:pt x="959755" y="435919"/>
                </a:lnTo>
                <a:lnTo>
                  <a:pt x="986618" y="413940"/>
                </a:lnTo>
                <a:lnTo>
                  <a:pt x="1014703" y="389517"/>
                </a:lnTo>
                <a:lnTo>
                  <a:pt x="1039125" y="361433"/>
                </a:lnTo>
                <a:lnTo>
                  <a:pt x="1062325" y="332128"/>
                </a:lnTo>
                <a:lnTo>
                  <a:pt x="1085525" y="301602"/>
                </a:lnTo>
                <a:lnTo>
                  <a:pt x="1108724" y="271075"/>
                </a:lnTo>
                <a:lnTo>
                  <a:pt x="1131924" y="241769"/>
                </a:lnTo>
                <a:lnTo>
                  <a:pt x="1157568" y="213685"/>
                </a:lnTo>
                <a:lnTo>
                  <a:pt x="1183209" y="189265"/>
                </a:lnTo>
                <a:lnTo>
                  <a:pt x="1212515" y="168506"/>
                </a:lnTo>
                <a:lnTo>
                  <a:pt x="1243042" y="152632"/>
                </a:lnTo>
                <a:lnTo>
                  <a:pt x="1279674" y="141643"/>
                </a:lnTo>
                <a:lnTo>
                  <a:pt x="1317527" y="136759"/>
                </a:lnTo>
                <a:lnTo>
                  <a:pt x="1356600" y="135537"/>
                </a:lnTo>
                <a:lnTo>
                  <a:pt x="1398115" y="139201"/>
                </a:lnTo>
                <a:lnTo>
                  <a:pt x="1439632" y="144086"/>
                </a:lnTo>
                <a:lnTo>
                  <a:pt x="1481149" y="150191"/>
                </a:lnTo>
                <a:lnTo>
                  <a:pt x="1522665" y="155076"/>
                </a:lnTo>
                <a:lnTo>
                  <a:pt x="1564180" y="157517"/>
                </a:lnTo>
                <a:lnTo>
                  <a:pt x="1604476" y="157517"/>
                </a:lnTo>
                <a:lnTo>
                  <a:pt x="1642330" y="152632"/>
                </a:lnTo>
                <a:lnTo>
                  <a:pt x="1680183" y="142864"/>
                </a:lnTo>
                <a:lnTo>
                  <a:pt x="1716814" y="128211"/>
                </a:lnTo>
                <a:lnTo>
                  <a:pt x="1753445" y="108674"/>
                </a:lnTo>
                <a:lnTo>
                  <a:pt x="1790078" y="89137"/>
                </a:lnTo>
                <a:lnTo>
                  <a:pt x="1826709" y="67158"/>
                </a:lnTo>
                <a:lnTo>
                  <a:pt x="1862121" y="46400"/>
                </a:lnTo>
                <a:lnTo>
                  <a:pt x="1899974" y="28084"/>
                </a:lnTo>
                <a:lnTo>
                  <a:pt x="1936605" y="13432"/>
                </a:lnTo>
                <a:lnTo>
                  <a:pt x="1974458" y="3662"/>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pic>
        <p:nvPicPr>
          <p:cNvPr id="3" name="Picture 4" descr="No alt text provided for this image">
            <a:extLst>
              <a:ext uri="{FF2B5EF4-FFF2-40B4-BE49-F238E27FC236}">
                <a16:creationId xmlns:a16="http://schemas.microsoft.com/office/drawing/2014/main" id="{6ADE950D-EE72-E74D-8C44-1FA9C267D2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147" r="26" b="4"/>
          <a:stretch/>
        </p:blipFill>
        <p:spPr bwMode="auto">
          <a:xfrm>
            <a:off x="5888384" y="2651760"/>
            <a:ext cx="2990398" cy="2986796"/>
          </a:xfrm>
          <a:custGeom>
            <a:avLst/>
            <a:gdLst/>
            <a:ahLst/>
            <a:cxnLst/>
            <a:rect l="l" t="t" r="r" b="b"/>
            <a:pathLst>
              <a:path w="2891598" h="2888118">
                <a:moveTo>
                  <a:pt x="1445800" y="0"/>
                </a:moveTo>
                <a:lnTo>
                  <a:pt x="1473855" y="2630"/>
                </a:lnTo>
                <a:lnTo>
                  <a:pt x="1501036" y="9644"/>
                </a:lnTo>
                <a:lnTo>
                  <a:pt x="1527340" y="20166"/>
                </a:lnTo>
                <a:lnTo>
                  <a:pt x="1554518" y="33318"/>
                </a:lnTo>
                <a:lnTo>
                  <a:pt x="1579946" y="48224"/>
                </a:lnTo>
                <a:lnTo>
                  <a:pt x="1606250" y="64005"/>
                </a:lnTo>
                <a:lnTo>
                  <a:pt x="1632552" y="78033"/>
                </a:lnTo>
                <a:lnTo>
                  <a:pt x="1658855" y="92063"/>
                </a:lnTo>
                <a:lnTo>
                  <a:pt x="1684282" y="102583"/>
                </a:lnTo>
                <a:lnTo>
                  <a:pt x="1712338" y="109598"/>
                </a:lnTo>
                <a:lnTo>
                  <a:pt x="1739518" y="113105"/>
                </a:lnTo>
                <a:lnTo>
                  <a:pt x="1768452" y="113105"/>
                </a:lnTo>
                <a:lnTo>
                  <a:pt x="1798262" y="111352"/>
                </a:lnTo>
                <a:lnTo>
                  <a:pt x="1828072" y="107844"/>
                </a:lnTo>
                <a:lnTo>
                  <a:pt x="1857883" y="103461"/>
                </a:lnTo>
                <a:lnTo>
                  <a:pt x="1887693" y="99954"/>
                </a:lnTo>
                <a:lnTo>
                  <a:pt x="1917504" y="97323"/>
                </a:lnTo>
                <a:lnTo>
                  <a:pt x="1945560" y="98199"/>
                </a:lnTo>
                <a:lnTo>
                  <a:pt x="1972740" y="101707"/>
                </a:lnTo>
                <a:lnTo>
                  <a:pt x="1999043" y="109598"/>
                </a:lnTo>
                <a:lnTo>
                  <a:pt x="2020963" y="120996"/>
                </a:lnTo>
                <a:lnTo>
                  <a:pt x="2042004" y="135902"/>
                </a:lnTo>
                <a:lnTo>
                  <a:pt x="2060417" y="153437"/>
                </a:lnTo>
                <a:lnTo>
                  <a:pt x="2078829" y="173603"/>
                </a:lnTo>
                <a:lnTo>
                  <a:pt x="2095489" y="194645"/>
                </a:lnTo>
                <a:lnTo>
                  <a:pt x="2112147" y="216565"/>
                </a:lnTo>
                <a:lnTo>
                  <a:pt x="2128805" y="238484"/>
                </a:lnTo>
                <a:lnTo>
                  <a:pt x="2145463" y="259528"/>
                </a:lnTo>
                <a:lnTo>
                  <a:pt x="2163000" y="279693"/>
                </a:lnTo>
                <a:lnTo>
                  <a:pt x="2183166" y="297229"/>
                </a:lnTo>
                <a:lnTo>
                  <a:pt x="2202455" y="313012"/>
                </a:lnTo>
                <a:lnTo>
                  <a:pt x="2224374" y="325286"/>
                </a:lnTo>
                <a:lnTo>
                  <a:pt x="2248047" y="335808"/>
                </a:lnTo>
                <a:lnTo>
                  <a:pt x="2273473" y="344575"/>
                </a:lnTo>
                <a:lnTo>
                  <a:pt x="2299776" y="352466"/>
                </a:lnTo>
                <a:lnTo>
                  <a:pt x="2326079" y="359480"/>
                </a:lnTo>
                <a:lnTo>
                  <a:pt x="2353259" y="366495"/>
                </a:lnTo>
                <a:lnTo>
                  <a:pt x="2378686" y="374386"/>
                </a:lnTo>
                <a:lnTo>
                  <a:pt x="2404111" y="383153"/>
                </a:lnTo>
                <a:lnTo>
                  <a:pt x="2427785" y="393675"/>
                </a:lnTo>
                <a:lnTo>
                  <a:pt x="2448828" y="406827"/>
                </a:lnTo>
                <a:lnTo>
                  <a:pt x="2468117" y="422609"/>
                </a:lnTo>
                <a:lnTo>
                  <a:pt x="2483898" y="441899"/>
                </a:lnTo>
                <a:lnTo>
                  <a:pt x="2497050" y="462941"/>
                </a:lnTo>
                <a:lnTo>
                  <a:pt x="2507571" y="486613"/>
                </a:lnTo>
                <a:lnTo>
                  <a:pt x="2516339" y="512041"/>
                </a:lnTo>
                <a:lnTo>
                  <a:pt x="2524229" y="537467"/>
                </a:lnTo>
                <a:lnTo>
                  <a:pt x="2531245" y="564648"/>
                </a:lnTo>
                <a:lnTo>
                  <a:pt x="2538259" y="590950"/>
                </a:lnTo>
                <a:lnTo>
                  <a:pt x="2546149" y="617254"/>
                </a:lnTo>
                <a:lnTo>
                  <a:pt x="2554917" y="642682"/>
                </a:lnTo>
                <a:lnTo>
                  <a:pt x="2565438" y="666354"/>
                </a:lnTo>
                <a:lnTo>
                  <a:pt x="2577714" y="688273"/>
                </a:lnTo>
                <a:lnTo>
                  <a:pt x="2593495" y="707564"/>
                </a:lnTo>
                <a:lnTo>
                  <a:pt x="2611030" y="727729"/>
                </a:lnTo>
                <a:lnTo>
                  <a:pt x="2631196" y="745264"/>
                </a:lnTo>
                <a:lnTo>
                  <a:pt x="2652239" y="761923"/>
                </a:lnTo>
                <a:lnTo>
                  <a:pt x="2675035" y="778582"/>
                </a:lnTo>
                <a:lnTo>
                  <a:pt x="2696954" y="795241"/>
                </a:lnTo>
                <a:lnTo>
                  <a:pt x="2717996" y="811900"/>
                </a:lnTo>
                <a:lnTo>
                  <a:pt x="2738161" y="830313"/>
                </a:lnTo>
                <a:lnTo>
                  <a:pt x="2755698" y="848725"/>
                </a:lnTo>
                <a:lnTo>
                  <a:pt x="2770603" y="869768"/>
                </a:lnTo>
                <a:lnTo>
                  <a:pt x="2782002" y="891687"/>
                </a:lnTo>
                <a:lnTo>
                  <a:pt x="2789892" y="917991"/>
                </a:lnTo>
                <a:lnTo>
                  <a:pt x="2793399" y="945171"/>
                </a:lnTo>
                <a:lnTo>
                  <a:pt x="2794276" y="973229"/>
                </a:lnTo>
                <a:lnTo>
                  <a:pt x="2791646" y="1003038"/>
                </a:lnTo>
                <a:lnTo>
                  <a:pt x="2788138" y="1032848"/>
                </a:lnTo>
                <a:lnTo>
                  <a:pt x="2783755" y="1062659"/>
                </a:lnTo>
                <a:lnTo>
                  <a:pt x="2780247" y="1092470"/>
                </a:lnTo>
                <a:lnTo>
                  <a:pt x="2778495" y="1122281"/>
                </a:lnTo>
                <a:lnTo>
                  <a:pt x="2778495" y="1151214"/>
                </a:lnTo>
                <a:lnTo>
                  <a:pt x="2782002" y="1178394"/>
                </a:lnTo>
                <a:lnTo>
                  <a:pt x="2789015" y="1205574"/>
                </a:lnTo>
                <a:lnTo>
                  <a:pt x="2799536" y="1231002"/>
                </a:lnTo>
                <a:lnTo>
                  <a:pt x="2813566" y="1257305"/>
                </a:lnTo>
                <a:lnTo>
                  <a:pt x="2827593" y="1283608"/>
                </a:lnTo>
                <a:lnTo>
                  <a:pt x="2843376" y="1309912"/>
                </a:lnTo>
                <a:lnTo>
                  <a:pt x="2858280" y="1335339"/>
                </a:lnTo>
                <a:lnTo>
                  <a:pt x="2871432" y="1362518"/>
                </a:lnTo>
                <a:lnTo>
                  <a:pt x="2881953" y="1388823"/>
                </a:lnTo>
                <a:lnTo>
                  <a:pt x="2888967" y="1416003"/>
                </a:lnTo>
                <a:lnTo>
                  <a:pt x="2891598" y="1444059"/>
                </a:lnTo>
                <a:lnTo>
                  <a:pt x="2888967" y="1472116"/>
                </a:lnTo>
                <a:lnTo>
                  <a:pt x="2881953" y="1499297"/>
                </a:lnTo>
                <a:lnTo>
                  <a:pt x="2871432" y="1525600"/>
                </a:lnTo>
                <a:lnTo>
                  <a:pt x="2858280" y="1552780"/>
                </a:lnTo>
                <a:lnTo>
                  <a:pt x="2843376" y="1578207"/>
                </a:lnTo>
                <a:lnTo>
                  <a:pt x="2827593" y="1604511"/>
                </a:lnTo>
                <a:lnTo>
                  <a:pt x="2813566" y="1630814"/>
                </a:lnTo>
                <a:lnTo>
                  <a:pt x="2799536" y="1657117"/>
                </a:lnTo>
                <a:lnTo>
                  <a:pt x="2789015" y="1682544"/>
                </a:lnTo>
                <a:lnTo>
                  <a:pt x="2782002" y="1709724"/>
                </a:lnTo>
                <a:lnTo>
                  <a:pt x="2778495" y="1736904"/>
                </a:lnTo>
                <a:lnTo>
                  <a:pt x="2778495" y="1765838"/>
                </a:lnTo>
                <a:lnTo>
                  <a:pt x="2780247" y="1795649"/>
                </a:lnTo>
                <a:lnTo>
                  <a:pt x="2783755" y="1825459"/>
                </a:lnTo>
                <a:lnTo>
                  <a:pt x="2788138" y="1855270"/>
                </a:lnTo>
                <a:lnTo>
                  <a:pt x="2791646" y="1885081"/>
                </a:lnTo>
                <a:lnTo>
                  <a:pt x="2794276" y="1914891"/>
                </a:lnTo>
                <a:lnTo>
                  <a:pt x="2793399" y="1942948"/>
                </a:lnTo>
                <a:lnTo>
                  <a:pt x="2789892" y="1970129"/>
                </a:lnTo>
                <a:lnTo>
                  <a:pt x="2782002" y="1996432"/>
                </a:lnTo>
                <a:lnTo>
                  <a:pt x="2770603" y="2018351"/>
                </a:lnTo>
                <a:lnTo>
                  <a:pt x="2755698" y="2039394"/>
                </a:lnTo>
                <a:lnTo>
                  <a:pt x="2738161" y="2057807"/>
                </a:lnTo>
                <a:lnTo>
                  <a:pt x="2717996" y="2076218"/>
                </a:lnTo>
                <a:lnTo>
                  <a:pt x="2696954" y="2092878"/>
                </a:lnTo>
                <a:lnTo>
                  <a:pt x="2675035" y="2109537"/>
                </a:lnTo>
                <a:lnTo>
                  <a:pt x="2652239" y="2126196"/>
                </a:lnTo>
                <a:lnTo>
                  <a:pt x="2631196" y="2142854"/>
                </a:lnTo>
                <a:lnTo>
                  <a:pt x="2611030" y="2160389"/>
                </a:lnTo>
                <a:lnTo>
                  <a:pt x="2593495" y="2180556"/>
                </a:lnTo>
                <a:lnTo>
                  <a:pt x="2577714" y="2199845"/>
                </a:lnTo>
                <a:lnTo>
                  <a:pt x="2565438" y="2221764"/>
                </a:lnTo>
                <a:lnTo>
                  <a:pt x="2554917" y="2245437"/>
                </a:lnTo>
                <a:lnTo>
                  <a:pt x="2546149" y="2270864"/>
                </a:lnTo>
                <a:lnTo>
                  <a:pt x="2538259" y="2297168"/>
                </a:lnTo>
                <a:lnTo>
                  <a:pt x="2531245" y="2323472"/>
                </a:lnTo>
                <a:lnTo>
                  <a:pt x="2524229" y="2350652"/>
                </a:lnTo>
                <a:lnTo>
                  <a:pt x="2516339" y="2376078"/>
                </a:lnTo>
                <a:lnTo>
                  <a:pt x="2507571" y="2401504"/>
                </a:lnTo>
                <a:lnTo>
                  <a:pt x="2497050" y="2425177"/>
                </a:lnTo>
                <a:lnTo>
                  <a:pt x="2483898" y="2446221"/>
                </a:lnTo>
                <a:lnTo>
                  <a:pt x="2468117" y="2465510"/>
                </a:lnTo>
                <a:lnTo>
                  <a:pt x="2448828" y="2481291"/>
                </a:lnTo>
                <a:lnTo>
                  <a:pt x="2427785" y="2494443"/>
                </a:lnTo>
                <a:lnTo>
                  <a:pt x="2404111" y="2504965"/>
                </a:lnTo>
                <a:lnTo>
                  <a:pt x="2378686" y="2513732"/>
                </a:lnTo>
                <a:lnTo>
                  <a:pt x="2353259" y="2521623"/>
                </a:lnTo>
                <a:lnTo>
                  <a:pt x="2326079" y="2528638"/>
                </a:lnTo>
                <a:lnTo>
                  <a:pt x="2299776" y="2535652"/>
                </a:lnTo>
                <a:lnTo>
                  <a:pt x="2273473" y="2543543"/>
                </a:lnTo>
                <a:lnTo>
                  <a:pt x="2248047" y="2552312"/>
                </a:lnTo>
                <a:lnTo>
                  <a:pt x="2224374" y="2562833"/>
                </a:lnTo>
                <a:lnTo>
                  <a:pt x="2202455" y="2575107"/>
                </a:lnTo>
                <a:lnTo>
                  <a:pt x="2183166" y="2590889"/>
                </a:lnTo>
                <a:lnTo>
                  <a:pt x="2163000" y="2608426"/>
                </a:lnTo>
                <a:lnTo>
                  <a:pt x="2145463" y="2628592"/>
                </a:lnTo>
                <a:lnTo>
                  <a:pt x="2128805" y="2649634"/>
                </a:lnTo>
                <a:lnTo>
                  <a:pt x="2112147" y="2671553"/>
                </a:lnTo>
                <a:lnTo>
                  <a:pt x="2095489" y="2693473"/>
                </a:lnTo>
                <a:lnTo>
                  <a:pt x="2078829" y="2714516"/>
                </a:lnTo>
                <a:lnTo>
                  <a:pt x="2060417" y="2734681"/>
                </a:lnTo>
                <a:lnTo>
                  <a:pt x="2042004" y="2752217"/>
                </a:lnTo>
                <a:lnTo>
                  <a:pt x="2020963" y="2767122"/>
                </a:lnTo>
                <a:lnTo>
                  <a:pt x="1999043" y="2778521"/>
                </a:lnTo>
                <a:lnTo>
                  <a:pt x="1972740" y="2786411"/>
                </a:lnTo>
                <a:lnTo>
                  <a:pt x="1945560" y="2789919"/>
                </a:lnTo>
                <a:lnTo>
                  <a:pt x="1917504" y="2790796"/>
                </a:lnTo>
                <a:lnTo>
                  <a:pt x="1887693" y="2788165"/>
                </a:lnTo>
                <a:lnTo>
                  <a:pt x="1857883" y="2784659"/>
                </a:lnTo>
                <a:lnTo>
                  <a:pt x="1828072" y="2780274"/>
                </a:lnTo>
                <a:lnTo>
                  <a:pt x="1798262" y="2776767"/>
                </a:lnTo>
                <a:lnTo>
                  <a:pt x="1768452" y="2775013"/>
                </a:lnTo>
                <a:lnTo>
                  <a:pt x="1739518" y="2775013"/>
                </a:lnTo>
                <a:lnTo>
                  <a:pt x="1712338" y="2778521"/>
                </a:lnTo>
                <a:lnTo>
                  <a:pt x="1684282" y="2785535"/>
                </a:lnTo>
                <a:lnTo>
                  <a:pt x="1658855" y="2796057"/>
                </a:lnTo>
                <a:lnTo>
                  <a:pt x="1632552" y="2810085"/>
                </a:lnTo>
                <a:lnTo>
                  <a:pt x="1606250" y="2824114"/>
                </a:lnTo>
                <a:lnTo>
                  <a:pt x="1579946" y="2839896"/>
                </a:lnTo>
                <a:lnTo>
                  <a:pt x="1554518" y="2854801"/>
                </a:lnTo>
                <a:lnTo>
                  <a:pt x="1527340" y="2867952"/>
                </a:lnTo>
                <a:lnTo>
                  <a:pt x="1501036" y="2878474"/>
                </a:lnTo>
                <a:lnTo>
                  <a:pt x="1473855" y="2885488"/>
                </a:lnTo>
                <a:lnTo>
                  <a:pt x="1445800" y="2888118"/>
                </a:lnTo>
                <a:lnTo>
                  <a:pt x="1417743" y="2885488"/>
                </a:lnTo>
                <a:lnTo>
                  <a:pt x="1390563" y="2878474"/>
                </a:lnTo>
                <a:lnTo>
                  <a:pt x="1364260" y="2867952"/>
                </a:lnTo>
                <a:lnTo>
                  <a:pt x="1337080" y="2854801"/>
                </a:lnTo>
                <a:lnTo>
                  <a:pt x="1311653" y="2839896"/>
                </a:lnTo>
                <a:lnTo>
                  <a:pt x="1285350" y="2824114"/>
                </a:lnTo>
                <a:lnTo>
                  <a:pt x="1259047" y="2810085"/>
                </a:lnTo>
                <a:lnTo>
                  <a:pt x="1232744" y="2796057"/>
                </a:lnTo>
                <a:lnTo>
                  <a:pt x="1206441" y="2785535"/>
                </a:lnTo>
                <a:lnTo>
                  <a:pt x="1179261" y="2778521"/>
                </a:lnTo>
                <a:lnTo>
                  <a:pt x="1152081" y="2775013"/>
                </a:lnTo>
                <a:lnTo>
                  <a:pt x="1123147" y="2775013"/>
                </a:lnTo>
                <a:lnTo>
                  <a:pt x="1093337" y="2776767"/>
                </a:lnTo>
                <a:lnTo>
                  <a:pt x="1063527" y="2780274"/>
                </a:lnTo>
                <a:lnTo>
                  <a:pt x="1033716" y="2784659"/>
                </a:lnTo>
                <a:lnTo>
                  <a:pt x="1003905" y="2788165"/>
                </a:lnTo>
                <a:lnTo>
                  <a:pt x="974095" y="2790796"/>
                </a:lnTo>
                <a:lnTo>
                  <a:pt x="946040" y="2789919"/>
                </a:lnTo>
                <a:lnTo>
                  <a:pt x="918859" y="2786411"/>
                </a:lnTo>
                <a:lnTo>
                  <a:pt x="892556" y="2778521"/>
                </a:lnTo>
                <a:lnTo>
                  <a:pt x="870636" y="2767122"/>
                </a:lnTo>
                <a:lnTo>
                  <a:pt x="849593" y="2752217"/>
                </a:lnTo>
                <a:lnTo>
                  <a:pt x="831181" y="2734681"/>
                </a:lnTo>
                <a:lnTo>
                  <a:pt x="812769" y="2714516"/>
                </a:lnTo>
                <a:lnTo>
                  <a:pt x="796111" y="2693473"/>
                </a:lnTo>
                <a:lnTo>
                  <a:pt x="779451" y="2671553"/>
                </a:lnTo>
                <a:lnTo>
                  <a:pt x="762793" y="2649634"/>
                </a:lnTo>
                <a:lnTo>
                  <a:pt x="746135" y="2628592"/>
                </a:lnTo>
                <a:lnTo>
                  <a:pt x="728599" y="2608426"/>
                </a:lnTo>
                <a:lnTo>
                  <a:pt x="708433" y="2590889"/>
                </a:lnTo>
                <a:lnTo>
                  <a:pt x="689144" y="2575107"/>
                </a:lnTo>
                <a:lnTo>
                  <a:pt x="667225" y="2562833"/>
                </a:lnTo>
                <a:lnTo>
                  <a:pt x="643552" y="2552312"/>
                </a:lnTo>
                <a:lnTo>
                  <a:pt x="618126" y="2543543"/>
                </a:lnTo>
                <a:lnTo>
                  <a:pt x="591822" y="2535652"/>
                </a:lnTo>
                <a:lnTo>
                  <a:pt x="565519" y="2528638"/>
                </a:lnTo>
                <a:lnTo>
                  <a:pt x="538339" y="2521623"/>
                </a:lnTo>
                <a:lnTo>
                  <a:pt x="512913" y="2513732"/>
                </a:lnTo>
                <a:lnTo>
                  <a:pt x="487486" y="2504965"/>
                </a:lnTo>
                <a:lnTo>
                  <a:pt x="463814" y="2494443"/>
                </a:lnTo>
                <a:lnTo>
                  <a:pt x="442771" y="2481291"/>
                </a:lnTo>
                <a:lnTo>
                  <a:pt x="423481" y="2465510"/>
                </a:lnTo>
                <a:lnTo>
                  <a:pt x="407701" y="2446221"/>
                </a:lnTo>
                <a:lnTo>
                  <a:pt x="394549" y="2425177"/>
                </a:lnTo>
                <a:lnTo>
                  <a:pt x="384027" y="2401504"/>
                </a:lnTo>
                <a:lnTo>
                  <a:pt x="375260" y="2376078"/>
                </a:lnTo>
                <a:lnTo>
                  <a:pt x="367369" y="2350652"/>
                </a:lnTo>
                <a:lnTo>
                  <a:pt x="360355" y="2323472"/>
                </a:lnTo>
                <a:lnTo>
                  <a:pt x="353341" y="2297168"/>
                </a:lnTo>
                <a:lnTo>
                  <a:pt x="345449" y="2270864"/>
                </a:lnTo>
                <a:lnTo>
                  <a:pt x="336681" y="2245437"/>
                </a:lnTo>
                <a:lnTo>
                  <a:pt x="326160" y="2221764"/>
                </a:lnTo>
                <a:lnTo>
                  <a:pt x="313886" y="2199845"/>
                </a:lnTo>
                <a:lnTo>
                  <a:pt x="298104" y="2180556"/>
                </a:lnTo>
                <a:lnTo>
                  <a:pt x="280568" y="2160389"/>
                </a:lnTo>
                <a:lnTo>
                  <a:pt x="260402" y="2142854"/>
                </a:lnTo>
                <a:lnTo>
                  <a:pt x="238482" y="2126196"/>
                </a:lnTo>
                <a:lnTo>
                  <a:pt x="216563" y="2109537"/>
                </a:lnTo>
                <a:lnTo>
                  <a:pt x="194645" y="2092878"/>
                </a:lnTo>
                <a:lnTo>
                  <a:pt x="173602" y="2076218"/>
                </a:lnTo>
                <a:lnTo>
                  <a:pt x="153436" y="2057807"/>
                </a:lnTo>
                <a:lnTo>
                  <a:pt x="135901" y="2039394"/>
                </a:lnTo>
                <a:lnTo>
                  <a:pt x="120996" y="2018351"/>
                </a:lnTo>
                <a:lnTo>
                  <a:pt x="109598" y="1996432"/>
                </a:lnTo>
                <a:lnTo>
                  <a:pt x="101707" y="1970129"/>
                </a:lnTo>
                <a:lnTo>
                  <a:pt x="98199" y="1942948"/>
                </a:lnTo>
                <a:lnTo>
                  <a:pt x="97322" y="1914891"/>
                </a:lnTo>
                <a:lnTo>
                  <a:pt x="99953" y="1885081"/>
                </a:lnTo>
                <a:lnTo>
                  <a:pt x="103460" y="1855270"/>
                </a:lnTo>
                <a:lnTo>
                  <a:pt x="107843" y="1825459"/>
                </a:lnTo>
                <a:lnTo>
                  <a:pt x="111351" y="1795649"/>
                </a:lnTo>
                <a:lnTo>
                  <a:pt x="113105" y="1765838"/>
                </a:lnTo>
                <a:lnTo>
                  <a:pt x="113105" y="1736904"/>
                </a:lnTo>
                <a:lnTo>
                  <a:pt x="109598" y="1709724"/>
                </a:lnTo>
                <a:lnTo>
                  <a:pt x="102584" y="1682544"/>
                </a:lnTo>
                <a:lnTo>
                  <a:pt x="92062" y="1657117"/>
                </a:lnTo>
                <a:lnTo>
                  <a:pt x="78910" y="1630814"/>
                </a:lnTo>
                <a:lnTo>
                  <a:pt x="64005" y="1604511"/>
                </a:lnTo>
                <a:lnTo>
                  <a:pt x="48224" y="1578207"/>
                </a:lnTo>
                <a:lnTo>
                  <a:pt x="33319" y="1552780"/>
                </a:lnTo>
                <a:lnTo>
                  <a:pt x="20166" y="1525600"/>
                </a:lnTo>
                <a:lnTo>
                  <a:pt x="9645" y="1499297"/>
                </a:lnTo>
                <a:lnTo>
                  <a:pt x="2631" y="1472116"/>
                </a:lnTo>
                <a:lnTo>
                  <a:pt x="0" y="1444059"/>
                </a:lnTo>
                <a:lnTo>
                  <a:pt x="2631" y="1416003"/>
                </a:lnTo>
                <a:lnTo>
                  <a:pt x="9645" y="1388823"/>
                </a:lnTo>
                <a:lnTo>
                  <a:pt x="20166" y="1362518"/>
                </a:lnTo>
                <a:lnTo>
                  <a:pt x="33319" y="1335339"/>
                </a:lnTo>
                <a:lnTo>
                  <a:pt x="48224" y="1309912"/>
                </a:lnTo>
                <a:lnTo>
                  <a:pt x="64005" y="1283608"/>
                </a:lnTo>
                <a:lnTo>
                  <a:pt x="78910" y="1257305"/>
                </a:lnTo>
                <a:lnTo>
                  <a:pt x="92062" y="1231002"/>
                </a:lnTo>
                <a:lnTo>
                  <a:pt x="102584" y="1205574"/>
                </a:lnTo>
                <a:lnTo>
                  <a:pt x="109598" y="1178394"/>
                </a:lnTo>
                <a:lnTo>
                  <a:pt x="113105" y="1151214"/>
                </a:lnTo>
                <a:lnTo>
                  <a:pt x="113105" y="1122281"/>
                </a:lnTo>
                <a:lnTo>
                  <a:pt x="111351" y="1092470"/>
                </a:lnTo>
                <a:lnTo>
                  <a:pt x="107843" y="1062659"/>
                </a:lnTo>
                <a:lnTo>
                  <a:pt x="103460" y="1032848"/>
                </a:lnTo>
                <a:lnTo>
                  <a:pt x="99953" y="1003038"/>
                </a:lnTo>
                <a:lnTo>
                  <a:pt x="97322" y="973229"/>
                </a:lnTo>
                <a:lnTo>
                  <a:pt x="98199" y="945171"/>
                </a:lnTo>
                <a:lnTo>
                  <a:pt x="101707" y="917991"/>
                </a:lnTo>
                <a:lnTo>
                  <a:pt x="109598" y="891687"/>
                </a:lnTo>
                <a:lnTo>
                  <a:pt x="120996" y="869768"/>
                </a:lnTo>
                <a:lnTo>
                  <a:pt x="135901" y="848725"/>
                </a:lnTo>
                <a:lnTo>
                  <a:pt x="153436" y="830313"/>
                </a:lnTo>
                <a:lnTo>
                  <a:pt x="173602" y="811900"/>
                </a:lnTo>
                <a:lnTo>
                  <a:pt x="194645" y="795241"/>
                </a:lnTo>
                <a:lnTo>
                  <a:pt x="216563" y="778582"/>
                </a:lnTo>
                <a:lnTo>
                  <a:pt x="238482" y="761923"/>
                </a:lnTo>
                <a:lnTo>
                  <a:pt x="260402" y="745264"/>
                </a:lnTo>
                <a:lnTo>
                  <a:pt x="280568" y="727729"/>
                </a:lnTo>
                <a:lnTo>
                  <a:pt x="298104" y="707564"/>
                </a:lnTo>
                <a:lnTo>
                  <a:pt x="313886" y="688273"/>
                </a:lnTo>
                <a:lnTo>
                  <a:pt x="326160" y="666354"/>
                </a:lnTo>
                <a:lnTo>
                  <a:pt x="336681" y="642682"/>
                </a:lnTo>
                <a:lnTo>
                  <a:pt x="345449" y="617254"/>
                </a:lnTo>
                <a:lnTo>
                  <a:pt x="353341" y="590950"/>
                </a:lnTo>
                <a:lnTo>
                  <a:pt x="360355" y="564648"/>
                </a:lnTo>
                <a:lnTo>
                  <a:pt x="367369" y="537467"/>
                </a:lnTo>
                <a:lnTo>
                  <a:pt x="375260" y="512041"/>
                </a:lnTo>
                <a:lnTo>
                  <a:pt x="384027" y="486613"/>
                </a:lnTo>
                <a:lnTo>
                  <a:pt x="394549" y="462941"/>
                </a:lnTo>
                <a:lnTo>
                  <a:pt x="407701" y="441899"/>
                </a:lnTo>
                <a:lnTo>
                  <a:pt x="423481" y="422609"/>
                </a:lnTo>
                <a:lnTo>
                  <a:pt x="442771" y="406827"/>
                </a:lnTo>
                <a:lnTo>
                  <a:pt x="463814" y="393675"/>
                </a:lnTo>
                <a:lnTo>
                  <a:pt x="487486" y="383153"/>
                </a:lnTo>
                <a:lnTo>
                  <a:pt x="512913" y="374386"/>
                </a:lnTo>
                <a:lnTo>
                  <a:pt x="538339" y="366495"/>
                </a:lnTo>
                <a:lnTo>
                  <a:pt x="565519" y="359480"/>
                </a:lnTo>
                <a:lnTo>
                  <a:pt x="591822" y="352466"/>
                </a:lnTo>
                <a:lnTo>
                  <a:pt x="618126" y="344575"/>
                </a:lnTo>
                <a:lnTo>
                  <a:pt x="643552" y="335808"/>
                </a:lnTo>
                <a:lnTo>
                  <a:pt x="667225" y="325286"/>
                </a:lnTo>
                <a:lnTo>
                  <a:pt x="689144" y="313012"/>
                </a:lnTo>
                <a:lnTo>
                  <a:pt x="708433" y="297229"/>
                </a:lnTo>
                <a:lnTo>
                  <a:pt x="728599" y="279693"/>
                </a:lnTo>
                <a:lnTo>
                  <a:pt x="746135" y="259528"/>
                </a:lnTo>
                <a:lnTo>
                  <a:pt x="762793" y="238484"/>
                </a:lnTo>
                <a:lnTo>
                  <a:pt x="779451" y="216565"/>
                </a:lnTo>
                <a:lnTo>
                  <a:pt x="796111" y="194645"/>
                </a:lnTo>
                <a:lnTo>
                  <a:pt x="812769" y="173603"/>
                </a:lnTo>
                <a:lnTo>
                  <a:pt x="831181" y="153437"/>
                </a:lnTo>
                <a:lnTo>
                  <a:pt x="849593" y="135902"/>
                </a:lnTo>
                <a:lnTo>
                  <a:pt x="870636" y="120996"/>
                </a:lnTo>
                <a:lnTo>
                  <a:pt x="892556" y="109598"/>
                </a:lnTo>
                <a:lnTo>
                  <a:pt x="918859" y="101707"/>
                </a:lnTo>
                <a:lnTo>
                  <a:pt x="946040" y="98199"/>
                </a:lnTo>
                <a:lnTo>
                  <a:pt x="974095" y="97323"/>
                </a:lnTo>
                <a:lnTo>
                  <a:pt x="1003905" y="99954"/>
                </a:lnTo>
                <a:lnTo>
                  <a:pt x="1033716" y="103461"/>
                </a:lnTo>
                <a:lnTo>
                  <a:pt x="1063527" y="107844"/>
                </a:lnTo>
                <a:lnTo>
                  <a:pt x="1093337" y="111352"/>
                </a:lnTo>
                <a:lnTo>
                  <a:pt x="1123147" y="113105"/>
                </a:lnTo>
                <a:lnTo>
                  <a:pt x="1152081" y="113105"/>
                </a:lnTo>
                <a:lnTo>
                  <a:pt x="1179261" y="109598"/>
                </a:lnTo>
                <a:lnTo>
                  <a:pt x="1206441" y="102583"/>
                </a:lnTo>
                <a:lnTo>
                  <a:pt x="1232744" y="92063"/>
                </a:lnTo>
                <a:lnTo>
                  <a:pt x="1259047" y="78033"/>
                </a:lnTo>
                <a:lnTo>
                  <a:pt x="1285350" y="64005"/>
                </a:lnTo>
                <a:lnTo>
                  <a:pt x="1311653" y="48224"/>
                </a:lnTo>
                <a:lnTo>
                  <a:pt x="1337080" y="33318"/>
                </a:lnTo>
                <a:lnTo>
                  <a:pt x="1364260" y="20166"/>
                </a:lnTo>
                <a:lnTo>
                  <a:pt x="1390563" y="9644"/>
                </a:lnTo>
                <a:lnTo>
                  <a:pt x="1417743" y="2630"/>
                </a:lnTo>
                <a:close/>
              </a:path>
            </a:pathLst>
          </a:custGeom>
          <a:noFill/>
          <a:extLst>
            <a:ext uri="{909E8E84-426E-40DD-AFC4-6F175D3DCCD1}">
              <a14:hiddenFill xmlns:a14="http://schemas.microsoft.com/office/drawing/2010/main">
                <a:solidFill>
                  <a:srgbClr val="FFFFFF"/>
                </a:solidFill>
              </a14:hiddenFill>
            </a:ext>
          </a:extLst>
        </p:spPr>
      </p:pic>
      <p:sp>
        <p:nvSpPr>
          <p:cNvPr id="16407" name="Rectangle 16406">
            <a:extLst>
              <a:ext uri="{FF2B5EF4-FFF2-40B4-BE49-F238E27FC236}">
                <a16:creationId xmlns:a16="http://schemas.microsoft.com/office/drawing/2014/main" id="{0C298DA2-A63E-42AE-9764-E6B6353DF5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6386" name="Picture 2" descr="No alt text provided for this image">
            <a:extLst>
              <a:ext uri="{FF2B5EF4-FFF2-40B4-BE49-F238E27FC236}">
                <a16:creationId xmlns:a16="http://schemas.microsoft.com/office/drawing/2014/main" id="{5CE47974-250B-E97E-9FC3-5E99479826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074" r="1" b="7936"/>
          <a:stretch/>
        </p:blipFill>
        <p:spPr bwMode="auto">
          <a:xfrm>
            <a:off x="8131642" y="10"/>
            <a:ext cx="4060358" cy="3613349"/>
          </a:xfrm>
          <a:custGeom>
            <a:avLst/>
            <a:gdLst/>
            <a:ahLst/>
            <a:cxnLst/>
            <a:rect l="l" t="t" r="r" b="b"/>
            <a:pathLst>
              <a:path w="4060358" h="3613359">
                <a:moveTo>
                  <a:pt x="297325" y="0"/>
                </a:moveTo>
                <a:lnTo>
                  <a:pt x="4060358" y="0"/>
                </a:lnTo>
                <a:lnTo>
                  <a:pt x="4060358" y="2985163"/>
                </a:lnTo>
                <a:lnTo>
                  <a:pt x="4053581" y="2986912"/>
                </a:lnTo>
                <a:lnTo>
                  <a:pt x="4007741" y="2999136"/>
                </a:lnTo>
                <a:lnTo>
                  <a:pt x="3961906" y="3012890"/>
                </a:lnTo>
                <a:lnTo>
                  <a:pt x="3917596" y="3028168"/>
                </a:lnTo>
                <a:lnTo>
                  <a:pt x="3876343" y="3046504"/>
                </a:lnTo>
                <a:lnTo>
                  <a:pt x="3838144" y="3067894"/>
                </a:lnTo>
                <a:lnTo>
                  <a:pt x="3804530" y="3095396"/>
                </a:lnTo>
                <a:lnTo>
                  <a:pt x="3769387" y="3125955"/>
                </a:lnTo>
                <a:lnTo>
                  <a:pt x="3738828" y="3161096"/>
                </a:lnTo>
                <a:lnTo>
                  <a:pt x="3709798" y="3197767"/>
                </a:lnTo>
                <a:lnTo>
                  <a:pt x="3680766" y="3235963"/>
                </a:lnTo>
                <a:lnTo>
                  <a:pt x="3651737" y="3274161"/>
                </a:lnTo>
                <a:lnTo>
                  <a:pt x="3622708" y="3310832"/>
                </a:lnTo>
                <a:lnTo>
                  <a:pt x="3590619" y="3345973"/>
                </a:lnTo>
                <a:lnTo>
                  <a:pt x="3558532" y="3376533"/>
                </a:lnTo>
                <a:lnTo>
                  <a:pt x="3521864" y="3402507"/>
                </a:lnTo>
                <a:lnTo>
                  <a:pt x="3483666" y="3422370"/>
                </a:lnTo>
                <a:lnTo>
                  <a:pt x="3437828" y="3436121"/>
                </a:lnTo>
                <a:lnTo>
                  <a:pt x="3390460" y="3442233"/>
                </a:lnTo>
                <a:lnTo>
                  <a:pt x="3341568" y="3443760"/>
                </a:lnTo>
                <a:lnTo>
                  <a:pt x="3289619" y="3439178"/>
                </a:lnTo>
                <a:lnTo>
                  <a:pt x="3237670" y="3433066"/>
                </a:lnTo>
                <a:lnTo>
                  <a:pt x="3185720" y="3425425"/>
                </a:lnTo>
                <a:lnTo>
                  <a:pt x="3133771" y="3419315"/>
                </a:lnTo>
                <a:lnTo>
                  <a:pt x="3081822" y="3416258"/>
                </a:lnTo>
                <a:lnTo>
                  <a:pt x="3031400" y="3416258"/>
                </a:lnTo>
                <a:lnTo>
                  <a:pt x="2984035" y="3422370"/>
                </a:lnTo>
                <a:lnTo>
                  <a:pt x="2935140" y="3434594"/>
                </a:lnTo>
                <a:lnTo>
                  <a:pt x="2890830" y="3452929"/>
                </a:lnTo>
                <a:lnTo>
                  <a:pt x="2844995" y="3477377"/>
                </a:lnTo>
                <a:lnTo>
                  <a:pt x="2799158" y="3501824"/>
                </a:lnTo>
                <a:lnTo>
                  <a:pt x="2753318" y="3529323"/>
                </a:lnTo>
                <a:lnTo>
                  <a:pt x="2709007" y="3555301"/>
                </a:lnTo>
                <a:lnTo>
                  <a:pt x="2661642" y="3578218"/>
                </a:lnTo>
                <a:lnTo>
                  <a:pt x="2615805" y="3596554"/>
                </a:lnTo>
                <a:lnTo>
                  <a:pt x="2568440" y="3608777"/>
                </a:lnTo>
                <a:lnTo>
                  <a:pt x="2519548" y="3613359"/>
                </a:lnTo>
                <a:lnTo>
                  <a:pt x="2470654" y="3608777"/>
                </a:lnTo>
                <a:lnTo>
                  <a:pt x="2423286" y="3596554"/>
                </a:lnTo>
                <a:lnTo>
                  <a:pt x="2377451" y="3578218"/>
                </a:lnTo>
                <a:lnTo>
                  <a:pt x="2330084" y="3555301"/>
                </a:lnTo>
                <a:lnTo>
                  <a:pt x="2285774" y="3529323"/>
                </a:lnTo>
                <a:lnTo>
                  <a:pt x="2239936" y="3501824"/>
                </a:lnTo>
                <a:lnTo>
                  <a:pt x="2194098" y="3477377"/>
                </a:lnTo>
                <a:lnTo>
                  <a:pt x="2148261" y="3452929"/>
                </a:lnTo>
                <a:lnTo>
                  <a:pt x="2102426" y="3434594"/>
                </a:lnTo>
                <a:lnTo>
                  <a:pt x="2055059" y="3422370"/>
                </a:lnTo>
                <a:lnTo>
                  <a:pt x="2007691" y="3416258"/>
                </a:lnTo>
                <a:lnTo>
                  <a:pt x="1957269" y="3416258"/>
                </a:lnTo>
                <a:lnTo>
                  <a:pt x="1905320" y="3419315"/>
                </a:lnTo>
                <a:lnTo>
                  <a:pt x="1853373" y="3425425"/>
                </a:lnTo>
                <a:lnTo>
                  <a:pt x="1801421" y="3433066"/>
                </a:lnTo>
                <a:lnTo>
                  <a:pt x="1749472" y="3439178"/>
                </a:lnTo>
                <a:lnTo>
                  <a:pt x="1697522" y="3443760"/>
                </a:lnTo>
                <a:lnTo>
                  <a:pt x="1648630" y="3442233"/>
                </a:lnTo>
                <a:lnTo>
                  <a:pt x="1601266" y="3436121"/>
                </a:lnTo>
                <a:lnTo>
                  <a:pt x="1555428" y="3422370"/>
                </a:lnTo>
                <a:lnTo>
                  <a:pt x="1517230" y="3402507"/>
                </a:lnTo>
                <a:lnTo>
                  <a:pt x="1480559" y="3376533"/>
                </a:lnTo>
                <a:lnTo>
                  <a:pt x="1448472" y="3345973"/>
                </a:lnTo>
                <a:lnTo>
                  <a:pt x="1416386" y="3310832"/>
                </a:lnTo>
                <a:lnTo>
                  <a:pt x="1387354" y="3274161"/>
                </a:lnTo>
                <a:lnTo>
                  <a:pt x="1358324" y="3235963"/>
                </a:lnTo>
                <a:lnTo>
                  <a:pt x="1329295" y="3197767"/>
                </a:lnTo>
                <a:lnTo>
                  <a:pt x="1300263" y="3161096"/>
                </a:lnTo>
                <a:lnTo>
                  <a:pt x="1269704" y="3125955"/>
                </a:lnTo>
                <a:lnTo>
                  <a:pt x="1234563" y="3095396"/>
                </a:lnTo>
                <a:lnTo>
                  <a:pt x="1200949" y="3067894"/>
                </a:lnTo>
                <a:lnTo>
                  <a:pt x="1162751" y="3046504"/>
                </a:lnTo>
                <a:lnTo>
                  <a:pt x="1121495" y="3028168"/>
                </a:lnTo>
                <a:lnTo>
                  <a:pt x="1077188" y="3012890"/>
                </a:lnTo>
                <a:lnTo>
                  <a:pt x="1031348" y="2999136"/>
                </a:lnTo>
                <a:lnTo>
                  <a:pt x="985513" y="2986912"/>
                </a:lnTo>
                <a:lnTo>
                  <a:pt x="938145" y="2974689"/>
                </a:lnTo>
                <a:lnTo>
                  <a:pt x="893838" y="2960938"/>
                </a:lnTo>
                <a:lnTo>
                  <a:pt x="849525" y="2945659"/>
                </a:lnTo>
                <a:lnTo>
                  <a:pt x="808275" y="2927324"/>
                </a:lnTo>
                <a:lnTo>
                  <a:pt x="771601" y="2904404"/>
                </a:lnTo>
                <a:lnTo>
                  <a:pt x="737987" y="2876902"/>
                </a:lnTo>
                <a:lnTo>
                  <a:pt x="710485" y="2843288"/>
                </a:lnTo>
                <a:lnTo>
                  <a:pt x="687568" y="2806617"/>
                </a:lnTo>
                <a:lnTo>
                  <a:pt x="669232" y="2765364"/>
                </a:lnTo>
                <a:lnTo>
                  <a:pt x="653954" y="2721054"/>
                </a:lnTo>
                <a:lnTo>
                  <a:pt x="640203" y="2676746"/>
                </a:lnTo>
                <a:lnTo>
                  <a:pt x="627979" y="2629379"/>
                </a:lnTo>
                <a:lnTo>
                  <a:pt x="615753" y="2583544"/>
                </a:lnTo>
                <a:lnTo>
                  <a:pt x="602002" y="2537704"/>
                </a:lnTo>
                <a:lnTo>
                  <a:pt x="586724" y="2493394"/>
                </a:lnTo>
                <a:lnTo>
                  <a:pt x="568388" y="2452141"/>
                </a:lnTo>
                <a:lnTo>
                  <a:pt x="546998" y="2413942"/>
                </a:lnTo>
                <a:lnTo>
                  <a:pt x="519496" y="2380328"/>
                </a:lnTo>
                <a:lnTo>
                  <a:pt x="488937" y="2345185"/>
                </a:lnTo>
                <a:lnTo>
                  <a:pt x="453796" y="2314628"/>
                </a:lnTo>
                <a:lnTo>
                  <a:pt x="415595" y="2285599"/>
                </a:lnTo>
                <a:lnTo>
                  <a:pt x="377399" y="2256567"/>
                </a:lnTo>
                <a:lnTo>
                  <a:pt x="339201" y="2227538"/>
                </a:lnTo>
                <a:lnTo>
                  <a:pt x="302530" y="2198506"/>
                </a:lnTo>
                <a:lnTo>
                  <a:pt x="267388" y="2166419"/>
                </a:lnTo>
                <a:lnTo>
                  <a:pt x="236829" y="2134335"/>
                </a:lnTo>
                <a:lnTo>
                  <a:pt x="210855" y="2097664"/>
                </a:lnTo>
                <a:lnTo>
                  <a:pt x="190992" y="2059466"/>
                </a:lnTo>
                <a:lnTo>
                  <a:pt x="177241" y="2013628"/>
                </a:lnTo>
                <a:lnTo>
                  <a:pt x="171129" y="1966264"/>
                </a:lnTo>
                <a:lnTo>
                  <a:pt x="169599" y="1917369"/>
                </a:lnTo>
                <a:lnTo>
                  <a:pt x="174184" y="1865419"/>
                </a:lnTo>
                <a:lnTo>
                  <a:pt x="180296" y="1813470"/>
                </a:lnTo>
                <a:lnTo>
                  <a:pt x="187935" y="1761521"/>
                </a:lnTo>
                <a:lnTo>
                  <a:pt x="194049" y="1709571"/>
                </a:lnTo>
                <a:lnTo>
                  <a:pt x="197104" y="1657622"/>
                </a:lnTo>
                <a:lnTo>
                  <a:pt x="197104" y="1607200"/>
                </a:lnTo>
                <a:lnTo>
                  <a:pt x="190992" y="1559838"/>
                </a:lnTo>
                <a:lnTo>
                  <a:pt x="178768" y="1512470"/>
                </a:lnTo>
                <a:lnTo>
                  <a:pt x="160433" y="1468160"/>
                </a:lnTo>
                <a:lnTo>
                  <a:pt x="137515" y="1422323"/>
                </a:lnTo>
                <a:lnTo>
                  <a:pt x="111538" y="1376488"/>
                </a:lnTo>
                <a:lnTo>
                  <a:pt x="84039" y="1330648"/>
                </a:lnTo>
                <a:lnTo>
                  <a:pt x="58064" y="1286337"/>
                </a:lnTo>
                <a:lnTo>
                  <a:pt x="35144" y="1238973"/>
                </a:lnTo>
                <a:lnTo>
                  <a:pt x="16808" y="1193135"/>
                </a:lnTo>
                <a:lnTo>
                  <a:pt x="4585" y="1145768"/>
                </a:lnTo>
                <a:lnTo>
                  <a:pt x="0" y="1096876"/>
                </a:lnTo>
                <a:lnTo>
                  <a:pt x="4585" y="1047984"/>
                </a:lnTo>
                <a:lnTo>
                  <a:pt x="16808" y="1000619"/>
                </a:lnTo>
                <a:lnTo>
                  <a:pt x="35144" y="954779"/>
                </a:lnTo>
                <a:lnTo>
                  <a:pt x="58064" y="907414"/>
                </a:lnTo>
                <a:lnTo>
                  <a:pt x="84039" y="863104"/>
                </a:lnTo>
                <a:lnTo>
                  <a:pt x="111538" y="817269"/>
                </a:lnTo>
                <a:lnTo>
                  <a:pt x="137515" y="771429"/>
                </a:lnTo>
                <a:lnTo>
                  <a:pt x="160433" y="725591"/>
                </a:lnTo>
                <a:lnTo>
                  <a:pt x="178768" y="681281"/>
                </a:lnTo>
                <a:lnTo>
                  <a:pt x="190992" y="633916"/>
                </a:lnTo>
                <a:lnTo>
                  <a:pt x="197104" y="586551"/>
                </a:lnTo>
                <a:lnTo>
                  <a:pt x="197104" y="536129"/>
                </a:lnTo>
                <a:lnTo>
                  <a:pt x="194049" y="484180"/>
                </a:lnTo>
                <a:lnTo>
                  <a:pt x="187935" y="432230"/>
                </a:lnTo>
                <a:lnTo>
                  <a:pt x="180296" y="380281"/>
                </a:lnTo>
                <a:lnTo>
                  <a:pt x="174184" y="328332"/>
                </a:lnTo>
                <a:lnTo>
                  <a:pt x="169599" y="276382"/>
                </a:lnTo>
                <a:lnTo>
                  <a:pt x="171129" y="227490"/>
                </a:lnTo>
                <a:lnTo>
                  <a:pt x="177241" y="180126"/>
                </a:lnTo>
                <a:lnTo>
                  <a:pt x="190992" y="134285"/>
                </a:lnTo>
                <a:lnTo>
                  <a:pt x="210855" y="96090"/>
                </a:lnTo>
                <a:lnTo>
                  <a:pt x="236829" y="59419"/>
                </a:lnTo>
                <a:lnTo>
                  <a:pt x="267388" y="27332"/>
                </a:lnTo>
                <a:close/>
              </a:path>
            </a:pathLst>
          </a:custGeom>
          <a:noFill/>
          <a:extLst>
            <a:ext uri="{909E8E84-426E-40DD-AFC4-6F175D3DCCD1}">
              <a14:hiddenFill xmlns:a14="http://schemas.microsoft.com/office/drawing/2010/main">
                <a:solidFill>
                  <a:srgbClr val="FFFFFF"/>
                </a:solidFill>
              </a14:hiddenFill>
            </a:ext>
          </a:extLst>
        </p:spPr>
      </p:pic>
      <p:pic>
        <p:nvPicPr>
          <p:cNvPr id="16388" name="Picture 4" descr="No alt text provided for this image">
            <a:extLst>
              <a:ext uri="{FF2B5EF4-FFF2-40B4-BE49-F238E27FC236}">
                <a16:creationId xmlns:a16="http://schemas.microsoft.com/office/drawing/2014/main" id="{208B0BE9-83F8-862C-DE93-34D878BA36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2" b="13048"/>
          <a:stretch/>
        </p:blipFill>
        <p:spPr bwMode="auto">
          <a:xfrm>
            <a:off x="8942470" y="4032403"/>
            <a:ext cx="3249530" cy="2825596"/>
          </a:xfrm>
          <a:custGeom>
            <a:avLst/>
            <a:gdLst/>
            <a:ahLst/>
            <a:cxnLst/>
            <a:rect l="l" t="t" r="r" b="b"/>
            <a:pathLst>
              <a:path w="3249530" h="2825596">
                <a:moveTo>
                  <a:pt x="1914327" y="0"/>
                </a:moveTo>
                <a:lnTo>
                  <a:pt x="1951475" y="3481"/>
                </a:lnTo>
                <a:lnTo>
                  <a:pt x="1987462" y="12769"/>
                </a:lnTo>
                <a:lnTo>
                  <a:pt x="2022289" y="26700"/>
                </a:lnTo>
                <a:lnTo>
                  <a:pt x="2058276" y="44114"/>
                </a:lnTo>
                <a:lnTo>
                  <a:pt x="2091943" y="63850"/>
                </a:lnTo>
                <a:lnTo>
                  <a:pt x="2126772" y="84745"/>
                </a:lnTo>
                <a:lnTo>
                  <a:pt x="2161598" y="103320"/>
                </a:lnTo>
                <a:lnTo>
                  <a:pt x="2196423" y="121895"/>
                </a:lnTo>
                <a:lnTo>
                  <a:pt x="2230090" y="135824"/>
                </a:lnTo>
                <a:lnTo>
                  <a:pt x="2267239" y="145112"/>
                </a:lnTo>
                <a:lnTo>
                  <a:pt x="2303227" y="149755"/>
                </a:lnTo>
                <a:lnTo>
                  <a:pt x="2341537" y="149755"/>
                </a:lnTo>
                <a:lnTo>
                  <a:pt x="2381007" y="147435"/>
                </a:lnTo>
                <a:lnTo>
                  <a:pt x="2420478" y="142791"/>
                </a:lnTo>
                <a:lnTo>
                  <a:pt x="2459948" y="136987"/>
                </a:lnTo>
                <a:lnTo>
                  <a:pt x="2499419" y="132343"/>
                </a:lnTo>
                <a:lnTo>
                  <a:pt x="2538890" y="128860"/>
                </a:lnTo>
                <a:lnTo>
                  <a:pt x="2576038" y="130020"/>
                </a:lnTo>
                <a:lnTo>
                  <a:pt x="2612027" y="134664"/>
                </a:lnTo>
                <a:lnTo>
                  <a:pt x="2646854" y="145112"/>
                </a:lnTo>
                <a:lnTo>
                  <a:pt x="2675876" y="160203"/>
                </a:lnTo>
                <a:lnTo>
                  <a:pt x="2703736" y="179941"/>
                </a:lnTo>
                <a:lnTo>
                  <a:pt x="2728116" y="203157"/>
                </a:lnTo>
                <a:lnTo>
                  <a:pt x="2752496" y="229857"/>
                </a:lnTo>
                <a:lnTo>
                  <a:pt x="2774553" y="257719"/>
                </a:lnTo>
                <a:lnTo>
                  <a:pt x="2796609" y="286742"/>
                </a:lnTo>
                <a:lnTo>
                  <a:pt x="2818667" y="315765"/>
                </a:lnTo>
                <a:lnTo>
                  <a:pt x="2840723" y="343625"/>
                </a:lnTo>
                <a:lnTo>
                  <a:pt x="2863942" y="370325"/>
                </a:lnTo>
                <a:lnTo>
                  <a:pt x="2890644" y="393546"/>
                </a:lnTo>
                <a:lnTo>
                  <a:pt x="2916183" y="414441"/>
                </a:lnTo>
                <a:lnTo>
                  <a:pt x="2945206" y="430693"/>
                </a:lnTo>
                <a:lnTo>
                  <a:pt x="2976549" y="444624"/>
                </a:lnTo>
                <a:lnTo>
                  <a:pt x="3010216" y="456233"/>
                </a:lnTo>
                <a:lnTo>
                  <a:pt x="3045040" y="466681"/>
                </a:lnTo>
                <a:lnTo>
                  <a:pt x="3079870" y="475968"/>
                </a:lnTo>
                <a:lnTo>
                  <a:pt x="3115857" y="485255"/>
                </a:lnTo>
                <a:lnTo>
                  <a:pt x="3149523" y="495703"/>
                </a:lnTo>
                <a:lnTo>
                  <a:pt x="3183190" y="507312"/>
                </a:lnTo>
                <a:lnTo>
                  <a:pt x="3214533" y="521245"/>
                </a:lnTo>
                <a:lnTo>
                  <a:pt x="3242396" y="538657"/>
                </a:lnTo>
                <a:lnTo>
                  <a:pt x="3249530" y="544494"/>
                </a:lnTo>
                <a:lnTo>
                  <a:pt x="3249530" y="2825596"/>
                </a:lnTo>
                <a:lnTo>
                  <a:pt x="329475" y="2825596"/>
                </a:lnTo>
                <a:lnTo>
                  <a:pt x="315765" y="2815178"/>
                </a:lnTo>
                <a:lnTo>
                  <a:pt x="286744" y="2793119"/>
                </a:lnTo>
                <a:lnTo>
                  <a:pt x="257721" y="2771063"/>
                </a:lnTo>
                <a:lnTo>
                  <a:pt x="229859" y="2749005"/>
                </a:lnTo>
                <a:lnTo>
                  <a:pt x="203159" y="2724626"/>
                </a:lnTo>
                <a:lnTo>
                  <a:pt x="179940" y="2700249"/>
                </a:lnTo>
                <a:lnTo>
                  <a:pt x="160205" y="2672387"/>
                </a:lnTo>
                <a:lnTo>
                  <a:pt x="145114" y="2643364"/>
                </a:lnTo>
                <a:lnTo>
                  <a:pt x="134666" y="2608537"/>
                </a:lnTo>
                <a:lnTo>
                  <a:pt x="130022" y="2572550"/>
                </a:lnTo>
                <a:lnTo>
                  <a:pt x="128860" y="2535400"/>
                </a:lnTo>
                <a:lnTo>
                  <a:pt x="132343" y="2495930"/>
                </a:lnTo>
                <a:lnTo>
                  <a:pt x="136987" y="2456459"/>
                </a:lnTo>
                <a:lnTo>
                  <a:pt x="142791" y="2416989"/>
                </a:lnTo>
                <a:lnTo>
                  <a:pt x="147436" y="2377518"/>
                </a:lnTo>
                <a:lnTo>
                  <a:pt x="149757" y="2338047"/>
                </a:lnTo>
                <a:lnTo>
                  <a:pt x="149757" y="2299737"/>
                </a:lnTo>
                <a:lnTo>
                  <a:pt x="145114" y="2263752"/>
                </a:lnTo>
                <a:lnTo>
                  <a:pt x="135826" y="2227763"/>
                </a:lnTo>
                <a:lnTo>
                  <a:pt x="121895" y="2194096"/>
                </a:lnTo>
                <a:lnTo>
                  <a:pt x="104483" y="2159269"/>
                </a:lnTo>
                <a:lnTo>
                  <a:pt x="84745" y="2124445"/>
                </a:lnTo>
                <a:lnTo>
                  <a:pt x="63852" y="2089616"/>
                </a:lnTo>
                <a:lnTo>
                  <a:pt x="44116" y="2055949"/>
                </a:lnTo>
                <a:lnTo>
                  <a:pt x="26702" y="2019962"/>
                </a:lnTo>
                <a:lnTo>
                  <a:pt x="12771" y="1985135"/>
                </a:lnTo>
                <a:lnTo>
                  <a:pt x="3483" y="1949146"/>
                </a:lnTo>
                <a:lnTo>
                  <a:pt x="0" y="1911998"/>
                </a:lnTo>
                <a:lnTo>
                  <a:pt x="3483" y="1874850"/>
                </a:lnTo>
                <a:lnTo>
                  <a:pt x="12771" y="1838863"/>
                </a:lnTo>
                <a:lnTo>
                  <a:pt x="26702" y="1804034"/>
                </a:lnTo>
                <a:lnTo>
                  <a:pt x="44116" y="1768047"/>
                </a:lnTo>
                <a:lnTo>
                  <a:pt x="63852" y="1734381"/>
                </a:lnTo>
                <a:lnTo>
                  <a:pt x="84745" y="1699556"/>
                </a:lnTo>
                <a:lnTo>
                  <a:pt x="104483" y="1664727"/>
                </a:lnTo>
                <a:lnTo>
                  <a:pt x="121895" y="1629900"/>
                </a:lnTo>
                <a:lnTo>
                  <a:pt x="135826" y="1596234"/>
                </a:lnTo>
                <a:lnTo>
                  <a:pt x="145114" y="1560246"/>
                </a:lnTo>
                <a:lnTo>
                  <a:pt x="149757" y="1524259"/>
                </a:lnTo>
                <a:lnTo>
                  <a:pt x="149757" y="1485949"/>
                </a:lnTo>
                <a:lnTo>
                  <a:pt x="147436" y="1446478"/>
                </a:lnTo>
                <a:lnTo>
                  <a:pt x="142791" y="1407008"/>
                </a:lnTo>
                <a:lnTo>
                  <a:pt x="136987" y="1367537"/>
                </a:lnTo>
                <a:lnTo>
                  <a:pt x="132343" y="1328067"/>
                </a:lnTo>
                <a:lnTo>
                  <a:pt x="128860" y="1288596"/>
                </a:lnTo>
                <a:lnTo>
                  <a:pt x="130022" y="1251448"/>
                </a:lnTo>
                <a:lnTo>
                  <a:pt x="134666" y="1215461"/>
                </a:lnTo>
                <a:lnTo>
                  <a:pt x="145114" y="1180632"/>
                </a:lnTo>
                <a:lnTo>
                  <a:pt x="160205" y="1151611"/>
                </a:lnTo>
                <a:lnTo>
                  <a:pt x="179940" y="1123749"/>
                </a:lnTo>
                <a:lnTo>
                  <a:pt x="203159" y="1099370"/>
                </a:lnTo>
                <a:lnTo>
                  <a:pt x="229859" y="1074993"/>
                </a:lnTo>
                <a:lnTo>
                  <a:pt x="257721" y="1052933"/>
                </a:lnTo>
                <a:lnTo>
                  <a:pt x="286744" y="1030877"/>
                </a:lnTo>
                <a:lnTo>
                  <a:pt x="315765" y="1008821"/>
                </a:lnTo>
                <a:lnTo>
                  <a:pt x="344789" y="986763"/>
                </a:lnTo>
                <a:lnTo>
                  <a:pt x="371489" y="963546"/>
                </a:lnTo>
                <a:lnTo>
                  <a:pt x="394708" y="936846"/>
                </a:lnTo>
                <a:lnTo>
                  <a:pt x="415603" y="911305"/>
                </a:lnTo>
                <a:lnTo>
                  <a:pt x="431856" y="882284"/>
                </a:lnTo>
                <a:lnTo>
                  <a:pt x="445787" y="850938"/>
                </a:lnTo>
                <a:lnTo>
                  <a:pt x="457395" y="817272"/>
                </a:lnTo>
                <a:lnTo>
                  <a:pt x="467843" y="782445"/>
                </a:lnTo>
                <a:lnTo>
                  <a:pt x="477132" y="747618"/>
                </a:lnTo>
                <a:lnTo>
                  <a:pt x="486420" y="711631"/>
                </a:lnTo>
                <a:lnTo>
                  <a:pt x="496868" y="677965"/>
                </a:lnTo>
                <a:lnTo>
                  <a:pt x="508476" y="644298"/>
                </a:lnTo>
                <a:lnTo>
                  <a:pt x="522407" y="612955"/>
                </a:lnTo>
                <a:lnTo>
                  <a:pt x="539819" y="585092"/>
                </a:lnTo>
                <a:lnTo>
                  <a:pt x="560715" y="559553"/>
                </a:lnTo>
                <a:lnTo>
                  <a:pt x="586254" y="538657"/>
                </a:lnTo>
                <a:lnTo>
                  <a:pt x="614119" y="521245"/>
                </a:lnTo>
                <a:lnTo>
                  <a:pt x="645460" y="507312"/>
                </a:lnTo>
                <a:lnTo>
                  <a:pt x="679129" y="495703"/>
                </a:lnTo>
                <a:lnTo>
                  <a:pt x="712793" y="485255"/>
                </a:lnTo>
                <a:lnTo>
                  <a:pt x="748782" y="475968"/>
                </a:lnTo>
                <a:lnTo>
                  <a:pt x="783607" y="466681"/>
                </a:lnTo>
                <a:lnTo>
                  <a:pt x="818436" y="456233"/>
                </a:lnTo>
                <a:lnTo>
                  <a:pt x="852101" y="444624"/>
                </a:lnTo>
                <a:lnTo>
                  <a:pt x="883446" y="430693"/>
                </a:lnTo>
                <a:lnTo>
                  <a:pt x="912469" y="414441"/>
                </a:lnTo>
                <a:lnTo>
                  <a:pt x="938008" y="393546"/>
                </a:lnTo>
                <a:lnTo>
                  <a:pt x="964708" y="370325"/>
                </a:lnTo>
                <a:lnTo>
                  <a:pt x="987927" y="343625"/>
                </a:lnTo>
                <a:lnTo>
                  <a:pt x="1009985" y="315765"/>
                </a:lnTo>
                <a:lnTo>
                  <a:pt x="1032041" y="286742"/>
                </a:lnTo>
                <a:lnTo>
                  <a:pt x="1054097" y="257719"/>
                </a:lnTo>
                <a:lnTo>
                  <a:pt x="1076156" y="229857"/>
                </a:lnTo>
                <a:lnTo>
                  <a:pt x="1100534" y="203157"/>
                </a:lnTo>
                <a:lnTo>
                  <a:pt x="1124914" y="179941"/>
                </a:lnTo>
                <a:lnTo>
                  <a:pt x="1152776" y="160203"/>
                </a:lnTo>
                <a:lnTo>
                  <a:pt x="1181798" y="145112"/>
                </a:lnTo>
                <a:lnTo>
                  <a:pt x="1216625" y="134664"/>
                </a:lnTo>
                <a:lnTo>
                  <a:pt x="1252613" y="130020"/>
                </a:lnTo>
                <a:lnTo>
                  <a:pt x="1289760" y="128860"/>
                </a:lnTo>
                <a:lnTo>
                  <a:pt x="1329231" y="132343"/>
                </a:lnTo>
                <a:lnTo>
                  <a:pt x="1368702" y="136987"/>
                </a:lnTo>
                <a:lnTo>
                  <a:pt x="1408174" y="142791"/>
                </a:lnTo>
                <a:lnTo>
                  <a:pt x="1447643" y="147435"/>
                </a:lnTo>
                <a:lnTo>
                  <a:pt x="1487113" y="149755"/>
                </a:lnTo>
                <a:lnTo>
                  <a:pt x="1525423" y="149755"/>
                </a:lnTo>
                <a:lnTo>
                  <a:pt x="1561413" y="145112"/>
                </a:lnTo>
                <a:lnTo>
                  <a:pt x="1597402" y="135824"/>
                </a:lnTo>
                <a:lnTo>
                  <a:pt x="1632227" y="121895"/>
                </a:lnTo>
                <a:lnTo>
                  <a:pt x="1667054" y="103320"/>
                </a:lnTo>
                <a:lnTo>
                  <a:pt x="1701880" y="84745"/>
                </a:lnTo>
                <a:lnTo>
                  <a:pt x="1736707" y="63850"/>
                </a:lnTo>
                <a:lnTo>
                  <a:pt x="1770374" y="44114"/>
                </a:lnTo>
                <a:lnTo>
                  <a:pt x="1806363" y="26700"/>
                </a:lnTo>
                <a:lnTo>
                  <a:pt x="1841188" y="12769"/>
                </a:lnTo>
                <a:lnTo>
                  <a:pt x="1877177" y="3481"/>
                </a:lnTo>
                <a:close/>
              </a:path>
            </a:pathLst>
          </a:custGeom>
          <a:noFill/>
          <a:extLst>
            <a:ext uri="{909E8E84-426E-40DD-AFC4-6F175D3DCCD1}">
              <a14:hiddenFill xmlns:a14="http://schemas.microsoft.com/office/drawing/2010/main">
                <a:solidFill>
                  <a:srgbClr val="FFFFFF"/>
                </a:solidFill>
              </a14:hiddenFill>
            </a:ext>
          </a:extLst>
        </p:spPr>
      </p:pic>
      <p:pic>
        <p:nvPicPr>
          <p:cNvPr id="7" name="Picture 6" descr="A close-up of a badge&#10;&#10;Description automatically generated">
            <a:extLst>
              <a:ext uri="{FF2B5EF4-FFF2-40B4-BE49-F238E27FC236}">
                <a16:creationId xmlns:a16="http://schemas.microsoft.com/office/drawing/2014/main" id="{1C82F77E-F119-D338-E422-6D52C75828F0}"/>
              </a:ext>
            </a:extLst>
          </p:cNvPr>
          <p:cNvPicPr>
            <a:picLocks noChangeAspect="1"/>
          </p:cNvPicPr>
          <p:nvPr/>
        </p:nvPicPr>
        <p:blipFill rotWithShape="1">
          <a:blip r:embed="rId6"/>
          <a:srcRect l="31132" t="19496" r="32783" b="16982"/>
          <a:stretch/>
        </p:blipFill>
        <p:spPr>
          <a:xfrm>
            <a:off x="570162" y="7081827"/>
            <a:ext cx="1791386" cy="1773824"/>
          </a:xfrm>
          <a:prstGeom prst="rect">
            <a:avLst/>
          </a:prstGeom>
          <a:ln>
            <a:solidFill>
              <a:srgbClr val="C00404"/>
            </a:solidFill>
          </a:ln>
        </p:spPr>
      </p:pic>
      <p:sp>
        <p:nvSpPr>
          <p:cNvPr id="8" name="Title 1">
            <a:extLst>
              <a:ext uri="{FF2B5EF4-FFF2-40B4-BE49-F238E27FC236}">
                <a16:creationId xmlns:a16="http://schemas.microsoft.com/office/drawing/2014/main" id="{8D764080-A3F3-97F0-FDB9-95C330C3B5CA}"/>
              </a:ext>
            </a:extLst>
          </p:cNvPr>
          <p:cNvSpPr txBox="1">
            <a:spLocks/>
          </p:cNvSpPr>
          <p:nvPr/>
        </p:nvSpPr>
        <p:spPr>
          <a:xfrm>
            <a:off x="283464" y="6194905"/>
            <a:ext cx="2364783" cy="62286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E3629"/>
              </a:buClr>
              <a:buSzPts val="2800"/>
              <a:buFont typeface="Georgia"/>
              <a:buNone/>
              <a:defRPr sz="2800" b="0" i="0" u="none" strike="noStrike" cap="none">
                <a:solidFill>
                  <a:srgbClr val="4E3629"/>
                </a:solidFill>
                <a:latin typeface="Georgia"/>
                <a:ea typeface="Georgia"/>
                <a:cs typeface="Georgia"/>
                <a:sym typeface="Georgia"/>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067" dirty="0">
                <a:solidFill>
                  <a:srgbClr val="C00404"/>
                </a:solidFill>
                <a:highlight>
                  <a:srgbClr val="FFFF00"/>
                </a:highlight>
              </a:rPr>
              <a:t>Photo Credit: Danielle Gerritsen and Sgt Gerardo Cano</a:t>
            </a:r>
          </a:p>
        </p:txBody>
      </p:sp>
    </p:spTree>
    <p:extLst>
      <p:ext uri="{BB962C8B-B14F-4D97-AF65-F5344CB8AC3E}">
        <p14:creationId xmlns:p14="http://schemas.microsoft.com/office/powerpoint/2010/main" val="7473936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E606343-BADE-4565-AB89-E9EF7E253F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63D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9E183BD-2932-401F-8B53-E247764B3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standing in front of a classroom&#10;&#10;AI-generated content may be incorrect.">
            <a:extLst>
              <a:ext uri="{FF2B5EF4-FFF2-40B4-BE49-F238E27FC236}">
                <a16:creationId xmlns:a16="http://schemas.microsoft.com/office/drawing/2014/main" id="{4B7978EA-D90B-1BA9-080C-B3159ED6D119}"/>
              </a:ext>
            </a:extLst>
          </p:cNvPr>
          <p:cNvPicPr>
            <a:picLocks noChangeAspect="1"/>
          </p:cNvPicPr>
          <p:nvPr/>
        </p:nvPicPr>
        <p:blipFill>
          <a:blip r:embed="rId2"/>
          <a:srcRect t="28644" b="10764"/>
          <a:stretch/>
        </p:blipFill>
        <p:spPr>
          <a:xfrm>
            <a:off x="3059255" y="672382"/>
            <a:ext cx="6073489" cy="5513235"/>
          </a:xfrm>
          <a:prstGeom prst="rect">
            <a:avLst/>
          </a:prstGeom>
        </p:spPr>
      </p:pic>
    </p:spTree>
    <p:extLst>
      <p:ext uri="{BB962C8B-B14F-4D97-AF65-F5344CB8AC3E}">
        <p14:creationId xmlns:p14="http://schemas.microsoft.com/office/powerpoint/2010/main" val="38247276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7520F84D-966A-41CD-B818-16BF32EF1E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18" name="Rectangle 17">
            <a:extLst>
              <a:ext uri="{FF2B5EF4-FFF2-40B4-BE49-F238E27FC236}">
                <a16:creationId xmlns:a16="http://schemas.microsoft.com/office/drawing/2014/main" id="{57510D23-E323-4577-A8EA-12C6C6019B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9" name="Rectangle 18">
            <a:extLst>
              <a:ext uri="{FF2B5EF4-FFF2-40B4-BE49-F238E27FC236}">
                <a16:creationId xmlns:a16="http://schemas.microsoft.com/office/drawing/2014/main" id="{8A25BF79-9ED2-4290-8C48-1AB107B674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6E4B74-BC4A-033B-575D-E7CCAB973B7C}"/>
              </a:ext>
            </a:extLst>
          </p:cNvPr>
          <p:cNvSpPr>
            <a:spLocks noGrp="1"/>
          </p:cNvSpPr>
          <p:nvPr>
            <p:ph type="title"/>
          </p:nvPr>
        </p:nvSpPr>
        <p:spPr>
          <a:xfrm>
            <a:off x="5122943" y="1068755"/>
            <a:ext cx="6273998" cy="4720490"/>
          </a:xfrm>
        </p:spPr>
        <p:txBody>
          <a:bodyPr vert="horz" lIns="91440" tIns="45720" rIns="91440" bIns="45720" rtlCol="0" anchor="ctr">
            <a:normAutofit/>
          </a:bodyPr>
          <a:lstStyle/>
          <a:p>
            <a:r>
              <a:rPr lang="en-US" sz="7200" spc="800" dirty="0">
                <a:solidFill>
                  <a:schemeClr val="tx1"/>
                </a:solidFill>
              </a:rPr>
              <a:t>Semper fidelis</a:t>
            </a:r>
          </a:p>
        </p:txBody>
      </p:sp>
      <p:sp>
        <p:nvSpPr>
          <p:cNvPr id="20" name="Rectangle 19">
            <a:extLst>
              <a:ext uri="{FF2B5EF4-FFF2-40B4-BE49-F238E27FC236}">
                <a16:creationId xmlns:a16="http://schemas.microsoft.com/office/drawing/2014/main" id="{6159C197-C92F-4EEC-9821-4C2CAABD6D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034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318D58F-96AE-499D-AB10-312690101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accent1">
              <a:lumMod val="75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4" name="Subtitle 2">
            <a:extLst>
              <a:ext uri="{FF2B5EF4-FFF2-40B4-BE49-F238E27FC236}">
                <a16:creationId xmlns:a16="http://schemas.microsoft.com/office/drawing/2014/main" id="{FCF00E2E-374A-4FA8-4A90-8F2443C01E15}"/>
              </a:ext>
            </a:extLst>
          </p:cNvPr>
          <p:cNvSpPr txBox="1">
            <a:spLocks/>
          </p:cNvSpPr>
          <p:nvPr/>
        </p:nvSpPr>
        <p:spPr>
          <a:xfrm>
            <a:off x="3557016" y="6039515"/>
            <a:ext cx="6300215" cy="2898842"/>
          </a:xfrm>
          <a:prstGeom prst="rect">
            <a:avLst/>
          </a:prstGeom>
        </p:spPr>
        <p:txBody>
          <a:bodyPr vert="horz" lIns="91440" tIns="45720" rIns="91440" bIns="45720" rtlCol="0" anchor="t">
            <a:normAutofit/>
          </a:bodyPr>
          <a:lstStyle>
            <a:lvl1pPr marL="0" indent="0" algn="ctr" defTabSz="914400" rtl="0" eaLnBrk="1" latinLnBrk="0" hangingPunct="1">
              <a:lnSpc>
                <a:spcPct val="100000"/>
              </a:lnSpc>
              <a:spcBef>
                <a:spcPts val="700"/>
              </a:spcBef>
              <a:buClr>
                <a:schemeClr val="tx2"/>
              </a:buClr>
              <a:buFont typeface="Arial" panose="020B0604020202020204" pitchFamily="34" charset="0"/>
              <a:buNone/>
              <a:defRPr sz="2000" b="1" i="0" kern="1200" cap="all" spc="400" baseline="0">
                <a:solidFill>
                  <a:schemeClr val="tx2"/>
                </a:solidFill>
                <a:latin typeface="+mn-lt"/>
                <a:ea typeface="+mn-ea"/>
                <a:cs typeface="+mn-cs"/>
              </a:defRPr>
            </a:lvl1pPr>
            <a:lvl2pPr marL="457200" indent="0" algn="ctr" defTabSz="914400" rtl="0" eaLnBrk="1" latinLnBrk="0" hangingPunct="1">
              <a:lnSpc>
                <a:spcPct val="110000"/>
              </a:lnSpc>
              <a:spcBef>
                <a:spcPts val="700"/>
              </a:spcBef>
              <a:buClr>
                <a:schemeClr val="tx2"/>
              </a:buClr>
              <a:buFont typeface="Gill Sans MT" panose="020B0502020104020203" pitchFamily="34" charset="0"/>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110000"/>
              </a:lnSpc>
              <a:spcBef>
                <a:spcPts val="700"/>
              </a:spcBef>
              <a:buClr>
                <a:schemeClr val="tx2"/>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4pPr>
            <a:lvl5pPr marL="18288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6pPr>
            <a:lvl7pPr marL="27432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7pPr>
            <a:lvl8pPr marL="32004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baseline="0">
                <a:solidFill>
                  <a:schemeClr val="tx1">
                    <a:lumMod val="65000"/>
                    <a:lumOff val="35000"/>
                  </a:schemeClr>
                </a:solidFill>
                <a:latin typeface="+mn-lt"/>
                <a:ea typeface="+mn-ea"/>
                <a:cs typeface="+mn-cs"/>
              </a:defRPr>
            </a:lvl8pPr>
            <a:lvl9pPr marL="3657600" indent="0" algn="ctr" defTabSz="914400" rtl="0" eaLnBrk="1" latinLnBrk="0" hangingPunct="1">
              <a:lnSpc>
                <a:spcPct val="110000"/>
              </a:lnSpc>
              <a:spcBef>
                <a:spcPts val="700"/>
              </a:spcBef>
              <a:buClr>
                <a:schemeClr val="tx2"/>
              </a:buClr>
              <a:buFont typeface="Arial" panose="020B0604020202020204" pitchFamily="34" charset="0"/>
              <a:buNone/>
              <a:defRPr sz="1600" kern="1200" baseline="0">
                <a:solidFill>
                  <a:schemeClr val="tx1">
                    <a:lumMod val="65000"/>
                    <a:lumOff val="35000"/>
                  </a:schemeClr>
                </a:solidFill>
                <a:latin typeface="+mn-lt"/>
                <a:ea typeface="+mn-ea"/>
                <a:cs typeface="+mn-cs"/>
              </a:defRPr>
            </a:lvl9pPr>
          </a:lstStyle>
          <a:p>
            <a:pPr marL="0" marR="0" lvl="0" indent="0" algn="ctr" defTabSz="914400" rtl="0" eaLnBrk="1" fontAlgn="auto" latinLnBrk="0" hangingPunct="1">
              <a:lnSpc>
                <a:spcPct val="100000"/>
              </a:lnSpc>
              <a:spcBef>
                <a:spcPts val="700"/>
              </a:spcBef>
              <a:spcAft>
                <a:spcPts val="0"/>
              </a:spcAft>
              <a:buClr>
                <a:srgbClr val="323232"/>
              </a:buClr>
              <a:buSzTx/>
              <a:buFont typeface="Arial" panose="020B0604020202020204" pitchFamily="34" charset="0"/>
              <a:buNone/>
              <a:tabLst/>
              <a:defRPr/>
            </a:pPr>
            <a:r>
              <a:rPr kumimoji="0" lang="en-US" sz="2000" b="1" i="0" u="none" strike="noStrike" kern="1200" cap="all" spc="400" normalizeH="0" baseline="0" noProof="0" dirty="0">
                <a:ln>
                  <a:noFill/>
                </a:ln>
                <a:solidFill>
                  <a:schemeClr val="tx1"/>
                </a:solidFill>
                <a:effectLst/>
                <a:uLnTx/>
                <a:uFillTx/>
                <a:latin typeface="Gill Sans MT" panose="020B0502020104020203"/>
                <a:ea typeface="+mn-ea"/>
                <a:cs typeface="+mn-cs"/>
              </a:rPr>
              <a:t>Major Ted powers</a:t>
            </a:r>
          </a:p>
          <a:p>
            <a:pPr marL="0" marR="0" lvl="0" indent="0" algn="ctr" defTabSz="914400" rtl="0" eaLnBrk="1" fontAlgn="auto" latinLnBrk="0" hangingPunct="1">
              <a:lnSpc>
                <a:spcPct val="100000"/>
              </a:lnSpc>
              <a:spcBef>
                <a:spcPts val="700"/>
              </a:spcBef>
              <a:spcAft>
                <a:spcPts val="0"/>
              </a:spcAft>
              <a:buClr>
                <a:srgbClr val="323232"/>
              </a:buClr>
              <a:buSzTx/>
              <a:buFont typeface="Arial" panose="020B0604020202020204" pitchFamily="34" charset="0"/>
              <a:buNone/>
              <a:tabLst/>
              <a:defRPr/>
            </a:pPr>
            <a:r>
              <a:rPr kumimoji="0" lang="en-US" sz="1200" b="1" i="0" u="none" strike="noStrike" kern="1200" cap="all" spc="400" normalizeH="0" baseline="0" noProof="0" dirty="0" err="1">
                <a:ln>
                  <a:noFill/>
                </a:ln>
                <a:solidFill>
                  <a:schemeClr val="tx1"/>
                </a:solidFill>
                <a:effectLst/>
                <a:uLnTx/>
                <a:uFillTx/>
                <a:latin typeface="Gill Sans MT" panose="020B0502020104020203"/>
                <a:ea typeface="+mn-ea"/>
                <a:cs typeface="+mn-cs"/>
              </a:rPr>
              <a:t>Edwin_powers@brown.edu</a:t>
            </a:r>
            <a:endParaRPr kumimoji="0" lang="en-US" sz="1200" b="1" i="0" u="none" strike="noStrike" kern="1200" cap="all" spc="400" normalizeH="0" baseline="0" noProof="0" dirty="0">
              <a:ln>
                <a:noFill/>
              </a:ln>
              <a:solidFill>
                <a:schemeClr val="tx1"/>
              </a:solidFill>
              <a:effectLst/>
              <a:uLnTx/>
              <a:uFillTx/>
              <a:latin typeface="Gill Sans MT" panose="020B0502020104020203"/>
              <a:ea typeface="+mn-ea"/>
              <a:cs typeface="+mn-cs"/>
            </a:endParaRPr>
          </a:p>
          <a:p>
            <a:pPr marL="0" marR="0" lvl="0" indent="0" algn="ctr" defTabSz="914400" rtl="0" eaLnBrk="1" fontAlgn="auto" latinLnBrk="0" hangingPunct="1">
              <a:lnSpc>
                <a:spcPct val="100000"/>
              </a:lnSpc>
              <a:spcBef>
                <a:spcPts val="700"/>
              </a:spcBef>
              <a:spcAft>
                <a:spcPts val="0"/>
              </a:spcAft>
              <a:buClr>
                <a:srgbClr val="323232"/>
              </a:buClr>
              <a:buSzTx/>
              <a:buFont typeface="Arial" panose="020B0604020202020204" pitchFamily="34" charset="0"/>
              <a:buNone/>
              <a:tabLst/>
              <a:defRPr/>
            </a:pPr>
            <a:endParaRPr kumimoji="0" lang="en-US" sz="2000" b="1" i="0" u="none" strike="noStrike" kern="1200" cap="all" spc="400" normalizeH="0" baseline="0" noProof="0" dirty="0">
              <a:ln>
                <a:noFill/>
              </a:ln>
              <a:solidFill>
                <a:srgbClr val="323232"/>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91429794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2C26AA-932E-85AF-AEC1-9EB0254DA878}"/>
              </a:ext>
            </a:extLst>
          </p:cNvPr>
          <p:cNvSpPr>
            <a:spLocks noGrp="1"/>
          </p:cNvSpPr>
          <p:nvPr>
            <p:ph idx="1"/>
          </p:nvPr>
        </p:nvSpPr>
        <p:spPr/>
        <p:txBody>
          <a:bodyPr/>
          <a:lstStyle/>
          <a:p>
            <a:endParaRPr lang="en-US"/>
          </a:p>
        </p:txBody>
      </p:sp>
      <p:pic>
        <p:nvPicPr>
          <p:cNvPr id="4" name="Picture 2" descr="Rick Gannon in dress uniform with his wife, Sally, in a blue gown">
            <a:extLst>
              <a:ext uri="{FF2B5EF4-FFF2-40B4-BE49-F238E27FC236}">
                <a16:creationId xmlns:a16="http://schemas.microsoft.com/office/drawing/2014/main" id="{53197551-501D-C3B0-8F7F-B527341866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956"/>
          <a:stretch/>
        </p:blipFill>
        <p:spPr bwMode="auto">
          <a:xfrm>
            <a:off x="7531563" y="1161072"/>
            <a:ext cx="3898437" cy="4535856"/>
          </a:xfrm>
          <a:prstGeom prst="rect">
            <a:avLst/>
          </a:prstGeom>
          <a:noFill/>
          <a:ln>
            <a:solidFill>
              <a:srgbClr val="C00404"/>
            </a:solidFill>
          </a:ln>
          <a:extLst>
            <a:ext uri="{909E8E84-426E-40DD-AFC4-6F175D3DCCD1}">
              <a14:hiddenFill xmlns:a14="http://schemas.microsoft.com/office/drawing/2010/main">
                <a:solidFill>
                  <a:srgbClr val="FFFFFF"/>
                </a:solidFill>
              </a14:hiddenFill>
            </a:ext>
          </a:extLst>
        </p:spPr>
      </p:pic>
      <p:pic>
        <p:nvPicPr>
          <p:cNvPr id="5" name="Picture 4" descr="Rick Gannon and John Daggett as students">
            <a:extLst>
              <a:ext uri="{FF2B5EF4-FFF2-40B4-BE49-F238E27FC236}">
                <a16:creationId xmlns:a16="http://schemas.microsoft.com/office/drawing/2014/main" id="{D2EF24B0-7749-77D9-CDA2-004DC26F55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r="2814" b="42524"/>
          <a:stretch/>
        </p:blipFill>
        <p:spPr bwMode="auto">
          <a:xfrm>
            <a:off x="1073551" y="1161072"/>
            <a:ext cx="6137979" cy="4535856"/>
          </a:xfrm>
          <a:prstGeom prst="rect">
            <a:avLst/>
          </a:prstGeom>
          <a:noFill/>
          <a:ln>
            <a:solidFill>
              <a:srgbClr val="C00404"/>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9425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79980-325E-BFEB-A363-27FDF11A0A05}"/>
              </a:ext>
            </a:extLst>
          </p:cNvPr>
          <p:cNvSpPr>
            <a:spLocks noGrp="1"/>
          </p:cNvSpPr>
          <p:nvPr>
            <p:ph type="title"/>
          </p:nvPr>
        </p:nvSpPr>
        <p:spPr/>
        <p:txBody>
          <a:bodyPr>
            <a:normAutofit fontScale="90000"/>
          </a:bodyPr>
          <a:lstStyle/>
          <a:p>
            <a:endParaRPr lang="en-US"/>
          </a:p>
        </p:txBody>
      </p:sp>
      <p:sp>
        <p:nvSpPr>
          <p:cNvPr id="4" name="AutoShape 2" descr="Main fundraiser photo">
            <a:extLst>
              <a:ext uri="{FF2B5EF4-FFF2-40B4-BE49-F238E27FC236}">
                <a16:creationId xmlns:a16="http://schemas.microsoft.com/office/drawing/2014/main" id="{D6B11402-A7B2-FBDC-528C-AB40FB4E1170}"/>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pic>
        <p:nvPicPr>
          <p:cNvPr id="12296" name="Picture 8" descr="r/Military - This is Captain Gannon. He died 14 years ago attempting to save a Marine under his command during the Battle of Husaybah.">
            <a:extLst>
              <a:ext uri="{FF2B5EF4-FFF2-40B4-BE49-F238E27FC236}">
                <a16:creationId xmlns:a16="http://schemas.microsoft.com/office/drawing/2014/main" id="{BD09F2EF-D2C8-CCBF-A23D-7CC83944BB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464" t="24938" r="1626" b="14814"/>
          <a:stretch/>
        </p:blipFill>
        <p:spPr bwMode="auto">
          <a:xfrm>
            <a:off x="-16933" y="-118535"/>
            <a:ext cx="12192000" cy="8079851"/>
          </a:xfrm>
          <a:prstGeom prst="rect">
            <a:avLst/>
          </a:prstGeom>
          <a:noFill/>
          <a:ln>
            <a:solidFill>
              <a:srgbClr val="C00404"/>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0885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26BCC-872C-64FA-0484-D433F2AF4A31}"/>
              </a:ext>
            </a:extLst>
          </p:cNvPr>
          <p:cNvSpPr>
            <a:spLocks noGrp="1"/>
          </p:cNvSpPr>
          <p:nvPr>
            <p:ph type="title"/>
          </p:nvPr>
        </p:nvSpPr>
        <p:spPr/>
        <p:txBody>
          <a:bodyPr>
            <a:normAutofit fontScale="90000"/>
          </a:bodyPr>
          <a:lstStyle/>
          <a:p>
            <a:r>
              <a:rPr lang="en-US" dirty="0"/>
              <a:t>Gannon in formation</a:t>
            </a:r>
          </a:p>
        </p:txBody>
      </p:sp>
      <p:sp>
        <p:nvSpPr>
          <p:cNvPr id="3" name="Text Placeholder 2">
            <a:extLst>
              <a:ext uri="{FF2B5EF4-FFF2-40B4-BE49-F238E27FC236}">
                <a16:creationId xmlns:a16="http://schemas.microsoft.com/office/drawing/2014/main" id="{8BD18650-92D6-82EA-7E58-0134C853114F}"/>
              </a:ext>
            </a:extLst>
          </p:cNvPr>
          <p:cNvSpPr>
            <a:spLocks noGrp="1"/>
          </p:cNvSpPr>
          <p:nvPr>
            <p:ph type="body" idx="1"/>
          </p:nvPr>
        </p:nvSpPr>
        <p:spPr/>
        <p:txBody>
          <a:bodyPr/>
          <a:lstStyle/>
          <a:p>
            <a:r>
              <a:rPr lang="en-US" dirty="0"/>
              <a:t>\</a:t>
            </a:r>
          </a:p>
        </p:txBody>
      </p:sp>
      <p:pic>
        <p:nvPicPr>
          <p:cNvPr id="5122" name="Picture 2" descr="Maj. Richard Gannon addresses troops in Iraq">
            <a:extLst>
              <a:ext uri="{FF2B5EF4-FFF2-40B4-BE49-F238E27FC236}">
                <a16:creationId xmlns:a16="http://schemas.microsoft.com/office/drawing/2014/main" id="{2CAF34F4-0ABC-EA63-5C6B-AED389BBC2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588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B980E4DE-271D-1090-6447-C1E787AB4CA6}"/>
              </a:ext>
            </a:extLst>
          </p:cNvPr>
          <p:cNvSpPr txBox="1">
            <a:spLocks/>
          </p:cNvSpPr>
          <p:nvPr/>
        </p:nvSpPr>
        <p:spPr>
          <a:xfrm>
            <a:off x="10125576" y="6235133"/>
            <a:ext cx="2066425" cy="62286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E3629"/>
              </a:buClr>
              <a:buSzPts val="2800"/>
              <a:buFont typeface="Georgia"/>
              <a:buNone/>
              <a:defRPr sz="2800" b="0" i="0" u="none" strike="noStrike" cap="none">
                <a:solidFill>
                  <a:srgbClr val="4E3629"/>
                </a:solidFill>
                <a:latin typeface="Georgia"/>
                <a:ea typeface="Georgia"/>
                <a:cs typeface="Georgia"/>
                <a:sym typeface="Georgia"/>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067" dirty="0">
                <a:solidFill>
                  <a:srgbClr val="C00404"/>
                </a:solidFill>
                <a:highlight>
                  <a:srgbClr val="FFFF00"/>
                </a:highlight>
              </a:rPr>
              <a:t>Photo Credit: Andrew </a:t>
            </a:r>
            <a:r>
              <a:rPr lang="en-US" sz="1067" dirty="0" err="1">
                <a:solidFill>
                  <a:srgbClr val="C00404"/>
                </a:solidFill>
                <a:highlight>
                  <a:srgbClr val="FFFF00"/>
                </a:highlight>
              </a:rPr>
              <a:t>Cutraro</a:t>
            </a:r>
            <a:r>
              <a:rPr lang="en-US" sz="1067" dirty="0">
                <a:solidFill>
                  <a:srgbClr val="C00404"/>
                </a:solidFill>
                <a:highlight>
                  <a:srgbClr val="FFFF00"/>
                </a:highlight>
              </a:rPr>
              <a:t> via Cornell Chronicle</a:t>
            </a:r>
          </a:p>
        </p:txBody>
      </p:sp>
    </p:spTree>
    <p:extLst>
      <p:ext uri="{BB962C8B-B14F-4D97-AF65-F5344CB8AC3E}">
        <p14:creationId xmlns:p14="http://schemas.microsoft.com/office/powerpoint/2010/main" val="2502507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2" name="Freeform 6">
            <a:extLst>
              <a:ext uri="{FF2B5EF4-FFF2-40B4-BE49-F238E27FC236}">
                <a16:creationId xmlns:a16="http://schemas.microsoft.com/office/drawing/2014/main" id="{13B69D06-4090-4D0B-96BD-510952773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txBody>
          <a:bodyPr/>
          <a:lstStyle/>
          <a:p>
            <a:endParaRPr lang="en-US"/>
          </a:p>
        </p:txBody>
      </p:sp>
      <p:sp>
        <p:nvSpPr>
          <p:cNvPr id="23" name="Rectangle 22">
            <a:extLst>
              <a:ext uri="{FF2B5EF4-FFF2-40B4-BE49-F238E27FC236}">
                <a16:creationId xmlns:a16="http://schemas.microsoft.com/office/drawing/2014/main" id="{D405EE01-D2A1-4DA0-B509-02DF58A10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80B103DF-DCF2-474D-B526-1C5729200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oup of people in military uniforms&#10;&#10;AI-generated content may be incorrect.">
            <a:extLst>
              <a:ext uri="{FF2B5EF4-FFF2-40B4-BE49-F238E27FC236}">
                <a16:creationId xmlns:a16="http://schemas.microsoft.com/office/drawing/2014/main" id="{4B1547E0-8D24-FA58-C42E-56C49DDAF0CA}"/>
              </a:ext>
            </a:extLst>
          </p:cNvPr>
          <p:cNvPicPr>
            <a:picLocks noChangeAspect="1"/>
          </p:cNvPicPr>
          <p:nvPr/>
        </p:nvPicPr>
        <p:blipFill>
          <a:blip r:embed="rId2"/>
          <a:srcRect b="21495"/>
          <a:stretch/>
        </p:blipFill>
        <p:spPr>
          <a:xfrm>
            <a:off x="5" y="10"/>
            <a:ext cx="6094475" cy="6379304"/>
          </a:xfrm>
          <a:custGeom>
            <a:avLst/>
            <a:gdLst/>
            <a:ahLst/>
            <a:cxnLst/>
            <a:rect l="l" t="t" r="r" b="b"/>
            <a:pathLst>
              <a:path w="6094475" h="6379314">
                <a:moveTo>
                  <a:pt x="0" y="0"/>
                </a:moveTo>
                <a:lnTo>
                  <a:pt x="6094475" y="0"/>
                </a:lnTo>
                <a:lnTo>
                  <a:pt x="6094475" y="6285511"/>
                </a:lnTo>
                <a:lnTo>
                  <a:pt x="6094475" y="6379314"/>
                </a:lnTo>
                <a:lnTo>
                  <a:pt x="6094474" y="6379314"/>
                </a:lnTo>
                <a:lnTo>
                  <a:pt x="6094474" y="6285509"/>
                </a:lnTo>
                <a:lnTo>
                  <a:pt x="6026211" y="6283922"/>
                </a:lnTo>
                <a:lnTo>
                  <a:pt x="5965887" y="6275984"/>
                </a:lnTo>
                <a:lnTo>
                  <a:pt x="5913499" y="6264872"/>
                </a:lnTo>
                <a:lnTo>
                  <a:pt x="5867461" y="6250584"/>
                </a:lnTo>
                <a:lnTo>
                  <a:pt x="5826187" y="6234709"/>
                </a:lnTo>
                <a:lnTo>
                  <a:pt x="5789674" y="6215659"/>
                </a:lnTo>
                <a:lnTo>
                  <a:pt x="5751574" y="6196609"/>
                </a:lnTo>
                <a:lnTo>
                  <a:pt x="5713474" y="6177559"/>
                </a:lnTo>
                <a:lnTo>
                  <a:pt x="5676962" y="6161684"/>
                </a:lnTo>
                <a:lnTo>
                  <a:pt x="5635687" y="6145809"/>
                </a:lnTo>
                <a:lnTo>
                  <a:pt x="5589650" y="6129934"/>
                </a:lnTo>
                <a:lnTo>
                  <a:pt x="5537262" y="6118822"/>
                </a:lnTo>
                <a:lnTo>
                  <a:pt x="5476936" y="6112472"/>
                </a:lnTo>
                <a:lnTo>
                  <a:pt x="5408674" y="6109297"/>
                </a:lnTo>
                <a:lnTo>
                  <a:pt x="5340411" y="6112472"/>
                </a:lnTo>
                <a:lnTo>
                  <a:pt x="5280087" y="6118822"/>
                </a:lnTo>
                <a:lnTo>
                  <a:pt x="5227699" y="6129934"/>
                </a:lnTo>
                <a:lnTo>
                  <a:pt x="5181661" y="6145809"/>
                </a:lnTo>
                <a:lnTo>
                  <a:pt x="5140386" y="6161684"/>
                </a:lnTo>
                <a:lnTo>
                  <a:pt x="5103874" y="6177559"/>
                </a:lnTo>
                <a:lnTo>
                  <a:pt x="5065774" y="6196609"/>
                </a:lnTo>
                <a:lnTo>
                  <a:pt x="5027674" y="6215659"/>
                </a:lnTo>
                <a:lnTo>
                  <a:pt x="4991162" y="6234709"/>
                </a:lnTo>
                <a:lnTo>
                  <a:pt x="4949886" y="6250584"/>
                </a:lnTo>
                <a:lnTo>
                  <a:pt x="4903850" y="6264872"/>
                </a:lnTo>
                <a:lnTo>
                  <a:pt x="4851462" y="6275984"/>
                </a:lnTo>
                <a:lnTo>
                  <a:pt x="4791136" y="6283922"/>
                </a:lnTo>
                <a:lnTo>
                  <a:pt x="4722874" y="6285509"/>
                </a:lnTo>
                <a:lnTo>
                  <a:pt x="4654611" y="6283922"/>
                </a:lnTo>
                <a:lnTo>
                  <a:pt x="4594287" y="6275984"/>
                </a:lnTo>
                <a:lnTo>
                  <a:pt x="4541899" y="6264872"/>
                </a:lnTo>
                <a:lnTo>
                  <a:pt x="4495861" y="6250584"/>
                </a:lnTo>
                <a:lnTo>
                  <a:pt x="4454586" y="6234709"/>
                </a:lnTo>
                <a:lnTo>
                  <a:pt x="4418074" y="6215659"/>
                </a:lnTo>
                <a:lnTo>
                  <a:pt x="4379974" y="6196609"/>
                </a:lnTo>
                <a:lnTo>
                  <a:pt x="4341874" y="6177559"/>
                </a:lnTo>
                <a:lnTo>
                  <a:pt x="4305361" y="6161684"/>
                </a:lnTo>
                <a:lnTo>
                  <a:pt x="4264086" y="6145809"/>
                </a:lnTo>
                <a:lnTo>
                  <a:pt x="4218050" y="6129934"/>
                </a:lnTo>
                <a:lnTo>
                  <a:pt x="4165662" y="6118822"/>
                </a:lnTo>
                <a:lnTo>
                  <a:pt x="4105336" y="6112472"/>
                </a:lnTo>
                <a:lnTo>
                  <a:pt x="4037074" y="6109297"/>
                </a:lnTo>
                <a:lnTo>
                  <a:pt x="3968811" y="6112472"/>
                </a:lnTo>
                <a:lnTo>
                  <a:pt x="3908487" y="6118822"/>
                </a:lnTo>
                <a:lnTo>
                  <a:pt x="3856099" y="6129934"/>
                </a:lnTo>
                <a:lnTo>
                  <a:pt x="3810062" y="6145809"/>
                </a:lnTo>
                <a:lnTo>
                  <a:pt x="3768787" y="6161684"/>
                </a:lnTo>
                <a:lnTo>
                  <a:pt x="3732274" y="6177559"/>
                </a:lnTo>
                <a:lnTo>
                  <a:pt x="3656074" y="6215659"/>
                </a:lnTo>
                <a:lnTo>
                  <a:pt x="3619562" y="6234709"/>
                </a:lnTo>
                <a:lnTo>
                  <a:pt x="3578287" y="6250584"/>
                </a:lnTo>
                <a:lnTo>
                  <a:pt x="3532249" y="6264872"/>
                </a:lnTo>
                <a:lnTo>
                  <a:pt x="3479862" y="6275984"/>
                </a:lnTo>
                <a:lnTo>
                  <a:pt x="3419537" y="6283922"/>
                </a:lnTo>
                <a:lnTo>
                  <a:pt x="3351274" y="6285509"/>
                </a:lnTo>
                <a:lnTo>
                  <a:pt x="3283012" y="6283922"/>
                </a:lnTo>
                <a:lnTo>
                  <a:pt x="3222687" y="6275984"/>
                </a:lnTo>
                <a:lnTo>
                  <a:pt x="3170299" y="6264872"/>
                </a:lnTo>
                <a:lnTo>
                  <a:pt x="3124262" y="6250584"/>
                </a:lnTo>
                <a:lnTo>
                  <a:pt x="3082987" y="6234709"/>
                </a:lnTo>
                <a:lnTo>
                  <a:pt x="3046474" y="6215659"/>
                </a:lnTo>
                <a:lnTo>
                  <a:pt x="3008374" y="6196609"/>
                </a:lnTo>
                <a:lnTo>
                  <a:pt x="2970274" y="6177559"/>
                </a:lnTo>
                <a:lnTo>
                  <a:pt x="2933762" y="6161684"/>
                </a:lnTo>
                <a:lnTo>
                  <a:pt x="2892487" y="6145809"/>
                </a:lnTo>
                <a:lnTo>
                  <a:pt x="2846449" y="6129934"/>
                </a:lnTo>
                <a:lnTo>
                  <a:pt x="2794062" y="6118822"/>
                </a:lnTo>
                <a:lnTo>
                  <a:pt x="2733737" y="6112472"/>
                </a:lnTo>
                <a:lnTo>
                  <a:pt x="2663887" y="6109297"/>
                </a:lnTo>
                <a:lnTo>
                  <a:pt x="2597212" y="6112472"/>
                </a:lnTo>
                <a:lnTo>
                  <a:pt x="2536887" y="6118822"/>
                </a:lnTo>
                <a:lnTo>
                  <a:pt x="2484499" y="6129934"/>
                </a:lnTo>
                <a:lnTo>
                  <a:pt x="2438462" y="6145809"/>
                </a:lnTo>
                <a:lnTo>
                  <a:pt x="2397187" y="6161684"/>
                </a:lnTo>
                <a:lnTo>
                  <a:pt x="2360674" y="6177559"/>
                </a:lnTo>
                <a:lnTo>
                  <a:pt x="2322574" y="6196609"/>
                </a:lnTo>
                <a:lnTo>
                  <a:pt x="2284474" y="6215659"/>
                </a:lnTo>
                <a:lnTo>
                  <a:pt x="2247962" y="6234709"/>
                </a:lnTo>
                <a:lnTo>
                  <a:pt x="2206687" y="6250584"/>
                </a:lnTo>
                <a:lnTo>
                  <a:pt x="2160649" y="6264872"/>
                </a:lnTo>
                <a:lnTo>
                  <a:pt x="2108262" y="6275984"/>
                </a:lnTo>
                <a:lnTo>
                  <a:pt x="2047937" y="6283922"/>
                </a:lnTo>
                <a:lnTo>
                  <a:pt x="1979674" y="6285509"/>
                </a:lnTo>
                <a:lnTo>
                  <a:pt x="1911412" y="6283922"/>
                </a:lnTo>
                <a:lnTo>
                  <a:pt x="1851087" y="6275984"/>
                </a:lnTo>
                <a:lnTo>
                  <a:pt x="1798699" y="6264872"/>
                </a:lnTo>
                <a:lnTo>
                  <a:pt x="1752662" y="6250584"/>
                </a:lnTo>
                <a:lnTo>
                  <a:pt x="1711387" y="6234709"/>
                </a:lnTo>
                <a:lnTo>
                  <a:pt x="1674874" y="6215659"/>
                </a:lnTo>
                <a:lnTo>
                  <a:pt x="1636774" y="6196609"/>
                </a:lnTo>
                <a:lnTo>
                  <a:pt x="1598674" y="6177559"/>
                </a:lnTo>
                <a:lnTo>
                  <a:pt x="1562162" y="6161684"/>
                </a:lnTo>
                <a:lnTo>
                  <a:pt x="1520887" y="6145809"/>
                </a:lnTo>
                <a:lnTo>
                  <a:pt x="1474849" y="6129934"/>
                </a:lnTo>
                <a:lnTo>
                  <a:pt x="1422462" y="6118822"/>
                </a:lnTo>
                <a:lnTo>
                  <a:pt x="1362137" y="6112472"/>
                </a:lnTo>
                <a:lnTo>
                  <a:pt x="1293874" y="6109297"/>
                </a:lnTo>
                <a:lnTo>
                  <a:pt x="1225612" y="6112472"/>
                </a:lnTo>
                <a:lnTo>
                  <a:pt x="1165287" y="6118822"/>
                </a:lnTo>
                <a:lnTo>
                  <a:pt x="1112899" y="6129934"/>
                </a:lnTo>
                <a:lnTo>
                  <a:pt x="1066862" y="6145809"/>
                </a:lnTo>
                <a:lnTo>
                  <a:pt x="1025587" y="6161684"/>
                </a:lnTo>
                <a:lnTo>
                  <a:pt x="989074" y="6177559"/>
                </a:lnTo>
                <a:lnTo>
                  <a:pt x="950974" y="6196609"/>
                </a:lnTo>
                <a:lnTo>
                  <a:pt x="912874" y="6215659"/>
                </a:lnTo>
                <a:lnTo>
                  <a:pt x="876362" y="6234709"/>
                </a:lnTo>
                <a:lnTo>
                  <a:pt x="835087" y="6250584"/>
                </a:lnTo>
                <a:lnTo>
                  <a:pt x="789049" y="6264872"/>
                </a:lnTo>
                <a:lnTo>
                  <a:pt x="736662" y="6275984"/>
                </a:lnTo>
                <a:lnTo>
                  <a:pt x="676337" y="6283922"/>
                </a:lnTo>
                <a:lnTo>
                  <a:pt x="608074" y="6285509"/>
                </a:lnTo>
                <a:lnTo>
                  <a:pt x="539812" y="6283922"/>
                </a:lnTo>
                <a:lnTo>
                  <a:pt x="479487" y="6275984"/>
                </a:lnTo>
                <a:lnTo>
                  <a:pt x="427099" y="6264872"/>
                </a:lnTo>
                <a:lnTo>
                  <a:pt x="381062" y="6250584"/>
                </a:lnTo>
                <a:lnTo>
                  <a:pt x="339787" y="6234709"/>
                </a:lnTo>
                <a:lnTo>
                  <a:pt x="303274" y="6215659"/>
                </a:lnTo>
                <a:lnTo>
                  <a:pt x="265174" y="6196609"/>
                </a:lnTo>
                <a:lnTo>
                  <a:pt x="227074" y="6177559"/>
                </a:lnTo>
                <a:lnTo>
                  <a:pt x="190562" y="6161684"/>
                </a:lnTo>
                <a:lnTo>
                  <a:pt x="149287" y="6145809"/>
                </a:lnTo>
                <a:lnTo>
                  <a:pt x="103249" y="6129934"/>
                </a:lnTo>
                <a:lnTo>
                  <a:pt x="50862" y="6118822"/>
                </a:lnTo>
                <a:lnTo>
                  <a:pt x="0" y="6113468"/>
                </a:lnTo>
                <a:close/>
              </a:path>
            </a:pathLst>
          </a:custGeom>
        </p:spPr>
      </p:pic>
      <p:pic>
        <p:nvPicPr>
          <p:cNvPr id="11" name="Picture 10" descr="A group of people in military uniforms hugging&#10;&#10;AI-generated content may be incorrect.">
            <a:extLst>
              <a:ext uri="{FF2B5EF4-FFF2-40B4-BE49-F238E27FC236}">
                <a16:creationId xmlns:a16="http://schemas.microsoft.com/office/drawing/2014/main" id="{9D8B881C-F746-B19A-5BF5-0825A7E85C34}"/>
              </a:ext>
            </a:extLst>
          </p:cNvPr>
          <p:cNvPicPr>
            <a:picLocks noChangeAspect="1"/>
          </p:cNvPicPr>
          <p:nvPr/>
        </p:nvPicPr>
        <p:blipFill>
          <a:blip r:embed="rId3"/>
          <a:srcRect l="1178" r="13889" b="-1"/>
          <a:stretch/>
        </p:blipFill>
        <p:spPr>
          <a:xfrm>
            <a:off x="6094469" y="10"/>
            <a:ext cx="6097526" cy="6281868"/>
          </a:xfrm>
          <a:custGeom>
            <a:avLst/>
            <a:gdLst/>
            <a:ahLst/>
            <a:cxnLst/>
            <a:rect l="l" t="t" r="r" b="b"/>
            <a:pathLst>
              <a:path w="6097526" h="6281878">
                <a:moveTo>
                  <a:pt x="0" y="0"/>
                </a:moveTo>
                <a:lnTo>
                  <a:pt x="6097526" y="0"/>
                </a:lnTo>
                <a:lnTo>
                  <a:pt x="6097526" y="6109515"/>
                </a:lnTo>
                <a:lnTo>
                  <a:pt x="6043612" y="6115190"/>
                </a:lnTo>
                <a:lnTo>
                  <a:pt x="5991225" y="6126303"/>
                </a:lnTo>
                <a:lnTo>
                  <a:pt x="5945187" y="6142178"/>
                </a:lnTo>
                <a:lnTo>
                  <a:pt x="5903912" y="6158053"/>
                </a:lnTo>
                <a:lnTo>
                  <a:pt x="5867399" y="6173928"/>
                </a:lnTo>
                <a:lnTo>
                  <a:pt x="5829299" y="6192978"/>
                </a:lnTo>
                <a:lnTo>
                  <a:pt x="5791199" y="6212028"/>
                </a:lnTo>
                <a:lnTo>
                  <a:pt x="5754687" y="6231078"/>
                </a:lnTo>
                <a:lnTo>
                  <a:pt x="5713412" y="6246953"/>
                </a:lnTo>
                <a:lnTo>
                  <a:pt x="5667375" y="6261240"/>
                </a:lnTo>
                <a:lnTo>
                  <a:pt x="5614987" y="6272353"/>
                </a:lnTo>
                <a:lnTo>
                  <a:pt x="5554662" y="6280290"/>
                </a:lnTo>
                <a:lnTo>
                  <a:pt x="5486399" y="6281878"/>
                </a:lnTo>
                <a:lnTo>
                  <a:pt x="5418137" y="6280290"/>
                </a:lnTo>
                <a:lnTo>
                  <a:pt x="5357812" y="6272353"/>
                </a:lnTo>
                <a:lnTo>
                  <a:pt x="5305425" y="6261240"/>
                </a:lnTo>
                <a:lnTo>
                  <a:pt x="5259387" y="6246953"/>
                </a:lnTo>
                <a:lnTo>
                  <a:pt x="5218112" y="6231078"/>
                </a:lnTo>
                <a:lnTo>
                  <a:pt x="5181599" y="6212028"/>
                </a:lnTo>
                <a:lnTo>
                  <a:pt x="5143499" y="6192978"/>
                </a:lnTo>
                <a:lnTo>
                  <a:pt x="5105399" y="6173928"/>
                </a:lnTo>
                <a:lnTo>
                  <a:pt x="5068887" y="6158053"/>
                </a:lnTo>
                <a:lnTo>
                  <a:pt x="5027612" y="6142177"/>
                </a:lnTo>
                <a:lnTo>
                  <a:pt x="4981575" y="6126302"/>
                </a:lnTo>
                <a:lnTo>
                  <a:pt x="4929187" y="6115190"/>
                </a:lnTo>
                <a:lnTo>
                  <a:pt x="4868862" y="6108840"/>
                </a:lnTo>
                <a:lnTo>
                  <a:pt x="4800599" y="6105665"/>
                </a:lnTo>
                <a:lnTo>
                  <a:pt x="4732337" y="6108840"/>
                </a:lnTo>
                <a:lnTo>
                  <a:pt x="4672012" y="6115190"/>
                </a:lnTo>
                <a:lnTo>
                  <a:pt x="4619625" y="6126302"/>
                </a:lnTo>
                <a:lnTo>
                  <a:pt x="4573587" y="6142177"/>
                </a:lnTo>
                <a:lnTo>
                  <a:pt x="4532312" y="6158052"/>
                </a:lnTo>
                <a:lnTo>
                  <a:pt x="4495799" y="6173927"/>
                </a:lnTo>
                <a:lnTo>
                  <a:pt x="4419599" y="6212027"/>
                </a:lnTo>
                <a:lnTo>
                  <a:pt x="4383087" y="6231077"/>
                </a:lnTo>
                <a:lnTo>
                  <a:pt x="4341812" y="6246952"/>
                </a:lnTo>
                <a:lnTo>
                  <a:pt x="4295775" y="6261240"/>
                </a:lnTo>
                <a:lnTo>
                  <a:pt x="4243387" y="6272352"/>
                </a:lnTo>
                <a:lnTo>
                  <a:pt x="4183062" y="6280290"/>
                </a:lnTo>
                <a:lnTo>
                  <a:pt x="4114799" y="6281877"/>
                </a:lnTo>
                <a:lnTo>
                  <a:pt x="4046537" y="6280290"/>
                </a:lnTo>
                <a:lnTo>
                  <a:pt x="3986212" y="6272352"/>
                </a:lnTo>
                <a:lnTo>
                  <a:pt x="3933825" y="6261240"/>
                </a:lnTo>
                <a:lnTo>
                  <a:pt x="3887787" y="6246952"/>
                </a:lnTo>
                <a:lnTo>
                  <a:pt x="3846512" y="6231077"/>
                </a:lnTo>
                <a:lnTo>
                  <a:pt x="3809999" y="6212027"/>
                </a:lnTo>
                <a:lnTo>
                  <a:pt x="3771899" y="6192977"/>
                </a:lnTo>
                <a:lnTo>
                  <a:pt x="3733799" y="6173927"/>
                </a:lnTo>
                <a:lnTo>
                  <a:pt x="3697287" y="6158052"/>
                </a:lnTo>
                <a:lnTo>
                  <a:pt x="3656012" y="6142177"/>
                </a:lnTo>
                <a:lnTo>
                  <a:pt x="3609975" y="6126302"/>
                </a:lnTo>
                <a:lnTo>
                  <a:pt x="3557587" y="6115190"/>
                </a:lnTo>
                <a:lnTo>
                  <a:pt x="3497262" y="6108840"/>
                </a:lnTo>
                <a:lnTo>
                  <a:pt x="3427412" y="6105665"/>
                </a:lnTo>
                <a:lnTo>
                  <a:pt x="3360737" y="6108840"/>
                </a:lnTo>
                <a:lnTo>
                  <a:pt x="3300412" y="6115190"/>
                </a:lnTo>
                <a:lnTo>
                  <a:pt x="3248025" y="6126302"/>
                </a:lnTo>
                <a:lnTo>
                  <a:pt x="3201987" y="6142177"/>
                </a:lnTo>
                <a:lnTo>
                  <a:pt x="3160712" y="6158052"/>
                </a:lnTo>
                <a:lnTo>
                  <a:pt x="3124199" y="6173927"/>
                </a:lnTo>
                <a:lnTo>
                  <a:pt x="3086099" y="6192977"/>
                </a:lnTo>
                <a:lnTo>
                  <a:pt x="3047999" y="6212027"/>
                </a:lnTo>
                <a:lnTo>
                  <a:pt x="3011487" y="6231077"/>
                </a:lnTo>
                <a:lnTo>
                  <a:pt x="2970212" y="6246952"/>
                </a:lnTo>
                <a:lnTo>
                  <a:pt x="2924175" y="6261240"/>
                </a:lnTo>
                <a:lnTo>
                  <a:pt x="2871787" y="6272352"/>
                </a:lnTo>
                <a:lnTo>
                  <a:pt x="2811462" y="6280290"/>
                </a:lnTo>
                <a:lnTo>
                  <a:pt x="2743199" y="6281877"/>
                </a:lnTo>
                <a:lnTo>
                  <a:pt x="2674937" y="6280290"/>
                </a:lnTo>
                <a:lnTo>
                  <a:pt x="2614612" y="6272352"/>
                </a:lnTo>
                <a:lnTo>
                  <a:pt x="2562225" y="6261240"/>
                </a:lnTo>
                <a:lnTo>
                  <a:pt x="2516187" y="6246952"/>
                </a:lnTo>
                <a:lnTo>
                  <a:pt x="2474912" y="6231077"/>
                </a:lnTo>
                <a:lnTo>
                  <a:pt x="2438399" y="6212027"/>
                </a:lnTo>
                <a:lnTo>
                  <a:pt x="2400299" y="6192977"/>
                </a:lnTo>
                <a:lnTo>
                  <a:pt x="2362199" y="6173927"/>
                </a:lnTo>
                <a:lnTo>
                  <a:pt x="2325687" y="6158052"/>
                </a:lnTo>
                <a:lnTo>
                  <a:pt x="2284412" y="6142177"/>
                </a:lnTo>
                <a:lnTo>
                  <a:pt x="2238375" y="6126302"/>
                </a:lnTo>
                <a:lnTo>
                  <a:pt x="2185987" y="6115190"/>
                </a:lnTo>
                <a:lnTo>
                  <a:pt x="2125662" y="6108840"/>
                </a:lnTo>
                <a:lnTo>
                  <a:pt x="2057399" y="6105665"/>
                </a:lnTo>
                <a:lnTo>
                  <a:pt x="1989137" y="6108840"/>
                </a:lnTo>
                <a:lnTo>
                  <a:pt x="1928812" y="6115190"/>
                </a:lnTo>
                <a:lnTo>
                  <a:pt x="1876424" y="6126302"/>
                </a:lnTo>
                <a:lnTo>
                  <a:pt x="1830387" y="6142177"/>
                </a:lnTo>
                <a:lnTo>
                  <a:pt x="1789112" y="6158052"/>
                </a:lnTo>
                <a:lnTo>
                  <a:pt x="1752599" y="6173927"/>
                </a:lnTo>
                <a:lnTo>
                  <a:pt x="1714499" y="6192977"/>
                </a:lnTo>
                <a:lnTo>
                  <a:pt x="1676399" y="6212027"/>
                </a:lnTo>
                <a:lnTo>
                  <a:pt x="1639887" y="6231077"/>
                </a:lnTo>
                <a:lnTo>
                  <a:pt x="1598612" y="6246952"/>
                </a:lnTo>
                <a:lnTo>
                  <a:pt x="1552574" y="6261240"/>
                </a:lnTo>
                <a:lnTo>
                  <a:pt x="1500187" y="6272352"/>
                </a:lnTo>
                <a:lnTo>
                  <a:pt x="1439862" y="6280290"/>
                </a:lnTo>
                <a:lnTo>
                  <a:pt x="1371599" y="6281877"/>
                </a:lnTo>
                <a:lnTo>
                  <a:pt x="1303337" y="6280290"/>
                </a:lnTo>
                <a:lnTo>
                  <a:pt x="1243012" y="6272352"/>
                </a:lnTo>
                <a:lnTo>
                  <a:pt x="1190624" y="6261240"/>
                </a:lnTo>
                <a:lnTo>
                  <a:pt x="1144587" y="6246952"/>
                </a:lnTo>
                <a:lnTo>
                  <a:pt x="1103312" y="6231077"/>
                </a:lnTo>
                <a:lnTo>
                  <a:pt x="1066799" y="6212027"/>
                </a:lnTo>
                <a:lnTo>
                  <a:pt x="1028699" y="6192977"/>
                </a:lnTo>
                <a:lnTo>
                  <a:pt x="990599" y="6173927"/>
                </a:lnTo>
                <a:lnTo>
                  <a:pt x="954087" y="6158052"/>
                </a:lnTo>
                <a:lnTo>
                  <a:pt x="912812" y="6142177"/>
                </a:lnTo>
                <a:lnTo>
                  <a:pt x="866774" y="6126302"/>
                </a:lnTo>
                <a:lnTo>
                  <a:pt x="814387" y="6115190"/>
                </a:lnTo>
                <a:lnTo>
                  <a:pt x="754062" y="6108840"/>
                </a:lnTo>
                <a:lnTo>
                  <a:pt x="685799" y="6105665"/>
                </a:lnTo>
                <a:lnTo>
                  <a:pt x="617537" y="6108840"/>
                </a:lnTo>
                <a:lnTo>
                  <a:pt x="557212" y="6115190"/>
                </a:lnTo>
                <a:lnTo>
                  <a:pt x="504824" y="6126302"/>
                </a:lnTo>
                <a:lnTo>
                  <a:pt x="458787" y="6142177"/>
                </a:lnTo>
                <a:lnTo>
                  <a:pt x="417512" y="6158052"/>
                </a:lnTo>
                <a:lnTo>
                  <a:pt x="380999" y="6173927"/>
                </a:lnTo>
                <a:lnTo>
                  <a:pt x="342899" y="6192977"/>
                </a:lnTo>
                <a:lnTo>
                  <a:pt x="304799" y="6212027"/>
                </a:lnTo>
                <a:lnTo>
                  <a:pt x="268287" y="6231077"/>
                </a:lnTo>
                <a:lnTo>
                  <a:pt x="227012" y="6246952"/>
                </a:lnTo>
                <a:lnTo>
                  <a:pt x="180974" y="6261240"/>
                </a:lnTo>
                <a:lnTo>
                  <a:pt x="128587" y="6272352"/>
                </a:lnTo>
                <a:lnTo>
                  <a:pt x="68262" y="6280290"/>
                </a:lnTo>
                <a:lnTo>
                  <a:pt x="0" y="6281877"/>
                </a:lnTo>
                <a:close/>
              </a:path>
            </a:pathLst>
          </a:custGeom>
        </p:spPr>
      </p:pic>
    </p:spTree>
    <p:extLst>
      <p:ext uri="{BB962C8B-B14F-4D97-AF65-F5344CB8AC3E}">
        <p14:creationId xmlns:p14="http://schemas.microsoft.com/office/powerpoint/2010/main" val="2332025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Freeform 6">
            <a:extLst>
              <a:ext uri="{FF2B5EF4-FFF2-40B4-BE49-F238E27FC236}">
                <a16:creationId xmlns:a16="http://schemas.microsoft.com/office/drawing/2014/main" id="{BDF6FB8D-346B-4EB6-A3A1-1614C47F2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42" name="Rectangle 41">
            <a:extLst>
              <a:ext uri="{FF2B5EF4-FFF2-40B4-BE49-F238E27FC236}">
                <a16:creationId xmlns:a16="http://schemas.microsoft.com/office/drawing/2014/main" id="{1A2B93DE-5503-4F12-8AC0-CA7F2A5F7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3" name="Rectangle 42">
            <a:extLst>
              <a:ext uri="{FF2B5EF4-FFF2-40B4-BE49-F238E27FC236}">
                <a16:creationId xmlns:a16="http://schemas.microsoft.com/office/drawing/2014/main" id="{5EB5C8F0-2881-4184-92C6-0E251C42A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1999" cy="4292600"/>
          </a:xfrm>
          <a:prstGeom prst="rect">
            <a:avLst/>
          </a:prstGeom>
          <a:solidFill>
            <a:schemeClr val="bg2"/>
          </a:solidFill>
          <a:ln w="0">
            <a:noFill/>
            <a:prstDash val="solid"/>
            <a:round/>
            <a:headEnd/>
            <a:tailEnd/>
          </a:ln>
        </p:spPr>
        <p:txBody>
          <a:bodyPr rtlCol="0" anchor="ctr"/>
          <a:lstStyle/>
          <a:p>
            <a:pPr algn="ctr"/>
            <a:endParaRPr lang="en-US"/>
          </a:p>
        </p:txBody>
      </p:sp>
      <p:pic>
        <p:nvPicPr>
          <p:cNvPr id="13" name="Picture 12" descr="A person in a uniform&#10;&#10;AI-generated content may be incorrect.">
            <a:extLst>
              <a:ext uri="{FF2B5EF4-FFF2-40B4-BE49-F238E27FC236}">
                <a16:creationId xmlns:a16="http://schemas.microsoft.com/office/drawing/2014/main" id="{C85033B2-723A-DA62-A54D-AD685052E481}"/>
              </a:ext>
            </a:extLst>
          </p:cNvPr>
          <p:cNvPicPr>
            <a:picLocks noChangeAspect="1"/>
          </p:cNvPicPr>
          <p:nvPr/>
        </p:nvPicPr>
        <p:blipFill>
          <a:blip r:embed="rId2"/>
          <a:srcRect t="7275" r="3" b="25277"/>
          <a:stretch/>
        </p:blipFill>
        <p:spPr>
          <a:xfrm>
            <a:off x="20" y="10"/>
            <a:ext cx="4063975" cy="3944127"/>
          </a:xfrm>
          <a:prstGeom prst="rect">
            <a:avLst/>
          </a:prstGeom>
        </p:spPr>
      </p:pic>
      <p:pic>
        <p:nvPicPr>
          <p:cNvPr id="11" name="Picture 10" descr="A person with a mustache and glasses&#10;&#10;AI-generated content may be incorrect.">
            <a:extLst>
              <a:ext uri="{FF2B5EF4-FFF2-40B4-BE49-F238E27FC236}">
                <a16:creationId xmlns:a16="http://schemas.microsoft.com/office/drawing/2014/main" id="{9A98DE71-2C0D-6389-23BB-FCB571937733}"/>
              </a:ext>
            </a:extLst>
          </p:cNvPr>
          <p:cNvPicPr>
            <a:picLocks noChangeAspect="1"/>
          </p:cNvPicPr>
          <p:nvPr/>
        </p:nvPicPr>
        <p:blipFill>
          <a:blip r:embed="rId3"/>
          <a:srcRect l="15111" r="16111"/>
          <a:stretch/>
        </p:blipFill>
        <p:spPr>
          <a:xfrm>
            <a:off x="4063995" y="10"/>
            <a:ext cx="4063995" cy="3944127"/>
          </a:xfrm>
          <a:prstGeom prst="rect">
            <a:avLst/>
          </a:prstGeom>
        </p:spPr>
      </p:pic>
      <p:pic>
        <p:nvPicPr>
          <p:cNvPr id="9" name="Picture 8" descr="A person in a suit and tie&#10;&#10;AI-generated content may be incorrect.">
            <a:extLst>
              <a:ext uri="{FF2B5EF4-FFF2-40B4-BE49-F238E27FC236}">
                <a16:creationId xmlns:a16="http://schemas.microsoft.com/office/drawing/2014/main" id="{B09D91FB-B225-A2BF-4BA5-5A0EF945FC94}"/>
              </a:ext>
            </a:extLst>
          </p:cNvPr>
          <p:cNvPicPr>
            <a:picLocks noChangeAspect="1"/>
          </p:cNvPicPr>
          <p:nvPr/>
        </p:nvPicPr>
        <p:blipFill>
          <a:blip r:embed="rId4"/>
          <a:srcRect t="11555" b="10805"/>
          <a:stretch/>
        </p:blipFill>
        <p:spPr>
          <a:xfrm>
            <a:off x="8127994" y="10"/>
            <a:ext cx="4064006" cy="3944127"/>
          </a:xfrm>
          <a:prstGeom prst="rect">
            <a:avLst/>
          </a:prstGeom>
        </p:spPr>
      </p:pic>
      <p:sp>
        <p:nvSpPr>
          <p:cNvPr id="44" name="Freeform: Shape 34">
            <a:extLst>
              <a:ext uri="{FF2B5EF4-FFF2-40B4-BE49-F238E27FC236}">
                <a16:creationId xmlns:a16="http://schemas.microsoft.com/office/drawing/2014/main" id="{C2BCC826-0F95-4DB1-9DBA-C1F7BD609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55946"/>
            <a:ext cx="12192000" cy="3102054"/>
          </a:xfrm>
          <a:custGeom>
            <a:avLst/>
            <a:gdLst>
              <a:gd name="connsiteX0" fmla="*/ 685801 w 12192000"/>
              <a:gd name="connsiteY0" fmla="*/ 0 h 3102054"/>
              <a:gd name="connsiteX1" fmla="*/ 754064 w 12192000"/>
              <a:gd name="connsiteY1" fmla="*/ 3175 h 3102054"/>
              <a:gd name="connsiteX2" fmla="*/ 814389 w 12192000"/>
              <a:gd name="connsiteY2" fmla="*/ 9525 h 3102054"/>
              <a:gd name="connsiteX3" fmla="*/ 866776 w 12192000"/>
              <a:gd name="connsiteY3" fmla="*/ 20637 h 3102054"/>
              <a:gd name="connsiteX4" fmla="*/ 912814 w 12192000"/>
              <a:gd name="connsiteY4" fmla="*/ 36512 h 3102054"/>
              <a:gd name="connsiteX5" fmla="*/ 954089 w 12192000"/>
              <a:gd name="connsiteY5" fmla="*/ 52387 h 3102054"/>
              <a:gd name="connsiteX6" fmla="*/ 990601 w 12192000"/>
              <a:gd name="connsiteY6" fmla="*/ 68262 h 3102054"/>
              <a:gd name="connsiteX7" fmla="*/ 1028701 w 12192000"/>
              <a:gd name="connsiteY7" fmla="*/ 87312 h 3102054"/>
              <a:gd name="connsiteX8" fmla="*/ 1066801 w 12192000"/>
              <a:gd name="connsiteY8" fmla="*/ 106362 h 3102054"/>
              <a:gd name="connsiteX9" fmla="*/ 1103314 w 12192000"/>
              <a:gd name="connsiteY9" fmla="*/ 125412 h 3102054"/>
              <a:gd name="connsiteX10" fmla="*/ 1144589 w 12192000"/>
              <a:gd name="connsiteY10" fmla="*/ 141287 h 3102054"/>
              <a:gd name="connsiteX11" fmla="*/ 1190626 w 12192000"/>
              <a:gd name="connsiteY11" fmla="*/ 155575 h 3102054"/>
              <a:gd name="connsiteX12" fmla="*/ 1243014 w 12192000"/>
              <a:gd name="connsiteY12" fmla="*/ 166687 h 3102054"/>
              <a:gd name="connsiteX13" fmla="*/ 1303339 w 12192000"/>
              <a:gd name="connsiteY13" fmla="*/ 174625 h 3102054"/>
              <a:gd name="connsiteX14" fmla="*/ 1371601 w 12192000"/>
              <a:gd name="connsiteY14" fmla="*/ 176212 h 3102054"/>
              <a:gd name="connsiteX15" fmla="*/ 1439864 w 12192000"/>
              <a:gd name="connsiteY15" fmla="*/ 174625 h 3102054"/>
              <a:gd name="connsiteX16" fmla="*/ 1500189 w 12192000"/>
              <a:gd name="connsiteY16" fmla="*/ 166687 h 3102054"/>
              <a:gd name="connsiteX17" fmla="*/ 1552576 w 12192000"/>
              <a:gd name="connsiteY17" fmla="*/ 155575 h 3102054"/>
              <a:gd name="connsiteX18" fmla="*/ 1598614 w 12192000"/>
              <a:gd name="connsiteY18" fmla="*/ 141287 h 3102054"/>
              <a:gd name="connsiteX19" fmla="*/ 1639889 w 12192000"/>
              <a:gd name="connsiteY19" fmla="*/ 125412 h 3102054"/>
              <a:gd name="connsiteX20" fmla="*/ 1676401 w 12192000"/>
              <a:gd name="connsiteY20" fmla="*/ 106362 h 3102054"/>
              <a:gd name="connsiteX21" fmla="*/ 1714501 w 12192000"/>
              <a:gd name="connsiteY21" fmla="*/ 87312 h 3102054"/>
              <a:gd name="connsiteX22" fmla="*/ 1752601 w 12192000"/>
              <a:gd name="connsiteY22" fmla="*/ 68262 h 3102054"/>
              <a:gd name="connsiteX23" fmla="*/ 1789114 w 12192000"/>
              <a:gd name="connsiteY23" fmla="*/ 52387 h 3102054"/>
              <a:gd name="connsiteX24" fmla="*/ 1830389 w 12192000"/>
              <a:gd name="connsiteY24" fmla="*/ 36512 h 3102054"/>
              <a:gd name="connsiteX25" fmla="*/ 1876426 w 12192000"/>
              <a:gd name="connsiteY25" fmla="*/ 20637 h 3102054"/>
              <a:gd name="connsiteX26" fmla="*/ 1928814 w 12192000"/>
              <a:gd name="connsiteY26" fmla="*/ 9525 h 3102054"/>
              <a:gd name="connsiteX27" fmla="*/ 1989139 w 12192000"/>
              <a:gd name="connsiteY27" fmla="*/ 3175 h 3102054"/>
              <a:gd name="connsiteX28" fmla="*/ 2057401 w 12192000"/>
              <a:gd name="connsiteY28" fmla="*/ 0 h 3102054"/>
              <a:gd name="connsiteX29" fmla="*/ 2125664 w 12192000"/>
              <a:gd name="connsiteY29" fmla="*/ 3175 h 3102054"/>
              <a:gd name="connsiteX30" fmla="*/ 2185989 w 12192000"/>
              <a:gd name="connsiteY30" fmla="*/ 9525 h 3102054"/>
              <a:gd name="connsiteX31" fmla="*/ 2238376 w 12192000"/>
              <a:gd name="connsiteY31" fmla="*/ 20637 h 3102054"/>
              <a:gd name="connsiteX32" fmla="*/ 2284414 w 12192000"/>
              <a:gd name="connsiteY32" fmla="*/ 36512 h 3102054"/>
              <a:gd name="connsiteX33" fmla="*/ 2325688 w 12192000"/>
              <a:gd name="connsiteY33" fmla="*/ 52387 h 3102054"/>
              <a:gd name="connsiteX34" fmla="*/ 2362201 w 12192000"/>
              <a:gd name="connsiteY34" fmla="*/ 68262 h 3102054"/>
              <a:gd name="connsiteX35" fmla="*/ 2400301 w 12192000"/>
              <a:gd name="connsiteY35" fmla="*/ 87312 h 3102054"/>
              <a:gd name="connsiteX36" fmla="*/ 2438401 w 12192000"/>
              <a:gd name="connsiteY36" fmla="*/ 106362 h 3102054"/>
              <a:gd name="connsiteX37" fmla="*/ 2474913 w 12192000"/>
              <a:gd name="connsiteY37" fmla="*/ 125412 h 3102054"/>
              <a:gd name="connsiteX38" fmla="*/ 2516188 w 12192000"/>
              <a:gd name="connsiteY38" fmla="*/ 141287 h 3102054"/>
              <a:gd name="connsiteX39" fmla="*/ 2562226 w 12192000"/>
              <a:gd name="connsiteY39" fmla="*/ 155575 h 3102054"/>
              <a:gd name="connsiteX40" fmla="*/ 2614614 w 12192000"/>
              <a:gd name="connsiteY40" fmla="*/ 166687 h 3102054"/>
              <a:gd name="connsiteX41" fmla="*/ 2674938 w 12192000"/>
              <a:gd name="connsiteY41" fmla="*/ 174625 h 3102054"/>
              <a:gd name="connsiteX42" fmla="*/ 2743201 w 12192000"/>
              <a:gd name="connsiteY42" fmla="*/ 176212 h 3102054"/>
              <a:gd name="connsiteX43" fmla="*/ 2811464 w 12192000"/>
              <a:gd name="connsiteY43" fmla="*/ 174625 h 3102054"/>
              <a:gd name="connsiteX44" fmla="*/ 2871789 w 12192000"/>
              <a:gd name="connsiteY44" fmla="*/ 166687 h 3102054"/>
              <a:gd name="connsiteX45" fmla="*/ 2924176 w 12192000"/>
              <a:gd name="connsiteY45" fmla="*/ 155575 h 3102054"/>
              <a:gd name="connsiteX46" fmla="*/ 2970214 w 12192000"/>
              <a:gd name="connsiteY46" fmla="*/ 141287 h 3102054"/>
              <a:gd name="connsiteX47" fmla="*/ 3011489 w 12192000"/>
              <a:gd name="connsiteY47" fmla="*/ 125412 h 3102054"/>
              <a:gd name="connsiteX48" fmla="*/ 3048001 w 12192000"/>
              <a:gd name="connsiteY48" fmla="*/ 106362 h 3102054"/>
              <a:gd name="connsiteX49" fmla="*/ 3086101 w 12192000"/>
              <a:gd name="connsiteY49" fmla="*/ 87312 h 3102054"/>
              <a:gd name="connsiteX50" fmla="*/ 3124201 w 12192000"/>
              <a:gd name="connsiteY50" fmla="*/ 68262 h 3102054"/>
              <a:gd name="connsiteX51" fmla="*/ 3160714 w 12192000"/>
              <a:gd name="connsiteY51" fmla="*/ 52387 h 3102054"/>
              <a:gd name="connsiteX52" fmla="*/ 3201989 w 12192000"/>
              <a:gd name="connsiteY52" fmla="*/ 36512 h 3102054"/>
              <a:gd name="connsiteX53" fmla="*/ 3248026 w 12192000"/>
              <a:gd name="connsiteY53" fmla="*/ 20637 h 3102054"/>
              <a:gd name="connsiteX54" fmla="*/ 3300414 w 12192000"/>
              <a:gd name="connsiteY54" fmla="*/ 9525 h 3102054"/>
              <a:gd name="connsiteX55" fmla="*/ 3360739 w 12192000"/>
              <a:gd name="connsiteY55" fmla="*/ 3175 h 3102054"/>
              <a:gd name="connsiteX56" fmla="*/ 3427414 w 12192000"/>
              <a:gd name="connsiteY56" fmla="*/ 0 h 3102054"/>
              <a:gd name="connsiteX57" fmla="*/ 3497264 w 12192000"/>
              <a:gd name="connsiteY57" fmla="*/ 3175 h 3102054"/>
              <a:gd name="connsiteX58" fmla="*/ 3557589 w 12192000"/>
              <a:gd name="connsiteY58" fmla="*/ 9525 h 3102054"/>
              <a:gd name="connsiteX59" fmla="*/ 3609976 w 12192000"/>
              <a:gd name="connsiteY59" fmla="*/ 20637 h 3102054"/>
              <a:gd name="connsiteX60" fmla="*/ 3656014 w 12192000"/>
              <a:gd name="connsiteY60" fmla="*/ 36512 h 3102054"/>
              <a:gd name="connsiteX61" fmla="*/ 3697288 w 12192000"/>
              <a:gd name="connsiteY61" fmla="*/ 52387 h 3102054"/>
              <a:gd name="connsiteX62" fmla="*/ 3733801 w 12192000"/>
              <a:gd name="connsiteY62" fmla="*/ 68262 h 3102054"/>
              <a:gd name="connsiteX63" fmla="*/ 3771901 w 12192000"/>
              <a:gd name="connsiteY63" fmla="*/ 87312 h 3102054"/>
              <a:gd name="connsiteX64" fmla="*/ 3810001 w 12192000"/>
              <a:gd name="connsiteY64" fmla="*/ 106362 h 3102054"/>
              <a:gd name="connsiteX65" fmla="*/ 3846514 w 12192000"/>
              <a:gd name="connsiteY65" fmla="*/ 125412 h 3102054"/>
              <a:gd name="connsiteX66" fmla="*/ 3887789 w 12192000"/>
              <a:gd name="connsiteY66" fmla="*/ 141287 h 3102054"/>
              <a:gd name="connsiteX67" fmla="*/ 3933826 w 12192000"/>
              <a:gd name="connsiteY67" fmla="*/ 155575 h 3102054"/>
              <a:gd name="connsiteX68" fmla="*/ 3986214 w 12192000"/>
              <a:gd name="connsiteY68" fmla="*/ 166687 h 3102054"/>
              <a:gd name="connsiteX69" fmla="*/ 4046539 w 12192000"/>
              <a:gd name="connsiteY69" fmla="*/ 174625 h 3102054"/>
              <a:gd name="connsiteX70" fmla="*/ 4114801 w 12192000"/>
              <a:gd name="connsiteY70" fmla="*/ 176212 h 3102054"/>
              <a:gd name="connsiteX71" fmla="*/ 4183064 w 12192000"/>
              <a:gd name="connsiteY71" fmla="*/ 174625 h 3102054"/>
              <a:gd name="connsiteX72" fmla="*/ 4243388 w 12192000"/>
              <a:gd name="connsiteY72" fmla="*/ 166687 h 3102054"/>
              <a:gd name="connsiteX73" fmla="*/ 4295776 w 12192000"/>
              <a:gd name="connsiteY73" fmla="*/ 155575 h 3102054"/>
              <a:gd name="connsiteX74" fmla="*/ 4341813 w 12192000"/>
              <a:gd name="connsiteY74" fmla="*/ 141287 h 3102054"/>
              <a:gd name="connsiteX75" fmla="*/ 4383088 w 12192000"/>
              <a:gd name="connsiteY75" fmla="*/ 125412 h 3102054"/>
              <a:gd name="connsiteX76" fmla="*/ 4419601 w 12192000"/>
              <a:gd name="connsiteY76" fmla="*/ 106362 h 3102054"/>
              <a:gd name="connsiteX77" fmla="*/ 4495801 w 12192000"/>
              <a:gd name="connsiteY77" fmla="*/ 68262 h 3102054"/>
              <a:gd name="connsiteX78" fmla="*/ 4532314 w 12192000"/>
              <a:gd name="connsiteY78" fmla="*/ 52387 h 3102054"/>
              <a:gd name="connsiteX79" fmla="*/ 4573588 w 12192000"/>
              <a:gd name="connsiteY79" fmla="*/ 36512 h 3102054"/>
              <a:gd name="connsiteX80" fmla="*/ 4619626 w 12192000"/>
              <a:gd name="connsiteY80" fmla="*/ 20637 h 3102054"/>
              <a:gd name="connsiteX81" fmla="*/ 4672013 w 12192000"/>
              <a:gd name="connsiteY81" fmla="*/ 9525 h 3102054"/>
              <a:gd name="connsiteX82" fmla="*/ 4732338 w 12192000"/>
              <a:gd name="connsiteY82" fmla="*/ 3175 h 3102054"/>
              <a:gd name="connsiteX83" fmla="*/ 4800601 w 12192000"/>
              <a:gd name="connsiteY83" fmla="*/ 0 h 3102054"/>
              <a:gd name="connsiteX84" fmla="*/ 4868864 w 12192000"/>
              <a:gd name="connsiteY84" fmla="*/ 3175 h 3102054"/>
              <a:gd name="connsiteX85" fmla="*/ 4929188 w 12192000"/>
              <a:gd name="connsiteY85" fmla="*/ 9525 h 3102054"/>
              <a:gd name="connsiteX86" fmla="*/ 4981576 w 12192000"/>
              <a:gd name="connsiteY86" fmla="*/ 20637 h 3102054"/>
              <a:gd name="connsiteX87" fmla="*/ 5027614 w 12192000"/>
              <a:gd name="connsiteY87" fmla="*/ 36512 h 3102054"/>
              <a:gd name="connsiteX88" fmla="*/ 5068889 w 12192000"/>
              <a:gd name="connsiteY88" fmla="*/ 52387 h 3102054"/>
              <a:gd name="connsiteX89" fmla="*/ 5105402 w 12192000"/>
              <a:gd name="connsiteY89" fmla="*/ 68262 h 3102054"/>
              <a:gd name="connsiteX90" fmla="*/ 5143502 w 12192000"/>
              <a:gd name="connsiteY90" fmla="*/ 87312 h 3102054"/>
              <a:gd name="connsiteX91" fmla="*/ 5181601 w 12192000"/>
              <a:gd name="connsiteY91" fmla="*/ 106362 h 3102054"/>
              <a:gd name="connsiteX92" fmla="*/ 5218115 w 12192000"/>
              <a:gd name="connsiteY92" fmla="*/ 125412 h 3102054"/>
              <a:gd name="connsiteX93" fmla="*/ 5259388 w 12192000"/>
              <a:gd name="connsiteY93" fmla="*/ 141287 h 3102054"/>
              <a:gd name="connsiteX94" fmla="*/ 5305426 w 12192000"/>
              <a:gd name="connsiteY94" fmla="*/ 155575 h 3102054"/>
              <a:gd name="connsiteX95" fmla="*/ 5357813 w 12192000"/>
              <a:gd name="connsiteY95" fmla="*/ 166687 h 3102054"/>
              <a:gd name="connsiteX96" fmla="*/ 5418139 w 12192000"/>
              <a:gd name="connsiteY96" fmla="*/ 174625 h 3102054"/>
              <a:gd name="connsiteX97" fmla="*/ 5486401 w 12192000"/>
              <a:gd name="connsiteY97" fmla="*/ 176212 h 3102054"/>
              <a:gd name="connsiteX98" fmla="*/ 5554663 w 12192000"/>
              <a:gd name="connsiteY98" fmla="*/ 174625 h 3102054"/>
              <a:gd name="connsiteX99" fmla="*/ 5614989 w 12192000"/>
              <a:gd name="connsiteY99" fmla="*/ 166687 h 3102054"/>
              <a:gd name="connsiteX100" fmla="*/ 5667376 w 12192000"/>
              <a:gd name="connsiteY100" fmla="*/ 155575 h 3102054"/>
              <a:gd name="connsiteX101" fmla="*/ 5713414 w 12192000"/>
              <a:gd name="connsiteY101" fmla="*/ 141287 h 3102054"/>
              <a:gd name="connsiteX102" fmla="*/ 5754689 w 12192000"/>
              <a:gd name="connsiteY102" fmla="*/ 125412 h 3102054"/>
              <a:gd name="connsiteX103" fmla="*/ 5791202 w 12192000"/>
              <a:gd name="connsiteY103" fmla="*/ 106362 h 3102054"/>
              <a:gd name="connsiteX104" fmla="*/ 5829302 w 12192000"/>
              <a:gd name="connsiteY104" fmla="*/ 87312 h 3102054"/>
              <a:gd name="connsiteX105" fmla="*/ 5867402 w 12192000"/>
              <a:gd name="connsiteY105" fmla="*/ 68262 h 3102054"/>
              <a:gd name="connsiteX106" fmla="*/ 5903915 w 12192000"/>
              <a:gd name="connsiteY106" fmla="*/ 52387 h 3102054"/>
              <a:gd name="connsiteX107" fmla="*/ 5945189 w 12192000"/>
              <a:gd name="connsiteY107" fmla="*/ 36512 h 3102054"/>
              <a:gd name="connsiteX108" fmla="*/ 5991226 w 12192000"/>
              <a:gd name="connsiteY108" fmla="*/ 20637 h 3102054"/>
              <a:gd name="connsiteX109" fmla="*/ 6043614 w 12192000"/>
              <a:gd name="connsiteY109" fmla="*/ 9525 h 3102054"/>
              <a:gd name="connsiteX110" fmla="*/ 6103939 w 12192000"/>
              <a:gd name="connsiteY110" fmla="*/ 3175 h 3102054"/>
              <a:gd name="connsiteX111" fmla="*/ 6172201 w 12192000"/>
              <a:gd name="connsiteY111" fmla="*/ 0 h 3102054"/>
              <a:gd name="connsiteX112" fmla="*/ 6210301 w 12192000"/>
              <a:gd name="connsiteY112" fmla="*/ 1772 h 3102054"/>
              <a:gd name="connsiteX113" fmla="*/ 6248401 w 12192000"/>
              <a:gd name="connsiteY113" fmla="*/ 0 h 3102054"/>
              <a:gd name="connsiteX114" fmla="*/ 6316664 w 12192000"/>
              <a:gd name="connsiteY114" fmla="*/ 3175 h 3102054"/>
              <a:gd name="connsiteX115" fmla="*/ 6376989 w 12192000"/>
              <a:gd name="connsiteY115" fmla="*/ 9525 h 3102054"/>
              <a:gd name="connsiteX116" fmla="*/ 6429376 w 12192000"/>
              <a:gd name="connsiteY116" fmla="*/ 20637 h 3102054"/>
              <a:gd name="connsiteX117" fmla="*/ 6475414 w 12192000"/>
              <a:gd name="connsiteY117" fmla="*/ 36512 h 3102054"/>
              <a:gd name="connsiteX118" fmla="*/ 6516689 w 12192000"/>
              <a:gd name="connsiteY118" fmla="*/ 52387 h 3102054"/>
              <a:gd name="connsiteX119" fmla="*/ 6553202 w 12192000"/>
              <a:gd name="connsiteY119" fmla="*/ 68262 h 3102054"/>
              <a:gd name="connsiteX120" fmla="*/ 6591302 w 12192000"/>
              <a:gd name="connsiteY120" fmla="*/ 87312 h 3102054"/>
              <a:gd name="connsiteX121" fmla="*/ 6629401 w 12192000"/>
              <a:gd name="connsiteY121" fmla="*/ 106362 h 3102054"/>
              <a:gd name="connsiteX122" fmla="*/ 6665915 w 12192000"/>
              <a:gd name="connsiteY122" fmla="*/ 125412 h 3102054"/>
              <a:gd name="connsiteX123" fmla="*/ 6707189 w 12192000"/>
              <a:gd name="connsiteY123" fmla="*/ 141287 h 3102054"/>
              <a:gd name="connsiteX124" fmla="*/ 6753226 w 12192000"/>
              <a:gd name="connsiteY124" fmla="*/ 155575 h 3102054"/>
              <a:gd name="connsiteX125" fmla="*/ 6805614 w 12192000"/>
              <a:gd name="connsiteY125" fmla="*/ 166687 h 3102054"/>
              <a:gd name="connsiteX126" fmla="*/ 6865939 w 12192000"/>
              <a:gd name="connsiteY126" fmla="*/ 174625 h 3102054"/>
              <a:gd name="connsiteX127" fmla="*/ 6934201 w 12192000"/>
              <a:gd name="connsiteY127" fmla="*/ 176212 h 3102054"/>
              <a:gd name="connsiteX128" fmla="*/ 7002464 w 12192000"/>
              <a:gd name="connsiteY128" fmla="*/ 174625 h 3102054"/>
              <a:gd name="connsiteX129" fmla="*/ 7062789 w 12192000"/>
              <a:gd name="connsiteY129" fmla="*/ 166687 h 3102054"/>
              <a:gd name="connsiteX130" fmla="*/ 7115176 w 12192000"/>
              <a:gd name="connsiteY130" fmla="*/ 155575 h 3102054"/>
              <a:gd name="connsiteX131" fmla="*/ 7161214 w 12192000"/>
              <a:gd name="connsiteY131" fmla="*/ 141287 h 3102054"/>
              <a:gd name="connsiteX132" fmla="*/ 7202489 w 12192000"/>
              <a:gd name="connsiteY132" fmla="*/ 125412 h 3102054"/>
              <a:gd name="connsiteX133" fmla="*/ 7239001 w 12192000"/>
              <a:gd name="connsiteY133" fmla="*/ 106362 h 3102054"/>
              <a:gd name="connsiteX134" fmla="*/ 7277101 w 12192000"/>
              <a:gd name="connsiteY134" fmla="*/ 87312 h 3102054"/>
              <a:gd name="connsiteX135" fmla="*/ 7315201 w 12192000"/>
              <a:gd name="connsiteY135" fmla="*/ 68262 h 3102054"/>
              <a:gd name="connsiteX136" fmla="*/ 7351714 w 12192000"/>
              <a:gd name="connsiteY136" fmla="*/ 52387 h 3102054"/>
              <a:gd name="connsiteX137" fmla="*/ 7392989 w 12192000"/>
              <a:gd name="connsiteY137" fmla="*/ 36512 h 3102054"/>
              <a:gd name="connsiteX138" fmla="*/ 7439026 w 12192000"/>
              <a:gd name="connsiteY138" fmla="*/ 20637 h 3102054"/>
              <a:gd name="connsiteX139" fmla="*/ 7491414 w 12192000"/>
              <a:gd name="connsiteY139" fmla="*/ 9525 h 3102054"/>
              <a:gd name="connsiteX140" fmla="*/ 7551739 w 12192000"/>
              <a:gd name="connsiteY140" fmla="*/ 3175 h 3102054"/>
              <a:gd name="connsiteX141" fmla="*/ 7620001 w 12192000"/>
              <a:gd name="connsiteY141" fmla="*/ 0 h 3102054"/>
              <a:gd name="connsiteX142" fmla="*/ 7688264 w 12192000"/>
              <a:gd name="connsiteY142" fmla="*/ 3175 h 3102054"/>
              <a:gd name="connsiteX143" fmla="*/ 7748589 w 12192000"/>
              <a:gd name="connsiteY143" fmla="*/ 9525 h 3102054"/>
              <a:gd name="connsiteX144" fmla="*/ 7800976 w 12192000"/>
              <a:gd name="connsiteY144" fmla="*/ 20637 h 3102054"/>
              <a:gd name="connsiteX145" fmla="*/ 7847014 w 12192000"/>
              <a:gd name="connsiteY145" fmla="*/ 36512 h 3102054"/>
              <a:gd name="connsiteX146" fmla="*/ 7888289 w 12192000"/>
              <a:gd name="connsiteY146" fmla="*/ 52387 h 3102054"/>
              <a:gd name="connsiteX147" fmla="*/ 7924801 w 12192000"/>
              <a:gd name="connsiteY147" fmla="*/ 68262 h 3102054"/>
              <a:gd name="connsiteX148" fmla="*/ 7962901 w 12192000"/>
              <a:gd name="connsiteY148" fmla="*/ 87312 h 3102054"/>
              <a:gd name="connsiteX149" fmla="*/ 8001001 w 12192000"/>
              <a:gd name="connsiteY149" fmla="*/ 106362 h 3102054"/>
              <a:gd name="connsiteX150" fmla="*/ 8037514 w 12192000"/>
              <a:gd name="connsiteY150" fmla="*/ 125412 h 3102054"/>
              <a:gd name="connsiteX151" fmla="*/ 8078789 w 12192000"/>
              <a:gd name="connsiteY151" fmla="*/ 141287 h 3102054"/>
              <a:gd name="connsiteX152" fmla="*/ 8124826 w 12192000"/>
              <a:gd name="connsiteY152" fmla="*/ 155575 h 3102054"/>
              <a:gd name="connsiteX153" fmla="*/ 8177214 w 12192000"/>
              <a:gd name="connsiteY153" fmla="*/ 166687 h 3102054"/>
              <a:gd name="connsiteX154" fmla="*/ 8237539 w 12192000"/>
              <a:gd name="connsiteY154" fmla="*/ 174625 h 3102054"/>
              <a:gd name="connsiteX155" fmla="*/ 8305801 w 12192000"/>
              <a:gd name="connsiteY155" fmla="*/ 176212 h 3102054"/>
              <a:gd name="connsiteX156" fmla="*/ 8374064 w 12192000"/>
              <a:gd name="connsiteY156" fmla="*/ 174625 h 3102054"/>
              <a:gd name="connsiteX157" fmla="*/ 8434388 w 12192000"/>
              <a:gd name="connsiteY157" fmla="*/ 166687 h 3102054"/>
              <a:gd name="connsiteX158" fmla="*/ 8486776 w 12192000"/>
              <a:gd name="connsiteY158" fmla="*/ 155575 h 3102054"/>
              <a:gd name="connsiteX159" fmla="*/ 8532814 w 12192000"/>
              <a:gd name="connsiteY159" fmla="*/ 141287 h 3102054"/>
              <a:gd name="connsiteX160" fmla="*/ 8574088 w 12192000"/>
              <a:gd name="connsiteY160" fmla="*/ 125412 h 3102054"/>
              <a:gd name="connsiteX161" fmla="*/ 8610600 w 12192000"/>
              <a:gd name="connsiteY161" fmla="*/ 106362 h 3102054"/>
              <a:gd name="connsiteX162" fmla="*/ 8648700 w 12192000"/>
              <a:gd name="connsiteY162" fmla="*/ 87312 h 3102054"/>
              <a:gd name="connsiteX163" fmla="*/ 8686800 w 12192000"/>
              <a:gd name="connsiteY163" fmla="*/ 68262 h 3102054"/>
              <a:gd name="connsiteX164" fmla="*/ 8723314 w 12192000"/>
              <a:gd name="connsiteY164" fmla="*/ 52387 h 3102054"/>
              <a:gd name="connsiteX165" fmla="*/ 8764588 w 12192000"/>
              <a:gd name="connsiteY165" fmla="*/ 36512 h 3102054"/>
              <a:gd name="connsiteX166" fmla="*/ 8810626 w 12192000"/>
              <a:gd name="connsiteY166" fmla="*/ 20637 h 3102054"/>
              <a:gd name="connsiteX167" fmla="*/ 8863014 w 12192000"/>
              <a:gd name="connsiteY167" fmla="*/ 9525 h 3102054"/>
              <a:gd name="connsiteX168" fmla="*/ 8923338 w 12192000"/>
              <a:gd name="connsiteY168" fmla="*/ 3175 h 3102054"/>
              <a:gd name="connsiteX169" fmla="*/ 8990014 w 12192000"/>
              <a:gd name="connsiteY169" fmla="*/ 0 h 3102054"/>
              <a:gd name="connsiteX170" fmla="*/ 9059864 w 12192000"/>
              <a:gd name="connsiteY170" fmla="*/ 3175 h 3102054"/>
              <a:gd name="connsiteX171" fmla="*/ 9120188 w 12192000"/>
              <a:gd name="connsiteY171" fmla="*/ 9525 h 3102054"/>
              <a:gd name="connsiteX172" fmla="*/ 9172576 w 12192000"/>
              <a:gd name="connsiteY172" fmla="*/ 20637 h 3102054"/>
              <a:gd name="connsiteX173" fmla="*/ 9218614 w 12192000"/>
              <a:gd name="connsiteY173" fmla="*/ 36512 h 3102054"/>
              <a:gd name="connsiteX174" fmla="*/ 9259888 w 12192000"/>
              <a:gd name="connsiteY174" fmla="*/ 52387 h 3102054"/>
              <a:gd name="connsiteX175" fmla="*/ 9296400 w 12192000"/>
              <a:gd name="connsiteY175" fmla="*/ 68262 h 3102054"/>
              <a:gd name="connsiteX176" fmla="*/ 9334500 w 12192000"/>
              <a:gd name="connsiteY176" fmla="*/ 87312 h 3102054"/>
              <a:gd name="connsiteX177" fmla="*/ 9372600 w 12192000"/>
              <a:gd name="connsiteY177" fmla="*/ 106362 h 3102054"/>
              <a:gd name="connsiteX178" fmla="*/ 9409114 w 12192000"/>
              <a:gd name="connsiteY178" fmla="*/ 125412 h 3102054"/>
              <a:gd name="connsiteX179" fmla="*/ 9450388 w 12192000"/>
              <a:gd name="connsiteY179" fmla="*/ 141287 h 3102054"/>
              <a:gd name="connsiteX180" fmla="*/ 9496426 w 12192000"/>
              <a:gd name="connsiteY180" fmla="*/ 155575 h 3102054"/>
              <a:gd name="connsiteX181" fmla="*/ 9548814 w 12192000"/>
              <a:gd name="connsiteY181" fmla="*/ 166687 h 3102054"/>
              <a:gd name="connsiteX182" fmla="*/ 9609138 w 12192000"/>
              <a:gd name="connsiteY182" fmla="*/ 174625 h 3102054"/>
              <a:gd name="connsiteX183" fmla="*/ 9677400 w 12192000"/>
              <a:gd name="connsiteY183" fmla="*/ 176212 h 3102054"/>
              <a:gd name="connsiteX184" fmla="*/ 9745664 w 12192000"/>
              <a:gd name="connsiteY184" fmla="*/ 174625 h 3102054"/>
              <a:gd name="connsiteX185" fmla="*/ 9805988 w 12192000"/>
              <a:gd name="connsiteY185" fmla="*/ 166687 h 3102054"/>
              <a:gd name="connsiteX186" fmla="*/ 9858376 w 12192000"/>
              <a:gd name="connsiteY186" fmla="*/ 155575 h 3102054"/>
              <a:gd name="connsiteX187" fmla="*/ 9904414 w 12192000"/>
              <a:gd name="connsiteY187" fmla="*/ 141287 h 3102054"/>
              <a:gd name="connsiteX188" fmla="*/ 9945688 w 12192000"/>
              <a:gd name="connsiteY188" fmla="*/ 125412 h 3102054"/>
              <a:gd name="connsiteX189" fmla="*/ 9982200 w 12192000"/>
              <a:gd name="connsiteY189" fmla="*/ 106362 h 3102054"/>
              <a:gd name="connsiteX190" fmla="*/ 10058400 w 12192000"/>
              <a:gd name="connsiteY190" fmla="*/ 68262 h 3102054"/>
              <a:gd name="connsiteX191" fmla="*/ 10094914 w 12192000"/>
              <a:gd name="connsiteY191" fmla="*/ 52387 h 3102054"/>
              <a:gd name="connsiteX192" fmla="*/ 10136188 w 12192000"/>
              <a:gd name="connsiteY192" fmla="*/ 36512 h 3102054"/>
              <a:gd name="connsiteX193" fmla="*/ 10182226 w 12192000"/>
              <a:gd name="connsiteY193" fmla="*/ 20637 h 3102054"/>
              <a:gd name="connsiteX194" fmla="*/ 10234614 w 12192000"/>
              <a:gd name="connsiteY194" fmla="*/ 9525 h 3102054"/>
              <a:gd name="connsiteX195" fmla="*/ 10294938 w 12192000"/>
              <a:gd name="connsiteY195" fmla="*/ 3175 h 3102054"/>
              <a:gd name="connsiteX196" fmla="*/ 10363200 w 12192000"/>
              <a:gd name="connsiteY196" fmla="*/ 0 h 3102054"/>
              <a:gd name="connsiteX197" fmla="*/ 10431464 w 12192000"/>
              <a:gd name="connsiteY197" fmla="*/ 3175 h 3102054"/>
              <a:gd name="connsiteX198" fmla="*/ 10491788 w 12192000"/>
              <a:gd name="connsiteY198" fmla="*/ 9525 h 3102054"/>
              <a:gd name="connsiteX199" fmla="*/ 10544176 w 12192000"/>
              <a:gd name="connsiteY199" fmla="*/ 20637 h 3102054"/>
              <a:gd name="connsiteX200" fmla="*/ 10590214 w 12192000"/>
              <a:gd name="connsiteY200" fmla="*/ 36512 h 3102054"/>
              <a:gd name="connsiteX201" fmla="*/ 10631488 w 12192000"/>
              <a:gd name="connsiteY201" fmla="*/ 52387 h 3102054"/>
              <a:gd name="connsiteX202" fmla="*/ 10668000 w 12192000"/>
              <a:gd name="connsiteY202" fmla="*/ 68262 h 3102054"/>
              <a:gd name="connsiteX203" fmla="*/ 10706100 w 12192000"/>
              <a:gd name="connsiteY203" fmla="*/ 87312 h 3102054"/>
              <a:gd name="connsiteX204" fmla="*/ 10744200 w 12192000"/>
              <a:gd name="connsiteY204" fmla="*/ 106362 h 3102054"/>
              <a:gd name="connsiteX205" fmla="*/ 10780714 w 12192000"/>
              <a:gd name="connsiteY205" fmla="*/ 125412 h 3102054"/>
              <a:gd name="connsiteX206" fmla="*/ 10821988 w 12192000"/>
              <a:gd name="connsiteY206" fmla="*/ 141287 h 3102054"/>
              <a:gd name="connsiteX207" fmla="*/ 10868026 w 12192000"/>
              <a:gd name="connsiteY207" fmla="*/ 155575 h 3102054"/>
              <a:gd name="connsiteX208" fmla="*/ 10920414 w 12192000"/>
              <a:gd name="connsiteY208" fmla="*/ 166687 h 3102054"/>
              <a:gd name="connsiteX209" fmla="*/ 10980738 w 12192000"/>
              <a:gd name="connsiteY209" fmla="*/ 174625 h 3102054"/>
              <a:gd name="connsiteX210" fmla="*/ 11049000 w 12192000"/>
              <a:gd name="connsiteY210" fmla="*/ 176212 h 3102054"/>
              <a:gd name="connsiteX211" fmla="*/ 11117264 w 12192000"/>
              <a:gd name="connsiteY211" fmla="*/ 174625 h 3102054"/>
              <a:gd name="connsiteX212" fmla="*/ 11177588 w 12192000"/>
              <a:gd name="connsiteY212" fmla="*/ 166687 h 3102054"/>
              <a:gd name="connsiteX213" fmla="*/ 11229976 w 12192000"/>
              <a:gd name="connsiteY213" fmla="*/ 155575 h 3102054"/>
              <a:gd name="connsiteX214" fmla="*/ 11276014 w 12192000"/>
              <a:gd name="connsiteY214" fmla="*/ 141287 h 3102054"/>
              <a:gd name="connsiteX215" fmla="*/ 11317288 w 12192000"/>
              <a:gd name="connsiteY215" fmla="*/ 125412 h 3102054"/>
              <a:gd name="connsiteX216" fmla="*/ 11353800 w 12192000"/>
              <a:gd name="connsiteY216" fmla="*/ 106362 h 3102054"/>
              <a:gd name="connsiteX217" fmla="*/ 11391900 w 12192000"/>
              <a:gd name="connsiteY217" fmla="*/ 87312 h 3102054"/>
              <a:gd name="connsiteX218" fmla="*/ 11430000 w 12192000"/>
              <a:gd name="connsiteY218" fmla="*/ 68263 h 3102054"/>
              <a:gd name="connsiteX219" fmla="*/ 11466514 w 12192000"/>
              <a:gd name="connsiteY219" fmla="*/ 52388 h 3102054"/>
              <a:gd name="connsiteX220" fmla="*/ 11507788 w 12192000"/>
              <a:gd name="connsiteY220" fmla="*/ 36513 h 3102054"/>
              <a:gd name="connsiteX221" fmla="*/ 11553826 w 12192000"/>
              <a:gd name="connsiteY221" fmla="*/ 20638 h 3102054"/>
              <a:gd name="connsiteX222" fmla="*/ 11606214 w 12192000"/>
              <a:gd name="connsiteY222" fmla="*/ 9525 h 3102054"/>
              <a:gd name="connsiteX223" fmla="*/ 11666538 w 12192000"/>
              <a:gd name="connsiteY223" fmla="*/ 3175 h 3102054"/>
              <a:gd name="connsiteX224" fmla="*/ 11734800 w 12192000"/>
              <a:gd name="connsiteY224" fmla="*/ 0 h 3102054"/>
              <a:gd name="connsiteX225" fmla="*/ 11803064 w 12192000"/>
              <a:gd name="connsiteY225" fmla="*/ 3175 h 3102054"/>
              <a:gd name="connsiteX226" fmla="*/ 11863388 w 12192000"/>
              <a:gd name="connsiteY226" fmla="*/ 9525 h 3102054"/>
              <a:gd name="connsiteX227" fmla="*/ 11915776 w 12192000"/>
              <a:gd name="connsiteY227" fmla="*/ 20638 h 3102054"/>
              <a:gd name="connsiteX228" fmla="*/ 11961814 w 12192000"/>
              <a:gd name="connsiteY228" fmla="*/ 36513 h 3102054"/>
              <a:gd name="connsiteX229" fmla="*/ 12003088 w 12192000"/>
              <a:gd name="connsiteY229" fmla="*/ 52388 h 3102054"/>
              <a:gd name="connsiteX230" fmla="*/ 12039600 w 12192000"/>
              <a:gd name="connsiteY230" fmla="*/ 68263 h 3102054"/>
              <a:gd name="connsiteX231" fmla="*/ 12077700 w 12192000"/>
              <a:gd name="connsiteY231" fmla="*/ 87313 h 3102054"/>
              <a:gd name="connsiteX232" fmla="*/ 12115800 w 12192000"/>
              <a:gd name="connsiteY232" fmla="*/ 106363 h 3102054"/>
              <a:gd name="connsiteX233" fmla="*/ 12152314 w 12192000"/>
              <a:gd name="connsiteY233" fmla="*/ 125413 h 3102054"/>
              <a:gd name="connsiteX234" fmla="*/ 12192000 w 12192000"/>
              <a:gd name="connsiteY234" fmla="*/ 140677 h 3102054"/>
              <a:gd name="connsiteX235" fmla="*/ 12192000 w 12192000"/>
              <a:gd name="connsiteY235" fmla="*/ 885826 h 3102054"/>
              <a:gd name="connsiteX236" fmla="*/ 12191999 w 12192000"/>
              <a:gd name="connsiteY236" fmla="*/ 885826 h 3102054"/>
              <a:gd name="connsiteX237" fmla="*/ 12191999 w 12192000"/>
              <a:gd name="connsiteY237" fmla="*/ 3102054 h 3102054"/>
              <a:gd name="connsiteX238" fmla="*/ 0 w 12192000"/>
              <a:gd name="connsiteY238" fmla="*/ 3102054 h 3102054"/>
              <a:gd name="connsiteX239" fmla="*/ 0 w 12192000"/>
              <a:gd name="connsiteY239" fmla="*/ 638254 h 3102054"/>
              <a:gd name="connsiteX240" fmla="*/ 1 w 12192000"/>
              <a:gd name="connsiteY240" fmla="*/ 638254 h 3102054"/>
              <a:gd name="connsiteX241" fmla="*/ 1 w 12192000"/>
              <a:gd name="connsiteY241" fmla="*/ 176212 h 3102054"/>
              <a:gd name="connsiteX242" fmla="*/ 68264 w 12192000"/>
              <a:gd name="connsiteY242" fmla="*/ 174625 h 3102054"/>
              <a:gd name="connsiteX243" fmla="*/ 128589 w 12192000"/>
              <a:gd name="connsiteY243" fmla="*/ 166687 h 3102054"/>
              <a:gd name="connsiteX244" fmla="*/ 180976 w 12192000"/>
              <a:gd name="connsiteY244" fmla="*/ 155575 h 3102054"/>
              <a:gd name="connsiteX245" fmla="*/ 227014 w 12192000"/>
              <a:gd name="connsiteY245" fmla="*/ 141287 h 3102054"/>
              <a:gd name="connsiteX246" fmla="*/ 268289 w 12192000"/>
              <a:gd name="connsiteY246" fmla="*/ 125412 h 3102054"/>
              <a:gd name="connsiteX247" fmla="*/ 304801 w 12192000"/>
              <a:gd name="connsiteY247" fmla="*/ 106362 h 3102054"/>
              <a:gd name="connsiteX248" fmla="*/ 342901 w 12192000"/>
              <a:gd name="connsiteY248" fmla="*/ 87312 h 3102054"/>
              <a:gd name="connsiteX249" fmla="*/ 381001 w 12192000"/>
              <a:gd name="connsiteY249" fmla="*/ 68262 h 3102054"/>
              <a:gd name="connsiteX250" fmla="*/ 417514 w 12192000"/>
              <a:gd name="connsiteY250" fmla="*/ 52387 h 3102054"/>
              <a:gd name="connsiteX251" fmla="*/ 458789 w 12192000"/>
              <a:gd name="connsiteY251" fmla="*/ 36512 h 3102054"/>
              <a:gd name="connsiteX252" fmla="*/ 504826 w 12192000"/>
              <a:gd name="connsiteY252" fmla="*/ 20637 h 3102054"/>
              <a:gd name="connsiteX253" fmla="*/ 557214 w 12192000"/>
              <a:gd name="connsiteY253" fmla="*/ 9525 h 3102054"/>
              <a:gd name="connsiteX254" fmla="*/ 617539 w 12192000"/>
              <a:gd name="connsiteY254" fmla="*/ 3175 h 310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2000" h="3102054">
                <a:moveTo>
                  <a:pt x="685801" y="0"/>
                </a:moveTo>
                <a:lnTo>
                  <a:pt x="754064" y="3175"/>
                </a:lnTo>
                <a:lnTo>
                  <a:pt x="814389" y="9525"/>
                </a:lnTo>
                <a:lnTo>
                  <a:pt x="866776" y="20637"/>
                </a:lnTo>
                <a:lnTo>
                  <a:pt x="912814" y="36512"/>
                </a:lnTo>
                <a:lnTo>
                  <a:pt x="954089" y="52387"/>
                </a:lnTo>
                <a:lnTo>
                  <a:pt x="990601" y="68262"/>
                </a:lnTo>
                <a:lnTo>
                  <a:pt x="1028701" y="87312"/>
                </a:lnTo>
                <a:lnTo>
                  <a:pt x="1066801" y="106362"/>
                </a:lnTo>
                <a:lnTo>
                  <a:pt x="1103314" y="125412"/>
                </a:lnTo>
                <a:lnTo>
                  <a:pt x="1144589" y="141287"/>
                </a:lnTo>
                <a:lnTo>
                  <a:pt x="1190626" y="155575"/>
                </a:lnTo>
                <a:lnTo>
                  <a:pt x="1243014" y="166687"/>
                </a:lnTo>
                <a:lnTo>
                  <a:pt x="1303339" y="174625"/>
                </a:lnTo>
                <a:lnTo>
                  <a:pt x="1371601" y="176212"/>
                </a:lnTo>
                <a:lnTo>
                  <a:pt x="1439864" y="174625"/>
                </a:lnTo>
                <a:lnTo>
                  <a:pt x="1500189" y="166687"/>
                </a:lnTo>
                <a:lnTo>
                  <a:pt x="1552576" y="155575"/>
                </a:lnTo>
                <a:lnTo>
                  <a:pt x="1598614" y="141287"/>
                </a:lnTo>
                <a:lnTo>
                  <a:pt x="1639889" y="125412"/>
                </a:lnTo>
                <a:lnTo>
                  <a:pt x="1676401" y="106362"/>
                </a:lnTo>
                <a:lnTo>
                  <a:pt x="1714501" y="87312"/>
                </a:lnTo>
                <a:lnTo>
                  <a:pt x="1752601" y="68262"/>
                </a:lnTo>
                <a:lnTo>
                  <a:pt x="1789114" y="52387"/>
                </a:lnTo>
                <a:lnTo>
                  <a:pt x="1830389" y="36512"/>
                </a:lnTo>
                <a:lnTo>
                  <a:pt x="1876426" y="20637"/>
                </a:lnTo>
                <a:lnTo>
                  <a:pt x="1928814" y="9525"/>
                </a:lnTo>
                <a:lnTo>
                  <a:pt x="1989139" y="3175"/>
                </a:lnTo>
                <a:lnTo>
                  <a:pt x="2057401" y="0"/>
                </a:lnTo>
                <a:lnTo>
                  <a:pt x="2125664" y="3175"/>
                </a:lnTo>
                <a:lnTo>
                  <a:pt x="2185989" y="9525"/>
                </a:lnTo>
                <a:lnTo>
                  <a:pt x="2238376" y="20637"/>
                </a:lnTo>
                <a:lnTo>
                  <a:pt x="2284414" y="36512"/>
                </a:lnTo>
                <a:lnTo>
                  <a:pt x="2325688" y="52387"/>
                </a:lnTo>
                <a:lnTo>
                  <a:pt x="2362201" y="68262"/>
                </a:lnTo>
                <a:lnTo>
                  <a:pt x="2400301" y="87312"/>
                </a:lnTo>
                <a:lnTo>
                  <a:pt x="2438401" y="106362"/>
                </a:lnTo>
                <a:lnTo>
                  <a:pt x="2474913" y="125412"/>
                </a:lnTo>
                <a:lnTo>
                  <a:pt x="2516188" y="141287"/>
                </a:lnTo>
                <a:lnTo>
                  <a:pt x="2562226" y="155575"/>
                </a:lnTo>
                <a:lnTo>
                  <a:pt x="2614614" y="166687"/>
                </a:lnTo>
                <a:lnTo>
                  <a:pt x="2674938" y="174625"/>
                </a:lnTo>
                <a:lnTo>
                  <a:pt x="2743201" y="176212"/>
                </a:lnTo>
                <a:lnTo>
                  <a:pt x="2811464" y="174625"/>
                </a:lnTo>
                <a:lnTo>
                  <a:pt x="2871789" y="166687"/>
                </a:lnTo>
                <a:lnTo>
                  <a:pt x="2924176" y="155575"/>
                </a:lnTo>
                <a:lnTo>
                  <a:pt x="2970214" y="141287"/>
                </a:lnTo>
                <a:lnTo>
                  <a:pt x="3011489" y="125412"/>
                </a:lnTo>
                <a:lnTo>
                  <a:pt x="3048001" y="106362"/>
                </a:lnTo>
                <a:lnTo>
                  <a:pt x="3086101" y="87312"/>
                </a:lnTo>
                <a:lnTo>
                  <a:pt x="3124201" y="68262"/>
                </a:lnTo>
                <a:lnTo>
                  <a:pt x="3160714" y="52387"/>
                </a:lnTo>
                <a:lnTo>
                  <a:pt x="3201989" y="36512"/>
                </a:lnTo>
                <a:lnTo>
                  <a:pt x="3248026" y="20637"/>
                </a:lnTo>
                <a:lnTo>
                  <a:pt x="3300414" y="9525"/>
                </a:lnTo>
                <a:lnTo>
                  <a:pt x="3360739" y="3175"/>
                </a:lnTo>
                <a:lnTo>
                  <a:pt x="3427414" y="0"/>
                </a:lnTo>
                <a:lnTo>
                  <a:pt x="3497264" y="3175"/>
                </a:lnTo>
                <a:lnTo>
                  <a:pt x="3557589" y="9525"/>
                </a:lnTo>
                <a:lnTo>
                  <a:pt x="3609976" y="20637"/>
                </a:lnTo>
                <a:lnTo>
                  <a:pt x="3656014" y="36512"/>
                </a:lnTo>
                <a:lnTo>
                  <a:pt x="3697288" y="52387"/>
                </a:lnTo>
                <a:lnTo>
                  <a:pt x="3733801" y="68262"/>
                </a:lnTo>
                <a:lnTo>
                  <a:pt x="3771901" y="87312"/>
                </a:lnTo>
                <a:lnTo>
                  <a:pt x="3810001" y="106362"/>
                </a:lnTo>
                <a:lnTo>
                  <a:pt x="3846514" y="125412"/>
                </a:lnTo>
                <a:lnTo>
                  <a:pt x="3887789" y="141287"/>
                </a:lnTo>
                <a:lnTo>
                  <a:pt x="3933826" y="155575"/>
                </a:lnTo>
                <a:lnTo>
                  <a:pt x="3986214" y="166687"/>
                </a:lnTo>
                <a:lnTo>
                  <a:pt x="4046539" y="174625"/>
                </a:lnTo>
                <a:lnTo>
                  <a:pt x="4114801" y="176212"/>
                </a:lnTo>
                <a:lnTo>
                  <a:pt x="4183064" y="174625"/>
                </a:lnTo>
                <a:lnTo>
                  <a:pt x="4243388" y="166687"/>
                </a:lnTo>
                <a:lnTo>
                  <a:pt x="4295776" y="155575"/>
                </a:lnTo>
                <a:lnTo>
                  <a:pt x="4341813" y="141287"/>
                </a:lnTo>
                <a:lnTo>
                  <a:pt x="4383088" y="125412"/>
                </a:lnTo>
                <a:lnTo>
                  <a:pt x="4419601" y="106362"/>
                </a:lnTo>
                <a:lnTo>
                  <a:pt x="4495801" y="68262"/>
                </a:lnTo>
                <a:lnTo>
                  <a:pt x="4532314" y="52387"/>
                </a:lnTo>
                <a:lnTo>
                  <a:pt x="4573588" y="36512"/>
                </a:lnTo>
                <a:lnTo>
                  <a:pt x="4619626" y="20637"/>
                </a:lnTo>
                <a:lnTo>
                  <a:pt x="4672013" y="9525"/>
                </a:lnTo>
                <a:lnTo>
                  <a:pt x="4732338" y="3175"/>
                </a:lnTo>
                <a:lnTo>
                  <a:pt x="4800601" y="0"/>
                </a:lnTo>
                <a:lnTo>
                  <a:pt x="4868864" y="3175"/>
                </a:lnTo>
                <a:lnTo>
                  <a:pt x="4929188" y="9525"/>
                </a:lnTo>
                <a:lnTo>
                  <a:pt x="4981576" y="20637"/>
                </a:lnTo>
                <a:lnTo>
                  <a:pt x="5027614" y="36512"/>
                </a:lnTo>
                <a:lnTo>
                  <a:pt x="5068889" y="52387"/>
                </a:lnTo>
                <a:lnTo>
                  <a:pt x="5105402" y="68262"/>
                </a:lnTo>
                <a:lnTo>
                  <a:pt x="5143502" y="87312"/>
                </a:lnTo>
                <a:lnTo>
                  <a:pt x="5181601" y="106362"/>
                </a:lnTo>
                <a:lnTo>
                  <a:pt x="5218115" y="125412"/>
                </a:lnTo>
                <a:lnTo>
                  <a:pt x="5259388" y="141287"/>
                </a:lnTo>
                <a:lnTo>
                  <a:pt x="5305426" y="155575"/>
                </a:lnTo>
                <a:lnTo>
                  <a:pt x="5357813" y="166687"/>
                </a:lnTo>
                <a:lnTo>
                  <a:pt x="5418139" y="174625"/>
                </a:lnTo>
                <a:lnTo>
                  <a:pt x="5486401" y="176212"/>
                </a:lnTo>
                <a:lnTo>
                  <a:pt x="5554663" y="174625"/>
                </a:lnTo>
                <a:lnTo>
                  <a:pt x="5614989" y="166687"/>
                </a:lnTo>
                <a:lnTo>
                  <a:pt x="5667376" y="155575"/>
                </a:lnTo>
                <a:lnTo>
                  <a:pt x="5713414" y="141287"/>
                </a:lnTo>
                <a:lnTo>
                  <a:pt x="5754689" y="125412"/>
                </a:lnTo>
                <a:lnTo>
                  <a:pt x="5791202" y="106362"/>
                </a:lnTo>
                <a:lnTo>
                  <a:pt x="5829302" y="87312"/>
                </a:lnTo>
                <a:lnTo>
                  <a:pt x="5867402" y="68262"/>
                </a:lnTo>
                <a:lnTo>
                  <a:pt x="5903915" y="52387"/>
                </a:lnTo>
                <a:lnTo>
                  <a:pt x="5945189" y="36512"/>
                </a:lnTo>
                <a:lnTo>
                  <a:pt x="5991226" y="20637"/>
                </a:lnTo>
                <a:lnTo>
                  <a:pt x="6043614" y="9525"/>
                </a:lnTo>
                <a:lnTo>
                  <a:pt x="6103939" y="3175"/>
                </a:lnTo>
                <a:lnTo>
                  <a:pt x="6172201" y="0"/>
                </a:lnTo>
                <a:lnTo>
                  <a:pt x="6210301" y="1772"/>
                </a:lnTo>
                <a:lnTo>
                  <a:pt x="6248401" y="0"/>
                </a:lnTo>
                <a:lnTo>
                  <a:pt x="6316664" y="3175"/>
                </a:lnTo>
                <a:lnTo>
                  <a:pt x="6376989" y="9525"/>
                </a:lnTo>
                <a:lnTo>
                  <a:pt x="6429376" y="20637"/>
                </a:lnTo>
                <a:lnTo>
                  <a:pt x="6475414" y="36512"/>
                </a:lnTo>
                <a:lnTo>
                  <a:pt x="6516689" y="52387"/>
                </a:lnTo>
                <a:lnTo>
                  <a:pt x="6553202" y="68262"/>
                </a:lnTo>
                <a:lnTo>
                  <a:pt x="6591302" y="87312"/>
                </a:lnTo>
                <a:lnTo>
                  <a:pt x="6629401" y="106362"/>
                </a:lnTo>
                <a:lnTo>
                  <a:pt x="6665915" y="125412"/>
                </a:lnTo>
                <a:lnTo>
                  <a:pt x="6707189" y="141287"/>
                </a:lnTo>
                <a:lnTo>
                  <a:pt x="6753226" y="155575"/>
                </a:lnTo>
                <a:lnTo>
                  <a:pt x="6805614" y="166687"/>
                </a:lnTo>
                <a:lnTo>
                  <a:pt x="6865939" y="174625"/>
                </a:lnTo>
                <a:lnTo>
                  <a:pt x="6934201" y="176212"/>
                </a:lnTo>
                <a:lnTo>
                  <a:pt x="7002464" y="174625"/>
                </a:lnTo>
                <a:lnTo>
                  <a:pt x="7062789" y="166687"/>
                </a:lnTo>
                <a:lnTo>
                  <a:pt x="7115176" y="155575"/>
                </a:lnTo>
                <a:lnTo>
                  <a:pt x="7161214" y="141287"/>
                </a:lnTo>
                <a:lnTo>
                  <a:pt x="7202489" y="125412"/>
                </a:lnTo>
                <a:lnTo>
                  <a:pt x="7239001" y="106362"/>
                </a:lnTo>
                <a:lnTo>
                  <a:pt x="7277101" y="87312"/>
                </a:lnTo>
                <a:lnTo>
                  <a:pt x="7315201" y="68262"/>
                </a:lnTo>
                <a:lnTo>
                  <a:pt x="7351714" y="52387"/>
                </a:lnTo>
                <a:lnTo>
                  <a:pt x="7392989" y="36512"/>
                </a:lnTo>
                <a:lnTo>
                  <a:pt x="7439026" y="20637"/>
                </a:lnTo>
                <a:lnTo>
                  <a:pt x="7491414" y="9525"/>
                </a:lnTo>
                <a:lnTo>
                  <a:pt x="7551739" y="3175"/>
                </a:lnTo>
                <a:lnTo>
                  <a:pt x="7620001" y="0"/>
                </a:lnTo>
                <a:lnTo>
                  <a:pt x="7688264" y="3175"/>
                </a:lnTo>
                <a:lnTo>
                  <a:pt x="7748589" y="9525"/>
                </a:lnTo>
                <a:lnTo>
                  <a:pt x="7800976" y="20637"/>
                </a:lnTo>
                <a:lnTo>
                  <a:pt x="7847014" y="36512"/>
                </a:lnTo>
                <a:lnTo>
                  <a:pt x="7888289" y="52387"/>
                </a:lnTo>
                <a:lnTo>
                  <a:pt x="7924801" y="68262"/>
                </a:lnTo>
                <a:lnTo>
                  <a:pt x="7962901" y="87312"/>
                </a:lnTo>
                <a:lnTo>
                  <a:pt x="8001001" y="106362"/>
                </a:lnTo>
                <a:lnTo>
                  <a:pt x="8037514" y="125412"/>
                </a:lnTo>
                <a:lnTo>
                  <a:pt x="8078789" y="141287"/>
                </a:lnTo>
                <a:lnTo>
                  <a:pt x="8124826" y="155575"/>
                </a:lnTo>
                <a:lnTo>
                  <a:pt x="8177214" y="166687"/>
                </a:lnTo>
                <a:lnTo>
                  <a:pt x="8237539" y="174625"/>
                </a:lnTo>
                <a:lnTo>
                  <a:pt x="8305801" y="176212"/>
                </a:lnTo>
                <a:lnTo>
                  <a:pt x="8374064" y="174625"/>
                </a:lnTo>
                <a:lnTo>
                  <a:pt x="8434388" y="166687"/>
                </a:lnTo>
                <a:lnTo>
                  <a:pt x="8486776" y="155575"/>
                </a:lnTo>
                <a:lnTo>
                  <a:pt x="8532814" y="141287"/>
                </a:lnTo>
                <a:lnTo>
                  <a:pt x="8574088" y="125412"/>
                </a:lnTo>
                <a:lnTo>
                  <a:pt x="8610600" y="106362"/>
                </a:lnTo>
                <a:lnTo>
                  <a:pt x="8648700" y="87312"/>
                </a:lnTo>
                <a:lnTo>
                  <a:pt x="8686800" y="68262"/>
                </a:lnTo>
                <a:lnTo>
                  <a:pt x="8723314" y="52387"/>
                </a:lnTo>
                <a:lnTo>
                  <a:pt x="8764588" y="36512"/>
                </a:lnTo>
                <a:lnTo>
                  <a:pt x="8810626" y="20637"/>
                </a:lnTo>
                <a:lnTo>
                  <a:pt x="8863014" y="9525"/>
                </a:lnTo>
                <a:lnTo>
                  <a:pt x="8923338" y="3175"/>
                </a:lnTo>
                <a:lnTo>
                  <a:pt x="8990014" y="0"/>
                </a:lnTo>
                <a:lnTo>
                  <a:pt x="9059864" y="3175"/>
                </a:lnTo>
                <a:lnTo>
                  <a:pt x="9120188" y="9525"/>
                </a:lnTo>
                <a:lnTo>
                  <a:pt x="9172576" y="20637"/>
                </a:lnTo>
                <a:lnTo>
                  <a:pt x="9218614" y="36512"/>
                </a:lnTo>
                <a:lnTo>
                  <a:pt x="9259888" y="52387"/>
                </a:lnTo>
                <a:lnTo>
                  <a:pt x="9296400" y="68262"/>
                </a:lnTo>
                <a:lnTo>
                  <a:pt x="9334500" y="87312"/>
                </a:lnTo>
                <a:lnTo>
                  <a:pt x="9372600" y="106362"/>
                </a:lnTo>
                <a:lnTo>
                  <a:pt x="9409114" y="125412"/>
                </a:lnTo>
                <a:lnTo>
                  <a:pt x="9450388" y="141287"/>
                </a:lnTo>
                <a:lnTo>
                  <a:pt x="9496426" y="155575"/>
                </a:lnTo>
                <a:lnTo>
                  <a:pt x="9548814" y="166687"/>
                </a:lnTo>
                <a:lnTo>
                  <a:pt x="9609138" y="174625"/>
                </a:lnTo>
                <a:lnTo>
                  <a:pt x="9677400" y="176212"/>
                </a:lnTo>
                <a:lnTo>
                  <a:pt x="9745664" y="174625"/>
                </a:lnTo>
                <a:lnTo>
                  <a:pt x="9805988" y="166687"/>
                </a:lnTo>
                <a:lnTo>
                  <a:pt x="9858376" y="155575"/>
                </a:lnTo>
                <a:lnTo>
                  <a:pt x="9904414" y="141287"/>
                </a:lnTo>
                <a:lnTo>
                  <a:pt x="9945688" y="125412"/>
                </a:lnTo>
                <a:lnTo>
                  <a:pt x="9982200" y="106362"/>
                </a:lnTo>
                <a:lnTo>
                  <a:pt x="10058400" y="68262"/>
                </a:lnTo>
                <a:lnTo>
                  <a:pt x="10094914" y="52387"/>
                </a:lnTo>
                <a:lnTo>
                  <a:pt x="10136188" y="36512"/>
                </a:lnTo>
                <a:lnTo>
                  <a:pt x="10182226" y="20637"/>
                </a:lnTo>
                <a:lnTo>
                  <a:pt x="10234614" y="9525"/>
                </a:lnTo>
                <a:lnTo>
                  <a:pt x="10294938" y="3175"/>
                </a:lnTo>
                <a:lnTo>
                  <a:pt x="10363200" y="0"/>
                </a:lnTo>
                <a:lnTo>
                  <a:pt x="10431464" y="3175"/>
                </a:lnTo>
                <a:lnTo>
                  <a:pt x="10491788" y="9525"/>
                </a:lnTo>
                <a:lnTo>
                  <a:pt x="10544176" y="20637"/>
                </a:lnTo>
                <a:lnTo>
                  <a:pt x="10590214" y="36512"/>
                </a:lnTo>
                <a:lnTo>
                  <a:pt x="10631488" y="52387"/>
                </a:lnTo>
                <a:lnTo>
                  <a:pt x="10668000" y="68262"/>
                </a:lnTo>
                <a:lnTo>
                  <a:pt x="10706100" y="87312"/>
                </a:lnTo>
                <a:lnTo>
                  <a:pt x="10744200" y="106362"/>
                </a:lnTo>
                <a:lnTo>
                  <a:pt x="10780714" y="125412"/>
                </a:lnTo>
                <a:lnTo>
                  <a:pt x="10821988" y="141287"/>
                </a:lnTo>
                <a:lnTo>
                  <a:pt x="10868026" y="155575"/>
                </a:lnTo>
                <a:lnTo>
                  <a:pt x="10920414" y="166687"/>
                </a:lnTo>
                <a:lnTo>
                  <a:pt x="10980738" y="174625"/>
                </a:lnTo>
                <a:lnTo>
                  <a:pt x="11049000" y="176212"/>
                </a:lnTo>
                <a:lnTo>
                  <a:pt x="11117264" y="174625"/>
                </a:lnTo>
                <a:lnTo>
                  <a:pt x="11177588" y="166687"/>
                </a:lnTo>
                <a:lnTo>
                  <a:pt x="11229976" y="155575"/>
                </a:lnTo>
                <a:lnTo>
                  <a:pt x="11276014" y="141287"/>
                </a:lnTo>
                <a:lnTo>
                  <a:pt x="11317288" y="125412"/>
                </a:lnTo>
                <a:lnTo>
                  <a:pt x="11353800" y="106362"/>
                </a:lnTo>
                <a:lnTo>
                  <a:pt x="11391900" y="87312"/>
                </a:lnTo>
                <a:lnTo>
                  <a:pt x="11430000" y="68263"/>
                </a:lnTo>
                <a:lnTo>
                  <a:pt x="11466514" y="52388"/>
                </a:lnTo>
                <a:lnTo>
                  <a:pt x="11507788" y="36513"/>
                </a:lnTo>
                <a:lnTo>
                  <a:pt x="11553826" y="20638"/>
                </a:lnTo>
                <a:lnTo>
                  <a:pt x="11606214" y="9525"/>
                </a:lnTo>
                <a:lnTo>
                  <a:pt x="11666538" y="3175"/>
                </a:lnTo>
                <a:lnTo>
                  <a:pt x="11734800" y="0"/>
                </a:lnTo>
                <a:lnTo>
                  <a:pt x="11803064" y="3175"/>
                </a:lnTo>
                <a:lnTo>
                  <a:pt x="11863388" y="9525"/>
                </a:lnTo>
                <a:lnTo>
                  <a:pt x="11915776" y="20638"/>
                </a:lnTo>
                <a:lnTo>
                  <a:pt x="11961814" y="36513"/>
                </a:lnTo>
                <a:lnTo>
                  <a:pt x="12003088" y="52388"/>
                </a:lnTo>
                <a:lnTo>
                  <a:pt x="12039600" y="68263"/>
                </a:lnTo>
                <a:lnTo>
                  <a:pt x="12077700" y="87313"/>
                </a:lnTo>
                <a:lnTo>
                  <a:pt x="12115800" y="106363"/>
                </a:lnTo>
                <a:lnTo>
                  <a:pt x="12152314" y="125413"/>
                </a:lnTo>
                <a:lnTo>
                  <a:pt x="12192000" y="140677"/>
                </a:lnTo>
                <a:lnTo>
                  <a:pt x="12192000" y="885826"/>
                </a:lnTo>
                <a:lnTo>
                  <a:pt x="12191999" y="885826"/>
                </a:lnTo>
                <a:lnTo>
                  <a:pt x="12191999" y="3102054"/>
                </a:lnTo>
                <a:lnTo>
                  <a:pt x="0" y="3102054"/>
                </a:lnTo>
                <a:lnTo>
                  <a:pt x="0" y="638254"/>
                </a:lnTo>
                <a:lnTo>
                  <a:pt x="1" y="638254"/>
                </a:lnTo>
                <a:lnTo>
                  <a:pt x="1" y="176212"/>
                </a:lnTo>
                <a:lnTo>
                  <a:pt x="68264" y="174625"/>
                </a:lnTo>
                <a:lnTo>
                  <a:pt x="128589" y="166687"/>
                </a:lnTo>
                <a:lnTo>
                  <a:pt x="180976" y="155575"/>
                </a:lnTo>
                <a:lnTo>
                  <a:pt x="227014" y="141287"/>
                </a:lnTo>
                <a:lnTo>
                  <a:pt x="268289" y="125412"/>
                </a:lnTo>
                <a:lnTo>
                  <a:pt x="304801" y="106362"/>
                </a:lnTo>
                <a:lnTo>
                  <a:pt x="342901" y="87312"/>
                </a:lnTo>
                <a:lnTo>
                  <a:pt x="381001" y="68262"/>
                </a:lnTo>
                <a:lnTo>
                  <a:pt x="417514" y="52387"/>
                </a:lnTo>
                <a:lnTo>
                  <a:pt x="458789" y="36512"/>
                </a:lnTo>
                <a:lnTo>
                  <a:pt x="504826" y="20637"/>
                </a:lnTo>
                <a:lnTo>
                  <a:pt x="557214" y="9525"/>
                </a:lnTo>
                <a:lnTo>
                  <a:pt x="617539" y="317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9AB36B-57C0-2412-49DB-FE714FD9BDB0}"/>
              </a:ext>
            </a:extLst>
          </p:cNvPr>
          <p:cNvSpPr>
            <a:spLocks noGrp="1"/>
          </p:cNvSpPr>
          <p:nvPr>
            <p:ph type="title"/>
          </p:nvPr>
        </p:nvSpPr>
        <p:spPr>
          <a:xfrm>
            <a:off x="755168" y="4292599"/>
            <a:ext cx="10681664" cy="1465771"/>
          </a:xfrm>
        </p:spPr>
        <p:txBody>
          <a:bodyPr vert="horz" lIns="91440" tIns="45720" rIns="91440" bIns="45720" rtlCol="0" anchor="ctr">
            <a:normAutofit/>
          </a:bodyPr>
          <a:lstStyle/>
          <a:p>
            <a:pPr algn="ctr">
              <a:spcBef>
                <a:spcPct val="0"/>
              </a:spcBef>
            </a:pPr>
            <a:r>
              <a:rPr lang="en-US" sz="6000" spc="800"/>
              <a:t>teammates</a:t>
            </a:r>
            <a:endParaRPr lang="en-US" sz="6000" spc="800" dirty="0"/>
          </a:p>
        </p:txBody>
      </p:sp>
      <p:sp>
        <p:nvSpPr>
          <p:cNvPr id="5" name="AutoShape 4">
            <a:extLst>
              <a:ext uri="{FF2B5EF4-FFF2-40B4-BE49-F238E27FC236}">
                <a16:creationId xmlns:a16="http://schemas.microsoft.com/office/drawing/2014/main" id="{112CD3F1-57F6-2749-4A84-8FB1F78D98A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85160659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DA9B8159-6836-6084-52E7-BB68D8BC0988}"/>
              </a:ext>
            </a:extLst>
          </p:cNvPr>
          <p:cNvGraphicFramePr>
            <a:graphicFrameLocks noGrp="1"/>
          </p:cNvGraphicFramePr>
          <p:nvPr>
            <p:extLst>
              <p:ext uri="{D42A27DB-BD31-4B8C-83A1-F6EECF244321}">
                <p14:modId xmlns:p14="http://schemas.microsoft.com/office/powerpoint/2010/main" val="3518077784"/>
              </p:ext>
            </p:extLst>
          </p:nvPr>
        </p:nvGraphicFramePr>
        <p:xfrm>
          <a:off x="1250845" y="260505"/>
          <a:ext cx="10238790" cy="6339078"/>
        </p:xfrm>
        <a:graphic>
          <a:graphicData uri="http://schemas.openxmlformats.org/drawingml/2006/table">
            <a:tbl>
              <a:tblPr firstRow="1" bandRow="1">
                <a:tableStyleId>{5C22544A-7EE6-4342-B048-85BDC9FD1C3A}</a:tableStyleId>
              </a:tblPr>
              <a:tblGrid>
                <a:gridCol w="2047758">
                  <a:extLst>
                    <a:ext uri="{9D8B030D-6E8A-4147-A177-3AD203B41FA5}">
                      <a16:colId xmlns:a16="http://schemas.microsoft.com/office/drawing/2014/main" val="677756273"/>
                    </a:ext>
                  </a:extLst>
                </a:gridCol>
                <a:gridCol w="2047758">
                  <a:extLst>
                    <a:ext uri="{9D8B030D-6E8A-4147-A177-3AD203B41FA5}">
                      <a16:colId xmlns:a16="http://schemas.microsoft.com/office/drawing/2014/main" val="3819411811"/>
                    </a:ext>
                  </a:extLst>
                </a:gridCol>
                <a:gridCol w="2047758">
                  <a:extLst>
                    <a:ext uri="{9D8B030D-6E8A-4147-A177-3AD203B41FA5}">
                      <a16:colId xmlns:a16="http://schemas.microsoft.com/office/drawing/2014/main" val="1686389183"/>
                    </a:ext>
                  </a:extLst>
                </a:gridCol>
                <a:gridCol w="2047758">
                  <a:extLst>
                    <a:ext uri="{9D8B030D-6E8A-4147-A177-3AD203B41FA5}">
                      <a16:colId xmlns:a16="http://schemas.microsoft.com/office/drawing/2014/main" val="2580738897"/>
                    </a:ext>
                  </a:extLst>
                </a:gridCol>
                <a:gridCol w="2047758">
                  <a:extLst>
                    <a:ext uri="{9D8B030D-6E8A-4147-A177-3AD203B41FA5}">
                      <a16:colId xmlns:a16="http://schemas.microsoft.com/office/drawing/2014/main" val="289120629"/>
                    </a:ext>
                  </a:extLst>
                </a:gridCol>
              </a:tblGrid>
              <a:tr h="2113026">
                <a:tc>
                  <a:txBody>
                    <a:bodyPr/>
                    <a:lstStyle/>
                    <a:p>
                      <a:endParaRPr lang="en-US" dirty="0">
                        <a:no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no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no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no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no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32707356"/>
                  </a:ext>
                </a:extLst>
              </a:tr>
              <a:tr h="2113026">
                <a:tc>
                  <a:txBody>
                    <a:bodyPr/>
                    <a:lstStyle/>
                    <a:p>
                      <a:endParaRPr lang="en-US">
                        <a:no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no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no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no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no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04101406"/>
                  </a:ext>
                </a:extLst>
              </a:tr>
              <a:tr h="2113026">
                <a:tc>
                  <a:txBody>
                    <a:bodyPr/>
                    <a:lstStyle/>
                    <a:p>
                      <a:endParaRPr lang="en-US">
                        <a:no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no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no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no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no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35344163"/>
                  </a:ext>
                </a:extLst>
              </a:tr>
            </a:tbl>
          </a:graphicData>
        </a:graphic>
      </p:graphicFrame>
      <p:pic>
        <p:nvPicPr>
          <p:cNvPr id="5122" name="Picture 2" descr="Captain Jenkins">
            <a:extLst>
              <a:ext uri="{FF2B5EF4-FFF2-40B4-BE49-F238E27FC236}">
                <a16:creationId xmlns:a16="http://schemas.microsoft.com/office/drawing/2014/main" id="{63F9BD1F-7CD7-5765-9A10-7BD1AD4C34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780"/>
          <a:stretch/>
        </p:blipFill>
        <p:spPr bwMode="auto">
          <a:xfrm>
            <a:off x="3385792" y="2425148"/>
            <a:ext cx="1770091" cy="1961222"/>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LtCol J.C. Greco">
            <a:extLst>
              <a:ext uri="{FF2B5EF4-FFF2-40B4-BE49-F238E27FC236}">
                <a16:creationId xmlns:a16="http://schemas.microsoft.com/office/drawing/2014/main" id="{CD8F0AEA-A51C-E13A-4D97-B301BEB744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954" r="10391" b="31167"/>
          <a:stretch/>
        </p:blipFill>
        <p:spPr bwMode="auto">
          <a:xfrm>
            <a:off x="7518001" y="2425148"/>
            <a:ext cx="1770091" cy="1961221"/>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Profile photo of Damien O&amp;#39;Connell">
            <a:extLst>
              <a:ext uri="{FF2B5EF4-FFF2-40B4-BE49-F238E27FC236}">
                <a16:creationId xmlns:a16="http://schemas.microsoft.com/office/drawing/2014/main" id="{624DF419-37DE-5EFC-8BE5-39FC9B62BF0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746"/>
          <a:stretch/>
        </p:blipFill>
        <p:spPr bwMode="auto">
          <a:xfrm>
            <a:off x="9618431" y="2425148"/>
            <a:ext cx="1770091" cy="196122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aces of the Blue Diamond: Maj. Thomas Schueman">
            <a:extLst>
              <a:ext uri="{FF2B5EF4-FFF2-40B4-BE49-F238E27FC236}">
                <a16:creationId xmlns:a16="http://schemas.microsoft.com/office/drawing/2014/main" id="{5A71E471-07ED-AB47-AEBF-C73A5E9EE96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3944" b="20911"/>
          <a:stretch/>
        </p:blipFill>
        <p:spPr bwMode="auto">
          <a:xfrm>
            <a:off x="1321890" y="4631635"/>
            <a:ext cx="1896211" cy="1823297"/>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Profile photo of Ian Brown">
            <a:extLst>
              <a:ext uri="{FF2B5EF4-FFF2-40B4-BE49-F238E27FC236}">
                <a16:creationId xmlns:a16="http://schemas.microsoft.com/office/drawing/2014/main" id="{D76D79C8-C12A-5451-9238-49662588E1F4}"/>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358347" y="403068"/>
            <a:ext cx="1823298" cy="182329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Profile photo of Scott Halliwell, CFP®, ChFC®, CLU®">
            <a:extLst>
              <a:ext uri="{FF2B5EF4-FFF2-40B4-BE49-F238E27FC236}">
                <a16:creationId xmlns:a16="http://schemas.microsoft.com/office/drawing/2014/main" id="{DC93A42C-1D72-6097-10CD-0CBA1479B18D}"/>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398057" y="403068"/>
            <a:ext cx="1823298" cy="18232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A person in a military uniform&#10;&#10;AI-generated content may be incorrect.">
            <a:extLst>
              <a:ext uri="{FF2B5EF4-FFF2-40B4-BE49-F238E27FC236}">
                <a16:creationId xmlns:a16="http://schemas.microsoft.com/office/drawing/2014/main" id="{21078DA2-87C8-FC82-D0F2-D183EB440F4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r="-1" b="30085"/>
          <a:stretch/>
        </p:blipFill>
        <p:spPr bwMode="auto">
          <a:xfrm>
            <a:off x="7508095" y="4631636"/>
            <a:ext cx="1770091" cy="17679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A person in military uniform with flags behind him&#10;&#10;AI-generated content may be incorrect.">
            <a:extLst>
              <a:ext uri="{FF2B5EF4-FFF2-40B4-BE49-F238E27FC236}">
                <a16:creationId xmlns:a16="http://schemas.microsoft.com/office/drawing/2014/main" id="{03FD874F-21E7-303D-EFEA-E1D9E23A8FA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b="20096"/>
          <a:stretch/>
        </p:blipFill>
        <p:spPr bwMode="auto">
          <a:xfrm>
            <a:off x="5469629" y="4631635"/>
            <a:ext cx="1825489" cy="182329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David B Armstrong of Monument Wealth Management">
            <a:extLst>
              <a:ext uri="{FF2B5EF4-FFF2-40B4-BE49-F238E27FC236}">
                <a16:creationId xmlns:a16="http://schemas.microsoft.com/office/drawing/2014/main" id="{B16618B9-4900-888A-5188-05BBAA76D224}"/>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1498" r="13884" b="-1812"/>
          <a:stretch/>
        </p:blipFill>
        <p:spPr bwMode="auto">
          <a:xfrm>
            <a:off x="3391864" y="4585152"/>
            <a:ext cx="1864788" cy="19612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Profile photo of Rory Kelly">
            <a:extLst>
              <a:ext uri="{FF2B5EF4-FFF2-40B4-BE49-F238E27FC236}">
                <a16:creationId xmlns:a16="http://schemas.microsoft.com/office/drawing/2014/main" id="{C3C675AD-5BE2-177D-5B5C-94B75C63F13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37767" y="403068"/>
            <a:ext cx="1857352" cy="185735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Profile photo of Brendan McBreen">
            <a:extLst>
              <a:ext uri="{FF2B5EF4-FFF2-40B4-BE49-F238E27FC236}">
                <a16:creationId xmlns:a16="http://schemas.microsoft.com/office/drawing/2014/main" id="{4FE1BC65-F06D-C124-E0B3-9F8D1BF5620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58347" y="2482318"/>
            <a:ext cx="1904051" cy="19040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erson in a military uniform&#10;&#10;AI-generated content may be incorrect.">
            <a:extLst>
              <a:ext uri="{FF2B5EF4-FFF2-40B4-BE49-F238E27FC236}">
                <a16:creationId xmlns:a16="http://schemas.microsoft.com/office/drawing/2014/main" id="{4AE4A8F8-EB22-7BF2-3786-3B7E9C6BB8FA}"/>
              </a:ext>
            </a:extLst>
          </p:cNvPr>
          <p:cNvPicPr>
            <a:picLocks noChangeAspect="1"/>
          </p:cNvPicPr>
          <p:nvPr/>
        </p:nvPicPr>
        <p:blipFill>
          <a:blip r:embed="rId14"/>
          <a:srcRect l="-626" t="11079" r="6273" b="13050"/>
          <a:stretch/>
        </p:blipFill>
        <p:spPr>
          <a:xfrm>
            <a:off x="7508095" y="339221"/>
            <a:ext cx="1804804" cy="2007212"/>
          </a:xfrm>
          <a:prstGeom prst="rect">
            <a:avLst/>
          </a:prstGeom>
        </p:spPr>
      </p:pic>
      <p:pic>
        <p:nvPicPr>
          <p:cNvPr id="5138" name="Picture 18" descr="Profile photo of Dilan Swift">
            <a:extLst>
              <a:ext uri="{FF2B5EF4-FFF2-40B4-BE49-F238E27FC236}">
                <a16:creationId xmlns:a16="http://schemas.microsoft.com/office/drawing/2014/main" id="{43DB7704-7404-EA75-7E82-BFC96DD5C54B}"/>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8871" t="10206" r="6705" b="6935"/>
          <a:stretch/>
        </p:blipFill>
        <p:spPr bwMode="auto">
          <a:xfrm>
            <a:off x="9590731" y="4607925"/>
            <a:ext cx="1825489" cy="1791635"/>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a:extLst>
              <a:ext uri="{FF2B5EF4-FFF2-40B4-BE49-F238E27FC236}">
                <a16:creationId xmlns:a16="http://schemas.microsoft.com/office/drawing/2014/main" id="{F16DDD78-4CC2-B39B-63AC-46E49E910130}"/>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6237" t="4367" r="1256" b="16147"/>
          <a:stretch/>
        </p:blipFill>
        <p:spPr bwMode="auto">
          <a:xfrm>
            <a:off x="5437767" y="2425147"/>
            <a:ext cx="1825489" cy="196122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person in military uniform standing in front of flags&#10;&#10;AI-generated content may be incorrect.">
            <a:extLst>
              <a:ext uri="{FF2B5EF4-FFF2-40B4-BE49-F238E27FC236}">
                <a16:creationId xmlns:a16="http://schemas.microsoft.com/office/drawing/2014/main" id="{1845B986-B977-E005-AA5E-A6E9F37FC83F}"/>
              </a:ext>
            </a:extLst>
          </p:cNvPr>
          <p:cNvPicPr>
            <a:picLocks noChangeAspect="1"/>
          </p:cNvPicPr>
          <p:nvPr/>
        </p:nvPicPr>
        <p:blipFill>
          <a:blip r:embed="rId17"/>
          <a:srcRect l="3023" t="6337" r="9527" b="20000"/>
          <a:stretch/>
        </p:blipFill>
        <p:spPr>
          <a:xfrm>
            <a:off x="9525874" y="350439"/>
            <a:ext cx="1862647" cy="1961222"/>
          </a:xfrm>
          <a:prstGeom prst="rect">
            <a:avLst/>
          </a:prstGeom>
        </p:spPr>
      </p:pic>
    </p:spTree>
    <p:extLst>
      <p:ext uri="{BB962C8B-B14F-4D97-AF65-F5344CB8AC3E}">
        <p14:creationId xmlns:p14="http://schemas.microsoft.com/office/powerpoint/2010/main" val="3629253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5140"/>
                                        </p:tgtEl>
                                        <p:attrNameLst>
                                          <p:attrName>style.visibility</p:attrName>
                                        </p:attrNameLst>
                                      </p:cBhvr>
                                      <p:to>
                                        <p:strVal val="visible"/>
                                      </p:to>
                                    </p:set>
                                    <p:animEffect transition="in" filter="fade">
                                      <p:cBhvr>
                                        <p:cTn id="7" dur="2000"/>
                                        <p:tgtEl>
                                          <p:spTgt spid="5140"/>
                                        </p:tgtEl>
                                      </p:cBhvr>
                                    </p:animEffect>
                                    <p:anim calcmode="lin" valueType="num">
                                      <p:cBhvr>
                                        <p:cTn id="8" dur="2000" fill="hold"/>
                                        <p:tgtEl>
                                          <p:spTgt spid="5140"/>
                                        </p:tgtEl>
                                        <p:attrNameLst>
                                          <p:attrName>style.rotation</p:attrName>
                                        </p:attrNameLst>
                                      </p:cBhvr>
                                      <p:tavLst>
                                        <p:tav tm="0">
                                          <p:val>
                                            <p:fltVal val="720"/>
                                          </p:val>
                                        </p:tav>
                                        <p:tav tm="100000">
                                          <p:val>
                                            <p:fltVal val="0"/>
                                          </p:val>
                                        </p:tav>
                                      </p:tavLst>
                                    </p:anim>
                                    <p:anim calcmode="lin" valueType="num">
                                      <p:cBhvr>
                                        <p:cTn id="9" dur="2000" fill="hold"/>
                                        <p:tgtEl>
                                          <p:spTgt spid="5140"/>
                                        </p:tgtEl>
                                        <p:attrNameLst>
                                          <p:attrName>ppt_h</p:attrName>
                                        </p:attrNameLst>
                                      </p:cBhvr>
                                      <p:tavLst>
                                        <p:tav tm="0">
                                          <p:val>
                                            <p:fltVal val="0"/>
                                          </p:val>
                                        </p:tav>
                                        <p:tav tm="100000">
                                          <p:val>
                                            <p:strVal val="#ppt_h"/>
                                          </p:val>
                                        </p:tav>
                                      </p:tavLst>
                                    </p:anim>
                                    <p:anim calcmode="lin" valueType="num">
                                      <p:cBhvr>
                                        <p:cTn id="10" dur="2000" fill="hold"/>
                                        <p:tgtEl>
                                          <p:spTgt spid="514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15421EC1-9068-CC04-0FD1-EAD0675474F5}"/>
              </a:ext>
            </a:extLst>
          </p:cNvPr>
          <p:cNvGraphicFramePr>
            <a:graphicFrameLocks noGrp="1"/>
          </p:cNvGraphicFramePr>
          <p:nvPr>
            <p:ph sz="half" idx="1"/>
            <p:extLst>
              <p:ext uri="{D42A27DB-BD31-4B8C-83A1-F6EECF244321}">
                <p14:modId xmlns:p14="http://schemas.microsoft.com/office/powerpoint/2010/main" val="1970783792"/>
              </p:ext>
            </p:extLst>
          </p:nvPr>
        </p:nvGraphicFramePr>
        <p:xfrm>
          <a:off x="377687" y="695739"/>
          <a:ext cx="11211339" cy="58243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32" name="Picture 8" descr="Marines EGA Logo Decal">
            <a:extLst>
              <a:ext uri="{FF2B5EF4-FFF2-40B4-BE49-F238E27FC236}">
                <a16:creationId xmlns:a16="http://schemas.microsoft.com/office/drawing/2014/main" id="{1BB84DAC-E2A7-6481-040D-ACB7E101B66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919653" y="5024968"/>
            <a:ext cx="1350899" cy="13508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Marines EGA Logo Decal">
            <a:extLst>
              <a:ext uri="{FF2B5EF4-FFF2-40B4-BE49-F238E27FC236}">
                <a16:creationId xmlns:a16="http://schemas.microsoft.com/office/drawing/2014/main" id="{25FAB643-BB69-3C3A-7942-63460B3B5C65}"/>
              </a:ext>
            </a:extLst>
          </p:cNvPr>
          <p:cNvPicPr>
            <a:picLocks noChangeAspect="1" noChangeArrowheads="1"/>
          </p:cNvPicPr>
          <p:nvPr/>
        </p:nvPicPr>
        <p:blipFill>
          <a:blip r:embed="rId8">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919653" y="2932454"/>
            <a:ext cx="1350899" cy="13508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Marines EGA Logo Decal">
            <a:extLst>
              <a:ext uri="{FF2B5EF4-FFF2-40B4-BE49-F238E27FC236}">
                <a16:creationId xmlns:a16="http://schemas.microsoft.com/office/drawing/2014/main" id="{69C164AE-7BAE-6C14-92CD-48F4240AC41B}"/>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899775" y="839940"/>
            <a:ext cx="1350899" cy="1350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7144819"/>
      </p:ext>
    </p:extLst>
  </p:cSld>
  <p:clrMapOvr>
    <a:masterClrMapping/>
  </p:clrMapOvr>
</p:sld>
</file>

<file path=ppt/theme/theme1.xml><?xml version="1.0" encoding="utf-8"?>
<a:theme xmlns:a="http://schemas.openxmlformats.org/drawingml/2006/main" name="Badge">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FCE69E53473B4DAEA260CA2C593FB9" ma:contentTypeVersion="31" ma:contentTypeDescription="Create a new document." ma:contentTypeScope="" ma:versionID="f9e15173e5bf10900ca05760cc07a699">
  <xsd:schema xmlns:xsd="http://www.w3.org/2001/XMLSchema" xmlns:xs="http://www.w3.org/2001/XMLSchema" xmlns:p="http://schemas.microsoft.com/office/2006/metadata/properties" xmlns:ns1="http://schemas.microsoft.com/sharepoint/v3" xmlns:ns2="122ba526-5b92-472f-a618-280a5e2ea0b9" xmlns:ns3="f5a0c382-1dc3-4d00-a3d6-b39f1609cc86" targetNamespace="http://schemas.microsoft.com/office/2006/metadata/properties" ma:root="true" ma:fieldsID="3117201176191fbe06fa949f7179be5d" ns1:_="" ns2:_="" ns3:_="">
    <xsd:import namespace="http://schemas.microsoft.com/sharepoint/v3"/>
    <xsd:import namespace="122ba526-5b92-472f-a618-280a5e2ea0b9"/>
    <xsd:import namespace="f5a0c382-1dc3-4d00-a3d6-b39f1609cc8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SolutionArchitect" minOccurs="0"/>
                <xsd:element ref="ns2:ProjectManager" minOccurs="0"/>
                <xsd:element ref="ns2:Confirmed_x0020_Quote_x003f_" minOccurs="0"/>
                <xsd:element ref="ns2:Date" minOccurs="0"/>
                <xsd:element ref="ns2:_Flow_SignoffStatu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element ref="ns2:DeliveryDate" minOccurs="0"/>
                <xsd:element ref="ns2:RentalAgreement" minOccurs="0"/>
                <xsd:element ref="ns2:Rep" minOccurs="0"/>
                <xsd:element ref="ns2:Branch" minOccurs="0"/>
                <xsd:element ref="ns2:MediaServiceObjectDetectorVersions" minOccurs="0"/>
                <xsd:element ref="ns2:MediaServiceSearchProperties" minOccurs="0"/>
                <xsd:element ref="ns2:Filecreated"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22ba526-5b92-472f-a618-280a5e2ea0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SolutionArchitect" ma:index="12" nillable="true" ma:displayName="Solution Architect" ma:format="Dropdown" ma:list="UserInfo" ma:SharePointGroup="0" ma:internalName="SolutionArchitect">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rojectManager" ma:index="13" nillable="true" ma:displayName="Project Manager" ma:format="Dropdown" ma:list="UserInfo" ma:SharePointGroup="0" ma:internalName="ProjectManager">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firmed_x0020_Quote_x003f_" ma:index="14" nillable="true" ma:displayName="Confirmed Quote?" ma:default="1" ma:internalName="Confirmed_x0020_Quote_x003f_">
      <xsd:simpleType>
        <xsd:restriction base="dms:Boolean"/>
      </xsd:simpleType>
    </xsd:element>
    <xsd:element name="Date" ma:index="15" nillable="true" ma:displayName="Date" ma:format="DateOnly" ma:internalName="Date">
      <xsd:simpleType>
        <xsd:restriction base="dms:DateTime"/>
      </xsd:simpleType>
    </xsd:element>
    <xsd:element name="_Flow_SignoffStatus" ma:index="16" nillable="true" ma:displayName="Sign-off status" ma:internalName="Sign_x002d_off_x0020_status">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LengthInSeconds" ma:index="27" nillable="true" ma:displayName="Length (seconds)" ma:internalName="MediaLengthInSeconds" ma:readOnly="true">
      <xsd:simpleType>
        <xsd:restriction base="dms:Unknown"/>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b5706904-bd68-4ba9-81fe-66a5b4b7a6e4" ma:termSetId="09814cd3-568e-fe90-9814-8d621ff8fb84" ma:anchorId="fba54fb3-c3e1-fe81-a776-ca4b69148c4d" ma:open="true" ma:isKeyword="false">
      <xsd:complexType>
        <xsd:sequence>
          <xsd:element ref="pc:Terms" minOccurs="0" maxOccurs="1"/>
        </xsd:sequence>
      </xsd:complexType>
    </xsd:element>
    <xsd:element name="DeliveryDate" ma:index="31" nillable="true" ma:displayName="Delivery Date" ma:format="DateOnly" ma:internalName="DeliveryDate">
      <xsd:simpleType>
        <xsd:restriction base="dms:DateTime"/>
      </xsd:simpleType>
    </xsd:element>
    <xsd:element name="RentalAgreement" ma:index="32" nillable="true" ma:displayName="Rental Agreement" ma:format="Dropdown" ma:internalName="RentalAgreement">
      <xsd:simpleType>
        <xsd:restriction base="dms:Text">
          <xsd:maxLength value="255"/>
        </xsd:restriction>
      </xsd:simpleType>
    </xsd:element>
    <xsd:element name="Rep" ma:index="33" nillable="true" ma:displayName="Rep" ma:format="Dropdown" ma:internalName="Rep">
      <xsd:simpleType>
        <xsd:restriction base="dms:Text">
          <xsd:maxLength value="255"/>
        </xsd:restriction>
      </xsd:simpleType>
    </xsd:element>
    <xsd:element name="Branch" ma:index="34" nillable="true" ma:displayName="Branch" ma:format="Dropdown" ma:internalName="Branch">
      <xsd:simpleType>
        <xsd:restriction base="dms:Choice">
          <xsd:enumeration value="Atlanta"/>
          <xsd:enumeration value="Chicago"/>
          <xsd:enumeration value="Dallas"/>
          <xsd:enumeration value="Las Vegas"/>
          <xsd:enumeration value="Los Angeles"/>
          <xsd:enumeration value="New Jersey"/>
          <xsd:enumeration value="Orlando"/>
          <xsd:enumeration value="Phoenix"/>
          <xsd:enumeration value="San Francisco"/>
          <xsd:enumeration value="Seattle"/>
          <xsd:enumeration value="Washington DC"/>
          <xsd:enumeration value="Unknown"/>
          <xsd:enumeration value="Cross Rental"/>
        </xsd:restriction>
      </xsd:simpleType>
    </xsd:element>
    <xsd:element name="MediaServiceObjectDetectorVersions" ma:index="3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6" nillable="true" ma:displayName="MediaServiceSearchProperties" ma:hidden="true" ma:internalName="MediaServiceSearchProperties" ma:readOnly="true">
      <xsd:simpleType>
        <xsd:restriction base="dms:Note"/>
      </xsd:simpleType>
    </xsd:element>
    <xsd:element name="Filecreated" ma:index="37" nillable="true" ma:displayName="File created" ma:description="Date that a file was first created instead of the date that it was uploaded to SharePoint" ma:format="DateOnly" ma:internalName="Filecreated">
      <xsd:simpleType>
        <xsd:restriction base="dms:DateTime"/>
      </xsd:simpleType>
    </xsd:element>
    <xsd:element name="MediaServiceBillingMetadata" ma:index="3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5a0c382-1dc3-4d00-a3d6-b39f1609cc8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30" nillable="true" ma:displayName="Taxonomy Catch All Column" ma:hidden="true" ma:list="{9a6d8d71-dce8-4304-83c1-f3f1082ca90a}" ma:internalName="TaxCatchAll" ma:showField="CatchAllData" ma:web="f5a0c382-1dc3-4d00-a3d6-b39f1609cc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onfirmed_x0020_Quote_x003f_ xmlns="122ba526-5b92-472f-a618-280a5e2ea0b9">true</Confirmed_x0020_Quote_x003f_>
    <Rep xmlns="122ba526-5b92-472f-a618-280a5e2ea0b9" xsi:nil="true"/>
    <_ip_UnifiedCompliancePolicyUIAction xmlns="http://schemas.microsoft.com/sharepoint/v3" xsi:nil="true"/>
    <Branch xmlns="122ba526-5b92-472f-a618-280a5e2ea0b9" xsi:nil="true"/>
    <_Flow_SignoffStatus xmlns="122ba526-5b92-472f-a618-280a5e2ea0b9" xsi:nil="true"/>
    <ProjectManager xmlns="122ba526-5b92-472f-a618-280a5e2ea0b9">
      <UserInfo>
        <DisplayName/>
        <AccountId xsi:nil="true"/>
        <AccountType/>
      </UserInfo>
    </ProjectManager>
    <SolutionArchitect xmlns="122ba526-5b92-472f-a618-280a5e2ea0b9">
      <UserInfo>
        <DisplayName/>
        <AccountId xsi:nil="true"/>
        <AccountType/>
      </UserInfo>
    </SolutionArchitect>
    <Date xmlns="122ba526-5b92-472f-a618-280a5e2ea0b9" xsi:nil="true"/>
    <_ip_UnifiedCompliancePolicyProperties xmlns="http://schemas.microsoft.com/sharepoint/v3" xsi:nil="true"/>
    <DeliveryDate xmlns="122ba526-5b92-472f-a618-280a5e2ea0b9" xsi:nil="true"/>
    <RentalAgreement xmlns="122ba526-5b92-472f-a618-280a5e2ea0b9" xsi:nil="true"/>
    <lcf76f155ced4ddcb4097134ff3c332f xmlns="122ba526-5b92-472f-a618-280a5e2ea0b9">
      <Terms xmlns="http://schemas.microsoft.com/office/infopath/2007/PartnerControls"/>
    </lcf76f155ced4ddcb4097134ff3c332f>
    <TaxCatchAll xmlns="f5a0c382-1dc3-4d00-a3d6-b39f1609cc86" xsi:nil="true"/>
    <Filecreated xmlns="122ba526-5b92-472f-a618-280a5e2ea0b9" xsi:nil="true"/>
  </documentManagement>
</p:properties>
</file>

<file path=customXml/itemProps1.xml><?xml version="1.0" encoding="utf-8"?>
<ds:datastoreItem xmlns:ds="http://schemas.openxmlformats.org/officeDocument/2006/customXml" ds:itemID="{C8D5D846-DDB0-4437-91DD-81E8235C5926}"/>
</file>

<file path=customXml/itemProps2.xml><?xml version="1.0" encoding="utf-8"?>
<ds:datastoreItem xmlns:ds="http://schemas.openxmlformats.org/officeDocument/2006/customXml" ds:itemID="{96626C57-DFF8-42D9-8B9F-A7FE158A7005}"/>
</file>

<file path=customXml/itemProps3.xml><?xml version="1.0" encoding="utf-8"?>
<ds:datastoreItem xmlns:ds="http://schemas.openxmlformats.org/officeDocument/2006/customXml" ds:itemID="{ACE56E67-F63E-49A3-A5B9-B661D87C022A}"/>
</file>

<file path=docProps/app.xml><?xml version="1.0" encoding="utf-8"?>
<Properties xmlns="http://schemas.openxmlformats.org/officeDocument/2006/extended-properties" xmlns:vt="http://schemas.openxmlformats.org/officeDocument/2006/docPropsVTypes">
  <Template/>
  <TotalTime>17124</TotalTime>
  <Words>490</Words>
  <Application>Microsoft Macintosh PowerPoint</Application>
  <PresentationFormat>Widescreen</PresentationFormat>
  <Paragraphs>77</Paragraphs>
  <Slides>29</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Aptos</vt:lpstr>
      <vt:lpstr>Arial</vt:lpstr>
      <vt:lpstr>Calibri</vt:lpstr>
      <vt:lpstr>Georgia</vt:lpstr>
      <vt:lpstr>Gill Sans MT</vt:lpstr>
      <vt:lpstr>Impact</vt:lpstr>
      <vt:lpstr>Wingdings</vt:lpstr>
      <vt:lpstr>Badge</vt:lpstr>
      <vt:lpstr>Enduring  bonds</vt:lpstr>
      <vt:lpstr>PowerPoint Presentation</vt:lpstr>
      <vt:lpstr>PowerPoint Presentation</vt:lpstr>
      <vt:lpstr>PowerPoint Presentation</vt:lpstr>
      <vt:lpstr>Gannon in formation</vt:lpstr>
      <vt:lpstr>PowerPoint Presentation</vt:lpstr>
      <vt:lpstr>teammates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79.98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20th anniversary April 2024</vt:lpstr>
      <vt:lpstr>PowerPoint Presentation</vt:lpstr>
      <vt:lpstr>Semper fidelis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Ted Powers</dc:creator>
  <cp:lastModifiedBy>Ted Powers</cp:lastModifiedBy>
  <cp:revision>3</cp:revision>
  <dcterms:created xsi:type="dcterms:W3CDTF">2025-04-04T02:14:03Z</dcterms:created>
  <dcterms:modified xsi:type="dcterms:W3CDTF">2025-04-16T19:22:16Z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0x010100E3FCE69E53473B4DAEA260CA2C593FB9</vt:lpwstr>
  </property>
</Properties>
</file>