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4" r:id="rId2"/>
    <p:sldId id="260" r:id="rId3"/>
    <p:sldId id="261" r:id="rId4"/>
    <p:sldId id="273" r:id="rId5"/>
    <p:sldId id="274" r:id="rId6"/>
    <p:sldId id="275" r:id="rId7"/>
    <p:sldId id="276" r:id="rId8"/>
    <p:sldId id="277" r:id="rId9"/>
    <p:sldId id="278" r:id="rId10"/>
    <p:sldId id="270" r:id="rId11"/>
    <p:sldId id="267" r:id="rId12"/>
    <p:sldId id="271" r:id="rId13"/>
    <p:sldId id="272" r:id="rId14"/>
    <p:sldId id="268" r:id="rId15"/>
    <p:sldId id="269" r:id="rId16"/>
    <p:sldId id="283" r:id="rId17"/>
    <p:sldId id="279" r:id="rId18"/>
    <p:sldId id="281" r:id="rId19"/>
    <p:sldId id="284" r:id="rId20"/>
    <p:sldId id="285" r:id="rId21"/>
    <p:sldId id="286" r:id="rId22"/>
    <p:sldId id="256" r:id="rId23"/>
    <p:sldId id="291" r:id="rId24"/>
    <p:sldId id="290" r:id="rId25"/>
    <p:sldId id="292" r:id="rId26"/>
    <p:sldId id="301" r:id="rId27"/>
    <p:sldId id="295" r:id="rId28"/>
    <p:sldId id="296" r:id="rId29"/>
    <p:sldId id="297" r:id="rId30"/>
    <p:sldId id="298" r:id="rId31"/>
    <p:sldId id="299" r:id="rId32"/>
    <p:sldId id="300" r:id="rId33"/>
    <p:sldId id="303" r:id="rId34"/>
    <p:sldId id="305" r:id="rId35"/>
    <p:sldId id="304" r:id="rId36"/>
    <p:sldId id="306" r:id="rId37"/>
    <p:sldId id="307" r:id="rId38"/>
    <p:sldId id="263" r:id="rId39"/>
    <p:sldId id="266" r:id="rId40"/>
    <p:sldId id="265" r:id="rId41"/>
    <p:sldId id="293" r:id="rId42"/>
    <p:sldId id="3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4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D00000"/>
    <a:srgbClr val="C6A489"/>
    <a:srgbClr val="9A1D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CD97C-1FF0-417C-B4B1-32BD4C5A4A1F}" v="1793" dt="2025-04-15T11:37:14.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63" autoAdjust="0"/>
  </p:normalViewPr>
  <p:slideViewPr>
    <p:cSldViewPr snapToGrid="0" showGuides="1">
      <p:cViewPr varScale="1">
        <p:scale>
          <a:sx n="47" d="100"/>
          <a:sy n="47" d="100"/>
        </p:scale>
        <p:origin x="688" y="52"/>
      </p:cViewPr>
      <p:guideLst>
        <p:guide pos="3840"/>
        <p:guide orient="horz" pos="417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an GySgt Cord E" userId="2013e845-e6ab-41c2-af3c-2dc695f5271d" providerId="ADAL" clId="{259CD97C-1FF0-417C-B4B1-32BD4C5A4A1F}"/>
    <pc:docChg chg="undo custSel addSld delSld modSld sldOrd">
      <pc:chgData name="Burgan GySgt Cord E" userId="2013e845-e6ab-41c2-af3c-2dc695f5271d" providerId="ADAL" clId="{259CD97C-1FF0-417C-B4B1-32BD4C5A4A1F}" dt="2025-04-15T11:37:14.110" v="7176" actId="1076"/>
      <pc:docMkLst>
        <pc:docMk/>
      </pc:docMkLst>
      <pc:sldChg chg="delSp del mod modAnim">
        <pc:chgData name="Burgan GySgt Cord E" userId="2013e845-e6ab-41c2-af3c-2dc695f5271d" providerId="ADAL" clId="{259CD97C-1FF0-417C-B4B1-32BD4C5A4A1F}" dt="2025-03-11T13:07:55.667" v="84" actId="47"/>
        <pc:sldMkLst>
          <pc:docMk/>
          <pc:sldMk cId="1194944871" sldId="256"/>
        </pc:sldMkLst>
        <pc:spChg chg="del">
          <ac:chgData name="Burgan GySgt Cord E" userId="2013e845-e6ab-41c2-af3c-2dc695f5271d" providerId="ADAL" clId="{259CD97C-1FF0-417C-B4B1-32BD4C5A4A1F}" dt="2025-03-11T11:56:02.312" v="13" actId="478"/>
          <ac:spMkLst>
            <pc:docMk/>
            <pc:sldMk cId="1194944871" sldId="256"/>
            <ac:spMk id="2" creationId="{84564B0F-7C89-BE60-E619-C366F75B4784}"/>
          </ac:spMkLst>
        </pc:spChg>
        <pc:spChg chg="del">
          <ac:chgData name="Burgan GySgt Cord E" userId="2013e845-e6ab-41c2-af3c-2dc695f5271d" providerId="ADAL" clId="{259CD97C-1FF0-417C-B4B1-32BD4C5A4A1F}" dt="2025-03-11T11:56:02.312" v="13" actId="478"/>
          <ac:spMkLst>
            <pc:docMk/>
            <pc:sldMk cId="1194944871" sldId="256"/>
            <ac:spMk id="3" creationId="{80C90EC5-6808-34DB-B400-4BE9DE4B2B50}"/>
          </ac:spMkLst>
        </pc:spChg>
        <pc:spChg chg="del">
          <ac:chgData name="Burgan GySgt Cord E" userId="2013e845-e6ab-41c2-af3c-2dc695f5271d" providerId="ADAL" clId="{259CD97C-1FF0-417C-B4B1-32BD4C5A4A1F}" dt="2025-03-11T11:56:02.312" v="13" actId="478"/>
          <ac:spMkLst>
            <pc:docMk/>
            <pc:sldMk cId="1194944871" sldId="256"/>
            <ac:spMk id="5" creationId="{C38B1023-0AB4-506C-3DD8-4A84BCFD0BEE}"/>
          </ac:spMkLst>
        </pc:spChg>
        <pc:spChg chg="del">
          <ac:chgData name="Burgan GySgt Cord E" userId="2013e845-e6ab-41c2-af3c-2dc695f5271d" providerId="ADAL" clId="{259CD97C-1FF0-417C-B4B1-32BD4C5A4A1F}" dt="2025-03-11T11:56:02.312" v="13" actId="478"/>
          <ac:spMkLst>
            <pc:docMk/>
            <pc:sldMk cId="1194944871" sldId="256"/>
            <ac:spMk id="6" creationId="{4DABB772-04B4-77F8-A84B-532ABA3AE9FB}"/>
          </ac:spMkLst>
        </pc:spChg>
        <pc:spChg chg="del">
          <ac:chgData name="Burgan GySgt Cord E" userId="2013e845-e6ab-41c2-af3c-2dc695f5271d" providerId="ADAL" clId="{259CD97C-1FF0-417C-B4B1-32BD4C5A4A1F}" dt="2025-03-11T11:56:02.312" v="13" actId="478"/>
          <ac:spMkLst>
            <pc:docMk/>
            <pc:sldMk cId="1194944871" sldId="256"/>
            <ac:spMk id="7" creationId="{068231BA-94BC-67B7-6394-53EAEB02DEDC}"/>
          </ac:spMkLst>
        </pc:spChg>
        <pc:spChg chg="del">
          <ac:chgData name="Burgan GySgt Cord E" userId="2013e845-e6ab-41c2-af3c-2dc695f5271d" providerId="ADAL" clId="{259CD97C-1FF0-417C-B4B1-32BD4C5A4A1F}" dt="2025-03-11T11:56:02.312" v="13" actId="478"/>
          <ac:spMkLst>
            <pc:docMk/>
            <pc:sldMk cId="1194944871" sldId="256"/>
            <ac:spMk id="8" creationId="{BDAA058C-E2D0-20CF-6505-263F0A30896E}"/>
          </ac:spMkLst>
        </pc:spChg>
        <pc:spChg chg="del">
          <ac:chgData name="Burgan GySgt Cord E" userId="2013e845-e6ab-41c2-af3c-2dc695f5271d" providerId="ADAL" clId="{259CD97C-1FF0-417C-B4B1-32BD4C5A4A1F}" dt="2025-03-11T11:56:02.312" v="13" actId="478"/>
          <ac:spMkLst>
            <pc:docMk/>
            <pc:sldMk cId="1194944871" sldId="256"/>
            <ac:spMk id="9" creationId="{E65B25E3-AC5E-97A7-273B-C76D52258794}"/>
          </ac:spMkLst>
        </pc:spChg>
      </pc:sldChg>
      <pc:sldChg chg="addSp delSp modSp add mod modTransition setBg">
        <pc:chgData name="Burgan GySgt Cord E" userId="2013e845-e6ab-41c2-af3c-2dc695f5271d" providerId="ADAL" clId="{259CD97C-1FF0-417C-B4B1-32BD4C5A4A1F}" dt="2025-03-26T20:57:56.490" v="3815" actId="1076"/>
        <pc:sldMkLst>
          <pc:docMk/>
          <pc:sldMk cId="3766831460" sldId="256"/>
        </pc:sldMkLst>
        <pc:spChg chg="mod">
          <ac:chgData name="Burgan GySgt Cord E" userId="2013e845-e6ab-41c2-af3c-2dc695f5271d" providerId="ADAL" clId="{259CD97C-1FF0-417C-B4B1-32BD4C5A4A1F}" dt="2025-03-26T19:46:44.767" v="3528" actId="1076"/>
          <ac:spMkLst>
            <pc:docMk/>
            <pc:sldMk cId="3766831460" sldId="256"/>
            <ac:spMk id="3" creationId="{D6297EBD-895E-4ED4-86D7-E5D2F2B040AF}"/>
          </ac:spMkLst>
        </pc:spChg>
        <pc:spChg chg="mod">
          <ac:chgData name="Burgan GySgt Cord E" userId="2013e845-e6ab-41c2-af3c-2dc695f5271d" providerId="ADAL" clId="{259CD97C-1FF0-417C-B4B1-32BD4C5A4A1F}" dt="2025-03-26T19:37:17.592" v="3428" actId="207"/>
          <ac:spMkLst>
            <pc:docMk/>
            <pc:sldMk cId="3766831460" sldId="256"/>
            <ac:spMk id="12" creationId="{62BB3D93-1934-EC6B-ECE9-31947AF0C177}"/>
          </ac:spMkLst>
        </pc:spChg>
        <pc:picChg chg="add mod">
          <ac:chgData name="Burgan GySgt Cord E" userId="2013e845-e6ab-41c2-af3c-2dc695f5271d" providerId="ADAL" clId="{259CD97C-1FF0-417C-B4B1-32BD4C5A4A1F}" dt="2025-03-26T19:36:10.957" v="3426" actId="1076"/>
          <ac:picMkLst>
            <pc:docMk/>
            <pc:sldMk cId="3766831460" sldId="256"/>
            <ac:picMk id="2" creationId="{5D1954BD-D95F-B166-6184-20F08084673A}"/>
          </ac:picMkLst>
        </pc:picChg>
        <pc:picChg chg="add mod">
          <ac:chgData name="Burgan GySgt Cord E" userId="2013e845-e6ab-41c2-af3c-2dc695f5271d" providerId="ADAL" clId="{259CD97C-1FF0-417C-B4B1-32BD4C5A4A1F}" dt="2025-03-26T20:35:28.739" v="3610" actId="14100"/>
          <ac:picMkLst>
            <pc:docMk/>
            <pc:sldMk cId="3766831460" sldId="256"/>
            <ac:picMk id="4" creationId="{EBC9EA8E-1305-EDF7-D22E-251A50DB4CF3}"/>
          </ac:picMkLst>
        </pc:picChg>
        <pc:picChg chg="del">
          <ac:chgData name="Burgan GySgt Cord E" userId="2013e845-e6ab-41c2-af3c-2dc695f5271d" providerId="ADAL" clId="{259CD97C-1FF0-417C-B4B1-32BD4C5A4A1F}" dt="2025-03-26T20:27:51.795" v="3551" actId="478"/>
          <ac:picMkLst>
            <pc:docMk/>
            <pc:sldMk cId="3766831460" sldId="256"/>
            <ac:picMk id="5" creationId="{FB481E0C-8D2D-C31C-BAAB-D67855E2CA63}"/>
          </ac:picMkLst>
        </pc:picChg>
        <pc:picChg chg="add mod">
          <ac:chgData name="Burgan GySgt Cord E" userId="2013e845-e6ab-41c2-af3c-2dc695f5271d" providerId="ADAL" clId="{259CD97C-1FF0-417C-B4B1-32BD4C5A4A1F}" dt="2025-03-26T20:35:20.078" v="3606" actId="1076"/>
          <ac:picMkLst>
            <pc:docMk/>
            <pc:sldMk cId="3766831460" sldId="256"/>
            <ac:picMk id="6" creationId="{39A8721C-C547-0F07-F286-2C3F508480B7}"/>
          </ac:picMkLst>
        </pc:picChg>
        <pc:picChg chg="del">
          <ac:chgData name="Burgan GySgt Cord E" userId="2013e845-e6ab-41c2-af3c-2dc695f5271d" providerId="ADAL" clId="{259CD97C-1FF0-417C-B4B1-32BD4C5A4A1F}" dt="2025-03-26T20:28:00.472" v="3554" actId="478"/>
          <ac:picMkLst>
            <pc:docMk/>
            <pc:sldMk cId="3766831460" sldId="256"/>
            <ac:picMk id="7" creationId="{2D7D453A-7997-8348-3653-CFC02DB84810}"/>
          </ac:picMkLst>
        </pc:picChg>
        <pc:picChg chg="add del mod">
          <ac:chgData name="Burgan GySgt Cord E" userId="2013e845-e6ab-41c2-af3c-2dc695f5271d" providerId="ADAL" clId="{259CD97C-1FF0-417C-B4B1-32BD4C5A4A1F}" dt="2025-03-26T20:36:58.740" v="3626" actId="21"/>
          <ac:picMkLst>
            <pc:docMk/>
            <pc:sldMk cId="3766831460" sldId="256"/>
            <ac:picMk id="8" creationId="{E9DE02DD-2F34-B504-101E-15925BED048C}"/>
          </ac:picMkLst>
        </pc:picChg>
        <pc:picChg chg="del">
          <ac:chgData name="Burgan GySgt Cord E" userId="2013e845-e6ab-41c2-af3c-2dc695f5271d" providerId="ADAL" clId="{259CD97C-1FF0-417C-B4B1-32BD4C5A4A1F}" dt="2025-03-26T19:35:54.833" v="3421" actId="478"/>
          <ac:picMkLst>
            <pc:docMk/>
            <pc:sldMk cId="3766831460" sldId="256"/>
            <ac:picMk id="9" creationId="{EC7038BC-ACD7-0E88-6BFA-F13C4C42A26D}"/>
          </ac:picMkLst>
        </pc:picChg>
        <pc:picChg chg="add mod">
          <ac:chgData name="Burgan GySgt Cord E" userId="2013e845-e6ab-41c2-af3c-2dc695f5271d" providerId="ADAL" clId="{259CD97C-1FF0-417C-B4B1-32BD4C5A4A1F}" dt="2025-03-26T20:57:56.490" v="3815" actId="1076"/>
          <ac:picMkLst>
            <pc:docMk/>
            <pc:sldMk cId="3766831460" sldId="256"/>
            <ac:picMk id="10" creationId="{5043901E-436A-B0EF-89AF-8E48D337071A}"/>
          </ac:picMkLst>
        </pc:picChg>
        <pc:picChg chg="del">
          <ac:chgData name="Burgan GySgt Cord E" userId="2013e845-e6ab-41c2-af3c-2dc695f5271d" providerId="ADAL" clId="{259CD97C-1FF0-417C-B4B1-32BD4C5A4A1F}" dt="2025-03-26T19:41:48.634" v="3487" actId="478"/>
          <ac:picMkLst>
            <pc:docMk/>
            <pc:sldMk cId="3766831460" sldId="256"/>
            <ac:picMk id="11" creationId="{A61FE0A4-9222-FB7E-4314-962197313985}"/>
          </ac:picMkLst>
        </pc:picChg>
        <pc:picChg chg="add mod">
          <ac:chgData name="Burgan GySgt Cord E" userId="2013e845-e6ab-41c2-af3c-2dc695f5271d" providerId="ADAL" clId="{259CD97C-1FF0-417C-B4B1-32BD4C5A4A1F}" dt="2025-03-26T20:57:56.490" v="3815" actId="1076"/>
          <ac:picMkLst>
            <pc:docMk/>
            <pc:sldMk cId="3766831460" sldId="256"/>
            <ac:picMk id="13" creationId="{4A562ED6-4F3D-5BC3-9748-E088AC59D7F9}"/>
          </ac:picMkLst>
        </pc:picChg>
        <pc:picChg chg="add mod">
          <ac:chgData name="Burgan GySgt Cord E" userId="2013e845-e6ab-41c2-af3c-2dc695f5271d" providerId="ADAL" clId="{259CD97C-1FF0-417C-B4B1-32BD4C5A4A1F}" dt="2025-03-26T20:57:56.490" v="3815" actId="1076"/>
          <ac:picMkLst>
            <pc:docMk/>
            <pc:sldMk cId="3766831460" sldId="256"/>
            <ac:picMk id="14" creationId="{F0768E00-127A-33FD-5F45-FC3D6B3436FD}"/>
          </ac:picMkLst>
        </pc:picChg>
        <pc:picChg chg="add mod">
          <ac:chgData name="Burgan GySgt Cord E" userId="2013e845-e6ab-41c2-af3c-2dc695f5271d" providerId="ADAL" clId="{259CD97C-1FF0-417C-B4B1-32BD4C5A4A1F}" dt="2025-03-26T20:57:56.490" v="3815" actId="1076"/>
          <ac:picMkLst>
            <pc:docMk/>
            <pc:sldMk cId="3766831460" sldId="256"/>
            <ac:picMk id="15" creationId="{56B8D788-DA14-668B-2649-DB8B74087178}"/>
          </ac:picMkLst>
        </pc:picChg>
      </pc:sldChg>
      <pc:sldChg chg="add del setBg">
        <pc:chgData name="Burgan GySgt Cord E" userId="2013e845-e6ab-41c2-af3c-2dc695f5271d" providerId="ADAL" clId="{259CD97C-1FF0-417C-B4B1-32BD4C5A4A1F}" dt="2025-03-26T19:47:00.189" v="3529" actId="47"/>
        <pc:sldMkLst>
          <pc:docMk/>
          <pc:sldMk cId="1137774046" sldId="257"/>
        </pc:sldMkLst>
      </pc:sldChg>
      <pc:sldChg chg="add del setBg">
        <pc:chgData name="Burgan GySgt Cord E" userId="2013e845-e6ab-41c2-af3c-2dc695f5271d" providerId="ADAL" clId="{259CD97C-1FF0-417C-B4B1-32BD4C5A4A1F}" dt="2025-03-26T19:47:05.500" v="3530" actId="47"/>
        <pc:sldMkLst>
          <pc:docMk/>
          <pc:sldMk cId="2276247899" sldId="258"/>
        </pc:sldMkLst>
      </pc:sldChg>
      <pc:sldChg chg="del">
        <pc:chgData name="Burgan GySgt Cord E" userId="2013e845-e6ab-41c2-af3c-2dc695f5271d" providerId="ADAL" clId="{259CD97C-1FF0-417C-B4B1-32BD4C5A4A1F}" dt="2025-03-08T22:24:02.961" v="12" actId="47"/>
        <pc:sldMkLst>
          <pc:docMk/>
          <pc:sldMk cId="3282772062" sldId="258"/>
        </pc:sldMkLst>
      </pc:sldChg>
      <pc:sldChg chg="del">
        <pc:chgData name="Burgan GySgt Cord E" userId="2013e845-e6ab-41c2-af3c-2dc695f5271d" providerId="ADAL" clId="{259CD97C-1FF0-417C-B4B1-32BD4C5A4A1F}" dt="2025-03-08T22:24:02.961" v="12" actId="47"/>
        <pc:sldMkLst>
          <pc:docMk/>
          <pc:sldMk cId="728666477" sldId="259"/>
        </pc:sldMkLst>
      </pc:sldChg>
      <pc:sldChg chg="add del setBg">
        <pc:chgData name="Burgan GySgt Cord E" userId="2013e845-e6ab-41c2-af3c-2dc695f5271d" providerId="ADAL" clId="{259CD97C-1FF0-417C-B4B1-32BD4C5A4A1F}" dt="2025-03-26T19:47:05.500" v="3530" actId="47"/>
        <pc:sldMkLst>
          <pc:docMk/>
          <pc:sldMk cId="1098906032" sldId="259"/>
        </pc:sldMkLst>
      </pc:sldChg>
      <pc:sldChg chg="addSp delSp modSp new mod modTransition setBg delAnim modAnim">
        <pc:chgData name="Burgan GySgt Cord E" userId="2013e845-e6ab-41c2-af3c-2dc695f5271d" providerId="ADAL" clId="{259CD97C-1FF0-417C-B4B1-32BD4C5A4A1F}" dt="2025-03-11T12:00:04.367" v="38"/>
        <pc:sldMkLst>
          <pc:docMk/>
          <pc:sldMk cId="1230862099" sldId="260"/>
        </pc:sldMkLst>
        <pc:spChg chg="del">
          <ac:chgData name="Burgan GySgt Cord E" userId="2013e845-e6ab-41c2-af3c-2dc695f5271d" providerId="ADAL" clId="{259CD97C-1FF0-417C-B4B1-32BD4C5A4A1F}" dt="2025-03-08T18:08:47.171" v="2" actId="478"/>
          <ac:spMkLst>
            <pc:docMk/>
            <pc:sldMk cId="1230862099" sldId="260"/>
            <ac:spMk id="2" creationId="{4C40F2E1-AB61-712D-2A39-692BE2B444F1}"/>
          </ac:spMkLst>
        </pc:spChg>
        <pc:spChg chg="del">
          <ac:chgData name="Burgan GySgt Cord E" userId="2013e845-e6ab-41c2-af3c-2dc695f5271d" providerId="ADAL" clId="{259CD97C-1FF0-417C-B4B1-32BD4C5A4A1F}" dt="2025-03-08T18:08:48.028" v="3" actId="478"/>
          <ac:spMkLst>
            <pc:docMk/>
            <pc:sldMk cId="1230862099" sldId="260"/>
            <ac:spMk id="3" creationId="{227085C5-4974-7504-B8BF-C78B8F152C41}"/>
          </ac:spMkLst>
        </pc:spChg>
        <pc:graphicFrameChg chg="add mod modGraphic">
          <ac:chgData name="Burgan GySgt Cord E" userId="2013e845-e6ab-41c2-af3c-2dc695f5271d" providerId="ADAL" clId="{259CD97C-1FF0-417C-B4B1-32BD4C5A4A1F}" dt="2025-03-11T11:56:32.404" v="16" actId="14100"/>
          <ac:graphicFrameMkLst>
            <pc:docMk/>
            <pc:sldMk cId="1230862099" sldId="260"/>
            <ac:graphicFrameMk id="5" creationId="{8E8E3C84-1BA4-4117-8B53-B6DA12748E17}"/>
          </ac:graphicFrameMkLst>
        </pc:graphicFrameChg>
        <pc:picChg chg="add del mod">
          <ac:chgData name="Burgan GySgt Cord E" userId="2013e845-e6ab-41c2-af3c-2dc695f5271d" providerId="ADAL" clId="{259CD97C-1FF0-417C-B4B1-32BD4C5A4A1F}" dt="2025-03-08T18:17:59.331" v="7" actId="478"/>
          <ac:picMkLst>
            <pc:docMk/>
            <pc:sldMk cId="1230862099" sldId="260"/>
            <ac:picMk id="4" creationId="{04F010FC-F687-A0E5-2C6C-2D932EB21618}"/>
          </ac:picMkLst>
        </pc:picChg>
      </pc:sldChg>
      <pc:sldChg chg="addSp delSp modSp add mod modTransition setBg modAnim">
        <pc:chgData name="Burgan GySgt Cord E" userId="2013e845-e6ab-41c2-af3c-2dc695f5271d" providerId="ADAL" clId="{259CD97C-1FF0-417C-B4B1-32BD4C5A4A1F}" dt="2025-03-27T09:39:33.912" v="4466"/>
        <pc:sldMkLst>
          <pc:docMk/>
          <pc:sldMk cId="1990099899" sldId="261"/>
        </pc:sldMkLst>
        <pc:graphicFrameChg chg="mod modGraphic">
          <ac:chgData name="Burgan GySgt Cord E" userId="2013e845-e6ab-41c2-af3c-2dc695f5271d" providerId="ADAL" clId="{259CD97C-1FF0-417C-B4B1-32BD4C5A4A1F}" dt="2025-03-11T11:59:54.436" v="37" actId="1035"/>
          <ac:graphicFrameMkLst>
            <pc:docMk/>
            <pc:sldMk cId="1990099899" sldId="261"/>
            <ac:graphicFrameMk id="5" creationId="{8E8E3C84-1BA4-4117-8B53-B6DA12748E17}"/>
          </ac:graphicFrameMkLst>
        </pc:graphicFrameChg>
        <pc:picChg chg="add mod">
          <ac:chgData name="Burgan GySgt Cord E" userId="2013e845-e6ab-41c2-af3c-2dc695f5271d" providerId="ADAL" clId="{259CD97C-1FF0-417C-B4B1-32BD4C5A4A1F}" dt="2025-03-25T18:54:20.139" v="2362" actId="1076"/>
          <ac:picMkLst>
            <pc:docMk/>
            <pc:sldMk cId="1990099899" sldId="261"/>
            <ac:picMk id="2" creationId="{01631F81-01DD-9F1A-78DA-0710067B9775}"/>
          </ac:picMkLst>
        </pc:picChg>
        <pc:picChg chg="add del mod">
          <ac:chgData name="Burgan GySgt Cord E" userId="2013e845-e6ab-41c2-af3c-2dc695f5271d" providerId="ADAL" clId="{259CD97C-1FF0-417C-B4B1-32BD4C5A4A1F}" dt="2025-03-11T12:00:34.617" v="43" actId="478"/>
          <ac:picMkLst>
            <pc:docMk/>
            <pc:sldMk cId="1990099899" sldId="261"/>
            <ac:picMk id="2" creationId="{D3581B01-304C-A22D-C834-A6E474DE9FBC}"/>
          </ac:picMkLst>
        </pc:picChg>
        <pc:picChg chg="add mod">
          <ac:chgData name="Burgan GySgt Cord E" userId="2013e845-e6ab-41c2-af3c-2dc695f5271d" providerId="ADAL" clId="{259CD97C-1FF0-417C-B4B1-32BD4C5A4A1F}" dt="2025-03-11T12:01:51.044" v="52" actId="1076"/>
          <ac:picMkLst>
            <pc:docMk/>
            <pc:sldMk cId="1990099899" sldId="261"/>
            <ac:picMk id="3" creationId="{A65F3242-1AD9-5132-2434-43A065BEBA57}"/>
          </ac:picMkLst>
        </pc:picChg>
        <pc:picChg chg="add mod">
          <ac:chgData name="Burgan GySgt Cord E" userId="2013e845-e6ab-41c2-af3c-2dc695f5271d" providerId="ADAL" clId="{259CD97C-1FF0-417C-B4B1-32BD4C5A4A1F}" dt="2025-03-27T09:39:30.450" v="4465" actId="1076"/>
          <ac:picMkLst>
            <pc:docMk/>
            <pc:sldMk cId="1990099899" sldId="261"/>
            <ac:picMk id="4" creationId="{34CA3187-D613-172E-755A-EFEF6F42E5DF}"/>
          </ac:picMkLst>
        </pc:picChg>
        <pc:picChg chg="add del mod">
          <ac:chgData name="Burgan GySgt Cord E" userId="2013e845-e6ab-41c2-af3c-2dc695f5271d" providerId="ADAL" clId="{259CD97C-1FF0-417C-B4B1-32BD4C5A4A1F}" dt="2025-03-11T11:59:25.583" v="25" actId="478"/>
          <ac:picMkLst>
            <pc:docMk/>
            <pc:sldMk cId="1990099899" sldId="261"/>
            <ac:picMk id="1026" creationId="{8596E51A-E505-2064-ABF1-E0AE99C4B281}"/>
          </ac:picMkLst>
        </pc:picChg>
        <pc:picChg chg="add del mod">
          <ac:chgData name="Burgan GySgt Cord E" userId="2013e845-e6ab-41c2-af3c-2dc695f5271d" providerId="ADAL" clId="{259CD97C-1FF0-417C-B4B1-32BD4C5A4A1F}" dt="2025-03-11T12:01:26.531" v="46" actId="478"/>
          <ac:picMkLst>
            <pc:docMk/>
            <pc:sldMk cId="1990099899" sldId="261"/>
            <ac:picMk id="1028" creationId="{28D635A0-8197-360B-8696-AF9925E3AD34}"/>
          </ac:picMkLst>
        </pc:picChg>
        <pc:picChg chg="add mod">
          <ac:chgData name="Burgan GySgt Cord E" userId="2013e845-e6ab-41c2-af3c-2dc695f5271d" providerId="ADAL" clId="{259CD97C-1FF0-417C-B4B1-32BD4C5A4A1F}" dt="2025-03-11T12:01:38.660" v="49" actId="1076"/>
          <ac:picMkLst>
            <pc:docMk/>
            <pc:sldMk cId="1990099899" sldId="261"/>
            <ac:picMk id="1030" creationId="{1922258B-9D04-7F43-EE4A-2A85AF2CDCE8}"/>
          </ac:picMkLst>
        </pc:picChg>
        <pc:picChg chg="add">
          <ac:chgData name="Burgan GySgt Cord E" userId="2013e845-e6ab-41c2-af3c-2dc695f5271d" providerId="ADAL" clId="{259CD97C-1FF0-417C-B4B1-32BD4C5A4A1F}" dt="2025-03-11T12:01:40.499" v="50"/>
          <ac:picMkLst>
            <pc:docMk/>
            <pc:sldMk cId="1990099899" sldId="261"/>
            <ac:picMk id="1032" creationId="{8B194F4D-3F9D-48BC-DF38-5EC1640DA1B0}"/>
          </ac:picMkLst>
        </pc:picChg>
      </pc:sldChg>
      <pc:sldChg chg="addSp delSp modSp add del mod modTransition setBg modAnim">
        <pc:chgData name="Burgan GySgt Cord E" userId="2013e845-e6ab-41c2-af3c-2dc695f5271d" providerId="ADAL" clId="{259CD97C-1FF0-417C-B4B1-32BD4C5A4A1F}" dt="2025-03-25T18:54:08.490" v="2360" actId="47"/>
        <pc:sldMkLst>
          <pc:docMk/>
          <pc:sldMk cId="2725443073" sldId="262"/>
        </pc:sldMkLst>
        <pc:graphicFrameChg chg="mod modGraphic">
          <ac:chgData name="Burgan GySgt Cord E" userId="2013e845-e6ab-41c2-af3c-2dc695f5271d" providerId="ADAL" clId="{259CD97C-1FF0-417C-B4B1-32BD4C5A4A1F}" dt="2025-03-11T13:00:15.019" v="82" actId="1036"/>
          <ac:graphicFrameMkLst>
            <pc:docMk/>
            <pc:sldMk cId="2725443073" sldId="262"/>
            <ac:graphicFrameMk id="5" creationId="{8E8E3C84-1BA4-4117-8B53-B6DA12748E17}"/>
          </ac:graphicFrameMkLst>
        </pc:graphicFrameChg>
        <pc:picChg chg="add mod">
          <ac:chgData name="Burgan GySgt Cord E" userId="2013e845-e6ab-41c2-af3c-2dc695f5271d" providerId="ADAL" clId="{259CD97C-1FF0-417C-B4B1-32BD4C5A4A1F}" dt="2025-03-11T12:58:10.023" v="68" actId="1076"/>
          <ac:picMkLst>
            <pc:docMk/>
            <pc:sldMk cId="2725443073" sldId="262"/>
            <ac:picMk id="2" creationId="{70948583-AEC4-E770-9DD8-B828E510FF27}"/>
          </ac:picMkLst>
        </pc:picChg>
        <pc:picChg chg="del mod">
          <ac:chgData name="Burgan GySgt Cord E" userId="2013e845-e6ab-41c2-af3c-2dc695f5271d" providerId="ADAL" clId="{259CD97C-1FF0-417C-B4B1-32BD4C5A4A1F}" dt="2025-03-11T12:58:05.955" v="66" actId="478"/>
          <ac:picMkLst>
            <pc:docMk/>
            <pc:sldMk cId="2725443073" sldId="262"/>
            <ac:picMk id="3" creationId="{A65F3242-1AD9-5132-2434-43A065BEBA57}"/>
          </ac:picMkLst>
        </pc:picChg>
        <pc:picChg chg="add mod">
          <ac:chgData name="Burgan GySgt Cord E" userId="2013e845-e6ab-41c2-af3c-2dc695f5271d" providerId="ADAL" clId="{259CD97C-1FF0-417C-B4B1-32BD4C5A4A1F}" dt="2025-03-11T12:58:20.818" v="70" actId="1076"/>
          <ac:picMkLst>
            <pc:docMk/>
            <pc:sldMk cId="2725443073" sldId="262"/>
            <ac:picMk id="4" creationId="{5E39DA4A-DD45-F02C-DC9E-822944EBB9B4}"/>
          </ac:picMkLst>
        </pc:picChg>
        <pc:picChg chg="add mod">
          <ac:chgData name="Burgan GySgt Cord E" userId="2013e845-e6ab-41c2-af3c-2dc695f5271d" providerId="ADAL" clId="{259CD97C-1FF0-417C-B4B1-32BD4C5A4A1F}" dt="2025-03-11T12:58:20.818" v="70" actId="1076"/>
          <ac:picMkLst>
            <pc:docMk/>
            <pc:sldMk cId="2725443073" sldId="262"/>
            <ac:picMk id="6" creationId="{D5930ADE-F14D-DC83-04FA-E0B785C54D9C}"/>
          </ac:picMkLst>
        </pc:picChg>
        <pc:picChg chg="add mod">
          <ac:chgData name="Burgan GySgt Cord E" userId="2013e845-e6ab-41c2-af3c-2dc695f5271d" providerId="ADAL" clId="{259CD97C-1FF0-417C-B4B1-32BD4C5A4A1F}" dt="2025-03-11T12:58:27.881" v="72" actId="1076"/>
          <ac:picMkLst>
            <pc:docMk/>
            <pc:sldMk cId="2725443073" sldId="262"/>
            <ac:picMk id="7" creationId="{1F20145B-397D-ECA6-9DBF-62FEADCA8F95}"/>
          </ac:picMkLst>
        </pc:picChg>
        <pc:picChg chg="add mod">
          <ac:chgData name="Burgan GySgt Cord E" userId="2013e845-e6ab-41c2-af3c-2dc695f5271d" providerId="ADAL" clId="{259CD97C-1FF0-417C-B4B1-32BD4C5A4A1F}" dt="2025-03-11T12:58:27.881" v="72" actId="1076"/>
          <ac:picMkLst>
            <pc:docMk/>
            <pc:sldMk cId="2725443073" sldId="262"/>
            <ac:picMk id="8" creationId="{79B528D6-A299-25DD-0C8C-635D5AF185A7}"/>
          </ac:picMkLst>
        </pc:picChg>
        <pc:picChg chg="add mod">
          <ac:chgData name="Burgan GySgt Cord E" userId="2013e845-e6ab-41c2-af3c-2dc695f5271d" providerId="ADAL" clId="{259CD97C-1FF0-417C-B4B1-32BD4C5A4A1F}" dt="2025-03-11T12:58:34.558" v="74" actId="1076"/>
          <ac:picMkLst>
            <pc:docMk/>
            <pc:sldMk cId="2725443073" sldId="262"/>
            <ac:picMk id="9" creationId="{228BE3B0-0D78-B5FD-AD57-78D4D5AD8D56}"/>
          </ac:picMkLst>
        </pc:picChg>
        <pc:picChg chg="add mod">
          <ac:chgData name="Burgan GySgt Cord E" userId="2013e845-e6ab-41c2-af3c-2dc695f5271d" providerId="ADAL" clId="{259CD97C-1FF0-417C-B4B1-32BD4C5A4A1F}" dt="2025-03-11T12:58:34.558" v="74" actId="1076"/>
          <ac:picMkLst>
            <pc:docMk/>
            <pc:sldMk cId="2725443073" sldId="262"/>
            <ac:picMk id="10" creationId="{19CF06AE-4BA8-E197-0BA1-B6F4BA2DA9B6}"/>
          </ac:picMkLst>
        </pc:picChg>
        <pc:picChg chg="add mod">
          <ac:chgData name="Burgan GySgt Cord E" userId="2013e845-e6ab-41c2-af3c-2dc695f5271d" providerId="ADAL" clId="{259CD97C-1FF0-417C-B4B1-32BD4C5A4A1F}" dt="2025-03-11T12:58:44.115" v="76" actId="1076"/>
          <ac:picMkLst>
            <pc:docMk/>
            <pc:sldMk cId="2725443073" sldId="262"/>
            <ac:picMk id="11" creationId="{246A71E4-4536-9410-AEE4-4EBB7C409EB9}"/>
          </ac:picMkLst>
        </pc:picChg>
        <pc:picChg chg="add mod">
          <ac:chgData name="Burgan GySgt Cord E" userId="2013e845-e6ab-41c2-af3c-2dc695f5271d" providerId="ADAL" clId="{259CD97C-1FF0-417C-B4B1-32BD4C5A4A1F}" dt="2025-03-11T12:58:44.115" v="76" actId="1076"/>
          <ac:picMkLst>
            <pc:docMk/>
            <pc:sldMk cId="2725443073" sldId="262"/>
            <ac:picMk id="12" creationId="{B4B75D09-8F37-205D-3478-3400858508AF}"/>
          </ac:picMkLst>
        </pc:picChg>
        <pc:picChg chg="mod">
          <ac:chgData name="Burgan GySgt Cord E" userId="2013e845-e6ab-41c2-af3c-2dc695f5271d" providerId="ADAL" clId="{259CD97C-1FF0-417C-B4B1-32BD4C5A4A1F}" dt="2025-03-11T12:58:01.607" v="64" actId="1076"/>
          <ac:picMkLst>
            <pc:docMk/>
            <pc:sldMk cId="2725443073" sldId="262"/>
            <ac:picMk id="1030" creationId="{1922258B-9D04-7F43-EE4A-2A85AF2CDCE8}"/>
          </ac:picMkLst>
        </pc:picChg>
      </pc:sldChg>
      <pc:sldChg chg="addSp delSp modSp new mod ord modTransition setBg">
        <pc:chgData name="Burgan GySgt Cord E" userId="2013e845-e6ab-41c2-af3c-2dc695f5271d" providerId="ADAL" clId="{259CD97C-1FF0-417C-B4B1-32BD4C5A4A1F}" dt="2025-04-04T19:02:07.431" v="6280"/>
        <pc:sldMkLst>
          <pc:docMk/>
          <pc:sldMk cId="2359469254" sldId="263"/>
        </pc:sldMkLst>
        <pc:spChg chg="del">
          <ac:chgData name="Burgan GySgt Cord E" userId="2013e845-e6ab-41c2-af3c-2dc695f5271d" providerId="ADAL" clId="{259CD97C-1FF0-417C-B4B1-32BD4C5A4A1F}" dt="2025-03-24T13:06:14.525" v="87" actId="478"/>
          <ac:spMkLst>
            <pc:docMk/>
            <pc:sldMk cId="2359469254" sldId="263"/>
            <ac:spMk id="2" creationId="{C821AFCD-37E0-3FF9-AF1C-1971D8496363}"/>
          </ac:spMkLst>
        </pc:spChg>
        <pc:spChg chg="del">
          <ac:chgData name="Burgan GySgt Cord E" userId="2013e845-e6ab-41c2-af3c-2dc695f5271d" providerId="ADAL" clId="{259CD97C-1FF0-417C-B4B1-32BD4C5A4A1F}" dt="2025-03-24T13:06:14.525" v="87" actId="478"/>
          <ac:spMkLst>
            <pc:docMk/>
            <pc:sldMk cId="2359469254" sldId="263"/>
            <ac:spMk id="3" creationId="{FD18B2A7-A760-D119-B01D-63F018EDD2D4}"/>
          </ac:spMkLst>
        </pc:spChg>
        <pc:spChg chg="add del mod">
          <ac:chgData name="Burgan GySgt Cord E" userId="2013e845-e6ab-41c2-af3c-2dc695f5271d" providerId="ADAL" clId="{259CD97C-1FF0-417C-B4B1-32BD4C5A4A1F}" dt="2025-03-24T13:18:47.613" v="97" actId="478"/>
          <ac:spMkLst>
            <pc:docMk/>
            <pc:sldMk cId="2359469254" sldId="263"/>
            <ac:spMk id="5" creationId="{C358A3CD-CA82-F3C7-33B2-AB94C2B615A1}"/>
          </ac:spMkLst>
        </pc:spChg>
        <pc:picChg chg="add del mod">
          <ac:chgData name="Burgan GySgt Cord E" userId="2013e845-e6ab-41c2-af3c-2dc695f5271d" providerId="ADAL" clId="{259CD97C-1FF0-417C-B4B1-32BD4C5A4A1F}" dt="2025-03-25T10:42:15.010" v="557" actId="21"/>
          <ac:picMkLst>
            <pc:docMk/>
            <pc:sldMk cId="2359469254" sldId="263"/>
            <ac:picMk id="2" creationId="{49D277C5-0AF2-C059-ED47-C622F9FE413C}"/>
          </ac:picMkLst>
        </pc:picChg>
        <pc:picChg chg="add del mod">
          <ac:chgData name="Burgan GySgt Cord E" userId="2013e845-e6ab-41c2-af3c-2dc695f5271d" providerId="ADAL" clId="{259CD97C-1FF0-417C-B4B1-32BD4C5A4A1F}" dt="2025-03-24T13:08:04.674" v="93" actId="478"/>
          <ac:picMkLst>
            <pc:docMk/>
            <pc:sldMk cId="2359469254" sldId="263"/>
            <ac:picMk id="4" creationId="{F4B90B31-7495-DF02-B4D8-ED5F36C06782}"/>
          </ac:picMkLst>
        </pc:picChg>
        <pc:picChg chg="add del mod">
          <ac:chgData name="Burgan GySgt Cord E" userId="2013e845-e6ab-41c2-af3c-2dc695f5271d" providerId="ADAL" clId="{259CD97C-1FF0-417C-B4B1-32BD4C5A4A1F}" dt="2025-03-24T22:11:48.770" v="228" actId="21"/>
          <ac:picMkLst>
            <pc:docMk/>
            <pc:sldMk cId="2359469254" sldId="263"/>
            <ac:picMk id="6" creationId="{28D13136-84AD-F1A3-0B0B-1215E4913806}"/>
          </ac:picMkLst>
        </pc:picChg>
        <pc:picChg chg="add">
          <ac:chgData name="Burgan GySgt Cord E" userId="2013e845-e6ab-41c2-af3c-2dc695f5271d" providerId="ADAL" clId="{259CD97C-1FF0-417C-B4B1-32BD4C5A4A1F}" dt="2025-03-24T13:08:52.865" v="94"/>
          <ac:picMkLst>
            <pc:docMk/>
            <pc:sldMk cId="2359469254" sldId="263"/>
            <ac:picMk id="1026" creationId="{5E6052F6-FCEF-7C58-767D-F79803859FE9}"/>
          </ac:picMkLst>
        </pc:picChg>
      </pc:sldChg>
      <pc:sldChg chg="addSp delSp modSp new mod setBg addAnim delAnim setClrOvrMap">
        <pc:chgData name="Burgan GySgt Cord E" userId="2013e845-e6ab-41c2-af3c-2dc695f5271d" providerId="ADAL" clId="{259CD97C-1FF0-417C-B4B1-32BD4C5A4A1F}" dt="2025-03-26T19:19:19.897" v="3326" actId="403"/>
        <pc:sldMkLst>
          <pc:docMk/>
          <pc:sldMk cId="2884602779" sldId="264"/>
        </pc:sldMkLst>
        <pc:spChg chg="mod ord">
          <ac:chgData name="Burgan GySgt Cord E" userId="2013e845-e6ab-41c2-af3c-2dc695f5271d" providerId="ADAL" clId="{259CD97C-1FF0-417C-B4B1-32BD4C5A4A1F}" dt="2025-03-26T19:19:06.929" v="3323" actId="1036"/>
          <ac:spMkLst>
            <pc:docMk/>
            <pc:sldMk cId="2884602779" sldId="264"/>
            <ac:spMk id="2" creationId="{6458A015-2B52-97BC-6665-2028AAFDC129}"/>
          </ac:spMkLst>
        </pc:spChg>
        <pc:spChg chg="mod ord">
          <ac:chgData name="Burgan GySgt Cord E" userId="2013e845-e6ab-41c2-af3c-2dc695f5271d" providerId="ADAL" clId="{259CD97C-1FF0-417C-B4B1-32BD4C5A4A1F}" dt="2025-03-26T19:19:19.897" v="3326" actId="403"/>
          <ac:spMkLst>
            <pc:docMk/>
            <pc:sldMk cId="2884602779" sldId="264"/>
            <ac:spMk id="3" creationId="{BC242305-F328-745A-BF2F-3945B1B7E084}"/>
          </ac:spMkLst>
        </pc:spChg>
        <pc:spChg chg="add del">
          <ac:chgData name="Burgan GySgt Cord E" userId="2013e845-e6ab-41c2-af3c-2dc695f5271d" providerId="ADAL" clId="{259CD97C-1FF0-417C-B4B1-32BD4C5A4A1F}" dt="2025-03-25T09:42:51.874" v="347" actId="26606"/>
          <ac:spMkLst>
            <pc:docMk/>
            <pc:sldMk cId="2884602779" sldId="264"/>
            <ac:spMk id="10" creationId="{0E91F5CA-B392-444C-88E3-BF5BAAEBDEB0}"/>
          </ac:spMkLst>
        </pc:spChg>
        <pc:spChg chg="add del">
          <ac:chgData name="Burgan GySgt Cord E" userId="2013e845-e6ab-41c2-af3c-2dc695f5271d" providerId="ADAL" clId="{259CD97C-1FF0-417C-B4B1-32BD4C5A4A1F}" dt="2025-03-24T22:14:16.796" v="258" actId="26606"/>
          <ac:spMkLst>
            <pc:docMk/>
            <pc:sldMk cId="2884602779" sldId="264"/>
            <ac:spMk id="11" creationId="{71B2258F-86CA-4D4D-8270-BC05FCDEBFB3}"/>
          </ac:spMkLst>
        </pc:spChg>
        <pc:spChg chg="add del">
          <ac:chgData name="Burgan GySgt Cord E" userId="2013e845-e6ab-41c2-af3c-2dc695f5271d" providerId="ADAL" clId="{259CD97C-1FF0-417C-B4B1-32BD4C5A4A1F}" dt="2025-03-25T09:42:51.874" v="347" actId="26606"/>
          <ac:spMkLst>
            <pc:docMk/>
            <pc:sldMk cId="2884602779" sldId="264"/>
            <ac:spMk id="12" creationId="{0459807F-B6FA-44D3-9A53-C55B6B56884A}"/>
          </ac:spMkLst>
        </pc:spChg>
        <pc:spChg chg="add del">
          <ac:chgData name="Burgan GySgt Cord E" userId="2013e845-e6ab-41c2-af3c-2dc695f5271d" providerId="ADAL" clId="{259CD97C-1FF0-417C-B4B1-32BD4C5A4A1F}" dt="2025-03-25T09:42:51.874" v="346" actId="26606"/>
          <ac:spMkLst>
            <pc:docMk/>
            <pc:sldMk cId="2884602779" sldId="264"/>
            <ac:spMk id="17" creationId="{8A95209C-5275-4E15-8EA7-7F42980ABF2D}"/>
          </ac:spMkLst>
        </pc:spChg>
        <pc:spChg chg="add del">
          <ac:chgData name="Burgan GySgt Cord E" userId="2013e845-e6ab-41c2-af3c-2dc695f5271d" providerId="ADAL" clId="{259CD97C-1FF0-417C-B4B1-32BD4C5A4A1F}" dt="2025-03-25T09:42:51.874" v="346" actId="26606"/>
          <ac:spMkLst>
            <pc:docMk/>
            <pc:sldMk cId="2884602779" sldId="264"/>
            <ac:spMk id="19" creationId="{4F2ED431-E304-4FF0-9F4E-032783C9D612}"/>
          </ac:spMkLst>
        </pc:spChg>
        <pc:spChg chg="add del">
          <ac:chgData name="Burgan GySgt Cord E" userId="2013e845-e6ab-41c2-af3c-2dc695f5271d" providerId="ADAL" clId="{259CD97C-1FF0-417C-B4B1-32BD4C5A4A1F}" dt="2025-03-25T09:42:51.874" v="346" actId="26606"/>
          <ac:spMkLst>
            <pc:docMk/>
            <pc:sldMk cId="2884602779" sldId="264"/>
            <ac:spMk id="21" creationId="{4E87FCFB-2CCE-460D-B3DD-557C8BD1B94A}"/>
          </ac:spMkLst>
        </pc:spChg>
        <pc:spChg chg="add del">
          <ac:chgData name="Burgan GySgt Cord E" userId="2013e845-e6ab-41c2-af3c-2dc695f5271d" providerId="ADAL" clId="{259CD97C-1FF0-417C-B4B1-32BD4C5A4A1F}" dt="2025-03-25T09:45:34.128" v="401" actId="26606"/>
          <ac:spMkLst>
            <pc:docMk/>
            <pc:sldMk cId="2884602779" sldId="264"/>
            <ac:spMk id="24" creationId="{870A1295-61BC-4214-AA3E-D396673024D0}"/>
          </ac:spMkLst>
        </pc:spChg>
        <pc:spChg chg="add del">
          <ac:chgData name="Burgan GySgt Cord E" userId="2013e845-e6ab-41c2-af3c-2dc695f5271d" providerId="ADAL" clId="{259CD97C-1FF0-417C-B4B1-32BD4C5A4A1F}" dt="2025-03-25T09:45:06.327" v="398" actId="26606"/>
          <ac:spMkLst>
            <pc:docMk/>
            <pc:sldMk cId="2884602779" sldId="264"/>
            <ac:spMk id="31" creationId="{8555C5B3-193A-4749-9AFD-682E53CDDE8F}"/>
          </ac:spMkLst>
        </pc:spChg>
        <pc:spChg chg="add del">
          <ac:chgData name="Burgan GySgt Cord E" userId="2013e845-e6ab-41c2-af3c-2dc695f5271d" providerId="ADAL" clId="{259CD97C-1FF0-417C-B4B1-32BD4C5A4A1F}" dt="2025-03-25T09:45:06.327" v="398" actId="26606"/>
          <ac:spMkLst>
            <pc:docMk/>
            <pc:sldMk cId="2884602779" sldId="264"/>
            <ac:spMk id="33" creationId="{2EAE06A6-F76A-41C9-827A-C561B004485C}"/>
          </ac:spMkLst>
        </pc:spChg>
        <pc:spChg chg="add del">
          <ac:chgData name="Burgan GySgt Cord E" userId="2013e845-e6ab-41c2-af3c-2dc695f5271d" providerId="ADAL" clId="{259CD97C-1FF0-417C-B4B1-32BD4C5A4A1F}" dt="2025-03-25T09:45:06.327" v="398" actId="26606"/>
          <ac:spMkLst>
            <pc:docMk/>
            <pc:sldMk cId="2884602779" sldId="264"/>
            <ac:spMk id="35" creationId="{89F9D4E8-0639-444B-949B-9518585061AF}"/>
          </ac:spMkLst>
        </pc:spChg>
        <pc:spChg chg="add del">
          <ac:chgData name="Burgan GySgt Cord E" userId="2013e845-e6ab-41c2-af3c-2dc695f5271d" providerId="ADAL" clId="{259CD97C-1FF0-417C-B4B1-32BD4C5A4A1F}" dt="2025-03-25T09:45:06.327" v="398" actId="26606"/>
          <ac:spMkLst>
            <pc:docMk/>
            <pc:sldMk cId="2884602779" sldId="264"/>
            <ac:spMk id="37" creationId="{7E3DA7A2-ED70-4BBA-AB72-00AD461FA405}"/>
          </ac:spMkLst>
        </pc:spChg>
        <pc:spChg chg="add del">
          <ac:chgData name="Burgan GySgt Cord E" userId="2013e845-e6ab-41c2-af3c-2dc695f5271d" providerId="ADAL" clId="{259CD97C-1FF0-417C-B4B1-32BD4C5A4A1F}" dt="2025-03-25T09:45:06.327" v="398" actId="26606"/>
          <ac:spMkLst>
            <pc:docMk/>
            <pc:sldMk cId="2884602779" sldId="264"/>
            <ac:spMk id="39" creationId="{FC485432-3647-4218-B5D3-15D3FA222B13}"/>
          </ac:spMkLst>
        </pc:spChg>
        <pc:spChg chg="add del">
          <ac:chgData name="Burgan GySgt Cord E" userId="2013e845-e6ab-41c2-af3c-2dc695f5271d" providerId="ADAL" clId="{259CD97C-1FF0-417C-B4B1-32BD4C5A4A1F}" dt="2025-03-25T09:45:06.327" v="398" actId="26606"/>
          <ac:spMkLst>
            <pc:docMk/>
            <pc:sldMk cId="2884602779" sldId="264"/>
            <ac:spMk id="41" creationId="{F4AFDDCA-6ABA-4D23-8A5C-1BF0F4308148}"/>
          </ac:spMkLst>
        </pc:spChg>
        <pc:spChg chg="add del">
          <ac:chgData name="Burgan GySgt Cord E" userId="2013e845-e6ab-41c2-af3c-2dc695f5271d" providerId="ADAL" clId="{259CD97C-1FF0-417C-B4B1-32BD4C5A4A1F}" dt="2025-03-25T09:45:34.128" v="400" actId="26606"/>
          <ac:spMkLst>
            <pc:docMk/>
            <pc:sldMk cId="2884602779" sldId="264"/>
            <ac:spMk id="43" creationId="{464EC53C-35C4-4E84-AFE2-A7D081852617}"/>
          </ac:spMkLst>
        </pc:spChg>
        <pc:spChg chg="add del">
          <ac:chgData name="Burgan GySgt Cord E" userId="2013e845-e6ab-41c2-af3c-2dc695f5271d" providerId="ADAL" clId="{259CD97C-1FF0-417C-B4B1-32BD4C5A4A1F}" dt="2025-03-25T09:45:34.128" v="400" actId="26606"/>
          <ac:spMkLst>
            <pc:docMk/>
            <pc:sldMk cId="2884602779" sldId="264"/>
            <ac:spMk id="44" creationId="{9A3F5928-D955-456A-97B5-AA390B8CE9D5}"/>
          </ac:spMkLst>
        </pc:spChg>
        <pc:spChg chg="add del">
          <ac:chgData name="Burgan GySgt Cord E" userId="2013e845-e6ab-41c2-af3c-2dc695f5271d" providerId="ADAL" clId="{259CD97C-1FF0-417C-B4B1-32BD4C5A4A1F}" dt="2025-03-25T09:45:34.128" v="400" actId="26606"/>
          <ac:spMkLst>
            <pc:docMk/>
            <pc:sldMk cId="2884602779" sldId="264"/>
            <ac:spMk id="46" creationId="{C5CB530E-515E-412C-9DF1-5F8FFBD6F383}"/>
          </ac:spMkLst>
        </pc:spChg>
        <pc:spChg chg="add del">
          <ac:chgData name="Burgan GySgt Cord E" userId="2013e845-e6ab-41c2-af3c-2dc695f5271d" providerId="ADAL" clId="{259CD97C-1FF0-417C-B4B1-32BD4C5A4A1F}" dt="2025-03-25T09:45:34.128" v="400" actId="26606"/>
          <ac:spMkLst>
            <pc:docMk/>
            <pc:sldMk cId="2884602779" sldId="264"/>
            <ac:spMk id="47" creationId="{712D4376-A578-4FF1-94FC-245E7A6A489F}"/>
          </ac:spMkLst>
        </pc:spChg>
        <pc:spChg chg="add del">
          <ac:chgData name="Burgan GySgt Cord E" userId="2013e845-e6ab-41c2-af3c-2dc695f5271d" providerId="ADAL" clId="{259CD97C-1FF0-417C-B4B1-32BD4C5A4A1F}" dt="2025-03-25T09:45:34.128" v="400" actId="26606"/>
          <ac:spMkLst>
            <pc:docMk/>
            <pc:sldMk cId="2884602779" sldId="264"/>
            <ac:spMk id="48" creationId="{AEA7509D-F04F-40CB-A0B3-EEF16499CC9F}"/>
          </ac:spMkLst>
        </pc:spChg>
        <pc:spChg chg="add del">
          <ac:chgData name="Burgan GySgt Cord E" userId="2013e845-e6ab-41c2-af3c-2dc695f5271d" providerId="ADAL" clId="{259CD97C-1FF0-417C-B4B1-32BD4C5A4A1F}" dt="2025-03-25T09:49:06.494" v="428" actId="26606"/>
          <ac:spMkLst>
            <pc:docMk/>
            <pc:sldMk cId="2884602779" sldId="264"/>
            <ac:spMk id="50" creationId="{5C55F0BA-7D8B-4753-AB68-D54E59A24A9D}"/>
          </ac:spMkLst>
        </pc:spChg>
        <pc:spChg chg="add del">
          <ac:chgData name="Burgan GySgt Cord E" userId="2013e845-e6ab-41c2-af3c-2dc695f5271d" providerId="ADAL" clId="{259CD97C-1FF0-417C-B4B1-32BD4C5A4A1F}" dt="2025-03-25T09:49:06.478" v="427" actId="26606"/>
          <ac:spMkLst>
            <pc:docMk/>
            <pc:sldMk cId="2884602779" sldId="264"/>
            <ac:spMk id="55" creationId="{93245F62-CCC4-49E4-B95B-EA6C1E790510}"/>
          </ac:spMkLst>
        </pc:spChg>
        <pc:spChg chg="add del">
          <ac:chgData name="Burgan GySgt Cord E" userId="2013e845-e6ab-41c2-af3c-2dc695f5271d" providerId="ADAL" clId="{259CD97C-1FF0-417C-B4B1-32BD4C5A4A1F}" dt="2025-03-25T09:49:06.478" v="427" actId="26606"/>
          <ac:spMkLst>
            <pc:docMk/>
            <pc:sldMk cId="2884602779" sldId="264"/>
            <ac:spMk id="57" creationId="{E6C0DD6B-6AA3-448F-9B99-8386295BC1B4}"/>
          </ac:spMkLst>
        </pc:spChg>
        <pc:spChg chg="add del">
          <ac:chgData name="Burgan GySgt Cord E" userId="2013e845-e6ab-41c2-af3c-2dc695f5271d" providerId="ADAL" clId="{259CD97C-1FF0-417C-B4B1-32BD4C5A4A1F}" dt="2025-03-25T09:49:34.496" v="430" actId="26606"/>
          <ac:spMkLst>
            <pc:docMk/>
            <pc:sldMk cId="2884602779" sldId="264"/>
            <ac:spMk id="59" creationId="{657F69E0-C4B0-4BEC-A689-4F8D877F05D4}"/>
          </ac:spMkLst>
        </pc:spChg>
        <pc:spChg chg="add del">
          <ac:chgData name="Burgan GySgt Cord E" userId="2013e845-e6ab-41c2-af3c-2dc695f5271d" providerId="ADAL" clId="{259CD97C-1FF0-417C-B4B1-32BD4C5A4A1F}" dt="2025-03-25T09:49:34.496" v="430" actId="26606"/>
          <ac:spMkLst>
            <pc:docMk/>
            <pc:sldMk cId="2884602779" sldId="264"/>
            <ac:spMk id="60" creationId="{9F6380B4-6A1C-481E-8408-B4E6C75B9B81}"/>
          </ac:spMkLst>
        </pc:spChg>
        <pc:spChg chg="add del">
          <ac:chgData name="Burgan GySgt Cord E" userId="2013e845-e6ab-41c2-af3c-2dc695f5271d" providerId="ADAL" clId="{259CD97C-1FF0-417C-B4B1-32BD4C5A4A1F}" dt="2025-03-25T09:51:19.839" v="461" actId="26606"/>
          <ac:spMkLst>
            <pc:docMk/>
            <pc:sldMk cId="2884602779" sldId="264"/>
            <ac:spMk id="65" creationId="{C1DD1A8A-57D5-4A81-AD04-532B043C5611}"/>
          </ac:spMkLst>
        </pc:spChg>
        <pc:spChg chg="add del">
          <ac:chgData name="Burgan GySgt Cord E" userId="2013e845-e6ab-41c2-af3c-2dc695f5271d" providerId="ADAL" clId="{259CD97C-1FF0-417C-B4B1-32BD4C5A4A1F}" dt="2025-03-25T09:51:19.839" v="461" actId="26606"/>
          <ac:spMkLst>
            <pc:docMk/>
            <pc:sldMk cId="2884602779" sldId="264"/>
            <ac:spMk id="67" creationId="{007891EC-4501-44ED-A8C8-B11B6DB767AB}"/>
          </ac:spMkLst>
        </pc:spChg>
        <pc:spChg chg="add del">
          <ac:chgData name="Burgan GySgt Cord E" userId="2013e845-e6ab-41c2-af3c-2dc695f5271d" providerId="ADAL" clId="{259CD97C-1FF0-417C-B4B1-32BD4C5A4A1F}" dt="2025-03-25T09:52:58.040" v="492" actId="26606"/>
          <ac:spMkLst>
            <pc:docMk/>
            <pc:sldMk cId="2884602779" sldId="264"/>
            <ac:spMk id="72" creationId="{71B2258F-86CA-4D4D-8270-BC05FCDEBFB3}"/>
          </ac:spMkLst>
        </pc:spChg>
        <pc:spChg chg="add del">
          <ac:chgData name="Burgan GySgt Cord E" userId="2013e845-e6ab-41c2-af3c-2dc695f5271d" providerId="ADAL" clId="{259CD97C-1FF0-417C-B4B1-32BD4C5A4A1F}" dt="2025-03-25T09:52:40.591" v="487" actId="26606"/>
          <ac:spMkLst>
            <pc:docMk/>
            <pc:sldMk cId="2884602779" sldId="264"/>
            <ac:spMk id="77" creationId="{0DBF1ABE-8590-450D-BB49-BDDCCF3EEA9E}"/>
          </ac:spMkLst>
        </pc:spChg>
        <pc:spChg chg="add del">
          <ac:chgData name="Burgan GySgt Cord E" userId="2013e845-e6ab-41c2-af3c-2dc695f5271d" providerId="ADAL" clId="{259CD97C-1FF0-417C-B4B1-32BD4C5A4A1F}" dt="2025-03-25T09:52:40.591" v="487" actId="26606"/>
          <ac:spMkLst>
            <pc:docMk/>
            <pc:sldMk cId="2884602779" sldId="264"/>
            <ac:spMk id="79" creationId="{F6DD4703-FD80-4610-ACE9-01DCD86D8C18}"/>
          </ac:spMkLst>
        </pc:spChg>
        <pc:spChg chg="add del">
          <ac:chgData name="Burgan GySgt Cord E" userId="2013e845-e6ab-41c2-af3c-2dc695f5271d" providerId="ADAL" clId="{259CD97C-1FF0-417C-B4B1-32BD4C5A4A1F}" dt="2025-03-25T09:52:40.591" v="487" actId="26606"/>
          <ac:spMkLst>
            <pc:docMk/>
            <pc:sldMk cId="2884602779" sldId="264"/>
            <ac:spMk id="81" creationId="{9CEFCBC2-6F82-4011-8D8D-90F43DCB1DAF}"/>
          </ac:spMkLst>
        </pc:spChg>
        <pc:spChg chg="add del">
          <ac:chgData name="Burgan GySgt Cord E" userId="2013e845-e6ab-41c2-af3c-2dc695f5271d" providerId="ADAL" clId="{259CD97C-1FF0-417C-B4B1-32BD4C5A4A1F}" dt="2025-03-25T09:52:40.591" v="487" actId="26606"/>
          <ac:spMkLst>
            <pc:docMk/>
            <pc:sldMk cId="2884602779" sldId="264"/>
            <ac:spMk id="83" creationId="{2E9DED9E-DE30-402A-B9D1-AC3C24025AD4}"/>
          </ac:spMkLst>
        </pc:spChg>
        <pc:spChg chg="add del">
          <ac:chgData name="Burgan GySgt Cord E" userId="2013e845-e6ab-41c2-af3c-2dc695f5271d" providerId="ADAL" clId="{259CD97C-1FF0-417C-B4B1-32BD4C5A4A1F}" dt="2025-03-25T09:52:40.591" v="487" actId="26606"/>
          <ac:spMkLst>
            <pc:docMk/>
            <pc:sldMk cId="2884602779" sldId="264"/>
            <ac:spMk id="85" creationId="{5CCB7C65-BA06-49C5-8D3C-51F97B409D65}"/>
          </ac:spMkLst>
        </pc:spChg>
        <pc:spChg chg="add del">
          <ac:chgData name="Burgan GySgt Cord E" userId="2013e845-e6ab-41c2-af3c-2dc695f5271d" providerId="ADAL" clId="{259CD97C-1FF0-417C-B4B1-32BD4C5A4A1F}" dt="2025-03-25T09:52:51.634" v="489" actId="26606"/>
          <ac:spMkLst>
            <pc:docMk/>
            <pc:sldMk cId="2884602779" sldId="264"/>
            <ac:spMk id="87" creationId="{E91DC736-0EF8-4F87-9146-EBF1D2EE4D3D}"/>
          </ac:spMkLst>
        </pc:spChg>
        <pc:spChg chg="add del">
          <ac:chgData name="Burgan GySgt Cord E" userId="2013e845-e6ab-41c2-af3c-2dc695f5271d" providerId="ADAL" clId="{259CD97C-1FF0-417C-B4B1-32BD4C5A4A1F}" dt="2025-03-25T09:52:51.634" v="489" actId="26606"/>
          <ac:spMkLst>
            <pc:docMk/>
            <pc:sldMk cId="2884602779" sldId="264"/>
            <ac:spMk id="88" creationId="{097CD68E-23E3-4007-8847-CD0944C4F7BE}"/>
          </ac:spMkLst>
        </pc:spChg>
        <pc:spChg chg="add del">
          <ac:chgData name="Burgan GySgt Cord E" userId="2013e845-e6ab-41c2-af3c-2dc695f5271d" providerId="ADAL" clId="{259CD97C-1FF0-417C-B4B1-32BD4C5A4A1F}" dt="2025-03-25T09:52:51.634" v="489" actId="26606"/>
          <ac:spMkLst>
            <pc:docMk/>
            <pc:sldMk cId="2884602779" sldId="264"/>
            <ac:spMk id="89" creationId="{AF2F604E-43BE-4DC3-B983-E071523364F8}"/>
          </ac:spMkLst>
        </pc:spChg>
        <pc:spChg chg="add del">
          <ac:chgData name="Burgan GySgt Cord E" userId="2013e845-e6ab-41c2-af3c-2dc695f5271d" providerId="ADAL" clId="{259CD97C-1FF0-417C-B4B1-32BD4C5A4A1F}" dt="2025-03-25T09:52:51.634" v="489" actId="26606"/>
          <ac:spMkLst>
            <pc:docMk/>
            <pc:sldMk cId="2884602779" sldId="264"/>
            <ac:spMk id="90" creationId="{08C9B587-E65E-4B52-B37C-ABEBB6E87928}"/>
          </ac:spMkLst>
        </pc:spChg>
        <pc:spChg chg="add del">
          <ac:chgData name="Burgan GySgt Cord E" userId="2013e845-e6ab-41c2-af3c-2dc695f5271d" providerId="ADAL" clId="{259CD97C-1FF0-417C-B4B1-32BD4C5A4A1F}" dt="2025-03-25T09:52:58.025" v="491" actId="26606"/>
          <ac:spMkLst>
            <pc:docMk/>
            <pc:sldMk cId="2884602779" sldId="264"/>
            <ac:spMk id="92" creationId="{ECC07320-C2CA-4E29-8481-9D9E143C7788}"/>
          </ac:spMkLst>
        </pc:spChg>
        <pc:spChg chg="add del">
          <ac:chgData name="Burgan GySgt Cord E" userId="2013e845-e6ab-41c2-af3c-2dc695f5271d" providerId="ADAL" clId="{259CD97C-1FF0-417C-B4B1-32BD4C5A4A1F}" dt="2025-03-25T09:52:58.025" v="491" actId="26606"/>
          <ac:spMkLst>
            <pc:docMk/>
            <pc:sldMk cId="2884602779" sldId="264"/>
            <ac:spMk id="93" creationId="{178FB36B-5BFE-42CA-BC60-1115E0D95EEC}"/>
          </ac:spMkLst>
        </pc:spChg>
        <pc:spChg chg="add del">
          <ac:chgData name="Burgan GySgt Cord E" userId="2013e845-e6ab-41c2-af3c-2dc695f5271d" providerId="ADAL" clId="{259CD97C-1FF0-417C-B4B1-32BD4C5A4A1F}" dt="2025-03-25T09:53:48.401" v="493" actId="26606"/>
          <ac:spMkLst>
            <pc:docMk/>
            <pc:sldMk cId="2884602779" sldId="264"/>
            <ac:spMk id="95" creationId="{758048B4-3F65-4EB9-ABA8-099353BE870F}"/>
          </ac:spMkLst>
        </pc:spChg>
        <pc:spChg chg="add del">
          <ac:chgData name="Burgan GySgt Cord E" userId="2013e845-e6ab-41c2-af3c-2dc695f5271d" providerId="ADAL" clId="{259CD97C-1FF0-417C-B4B1-32BD4C5A4A1F}" dt="2025-03-25T09:53:48.401" v="493" actId="26606"/>
          <ac:spMkLst>
            <pc:docMk/>
            <pc:sldMk cId="2884602779" sldId="264"/>
            <ac:spMk id="96" creationId="{1AE2FDE4-8ECB-4D0B-B871-D4EE526064C4}"/>
          </ac:spMkLst>
        </pc:spChg>
        <pc:spChg chg="add del">
          <ac:chgData name="Burgan GySgt Cord E" userId="2013e845-e6ab-41c2-af3c-2dc695f5271d" providerId="ADAL" clId="{259CD97C-1FF0-417C-B4B1-32BD4C5A4A1F}" dt="2025-03-25T09:55:41.706" v="502" actId="26606"/>
          <ac:spMkLst>
            <pc:docMk/>
            <pc:sldMk cId="2884602779" sldId="264"/>
            <ac:spMk id="105" creationId="{4D60F200-5EB0-B223-2439-C96C67F0FEE1}"/>
          </ac:spMkLst>
        </pc:spChg>
        <pc:spChg chg="add del">
          <ac:chgData name="Burgan GySgt Cord E" userId="2013e845-e6ab-41c2-af3c-2dc695f5271d" providerId="ADAL" clId="{259CD97C-1FF0-417C-B4B1-32BD4C5A4A1F}" dt="2025-03-25T09:55:41.706" v="502" actId="26606"/>
          <ac:spMkLst>
            <pc:docMk/>
            <pc:sldMk cId="2884602779" sldId="264"/>
            <ac:spMk id="107" creationId="{74067CD3-146F-6228-E362-39AA720C25F7}"/>
          </ac:spMkLst>
        </pc:spChg>
        <pc:spChg chg="add del">
          <ac:chgData name="Burgan GySgt Cord E" userId="2013e845-e6ab-41c2-af3c-2dc695f5271d" providerId="ADAL" clId="{259CD97C-1FF0-417C-B4B1-32BD4C5A4A1F}" dt="2025-03-25T09:55:41.706" v="502" actId="26606"/>
          <ac:spMkLst>
            <pc:docMk/>
            <pc:sldMk cId="2884602779" sldId="264"/>
            <ac:spMk id="109" creationId="{271C7E5C-A0F8-E9FA-56DB-31A257FD4EDB}"/>
          </ac:spMkLst>
        </pc:spChg>
        <pc:spChg chg="add del">
          <ac:chgData name="Burgan GySgt Cord E" userId="2013e845-e6ab-41c2-af3c-2dc695f5271d" providerId="ADAL" clId="{259CD97C-1FF0-417C-B4B1-32BD4C5A4A1F}" dt="2025-03-25T09:55:41.706" v="502" actId="26606"/>
          <ac:spMkLst>
            <pc:docMk/>
            <pc:sldMk cId="2884602779" sldId="264"/>
            <ac:spMk id="111" creationId="{33F70A3C-4474-2A39-470C-FD55A8837503}"/>
          </ac:spMkLst>
        </pc:spChg>
        <pc:spChg chg="add del">
          <ac:chgData name="Burgan GySgt Cord E" userId="2013e845-e6ab-41c2-af3c-2dc695f5271d" providerId="ADAL" clId="{259CD97C-1FF0-417C-B4B1-32BD4C5A4A1F}" dt="2025-03-25T09:55:41.706" v="502" actId="26606"/>
          <ac:spMkLst>
            <pc:docMk/>
            <pc:sldMk cId="2884602779" sldId="264"/>
            <ac:spMk id="113" creationId="{BAC3F7D4-9613-0E1F-901C-98FE831DEBC0}"/>
          </ac:spMkLst>
        </pc:spChg>
        <pc:spChg chg="add del">
          <ac:chgData name="Burgan GySgt Cord E" userId="2013e845-e6ab-41c2-af3c-2dc695f5271d" providerId="ADAL" clId="{259CD97C-1FF0-417C-B4B1-32BD4C5A4A1F}" dt="2025-03-25T09:55:41.706" v="502" actId="26606"/>
          <ac:spMkLst>
            <pc:docMk/>
            <pc:sldMk cId="2884602779" sldId="264"/>
            <ac:spMk id="115" creationId="{AFD5167C-AF48-26F0-7A9F-3F7643374872}"/>
          </ac:spMkLst>
        </pc:spChg>
        <pc:spChg chg="add del">
          <ac:chgData name="Burgan GySgt Cord E" userId="2013e845-e6ab-41c2-af3c-2dc695f5271d" providerId="ADAL" clId="{259CD97C-1FF0-417C-B4B1-32BD4C5A4A1F}" dt="2025-03-25T09:55:41.706" v="502" actId="26606"/>
          <ac:spMkLst>
            <pc:docMk/>
            <pc:sldMk cId="2884602779" sldId="264"/>
            <ac:spMk id="117" creationId="{87B30A01-FCA8-86A5-A840-C32A3BE2EDD6}"/>
          </ac:spMkLst>
        </pc:spChg>
        <pc:spChg chg="add del">
          <ac:chgData name="Burgan GySgt Cord E" userId="2013e845-e6ab-41c2-af3c-2dc695f5271d" providerId="ADAL" clId="{259CD97C-1FF0-417C-B4B1-32BD4C5A4A1F}" dt="2025-03-25T10:25:05.552" v="515" actId="26606"/>
          <ac:spMkLst>
            <pc:docMk/>
            <pc:sldMk cId="2884602779" sldId="264"/>
            <ac:spMk id="122" creationId="{0E91F5CA-B392-444C-88E3-BF5BAAEBDEB0}"/>
          </ac:spMkLst>
        </pc:spChg>
        <pc:spChg chg="add del">
          <ac:chgData name="Burgan GySgt Cord E" userId="2013e845-e6ab-41c2-af3c-2dc695f5271d" providerId="ADAL" clId="{259CD97C-1FF0-417C-B4B1-32BD4C5A4A1F}" dt="2025-03-25T10:25:05.552" v="515" actId="26606"/>
          <ac:spMkLst>
            <pc:docMk/>
            <pc:sldMk cId="2884602779" sldId="264"/>
            <ac:spMk id="124" creationId="{0459807F-B6FA-44D3-9A53-C55B6B56884A}"/>
          </ac:spMkLst>
        </pc:spChg>
        <pc:spChg chg="add del">
          <ac:chgData name="Burgan GySgt Cord E" userId="2013e845-e6ab-41c2-af3c-2dc695f5271d" providerId="ADAL" clId="{259CD97C-1FF0-417C-B4B1-32BD4C5A4A1F}" dt="2025-03-25T10:24:28.033" v="506" actId="26606"/>
          <ac:spMkLst>
            <pc:docMk/>
            <pc:sldMk cId="2884602779" sldId="264"/>
            <ac:spMk id="129" creationId="{8B646C36-EEEC-4D52-8E8E-206F4CD8A3DA}"/>
          </ac:spMkLst>
        </pc:spChg>
        <pc:spChg chg="add del">
          <ac:chgData name="Burgan GySgt Cord E" userId="2013e845-e6ab-41c2-af3c-2dc695f5271d" providerId="ADAL" clId="{259CD97C-1FF0-417C-B4B1-32BD4C5A4A1F}" dt="2025-03-25T10:24:28.033" v="506" actId="26606"/>
          <ac:spMkLst>
            <pc:docMk/>
            <pc:sldMk cId="2884602779" sldId="264"/>
            <ac:spMk id="135" creationId="{8258443E-B333-44F4-8D49-1EAB1C1A4613}"/>
          </ac:spMkLst>
        </pc:spChg>
        <pc:spChg chg="add del">
          <ac:chgData name="Burgan GySgt Cord E" userId="2013e845-e6ab-41c2-af3c-2dc695f5271d" providerId="ADAL" clId="{259CD97C-1FF0-417C-B4B1-32BD4C5A4A1F}" dt="2025-03-25T10:24:42.509" v="510" actId="26606"/>
          <ac:spMkLst>
            <pc:docMk/>
            <pc:sldMk cId="2884602779" sldId="264"/>
            <ac:spMk id="141" creationId="{E2683E3F-F855-4549-84F8-42064EC0F247}"/>
          </ac:spMkLst>
        </pc:spChg>
        <pc:spChg chg="add del">
          <ac:chgData name="Burgan GySgt Cord E" userId="2013e845-e6ab-41c2-af3c-2dc695f5271d" providerId="ADAL" clId="{259CD97C-1FF0-417C-B4B1-32BD4C5A4A1F}" dt="2025-03-25T10:24:28.033" v="506" actId="26606"/>
          <ac:spMkLst>
            <pc:docMk/>
            <pc:sldMk cId="2884602779" sldId="264"/>
            <ac:spMk id="144" creationId="{4FB204DF-284E-45F6-A017-79A4DF57BCCB}"/>
          </ac:spMkLst>
        </pc:spChg>
        <pc:spChg chg="add del">
          <ac:chgData name="Burgan GySgt Cord E" userId="2013e845-e6ab-41c2-af3c-2dc695f5271d" providerId="ADAL" clId="{259CD97C-1FF0-417C-B4B1-32BD4C5A4A1F}" dt="2025-03-25T10:24:28.033" v="506" actId="26606"/>
          <ac:spMkLst>
            <pc:docMk/>
            <pc:sldMk cId="2884602779" sldId="264"/>
            <ac:spMk id="146" creationId="{EB8560A9-B281-46EB-A304-1E4A5A00D6A9}"/>
          </ac:spMkLst>
        </pc:spChg>
        <pc:spChg chg="add del">
          <ac:chgData name="Burgan GySgt Cord E" userId="2013e845-e6ab-41c2-af3c-2dc695f5271d" providerId="ADAL" clId="{259CD97C-1FF0-417C-B4B1-32BD4C5A4A1F}" dt="2025-03-25T10:24:28.033" v="506" actId="26606"/>
          <ac:spMkLst>
            <pc:docMk/>
            <pc:sldMk cId="2884602779" sldId="264"/>
            <ac:spMk id="148" creationId="{4D1A5E71-B6B6-486A-8CDC-C7ABD9B903F6}"/>
          </ac:spMkLst>
        </pc:spChg>
        <pc:spChg chg="add del">
          <ac:chgData name="Burgan GySgt Cord E" userId="2013e845-e6ab-41c2-af3c-2dc695f5271d" providerId="ADAL" clId="{259CD97C-1FF0-417C-B4B1-32BD4C5A4A1F}" dt="2025-03-25T10:24:42.509" v="510" actId="26606"/>
          <ac:spMkLst>
            <pc:docMk/>
            <pc:sldMk cId="2884602779" sldId="264"/>
            <ac:spMk id="149" creationId="{832F3179-0CD5-40C8-9939-D8355006F7BA}"/>
          </ac:spMkLst>
        </pc:spChg>
        <pc:spChg chg="add del">
          <ac:chgData name="Burgan GySgt Cord E" userId="2013e845-e6ab-41c2-af3c-2dc695f5271d" providerId="ADAL" clId="{259CD97C-1FF0-417C-B4B1-32BD4C5A4A1F}" dt="2025-03-25T10:24:28.033" v="506" actId="26606"/>
          <ac:spMkLst>
            <pc:docMk/>
            <pc:sldMk cId="2884602779" sldId="264"/>
            <ac:spMk id="150" creationId="{667882DD-56E8-460E-99D5-86E71982D5AB}"/>
          </ac:spMkLst>
        </pc:spChg>
        <pc:spChg chg="add del">
          <ac:chgData name="Burgan GySgt Cord E" userId="2013e845-e6ab-41c2-af3c-2dc695f5271d" providerId="ADAL" clId="{259CD97C-1FF0-417C-B4B1-32BD4C5A4A1F}" dt="2025-03-25T10:24:34.959" v="508" actId="26606"/>
          <ac:spMkLst>
            <pc:docMk/>
            <pc:sldMk cId="2884602779" sldId="264"/>
            <ac:spMk id="152" creationId="{A4E37431-20F0-4DD6-84A9-ED2B644943A2}"/>
          </ac:spMkLst>
        </pc:spChg>
        <pc:spChg chg="add del">
          <ac:chgData name="Burgan GySgt Cord E" userId="2013e845-e6ab-41c2-af3c-2dc695f5271d" providerId="ADAL" clId="{259CD97C-1FF0-417C-B4B1-32BD4C5A4A1F}" dt="2025-03-25T10:24:34.959" v="508" actId="26606"/>
          <ac:spMkLst>
            <pc:docMk/>
            <pc:sldMk cId="2884602779" sldId="264"/>
            <ac:spMk id="153" creationId="{0AE98B72-66C6-4AB4-AF0D-BA830DE86393}"/>
          </ac:spMkLst>
        </pc:spChg>
        <pc:spChg chg="add del">
          <ac:chgData name="Burgan GySgt Cord E" userId="2013e845-e6ab-41c2-af3c-2dc695f5271d" providerId="ADAL" clId="{259CD97C-1FF0-417C-B4B1-32BD4C5A4A1F}" dt="2025-03-25T10:24:34.959" v="508" actId="26606"/>
          <ac:spMkLst>
            <pc:docMk/>
            <pc:sldMk cId="2884602779" sldId="264"/>
            <ac:spMk id="154" creationId="{407EAFC6-733F-403D-BB4D-05A3A28742F1}"/>
          </ac:spMkLst>
        </pc:spChg>
        <pc:spChg chg="add del">
          <ac:chgData name="Burgan GySgt Cord E" userId="2013e845-e6ab-41c2-af3c-2dc695f5271d" providerId="ADAL" clId="{259CD97C-1FF0-417C-B4B1-32BD4C5A4A1F}" dt="2025-03-25T10:24:34.959" v="508" actId="26606"/>
          <ac:spMkLst>
            <pc:docMk/>
            <pc:sldMk cId="2884602779" sldId="264"/>
            <ac:spMk id="155" creationId="{17A36730-4CB0-4F61-AD11-A44C9765833F}"/>
          </ac:spMkLst>
        </pc:spChg>
        <pc:spChg chg="add del">
          <ac:chgData name="Burgan GySgt Cord E" userId="2013e845-e6ab-41c2-af3c-2dc695f5271d" providerId="ADAL" clId="{259CD97C-1FF0-417C-B4B1-32BD4C5A4A1F}" dt="2025-03-25T10:24:34.959" v="508" actId="26606"/>
          <ac:spMkLst>
            <pc:docMk/>
            <pc:sldMk cId="2884602779" sldId="264"/>
            <ac:spMk id="156" creationId="{C69C79E1-F916-4929-A4F3-DE763D4BFA57}"/>
          </ac:spMkLst>
        </pc:spChg>
        <pc:spChg chg="add del">
          <ac:chgData name="Burgan GySgt Cord E" userId="2013e845-e6ab-41c2-af3c-2dc695f5271d" providerId="ADAL" clId="{259CD97C-1FF0-417C-B4B1-32BD4C5A4A1F}" dt="2025-03-25T10:24:34.959" v="508" actId="26606"/>
          <ac:spMkLst>
            <pc:docMk/>
            <pc:sldMk cId="2884602779" sldId="264"/>
            <ac:spMk id="157" creationId="{767334AB-16BD-4EC7-8C6B-4B5171600933}"/>
          </ac:spMkLst>
        </pc:spChg>
        <pc:spChg chg="add del">
          <ac:chgData name="Burgan GySgt Cord E" userId="2013e845-e6ab-41c2-af3c-2dc695f5271d" providerId="ADAL" clId="{259CD97C-1FF0-417C-B4B1-32BD4C5A4A1F}" dt="2025-03-25T10:24:42.509" v="510" actId="26606"/>
          <ac:spMkLst>
            <pc:docMk/>
            <pc:sldMk cId="2884602779" sldId="264"/>
            <ac:spMk id="159" creationId="{94714483-7072-431F-9DBE-87F44E4D44BC}"/>
          </ac:spMkLst>
        </pc:spChg>
        <pc:spChg chg="add del">
          <ac:chgData name="Burgan GySgt Cord E" userId="2013e845-e6ab-41c2-af3c-2dc695f5271d" providerId="ADAL" clId="{259CD97C-1FF0-417C-B4B1-32BD4C5A4A1F}" dt="2025-03-25T10:24:42.509" v="510" actId="26606"/>
          <ac:spMkLst>
            <pc:docMk/>
            <pc:sldMk cId="2884602779" sldId="264"/>
            <ac:spMk id="160" creationId="{495892E1-F4A5-4991-AC52-4F417B14A2A2}"/>
          </ac:spMkLst>
        </pc:spChg>
        <pc:spChg chg="add del">
          <ac:chgData name="Burgan GySgt Cord E" userId="2013e845-e6ab-41c2-af3c-2dc695f5271d" providerId="ADAL" clId="{259CD97C-1FF0-417C-B4B1-32BD4C5A4A1F}" dt="2025-03-25T10:25:02.467" v="512" actId="26606"/>
          <ac:spMkLst>
            <pc:docMk/>
            <pc:sldMk cId="2884602779" sldId="264"/>
            <ac:spMk id="170" creationId="{A93898FF-D987-4B0E-BFB4-85F5EB356D4D}"/>
          </ac:spMkLst>
        </pc:spChg>
        <pc:spChg chg="add del">
          <ac:chgData name="Burgan GySgt Cord E" userId="2013e845-e6ab-41c2-af3c-2dc695f5271d" providerId="ADAL" clId="{259CD97C-1FF0-417C-B4B1-32BD4C5A4A1F}" dt="2025-03-25T10:25:02.467" v="512" actId="26606"/>
          <ac:spMkLst>
            <pc:docMk/>
            <pc:sldMk cId="2884602779" sldId="264"/>
            <ac:spMk id="171" creationId="{8654E6D0-A14C-40BE-8E45-0815172668EC}"/>
          </ac:spMkLst>
        </pc:spChg>
        <pc:spChg chg="add del">
          <ac:chgData name="Burgan GySgt Cord E" userId="2013e845-e6ab-41c2-af3c-2dc695f5271d" providerId="ADAL" clId="{259CD97C-1FF0-417C-B4B1-32BD4C5A4A1F}" dt="2025-03-25T10:25:02.467" v="512" actId="26606"/>
          <ac:spMkLst>
            <pc:docMk/>
            <pc:sldMk cId="2884602779" sldId="264"/>
            <ac:spMk id="173" creationId="{A737E5B8-8F31-4942-B159-B213C4D6D830}"/>
          </ac:spMkLst>
        </pc:spChg>
        <pc:spChg chg="add del">
          <ac:chgData name="Burgan GySgt Cord E" userId="2013e845-e6ab-41c2-af3c-2dc695f5271d" providerId="ADAL" clId="{259CD97C-1FF0-417C-B4B1-32BD4C5A4A1F}" dt="2025-03-25T10:25:02.467" v="512" actId="26606"/>
          <ac:spMkLst>
            <pc:docMk/>
            <pc:sldMk cId="2884602779" sldId="264"/>
            <ac:spMk id="174" creationId="{42A4FC2C-047E-45A5-965D-8E1E3BF09BC6}"/>
          </ac:spMkLst>
        </pc:spChg>
        <pc:spChg chg="add del">
          <ac:chgData name="Burgan GySgt Cord E" userId="2013e845-e6ab-41c2-af3c-2dc695f5271d" providerId="ADAL" clId="{259CD97C-1FF0-417C-B4B1-32BD4C5A4A1F}" dt="2025-03-25T10:25:02.467" v="512" actId="26606"/>
          <ac:spMkLst>
            <pc:docMk/>
            <pc:sldMk cId="2884602779" sldId="264"/>
            <ac:spMk id="175" creationId="{78F530DA-C7D1-4968-8F8A-8700C2BB2A49}"/>
          </ac:spMkLst>
        </pc:spChg>
        <pc:spChg chg="add del">
          <ac:chgData name="Burgan GySgt Cord E" userId="2013e845-e6ab-41c2-af3c-2dc695f5271d" providerId="ADAL" clId="{259CD97C-1FF0-417C-B4B1-32BD4C5A4A1F}" dt="2025-03-25T10:25:05.537" v="514" actId="26606"/>
          <ac:spMkLst>
            <pc:docMk/>
            <pc:sldMk cId="2884602779" sldId="264"/>
            <ac:spMk id="177" creationId="{27427488-068E-4B55-AC8D-CD070B8CD46D}"/>
          </ac:spMkLst>
        </pc:spChg>
        <pc:spChg chg="add del">
          <ac:chgData name="Burgan GySgt Cord E" userId="2013e845-e6ab-41c2-af3c-2dc695f5271d" providerId="ADAL" clId="{259CD97C-1FF0-417C-B4B1-32BD4C5A4A1F}" dt="2025-03-25T10:25:05.537" v="514" actId="26606"/>
          <ac:spMkLst>
            <pc:docMk/>
            <pc:sldMk cId="2884602779" sldId="264"/>
            <ac:spMk id="180" creationId="{7E13C525-8EE3-4288-848F-C9B2A174F22B}"/>
          </ac:spMkLst>
        </pc:spChg>
        <pc:spChg chg="add del">
          <ac:chgData name="Burgan GySgt Cord E" userId="2013e845-e6ab-41c2-af3c-2dc695f5271d" providerId="ADAL" clId="{259CD97C-1FF0-417C-B4B1-32BD4C5A4A1F}" dt="2025-03-25T10:25:05.537" v="514" actId="26606"/>
          <ac:spMkLst>
            <pc:docMk/>
            <pc:sldMk cId="2884602779" sldId="264"/>
            <ac:spMk id="181" creationId="{A20AF199-99C2-4569-9CAF-24514AE5E82A}"/>
          </ac:spMkLst>
        </pc:spChg>
        <pc:spChg chg="add del">
          <ac:chgData name="Burgan GySgt Cord E" userId="2013e845-e6ab-41c2-af3c-2dc695f5271d" providerId="ADAL" clId="{259CD97C-1FF0-417C-B4B1-32BD4C5A4A1F}" dt="2025-03-25T10:26:13.994" v="525" actId="26606"/>
          <ac:spMkLst>
            <pc:docMk/>
            <pc:sldMk cId="2884602779" sldId="264"/>
            <ac:spMk id="183" creationId="{8F58EDD9-0685-44E6-9B72-108BB10E1AB0}"/>
          </ac:spMkLst>
        </pc:spChg>
        <pc:spChg chg="add del">
          <ac:chgData name="Burgan GySgt Cord E" userId="2013e845-e6ab-41c2-af3c-2dc695f5271d" providerId="ADAL" clId="{259CD97C-1FF0-417C-B4B1-32BD4C5A4A1F}" dt="2025-03-25T10:26:13.963" v="524" actId="26606"/>
          <ac:spMkLst>
            <pc:docMk/>
            <pc:sldMk cId="2884602779" sldId="264"/>
            <ac:spMk id="188" creationId="{8F58EDD9-0685-44E6-9B72-108BB10E1AB0}"/>
          </ac:spMkLst>
        </pc:spChg>
        <pc:spChg chg="add del">
          <ac:chgData name="Burgan GySgt Cord E" userId="2013e845-e6ab-41c2-af3c-2dc695f5271d" providerId="ADAL" clId="{259CD97C-1FF0-417C-B4B1-32BD4C5A4A1F}" dt="2025-03-25T10:26:54.706" v="526" actId="26606"/>
          <ac:spMkLst>
            <pc:docMk/>
            <pc:sldMk cId="2884602779" sldId="264"/>
            <ac:spMk id="197" creationId="{9B37791B-B040-4694-BFDC-8DD132D86E8E}"/>
          </ac:spMkLst>
        </pc:spChg>
        <pc:spChg chg="add">
          <ac:chgData name="Burgan GySgt Cord E" userId="2013e845-e6ab-41c2-af3c-2dc695f5271d" providerId="ADAL" clId="{259CD97C-1FF0-417C-B4B1-32BD4C5A4A1F}" dt="2025-03-25T10:26:54.706" v="526" actId="26606"/>
          <ac:spMkLst>
            <pc:docMk/>
            <pc:sldMk cId="2884602779" sldId="264"/>
            <ac:spMk id="202" creationId="{C7D023E4-8DE1-436E-9847-ED6A4B4B04FD}"/>
          </ac:spMkLst>
        </pc:spChg>
        <pc:grpChg chg="add del">
          <ac:chgData name="Burgan GySgt Cord E" userId="2013e845-e6ab-41c2-af3c-2dc695f5271d" providerId="ADAL" clId="{259CD97C-1FF0-417C-B4B1-32BD4C5A4A1F}" dt="2025-03-25T09:45:34.128" v="401" actId="26606"/>
          <ac:grpSpMkLst>
            <pc:docMk/>
            <pc:sldMk cId="2884602779" sldId="264"/>
            <ac:grpSpMk id="25" creationId="{0B139475-2B26-4CA9-9413-DE741E49F7BB}"/>
          </ac:grpSpMkLst>
        </pc:grpChg>
        <pc:grpChg chg="add del">
          <ac:chgData name="Burgan GySgt Cord E" userId="2013e845-e6ab-41c2-af3c-2dc695f5271d" providerId="ADAL" clId="{259CD97C-1FF0-417C-B4B1-32BD4C5A4A1F}" dt="2025-03-25T09:53:48.401" v="493" actId="26606"/>
          <ac:grpSpMkLst>
            <pc:docMk/>
            <pc:sldMk cId="2884602779" sldId="264"/>
            <ac:grpSpMk id="99" creationId="{18488D89-E3BB-4E60-BF44-5F0BE92E3F13}"/>
          </ac:grpSpMkLst>
        </pc:grpChg>
        <pc:grpChg chg="add del">
          <ac:chgData name="Burgan GySgt Cord E" userId="2013e845-e6ab-41c2-af3c-2dc695f5271d" providerId="ADAL" clId="{259CD97C-1FF0-417C-B4B1-32BD4C5A4A1F}" dt="2025-03-25T10:24:28.033" v="506" actId="26606"/>
          <ac:grpSpMkLst>
            <pc:docMk/>
            <pc:sldMk cId="2884602779" sldId="264"/>
            <ac:grpSpMk id="131" creationId="{B2EBBF56-923D-48A7-9F8F-86E33CFA3EF9}"/>
          </ac:grpSpMkLst>
        </pc:grpChg>
        <pc:grpChg chg="add del">
          <ac:chgData name="Burgan GySgt Cord E" userId="2013e845-e6ab-41c2-af3c-2dc695f5271d" providerId="ADAL" clId="{259CD97C-1FF0-417C-B4B1-32BD4C5A4A1F}" dt="2025-03-25T10:24:42.509" v="510" actId="26606"/>
          <ac:grpSpMkLst>
            <pc:docMk/>
            <pc:sldMk cId="2884602779" sldId="264"/>
            <ac:grpSpMk id="133" creationId="{ACF597F8-76AA-44FA-8E6A-06223B66C0DD}"/>
          </ac:grpSpMkLst>
        </pc:grpChg>
        <pc:grpChg chg="add del">
          <ac:chgData name="Burgan GySgt Cord E" userId="2013e845-e6ab-41c2-af3c-2dc695f5271d" providerId="ADAL" clId="{259CD97C-1FF0-417C-B4B1-32BD4C5A4A1F}" dt="2025-03-25T10:24:28.033" v="506" actId="26606"/>
          <ac:grpSpMkLst>
            <pc:docMk/>
            <pc:sldMk cId="2884602779" sldId="264"/>
            <ac:grpSpMk id="137" creationId="{FB9739EB-7F66-433D-841F-AB3CD18700B7}"/>
          </ac:grpSpMkLst>
        </pc:grpChg>
        <pc:grpChg chg="add del">
          <ac:chgData name="Burgan GySgt Cord E" userId="2013e845-e6ab-41c2-af3c-2dc695f5271d" providerId="ADAL" clId="{259CD97C-1FF0-417C-B4B1-32BD4C5A4A1F}" dt="2025-03-25T10:24:42.509" v="510" actId="26606"/>
          <ac:grpSpMkLst>
            <pc:docMk/>
            <pc:sldMk cId="2884602779" sldId="264"/>
            <ac:grpSpMk id="143" creationId="{8FC90B1E-0223-4440-AF22-8F32F6F0C7D2}"/>
          </ac:grpSpMkLst>
        </pc:grpChg>
        <pc:grpChg chg="add del">
          <ac:chgData name="Burgan GySgt Cord E" userId="2013e845-e6ab-41c2-af3c-2dc695f5271d" providerId="ADAL" clId="{259CD97C-1FF0-417C-B4B1-32BD4C5A4A1F}" dt="2025-03-25T10:24:42.509" v="510" actId="26606"/>
          <ac:grpSpMkLst>
            <pc:docMk/>
            <pc:sldMk cId="2884602779" sldId="264"/>
            <ac:grpSpMk id="151" creationId="{11CE155D-684B-4F5E-B835-C52765E310E7}"/>
          </ac:grpSpMkLst>
        </pc:grpChg>
        <pc:grpChg chg="add del">
          <ac:chgData name="Burgan GySgt Cord E" userId="2013e845-e6ab-41c2-af3c-2dc695f5271d" providerId="ADAL" clId="{259CD97C-1FF0-417C-B4B1-32BD4C5A4A1F}" dt="2025-03-25T10:25:05.537" v="514" actId="26606"/>
          <ac:grpSpMkLst>
            <pc:docMk/>
            <pc:sldMk cId="2884602779" sldId="264"/>
            <ac:grpSpMk id="178" creationId="{D77C2DC4-03FC-4BF3-9F66-E9A3066EE468}"/>
          </ac:grpSpMkLst>
        </pc:grpChg>
        <pc:grpChg chg="add del">
          <ac:chgData name="Burgan GySgt Cord E" userId="2013e845-e6ab-41c2-af3c-2dc695f5271d" providerId="ADAL" clId="{259CD97C-1FF0-417C-B4B1-32BD4C5A4A1F}" dt="2025-03-25T10:26:54.706" v="526" actId="26606"/>
          <ac:grpSpMkLst>
            <pc:docMk/>
            <pc:sldMk cId="2884602779" sldId="264"/>
            <ac:grpSpMk id="190" creationId="{0B6CC640-0DD8-4721-B15B-253174AFBB98}"/>
          </ac:grpSpMkLst>
        </pc:grpChg>
        <pc:grpChg chg="add">
          <ac:chgData name="Burgan GySgt Cord E" userId="2013e845-e6ab-41c2-af3c-2dc695f5271d" providerId="ADAL" clId="{259CD97C-1FF0-417C-B4B1-32BD4C5A4A1F}" dt="2025-03-25T10:26:54.706" v="526" actId="26606"/>
          <ac:grpSpMkLst>
            <pc:docMk/>
            <pc:sldMk cId="2884602779" sldId="264"/>
            <ac:grpSpMk id="204" creationId="{C2616E71-7702-4514-BCE4-BAADB22ED832}"/>
          </ac:grpSpMkLst>
        </pc:grpChg>
        <pc:grpChg chg="add">
          <ac:chgData name="Burgan GySgt Cord E" userId="2013e845-e6ab-41c2-af3c-2dc695f5271d" providerId="ADAL" clId="{259CD97C-1FF0-417C-B4B1-32BD4C5A4A1F}" dt="2025-03-25T10:26:54.706" v="526" actId="26606"/>
          <ac:grpSpMkLst>
            <pc:docMk/>
            <pc:sldMk cId="2884602779" sldId="264"/>
            <ac:grpSpMk id="208" creationId="{A2840072-D6EC-480D-9A1B-928B36F9238D}"/>
          </ac:grpSpMkLst>
        </pc:grpChg>
        <pc:grpChg chg="add">
          <ac:chgData name="Burgan GySgt Cord E" userId="2013e845-e6ab-41c2-af3c-2dc695f5271d" providerId="ADAL" clId="{259CD97C-1FF0-417C-B4B1-32BD4C5A4A1F}" dt="2025-03-25T10:26:54.706" v="526" actId="26606"/>
          <ac:grpSpMkLst>
            <pc:docMk/>
            <pc:sldMk cId="2884602779" sldId="264"/>
            <ac:grpSpMk id="212" creationId="{E27AF472-EAE3-4572-AB69-B92BD10DBC6D}"/>
          </ac:grpSpMkLst>
        </pc:grpChg>
        <pc:picChg chg="add mod ord modCrop">
          <ac:chgData name="Burgan GySgt Cord E" userId="2013e845-e6ab-41c2-af3c-2dc695f5271d" providerId="ADAL" clId="{259CD97C-1FF0-417C-B4B1-32BD4C5A4A1F}" dt="2025-03-25T10:30:51.449" v="541" actId="1036"/>
          <ac:picMkLst>
            <pc:docMk/>
            <pc:sldMk cId="2884602779" sldId="264"/>
            <ac:picMk id="4" creationId="{BE140601-2208-7D94-F6FD-17A2202BDFCE}"/>
          </ac:picMkLst>
        </pc:picChg>
        <pc:picChg chg="add del mod">
          <ac:chgData name="Burgan GySgt Cord E" userId="2013e845-e6ab-41c2-af3c-2dc695f5271d" providerId="ADAL" clId="{259CD97C-1FF0-417C-B4B1-32BD4C5A4A1F}" dt="2025-03-24T22:19:09.545" v="297" actId="478"/>
          <ac:picMkLst>
            <pc:docMk/>
            <pc:sldMk cId="2884602779" sldId="264"/>
            <ac:picMk id="4" creationId="{D3110B3A-C274-6A54-662C-8DC48456F3A9}"/>
          </ac:picMkLst>
        </pc:picChg>
        <pc:picChg chg="add del mod ord">
          <ac:chgData name="Burgan GySgt Cord E" userId="2013e845-e6ab-41c2-af3c-2dc695f5271d" providerId="ADAL" clId="{259CD97C-1FF0-417C-B4B1-32BD4C5A4A1F}" dt="2025-03-25T09:56:08.517" v="503" actId="478"/>
          <ac:picMkLst>
            <pc:docMk/>
            <pc:sldMk cId="2884602779" sldId="264"/>
            <ac:picMk id="5" creationId="{07D173F4-140A-DBB0-7D42-2C08F14E989B}"/>
          </ac:picMkLst>
        </pc:picChg>
        <pc:picChg chg="add del mod ord">
          <ac:chgData name="Burgan GySgt Cord E" userId="2013e845-e6ab-41c2-af3c-2dc695f5271d" providerId="ADAL" clId="{259CD97C-1FF0-417C-B4B1-32BD4C5A4A1F}" dt="2025-03-24T22:14:46.480" v="264" actId="478"/>
          <ac:picMkLst>
            <pc:docMk/>
            <pc:sldMk cId="2884602779" sldId="264"/>
            <ac:picMk id="6" creationId="{28D13136-84AD-F1A3-0B0B-1215E4913806}"/>
          </ac:picMkLst>
        </pc:picChg>
        <pc:picChg chg="add del">
          <ac:chgData name="Burgan GySgt Cord E" userId="2013e845-e6ab-41c2-af3c-2dc695f5271d" providerId="ADAL" clId="{259CD97C-1FF0-417C-B4B1-32BD4C5A4A1F}" dt="2025-03-25T10:25:02.467" v="512" actId="26606"/>
          <ac:picMkLst>
            <pc:docMk/>
            <pc:sldMk cId="2884602779" sldId="264"/>
            <ac:picMk id="172" creationId="{5516C1EB-8D62-4BF0-92B5-02E6AE43B1F3}"/>
          </ac:picMkLst>
        </pc:picChg>
        <pc:picChg chg="add del mod">
          <ac:chgData name="Burgan GySgt Cord E" userId="2013e845-e6ab-41c2-af3c-2dc695f5271d" providerId="ADAL" clId="{259CD97C-1FF0-417C-B4B1-32BD4C5A4A1F}" dt="2025-03-24T22:16:36.798" v="289" actId="478"/>
          <ac:picMkLst>
            <pc:docMk/>
            <pc:sldMk cId="2884602779" sldId="264"/>
            <ac:picMk id="2050" creationId="{6ECCA244-5310-AF08-25C5-378D87BCC965}"/>
          </ac:picMkLst>
        </pc:picChg>
        <pc:cxnChg chg="add del">
          <ac:chgData name="Burgan GySgt Cord E" userId="2013e845-e6ab-41c2-af3c-2dc695f5271d" providerId="ADAL" clId="{259CD97C-1FF0-417C-B4B1-32BD4C5A4A1F}" dt="2025-03-25T09:45:34.128" v="400" actId="26606"/>
          <ac:cxnSpMkLst>
            <pc:docMk/>
            <pc:sldMk cId="2884602779" sldId="264"/>
            <ac:cxnSpMk id="45" creationId="{56020367-4FD5-4596-8E10-C5F095CD8DBF}"/>
          </ac:cxnSpMkLst>
        </pc:cxnChg>
        <pc:cxnChg chg="add del">
          <ac:chgData name="Burgan GySgt Cord E" userId="2013e845-e6ab-41c2-af3c-2dc695f5271d" providerId="ADAL" clId="{259CD97C-1FF0-417C-B4B1-32BD4C5A4A1F}" dt="2025-03-25T09:53:48.401" v="493" actId="26606"/>
          <ac:cxnSpMkLst>
            <pc:docMk/>
            <pc:sldMk cId="2884602779" sldId="264"/>
            <ac:cxnSpMk id="97" creationId="{3C86DB23-FEFE-4C3A-88FA-8E855AB1EEBB}"/>
          </ac:cxnSpMkLst>
        </pc:cxnChg>
        <pc:cxnChg chg="add del">
          <ac:chgData name="Burgan GySgt Cord E" userId="2013e845-e6ab-41c2-af3c-2dc695f5271d" providerId="ADAL" clId="{259CD97C-1FF0-417C-B4B1-32BD4C5A4A1F}" dt="2025-03-25T09:53:48.401" v="493" actId="26606"/>
          <ac:cxnSpMkLst>
            <pc:docMk/>
            <pc:sldMk cId="2884602779" sldId="264"/>
            <ac:cxnSpMk id="98" creationId="{3BB22FAF-4B4F-40B1-97FF-67CD036C89D0}"/>
          </ac:cxnSpMkLst>
        </pc:cxnChg>
      </pc:sldChg>
      <pc:sldChg chg="addSp delSp modSp new mod modTransition setBg modAnim">
        <pc:chgData name="Burgan GySgt Cord E" userId="2013e845-e6ab-41c2-af3c-2dc695f5271d" providerId="ADAL" clId="{259CD97C-1FF0-417C-B4B1-32BD4C5A4A1F}" dt="2025-04-07T09:40:51.040" v="6732" actId="21"/>
        <pc:sldMkLst>
          <pc:docMk/>
          <pc:sldMk cId="893884071" sldId="265"/>
        </pc:sldMkLst>
        <pc:spChg chg="del">
          <ac:chgData name="Burgan GySgt Cord E" userId="2013e845-e6ab-41c2-af3c-2dc695f5271d" providerId="ADAL" clId="{259CD97C-1FF0-417C-B4B1-32BD4C5A4A1F}" dt="2025-03-25T10:42:44.830" v="564" actId="478"/>
          <ac:spMkLst>
            <pc:docMk/>
            <pc:sldMk cId="893884071" sldId="265"/>
            <ac:spMk id="2" creationId="{90AB5C15-74C5-68D2-D885-6473DC55CB88}"/>
          </ac:spMkLst>
        </pc:spChg>
        <pc:spChg chg="add del mod">
          <ac:chgData name="Burgan GySgt Cord E" userId="2013e845-e6ab-41c2-af3c-2dc695f5271d" providerId="ADAL" clId="{259CD97C-1FF0-417C-B4B1-32BD4C5A4A1F}" dt="2025-03-26T23:09:35.042" v="4057" actId="478"/>
          <ac:spMkLst>
            <pc:docMk/>
            <pc:sldMk cId="893884071" sldId="265"/>
            <ac:spMk id="2" creationId="{A2562EC7-DC2C-2C02-A531-6B49535D468C}"/>
          </ac:spMkLst>
        </pc:spChg>
        <pc:spChg chg="del">
          <ac:chgData name="Burgan GySgt Cord E" userId="2013e845-e6ab-41c2-af3c-2dc695f5271d" providerId="ADAL" clId="{259CD97C-1FF0-417C-B4B1-32BD4C5A4A1F}" dt="2025-03-25T10:42:46.390" v="565" actId="478"/>
          <ac:spMkLst>
            <pc:docMk/>
            <pc:sldMk cId="893884071" sldId="265"/>
            <ac:spMk id="3" creationId="{067C4730-FA0A-8DE4-3DBE-F8FC7B03C65B}"/>
          </ac:spMkLst>
        </pc:spChg>
        <pc:spChg chg="add mod">
          <ac:chgData name="Burgan GySgt Cord E" userId="2013e845-e6ab-41c2-af3c-2dc695f5271d" providerId="ADAL" clId="{259CD97C-1FF0-417C-B4B1-32BD4C5A4A1F}" dt="2025-03-26T23:10:33.508" v="4200" actId="1036"/>
          <ac:spMkLst>
            <pc:docMk/>
            <pc:sldMk cId="893884071" sldId="265"/>
            <ac:spMk id="3" creationId="{30A73BEF-BF03-A8D4-8415-C9C2479F5B68}"/>
          </ac:spMkLst>
        </pc:spChg>
        <pc:spChg chg="add del mod">
          <ac:chgData name="Burgan GySgt Cord E" userId="2013e845-e6ab-41c2-af3c-2dc695f5271d" providerId="ADAL" clId="{259CD97C-1FF0-417C-B4B1-32BD4C5A4A1F}" dt="2025-04-07T09:40:51.040" v="6732" actId="21"/>
          <ac:spMkLst>
            <pc:docMk/>
            <pc:sldMk cId="893884071" sldId="265"/>
            <ac:spMk id="4" creationId="{24BD7A82-90F8-6196-0028-E1D3D9696A8F}"/>
          </ac:spMkLst>
        </pc:spChg>
        <pc:spChg chg="add del mod">
          <ac:chgData name="Burgan GySgt Cord E" userId="2013e845-e6ab-41c2-af3c-2dc695f5271d" providerId="ADAL" clId="{259CD97C-1FF0-417C-B4B1-32BD4C5A4A1F}" dt="2025-03-25T10:55:44.230" v="731" actId="478"/>
          <ac:spMkLst>
            <pc:docMk/>
            <pc:sldMk cId="893884071" sldId="265"/>
            <ac:spMk id="8" creationId="{096A79AC-4E2C-F7D2-8B84-35A8CA41D716}"/>
          </ac:spMkLst>
        </pc:spChg>
        <pc:spChg chg="add mod topLvl">
          <ac:chgData name="Burgan GySgt Cord E" userId="2013e845-e6ab-41c2-af3c-2dc695f5271d" providerId="ADAL" clId="{259CD97C-1FF0-417C-B4B1-32BD4C5A4A1F}" dt="2025-03-26T23:07:45.019" v="4047" actId="1036"/>
          <ac:spMkLst>
            <pc:docMk/>
            <pc:sldMk cId="893884071" sldId="265"/>
            <ac:spMk id="22" creationId="{48EC6655-DA68-1F14-F47D-279BE32DF576}"/>
          </ac:spMkLst>
        </pc:spChg>
        <pc:grpChg chg="add del mod">
          <ac:chgData name="Burgan GySgt Cord E" userId="2013e845-e6ab-41c2-af3c-2dc695f5271d" providerId="ADAL" clId="{259CD97C-1FF0-417C-B4B1-32BD4C5A4A1F}" dt="2025-03-25T10:59:56.984" v="964" actId="165"/>
          <ac:grpSpMkLst>
            <pc:docMk/>
            <pc:sldMk cId="893884071" sldId="265"/>
            <ac:grpSpMk id="25" creationId="{6266F57F-ED64-C616-EFD6-35447BF48E84}"/>
          </ac:grpSpMkLst>
        </pc:grpChg>
        <pc:picChg chg="add del mod">
          <ac:chgData name="Burgan GySgt Cord E" userId="2013e845-e6ab-41c2-af3c-2dc695f5271d" providerId="ADAL" clId="{259CD97C-1FF0-417C-B4B1-32BD4C5A4A1F}" dt="2025-03-25T10:43:11.371" v="571" actId="478"/>
          <ac:picMkLst>
            <pc:docMk/>
            <pc:sldMk cId="893884071" sldId="265"/>
            <ac:picMk id="4" creationId="{49D277C5-0AF2-C059-ED47-C622F9FE413C}"/>
          </ac:picMkLst>
        </pc:picChg>
        <pc:picChg chg="add del mod">
          <ac:chgData name="Burgan GySgt Cord E" userId="2013e845-e6ab-41c2-af3c-2dc695f5271d" providerId="ADAL" clId="{259CD97C-1FF0-417C-B4B1-32BD4C5A4A1F}" dt="2025-03-25T10:55:46.908" v="732" actId="478"/>
          <ac:picMkLst>
            <pc:docMk/>
            <pc:sldMk cId="893884071" sldId="265"/>
            <ac:picMk id="5" creationId="{01CD23BC-2BDD-777F-1B73-800147236E21}"/>
          </ac:picMkLst>
        </pc:picChg>
        <pc:picChg chg="add del mod">
          <ac:chgData name="Burgan GySgt Cord E" userId="2013e845-e6ab-41c2-af3c-2dc695f5271d" providerId="ADAL" clId="{259CD97C-1FF0-417C-B4B1-32BD4C5A4A1F}" dt="2025-03-25T10:55:46.908" v="732" actId="478"/>
          <ac:picMkLst>
            <pc:docMk/>
            <pc:sldMk cId="893884071" sldId="265"/>
            <ac:picMk id="6" creationId="{4E99E349-FBA7-EFBC-8E47-ED07598FB1B4}"/>
          </ac:picMkLst>
        </pc:picChg>
        <pc:picChg chg="add del mod">
          <ac:chgData name="Burgan GySgt Cord E" userId="2013e845-e6ab-41c2-af3c-2dc695f5271d" providerId="ADAL" clId="{259CD97C-1FF0-417C-B4B1-32BD4C5A4A1F}" dt="2025-03-25T10:55:46.908" v="732" actId="478"/>
          <ac:picMkLst>
            <pc:docMk/>
            <pc:sldMk cId="893884071" sldId="265"/>
            <ac:picMk id="7" creationId="{696A21E2-D115-790B-4834-BAF31FF3E6BB}"/>
          </ac:picMkLst>
        </pc:picChg>
        <pc:picChg chg="add del mod">
          <ac:chgData name="Burgan GySgt Cord E" userId="2013e845-e6ab-41c2-af3c-2dc695f5271d" providerId="ADAL" clId="{259CD97C-1FF0-417C-B4B1-32BD4C5A4A1F}" dt="2025-03-25T10:56:53.225" v="742" actId="478"/>
          <ac:picMkLst>
            <pc:docMk/>
            <pc:sldMk cId="893884071" sldId="265"/>
            <ac:picMk id="16" creationId="{B925A902-861A-84F5-815F-2A843D76E520}"/>
          </ac:picMkLst>
        </pc:picChg>
        <pc:picChg chg="add del mod">
          <ac:chgData name="Burgan GySgt Cord E" userId="2013e845-e6ab-41c2-af3c-2dc695f5271d" providerId="ADAL" clId="{259CD97C-1FF0-417C-B4B1-32BD4C5A4A1F}" dt="2025-03-25T10:56:53.225" v="742" actId="478"/>
          <ac:picMkLst>
            <pc:docMk/>
            <pc:sldMk cId="893884071" sldId="265"/>
            <ac:picMk id="17" creationId="{249F1B19-9446-5EBC-5ED5-B8FDCFB24E8D}"/>
          </ac:picMkLst>
        </pc:picChg>
        <pc:picChg chg="add del mod">
          <ac:chgData name="Burgan GySgt Cord E" userId="2013e845-e6ab-41c2-af3c-2dc695f5271d" providerId="ADAL" clId="{259CD97C-1FF0-417C-B4B1-32BD4C5A4A1F}" dt="2025-03-25T11:00:45.402" v="985" actId="478"/>
          <ac:picMkLst>
            <pc:docMk/>
            <pc:sldMk cId="893884071" sldId="265"/>
            <ac:picMk id="18" creationId="{44067F2F-621B-B1A3-F5E6-1FBFBB642DA2}"/>
          </ac:picMkLst>
        </pc:picChg>
        <pc:picChg chg="add del mod">
          <ac:chgData name="Burgan GySgt Cord E" userId="2013e845-e6ab-41c2-af3c-2dc695f5271d" providerId="ADAL" clId="{259CD97C-1FF0-417C-B4B1-32BD4C5A4A1F}" dt="2025-03-25T11:00:44.569" v="984" actId="478"/>
          <ac:picMkLst>
            <pc:docMk/>
            <pc:sldMk cId="893884071" sldId="265"/>
            <ac:picMk id="19" creationId="{460A6050-FEA4-0B0F-F830-9CDC087AF182}"/>
          </ac:picMkLst>
        </pc:picChg>
        <pc:picChg chg="add del mod">
          <ac:chgData name="Burgan GySgt Cord E" userId="2013e845-e6ab-41c2-af3c-2dc695f5271d" providerId="ADAL" clId="{259CD97C-1FF0-417C-B4B1-32BD4C5A4A1F}" dt="2025-03-25T10:58:21.438" v="758" actId="478"/>
          <ac:picMkLst>
            <pc:docMk/>
            <pc:sldMk cId="893884071" sldId="265"/>
            <ac:picMk id="21" creationId="{34C03292-B722-6F37-4EB6-A83AD84FEC94}"/>
          </ac:picMkLst>
        </pc:picChg>
        <pc:picChg chg="add mod modCrop">
          <ac:chgData name="Burgan GySgt Cord E" userId="2013e845-e6ab-41c2-af3c-2dc695f5271d" providerId="ADAL" clId="{259CD97C-1FF0-417C-B4B1-32BD4C5A4A1F}" dt="2025-03-26T23:07:45.019" v="4047" actId="1036"/>
          <ac:picMkLst>
            <pc:docMk/>
            <pc:sldMk cId="893884071" sldId="265"/>
            <ac:picMk id="30" creationId="{60DDFF2D-E8EC-E4DD-DDF7-968B41789DE3}"/>
          </ac:picMkLst>
        </pc:picChg>
        <pc:picChg chg="add del mod">
          <ac:chgData name="Burgan GySgt Cord E" userId="2013e845-e6ab-41c2-af3c-2dc695f5271d" providerId="ADAL" clId="{259CD97C-1FF0-417C-B4B1-32BD4C5A4A1F}" dt="2025-03-25T11:02:30.299" v="1025" actId="478"/>
          <ac:picMkLst>
            <pc:docMk/>
            <pc:sldMk cId="893884071" sldId="265"/>
            <ac:picMk id="31" creationId="{54DAFFAD-BECA-C0EF-3BBE-F514767AFC1F}"/>
          </ac:picMkLst>
        </pc:picChg>
        <pc:picChg chg="add del mod">
          <ac:chgData name="Burgan GySgt Cord E" userId="2013e845-e6ab-41c2-af3c-2dc695f5271d" providerId="ADAL" clId="{259CD97C-1FF0-417C-B4B1-32BD4C5A4A1F}" dt="2025-03-25T11:02:51.999" v="1031" actId="478"/>
          <ac:picMkLst>
            <pc:docMk/>
            <pc:sldMk cId="893884071" sldId="265"/>
            <ac:picMk id="32" creationId="{35B8D814-5F42-4CAA-AF67-44DEE0AEADA3}"/>
          </ac:picMkLst>
        </pc:picChg>
        <pc:picChg chg="add del mod">
          <ac:chgData name="Burgan GySgt Cord E" userId="2013e845-e6ab-41c2-af3c-2dc695f5271d" providerId="ADAL" clId="{259CD97C-1FF0-417C-B4B1-32BD4C5A4A1F}" dt="2025-03-25T11:02:51.415" v="1030" actId="478"/>
          <ac:picMkLst>
            <pc:docMk/>
            <pc:sldMk cId="893884071" sldId="265"/>
            <ac:picMk id="33" creationId="{3E019F0D-4EAC-DEC8-C8A7-CAD8E0C381A4}"/>
          </ac:picMkLst>
        </pc:picChg>
        <pc:picChg chg="add mod">
          <ac:chgData name="Burgan GySgt Cord E" userId="2013e845-e6ab-41c2-af3c-2dc695f5271d" providerId="ADAL" clId="{259CD97C-1FF0-417C-B4B1-32BD4C5A4A1F}" dt="2025-03-26T23:07:45.019" v="4047" actId="1036"/>
          <ac:picMkLst>
            <pc:docMk/>
            <pc:sldMk cId="893884071" sldId="265"/>
            <ac:picMk id="34" creationId="{AA9A7472-C300-6438-A078-46F2E4FD0858}"/>
          </ac:picMkLst>
        </pc:picChg>
        <pc:picChg chg="add mod">
          <ac:chgData name="Burgan GySgt Cord E" userId="2013e845-e6ab-41c2-af3c-2dc695f5271d" providerId="ADAL" clId="{259CD97C-1FF0-417C-B4B1-32BD4C5A4A1F}" dt="2025-03-26T23:07:45.019" v="4047" actId="1036"/>
          <ac:picMkLst>
            <pc:docMk/>
            <pc:sldMk cId="893884071" sldId="265"/>
            <ac:picMk id="35" creationId="{D06B164E-7AD8-A714-5B21-9C30EA904657}"/>
          </ac:picMkLst>
        </pc:picChg>
        <pc:picChg chg="add mod">
          <ac:chgData name="Burgan GySgt Cord E" userId="2013e845-e6ab-41c2-af3c-2dc695f5271d" providerId="ADAL" clId="{259CD97C-1FF0-417C-B4B1-32BD4C5A4A1F}" dt="2025-03-26T23:07:45.019" v="4047" actId="1036"/>
          <ac:picMkLst>
            <pc:docMk/>
            <pc:sldMk cId="893884071" sldId="265"/>
            <ac:picMk id="36" creationId="{3C5F4F2A-EE77-E02F-C874-11F0C8A4F594}"/>
          </ac:picMkLst>
        </pc:picChg>
        <pc:picChg chg="add del mod">
          <ac:chgData name="Burgan GySgt Cord E" userId="2013e845-e6ab-41c2-af3c-2dc695f5271d" providerId="ADAL" clId="{259CD97C-1FF0-417C-B4B1-32BD4C5A4A1F}" dt="2025-03-25T10:44:02.764" v="575" actId="478"/>
          <ac:picMkLst>
            <pc:docMk/>
            <pc:sldMk cId="893884071" sldId="265"/>
            <ac:picMk id="2050" creationId="{7128F07A-7B1B-C502-0345-FEFB2A14F54E}"/>
          </ac:picMkLst>
        </pc:picChg>
        <pc:picChg chg="add del mod">
          <ac:chgData name="Burgan GySgt Cord E" userId="2013e845-e6ab-41c2-af3c-2dc695f5271d" providerId="ADAL" clId="{259CD97C-1FF0-417C-B4B1-32BD4C5A4A1F}" dt="2025-03-25T10:46:20.831" v="587" actId="478"/>
          <ac:picMkLst>
            <pc:docMk/>
            <pc:sldMk cId="893884071" sldId="265"/>
            <ac:picMk id="2052" creationId="{AD84C01E-F32F-2F5F-A870-E6FFB919367E}"/>
          </ac:picMkLst>
        </pc:picChg>
        <pc:picChg chg="add del mod">
          <ac:chgData name="Burgan GySgt Cord E" userId="2013e845-e6ab-41c2-af3c-2dc695f5271d" providerId="ADAL" clId="{259CD97C-1FF0-417C-B4B1-32BD4C5A4A1F}" dt="2025-03-25T10:55:46.908" v="732" actId="478"/>
          <ac:picMkLst>
            <pc:docMk/>
            <pc:sldMk cId="893884071" sldId="265"/>
            <ac:picMk id="2054" creationId="{D188AF3F-9442-5902-9E4B-A6FC74801286}"/>
          </ac:picMkLst>
        </pc:picChg>
        <pc:picChg chg="add del mod">
          <ac:chgData name="Burgan GySgt Cord E" userId="2013e845-e6ab-41c2-af3c-2dc695f5271d" providerId="ADAL" clId="{259CD97C-1FF0-417C-B4B1-32BD4C5A4A1F}" dt="2025-03-25T11:00:45.873" v="986" actId="478"/>
          <ac:picMkLst>
            <pc:docMk/>
            <pc:sldMk cId="893884071" sldId="265"/>
            <ac:picMk id="2056" creationId="{D079E322-4E78-EA6E-F1E9-302A2FF86DEC}"/>
          </ac:picMkLst>
        </pc:picChg>
        <pc:cxnChg chg="add del mod">
          <ac:chgData name="Burgan GySgt Cord E" userId="2013e845-e6ab-41c2-af3c-2dc695f5271d" providerId="ADAL" clId="{259CD97C-1FF0-417C-B4B1-32BD4C5A4A1F}" dt="2025-03-25T10:55:41.980" v="730" actId="478"/>
          <ac:cxnSpMkLst>
            <pc:docMk/>
            <pc:sldMk cId="893884071" sldId="265"/>
            <ac:cxnSpMk id="9" creationId="{B1172AA6-17E5-156E-017C-9B0564F01CC5}"/>
          </ac:cxnSpMkLst>
        </pc:cxnChg>
        <pc:cxnChg chg="add del mod">
          <ac:chgData name="Burgan GySgt Cord E" userId="2013e845-e6ab-41c2-af3c-2dc695f5271d" providerId="ADAL" clId="{259CD97C-1FF0-417C-B4B1-32BD4C5A4A1F}" dt="2025-03-25T10:53:08.373" v="612" actId="478"/>
          <ac:cxnSpMkLst>
            <pc:docMk/>
            <pc:sldMk cId="893884071" sldId="265"/>
            <ac:cxnSpMk id="10" creationId="{466AB1FB-0C06-80BC-606F-DB604FD5F0EC}"/>
          </ac:cxnSpMkLst>
        </pc:cxnChg>
        <pc:cxnChg chg="add del mod">
          <ac:chgData name="Burgan GySgt Cord E" userId="2013e845-e6ab-41c2-af3c-2dc695f5271d" providerId="ADAL" clId="{259CD97C-1FF0-417C-B4B1-32BD4C5A4A1F}" dt="2025-03-25T10:55:41.980" v="730" actId="478"/>
          <ac:cxnSpMkLst>
            <pc:docMk/>
            <pc:sldMk cId="893884071" sldId="265"/>
            <ac:cxnSpMk id="15" creationId="{8FCDE101-201B-99B3-3C90-F1C23B444B93}"/>
          </ac:cxnSpMkLst>
        </pc:cxnChg>
        <pc:cxnChg chg="add del mod topLvl">
          <ac:chgData name="Burgan GySgt Cord E" userId="2013e845-e6ab-41c2-af3c-2dc695f5271d" providerId="ADAL" clId="{259CD97C-1FF0-417C-B4B1-32BD4C5A4A1F}" dt="2025-03-25T11:00:15.111" v="969" actId="478"/>
          <ac:cxnSpMkLst>
            <pc:docMk/>
            <pc:sldMk cId="893884071" sldId="265"/>
            <ac:cxnSpMk id="23" creationId="{95325437-05DC-7FD8-7D54-7740D080BC08}"/>
          </ac:cxnSpMkLst>
        </pc:cxnChg>
        <pc:cxnChg chg="add mod topLvl">
          <ac:chgData name="Burgan GySgt Cord E" userId="2013e845-e6ab-41c2-af3c-2dc695f5271d" providerId="ADAL" clId="{259CD97C-1FF0-417C-B4B1-32BD4C5A4A1F}" dt="2025-03-26T23:07:45.019" v="4047" actId="1036"/>
          <ac:cxnSpMkLst>
            <pc:docMk/>
            <pc:sldMk cId="893884071" sldId="265"/>
            <ac:cxnSpMk id="24" creationId="{5A21C4C8-6368-65A2-179F-DDE139100B5D}"/>
          </ac:cxnSpMkLst>
        </pc:cxnChg>
        <pc:cxnChg chg="add mod">
          <ac:chgData name="Burgan GySgt Cord E" userId="2013e845-e6ab-41c2-af3c-2dc695f5271d" providerId="ADAL" clId="{259CD97C-1FF0-417C-B4B1-32BD4C5A4A1F}" dt="2025-03-26T23:07:45.019" v="4047" actId="1036"/>
          <ac:cxnSpMkLst>
            <pc:docMk/>
            <pc:sldMk cId="893884071" sldId="265"/>
            <ac:cxnSpMk id="28" creationId="{E08CB52C-C1EE-BCE4-D76F-5F94D3996A84}"/>
          </ac:cxnSpMkLst>
        </pc:cxnChg>
      </pc:sldChg>
      <pc:sldChg chg="addSp delSp modSp add mod setBg modAnim">
        <pc:chgData name="Burgan GySgt Cord E" userId="2013e845-e6ab-41c2-af3c-2dc695f5271d" providerId="ADAL" clId="{259CD97C-1FF0-417C-B4B1-32BD4C5A4A1F}" dt="2025-03-25T19:09:03.988" v="2585"/>
        <pc:sldMkLst>
          <pc:docMk/>
          <pc:sldMk cId="2161240923" sldId="266"/>
        </pc:sldMkLst>
        <pc:spChg chg="add mod">
          <ac:chgData name="Burgan GySgt Cord E" userId="2013e845-e6ab-41c2-af3c-2dc695f5271d" providerId="ADAL" clId="{259CD97C-1FF0-417C-B4B1-32BD4C5A4A1F}" dt="2025-03-25T11:04:36.836" v="1081" actId="1036"/>
          <ac:spMkLst>
            <pc:docMk/>
            <pc:sldMk cId="2161240923" sldId="266"/>
            <ac:spMk id="14" creationId="{F37ACE20-7915-15B4-7637-0EADEAFE34C5}"/>
          </ac:spMkLst>
        </pc:spChg>
        <pc:graphicFrameChg chg="del">
          <ac:chgData name="Burgan GySgt Cord E" userId="2013e845-e6ab-41c2-af3c-2dc695f5271d" providerId="ADAL" clId="{259CD97C-1FF0-417C-B4B1-32BD4C5A4A1F}" dt="2025-03-25T19:08:26.354" v="2583" actId="478"/>
          <ac:graphicFrameMkLst>
            <pc:docMk/>
            <pc:sldMk cId="2161240923" sldId="266"/>
            <ac:graphicFrameMk id="5" creationId="{8E8E3C84-1BA4-4117-8B53-B6DA12748E17}"/>
          </ac:graphicFrameMkLst>
        </pc:graphicFrameChg>
        <pc:graphicFrameChg chg="add mod">
          <ac:chgData name="Burgan GySgt Cord E" userId="2013e845-e6ab-41c2-af3c-2dc695f5271d" providerId="ADAL" clId="{259CD97C-1FF0-417C-B4B1-32BD4C5A4A1F}" dt="2025-03-25T19:08:38.278" v="2584"/>
          <ac:graphicFrameMkLst>
            <pc:docMk/>
            <pc:sldMk cId="2161240923" sldId="266"/>
            <ac:graphicFrameMk id="17" creationId="{BDBB68AC-C53A-FCC0-627B-BF7E0136F124}"/>
          </ac:graphicFrameMkLst>
        </pc:graphicFrameChg>
        <pc:picChg chg="del">
          <ac:chgData name="Burgan GySgt Cord E" userId="2013e845-e6ab-41c2-af3c-2dc695f5271d" providerId="ADAL" clId="{259CD97C-1FF0-417C-B4B1-32BD4C5A4A1F}" dt="2025-03-25T19:08:26.354" v="2583" actId="478"/>
          <ac:picMkLst>
            <pc:docMk/>
            <pc:sldMk cId="2161240923" sldId="266"/>
            <ac:picMk id="2" creationId="{70948583-AEC4-E770-9DD8-B828E510FF27}"/>
          </ac:picMkLst>
        </pc:picChg>
        <pc:picChg chg="del">
          <ac:chgData name="Burgan GySgt Cord E" userId="2013e845-e6ab-41c2-af3c-2dc695f5271d" providerId="ADAL" clId="{259CD97C-1FF0-417C-B4B1-32BD4C5A4A1F}" dt="2025-03-25T19:08:26.354" v="2583" actId="478"/>
          <ac:picMkLst>
            <pc:docMk/>
            <pc:sldMk cId="2161240923" sldId="266"/>
            <ac:picMk id="4" creationId="{5E39DA4A-DD45-F02C-DC9E-822944EBB9B4}"/>
          </ac:picMkLst>
        </pc:picChg>
        <pc:picChg chg="del">
          <ac:chgData name="Burgan GySgt Cord E" userId="2013e845-e6ab-41c2-af3c-2dc695f5271d" providerId="ADAL" clId="{259CD97C-1FF0-417C-B4B1-32BD4C5A4A1F}" dt="2025-03-25T19:08:26.354" v="2583" actId="478"/>
          <ac:picMkLst>
            <pc:docMk/>
            <pc:sldMk cId="2161240923" sldId="266"/>
            <ac:picMk id="6" creationId="{D5930ADE-F14D-DC83-04FA-E0B785C54D9C}"/>
          </ac:picMkLst>
        </pc:picChg>
        <pc:picChg chg="del">
          <ac:chgData name="Burgan GySgt Cord E" userId="2013e845-e6ab-41c2-af3c-2dc695f5271d" providerId="ADAL" clId="{259CD97C-1FF0-417C-B4B1-32BD4C5A4A1F}" dt="2025-03-25T19:08:26.354" v="2583" actId="478"/>
          <ac:picMkLst>
            <pc:docMk/>
            <pc:sldMk cId="2161240923" sldId="266"/>
            <ac:picMk id="7" creationId="{1F20145B-397D-ECA6-9DBF-62FEADCA8F95}"/>
          </ac:picMkLst>
        </pc:picChg>
        <pc:picChg chg="del">
          <ac:chgData name="Burgan GySgt Cord E" userId="2013e845-e6ab-41c2-af3c-2dc695f5271d" providerId="ADAL" clId="{259CD97C-1FF0-417C-B4B1-32BD4C5A4A1F}" dt="2025-03-25T19:08:26.354" v="2583" actId="478"/>
          <ac:picMkLst>
            <pc:docMk/>
            <pc:sldMk cId="2161240923" sldId="266"/>
            <ac:picMk id="8" creationId="{79B528D6-A299-25DD-0C8C-635D5AF185A7}"/>
          </ac:picMkLst>
        </pc:picChg>
        <pc:picChg chg="del">
          <ac:chgData name="Burgan GySgt Cord E" userId="2013e845-e6ab-41c2-af3c-2dc695f5271d" providerId="ADAL" clId="{259CD97C-1FF0-417C-B4B1-32BD4C5A4A1F}" dt="2025-03-25T19:08:26.354" v="2583" actId="478"/>
          <ac:picMkLst>
            <pc:docMk/>
            <pc:sldMk cId="2161240923" sldId="266"/>
            <ac:picMk id="9" creationId="{228BE3B0-0D78-B5FD-AD57-78D4D5AD8D56}"/>
          </ac:picMkLst>
        </pc:picChg>
        <pc:picChg chg="del">
          <ac:chgData name="Burgan GySgt Cord E" userId="2013e845-e6ab-41c2-af3c-2dc695f5271d" providerId="ADAL" clId="{259CD97C-1FF0-417C-B4B1-32BD4C5A4A1F}" dt="2025-03-25T19:08:26.354" v="2583" actId="478"/>
          <ac:picMkLst>
            <pc:docMk/>
            <pc:sldMk cId="2161240923" sldId="266"/>
            <ac:picMk id="10" creationId="{19CF06AE-4BA8-E197-0BA1-B6F4BA2DA9B6}"/>
          </ac:picMkLst>
        </pc:picChg>
        <pc:picChg chg="del">
          <ac:chgData name="Burgan GySgt Cord E" userId="2013e845-e6ab-41c2-af3c-2dc695f5271d" providerId="ADAL" clId="{259CD97C-1FF0-417C-B4B1-32BD4C5A4A1F}" dt="2025-03-25T19:08:26.354" v="2583" actId="478"/>
          <ac:picMkLst>
            <pc:docMk/>
            <pc:sldMk cId="2161240923" sldId="266"/>
            <ac:picMk id="11" creationId="{246A71E4-4536-9410-AEE4-4EBB7C409EB9}"/>
          </ac:picMkLst>
        </pc:picChg>
        <pc:picChg chg="del">
          <ac:chgData name="Burgan GySgt Cord E" userId="2013e845-e6ab-41c2-af3c-2dc695f5271d" providerId="ADAL" clId="{259CD97C-1FF0-417C-B4B1-32BD4C5A4A1F}" dt="2025-03-25T19:08:26.354" v="2583" actId="478"/>
          <ac:picMkLst>
            <pc:docMk/>
            <pc:sldMk cId="2161240923" sldId="266"/>
            <ac:picMk id="12" creationId="{B4B75D09-8F37-205D-3478-3400858508AF}"/>
          </ac:picMkLst>
        </pc:picChg>
        <pc:picChg chg="add mod">
          <ac:chgData name="Burgan GySgt Cord E" userId="2013e845-e6ab-41c2-af3c-2dc695f5271d" providerId="ADAL" clId="{259CD97C-1FF0-417C-B4B1-32BD4C5A4A1F}" dt="2025-03-25T19:08:38.278" v="2584"/>
          <ac:picMkLst>
            <pc:docMk/>
            <pc:sldMk cId="2161240923" sldId="266"/>
            <ac:picMk id="18" creationId="{7F4DDCC2-BEC8-291A-3F98-F2C00A04F4BA}"/>
          </ac:picMkLst>
        </pc:picChg>
        <pc:picChg chg="add mod">
          <ac:chgData name="Burgan GySgt Cord E" userId="2013e845-e6ab-41c2-af3c-2dc695f5271d" providerId="ADAL" clId="{259CD97C-1FF0-417C-B4B1-32BD4C5A4A1F}" dt="2025-03-25T19:08:38.278" v="2584"/>
          <ac:picMkLst>
            <pc:docMk/>
            <pc:sldMk cId="2161240923" sldId="266"/>
            <ac:picMk id="19" creationId="{FE4C409D-DA29-D7B7-18C5-529937A64CE0}"/>
          </ac:picMkLst>
        </pc:picChg>
        <pc:picChg chg="add mod">
          <ac:chgData name="Burgan GySgt Cord E" userId="2013e845-e6ab-41c2-af3c-2dc695f5271d" providerId="ADAL" clId="{259CD97C-1FF0-417C-B4B1-32BD4C5A4A1F}" dt="2025-03-25T19:08:38.278" v="2584"/>
          <ac:picMkLst>
            <pc:docMk/>
            <pc:sldMk cId="2161240923" sldId="266"/>
            <ac:picMk id="20" creationId="{928372BF-068C-8E3E-913C-E9C28CF4A428}"/>
          </ac:picMkLst>
        </pc:picChg>
        <pc:picChg chg="add mod">
          <ac:chgData name="Burgan GySgt Cord E" userId="2013e845-e6ab-41c2-af3c-2dc695f5271d" providerId="ADAL" clId="{259CD97C-1FF0-417C-B4B1-32BD4C5A4A1F}" dt="2025-03-25T19:08:38.278" v="2584"/>
          <ac:picMkLst>
            <pc:docMk/>
            <pc:sldMk cId="2161240923" sldId="266"/>
            <ac:picMk id="21" creationId="{38F522BD-E181-884F-9AC0-E00ED43B36DC}"/>
          </ac:picMkLst>
        </pc:picChg>
        <pc:picChg chg="del">
          <ac:chgData name="Burgan GySgt Cord E" userId="2013e845-e6ab-41c2-af3c-2dc695f5271d" providerId="ADAL" clId="{259CD97C-1FF0-417C-B4B1-32BD4C5A4A1F}" dt="2025-03-25T19:08:26.354" v="2583" actId="478"/>
          <ac:picMkLst>
            <pc:docMk/>
            <pc:sldMk cId="2161240923" sldId="266"/>
            <ac:picMk id="1030" creationId="{1922258B-9D04-7F43-EE4A-2A85AF2CDCE8}"/>
          </ac:picMkLst>
        </pc:picChg>
        <pc:cxnChg chg="add mod">
          <ac:chgData name="Burgan GySgt Cord E" userId="2013e845-e6ab-41c2-af3c-2dc695f5271d" providerId="ADAL" clId="{259CD97C-1FF0-417C-B4B1-32BD4C5A4A1F}" dt="2025-03-25T11:04:05.942" v="1045"/>
          <ac:cxnSpMkLst>
            <pc:docMk/>
            <pc:sldMk cId="2161240923" sldId="266"/>
            <ac:cxnSpMk id="3" creationId="{732F690B-2961-9023-25F2-F60C1538EB34}"/>
          </ac:cxnSpMkLst>
        </pc:cxnChg>
        <pc:cxnChg chg="add mod">
          <ac:chgData name="Burgan GySgt Cord E" userId="2013e845-e6ab-41c2-af3c-2dc695f5271d" providerId="ADAL" clId="{259CD97C-1FF0-417C-B4B1-32BD4C5A4A1F}" dt="2025-03-25T11:04:05.942" v="1045"/>
          <ac:cxnSpMkLst>
            <pc:docMk/>
            <pc:sldMk cId="2161240923" sldId="266"/>
            <ac:cxnSpMk id="13" creationId="{7D78E02A-6645-14CF-E1F4-3F036CE8A673}"/>
          </ac:cxnSpMkLst>
        </pc:cxnChg>
        <pc:cxnChg chg="add mod">
          <ac:chgData name="Burgan GySgt Cord E" userId="2013e845-e6ab-41c2-af3c-2dc695f5271d" providerId="ADAL" clId="{259CD97C-1FF0-417C-B4B1-32BD4C5A4A1F}" dt="2025-03-25T11:04:36.836" v="1081" actId="1036"/>
          <ac:cxnSpMkLst>
            <pc:docMk/>
            <pc:sldMk cId="2161240923" sldId="266"/>
            <ac:cxnSpMk id="15" creationId="{E0BDF315-ABDA-E833-5A85-0400D67DFFCB}"/>
          </ac:cxnSpMkLst>
        </pc:cxnChg>
        <pc:cxnChg chg="add mod">
          <ac:chgData name="Burgan GySgt Cord E" userId="2013e845-e6ab-41c2-af3c-2dc695f5271d" providerId="ADAL" clId="{259CD97C-1FF0-417C-B4B1-32BD4C5A4A1F}" dt="2025-03-25T11:04:36.836" v="1081" actId="1036"/>
          <ac:cxnSpMkLst>
            <pc:docMk/>
            <pc:sldMk cId="2161240923" sldId="266"/>
            <ac:cxnSpMk id="16" creationId="{7258D8F7-673C-BBAA-C9EA-873F83199CFB}"/>
          </ac:cxnSpMkLst>
        </pc:cxnChg>
      </pc:sldChg>
      <pc:sldChg chg="addSp delSp modSp new mod modTransition setBg modAnim">
        <pc:chgData name="Burgan GySgt Cord E" userId="2013e845-e6ab-41c2-af3c-2dc695f5271d" providerId="ADAL" clId="{259CD97C-1FF0-417C-B4B1-32BD4C5A4A1F}" dt="2025-03-25T18:55:59.188" v="2365"/>
        <pc:sldMkLst>
          <pc:docMk/>
          <pc:sldMk cId="162046953" sldId="267"/>
        </pc:sldMkLst>
        <pc:spChg chg="del">
          <ac:chgData name="Burgan GySgt Cord E" userId="2013e845-e6ab-41c2-af3c-2dc695f5271d" providerId="ADAL" clId="{259CD97C-1FF0-417C-B4B1-32BD4C5A4A1F}" dt="2025-03-25T11:25:40.986" v="1130" actId="478"/>
          <ac:spMkLst>
            <pc:docMk/>
            <pc:sldMk cId="162046953" sldId="267"/>
            <ac:spMk id="2" creationId="{5A0CE43A-70AD-F196-495D-9C66595F8470}"/>
          </ac:spMkLst>
        </pc:spChg>
        <pc:spChg chg="del">
          <ac:chgData name="Burgan GySgt Cord E" userId="2013e845-e6ab-41c2-af3c-2dc695f5271d" providerId="ADAL" clId="{259CD97C-1FF0-417C-B4B1-32BD4C5A4A1F}" dt="2025-03-25T11:25:42.608" v="1131" actId="478"/>
          <ac:spMkLst>
            <pc:docMk/>
            <pc:sldMk cId="162046953" sldId="267"/>
            <ac:spMk id="3" creationId="{D8C62B3C-079E-B538-F9AD-A74F26C83156}"/>
          </ac:spMkLst>
        </pc:spChg>
        <pc:spChg chg="add mod">
          <ac:chgData name="Burgan GySgt Cord E" userId="2013e845-e6ab-41c2-af3c-2dc695f5271d" providerId="ADAL" clId="{259CD97C-1FF0-417C-B4B1-32BD4C5A4A1F}" dt="2025-03-25T11:29:40.020" v="1197" actId="1076"/>
          <ac:spMkLst>
            <pc:docMk/>
            <pc:sldMk cId="162046953" sldId="267"/>
            <ac:spMk id="5" creationId="{7E682917-8C92-6058-FFDB-905A1CD37016}"/>
          </ac:spMkLst>
        </pc:spChg>
        <pc:picChg chg="add mod">
          <ac:chgData name="Burgan GySgt Cord E" userId="2013e845-e6ab-41c2-af3c-2dc695f5271d" providerId="ADAL" clId="{259CD97C-1FF0-417C-B4B1-32BD4C5A4A1F}" dt="2025-03-25T11:28:15.383" v="1182" actId="1076"/>
          <ac:picMkLst>
            <pc:docMk/>
            <pc:sldMk cId="162046953" sldId="267"/>
            <ac:picMk id="4" creationId="{EE9F6C66-DB91-88F8-27E3-414E69816C55}"/>
          </ac:picMkLst>
        </pc:picChg>
        <pc:picChg chg="add mod">
          <ac:chgData name="Burgan GySgt Cord E" userId="2013e845-e6ab-41c2-af3c-2dc695f5271d" providerId="ADAL" clId="{259CD97C-1FF0-417C-B4B1-32BD4C5A4A1F}" dt="2025-03-25T11:30:11.736" v="1233" actId="1036"/>
          <ac:picMkLst>
            <pc:docMk/>
            <pc:sldMk cId="162046953" sldId="267"/>
            <ac:picMk id="7" creationId="{4F79B762-C3D6-8799-170F-DD078A72C4DB}"/>
          </ac:picMkLst>
        </pc:picChg>
        <pc:picChg chg="add mod">
          <ac:chgData name="Burgan GySgt Cord E" userId="2013e845-e6ab-41c2-af3c-2dc695f5271d" providerId="ADAL" clId="{259CD97C-1FF0-417C-B4B1-32BD4C5A4A1F}" dt="2025-03-25T11:30:26.313" v="1238"/>
          <ac:picMkLst>
            <pc:docMk/>
            <pc:sldMk cId="162046953" sldId="267"/>
            <ac:picMk id="9" creationId="{495C4741-CEAF-4D68-F700-035A35986F5C}"/>
          </ac:picMkLst>
        </pc:picChg>
      </pc:sldChg>
      <pc:sldChg chg="addSp delSp modSp new mod modTransition setBg modAnim">
        <pc:chgData name="Burgan GySgt Cord E" userId="2013e845-e6ab-41c2-af3c-2dc695f5271d" providerId="ADAL" clId="{259CD97C-1FF0-417C-B4B1-32BD4C5A4A1F}" dt="2025-04-02T09:26:45.844" v="5308" actId="115"/>
        <pc:sldMkLst>
          <pc:docMk/>
          <pc:sldMk cId="613495791" sldId="268"/>
        </pc:sldMkLst>
        <pc:spChg chg="del">
          <ac:chgData name="Burgan GySgt Cord E" userId="2013e845-e6ab-41c2-af3c-2dc695f5271d" providerId="ADAL" clId="{259CD97C-1FF0-417C-B4B1-32BD4C5A4A1F}" dt="2025-03-25T12:09:49.795" v="1680" actId="478"/>
          <ac:spMkLst>
            <pc:docMk/>
            <pc:sldMk cId="613495791" sldId="268"/>
            <ac:spMk id="2" creationId="{BDB7F964-0967-E617-4F79-91CDC0428F4A}"/>
          </ac:spMkLst>
        </pc:spChg>
        <pc:spChg chg="del">
          <ac:chgData name="Burgan GySgt Cord E" userId="2013e845-e6ab-41c2-af3c-2dc695f5271d" providerId="ADAL" clId="{259CD97C-1FF0-417C-B4B1-32BD4C5A4A1F}" dt="2025-03-25T12:09:51.928" v="1681" actId="478"/>
          <ac:spMkLst>
            <pc:docMk/>
            <pc:sldMk cId="613495791" sldId="268"/>
            <ac:spMk id="3" creationId="{644A2854-1C71-416B-CC57-80128FEA962C}"/>
          </ac:spMkLst>
        </pc:spChg>
        <pc:spChg chg="add mod">
          <ac:chgData name="Burgan GySgt Cord E" userId="2013e845-e6ab-41c2-af3c-2dc695f5271d" providerId="ADAL" clId="{259CD97C-1FF0-417C-B4B1-32BD4C5A4A1F}" dt="2025-03-25T18:59:45.114" v="2387" actId="115"/>
          <ac:spMkLst>
            <pc:docMk/>
            <pc:sldMk cId="613495791" sldId="268"/>
            <ac:spMk id="4" creationId="{7AC9A8BE-0DA0-E5CD-18B7-AF0A86F90CB9}"/>
          </ac:spMkLst>
        </pc:spChg>
        <pc:spChg chg="add mod">
          <ac:chgData name="Burgan GySgt Cord E" userId="2013e845-e6ab-41c2-af3c-2dc695f5271d" providerId="ADAL" clId="{259CD97C-1FF0-417C-B4B1-32BD4C5A4A1F}" dt="2025-04-02T09:26:27.634" v="5305" actId="1076"/>
          <ac:spMkLst>
            <pc:docMk/>
            <pc:sldMk cId="613495791" sldId="268"/>
            <ac:spMk id="6" creationId="{2D9710B4-3BB0-A7F9-3BF9-89F5BDA460C2}"/>
          </ac:spMkLst>
        </pc:spChg>
        <pc:spChg chg="add del mod">
          <ac:chgData name="Burgan GySgt Cord E" userId="2013e845-e6ab-41c2-af3c-2dc695f5271d" providerId="ADAL" clId="{259CD97C-1FF0-417C-B4B1-32BD4C5A4A1F}" dt="2025-03-25T12:25:54.427" v="2077" actId="478"/>
          <ac:spMkLst>
            <pc:docMk/>
            <pc:sldMk cId="613495791" sldId="268"/>
            <ac:spMk id="9" creationId="{3F3D348D-9EE9-F959-145C-9886CF4C35CE}"/>
          </ac:spMkLst>
        </pc:spChg>
        <pc:spChg chg="add mod">
          <ac:chgData name="Burgan GySgt Cord E" userId="2013e845-e6ab-41c2-af3c-2dc695f5271d" providerId="ADAL" clId="{259CD97C-1FF0-417C-B4B1-32BD4C5A4A1F}" dt="2025-04-02T09:26:45.844" v="5308" actId="115"/>
          <ac:spMkLst>
            <pc:docMk/>
            <pc:sldMk cId="613495791" sldId="268"/>
            <ac:spMk id="10" creationId="{BDD352AE-695A-C23C-225E-B7F7678150C5}"/>
          </ac:spMkLst>
        </pc:spChg>
        <pc:spChg chg="add mod">
          <ac:chgData name="Burgan GySgt Cord E" userId="2013e845-e6ab-41c2-af3c-2dc695f5271d" providerId="ADAL" clId="{259CD97C-1FF0-417C-B4B1-32BD4C5A4A1F}" dt="2025-04-02T09:26:34.540" v="5307" actId="1076"/>
          <ac:spMkLst>
            <pc:docMk/>
            <pc:sldMk cId="613495791" sldId="268"/>
            <ac:spMk id="11" creationId="{7F0976A3-0CCF-4110-8C05-BFF8233FD7C7}"/>
          </ac:spMkLst>
        </pc:spChg>
        <pc:spChg chg="add mod">
          <ac:chgData name="Burgan GySgt Cord E" userId="2013e845-e6ab-41c2-af3c-2dc695f5271d" providerId="ADAL" clId="{259CD97C-1FF0-417C-B4B1-32BD4C5A4A1F}" dt="2025-04-02T09:26:31.027" v="5306" actId="1076"/>
          <ac:spMkLst>
            <pc:docMk/>
            <pc:sldMk cId="613495791" sldId="268"/>
            <ac:spMk id="13" creationId="{1B27D435-C6A3-86F7-66A3-512A4A223419}"/>
          </ac:spMkLst>
        </pc:spChg>
        <pc:graphicFrameChg chg="add del mod modGraphic">
          <ac:chgData name="Burgan GySgt Cord E" userId="2013e845-e6ab-41c2-af3c-2dc695f5271d" providerId="ADAL" clId="{259CD97C-1FF0-417C-B4B1-32BD4C5A4A1F}" dt="2025-03-25T12:25:51.299" v="2076" actId="478"/>
          <ac:graphicFrameMkLst>
            <pc:docMk/>
            <pc:sldMk cId="613495791" sldId="268"/>
            <ac:graphicFrameMk id="7" creationId="{D67B11B8-5247-A864-844D-73A4052E2A81}"/>
          </ac:graphicFrameMkLst>
        </pc:graphicFrameChg>
        <pc:graphicFrameChg chg="add del mod modGraphic">
          <ac:chgData name="Burgan GySgt Cord E" userId="2013e845-e6ab-41c2-af3c-2dc695f5271d" providerId="ADAL" clId="{259CD97C-1FF0-417C-B4B1-32BD4C5A4A1F}" dt="2025-03-25T19:07:02.853" v="2514" actId="478"/>
          <ac:graphicFrameMkLst>
            <pc:docMk/>
            <pc:sldMk cId="613495791" sldId="268"/>
            <ac:graphicFrameMk id="14" creationId="{A0A8F7FD-859E-FD85-19EB-577A1B0700D4}"/>
          </ac:graphicFrameMkLst>
        </pc:graphicFrameChg>
        <pc:graphicFrameChg chg="add del mod modGraphic">
          <ac:chgData name="Burgan GySgt Cord E" userId="2013e845-e6ab-41c2-af3c-2dc695f5271d" providerId="ADAL" clId="{259CD97C-1FF0-417C-B4B1-32BD4C5A4A1F}" dt="2025-03-25T19:07:02.853" v="2514" actId="478"/>
          <ac:graphicFrameMkLst>
            <pc:docMk/>
            <pc:sldMk cId="613495791" sldId="268"/>
            <ac:graphicFrameMk id="15" creationId="{48B73D13-55CC-2DDC-B10B-02DAB163E090}"/>
          </ac:graphicFrameMkLst>
        </pc:graphicFrameChg>
        <pc:graphicFrameChg chg="add mod">
          <ac:chgData name="Burgan GySgt Cord E" userId="2013e845-e6ab-41c2-af3c-2dc695f5271d" providerId="ADAL" clId="{259CD97C-1FF0-417C-B4B1-32BD4C5A4A1F}" dt="2025-03-25T19:07:23.715" v="2579" actId="1036"/>
          <ac:graphicFrameMkLst>
            <pc:docMk/>
            <pc:sldMk cId="613495791" sldId="268"/>
            <ac:graphicFrameMk id="16" creationId="{174E2ED7-FF1E-B31B-11F1-7773752696B5}"/>
          </ac:graphicFrameMkLst>
        </pc:graphicFrameChg>
        <pc:graphicFrameChg chg="add mod">
          <ac:chgData name="Burgan GySgt Cord E" userId="2013e845-e6ab-41c2-af3c-2dc695f5271d" providerId="ADAL" clId="{259CD97C-1FF0-417C-B4B1-32BD4C5A4A1F}" dt="2025-03-25T19:07:23.715" v="2579" actId="1036"/>
          <ac:graphicFrameMkLst>
            <pc:docMk/>
            <pc:sldMk cId="613495791" sldId="268"/>
            <ac:graphicFrameMk id="17" creationId="{A2217857-EEA3-EEED-0F34-C344EF53179A}"/>
          </ac:graphicFrameMkLst>
        </pc:graphicFrameChg>
      </pc:sldChg>
      <pc:sldChg chg="addSp delSp modSp new mod modTransition setBg modAnim">
        <pc:chgData name="Burgan GySgt Cord E" userId="2013e845-e6ab-41c2-af3c-2dc695f5271d" providerId="ADAL" clId="{259CD97C-1FF0-417C-B4B1-32BD4C5A4A1F}" dt="2025-03-26T11:53:27.492" v="2717"/>
        <pc:sldMkLst>
          <pc:docMk/>
          <pc:sldMk cId="388134394" sldId="269"/>
        </pc:sldMkLst>
        <pc:spChg chg="del">
          <ac:chgData name="Burgan GySgt Cord E" userId="2013e845-e6ab-41c2-af3c-2dc695f5271d" providerId="ADAL" clId="{259CD97C-1FF0-417C-B4B1-32BD4C5A4A1F}" dt="2025-03-25T12:51:43.498" v="2359" actId="478"/>
          <ac:spMkLst>
            <pc:docMk/>
            <pc:sldMk cId="388134394" sldId="269"/>
            <ac:spMk id="2" creationId="{4B3674B4-0D4A-91F9-67DE-15C313BC3DE9}"/>
          </ac:spMkLst>
        </pc:spChg>
        <pc:spChg chg="add mod">
          <ac:chgData name="Burgan GySgt Cord E" userId="2013e845-e6ab-41c2-af3c-2dc695f5271d" providerId="ADAL" clId="{259CD97C-1FF0-417C-B4B1-32BD4C5A4A1F}" dt="2025-03-26T11:53:16.886" v="2715" actId="1076"/>
          <ac:spMkLst>
            <pc:docMk/>
            <pc:sldMk cId="388134394" sldId="269"/>
            <ac:spMk id="2" creationId="{FD3F7103-D60C-F939-C5F4-5F37FE888BF1}"/>
          </ac:spMkLst>
        </pc:spChg>
        <pc:spChg chg="add mod">
          <ac:chgData name="Burgan GySgt Cord E" userId="2013e845-e6ab-41c2-af3c-2dc695f5271d" providerId="ADAL" clId="{259CD97C-1FF0-417C-B4B1-32BD4C5A4A1F}" dt="2025-03-26T11:52:39.787" v="2706" actId="1076"/>
          <ac:spMkLst>
            <pc:docMk/>
            <pc:sldMk cId="388134394" sldId="269"/>
            <ac:spMk id="3" creationId="{70D75037-2F78-D38A-B5A5-2173F2AEB0EF}"/>
          </ac:spMkLst>
        </pc:spChg>
        <pc:spChg chg="del">
          <ac:chgData name="Burgan GySgt Cord E" userId="2013e845-e6ab-41c2-af3c-2dc695f5271d" providerId="ADAL" clId="{259CD97C-1FF0-417C-B4B1-32BD4C5A4A1F}" dt="2025-03-25T12:51:42.301" v="2358" actId="478"/>
          <ac:spMkLst>
            <pc:docMk/>
            <pc:sldMk cId="388134394" sldId="269"/>
            <ac:spMk id="3" creationId="{F17BCD3C-93EF-5C62-6DA9-C8780909ECC9}"/>
          </ac:spMkLst>
        </pc:spChg>
        <pc:spChg chg="add mod">
          <ac:chgData name="Burgan GySgt Cord E" userId="2013e845-e6ab-41c2-af3c-2dc695f5271d" providerId="ADAL" clId="{259CD97C-1FF0-417C-B4B1-32BD4C5A4A1F}" dt="2025-03-26T11:53:21.868" v="2716" actId="1076"/>
          <ac:spMkLst>
            <pc:docMk/>
            <pc:sldMk cId="388134394" sldId="269"/>
            <ac:spMk id="4" creationId="{6B52CDCE-05AB-8968-A6DC-9A870743E5C0}"/>
          </ac:spMkLst>
        </pc:spChg>
        <pc:picChg chg="add mod">
          <ac:chgData name="Burgan GySgt Cord E" userId="2013e845-e6ab-41c2-af3c-2dc695f5271d" providerId="ADAL" clId="{259CD97C-1FF0-417C-B4B1-32BD4C5A4A1F}" dt="2025-03-26T11:47:35.259" v="2591" actId="1076"/>
          <ac:picMkLst>
            <pc:docMk/>
            <pc:sldMk cId="388134394" sldId="269"/>
            <ac:picMk id="1026" creationId="{9A5CB48E-716B-23CE-A2D3-20E124A710E3}"/>
          </ac:picMkLst>
        </pc:picChg>
      </pc:sldChg>
      <pc:sldChg chg="addSp delSp modSp new mod ord modTransition setBg modAnim">
        <pc:chgData name="Burgan GySgt Cord E" userId="2013e845-e6ab-41c2-af3c-2dc695f5271d" providerId="ADAL" clId="{259CD97C-1FF0-417C-B4B1-32BD4C5A4A1F}" dt="2025-03-25T11:33:24.571" v="1296"/>
        <pc:sldMkLst>
          <pc:docMk/>
          <pc:sldMk cId="3791222679" sldId="270"/>
        </pc:sldMkLst>
        <pc:spChg chg="del">
          <ac:chgData name="Burgan GySgt Cord E" userId="2013e845-e6ab-41c2-af3c-2dc695f5271d" providerId="ADAL" clId="{259CD97C-1FF0-417C-B4B1-32BD4C5A4A1F}" dt="2025-03-25T11:14:22.518" v="1087" actId="478"/>
          <ac:spMkLst>
            <pc:docMk/>
            <pc:sldMk cId="3791222679" sldId="270"/>
            <ac:spMk id="2" creationId="{179D920D-2F61-2C3E-B6DB-9F634D8B35A3}"/>
          </ac:spMkLst>
        </pc:spChg>
        <pc:spChg chg="del">
          <ac:chgData name="Burgan GySgt Cord E" userId="2013e845-e6ab-41c2-af3c-2dc695f5271d" providerId="ADAL" clId="{259CD97C-1FF0-417C-B4B1-32BD4C5A4A1F}" dt="2025-03-25T11:14:22.518" v="1087" actId="478"/>
          <ac:spMkLst>
            <pc:docMk/>
            <pc:sldMk cId="3791222679" sldId="270"/>
            <ac:spMk id="3" creationId="{50A4C3D5-9C01-F067-6FBB-9927FA9989B7}"/>
          </ac:spMkLst>
        </pc:spChg>
        <pc:spChg chg="add del">
          <ac:chgData name="Burgan GySgt Cord E" userId="2013e845-e6ab-41c2-af3c-2dc695f5271d" providerId="ADAL" clId="{259CD97C-1FF0-417C-B4B1-32BD4C5A4A1F}" dt="2025-03-25T11:18:05.081" v="1113" actId="478"/>
          <ac:spMkLst>
            <pc:docMk/>
            <pc:sldMk cId="3791222679" sldId="270"/>
            <ac:spMk id="4" creationId="{5BA829BB-7DED-763B-68B7-B42C0B52262E}"/>
          </ac:spMkLst>
        </pc:spChg>
        <pc:spChg chg="add mod">
          <ac:chgData name="Burgan GySgt Cord E" userId="2013e845-e6ab-41c2-af3c-2dc695f5271d" providerId="ADAL" clId="{259CD97C-1FF0-417C-B4B1-32BD4C5A4A1F}" dt="2025-03-25T11:18:16.746" v="1116" actId="14100"/>
          <ac:spMkLst>
            <pc:docMk/>
            <pc:sldMk cId="3791222679" sldId="270"/>
            <ac:spMk id="5" creationId="{D6A97C62-053E-226F-9C82-AB0E902D7D73}"/>
          </ac:spMkLst>
        </pc:spChg>
        <pc:spChg chg="add mod">
          <ac:chgData name="Burgan GySgt Cord E" userId="2013e845-e6ab-41c2-af3c-2dc695f5271d" providerId="ADAL" clId="{259CD97C-1FF0-417C-B4B1-32BD4C5A4A1F}" dt="2025-03-25T11:28:58.098" v="1190" actId="1076"/>
          <ac:spMkLst>
            <pc:docMk/>
            <pc:sldMk cId="3791222679" sldId="270"/>
            <ac:spMk id="6" creationId="{AEAAE042-EE06-FDB7-6919-85C2F7F817EC}"/>
          </ac:spMkLst>
        </pc:spChg>
        <pc:picChg chg="add del mod">
          <ac:chgData name="Burgan GySgt Cord E" userId="2013e845-e6ab-41c2-af3c-2dc695f5271d" providerId="ADAL" clId="{259CD97C-1FF0-417C-B4B1-32BD4C5A4A1F}" dt="2025-03-25T11:15:46.334" v="1097" actId="478"/>
          <ac:picMkLst>
            <pc:docMk/>
            <pc:sldMk cId="3791222679" sldId="270"/>
            <ac:picMk id="3074" creationId="{2AD409AA-3A3B-85A9-71B4-525B223AEC4C}"/>
          </ac:picMkLst>
        </pc:picChg>
        <pc:picChg chg="add del mod">
          <ac:chgData name="Burgan GySgt Cord E" userId="2013e845-e6ab-41c2-af3c-2dc695f5271d" providerId="ADAL" clId="{259CD97C-1FF0-417C-B4B1-32BD4C5A4A1F}" dt="2025-03-25T11:17:42.340" v="1111" actId="478"/>
          <ac:picMkLst>
            <pc:docMk/>
            <pc:sldMk cId="3791222679" sldId="270"/>
            <ac:picMk id="3076" creationId="{6D5E7E33-D049-C661-F83F-A431D7551C45}"/>
          </ac:picMkLst>
        </pc:picChg>
        <pc:picChg chg="add mod">
          <ac:chgData name="Burgan GySgt Cord E" userId="2013e845-e6ab-41c2-af3c-2dc695f5271d" providerId="ADAL" clId="{259CD97C-1FF0-417C-B4B1-32BD4C5A4A1F}" dt="2025-03-25T11:20:13.188" v="1128" actId="1076"/>
          <ac:picMkLst>
            <pc:docMk/>
            <pc:sldMk cId="3791222679" sldId="270"/>
            <ac:picMk id="3082" creationId="{4DB63383-1202-954E-2E6F-019715DAD22A}"/>
          </ac:picMkLst>
        </pc:picChg>
      </pc:sldChg>
      <pc:sldChg chg="modSp add mod modTransition setBg modAnim">
        <pc:chgData name="Burgan GySgt Cord E" userId="2013e845-e6ab-41c2-af3c-2dc695f5271d" providerId="ADAL" clId="{259CD97C-1FF0-417C-B4B1-32BD4C5A4A1F}" dt="2025-03-25T11:34:24.188" v="1297"/>
        <pc:sldMkLst>
          <pc:docMk/>
          <pc:sldMk cId="3637738935" sldId="271"/>
        </pc:sldMkLst>
        <pc:picChg chg="mod">
          <ac:chgData name="Burgan GySgt Cord E" userId="2013e845-e6ab-41c2-af3c-2dc695f5271d" providerId="ADAL" clId="{259CD97C-1FF0-417C-B4B1-32BD4C5A4A1F}" dt="2025-03-25T11:30:40.301" v="1242" actId="1076"/>
          <ac:picMkLst>
            <pc:docMk/>
            <pc:sldMk cId="3637738935" sldId="271"/>
            <ac:picMk id="7" creationId="{4F79B762-C3D6-8799-170F-DD078A72C4DB}"/>
          </ac:picMkLst>
        </pc:picChg>
      </pc:sldChg>
      <pc:sldChg chg="addSp modSp add mod modTransition setBg modAnim">
        <pc:chgData name="Burgan GySgt Cord E" userId="2013e845-e6ab-41c2-af3c-2dc695f5271d" providerId="ADAL" clId="{259CD97C-1FF0-417C-B4B1-32BD4C5A4A1F}" dt="2025-04-02T09:26:05.685" v="5302"/>
        <pc:sldMkLst>
          <pc:docMk/>
          <pc:sldMk cId="1576343246" sldId="272"/>
        </pc:sldMkLst>
        <pc:spChg chg="add mod">
          <ac:chgData name="Burgan GySgt Cord E" userId="2013e845-e6ab-41c2-af3c-2dc695f5271d" providerId="ADAL" clId="{259CD97C-1FF0-417C-B4B1-32BD4C5A4A1F}" dt="2025-03-25T11:32:41.678" v="1290" actId="207"/>
          <ac:spMkLst>
            <pc:docMk/>
            <pc:sldMk cId="1576343246" sldId="272"/>
            <ac:spMk id="6" creationId="{82549BAD-EB64-73C1-B349-62CBEB0D415E}"/>
          </ac:spMkLst>
        </pc:spChg>
        <pc:spChg chg="add mod">
          <ac:chgData name="Burgan GySgt Cord E" userId="2013e845-e6ab-41c2-af3c-2dc695f5271d" providerId="ADAL" clId="{259CD97C-1FF0-417C-B4B1-32BD4C5A4A1F}" dt="2025-03-25T11:32:51.904" v="1293" actId="14100"/>
          <ac:spMkLst>
            <pc:docMk/>
            <pc:sldMk cId="1576343246" sldId="272"/>
            <ac:spMk id="8" creationId="{D76CFBD7-45B0-3C03-9487-D2EB1FCFC520}"/>
          </ac:spMkLst>
        </pc:spChg>
        <pc:picChg chg="add mod">
          <ac:chgData name="Burgan GySgt Cord E" userId="2013e845-e6ab-41c2-af3c-2dc695f5271d" providerId="ADAL" clId="{259CD97C-1FF0-417C-B4B1-32BD4C5A4A1F}" dt="2025-03-25T11:32:06.325" v="1249" actId="1076"/>
          <ac:picMkLst>
            <pc:docMk/>
            <pc:sldMk cId="1576343246" sldId="272"/>
            <ac:picMk id="3" creationId="{98013F77-74EC-CA6E-32D1-315200B751C4}"/>
          </ac:picMkLst>
        </pc:picChg>
        <pc:picChg chg="mod">
          <ac:chgData name="Burgan GySgt Cord E" userId="2013e845-e6ab-41c2-af3c-2dc695f5271d" providerId="ADAL" clId="{259CD97C-1FF0-417C-B4B1-32BD4C5A4A1F}" dt="2025-03-25T11:30:55.938" v="1245" actId="1076"/>
          <ac:picMkLst>
            <pc:docMk/>
            <pc:sldMk cId="1576343246" sldId="272"/>
            <ac:picMk id="7" creationId="{4F79B762-C3D6-8799-170F-DD078A72C4DB}"/>
          </ac:picMkLst>
        </pc:picChg>
      </pc:sldChg>
      <pc:sldChg chg="addSp delSp modSp add mod setBg delAnim modAnim">
        <pc:chgData name="Burgan GySgt Cord E" userId="2013e845-e6ab-41c2-af3c-2dc695f5271d" providerId="ADAL" clId="{259CD97C-1FF0-417C-B4B1-32BD4C5A4A1F}" dt="2025-03-25T11:38:39.102" v="1344" actId="1036"/>
        <pc:sldMkLst>
          <pc:docMk/>
          <pc:sldMk cId="3874394199" sldId="273"/>
        </pc:sldMkLst>
        <pc:spChg chg="add del mod">
          <ac:chgData name="Burgan GySgt Cord E" userId="2013e845-e6ab-41c2-af3c-2dc695f5271d" providerId="ADAL" clId="{259CD97C-1FF0-417C-B4B1-32BD4C5A4A1F}" dt="2025-03-25T11:37:57.616" v="1316" actId="478"/>
          <ac:spMkLst>
            <pc:docMk/>
            <pc:sldMk cId="3874394199" sldId="273"/>
            <ac:spMk id="2" creationId="{B1CA40C6-341C-246E-8AA0-49C3F616357E}"/>
          </ac:spMkLst>
        </pc:spChg>
        <pc:spChg chg="del">
          <ac:chgData name="Burgan GySgt Cord E" userId="2013e845-e6ab-41c2-af3c-2dc695f5271d" providerId="ADAL" clId="{259CD97C-1FF0-417C-B4B1-32BD4C5A4A1F}" dt="2025-03-25T11:36:49.494" v="1301" actId="478"/>
          <ac:spMkLst>
            <pc:docMk/>
            <pc:sldMk cId="3874394199" sldId="273"/>
            <ac:spMk id="6" creationId="{AEAAE042-EE06-FDB7-6919-85C2F7F817EC}"/>
          </ac:spMkLst>
        </pc:spChg>
        <pc:picChg chg="add mod">
          <ac:chgData name="Burgan GySgt Cord E" userId="2013e845-e6ab-41c2-af3c-2dc695f5271d" providerId="ADAL" clId="{259CD97C-1FF0-417C-B4B1-32BD4C5A4A1F}" dt="2025-03-25T11:38:39.102" v="1344" actId="1036"/>
          <ac:picMkLst>
            <pc:docMk/>
            <pc:sldMk cId="3874394199" sldId="273"/>
            <ac:picMk id="4" creationId="{D4F41142-D9B2-58F0-DD16-AAD0357C9587}"/>
          </ac:picMkLst>
        </pc:picChg>
      </pc:sldChg>
      <pc:sldChg chg="addSp delSp modSp add mod setBg delAnim modAnim">
        <pc:chgData name="Burgan GySgt Cord E" userId="2013e845-e6ab-41c2-af3c-2dc695f5271d" providerId="ADAL" clId="{259CD97C-1FF0-417C-B4B1-32BD4C5A4A1F}" dt="2025-03-25T11:42:40.635" v="1484"/>
        <pc:sldMkLst>
          <pc:docMk/>
          <pc:sldMk cId="2819821479" sldId="274"/>
        </pc:sldMkLst>
        <pc:spChg chg="add mod">
          <ac:chgData name="Burgan GySgt Cord E" userId="2013e845-e6ab-41c2-af3c-2dc695f5271d" providerId="ADAL" clId="{259CD97C-1FF0-417C-B4B1-32BD4C5A4A1F}" dt="2025-03-25T11:39:46.289" v="1390" actId="1036"/>
          <ac:spMkLst>
            <pc:docMk/>
            <pc:sldMk cId="2819821479" sldId="274"/>
            <ac:spMk id="3" creationId="{0F74D788-E2B7-2A7F-38E3-389BB81AA662}"/>
          </ac:spMkLst>
        </pc:spChg>
        <pc:spChg chg="add del mod">
          <ac:chgData name="Burgan GySgt Cord E" userId="2013e845-e6ab-41c2-af3c-2dc695f5271d" providerId="ADAL" clId="{259CD97C-1FF0-417C-B4B1-32BD4C5A4A1F}" dt="2025-03-25T11:42:18.037" v="1469" actId="478"/>
          <ac:spMkLst>
            <pc:docMk/>
            <pc:sldMk cId="2819821479" sldId="274"/>
            <ac:spMk id="4" creationId="{7DBD4FB5-DB8E-CDF5-7F81-437099C2F5D7}"/>
          </ac:spMkLst>
        </pc:spChg>
        <pc:picChg chg="add mod">
          <ac:chgData name="Burgan GySgt Cord E" userId="2013e845-e6ab-41c2-af3c-2dc695f5271d" providerId="ADAL" clId="{259CD97C-1FF0-417C-B4B1-32BD4C5A4A1F}" dt="2025-03-25T11:39:01.386" v="1349" actId="1076"/>
          <ac:picMkLst>
            <pc:docMk/>
            <pc:sldMk cId="2819821479" sldId="274"/>
            <ac:picMk id="2" creationId="{DBF33D81-9F56-72CD-95E5-FBD6239767E7}"/>
          </ac:picMkLst>
        </pc:picChg>
        <pc:picChg chg="mod">
          <ac:chgData name="Burgan GySgt Cord E" userId="2013e845-e6ab-41c2-af3c-2dc695f5271d" providerId="ADAL" clId="{259CD97C-1FF0-417C-B4B1-32BD4C5A4A1F}" dt="2025-03-25T11:37:28.649" v="1307" actId="1076"/>
          <ac:picMkLst>
            <pc:docMk/>
            <pc:sldMk cId="2819821479" sldId="274"/>
            <ac:picMk id="3082" creationId="{4DB63383-1202-954E-2E6F-019715DAD22A}"/>
          </ac:picMkLst>
        </pc:picChg>
      </pc:sldChg>
      <pc:sldChg chg="addSp delSp modSp add mod setBg modAnim">
        <pc:chgData name="Burgan GySgt Cord E" userId="2013e845-e6ab-41c2-af3c-2dc695f5271d" providerId="ADAL" clId="{259CD97C-1FF0-417C-B4B1-32BD4C5A4A1F}" dt="2025-03-25T11:42:36.195" v="1483"/>
        <pc:sldMkLst>
          <pc:docMk/>
          <pc:sldMk cId="1745596453" sldId="275"/>
        </pc:sldMkLst>
        <pc:spChg chg="add mod">
          <ac:chgData name="Burgan GySgt Cord E" userId="2013e845-e6ab-41c2-af3c-2dc695f5271d" providerId="ADAL" clId="{259CD97C-1FF0-417C-B4B1-32BD4C5A4A1F}" dt="2025-03-25T11:42:33.828" v="1482" actId="1035"/>
          <ac:spMkLst>
            <pc:docMk/>
            <pc:sldMk cId="1745596453" sldId="275"/>
            <ac:spMk id="3" creationId="{4C469DC7-C1E3-E519-F6E1-31751496E78E}"/>
          </ac:spMkLst>
        </pc:spChg>
        <pc:picChg chg="mod">
          <ac:chgData name="Burgan GySgt Cord E" userId="2013e845-e6ab-41c2-af3c-2dc695f5271d" providerId="ADAL" clId="{259CD97C-1FF0-417C-B4B1-32BD4C5A4A1F}" dt="2025-03-25T11:42:27.656" v="1473" actId="1035"/>
          <ac:picMkLst>
            <pc:docMk/>
            <pc:sldMk cId="1745596453" sldId="275"/>
            <ac:picMk id="2" creationId="{DBF33D81-9F56-72CD-95E5-FBD6239767E7}"/>
          </ac:picMkLst>
        </pc:picChg>
        <pc:picChg chg="add del mod">
          <ac:chgData name="Burgan GySgt Cord E" userId="2013e845-e6ab-41c2-af3c-2dc695f5271d" providerId="ADAL" clId="{259CD97C-1FF0-417C-B4B1-32BD4C5A4A1F}" dt="2025-03-25T11:40:50.009" v="1437" actId="478"/>
          <ac:picMkLst>
            <pc:docMk/>
            <pc:sldMk cId="1745596453" sldId="275"/>
            <ac:picMk id="5" creationId="{3412069F-0B71-B84E-47BE-16D5788404C5}"/>
          </ac:picMkLst>
        </pc:picChg>
        <pc:picChg chg="mod">
          <ac:chgData name="Burgan GySgt Cord E" userId="2013e845-e6ab-41c2-af3c-2dc695f5271d" providerId="ADAL" clId="{259CD97C-1FF0-417C-B4B1-32BD4C5A4A1F}" dt="2025-03-25T11:42:27.656" v="1473" actId="1035"/>
          <ac:picMkLst>
            <pc:docMk/>
            <pc:sldMk cId="1745596453" sldId="275"/>
            <ac:picMk id="3082" creationId="{4DB63383-1202-954E-2E6F-019715DAD22A}"/>
          </ac:picMkLst>
        </pc:picChg>
      </pc:sldChg>
      <pc:sldChg chg="addSp modSp add mod setBg">
        <pc:chgData name="Burgan GySgt Cord E" userId="2013e845-e6ab-41c2-af3c-2dc695f5271d" providerId="ADAL" clId="{259CD97C-1FF0-417C-B4B1-32BD4C5A4A1F}" dt="2025-03-26T19:21:33.427" v="3343" actId="1076"/>
        <pc:sldMkLst>
          <pc:docMk/>
          <pc:sldMk cId="3690692549" sldId="276"/>
        </pc:sldMkLst>
        <pc:spChg chg="mod">
          <ac:chgData name="Burgan GySgt Cord E" userId="2013e845-e6ab-41c2-af3c-2dc695f5271d" providerId="ADAL" clId="{259CD97C-1FF0-417C-B4B1-32BD4C5A4A1F}" dt="2025-03-25T11:43:47.423" v="1499" actId="1076"/>
          <ac:spMkLst>
            <pc:docMk/>
            <pc:sldMk cId="3690692549" sldId="276"/>
            <ac:spMk id="3" creationId="{4C469DC7-C1E3-E519-F6E1-31751496E78E}"/>
          </ac:spMkLst>
        </pc:spChg>
        <pc:spChg chg="add mod">
          <ac:chgData name="Burgan GySgt Cord E" userId="2013e845-e6ab-41c2-af3c-2dc695f5271d" providerId="ADAL" clId="{259CD97C-1FF0-417C-B4B1-32BD4C5A4A1F}" dt="2025-03-25T12:04:06.282" v="1601" actId="1036"/>
          <ac:spMkLst>
            <pc:docMk/>
            <pc:sldMk cId="3690692549" sldId="276"/>
            <ac:spMk id="4" creationId="{7891E540-E94A-C14B-7EF9-71D64509DB2D}"/>
          </ac:spMkLst>
        </pc:spChg>
        <pc:picChg chg="mod">
          <ac:chgData name="Burgan GySgt Cord E" userId="2013e845-e6ab-41c2-af3c-2dc695f5271d" providerId="ADAL" clId="{259CD97C-1FF0-417C-B4B1-32BD4C5A4A1F}" dt="2025-03-25T11:43:43.338" v="1497" actId="1076"/>
          <ac:picMkLst>
            <pc:docMk/>
            <pc:sldMk cId="3690692549" sldId="276"/>
            <ac:picMk id="2" creationId="{DBF33D81-9F56-72CD-95E5-FBD6239767E7}"/>
          </ac:picMkLst>
        </pc:picChg>
        <pc:picChg chg="mod">
          <ac:chgData name="Burgan GySgt Cord E" userId="2013e845-e6ab-41c2-af3c-2dc695f5271d" providerId="ADAL" clId="{259CD97C-1FF0-417C-B4B1-32BD4C5A4A1F}" dt="2025-03-25T11:43:28.154" v="1489" actId="1076"/>
          <ac:picMkLst>
            <pc:docMk/>
            <pc:sldMk cId="3690692549" sldId="276"/>
            <ac:picMk id="3082" creationId="{4DB63383-1202-954E-2E6F-019715DAD22A}"/>
          </ac:picMkLst>
        </pc:picChg>
        <pc:picChg chg="add mod">
          <ac:chgData name="Burgan GySgt Cord E" userId="2013e845-e6ab-41c2-af3c-2dc695f5271d" providerId="ADAL" clId="{259CD97C-1FF0-417C-B4B1-32BD4C5A4A1F}" dt="2025-03-26T19:21:33.427" v="3343" actId="1076"/>
          <ac:picMkLst>
            <pc:docMk/>
            <pc:sldMk cId="3690692549" sldId="276"/>
            <ac:picMk id="5122" creationId="{93A48DBA-3612-C111-7AB3-802A9B6FA94B}"/>
          </ac:picMkLst>
        </pc:picChg>
      </pc:sldChg>
      <pc:sldChg chg="addSp delSp modSp add mod setBg">
        <pc:chgData name="Burgan GySgt Cord E" userId="2013e845-e6ab-41c2-af3c-2dc695f5271d" providerId="ADAL" clId="{259CD97C-1FF0-417C-B4B1-32BD4C5A4A1F}" dt="2025-03-26T19:21:53.342" v="3347" actId="1076"/>
        <pc:sldMkLst>
          <pc:docMk/>
          <pc:sldMk cId="3080817076" sldId="277"/>
        </pc:sldMkLst>
        <pc:spChg chg="mod">
          <ac:chgData name="Burgan GySgt Cord E" userId="2013e845-e6ab-41c2-af3c-2dc695f5271d" providerId="ADAL" clId="{259CD97C-1FF0-417C-B4B1-32BD4C5A4A1F}" dt="2025-03-25T11:57:46.300" v="1511" actId="1076"/>
          <ac:spMkLst>
            <pc:docMk/>
            <pc:sldMk cId="3080817076" sldId="277"/>
            <ac:spMk id="3" creationId="{4C469DC7-C1E3-E519-F6E1-31751496E78E}"/>
          </ac:spMkLst>
        </pc:spChg>
        <pc:spChg chg="add mod">
          <ac:chgData name="Burgan GySgt Cord E" userId="2013e845-e6ab-41c2-af3c-2dc695f5271d" providerId="ADAL" clId="{259CD97C-1FF0-417C-B4B1-32BD4C5A4A1F}" dt="2025-03-25T12:03:50.466" v="1559" actId="2711"/>
          <ac:spMkLst>
            <pc:docMk/>
            <pc:sldMk cId="3080817076" sldId="277"/>
            <ac:spMk id="5" creationId="{27980124-21C3-7955-CC2C-9EAA17E99CC9}"/>
          </ac:spMkLst>
        </pc:spChg>
        <pc:spChg chg="add">
          <ac:chgData name="Burgan GySgt Cord E" userId="2013e845-e6ab-41c2-af3c-2dc695f5271d" providerId="ADAL" clId="{259CD97C-1FF0-417C-B4B1-32BD4C5A4A1F}" dt="2025-03-25T12:00:21.773" v="1540"/>
          <ac:spMkLst>
            <pc:docMk/>
            <pc:sldMk cId="3080817076" sldId="277"/>
            <ac:spMk id="6" creationId="{0A38260D-F58D-1F45-0090-951B963B6821}"/>
          </ac:spMkLst>
        </pc:spChg>
        <pc:spChg chg="add">
          <ac:chgData name="Burgan GySgt Cord E" userId="2013e845-e6ab-41c2-af3c-2dc695f5271d" providerId="ADAL" clId="{259CD97C-1FF0-417C-B4B1-32BD4C5A4A1F}" dt="2025-03-25T12:00:28.071" v="1541"/>
          <ac:spMkLst>
            <pc:docMk/>
            <pc:sldMk cId="3080817076" sldId="277"/>
            <ac:spMk id="7" creationId="{4B4DFD19-228C-E9EE-5F9E-FBFE94F0C2B4}"/>
          </ac:spMkLst>
        </pc:spChg>
        <pc:spChg chg="add mod">
          <ac:chgData name="Burgan GySgt Cord E" userId="2013e845-e6ab-41c2-af3c-2dc695f5271d" providerId="ADAL" clId="{259CD97C-1FF0-417C-B4B1-32BD4C5A4A1F}" dt="2025-03-25T12:07:34.245" v="1679" actId="1036"/>
          <ac:spMkLst>
            <pc:docMk/>
            <pc:sldMk cId="3080817076" sldId="277"/>
            <ac:spMk id="8" creationId="{58C53014-EE08-FE33-F18F-B70E5CAC9362}"/>
          </ac:spMkLst>
        </pc:spChg>
        <pc:picChg chg="mod">
          <ac:chgData name="Burgan GySgt Cord E" userId="2013e845-e6ab-41c2-af3c-2dc695f5271d" providerId="ADAL" clId="{259CD97C-1FF0-417C-B4B1-32BD4C5A4A1F}" dt="2025-03-25T11:57:38.992" v="1508" actId="1076"/>
          <ac:picMkLst>
            <pc:docMk/>
            <pc:sldMk cId="3080817076" sldId="277"/>
            <ac:picMk id="2" creationId="{DBF33D81-9F56-72CD-95E5-FBD6239767E7}"/>
          </ac:picMkLst>
        </pc:picChg>
        <pc:picChg chg="add mod">
          <ac:chgData name="Burgan GySgt Cord E" userId="2013e845-e6ab-41c2-af3c-2dc695f5271d" providerId="ADAL" clId="{259CD97C-1FF0-417C-B4B1-32BD4C5A4A1F}" dt="2025-03-26T19:21:53.342" v="3347" actId="1076"/>
          <ac:picMkLst>
            <pc:docMk/>
            <pc:sldMk cId="3080817076" sldId="277"/>
            <ac:picMk id="4" creationId="{6205C65C-8857-4B56-DC39-E7926183865E}"/>
          </ac:picMkLst>
        </pc:picChg>
        <pc:picChg chg="add del mod">
          <ac:chgData name="Burgan GySgt Cord E" userId="2013e845-e6ab-41c2-af3c-2dc695f5271d" providerId="ADAL" clId="{259CD97C-1FF0-417C-B4B1-32BD4C5A4A1F}" dt="2025-03-25T12:03:04.445" v="1551" actId="478"/>
          <ac:picMkLst>
            <pc:docMk/>
            <pc:sldMk cId="3080817076" sldId="277"/>
            <ac:picMk id="4" creationId="{D6195DE1-026E-09E7-15F2-0E0350EAC4DA}"/>
          </ac:picMkLst>
        </pc:picChg>
        <pc:picChg chg="mod">
          <ac:chgData name="Burgan GySgt Cord E" userId="2013e845-e6ab-41c2-af3c-2dc695f5271d" providerId="ADAL" clId="{259CD97C-1FF0-417C-B4B1-32BD4C5A4A1F}" dt="2025-03-25T11:57:34.404" v="1506" actId="1076"/>
          <ac:picMkLst>
            <pc:docMk/>
            <pc:sldMk cId="3080817076" sldId="277"/>
            <ac:picMk id="3082" creationId="{4DB63383-1202-954E-2E6F-019715DAD22A}"/>
          </ac:picMkLst>
        </pc:picChg>
        <pc:picChg chg="del mod">
          <ac:chgData name="Burgan GySgt Cord E" userId="2013e845-e6ab-41c2-af3c-2dc695f5271d" providerId="ADAL" clId="{259CD97C-1FF0-417C-B4B1-32BD4C5A4A1F}" dt="2025-03-26T19:21:38.747" v="3344" actId="478"/>
          <ac:picMkLst>
            <pc:docMk/>
            <pc:sldMk cId="3080817076" sldId="277"/>
            <ac:picMk id="5122" creationId="{93A48DBA-3612-C111-7AB3-802A9B6FA94B}"/>
          </ac:picMkLst>
        </pc:picChg>
        <pc:picChg chg="add del mod">
          <ac:chgData name="Burgan GySgt Cord E" userId="2013e845-e6ab-41c2-af3c-2dc695f5271d" providerId="ADAL" clId="{259CD97C-1FF0-417C-B4B1-32BD4C5A4A1F}" dt="2025-03-25T12:02:44.415" v="1545" actId="478"/>
          <ac:picMkLst>
            <pc:docMk/>
            <pc:sldMk cId="3080817076" sldId="277"/>
            <ac:picMk id="12290" creationId="{32A6A699-E164-4E73-FFED-0E8343093E4D}"/>
          </ac:picMkLst>
        </pc:picChg>
        <pc:picChg chg="add">
          <ac:chgData name="Burgan GySgt Cord E" userId="2013e845-e6ab-41c2-af3c-2dc695f5271d" providerId="ADAL" clId="{259CD97C-1FF0-417C-B4B1-32BD4C5A4A1F}" dt="2025-03-25T12:00:43.001" v="1542"/>
          <ac:picMkLst>
            <pc:docMk/>
            <pc:sldMk cId="3080817076" sldId="277"/>
            <ac:picMk id="12296" creationId="{831B58BB-C26F-66F0-AB8A-A40740F2D277}"/>
          </ac:picMkLst>
        </pc:picChg>
        <pc:picChg chg="add del">
          <ac:chgData name="Burgan GySgt Cord E" userId="2013e845-e6ab-41c2-af3c-2dc695f5271d" providerId="ADAL" clId="{259CD97C-1FF0-417C-B4B1-32BD4C5A4A1F}" dt="2025-03-25T12:02:42.228" v="1544" actId="478"/>
          <ac:picMkLst>
            <pc:docMk/>
            <pc:sldMk cId="3080817076" sldId="277"/>
            <ac:picMk id="12298" creationId="{D1EDFB04-5FF4-78FF-8D91-F01FCD57222D}"/>
          </ac:picMkLst>
        </pc:picChg>
      </pc:sldChg>
      <pc:sldChg chg="addSp delSp modSp add mod setBg">
        <pc:chgData name="Burgan GySgt Cord E" userId="2013e845-e6ab-41c2-af3c-2dc695f5271d" providerId="ADAL" clId="{259CD97C-1FF0-417C-B4B1-32BD4C5A4A1F}" dt="2025-03-25T12:07:17.738" v="1643" actId="1076"/>
        <pc:sldMkLst>
          <pc:docMk/>
          <pc:sldMk cId="2011152248" sldId="278"/>
        </pc:sldMkLst>
        <pc:spChg chg="mod">
          <ac:chgData name="Burgan GySgt Cord E" userId="2013e845-e6ab-41c2-af3c-2dc695f5271d" providerId="ADAL" clId="{259CD97C-1FF0-417C-B4B1-32BD4C5A4A1F}" dt="2025-03-25T12:05:44.971" v="1620" actId="1076"/>
          <ac:spMkLst>
            <pc:docMk/>
            <pc:sldMk cId="2011152248" sldId="278"/>
            <ac:spMk id="3" creationId="{4C469DC7-C1E3-E519-F6E1-31751496E78E}"/>
          </ac:spMkLst>
        </pc:spChg>
        <pc:spChg chg="add del mod">
          <ac:chgData name="Burgan GySgt Cord E" userId="2013e845-e6ab-41c2-af3c-2dc695f5271d" providerId="ADAL" clId="{259CD97C-1FF0-417C-B4B1-32BD4C5A4A1F}" dt="2025-03-25T12:07:12.644" v="1641"/>
          <ac:spMkLst>
            <pc:docMk/>
            <pc:sldMk cId="2011152248" sldId="278"/>
            <ac:spMk id="4" creationId="{4394D7E5-7D5E-6429-4867-A23EB4610A9F}"/>
          </ac:spMkLst>
        </pc:spChg>
        <pc:spChg chg="mod">
          <ac:chgData name="Burgan GySgt Cord E" userId="2013e845-e6ab-41c2-af3c-2dc695f5271d" providerId="ADAL" clId="{259CD97C-1FF0-417C-B4B1-32BD4C5A4A1F}" dt="2025-03-25T12:05:55.309" v="1625" actId="1076"/>
          <ac:spMkLst>
            <pc:docMk/>
            <pc:sldMk cId="2011152248" sldId="278"/>
            <ac:spMk id="5" creationId="{27980124-21C3-7955-CC2C-9EAA17E99CC9}"/>
          </ac:spMkLst>
        </pc:spChg>
        <pc:spChg chg="add del mod">
          <ac:chgData name="Burgan GySgt Cord E" userId="2013e845-e6ab-41c2-af3c-2dc695f5271d" providerId="ADAL" clId="{259CD97C-1FF0-417C-B4B1-32BD4C5A4A1F}" dt="2025-03-25T12:07:12.644" v="1641"/>
          <ac:spMkLst>
            <pc:docMk/>
            <pc:sldMk cId="2011152248" sldId="278"/>
            <ac:spMk id="6" creationId="{C91334E4-A597-2382-48F7-2CEAD9DE12A6}"/>
          </ac:spMkLst>
        </pc:spChg>
        <pc:spChg chg="mod">
          <ac:chgData name="Burgan GySgt Cord E" userId="2013e845-e6ab-41c2-af3c-2dc695f5271d" providerId="ADAL" clId="{259CD97C-1FF0-417C-B4B1-32BD4C5A4A1F}" dt="2025-03-25T12:07:17.738" v="1643" actId="1076"/>
          <ac:spMkLst>
            <pc:docMk/>
            <pc:sldMk cId="2011152248" sldId="278"/>
            <ac:spMk id="7" creationId="{8FF345F7-7564-6603-29C9-12D5081A446C}"/>
          </ac:spMkLst>
        </pc:spChg>
        <pc:picChg chg="mod">
          <ac:chgData name="Burgan GySgt Cord E" userId="2013e845-e6ab-41c2-af3c-2dc695f5271d" providerId="ADAL" clId="{259CD97C-1FF0-417C-B4B1-32BD4C5A4A1F}" dt="2025-03-25T12:05:37.544" v="1617" actId="1076"/>
          <ac:picMkLst>
            <pc:docMk/>
            <pc:sldMk cId="2011152248" sldId="278"/>
            <ac:picMk id="2" creationId="{DBF33D81-9F56-72CD-95E5-FBD6239767E7}"/>
          </ac:picMkLst>
        </pc:picChg>
        <pc:picChg chg="mod">
          <ac:chgData name="Burgan GySgt Cord E" userId="2013e845-e6ab-41c2-af3c-2dc695f5271d" providerId="ADAL" clId="{259CD97C-1FF0-417C-B4B1-32BD4C5A4A1F}" dt="2025-03-25T12:05:33.208" v="1615" actId="1076"/>
          <ac:picMkLst>
            <pc:docMk/>
            <pc:sldMk cId="2011152248" sldId="278"/>
            <ac:picMk id="3082" creationId="{4DB63383-1202-954E-2E6F-019715DAD22A}"/>
          </ac:picMkLst>
        </pc:picChg>
        <pc:picChg chg="mod">
          <ac:chgData name="Burgan GySgt Cord E" userId="2013e845-e6ab-41c2-af3c-2dc695f5271d" providerId="ADAL" clId="{259CD97C-1FF0-417C-B4B1-32BD4C5A4A1F}" dt="2025-03-25T12:05:50.094" v="1622" actId="1076"/>
          <ac:picMkLst>
            <pc:docMk/>
            <pc:sldMk cId="2011152248" sldId="278"/>
            <ac:picMk id="5122" creationId="{93A48DBA-3612-C111-7AB3-802A9B6FA94B}"/>
          </ac:picMkLst>
        </pc:picChg>
      </pc:sldChg>
      <pc:sldChg chg="addSp delSp modSp add mod ord modTransition setBg modAnim modShow">
        <pc:chgData name="Burgan GySgt Cord E" userId="2013e845-e6ab-41c2-af3c-2dc695f5271d" providerId="ADAL" clId="{259CD97C-1FF0-417C-B4B1-32BD4C5A4A1F}" dt="2025-04-01T23:02:53.549" v="5301" actId="729"/>
        <pc:sldMkLst>
          <pc:docMk/>
          <pc:sldMk cId="3207738577" sldId="279"/>
        </pc:sldMkLst>
        <pc:spChg chg="add mod">
          <ac:chgData name="Burgan GySgt Cord E" userId="2013e845-e6ab-41c2-af3c-2dc695f5271d" providerId="ADAL" clId="{259CD97C-1FF0-417C-B4B1-32BD4C5A4A1F}" dt="2025-03-26T11:49:25.991" v="2665" actId="1076"/>
          <ac:spMkLst>
            <pc:docMk/>
            <pc:sldMk cId="3207738577" sldId="279"/>
            <ac:spMk id="3" creationId="{E72D4198-8776-2188-CAC0-9B0C60F0B142}"/>
          </ac:spMkLst>
        </pc:spChg>
        <pc:spChg chg="mod">
          <ac:chgData name="Burgan GySgt Cord E" userId="2013e845-e6ab-41c2-af3c-2dc695f5271d" providerId="ADAL" clId="{259CD97C-1FF0-417C-B4B1-32BD4C5A4A1F}" dt="2025-03-25T19:05:51.419" v="2484" actId="1035"/>
          <ac:spMkLst>
            <pc:docMk/>
            <pc:sldMk cId="3207738577" sldId="279"/>
            <ac:spMk id="4" creationId="{7AC9A8BE-0DA0-E5CD-18B7-AF0A86F90CB9}"/>
          </ac:spMkLst>
        </pc:spChg>
        <pc:spChg chg="mod">
          <ac:chgData name="Burgan GySgt Cord E" userId="2013e845-e6ab-41c2-af3c-2dc695f5271d" providerId="ADAL" clId="{259CD97C-1FF0-417C-B4B1-32BD4C5A4A1F}" dt="2025-03-25T19:05:58.567" v="2485" actId="1076"/>
          <ac:spMkLst>
            <pc:docMk/>
            <pc:sldMk cId="3207738577" sldId="279"/>
            <ac:spMk id="6" creationId="{2D9710B4-3BB0-A7F9-3BF9-89F5BDA460C2}"/>
          </ac:spMkLst>
        </pc:spChg>
        <pc:spChg chg="mod">
          <ac:chgData name="Burgan GySgt Cord E" userId="2013e845-e6ab-41c2-af3c-2dc695f5271d" providerId="ADAL" clId="{259CD97C-1FF0-417C-B4B1-32BD4C5A4A1F}" dt="2025-03-25T19:05:58.567" v="2485" actId="1076"/>
          <ac:spMkLst>
            <pc:docMk/>
            <pc:sldMk cId="3207738577" sldId="279"/>
            <ac:spMk id="10" creationId="{BDD352AE-695A-C23C-225E-B7F7678150C5}"/>
          </ac:spMkLst>
        </pc:spChg>
        <pc:spChg chg="mod">
          <ac:chgData name="Burgan GySgt Cord E" userId="2013e845-e6ab-41c2-af3c-2dc695f5271d" providerId="ADAL" clId="{259CD97C-1FF0-417C-B4B1-32BD4C5A4A1F}" dt="2025-03-25T19:05:58.567" v="2485" actId="1076"/>
          <ac:spMkLst>
            <pc:docMk/>
            <pc:sldMk cId="3207738577" sldId="279"/>
            <ac:spMk id="11" creationId="{7F0976A3-0CCF-4110-8C05-BFF8233FD7C7}"/>
          </ac:spMkLst>
        </pc:spChg>
        <pc:spChg chg="mod">
          <ac:chgData name="Burgan GySgt Cord E" userId="2013e845-e6ab-41c2-af3c-2dc695f5271d" providerId="ADAL" clId="{259CD97C-1FF0-417C-B4B1-32BD4C5A4A1F}" dt="2025-03-25T19:05:58.567" v="2485" actId="1076"/>
          <ac:spMkLst>
            <pc:docMk/>
            <pc:sldMk cId="3207738577" sldId="279"/>
            <ac:spMk id="13" creationId="{1B27D435-C6A3-86F7-66A3-512A4A223419}"/>
          </ac:spMkLst>
        </pc:spChg>
        <pc:graphicFrameChg chg="del mod modGraphic">
          <ac:chgData name="Burgan GySgt Cord E" userId="2013e845-e6ab-41c2-af3c-2dc695f5271d" providerId="ADAL" clId="{259CD97C-1FF0-417C-B4B1-32BD4C5A4A1F}" dt="2025-03-26T15:52:29.535" v="3149" actId="478"/>
          <ac:graphicFrameMkLst>
            <pc:docMk/>
            <pc:sldMk cId="3207738577" sldId="279"/>
            <ac:graphicFrameMk id="14" creationId="{A0A8F7FD-859E-FD85-19EB-577A1B0700D4}"/>
          </ac:graphicFrameMkLst>
        </pc:graphicFrameChg>
        <pc:graphicFrameChg chg="mod modGraphic">
          <ac:chgData name="Burgan GySgt Cord E" userId="2013e845-e6ab-41c2-af3c-2dc695f5271d" providerId="ADAL" clId="{259CD97C-1FF0-417C-B4B1-32BD4C5A4A1F}" dt="2025-03-26T15:52:52.408" v="3156"/>
          <ac:graphicFrameMkLst>
            <pc:docMk/>
            <pc:sldMk cId="3207738577" sldId="279"/>
            <ac:graphicFrameMk id="15" creationId="{48B73D13-55CC-2DDC-B10B-02DAB163E090}"/>
          </ac:graphicFrameMkLst>
        </pc:graphicFrameChg>
        <pc:picChg chg="add mod">
          <ac:chgData name="Burgan GySgt Cord E" userId="2013e845-e6ab-41c2-af3c-2dc695f5271d" providerId="ADAL" clId="{259CD97C-1FF0-417C-B4B1-32BD4C5A4A1F}" dt="2025-03-26T11:49:21.769" v="2664" actId="1076"/>
          <ac:picMkLst>
            <pc:docMk/>
            <pc:sldMk cId="3207738577" sldId="279"/>
            <ac:picMk id="2" creationId="{D4C49A80-1BFC-164E-4C81-DB8FF588821A}"/>
          </ac:picMkLst>
        </pc:picChg>
      </pc:sldChg>
      <pc:sldChg chg="addSp delSp modSp new del mod modTransition setBg modAnim">
        <pc:chgData name="Burgan GySgt Cord E" userId="2013e845-e6ab-41c2-af3c-2dc695f5271d" providerId="ADAL" clId="{259CD97C-1FF0-417C-B4B1-32BD4C5A4A1F}" dt="2025-03-26T15:02:16.811" v="2869" actId="47"/>
        <pc:sldMkLst>
          <pc:docMk/>
          <pc:sldMk cId="2214524244" sldId="280"/>
        </pc:sldMkLst>
        <pc:spChg chg="del">
          <ac:chgData name="Burgan GySgt Cord E" userId="2013e845-e6ab-41c2-af3c-2dc695f5271d" providerId="ADAL" clId="{259CD97C-1FF0-417C-B4B1-32BD4C5A4A1F}" dt="2025-03-26T11:52:25.285" v="2702" actId="478"/>
          <ac:spMkLst>
            <pc:docMk/>
            <pc:sldMk cId="2214524244" sldId="280"/>
            <ac:spMk id="2" creationId="{79E2B299-874F-FEA3-C387-623B9E673EE3}"/>
          </ac:spMkLst>
        </pc:spChg>
        <pc:spChg chg="del">
          <ac:chgData name="Burgan GySgt Cord E" userId="2013e845-e6ab-41c2-af3c-2dc695f5271d" providerId="ADAL" clId="{259CD97C-1FF0-417C-B4B1-32BD4C5A4A1F}" dt="2025-03-26T11:52:25.285" v="2702" actId="478"/>
          <ac:spMkLst>
            <pc:docMk/>
            <pc:sldMk cId="2214524244" sldId="280"/>
            <ac:spMk id="3" creationId="{64749A9A-C583-68D2-588D-8B9CD44ED7BF}"/>
          </ac:spMkLst>
        </pc:spChg>
        <pc:spChg chg="add del">
          <ac:chgData name="Burgan GySgt Cord E" userId="2013e845-e6ab-41c2-af3c-2dc695f5271d" providerId="ADAL" clId="{259CD97C-1FF0-417C-B4B1-32BD4C5A4A1F}" dt="2025-03-26T11:54:46.972" v="2719" actId="22"/>
          <ac:spMkLst>
            <pc:docMk/>
            <pc:sldMk cId="2214524244" sldId="280"/>
            <ac:spMk id="5" creationId="{E4A24EC6-0B1E-5F16-2FE9-CC45DE5867BF}"/>
          </ac:spMkLst>
        </pc:spChg>
        <pc:spChg chg="add del mod">
          <ac:chgData name="Burgan GySgt Cord E" userId="2013e845-e6ab-41c2-af3c-2dc695f5271d" providerId="ADAL" clId="{259CD97C-1FF0-417C-B4B1-32BD4C5A4A1F}" dt="2025-03-26T12:03:40.776" v="2764" actId="478"/>
          <ac:spMkLst>
            <pc:docMk/>
            <pc:sldMk cId="2214524244" sldId="280"/>
            <ac:spMk id="7" creationId="{ACB95EE4-758B-A475-4B80-F0AC13FAD289}"/>
          </ac:spMkLst>
        </pc:spChg>
        <pc:spChg chg="add del">
          <ac:chgData name="Burgan GySgt Cord E" userId="2013e845-e6ab-41c2-af3c-2dc695f5271d" providerId="ADAL" clId="{259CD97C-1FF0-417C-B4B1-32BD4C5A4A1F}" dt="2025-03-26T11:56:22.294" v="2741" actId="22"/>
          <ac:spMkLst>
            <pc:docMk/>
            <pc:sldMk cId="2214524244" sldId="280"/>
            <ac:spMk id="9" creationId="{7B6056EF-F915-66A2-7843-1A49601FACED}"/>
          </ac:spMkLst>
        </pc:spChg>
        <pc:spChg chg="add mod">
          <ac:chgData name="Burgan GySgt Cord E" userId="2013e845-e6ab-41c2-af3c-2dc695f5271d" providerId="ADAL" clId="{259CD97C-1FF0-417C-B4B1-32BD4C5A4A1F}" dt="2025-03-26T15:01:14.874" v="2855" actId="1035"/>
          <ac:spMkLst>
            <pc:docMk/>
            <pc:sldMk cId="2214524244" sldId="280"/>
            <ac:spMk id="11" creationId="{088982C4-0091-D815-F81C-5272997FE9D2}"/>
          </ac:spMkLst>
        </pc:spChg>
        <pc:spChg chg="add mod">
          <ac:chgData name="Burgan GySgt Cord E" userId="2013e845-e6ab-41c2-af3c-2dc695f5271d" providerId="ADAL" clId="{259CD97C-1FF0-417C-B4B1-32BD4C5A4A1F}" dt="2025-03-26T15:01:14.874" v="2855" actId="1035"/>
          <ac:spMkLst>
            <pc:docMk/>
            <pc:sldMk cId="2214524244" sldId="280"/>
            <ac:spMk id="12" creationId="{78264E90-A781-488C-113A-6C57BE897A49}"/>
          </ac:spMkLst>
        </pc:spChg>
        <pc:picChg chg="add del mod">
          <ac:chgData name="Burgan GySgt Cord E" userId="2013e845-e6ab-41c2-af3c-2dc695f5271d" providerId="ADAL" clId="{259CD97C-1FF0-417C-B4B1-32BD4C5A4A1F}" dt="2025-03-26T15:01:56.281" v="2866" actId="478"/>
          <ac:picMkLst>
            <pc:docMk/>
            <pc:sldMk cId="2214524244" sldId="280"/>
            <ac:picMk id="2050" creationId="{28784B72-2B77-A950-D7CF-1AFCD0B76142}"/>
          </ac:picMkLst>
        </pc:picChg>
      </pc:sldChg>
      <pc:sldChg chg="addSp delSp modSp new mod modTransition setBg">
        <pc:chgData name="Burgan GySgt Cord E" userId="2013e845-e6ab-41c2-af3c-2dc695f5271d" providerId="ADAL" clId="{259CD97C-1FF0-417C-B4B1-32BD4C5A4A1F}" dt="2025-04-01T21:56:50.371" v="4831"/>
        <pc:sldMkLst>
          <pc:docMk/>
          <pc:sldMk cId="3882962790" sldId="281"/>
        </pc:sldMkLst>
        <pc:spChg chg="del">
          <ac:chgData name="Burgan GySgt Cord E" userId="2013e845-e6ab-41c2-af3c-2dc695f5271d" providerId="ADAL" clId="{259CD97C-1FF0-417C-B4B1-32BD4C5A4A1F}" dt="2025-03-26T11:52:22.649" v="2701" actId="478"/>
          <ac:spMkLst>
            <pc:docMk/>
            <pc:sldMk cId="3882962790" sldId="281"/>
            <ac:spMk id="2" creationId="{1096E7F6-60BF-C624-0F0A-A31337DE4E2A}"/>
          </ac:spMkLst>
        </pc:spChg>
        <pc:spChg chg="add mod">
          <ac:chgData name="Burgan GySgt Cord E" userId="2013e845-e6ab-41c2-af3c-2dc695f5271d" providerId="ADAL" clId="{259CD97C-1FF0-417C-B4B1-32BD4C5A4A1F}" dt="2025-04-01T21:56:50.371" v="4831"/>
          <ac:spMkLst>
            <pc:docMk/>
            <pc:sldMk cId="3882962790" sldId="281"/>
            <ac:spMk id="2" creationId="{C3F5B5CB-5E7A-2C0D-195E-ED774910ACF5}"/>
          </ac:spMkLst>
        </pc:spChg>
        <pc:spChg chg="del">
          <ac:chgData name="Burgan GySgt Cord E" userId="2013e845-e6ab-41c2-af3c-2dc695f5271d" providerId="ADAL" clId="{259CD97C-1FF0-417C-B4B1-32BD4C5A4A1F}" dt="2025-03-26T11:52:22.649" v="2701" actId="478"/>
          <ac:spMkLst>
            <pc:docMk/>
            <pc:sldMk cId="3882962790" sldId="281"/>
            <ac:spMk id="3" creationId="{245BF7CD-7FFD-49DF-E860-17D5CB1EEB7C}"/>
          </ac:spMkLst>
        </pc:spChg>
        <pc:spChg chg="add del mod">
          <ac:chgData name="Burgan GySgt Cord E" userId="2013e845-e6ab-41c2-af3c-2dc695f5271d" providerId="ADAL" clId="{259CD97C-1FF0-417C-B4B1-32BD4C5A4A1F}" dt="2025-04-01T21:56:33.726" v="4826" actId="478"/>
          <ac:spMkLst>
            <pc:docMk/>
            <pc:sldMk cId="3882962790" sldId="281"/>
            <ac:spMk id="4" creationId="{F1407A94-B126-CAEF-9865-363553B16022}"/>
          </ac:spMkLst>
        </pc:spChg>
        <pc:spChg chg="add mod">
          <ac:chgData name="Burgan GySgt Cord E" userId="2013e845-e6ab-41c2-af3c-2dc695f5271d" providerId="ADAL" clId="{259CD97C-1FF0-417C-B4B1-32BD4C5A4A1F}" dt="2025-03-26T15:18:14.211" v="2987" actId="1035"/>
          <ac:spMkLst>
            <pc:docMk/>
            <pc:sldMk cId="3882962790" sldId="281"/>
            <ac:spMk id="6" creationId="{3E9585A1-8DA1-2AB0-0B03-375D247FF168}"/>
          </ac:spMkLst>
        </pc:spChg>
        <pc:spChg chg="add mod">
          <ac:chgData name="Burgan GySgt Cord E" userId="2013e845-e6ab-41c2-af3c-2dc695f5271d" providerId="ADAL" clId="{259CD97C-1FF0-417C-B4B1-32BD4C5A4A1F}" dt="2025-03-27T09:25:42.918" v="4459"/>
          <ac:spMkLst>
            <pc:docMk/>
            <pc:sldMk cId="3882962790" sldId="281"/>
            <ac:spMk id="9" creationId="{B6FF9F05-00E9-2ABA-1619-10016BD01208}"/>
          </ac:spMkLst>
        </pc:spChg>
        <pc:cxnChg chg="add mod">
          <ac:chgData name="Burgan GySgt Cord E" userId="2013e845-e6ab-41c2-af3c-2dc695f5271d" providerId="ADAL" clId="{259CD97C-1FF0-417C-B4B1-32BD4C5A4A1F}" dt="2025-04-01T21:56:50.371" v="4831"/>
          <ac:cxnSpMkLst>
            <pc:docMk/>
            <pc:sldMk cId="3882962790" sldId="281"/>
            <ac:cxnSpMk id="3" creationId="{A3C2C452-1CD6-6021-EAF7-0384B63AB719}"/>
          </ac:cxnSpMkLst>
        </pc:cxnChg>
        <pc:cxnChg chg="add mod">
          <ac:chgData name="Burgan GySgt Cord E" userId="2013e845-e6ab-41c2-af3c-2dc695f5271d" providerId="ADAL" clId="{259CD97C-1FF0-417C-B4B1-32BD4C5A4A1F}" dt="2025-04-01T21:56:50.371" v="4831"/>
          <ac:cxnSpMkLst>
            <pc:docMk/>
            <pc:sldMk cId="3882962790" sldId="281"/>
            <ac:cxnSpMk id="5" creationId="{F9A6C11E-FB9D-6EF9-3DEE-465521634D80}"/>
          </ac:cxnSpMkLst>
        </pc:cxnChg>
        <pc:cxnChg chg="add mod">
          <ac:chgData name="Burgan GySgt Cord E" userId="2013e845-e6ab-41c2-af3c-2dc695f5271d" providerId="ADAL" clId="{259CD97C-1FF0-417C-B4B1-32BD4C5A4A1F}" dt="2025-04-01T21:56:50.371" v="4831"/>
          <ac:cxnSpMkLst>
            <pc:docMk/>
            <pc:sldMk cId="3882962790" sldId="281"/>
            <ac:cxnSpMk id="7" creationId="{02984D46-2857-C6B9-5F15-533684389905}"/>
          </ac:cxnSpMkLst>
        </pc:cxnChg>
        <pc:cxnChg chg="add del mod">
          <ac:chgData name="Burgan GySgt Cord E" userId="2013e845-e6ab-41c2-af3c-2dc695f5271d" providerId="ADAL" clId="{259CD97C-1FF0-417C-B4B1-32BD4C5A4A1F}" dt="2025-04-01T21:56:34.937" v="4827" actId="478"/>
          <ac:cxnSpMkLst>
            <pc:docMk/>
            <pc:sldMk cId="3882962790" sldId="281"/>
            <ac:cxnSpMk id="8" creationId="{FA2896D0-E00B-C5CB-10E6-7C80DB7CB722}"/>
          </ac:cxnSpMkLst>
        </pc:cxnChg>
        <pc:cxnChg chg="add del mod">
          <ac:chgData name="Burgan GySgt Cord E" userId="2013e845-e6ab-41c2-af3c-2dc695f5271d" providerId="ADAL" clId="{259CD97C-1FF0-417C-B4B1-32BD4C5A4A1F}" dt="2025-04-01T21:56:34.937" v="4827" actId="478"/>
          <ac:cxnSpMkLst>
            <pc:docMk/>
            <pc:sldMk cId="3882962790" sldId="281"/>
            <ac:cxnSpMk id="10" creationId="{193BEE08-F8B7-80BE-8697-835B3AFA3D0F}"/>
          </ac:cxnSpMkLst>
        </pc:cxnChg>
        <pc:cxnChg chg="add del mod">
          <ac:chgData name="Burgan GySgt Cord E" userId="2013e845-e6ab-41c2-af3c-2dc695f5271d" providerId="ADAL" clId="{259CD97C-1FF0-417C-B4B1-32BD4C5A4A1F}" dt="2025-04-01T21:56:34.937" v="4827" actId="478"/>
          <ac:cxnSpMkLst>
            <pc:docMk/>
            <pc:sldMk cId="3882962790" sldId="281"/>
            <ac:cxnSpMk id="11" creationId="{A51D9D29-7D08-1853-6519-8EEA91012AB3}"/>
          </ac:cxnSpMkLst>
        </pc:cxnChg>
      </pc:sldChg>
      <pc:sldChg chg="addSp delSp modSp new del mod modTransition setBg delAnim modAnim">
        <pc:chgData name="Burgan GySgt Cord E" userId="2013e845-e6ab-41c2-af3c-2dc695f5271d" providerId="ADAL" clId="{259CD97C-1FF0-417C-B4B1-32BD4C5A4A1F}" dt="2025-04-01T21:55:22.560" v="4822" actId="47"/>
        <pc:sldMkLst>
          <pc:docMk/>
          <pc:sldMk cId="2103733025" sldId="282"/>
        </pc:sldMkLst>
        <pc:spChg chg="del">
          <ac:chgData name="Burgan GySgt Cord E" userId="2013e845-e6ab-41c2-af3c-2dc695f5271d" providerId="ADAL" clId="{259CD97C-1FF0-417C-B4B1-32BD4C5A4A1F}" dt="2025-03-26T11:52:19.807" v="2700" actId="478"/>
          <ac:spMkLst>
            <pc:docMk/>
            <pc:sldMk cId="2103733025" sldId="282"/>
            <ac:spMk id="2" creationId="{0CAFE45C-1D20-3DB1-6A95-72CCA1EB6EAB}"/>
          </ac:spMkLst>
        </pc:spChg>
        <pc:spChg chg="del">
          <ac:chgData name="Burgan GySgt Cord E" userId="2013e845-e6ab-41c2-af3c-2dc695f5271d" providerId="ADAL" clId="{259CD97C-1FF0-417C-B4B1-32BD4C5A4A1F}" dt="2025-03-26T11:52:19.807" v="2700" actId="478"/>
          <ac:spMkLst>
            <pc:docMk/>
            <pc:sldMk cId="2103733025" sldId="282"/>
            <ac:spMk id="3" creationId="{5E795DE7-1AC0-A210-749A-CE283C52394E}"/>
          </ac:spMkLst>
        </pc:spChg>
        <pc:spChg chg="add mod">
          <ac:chgData name="Burgan GySgt Cord E" userId="2013e845-e6ab-41c2-af3c-2dc695f5271d" providerId="ADAL" clId="{259CD97C-1FF0-417C-B4B1-32BD4C5A4A1F}" dt="2025-04-01T20:57:02.353" v="4467"/>
          <ac:spMkLst>
            <pc:docMk/>
            <pc:sldMk cId="2103733025" sldId="282"/>
            <ac:spMk id="5" creationId="{496CCCC2-5156-AB82-4BF5-15B09A200C03}"/>
          </ac:spMkLst>
        </pc:spChg>
        <pc:spChg chg="add del mod">
          <ac:chgData name="Burgan GySgt Cord E" userId="2013e845-e6ab-41c2-af3c-2dc695f5271d" providerId="ADAL" clId="{259CD97C-1FF0-417C-B4B1-32BD4C5A4A1F}" dt="2025-04-01T21:53:51.968" v="4727" actId="21"/>
          <ac:spMkLst>
            <pc:docMk/>
            <pc:sldMk cId="2103733025" sldId="282"/>
            <ac:spMk id="7" creationId="{E76986F4-6198-2E0E-542C-0AA6E1F1D499}"/>
          </ac:spMkLst>
        </pc:spChg>
        <pc:picChg chg="add del mod">
          <ac:chgData name="Burgan GySgt Cord E" userId="2013e845-e6ab-41c2-af3c-2dc695f5271d" providerId="ADAL" clId="{259CD97C-1FF0-417C-B4B1-32BD4C5A4A1F}" dt="2025-04-01T21:55:15.579" v="4820" actId="21"/>
          <ac:picMkLst>
            <pc:docMk/>
            <pc:sldMk cId="2103733025" sldId="282"/>
            <ac:picMk id="8" creationId="{50D3142C-57FB-B6E4-42A4-C791CFC2D704}"/>
          </ac:picMkLst>
        </pc:picChg>
        <pc:picChg chg="add del mod">
          <ac:chgData name="Burgan GySgt Cord E" userId="2013e845-e6ab-41c2-af3c-2dc695f5271d" providerId="ADAL" clId="{259CD97C-1FF0-417C-B4B1-32BD4C5A4A1F}" dt="2025-04-01T21:55:15.579" v="4820" actId="21"/>
          <ac:picMkLst>
            <pc:docMk/>
            <pc:sldMk cId="2103733025" sldId="282"/>
            <ac:picMk id="9" creationId="{FB4781EE-5B76-5D87-FDCB-F03D5DB15C4F}"/>
          </ac:picMkLst>
        </pc:picChg>
        <pc:picChg chg="add del mod">
          <ac:chgData name="Burgan GySgt Cord E" userId="2013e845-e6ab-41c2-af3c-2dc695f5271d" providerId="ADAL" clId="{259CD97C-1FF0-417C-B4B1-32BD4C5A4A1F}" dt="2025-04-01T21:55:15.579" v="4820" actId="21"/>
          <ac:picMkLst>
            <pc:docMk/>
            <pc:sldMk cId="2103733025" sldId="282"/>
            <ac:picMk id="10" creationId="{0E4E08BC-C83C-DF2F-6B66-FA0D992AA2C9}"/>
          </ac:picMkLst>
        </pc:picChg>
        <pc:picChg chg="add del mod">
          <ac:chgData name="Burgan GySgt Cord E" userId="2013e845-e6ab-41c2-af3c-2dc695f5271d" providerId="ADAL" clId="{259CD97C-1FF0-417C-B4B1-32BD4C5A4A1F}" dt="2025-04-01T21:55:15.579" v="4820" actId="21"/>
          <ac:picMkLst>
            <pc:docMk/>
            <pc:sldMk cId="2103733025" sldId="282"/>
            <ac:picMk id="11" creationId="{809F9306-EAFF-9B58-0FBE-CF09ABB7953E}"/>
          </ac:picMkLst>
        </pc:picChg>
        <pc:picChg chg="add del mod">
          <ac:chgData name="Burgan GySgt Cord E" userId="2013e845-e6ab-41c2-af3c-2dc695f5271d" providerId="ADAL" clId="{259CD97C-1FF0-417C-B4B1-32BD4C5A4A1F}" dt="2025-04-01T21:55:15.579" v="4820" actId="21"/>
          <ac:picMkLst>
            <pc:docMk/>
            <pc:sldMk cId="2103733025" sldId="282"/>
            <ac:picMk id="12" creationId="{720FC8A5-144F-EE89-A8BE-848153BBB9C7}"/>
          </ac:picMkLst>
        </pc:picChg>
        <pc:picChg chg="add del mod">
          <ac:chgData name="Burgan GySgt Cord E" userId="2013e845-e6ab-41c2-af3c-2dc695f5271d" providerId="ADAL" clId="{259CD97C-1FF0-417C-B4B1-32BD4C5A4A1F}" dt="2025-04-01T21:55:15.579" v="4820" actId="21"/>
          <ac:picMkLst>
            <pc:docMk/>
            <pc:sldMk cId="2103733025" sldId="282"/>
            <ac:picMk id="13" creationId="{34A26E19-2C57-12DF-47B6-E495C9942FA1}"/>
          </ac:picMkLst>
        </pc:picChg>
      </pc:sldChg>
      <pc:sldChg chg="addSp delSp modSp add mod modTransition setBg">
        <pc:chgData name="Burgan GySgt Cord E" userId="2013e845-e6ab-41c2-af3c-2dc695f5271d" providerId="ADAL" clId="{259CD97C-1FF0-417C-B4B1-32BD4C5A4A1F}" dt="2025-03-26T15:02:04.747" v="2868"/>
        <pc:sldMkLst>
          <pc:docMk/>
          <pc:sldMk cId="3563746629" sldId="283"/>
        </pc:sldMkLst>
        <pc:spChg chg="mod">
          <ac:chgData name="Burgan GySgt Cord E" userId="2013e845-e6ab-41c2-af3c-2dc695f5271d" providerId="ADAL" clId="{259CD97C-1FF0-417C-B4B1-32BD4C5A4A1F}" dt="2025-03-26T14:56:40.971" v="2812" actId="113"/>
          <ac:spMkLst>
            <pc:docMk/>
            <pc:sldMk cId="3563746629" sldId="283"/>
            <ac:spMk id="7" creationId="{ACB95EE4-758B-A475-4B80-F0AC13FAD289}"/>
          </ac:spMkLst>
        </pc:spChg>
        <pc:spChg chg="del">
          <ac:chgData name="Burgan GySgt Cord E" userId="2013e845-e6ab-41c2-af3c-2dc695f5271d" providerId="ADAL" clId="{259CD97C-1FF0-417C-B4B1-32BD4C5A4A1F}" dt="2025-03-26T12:03:49.146" v="2766" actId="478"/>
          <ac:spMkLst>
            <pc:docMk/>
            <pc:sldMk cId="3563746629" sldId="283"/>
            <ac:spMk id="11" creationId="{088982C4-0091-D815-F81C-5272997FE9D2}"/>
          </ac:spMkLst>
        </pc:spChg>
        <pc:picChg chg="add del mod modCrop">
          <ac:chgData name="Burgan GySgt Cord E" userId="2013e845-e6ab-41c2-af3c-2dc695f5271d" providerId="ADAL" clId="{259CD97C-1FF0-417C-B4B1-32BD4C5A4A1F}" dt="2025-03-26T14:50:11.771" v="2785" actId="478"/>
          <ac:picMkLst>
            <pc:docMk/>
            <pc:sldMk cId="3563746629" sldId="283"/>
            <ac:picMk id="3" creationId="{4023A8D7-58A8-1C61-6857-935CDC627653}"/>
          </ac:picMkLst>
        </pc:picChg>
        <pc:picChg chg="add mod">
          <ac:chgData name="Burgan GySgt Cord E" userId="2013e845-e6ab-41c2-af3c-2dc695f5271d" providerId="ADAL" clId="{259CD97C-1FF0-417C-B4B1-32BD4C5A4A1F}" dt="2025-03-26T14:55:06.662" v="2803" actId="1037"/>
          <ac:picMkLst>
            <pc:docMk/>
            <pc:sldMk cId="3563746629" sldId="283"/>
            <ac:picMk id="5" creationId="{3FE42FBB-D38E-CD1C-A3F6-729EF1CCEB83}"/>
          </ac:picMkLst>
        </pc:picChg>
      </pc:sldChg>
      <pc:sldChg chg="addSp delSp modSp add mod modTransition setBg">
        <pc:chgData name="Burgan GySgt Cord E" userId="2013e845-e6ab-41c2-af3c-2dc695f5271d" providerId="ADAL" clId="{259CD97C-1FF0-417C-B4B1-32BD4C5A4A1F}" dt="2025-04-02T11:10:17.372" v="5338" actId="20577"/>
        <pc:sldMkLst>
          <pc:docMk/>
          <pc:sldMk cId="3299523543" sldId="284"/>
        </pc:sldMkLst>
        <pc:spChg chg="add mod">
          <ac:chgData name="Burgan GySgt Cord E" userId="2013e845-e6ab-41c2-af3c-2dc695f5271d" providerId="ADAL" clId="{259CD97C-1FF0-417C-B4B1-32BD4C5A4A1F}" dt="2025-04-01T21:56:48.826" v="4830"/>
          <ac:spMkLst>
            <pc:docMk/>
            <pc:sldMk cId="3299523543" sldId="284"/>
            <ac:spMk id="3" creationId="{FF8CF1DB-44B3-39B2-D39C-B520B7535D01}"/>
          </ac:spMkLst>
        </pc:spChg>
        <pc:spChg chg="del">
          <ac:chgData name="Burgan GySgt Cord E" userId="2013e845-e6ab-41c2-af3c-2dc695f5271d" providerId="ADAL" clId="{259CD97C-1FF0-417C-B4B1-32BD4C5A4A1F}" dt="2025-04-01T21:56:28.321" v="4824" actId="478"/>
          <ac:spMkLst>
            <pc:docMk/>
            <pc:sldMk cId="3299523543" sldId="284"/>
            <ac:spMk id="4" creationId="{F1407A94-B126-CAEF-9865-363553B16022}"/>
          </ac:spMkLst>
        </pc:spChg>
        <pc:spChg chg="mod">
          <ac:chgData name="Burgan GySgt Cord E" userId="2013e845-e6ab-41c2-af3c-2dc695f5271d" providerId="ADAL" clId="{259CD97C-1FF0-417C-B4B1-32BD4C5A4A1F}" dt="2025-04-02T11:10:17.372" v="5338" actId="20577"/>
          <ac:spMkLst>
            <pc:docMk/>
            <pc:sldMk cId="3299523543" sldId="284"/>
            <ac:spMk id="6" creationId="{3E9585A1-8DA1-2AB0-0B03-375D247FF168}"/>
          </ac:spMkLst>
        </pc:spChg>
        <pc:spChg chg="add del mod">
          <ac:chgData name="Burgan GySgt Cord E" userId="2013e845-e6ab-41c2-af3c-2dc695f5271d" providerId="ADAL" clId="{259CD97C-1FF0-417C-B4B1-32BD4C5A4A1F}" dt="2025-04-01T21:56:30.210" v="4825" actId="478"/>
          <ac:spMkLst>
            <pc:docMk/>
            <pc:sldMk cId="3299523543" sldId="284"/>
            <ac:spMk id="9" creationId="{C0BAD44B-93E8-D628-7A53-1CB2E4CCED02}"/>
          </ac:spMkLst>
        </pc:spChg>
        <pc:cxnChg chg="add del mod">
          <ac:chgData name="Burgan GySgt Cord E" userId="2013e845-e6ab-41c2-af3c-2dc695f5271d" providerId="ADAL" clId="{259CD97C-1FF0-417C-B4B1-32BD4C5A4A1F}" dt="2025-04-01T21:56:30.210" v="4825" actId="478"/>
          <ac:cxnSpMkLst>
            <pc:docMk/>
            <pc:sldMk cId="3299523543" sldId="284"/>
            <ac:cxnSpMk id="2" creationId="{40A83E55-FB36-5879-75DB-DB0919D2B2BC}"/>
          </ac:cxnSpMkLst>
        </pc:cxnChg>
        <pc:cxnChg chg="add del mod">
          <ac:chgData name="Burgan GySgt Cord E" userId="2013e845-e6ab-41c2-af3c-2dc695f5271d" providerId="ADAL" clId="{259CD97C-1FF0-417C-B4B1-32BD4C5A4A1F}" dt="2025-04-01T21:56:30.210" v="4825" actId="478"/>
          <ac:cxnSpMkLst>
            <pc:docMk/>
            <pc:sldMk cId="3299523543" sldId="284"/>
            <ac:cxnSpMk id="5" creationId="{D9645DE1-8053-6ACB-4569-04B663B64387}"/>
          </ac:cxnSpMkLst>
        </pc:cxnChg>
        <pc:cxnChg chg="add mod">
          <ac:chgData name="Burgan GySgt Cord E" userId="2013e845-e6ab-41c2-af3c-2dc695f5271d" providerId="ADAL" clId="{259CD97C-1FF0-417C-B4B1-32BD4C5A4A1F}" dt="2025-04-01T21:56:48.826" v="4830"/>
          <ac:cxnSpMkLst>
            <pc:docMk/>
            <pc:sldMk cId="3299523543" sldId="284"/>
            <ac:cxnSpMk id="7" creationId="{18F95D58-EC11-FE4B-941C-81DCF7C16623}"/>
          </ac:cxnSpMkLst>
        </pc:cxnChg>
        <pc:cxnChg chg="del">
          <ac:chgData name="Burgan GySgt Cord E" userId="2013e845-e6ab-41c2-af3c-2dc695f5271d" providerId="ADAL" clId="{259CD97C-1FF0-417C-B4B1-32BD4C5A4A1F}" dt="2025-04-01T21:56:30.210" v="4825" actId="478"/>
          <ac:cxnSpMkLst>
            <pc:docMk/>
            <pc:sldMk cId="3299523543" sldId="284"/>
            <ac:cxnSpMk id="8" creationId="{FA2896D0-E00B-C5CB-10E6-7C80DB7CB722}"/>
          </ac:cxnSpMkLst>
        </pc:cxnChg>
        <pc:cxnChg chg="add mod">
          <ac:chgData name="Burgan GySgt Cord E" userId="2013e845-e6ab-41c2-af3c-2dc695f5271d" providerId="ADAL" clId="{259CD97C-1FF0-417C-B4B1-32BD4C5A4A1F}" dt="2025-04-01T21:56:48.826" v="4830"/>
          <ac:cxnSpMkLst>
            <pc:docMk/>
            <pc:sldMk cId="3299523543" sldId="284"/>
            <ac:cxnSpMk id="10" creationId="{622B1F13-247F-A291-6632-2ABF1E1F053F}"/>
          </ac:cxnSpMkLst>
        </pc:cxnChg>
        <pc:cxnChg chg="add mod">
          <ac:chgData name="Burgan GySgt Cord E" userId="2013e845-e6ab-41c2-af3c-2dc695f5271d" providerId="ADAL" clId="{259CD97C-1FF0-417C-B4B1-32BD4C5A4A1F}" dt="2025-04-01T21:56:48.826" v="4830"/>
          <ac:cxnSpMkLst>
            <pc:docMk/>
            <pc:sldMk cId="3299523543" sldId="284"/>
            <ac:cxnSpMk id="11" creationId="{44E2EBE1-FC2F-45E9-DAFE-EA47832A0C08}"/>
          </ac:cxnSpMkLst>
        </pc:cxnChg>
      </pc:sldChg>
      <pc:sldChg chg="addSp delSp modSp add mod setBg">
        <pc:chgData name="Burgan GySgt Cord E" userId="2013e845-e6ab-41c2-af3c-2dc695f5271d" providerId="ADAL" clId="{259CD97C-1FF0-417C-B4B1-32BD4C5A4A1F}" dt="2025-04-02T11:10:51.019" v="5344" actId="20577"/>
        <pc:sldMkLst>
          <pc:docMk/>
          <pc:sldMk cId="321671188" sldId="285"/>
        </pc:sldMkLst>
        <pc:spChg chg="add mod">
          <ac:chgData name="Burgan GySgt Cord E" userId="2013e845-e6ab-41c2-af3c-2dc695f5271d" providerId="ADAL" clId="{259CD97C-1FF0-417C-B4B1-32BD4C5A4A1F}" dt="2025-04-01T21:56:46.774" v="4829"/>
          <ac:spMkLst>
            <pc:docMk/>
            <pc:sldMk cId="321671188" sldId="285"/>
            <ac:spMk id="3" creationId="{3331BEF2-A9F2-21A7-89DB-6A335793E4FF}"/>
          </ac:spMkLst>
        </pc:spChg>
        <pc:spChg chg="del">
          <ac:chgData name="Burgan GySgt Cord E" userId="2013e845-e6ab-41c2-af3c-2dc695f5271d" providerId="ADAL" clId="{259CD97C-1FF0-417C-B4B1-32BD4C5A4A1F}" dt="2025-04-01T21:56:25.310" v="4823" actId="478"/>
          <ac:spMkLst>
            <pc:docMk/>
            <pc:sldMk cId="321671188" sldId="285"/>
            <ac:spMk id="4" creationId="{F1407A94-B126-CAEF-9865-363553B16022}"/>
          </ac:spMkLst>
        </pc:spChg>
        <pc:spChg chg="del">
          <ac:chgData name="Burgan GySgt Cord E" userId="2013e845-e6ab-41c2-af3c-2dc695f5271d" providerId="ADAL" clId="{259CD97C-1FF0-417C-B4B1-32BD4C5A4A1F}" dt="2025-03-26T15:19:33.863" v="3003" actId="478"/>
          <ac:spMkLst>
            <pc:docMk/>
            <pc:sldMk cId="321671188" sldId="285"/>
            <ac:spMk id="6" creationId="{3E9585A1-8DA1-2AB0-0B03-375D247FF168}"/>
          </ac:spMkLst>
        </pc:spChg>
        <pc:spChg chg="add mod">
          <ac:chgData name="Burgan GySgt Cord E" userId="2013e845-e6ab-41c2-af3c-2dc695f5271d" providerId="ADAL" clId="{259CD97C-1FF0-417C-B4B1-32BD4C5A4A1F}" dt="2025-04-02T11:10:51.019" v="5344" actId="20577"/>
          <ac:spMkLst>
            <pc:docMk/>
            <pc:sldMk cId="321671188" sldId="285"/>
            <ac:spMk id="7" creationId="{E7D94318-EC32-D63C-534D-5ACBD30EC48C}"/>
          </ac:spMkLst>
        </pc:spChg>
        <pc:cxnChg chg="del">
          <ac:chgData name="Burgan GySgt Cord E" userId="2013e845-e6ab-41c2-af3c-2dc695f5271d" providerId="ADAL" clId="{259CD97C-1FF0-417C-B4B1-32BD4C5A4A1F}" dt="2025-04-01T21:56:46.334" v="4828" actId="478"/>
          <ac:cxnSpMkLst>
            <pc:docMk/>
            <pc:sldMk cId="321671188" sldId="285"/>
            <ac:cxnSpMk id="2" creationId="{40A83E55-FB36-5879-75DB-DB0919D2B2BC}"/>
          </ac:cxnSpMkLst>
        </pc:cxnChg>
        <pc:cxnChg chg="del">
          <ac:chgData name="Burgan GySgt Cord E" userId="2013e845-e6ab-41c2-af3c-2dc695f5271d" providerId="ADAL" clId="{259CD97C-1FF0-417C-B4B1-32BD4C5A4A1F}" dt="2025-04-01T21:56:46.334" v="4828" actId="478"/>
          <ac:cxnSpMkLst>
            <pc:docMk/>
            <pc:sldMk cId="321671188" sldId="285"/>
            <ac:cxnSpMk id="5" creationId="{D9645DE1-8053-6ACB-4569-04B663B64387}"/>
          </ac:cxnSpMkLst>
        </pc:cxnChg>
        <pc:cxnChg chg="add mod">
          <ac:chgData name="Burgan GySgt Cord E" userId="2013e845-e6ab-41c2-af3c-2dc695f5271d" providerId="ADAL" clId="{259CD97C-1FF0-417C-B4B1-32BD4C5A4A1F}" dt="2025-04-01T21:56:46.774" v="4829"/>
          <ac:cxnSpMkLst>
            <pc:docMk/>
            <pc:sldMk cId="321671188" sldId="285"/>
            <ac:cxnSpMk id="6" creationId="{454A6E83-930C-30B2-C954-7179738EE1E0}"/>
          </ac:cxnSpMkLst>
        </pc:cxnChg>
        <pc:cxnChg chg="del">
          <ac:chgData name="Burgan GySgt Cord E" userId="2013e845-e6ab-41c2-af3c-2dc695f5271d" providerId="ADAL" clId="{259CD97C-1FF0-417C-B4B1-32BD4C5A4A1F}" dt="2025-04-01T21:56:46.334" v="4828" actId="478"/>
          <ac:cxnSpMkLst>
            <pc:docMk/>
            <pc:sldMk cId="321671188" sldId="285"/>
            <ac:cxnSpMk id="8" creationId="{FA2896D0-E00B-C5CB-10E6-7C80DB7CB722}"/>
          </ac:cxnSpMkLst>
        </pc:cxnChg>
        <pc:cxnChg chg="add mod">
          <ac:chgData name="Burgan GySgt Cord E" userId="2013e845-e6ab-41c2-af3c-2dc695f5271d" providerId="ADAL" clId="{259CD97C-1FF0-417C-B4B1-32BD4C5A4A1F}" dt="2025-04-01T21:56:46.774" v="4829"/>
          <ac:cxnSpMkLst>
            <pc:docMk/>
            <pc:sldMk cId="321671188" sldId="285"/>
            <ac:cxnSpMk id="9" creationId="{7F90A28C-1669-F106-BFBE-A3DBA405F6B1}"/>
          </ac:cxnSpMkLst>
        </pc:cxnChg>
        <pc:cxnChg chg="add mod">
          <ac:chgData name="Burgan GySgt Cord E" userId="2013e845-e6ab-41c2-af3c-2dc695f5271d" providerId="ADAL" clId="{259CD97C-1FF0-417C-B4B1-32BD4C5A4A1F}" dt="2025-04-01T21:56:46.774" v="4829"/>
          <ac:cxnSpMkLst>
            <pc:docMk/>
            <pc:sldMk cId="321671188" sldId="285"/>
            <ac:cxnSpMk id="10" creationId="{290EB015-136D-8FF2-C404-5FF5C9A67737}"/>
          </ac:cxnSpMkLst>
        </pc:cxnChg>
      </pc:sldChg>
      <pc:sldChg chg="addSp delSp modSp add mod setBg modAnim">
        <pc:chgData name="Burgan GySgt Cord E" userId="2013e845-e6ab-41c2-af3c-2dc695f5271d" providerId="ADAL" clId="{259CD97C-1FF0-417C-B4B1-32BD4C5A4A1F}" dt="2025-04-01T21:55:19.303" v="4821"/>
        <pc:sldMkLst>
          <pc:docMk/>
          <pc:sldMk cId="227092208" sldId="286"/>
        </pc:sldMkLst>
        <pc:spChg chg="mod">
          <ac:chgData name="Burgan GySgt Cord E" userId="2013e845-e6ab-41c2-af3c-2dc695f5271d" providerId="ADAL" clId="{259CD97C-1FF0-417C-B4B1-32BD4C5A4A1F}" dt="2025-04-01T21:53:05.417" v="4723" actId="20577"/>
          <ac:spMkLst>
            <pc:docMk/>
            <pc:sldMk cId="227092208" sldId="286"/>
            <ac:spMk id="4" creationId="{F1407A94-B126-CAEF-9865-363553B16022}"/>
          </ac:spMkLst>
        </pc:spChg>
        <pc:spChg chg="add mod">
          <ac:chgData name="Burgan GySgt Cord E" userId="2013e845-e6ab-41c2-af3c-2dc695f5271d" providerId="ADAL" clId="{259CD97C-1FF0-417C-B4B1-32BD4C5A4A1F}" dt="2025-04-01T21:55:08.203" v="4819" actId="1076"/>
          <ac:spMkLst>
            <pc:docMk/>
            <pc:sldMk cId="227092208" sldId="286"/>
            <ac:spMk id="7" creationId="{E76986F4-6198-2E0E-542C-0AA6E1F1D499}"/>
          </ac:spMkLst>
        </pc:spChg>
        <pc:spChg chg="del">
          <ac:chgData name="Burgan GySgt Cord E" userId="2013e845-e6ab-41c2-af3c-2dc695f5271d" providerId="ADAL" clId="{259CD97C-1FF0-417C-B4B1-32BD4C5A4A1F}" dt="2025-03-26T15:28:48.733" v="3115" actId="478"/>
          <ac:spMkLst>
            <pc:docMk/>
            <pc:sldMk cId="227092208" sldId="286"/>
            <ac:spMk id="7" creationId="{E7D94318-EC32-D63C-534D-5ACBD30EC48C}"/>
          </ac:spMkLst>
        </pc:spChg>
        <pc:graphicFrameChg chg="add del mod modGraphic">
          <ac:chgData name="Burgan GySgt Cord E" userId="2013e845-e6ab-41c2-af3c-2dc695f5271d" providerId="ADAL" clId="{259CD97C-1FF0-417C-B4B1-32BD4C5A4A1F}" dt="2025-04-01T21:55:04.924" v="4818" actId="478"/>
          <ac:graphicFrameMkLst>
            <pc:docMk/>
            <pc:sldMk cId="227092208" sldId="286"/>
            <ac:graphicFrameMk id="3" creationId="{0F8CE437-D960-2F31-C6C4-D6D632240975}"/>
          </ac:graphicFrameMkLst>
        </pc:graphicFrameChg>
        <pc:graphicFrameChg chg="add del mod modGraphic">
          <ac:chgData name="Burgan GySgt Cord E" userId="2013e845-e6ab-41c2-af3c-2dc695f5271d" providerId="ADAL" clId="{259CD97C-1FF0-417C-B4B1-32BD4C5A4A1F}" dt="2025-03-26T15:50:56.185" v="3127" actId="478"/>
          <ac:graphicFrameMkLst>
            <pc:docMk/>
            <pc:sldMk cId="227092208" sldId="286"/>
            <ac:graphicFrameMk id="6" creationId="{639BE8DF-7D06-B5FF-14BD-648A5F0AF830}"/>
          </ac:graphicFrameMkLst>
        </pc:graphicFrameChg>
        <pc:graphicFrameChg chg="add">
          <ac:chgData name="Burgan GySgt Cord E" userId="2013e845-e6ab-41c2-af3c-2dc695f5271d" providerId="ADAL" clId="{259CD97C-1FF0-417C-B4B1-32BD4C5A4A1F}" dt="2025-03-26T15:51:20.375" v="3132"/>
          <ac:graphicFrameMkLst>
            <pc:docMk/>
            <pc:sldMk cId="227092208" sldId="286"/>
            <ac:graphicFrameMk id="9" creationId="{2C6EC1BD-185F-0C01-BB66-1749C030AE13}"/>
          </ac:graphicFrameMkLst>
        </pc:graphicFrameChg>
        <pc:picChg chg="add mod">
          <ac:chgData name="Burgan GySgt Cord E" userId="2013e845-e6ab-41c2-af3c-2dc695f5271d" providerId="ADAL" clId="{259CD97C-1FF0-417C-B4B1-32BD4C5A4A1F}" dt="2025-04-01T21:55:19.303" v="4821"/>
          <ac:picMkLst>
            <pc:docMk/>
            <pc:sldMk cId="227092208" sldId="286"/>
            <ac:picMk id="6" creationId="{50D3142C-57FB-B6E4-42A4-C791CFC2D704}"/>
          </ac:picMkLst>
        </pc:picChg>
        <pc:picChg chg="add mod">
          <ac:chgData name="Burgan GySgt Cord E" userId="2013e845-e6ab-41c2-af3c-2dc695f5271d" providerId="ADAL" clId="{259CD97C-1FF0-417C-B4B1-32BD4C5A4A1F}" dt="2025-04-01T21:55:19.303" v="4821"/>
          <ac:picMkLst>
            <pc:docMk/>
            <pc:sldMk cId="227092208" sldId="286"/>
            <ac:picMk id="9" creationId="{FB4781EE-5B76-5D87-FDCB-F03D5DB15C4F}"/>
          </ac:picMkLst>
        </pc:picChg>
        <pc:picChg chg="add mod">
          <ac:chgData name="Burgan GySgt Cord E" userId="2013e845-e6ab-41c2-af3c-2dc695f5271d" providerId="ADAL" clId="{259CD97C-1FF0-417C-B4B1-32BD4C5A4A1F}" dt="2025-04-01T21:55:19.303" v="4821"/>
          <ac:picMkLst>
            <pc:docMk/>
            <pc:sldMk cId="227092208" sldId="286"/>
            <ac:picMk id="10" creationId="{0E4E08BC-C83C-DF2F-6B66-FA0D992AA2C9}"/>
          </ac:picMkLst>
        </pc:picChg>
        <pc:picChg chg="add mod">
          <ac:chgData name="Burgan GySgt Cord E" userId="2013e845-e6ab-41c2-af3c-2dc695f5271d" providerId="ADAL" clId="{259CD97C-1FF0-417C-B4B1-32BD4C5A4A1F}" dt="2025-04-01T21:55:19.303" v="4821"/>
          <ac:picMkLst>
            <pc:docMk/>
            <pc:sldMk cId="227092208" sldId="286"/>
            <ac:picMk id="11" creationId="{809F9306-EAFF-9B58-0FBE-CF09ABB7953E}"/>
          </ac:picMkLst>
        </pc:picChg>
        <pc:picChg chg="add mod">
          <ac:chgData name="Burgan GySgt Cord E" userId="2013e845-e6ab-41c2-af3c-2dc695f5271d" providerId="ADAL" clId="{259CD97C-1FF0-417C-B4B1-32BD4C5A4A1F}" dt="2025-04-01T21:55:19.303" v="4821"/>
          <ac:picMkLst>
            <pc:docMk/>
            <pc:sldMk cId="227092208" sldId="286"/>
            <ac:picMk id="12" creationId="{720FC8A5-144F-EE89-A8BE-848153BBB9C7}"/>
          </ac:picMkLst>
        </pc:picChg>
        <pc:picChg chg="add mod">
          <ac:chgData name="Burgan GySgt Cord E" userId="2013e845-e6ab-41c2-af3c-2dc695f5271d" providerId="ADAL" clId="{259CD97C-1FF0-417C-B4B1-32BD4C5A4A1F}" dt="2025-04-01T21:55:19.303" v="4821"/>
          <ac:picMkLst>
            <pc:docMk/>
            <pc:sldMk cId="227092208" sldId="286"/>
            <ac:picMk id="13" creationId="{34A26E19-2C57-12DF-47B6-E495C9942FA1}"/>
          </ac:picMkLst>
        </pc:picChg>
        <pc:cxnChg chg="mod">
          <ac:chgData name="Burgan GySgt Cord E" userId="2013e845-e6ab-41c2-af3c-2dc695f5271d" providerId="ADAL" clId="{259CD97C-1FF0-417C-B4B1-32BD4C5A4A1F}" dt="2025-04-01T21:53:20.281" v="4724" actId="1076"/>
          <ac:cxnSpMkLst>
            <pc:docMk/>
            <pc:sldMk cId="227092208" sldId="286"/>
            <ac:cxnSpMk id="5" creationId="{D9645DE1-8053-6ACB-4569-04B663B64387}"/>
          </ac:cxnSpMkLst>
        </pc:cxnChg>
      </pc:sldChg>
      <pc:sldChg chg="addSp delSp modSp new del mod setBg modAnim">
        <pc:chgData name="Burgan GySgt Cord E" userId="2013e845-e6ab-41c2-af3c-2dc695f5271d" providerId="ADAL" clId="{259CD97C-1FF0-417C-B4B1-32BD4C5A4A1F}" dt="2025-03-26T20:34:56.570" v="3600" actId="47"/>
        <pc:sldMkLst>
          <pc:docMk/>
          <pc:sldMk cId="62550401" sldId="287"/>
        </pc:sldMkLst>
        <pc:spChg chg="del">
          <ac:chgData name="Burgan GySgt Cord E" userId="2013e845-e6ab-41c2-af3c-2dc695f5271d" providerId="ADAL" clId="{259CD97C-1FF0-417C-B4B1-32BD4C5A4A1F}" dt="2025-03-26T16:35:01.817" v="3290" actId="478"/>
          <ac:spMkLst>
            <pc:docMk/>
            <pc:sldMk cId="62550401" sldId="287"/>
            <ac:spMk id="2" creationId="{2264EDBA-588F-8693-3FC1-46AFCF726047}"/>
          </ac:spMkLst>
        </pc:spChg>
        <pc:spChg chg="del">
          <ac:chgData name="Burgan GySgt Cord E" userId="2013e845-e6ab-41c2-af3c-2dc695f5271d" providerId="ADAL" clId="{259CD97C-1FF0-417C-B4B1-32BD4C5A4A1F}" dt="2025-03-26T16:35:01.817" v="3290" actId="478"/>
          <ac:spMkLst>
            <pc:docMk/>
            <pc:sldMk cId="62550401" sldId="287"/>
            <ac:spMk id="3" creationId="{A94443E6-F953-9C41-057E-D3E2F8E4DCF6}"/>
          </ac:spMkLst>
        </pc:spChg>
        <pc:picChg chg="add mod">
          <ac:chgData name="Burgan GySgt Cord E" userId="2013e845-e6ab-41c2-af3c-2dc695f5271d" providerId="ADAL" clId="{259CD97C-1FF0-417C-B4B1-32BD4C5A4A1F}" dt="2025-03-26T16:35:07.498" v="3292"/>
          <ac:picMkLst>
            <pc:docMk/>
            <pc:sldMk cId="62550401" sldId="287"/>
            <ac:picMk id="4" creationId="{3DABF331-4C11-F839-6C95-159DF3812D6C}"/>
          </ac:picMkLst>
        </pc:picChg>
        <pc:picChg chg="add mod">
          <ac:chgData name="Burgan GySgt Cord E" userId="2013e845-e6ab-41c2-af3c-2dc695f5271d" providerId="ADAL" clId="{259CD97C-1FF0-417C-B4B1-32BD4C5A4A1F}" dt="2025-03-26T16:35:07.498" v="3292"/>
          <ac:picMkLst>
            <pc:docMk/>
            <pc:sldMk cId="62550401" sldId="287"/>
            <ac:picMk id="5" creationId="{1FA3504C-FAC1-34CE-8FEF-588480DAEF64}"/>
          </ac:picMkLst>
        </pc:picChg>
        <pc:picChg chg="add mod">
          <ac:chgData name="Burgan GySgt Cord E" userId="2013e845-e6ab-41c2-af3c-2dc695f5271d" providerId="ADAL" clId="{259CD97C-1FF0-417C-B4B1-32BD4C5A4A1F}" dt="2025-03-26T16:35:07.498" v="3292"/>
          <ac:picMkLst>
            <pc:docMk/>
            <pc:sldMk cId="62550401" sldId="287"/>
            <ac:picMk id="6" creationId="{87876AD8-16E8-EF48-28D8-8983FA1F6DED}"/>
          </ac:picMkLst>
        </pc:picChg>
        <pc:picChg chg="add mod">
          <ac:chgData name="Burgan GySgt Cord E" userId="2013e845-e6ab-41c2-af3c-2dc695f5271d" providerId="ADAL" clId="{259CD97C-1FF0-417C-B4B1-32BD4C5A4A1F}" dt="2025-03-26T16:35:07.498" v="3292"/>
          <ac:picMkLst>
            <pc:docMk/>
            <pc:sldMk cId="62550401" sldId="287"/>
            <ac:picMk id="7" creationId="{DAC9F28A-BC56-3EB6-F3B8-E4573EA08909}"/>
          </ac:picMkLst>
        </pc:picChg>
        <pc:picChg chg="add mod">
          <ac:chgData name="Burgan GySgt Cord E" userId="2013e845-e6ab-41c2-af3c-2dc695f5271d" providerId="ADAL" clId="{259CD97C-1FF0-417C-B4B1-32BD4C5A4A1F}" dt="2025-03-26T16:35:07.498" v="3292"/>
          <ac:picMkLst>
            <pc:docMk/>
            <pc:sldMk cId="62550401" sldId="287"/>
            <ac:picMk id="8" creationId="{1E449FFC-4272-9DF3-1FDF-C66A002CE238}"/>
          </ac:picMkLst>
        </pc:picChg>
        <pc:picChg chg="add mod">
          <ac:chgData name="Burgan GySgt Cord E" userId="2013e845-e6ab-41c2-af3c-2dc695f5271d" providerId="ADAL" clId="{259CD97C-1FF0-417C-B4B1-32BD4C5A4A1F}" dt="2025-03-26T16:35:07.498" v="3292"/>
          <ac:picMkLst>
            <pc:docMk/>
            <pc:sldMk cId="62550401" sldId="287"/>
            <ac:picMk id="9" creationId="{DC7E4E2B-2F33-F69C-E257-3D0A122DDEA6}"/>
          </ac:picMkLst>
        </pc:picChg>
        <pc:picChg chg="add del mod">
          <ac:chgData name="Burgan GySgt Cord E" userId="2013e845-e6ab-41c2-af3c-2dc695f5271d" providerId="ADAL" clId="{259CD97C-1FF0-417C-B4B1-32BD4C5A4A1F}" dt="2025-03-26T16:41:35.015" v="3304" actId="478"/>
          <ac:picMkLst>
            <pc:docMk/>
            <pc:sldMk cId="62550401" sldId="287"/>
            <ac:picMk id="11" creationId="{530EEC4D-C182-91B0-64E2-88F29368269A}"/>
          </ac:picMkLst>
        </pc:picChg>
        <pc:picChg chg="add del">
          <ac:chgData name="Burgan GySgt Cord E" userId="2013e845-e6ab-41c2-af3c-2dc695f5271d" providerId="ADAL" clId="{259CD97C-1FF0-417C-B4B1-32BD4C5A4A1F}" dt="2025-03-26T16:39:35.767" v="3297" actId="22"/>
          <ac:picMkLst>
            <pc:docMk/>
            <pc:sldMk cId="62550401" sldId="287"/>
            <ac:picMk id="13" creationId="{B78D709A-90AC-0ECA-36CF-25AAF04F1B3D}"/>
          </ac:picMkLst>
        </pc:picChg>
        <pc:picChg chg="add mod">
          <ac:chgData name="Burgan GySgt Cord E" userId="2013e845-e6ab-41c2-af3c-2dc695f5271d" providerId="ADAL" clId="{259CD97C-1FF0-417C-B4B1-32BD4C5A4A1F}" dt="2025-03-26T16:44:47.640" v="3315" actId="1076"/>
          <ac:picMkLst>
            <pc:docMk/>
            <pc:sldMk cId="62550401" sldId="287"/>
            <ac:picMk id="15" creationId="{E4DC45F0-E000-82D8-C3BA-9F7609A181FF}"/>
          </ac:picMkLst>
        </pc:picChg>
        <pc:picChg chg="add mod">
          <ac:chgData name="Burgan GySgt Cord E" userId="2013e845-e6ab-41c2-af3c-2dc695f5271d" providerId="ADAL" clId="{259CD97C-1FF0-417C-B4B1-32BD4C5A4A1F}" dt="2025-03-26T19:35:57.949" v="3422" actId="1076"/>
          <ac:picMkLst>
            <pc:docMk/>
            <pc:sldMk cId="62550401" sldId="287"/>
            <ac:picMk id="17" creationId="{2FC7DD92-D1EF-D477-AFA3-7DF3D02B005F}"/>
          </ac:picMkLst>
        </pc:picChg>
      </pc:sldChg>
      <pc:sldChg chg="delSp new del mod setBg">
        <pc:chgData name="Burgan GySgt Cord E" userId="2013e845-e6ab-41c2-af3c-2dc695f5271d" providerId="ADAL" clId="{259CD97C-1FF0-417C-B4B1-32BD4C5A4A1F}" dt="2025-03-26T21:17:04.179" v="4006" actId="47"/>
        <pc:sldMkLst>
          <pc:docMk/>
          <pc:sldMk cId="3545479396" sldId="288"/>
        </pc:sldMkLst>
        <pc:spChg chg="del">
          <ac:chgData name="Burgan GySgt Cord E" userId="2013e845-e6ab-41c2-af3c-2dc695f5271d" providerId="ADAL" clId="{259CD97C-1FF0-417C-B4B1-32BD4C5A4A1F}" dt="2025-03-26T16:35:04.344" v="3291" actId="478"/>
          <ac:spMkLst>
            <pc:docMk/>
            <pc:sldMk cId="3545479396" sldId="288"/>
            <ac:spMk id="2" creationId="{3380F150-E529-3036-7321-6423CE3F1BE0}"/>
          </ac:spMkLst>
        </pc:spChg>
        <pc:spChg chg="del">
          <ac:chgData name="Burgan GySgt Cord E" userId="2013e845-e6ab-41c2-af3c-2dc695f5271d" providerId="ADAL" clId="{259CD97C-1FF0-417C-B4B1-32BD4C5A4A1F}" dt="2025-03-26T16:35:04.344" v="3291" actId="478"/>
          <ac:spMkLst>
            <pc:docMk/>
            <pc:sldMk cId="3545479396" sldId="288"/>
            <ac:spMk id="3" creationId="{DC8C0F79-EC2F-88F2-0777-A75229791008}"/>
          </ac:spMkLst>
        </pc:spChg>
      </pc:sldChg>
      <pc:sldChg chg="delSp new del mod setBg">
        <pc:chgData name="Burgan GySgt Cord E" userId="2013e845-e6ab-41c2-af3c-2dc695f5271d" providerId="ADAL" clId="{259CD97C-1FF0-417C-B4B1-32BD4C5A4A1F}" dt="2025-03-26T21:17:04.179" v="4006" actId="47"/>
        <pc:sldMkLst>
          <pc:docMk/>
          <pc:sldMk cId="2716487809" sldId="289"/>
        </pc:sldMkLst>
        <pc:spChg chg="del">
          <ac:chgData name="Burgan GySgt Cord E" userId="2013e845-e6ab-41c2-af3c-2dc695f5271d" providerId="ADAL" clId="{259CD97C-1FF0-417C-B4B1-32BD4C5A4A1F}" dt="2025-03-26T16:34:57.826" v="3289" actId="478"/>
          <ac:spMkLst>
            <pc:docMk/>
            <pc:sldMk cId="2716487809" sldId="289"/>
            <ac:spMk id="2" creationId="{AF4BAF8A-FD4C-00F4-07B3-A7D34B5B467D}"/>
          </ac:spMkLst>
        </pc:spChg>
        <pc:spChg chg="del">
          <ac:chgData name="Burgan GySgt Cord E" userId="2013e845-e6ab-41c2-af3c-2dc695f5271d" providerId="ADAL" clId="{259CD97C-1FF0-417C-B4B1-32BD4C5A4A1F}" dt="2025-03-26T16:34:57.826" v="3289" actId="478"/>
          <ac:spMkLst>
            <pc:docMk/>
            <pc:sldMk cId="2716487809" sldId="289"/>
            <ac:spMk id="3" creationId="{EFA175B7-663D-CD7E-F0E6-8201A347116F}"/>
          </ac:spMkLst>
        </pc:spChg>
      </pc:sldChg>
      <pc:sldChg chg="addSp delSp modSp add mod ord modTransition setBg modNotesTx">
        <pc:chgData name="Burgan GySgt Cord E" userId="2013e845-e6ab-41c2-af3c-2dc695f5271d" providerId="ADAL" clId="{259CD97C-1FF0-417C-B4B1-32BD4C5A4A1F}" dt="2025-04-07T07:03:17.677" v="6658" actId="478"/>
        <pc:sldMkLst>
          <pc:docMk/>
          <pc:sldMk cId="4224793066" sldId="290"/>
        </pc:sldMkLst>
        <pc:spChg chg="mod">
          <ac:chgData name="Burgan GySgt Cord E" userId="2013e845-e6ab-41c2-af3c-2dc695f5271d" providerId="ADAL" clId="{259CD97C-1FF0-417C-B4B1-32BD4C5A4A1F}" dt="2025-03-26T19:46:30.944" v="3526" actId="113"/>
          <ac:spMkLst>
            <pc:docMk/>
            <pc:sldMk cId="4224793066" sldId="290"/>
            <ac:spMk id="3" creationId="{D6297EBD-895E-4ED4-86D7-E5D2F2B040AF}"/>
          </ac:spMkLst>
        </pc:spChg>
        <pc:picChg chg="del mod">
          <ac:chgData name="Burgan GySgt Cord E" userId="2013e845-e6ab-41c2-af3c-2dc695f5271d" providerId="ADAL" clId="{259CD97C-1FF0-417C-B4B1-32BD4C5A4A1F}" dt="2025-03-26T20:37:27.084" v="3646" actId="478"/>
          <ac:picMkLst>
            <pc:docMk/>
            <pc:sldMk cId="4224793066" sldId="290"/>
            <ac:picMk id="2" creationId="{5D1954BD-D95F-B166-6184-20F08084673A}"/>
          </ac:picMkLst>
        </pc:picChg>
        <pc:picChg chg="add del mod">
          <ac:chgData name="Burgan GySgt Cord E" userId="2013e845-e6ab-41c2-af3c-2dc695f5271d" providerId="ADAL" clId="{259CD97C-1FF0-417C-B4B1-32BD4C5A4A1F}" dt="2025-04-07T07:03:17.677" v="6658" actId="478"/>
          <ac:picMkLst>
            <pc:docMk/>
            <pc:sldMk cId="4224793066" sldId="290"/>
            <ac:picMk id="2" creationId="{D2472414-AFB8-58E4-D35A-D5FFFBB52322}"/>
          </ac:picMkLst>
        </pc:picChg>
        <pc:picChg chg="add mod">
          <ac:chgData name="Burgan GySgt Cord E" userId="2013e845-e6ab-41c2-af3c-2dc695f5271d" providerId="ADAL" clId="{259CD97C-1FF0-417C-B4B1-32BD4C5A4A1F}" dt="2025-03-26T19:41:39.080" v="3486"/>
          <ac:picMkLst>
            <pc:docMk/>
            <pc:sldMk cId="4224793066" sldId="290"/>
            <ac:picMk id="4" creationId="{E9DE02DD-2F34-B504-101E-15925BED048C}"/>
          </ac:picMkLst>
        </pc:picChg>
        <pc:picChg chg="del">
          <ac:chgData name="Burgan GySgt Cord E" userId="2013e845-e6ab-41c2-af3c-2dc695f5271d" providerId="ADAL" clId="{259CD97C-1FF0-417C-B4B1-32BD4C5A4A1F}" dt="2025-03-26T20:27:34.020" v="3547" actId="478"/>
          <ac:picMkLst>
            <pc:docMk/>
            <pc:sldMk cId="4224793066" sldId="290"/>
            <ac:picMk id="5" creationId="{FB481E0C-8D2D-C31C-BAAB-D67855E2CA63}"/>
          </ac:picMkLst>
        </pc:picChg>
        <pc:picChg chg="add del mod">
          <ac:chgData name="Burgan GySgt Cord E" userId="2013e845-e6ab-41c2-af3c-2dc695f5271d" providerId="ADAL" clId="{259CD97C-1FF0-417C-B4B1-32BD4C5A4A1F}" dt="2025-03-26T20:35:42.496" v="3611" actId="478"/>
          <ac:picMkLst>
            <pc:docMk/>
            <pc:sldMk cId="4224793066" sldId="290"/>
            <ac:picMk id="6" creationId="{98478685-2671-6F52-6589-5877D622BA26}"/>
          </ac:picMkLst>
        </pc:picChg>
        <pc:picChg chg="del">
          <ac:chgData name="Burgan GySgt Cord E" userId="2013e845-e6ab-41c2-af3c-2dc695f5271d" providerId="ADAL" clId="{259CD97C-1FF0-417C-B4B1-32BD4C5A4A1F}" dt="2025-03-26T20:28:04.042" v="3555" actId="478"/>
          <ac:picMkLst>
            <pc:docMk/>
            <pc:sldMk cId="4224793066" sldId="290"/>
            <ac:picMk id="7" creationId="{2D7D453A-7997-8348-3653-CFC02DB84810}"/>
          </ac:picMkLst>
        </pc:picChg>
        <pc:picChg chg="add mod">
          <ac:chgData name="Burgan GySgt Cord E" userId="2013e845-e6ab-41c2-af3c-2dc695f5271d" providerId="ADAL" clId="{259CD97C-1FF0-417C-B4B1-32BD4C5A4A1F}" dt="2025-03-26T20:37:39.280" v="3722" actId="1037"/>
          <ac:picMkLst>
            <pc:docMk/>
            <pc:sldMk cId="4224793066" sldId="290"/>
            <ac:picMk id="8" creationId="{0DA092D0-D3B9-6EBB-4DA6-AB24E82D686B}"/>
          </ac:picMkLst>
        </pc:picChg>
        <pc:picChg chg="add del mod">
          <ac:chgData name="Burgan GySgt Cord E" userId="2013e845-e6ab-41c2-af3c-2dc695f5271d" providerId="ADAL" clId="{259CD97C-1FF0-417C-B4B1-32BD4C5A4A1F}" dt="2025-03-26T20:49:25.394" v="3724" actId="478"/>
          <ac:picMkLst>
            <pc:docMk/>
            <pc:sldMk cId="4224793066" sldId="290"/>
            <ac:picMk id="9" creationId="{FBDF14C1-B913-AF03-34BD-3C2112CF69D2}"/>
          </ac:picMkLst>
        </pc:picChg>
        <pc:picChg chg="add mod">
          <ac:chgData name="Burgan GySgt Cord E" userId="2013e845-e6ab-41c2-af3c-2dc695f5271d" providerId="ADAL" clId="{259CD97C-1FF0-417C-B4B1-32BD4C5A4A1F}" dt="2025-03-26T20:49:26.465" v="3725"/>
          <ac:picMkLst>
            <pc:docMk/>
            <pc:sldMk cId="4224793066" sldId="290"/>
            <ac:picMk id="10" creationId="{8C1065AE-FDEA-8570-EA5E-5E61F0314506}"/>
          </ac:picMkLst>
        </pc:picChg>
        <pc:picChg chg="del">
          <ac:chgData name="Burgan GySgt Cord E" userId="2013e845-e6ab-41c2-af3c-2dc695f5271d" providerId="ADAL" clId="{259CD97C-1FF0-417C-B4B1-32BD4C5A4A1F}" dt="2025-03-26T19:41:38.088" v="3485" actId="478"/>
          <ac:picMkLst>
            <pc:docMk/>
            <pc:sldMk cId="4224793066" sldId="290"/>
            <ac:picMk id="11" creationId="{A61FE0A4-9222-FB7E-4314-962197313985}"/>
          </ac:picMkLst>
        </pc:picChg>
        <pc:picChg chg="add mod">
          <ac:chgData name="Burgan GySgt Cord E" userId="2013e845-e6ab-41c2-af3c-2dc695f5271d" providerId="ADAL" clId="{259CD97C-1FF0-417C-B4B1-32BD4C5A4A1F}" dt="2025-03-26T20:56:23.584" v="3781" actId="1076"/>
          <ac:picMkLst>
            <pc:docMk/>
            <pc:sldMk cId="4224793066" sldId="290"/>
            <ac:picMk id="4098" creationId="{D6659351-E3A6-591F-6AEC-6B70C63BDF45}"/>
          </ac:picMkLst>
        </pc:picChg>
        <pc:picChg chg="add mod">
          <ac:chgData name="Burgan GySgt Cord E" userId="2013e845-e6ab-41c2-af3c-2dc695f5271d" providerId="ADAL" clId="{259CD97C-1FF0-417C-B4B1-32BD4C5A4A1F}" dt="2025-03-26T20:56:48.395" v="3791" actId="1036"/>
          <ac:picMkLst>
            <pc:docMk/>
            <pc:sldMk cId="4224793066" sldId="290"/>
            <ac:picMk id="4100" creationId="{D6962362-92E6-E64E-6827-D94593A61562}"/>
          </ac:picMkLst>
        </pc:picChg>
        <pc:picChg chg="add mod">
          <ac:chgData name="Burgan GySgt Cord E" userId="2013e845-e6ab-41c2-af3c-2dc695f5271d" providerId="ADAL" clId="{259CD97C-1FF0-417C-B4B1-32BD4C5A4A1F}" dt="2025-03-26T20:56:55.239" v="3793" actId="1076"/>
          <ac:picMkLst>
            <pc:docMk/>
            <pc:sldMk cId="4224793066" sldId="290"/>
            <ac:picMk id="4102" creationId="{2F8E9124-C338-DDE6-337E-AA2560F69284}"/>
          </ac:picMkLst>
        </pc:picChg>
        <pc:picChg chg="add mod">
          <ac:chgData name="Burgan GySgt Cord E" userId="2013e845-e6ab-41c2-af3c-2dc695f5271d" providerId="ADAL" clId="{259CD97C-1FF0-417C-B4B1-32BD4C5A4A1F}" dt="2025-03-26T20:56:52.075" v="3792" actId="1076"/>
          <ac:picMkLst>
            <pc:docMk/>
            <pc:sldMk cId="4224793066" sldId="290"/>
            <ac:picMk id="4104" creationId="{C23A4EFE-3F4B-6F74-F535-A7F296EB0A49}"/>
          </ac:picMkLst>
        </pc:picChg>
      </pc:sldChg>
      <pc:sldChg chg="addSp delSp modSp add mod setBg">
        <pc:chgData name="Burgan GySgt Cord E" userId="2013e845-e6ab-41c2-af3c-2dc695f5271d" providerId="ADAL" clId="{259CD97C-1FF0-417C-B4B1-32BD4C5A4A1F}" dt="2025-04-01T22:00:14.344" v="4834"/>
        <pc:sldMkLst>
          <pc:docMk/>
          <pc:sldMk cId="1522216869" sldId="291"/>
        </pc:sldMkLst>
        <pc:spChg chg="mod">
          <ac:chgData name="Burgan GySgt Cord E" userId="2013e845-e6ab-41c2-af3c-2dc695f5271d" providerId="ADAL" clId="{259CD97C-1FF0-417C-B4B1-32BD4C5A4A1F}" dt="2025-04-01T22:00:14.344" v="4834"/>
          <ac:spMkLst>
            <pc:docMk/>
            <pc:sldMk cId="1522216869" sldId="291"/>
            <ac:spMk id="3" creationId="{D6297EBD-895E-4ED4-86D7-E5D2F2B040AF}"/>
          </ac:spMkLst>
        </pc:spChg>
        <pc:picChg chg="del">
          <ac:chgData name="Burgan GySgt Cord E" userId="2013e845-e6ab-41c2-af3c-2dc695f5271d" providerId="ADAL" clId="{259CD97C-1FF0-417C-B4B1-32BD4C5A4A1F}" dt="2025-03-26T19:47:30.524" v="3536" actId="478"/>
          <ac:picMkLst>
            <pc:docMk/>
            <pc:sldMk cId="1522216869" sldId="291"/>
            <ac:picMk id="2" creationId="{5D1954BD-D95F-B166-6184-20F08084673A}"/>
          </ac:picMkLst>
        </pc:picChg>
        <pc:picChg chg="del mod">
          <ac:chgData name="Burgan GySgt Cord E" userId="2013e845-e6ab-41c2-af3c-2dc695f5271d" providerId="ADAL" clId="{259CD97C-1FF0-417C-B4B1-32BD4C5A4A1F}" dt="2025-03-26T20:36:48.785" v="3622" actId="21"/>
          <ac:picMkLst>
            <pc:docMk/>
            <pc:sldMk cId="1522216869" sldId="291"/>
            <ac:picMk id="4" creationId="{E9DE02DD-2F34-B504-101E-15925BED048C}"/>
          </ac:picMkLst>
        </pc:picChg>
        <pc:picChg chg="add del">
          <ac:chgData name="Burgan GySgt Cord E" userId="2013e845-e6ab-41c2-af3c-2dc695f5271d" providerId="ADAL" clId="{259CD97C-1FF0-417C-B4B1-32BD4C5A4A1F}" dt="2025-03-26T20:28:12.085" v="3557" actId="478"/>
          <ac:picMkLst>
            <pc:docMk/>
            <pc:sldMk cId="1522216869" sldId="291"/>
            <ac:picMk id="5" creationId="{FB481E0C-8D2D-C31C-BAAB-D67855E2CA63}"/>
          </ac:picMkLst>
        </pc:picChg>
        <pc:picChg chg="add del">
          <ac:chgData name="Burgan GySgt Cord E" userId="2013e845-e6ab-41c2-af3c-2dc695f5271d" providerId="ADAL" clId="{259CD97C-1FF0-417C-B4B1-32BD4C5A4A1F}" dt="2025-03-26T20:28:11.501" v="3556" actId="478"/>
          <ac:picMkLst>
            <pc:docMk/>
            <pc:sldMk cId="1522216869" sldId="291"/>
            <ac:picMk id="7" creationId="{2D7D453A-7997-8348-3653-CFC02DB84810}"/>
          </ac:picMkLst>
        </pc:picChg>
        <pc:picChg chg="add mod">
          <ac:chgData name="Burgan GySgt Cord E" userId="2013e845-e6ab-41c2-af3c-2dc695f5271d" providerId="ADAL" clId="{259CD97C-1FF0-417C-B4B1-32BD4C5A4A1F}" dt="2025-03-26T20:27:20.918" v="3544" actId="1440"/>
          <ac:picMkLst>
            <pc:docMk/>
            <pc:sldMk cId="1522216869" sldId="291"/>
            <ac:picMk id="8" creationId="{2FF0ED05-F142-E9A1-609B-D8191CC25439}"/>
          </ac:picMkLst>
        </pc:picChg>
        <pc:picChg chg="add mod">
          <ac:chgData name="Burgan GySgt Cord E" userId="2013e845-e6ab-41c2-af3c-2dc695f5271d" providerId="ADAL" clId="{259CD97C-1FF0-417C-B4B1-32BD4C5A4A1F}" dt="2025-03-26T20:36:15.974" v="3616" actId="1076"/>
          <ac:picMkLst>
            <pc:docMk/>
            <pc:sldMk cId="1522216869" sldId="291"/>
            <ac:picMk id="9" creationId="{549A4C26-D381-3465-9268-A0436B37353C}"/>
          </ac:picMkLst>
        </pc:picChg>
        <pc:picChg chg="add mod">
          <ac:chgData name="Burgan GySgt Cord E" userId="2013e845-e6ab-41c2-af3c-2dc695f5271d" providerId="ADAL" clId="{259CD97C-1FF0-417C-B4B1-32BD4C5A4A1F}" dt="2025-03-26T20:37:05.657" v="3645" actId="1038"/>
          <ac:picMkLst>
            <pc:docMk/>
            <pc:sldMk cId="1522216869" sldId="291"/>
            <ac:picMk id="10" creationId="{E9DE02DD-2F34-B504-101E-15925BED048C}"/>
          </ac:picMkLst>
        </pc:picChg>
        <pc:picChg chg="add mod">
          <ac:chgData name="Burgan GySgt Cord E" userId="2013e845-e6ab-41c2-af3c-2dc695f5271d" providerId="ADAL" clId="{259CD97C-1FF0-417C-B4B1-32BD4C5A4A1F}" dt="2025-03-26T20:57:31.492" v="3811" actId="1036"/>
          <ac:picMkLst>
            <pc:docMk/>
            <pc:sldMk cId="1522216869" sldId="291"/>
            <ac:picMk id="11" creationId="{53812EA4-AD34-401E-22EA-54F7AFD17E70}"/>
          </ac:picMkLst>
        </pc:picChg>
        <pc:picChg chg="add mod">
          <ac:chgData name="Burgan GySgt Cord E" userId="2013e845-e6ab-41c2-af3c-2dc695f5271d" providerId="ADAL" clId="{259CD97C-1FF0-417C-B4B1-32BD4C5A4A1F}" dt="2025-03-26T20:57:26.933" v="3804" actId="1035"/>
          <ac:picMkLst>
            <pc:docMk/>
            <pc:sldMk cId="1522216869" sldId="291"/>
            <ac:picMk id="13" creationId="{665ED66C-287F-12F2-89B9-DAB2A69095C8}"/>
          </ac:picMkLst>
        </pc:picChg>
        <pc:picChg chg="add mod">
          <ac:chgData name="Burgan GySgt Cord E" userId="2013e845-e6ab-41c2-af3c-2dc695f5271d" providerId="ADAL" clId="{259CD97C-1FF0-417C-B4B1-32BD4C5A4A1F}" dt="2025-03-26T20:57:37.557" v="3813" actId="1076"/>
          <ac:picMkLst>
            <pc:docMk/>
            <pc:sldMk cId="1522216869" sldId="291"/>
            <ac:picMk id="14" creationId="{8B46A7FB-9267-E7BB-F6FD-F6D9321E62B7}"/>
          </ac:picMkLst>
        </pc:picChg>
        <pc:picChg chg="add mod">
          <ac:chgData name="Burgan GySgt Cord E" userId="2013e845-e6ab-41c2-af3c-2dc695f5271d" providerId="ADAL" clId="{259CD97C-1FF0-417C-B4B1-32BD4C5A4A1F}" dt="2025-03-26T20:57:35.158" v="3812" actId="1076"/>
          <ac:picMkLst>
            <pc:docMk/>
            <pc:sldMk cId="1522216869" sldId="291"/>
            <ac:picMk id="15" creationId="{6EF2FF61-BD21-A62D-6E01-5A02BC744DE2}"/>
          </ac:picMkLst>
        </pc:picChg>
      </pc:sldChg>
      <pc:sldChg chg="addSp delSp modSp add mod setBg modAnim modNotesTx">
        <pc:chgData name="Burgan GySgt Cord E" userId="2013e845-e6ab-41c2-af3c-2dc695f5271d" providerId="ADAL" clId="{259CD97C-1FF0-417C-B4B1-32BD4C5A4A1F}" dt="2025-04-07T07:05:43.374" v="6728" actId="404"/>
        <pc:sldMkLst>
          <pc:docMk/>
          <pc:sldMk cId="16731181" sldId="292"/>
        </pc:sldMkLst>
        <pc:spChg chg="mod">
          <ac:chgData name="Burgan GySgt Cord E" userId="2013e845-e6ab-41c2-af3c-2dc695f5271d" providerId="ADAL" clId="{259CD97C-1FF0-417C-B4B1-32BD4C5A4A1F}" dt="2025-03-26T20:59:03.721" v="3919" actId="1076"/>
          <ac:spMkLst>
            <pc:docMk/>
            <pc:sldMk cId="16731181" sldId="292"/>
            <ac:spMk id="3" creationId="{D6297EBD-895E-4ED4-86D7-E5D2F2B040AF}"/>
          </ac:spMkLst>
        </pc:spChg>
        <pc:spChg chg="add mod">
          <ac:chgData name="Burgan GySgt Cord E" userId="2013e845-e6ab-41c2-af3c-2dc695f5271d" providerId="ADAL" clId="{259CD97C-1FF0-417C-B4B1-32BD4C5A4A1F}" dt="2025-04-07T07:05:43.374" v="6728" actId="404"/>
          <ac:spMkLst>
            <pc:docMk/>
            <pc:sldMk cId="16731181" sldId="292"/>
            <ac:spMk id="5" creationId="{D3C9AA6C-EB7D-A826-C791-5EAAFFC09420}"/>
          </ac:spMkLst>
        </pc:spChg>
        <pc:picChg chg="add del mod">
          <ac:chgData name="Burgan GySgt Cord E" userId="2013e845-e6ab-41c2-af3c-2dc695f5271d" providerId="ADAL" clId="{259CD97C-1FF0-417C-B4B1-32BD4C5A4A1F}" dt="2025-04-07T07:02:42.227" v="6655" actId="478"/>
          <ac:picMkLst>
            <pc:docMk/>
            <pc:sldMk cId="16731181" sldId="292"/>
            <ac:picMk id="2" creationId="{2DB46E33-E791-191D-02FA-A08FF3A75CCF}"/>
          </ac:picMkLst>
        </pc:picChg>
        <pc:picChg chg="mod">
          <ac:chgData name="Burgan GySgt Cord E" userId="2013e845-e6ab-41c2-af3c-2dc695f5271d" providerId="ADAL" clId="{259CD97C-1FF0-417C-B4B1-32BD4C5A4A1F}" dt="2025-03-26T20:58:18.001" v="3819" actId="1076"/>
          <ac:picMkLst>
            <pc:docMk/>
            <pc:sldMk cId="16731181" sldId="292"/>
            <ac:picMk id="4" creationId="{E9DE02DD-2F34-B504-101E-15925BED048C}"/>
          </ac:picMkLst>
        </pc:picChg>
        <pc:picChg chg="del">
          <ac:chgData name="Burgan GySgt Cord E" userId="2013e845-e6ab-41c2-af3c-2dc695f5271d" providerId="ADAL" clId="{259CD97C-1FF0-417C-B4B1-32BD4C5A4A1F}" dt="2025-03-26T20:58:15.360" v="3818" actId="478"/>
          <ac:picMkLst>
            <pc:docMk/>
            <pc:sldMk cId="16731181" sldId="292"/>
            <ac:picMk id="8" creationId="{0DA092D0-D3B9-6EBB-4DA6-AB24E82D686B}"/>
          </ac:picMkLst>
        </pc:picChg>
        <pc:picChg chg="mod">
          <ac:chgData name="Burgan GySgt Cord E" userId="2013e845-e6ab-41c2-af3c-2dc695f5271d" providerId="ADAL" clId="{259CD97C-1FF0-417C-B4B1-32BD4C5A4A1F}" dt="2025-03-26T21:00:06.232" v="3952" actId="1036"/>
          <ac:picMkLst>
            <pc:docMk/>
            <pc:sldMk cId="16731181" sldId="292"/>
            <ac:picMk id="4098" creationId="{D6659351-E3A6-591F-6AEC-6B70C63BDF45}"/>
          </ac:picMkLst>
        </pc:picChg>
        <pc:picChg chg="mod">
          <ac:chgData name="Burgan GySgt Cord E" userId="2013e845-e6ab-41c2-af3c-2dc695f5271d" providerId="ADAL" clId="{259CD97C-1FF0-417C-B4B1-32BD4C5A4A1F}" dt="2025-03-26T21:00:02.608" v="3946" actId="1035"/>
          <ac:picMkLst>
            <pc:docMk/>
            <pc:sldMk cId="16731181" sldId="292"/>
            <ac:picMk id="4100" creationId="{D6962362-92E6-E64E-6827-D94593A61562}"/>
          </ac:picMkLst>
        </pc:picChg>
        <pc:picChg chg="mod">
          <ac:chgData name="Burgan GySgt Cord E" userId="2013e845-e6ab-41c2-af3c-2dc695f5271d" providerId="ADAL" clId="{259CD97C-1FF0-417C-B4B1-32BD4C5A4A1F}" dt="2025-03-26T21:00:02.608" v="3946" actId="1035"/>
          <ac:picMkLst>
            <pc:docMk/>
            <pc:sldMk cId="16731181" sldId="292"/>
            <ac:picMk id="4102" creationId="{2F8E9124-C338-DDE6-337E-AA2560F69284}"/>
          </ac:picMkLst>
        </pc:picChg>
        <pc:picChg chg="mod">
          <ac:chgData name="Burgan GySgt Cord E" userId="2013e845-e6ab-41c2-af3c-2dc695f5271d" providerId="ADAL" clId="{259CD97C-1FF0-417C-B4B1-32BD4C5A4A1F}" dt="2025-03-26T21:00:06.232" v="3952" actId="1036"/>
          <ac:picMkLst>
            <pc:docMk/>
            <pc:sldMk cId="16731181" sldId="292"/>
            <ac:picMk id="4104" creationId="{C23A4EFE-3F4B-6F74-F535-A7F296EB0A49}"/>
          </ac:picMkLst>
        </pc:picChg>
      </pc:sldChg>
      <pc:sldChg chg="addSp delSp modSp add mod setBg addAnim delAnim modAnim">
        <pc:chgData name="Burgan GySgt Cord E" userId="2013e845-e6ab-41c2-af3c-2dc695f5271d" providerId="ADAL" clId="{259CD97C-1FF0-417C-B4B1-32BD4C5A4A1F}" dt="2025-04-07T09:41:43.634" v="6736" actId="478"/>
        <pc:sldMkLst>
          <pc:docMk/>
          <pc:sldMk cId="1792554957" sldId="293"/>
        </pc:sldMkLst>
        <pc:spChg chg="add mod">
          <ac:chgData name="Burgan GySgt Cord E" userId="2013e845-e6ab-41c2-af3c-2dc695f5271d" providerId="ADAL" clId="{259CD97C-1FF0-417C-B4B1-32BD4C5A4A1F}" dt="2025-03-26T23:10:16.507" v="4167" actId="20577"/>
          <ac:spMkLst>
            <pc:docMk/>
            <pc:sldMk cId="1792554957" sldId="293"/>
            <ac:spMk id="2" creationId="{53C239F9-AAFA-43C0-D308-F8EAB8A6A1D2}"/>
          </ac:spMkLst>
        </pc:spChg>
        <pc:spChg chg="add mod">
          <ac:chgData name="Burgan GySgt Cord E" userId="2013e845-e6ab-41c2-af3c-2dc695f5271d" providerId="ADAL" clId="{259CD97C-1FF0-417C-B4B1-32BD4C5A4A1F}" dt="2025-03-26T23:12:29.072" v="4278" actId="1076"/>
          <ac:spMkLst>
            <pc:docMk/>
            <pc:sldMk cId="1792554957" sldId="293"/>
            <ac:spMk id="3" creationId="{8E539C0C-830F-1508-10CD-3221B9F6D9CE}"/>
          </ac:spMkLst>
        </pc:spChg>
        <pc:spChg chg="add mod">
          <ac:chgData name="Burgan GySgt Cord E" userId="2013e845-e6ab-41c2-af3c-2dc695f5271d" providerId="ADAL" clId="{259CD97C-1FF0-417C-B4B1-32BD4C5A4A1F}" dt="2025-03-26T23:12:31.955" v="4279" actId="1076"/>
          <ac:spMkLst>
            <pc:docMk/>
            <pc:sldMk cId="1792554957" sldId="293"/>
            <ac:spMk id="4" creationId="{13994C9D-3CD8-32AC-8892-806C067FFC32}"/>
          </ac:spMkLst>
        </pc:spChg>
        <pc:spChg chg="add mod">
          <ac:chgData name="Burgan GySgt Cord E" userId="2013e845-e6ab-41c2-af3c-2dc695f5271d" providerId="ADAL" clId="{259CD97C-1FF0-417C-B4B1-32BD4C5A4A1F}" dt="2025-03-26T23:12:35.984" v="4280" actId="1076"/>
          <ac:spMkLst>
            <pc:docMk/>
            <pc:sldMk cId="1792554957" sldId="293"/>
            <ac:spMk id="5" creationId="{50D0BF23-2F4D-010A-1819-4D9FAB3018F9}"/>
          </ac:spMkLst>
        </pc:spChg>
        <pc:spChg chg="add mod">
          <ac:chgData name="Burgan GySgt Cord E" userId="2013e845-e6ab-41c2-af3c-2dc695f5271d" providerId="ADAL" clId="{259CD97C-1FF0-417C-B4B1-32BD4C5A4A1F}" dt="2025-03-26T23:12:38.969" v="4281" actId="1076"/>
          <ac:spMkLst>
            <pc:docMk/>
            <pc:sldMk cId="1792554957" sldId="293"/>
            <ac:spMk id="6" creationId="{0697BF87-68D5-E90F-5B0C-06D35F54F2B1}"/>
          </ac:spMkLst>
        </pc:spChg>
        <pc:spChg chg="add del mod">
          <ac:chgData name="Burgan GySgt Cord E" userId="2013e845-e6ab-41c2-af3c-2dc695f5271d" providerId="ADAL" clId="{259CD97C-1FF0-417C-B4B1-32BD4C5A4A1F}" dt="2025-04-07T09:41:43.634" v="6736" actId="478"/>
          <ac:spMkLst>
            <pc:docMk/>
            <pc:sldMk cId="1792554957" sldId="293"/>
            <ac:spMk id="7" creationId="{6ABE48A3-D2E5-63E7-C837-451B11B90F62}"/>
          </ac:spMkLst>
        </pc:spChg>
        <pc:spChg chg="add mod">
          <ac:chgData name="Burgan GySgt Cord E" userId="2013e845-e6ab-41c2-af3c-2dc695f5271d" providerId="ADAL" clId="{259CD97C-1FF0-417C-B4B1-32BD4C5A4A1F}" dt="2025-04-07T09:40:45.891" v="6731" actId="1076"/>
          <ac:spMkLst>
            <pc:docMk/>
            <pc:sldMk cId="1792554957" sldId="293"/>
            <ac:spMk id="8" creationId="{E88D0554-4BC9-0463-D840-C3DD2B85B043}"/>
          </ac:spMkLst>
        </pc:spChg>
        <pc:spChg chg="add mod">
          <ac:chgData name="Burgan GySgt Cord E" userId="2013e845-e6ab-41c2-af3c-2dc695f5271d" providerId="ADAL" clId="{259CD97C-1FF0-417C-B4B1-32BD4C5A4A1F}" dt="2025-04-07T09:40:54.012" v="6733"/>
          <ac:spMkLst>
            <pc:docMk/>
            <pc:sldMk cId="1792554957" sldId="293"/>
            <ac:spMk id="9" creationId="{24BD7A82-90F8-6196-0028-E1D3D9696A8F}"/>
          </ac:spMkLst>
        </pc:spChg>
        <pc:spChg chg="add del mod">
          <ac:chgData name="Burgan GySgt Cord E" userId="2013e845-e6ab-41c2-af3c-2dc695f5271d" providerId="ADAL" clId="{259CD97C-1FF0-417C-B4B1-32BD4C5A4A1F}" dt="2025-04-01T21:23:35.717" v="4642" actId="478"/>
          <ac:spMkLst>
            <pc:docMk/>
            <pc:sldMk cId="1792554957" sldId="293"/>
            <ac:spMk id="9" creationId="{E3021999-D479-462F-A097-3F513FA0272B}"/>
          </ac:spMkLst>
        </pc:spChg>
        <pc:spChg chg="add del mod">
          <ac:chgData name="Burgan GySgt Cord E" userId="2013e845-e6ab-41c2-af3c-2dc695f5271d" providerId="ADAL" clId="{259CD97C-1FF0-417C-B4B1-32BD4C5A4A1F}" dt="2025-04-07T09:41:40.850" v="6735" actId="478"/>
          <ac:spMkLst>
            <pc:docMk/>
            <pc:sldMk cId="1792554957" sldId="293"/>
            <ac:spMk id="10" creationId="{EEA85717-20ED-D90C-9427-1BEB280150E9}"/>
          </ac:spMkLst>
        </pc:spChg>
        <pc:spChg chg="add mod">
          <ac:chgData name="Burgan GySgt Cord E" userId="2013e845-e6ab-41c2-af3c-2dc695f5271d" providerId="ADAL" clId="{259CD97C-1FF0-417C-B4B1-32BD4C5A4A1F}" dt="2025-04-07T09:40:45.891" v="6731" actId="1076"/>
          <ac:spMkLst>
            <pc:docMk/>
            <pc:sldMk cId="1792554957" sldId="293"/>
            <ac:spMk id="11" creationId="{44294E96-75D5-EC3D-E7D2-476843C220E1}"/>
          </ac:spMkLst>
        </pc:spChg>
        <pc:spChg chg="add mod">
          <ac:chgData name="Burgan GySgt Cord E" userId="2013e845-e6ab-41c2-af3c-2dc695f5271d" providerId="ADAL" clId="{259CD97C-1FF0-417C-B4B1-32BD4C5A4A1F}" dt="2025-03-26T23:20:04.261" v="4430" actId="1076"/>
          <ac:spMkLst>
            <pc:docMk/>
            <pc:sldMk cId="1792554957" sldId="293"/>
            <ac:spMk id="12" creationId="{D6021FD6-C016-4A6B-4DD7-0960F6D86886}"/>
          </ac:spMkLst>
        </pc:spChg>
        <pc:spChg chg="add del mod">
          <ac:chgData name="Burgan GySgt Cord E" userId="2013e845-e6ab-41c2-af3c-2dc695f5271d" providerId="ADAL" clId="{259CD97C-1FF0-417C-B4B1-32BD4C5A4A1F}" dt="2025-04-01T21:23:55.531" v="4646" actId="478"/>
          <ac:spMkLst>
            <pc:docMk/>
            <pc:sldMk cId="1792554957" sldId="293"/>
            <ac:spMk id="13" creationId="{CB565FCB-B341-BED0-AE63-E229DB2AF197}"/>
          </ac:spMkLst>
        </pc:spChg>
        <pc:spChg chg="mod">
          <ac:chgData name="Burgan GySgt Cord E" userId="2013e845-e6ab-41c2-af3c-2dc695f5271d" providerId="ADAL" clId="{259CD97C-1FF0-417C-B4B1-32BD4C5A4A1F}" dt="2025-03-26T23:10:23.819" v="4168" actId="1076"/>
          <ac:spMkLst>
            <pc:docMk/>
            <pc:sldMk cId="1792554957" sldId="293"/>
            <ac:spMk id="22" creationId="{48EC6655-DA68-1F14-F47D-279BE32DF576}"/>
          </ac:spMkLst>
        </pc:spChg>
        <pc:picChg chg="add del mod">
          <ac:chgData name="Burgan GySgt Cord E" userId="2013e845-e6ab-41c2-af3c-2dc695f5271d" providerId="ADAL" clId="{259CD97C-1FF0-417C-B4B1-32BD4C5A4A1F}" dt="2025-04-01T20:58:57.423" v="4483" actId="21"/>
          <ac:picMkLst>
            <pc:docMk/>
            <pc:sldMk cId="1792554957" sldId="293"/>
            <ac:picMk id="12" creationId="{E90846BA-A189-95DD-5C8C-3F51D139195E}"/>
          </ac:picMkLst>
        </pc:picChg>
        <pc:picChg chg="add mod">
          <ac:chgData name="Burgan GySgt Cord E" userId="2013e845-e6ab-41c2-af3c-2dc695f5271d" providerId="ADAL" clId="{259CD97C-1FF0-417C-B4B1-32BD4C5A4A1F}" dt="2025-04-07T09:40:45.891" v="6731" actId="1076"/>
          <ac:picMkLst>
            <pc:docMk/>
            <pc:sldMk cId="1792554957" sldId="293"/>
            <ac:picMk id="14" creationId="{0B7C22E3-CE18-8357-3B74-489D2A1E7725}"/>
          </ac:picMkLst>
        </pc:picChg>
        <pc:picChg chg="add mod">
          <ac:chgData name="Burgan GySgt Cord E" userId="2013e845-e6ab-41c2-af3c-2dc695f5271d" providerId="ADAL" clId="{259CD97C-1FF0-417C-B4B1-32BD4C5A4A1F}" dt="2025-04-07T09:40:45.891" v="6731" actId="1076"/>
          <ac:picMkLst>
            <pc:docMk/>
            <pc:sldMk cId="1792554957" sldId="293"/>
            <ac:picMk id="15" creationId="{70D3B8F8-6685-3FB1-CDDE-6A1A0C4828D0}"/>
          </ac:picMkLst>
        </pc:picChg>
        <pc:picChg chg="add del mod">
          <ac:chgData name="Burgan GySgt Cord E" userId="2013e845-e6ab-41c2-af3c-2dc695f5271d" providerId="ADAL" clId="{259CD97C-1FF0-417C-B4B1-32BD4C5A4A1F}" dt="2025-03-26T23:12:21.643" v="4277" actId="1035"/>
          <ac:picMkLst>
            <pc:docMk/>
            <pc:sldMk cId="1792554957" sldId="293"/>
            <ac:picMk id="30" creationId="{60DDFF2D-E8EC-E4DD-DDF7-968B41789DE3}"/>
          </ac:picMkLst>
        </pc:picChg>
        <pc:picChg chg="add del mod">
          <ac:chgData name="Burgan GySgt Cord E" userId="2013e845-e6ab-41c2-af3c-2dc695f5271d" providerId="ADAL" clId="{259CD97C-1FF0-417C-B4B1-32BD4C5A4A1F}" dt="2025-03-26T23:12:21.643" v="4277" actId="1035"/>
          <ac:picMkLst>
            <pc:docMk/>
            <pc:sldMk cId="1792554957" sldId="293"/>
            <ac:picMk id="34" creationId="{AA9A7472-C300-6438-A078-46F2E4FD0858}"/>
          </ac:picMkLst>
        </pc:picChg>
        <pc:picChg chg="add del mod">
          <ac:chgData name="Burgan GySgt Cord E" userId="2013e845-e6ab-41c2-af3c-2dc695f5271d" providerId="ADAL" clId="{259CD97C-1FF0-417C-B4B1-32BD4C5A4A1F}" dt="2025-03-26T23:12:21.643" v="4277" actId="1035"/>
          <ac:picMkLst>
            <pc:docMk/>
            <pc:sldMk cId="1792554957" sldId="293"/>
            <ac:picMk id="35" creationId="{D06B164E-7AD8-A714-5B21-9C30EA904657}"/>
          </ac:picMkLst>
        </pc:picChg>
        <pc:picChg chg="add del mod">
          <ac:chgData name="Burgan GySgt Cord E" userId="2013e845-e6ab-41c2-af3c-2dc695f5271d" providerId="ADAL" clId="{259CD97C-1FF0-417C-B4B1-32BD4C5A4A1F}" dt="2025-03-26T23:12:21.643" v="4277" actId="1035"/>
          <ac:picMkLst>
            <pc:docMk/>
            <pc:sldMk cId="1792554957" sldId="293"/>
            <ac:picMk id="36" creationId="{3C5F4F2A-EE77-E02F-C874-11F0C8A4F594}"/>
          </ac:picMkLst>
        </pc:picChg>
        <pc:picChg chg="add mod">
          <ac:chgData name="Burgan GySgt Cord E" userId="2013e845-e6ab-41c2-af3c-2dc695f5271d" providerId="ADAL" clId="{259CD97C-1FF0-417C-B4B1-32BD4C5A4A1F}" dt="2025-04-07T09:40:45.891" v="6731" actId="1076"/>
          <ac:picMkLst>
            <pc:docMk/>
            <pc:sldMk cId="1792554957" sldId="293"/>
            <ac:picMk id="1028" creationId="{3D5D302F-6B0D-90E7-9339-5E0F4CBBB5DA}"/>
          </ac:picMkLst>
        </pc:picChg>
        <pc:cxnChg chg="mod">
          <ac:chgData name="Burgan GySgt Cord E" userId="2013e845-e6ab-41c2-af3c-2dc695f5271d" providerId="ADAL" clId="{259CD97C-1FF0-417C-B4B1-32BD4C5A4A1F}" dt="2025-03-26T23:09:55.324" v="4063" actId="1076"/>
          <ac:cxnSpMkLst>
            <pc:docMk/>
            <pc:sldMk cId="1792554957" sldId="293"/>
            <ac:cxnSpMk id="28" creationId="{E08CB52C-C1EE-BCE4-D76F-5F94D3996A84}"/>
          </ac:cxnSpMkLst>
        </pc:cxnChg>
      </pc:sldChg>
      <pc:sldChg chg="addSp delSp modSp add del mod setBg delAnim delDesignElem">
        <pc:chgData name="Burgan GySgt Cord E" userId="2013e845-e6ab-41c2-af3c-2dc695f5271d" providerId="ADAL" clId="{259CD97C-1FF0-417C-B4B1-32BD4C5A4A1F}" dt="2025-03-26T23:06:28.986" v="4010" actId="47"/>
        <pc:sldMkLst>
          <pc:docMk/>
          <pc:sldMk cId="3533305809" sldId="293"/>
        </pc:sldMkLst>
        <pc:spChg chg="del">
          <ac:chgData name="Burgan GySgt Cord E" userId="2013e845-e6ab-41c2-af3c-2dc695f5271d" providerId="ADAL" clId="{259CD97C-1FF0-417C-B4B1-32BD4C5A4A1F}" dt="2025-03-26T23:06:26.918" v="4009" actId="478"/>
          <ac:spMkLst>
            <pc:docMk/>
            <pc:sldMk cId="3533305809" sldId="293"/>
            <ac:spMk id="2" creationId="{6458A015-2B52-97BC-6665-2028AAFDC129}"/>
          </ac:spMkLst>
        </pc:spChg>
        <pc:spChg chg="del">
          <ac:chgData name="Burgan GySgt Cord E" userId="2013e845-e6ab-41c2-af3c-2dc695f5271d" providerId="ADAL" clId="{259CD97C-1FF0-417C-B4B1-32BD4C5A4A1F}" dt="2025-03-26T23:06:26.918" v="4009" actId="478"/>
          <ac:spMkLst>
            <pc:docMk/>
            <pc:sldMk cId="3533305809" sldId="293"/>
            <ac:spMk id="3" creationId="{BC242305-F328-745A-BF2F-3945B1B7E084}"/>
          </ac:spMkLst>
        </pc:spChg>
        <pc:spChg chg="add mod">
          <ac:chgData name="Burgan GySgt Cord E" userId="2013e845-e6ab-41c2-af3c-2dc695f5271d" providerId="ADAL" clId="{259CD97C-1FF0-417C-B4B1-32BD4C5A4A1F}" dt="2025-03-26T23:06:26.918" v="4009" actId="478"/>
          <ac:spMkLst>
            <pc:docMk/>
            <pc:sldMk cId="3533305809" sldId="293"/>
            <ac:spMk id="6" creationId="{9690673F-BE44-9451-4FFB-64B8A349C300}"/>
          </ac:spMkLst>
        </pc:spChg>
        <pc:spChg chg="add mod">
          <ac:chgData name="Burgan GySgt Cord E" userId="2013e845-e6ab-41c2-af3c-2dc695f5271d" providerId="ADAL" clId="{259CD97C-1FF0-417C-B4B1-32BD4C5A4A1F}" dt="2025-03-26T23:06:26.918" v="4009" actId="478"/>
          <ac:spMkLst>
            <pc:docMk/>
            <pc:sldMk cId="3533305809" sldId="293"/>
            <ac:spMk id="8" creationId="{C6F4010A-52F5-3EBC-AD7E-54086B4667D2}"/>
          </ac:spMkLst>
        </pc:spChg>
        <pc:spChg chg="del">
          <ac:chgData name="Burgan GySgt Cord E" userId="2013e845-e6ab-41c2-af3c-2dc695f5271d" providerId="ADAL" clId="{259CD97C-1FF0-417C-B4B1-32BD4C5A4A1F}" dt="2025-03-26T23:06:07.543" v="4008"/>
          <ac:spMkLst>
            <pc:docMk/>
            <pc:sldMk cId="3533305809" sldId="293"/>
            <ac:spMk id="202" creationId="{C7D023E4-8DE1-436E-9847-ED6A4B4B04FD}"/>
          </ac:spMkLst>
        </pc:spChg>
        <pc:grpChg chg="del">
          <ac:chgData name="Burgan GySgt Cord E" userId="2013e845-e6ab-41c2-af3c-2dc695f5271d" providerId="ADAL" clId="{259CD97C-1FF0-417C-B4B1-32BD4C5A4A1F}" dt="2025-03-26T23:06:07.543" v="4008"/>
          <ac:grpSpMkLst>
            <pc:docMk/>
            <pc:sldMk cId="3533305809" sldId="293"/>
            <ac:grpSpMk id="204" creationId="{C2616E71-7702-4514-BCE4-BAADB22ED832}"/>
          </ac:grpSpMkLst>
        </pc:grpChg>
        <pc:grpChg chg="del">
          <ac:chgData name="Burgan GySgt Cord E" userId="2013e845-e6ab-41c2-af3c-2dc695f5271d" providerId="ADAL" clId="{259CD97C-1FF0-417C-B4B1-32BD4C5A4A1F}" dt="2025-03-26T23:06:07.543" v="4008"/>
          <ac:grpSpMkLst>
            <pc:docMk/>
            <pc:sldMk cId="3533305809" sldId="293"/>
            <ac:grpSpMk id="208" creationId="{A2840072-D6EC-480D-9A1B-928B36F9238D}"/>
          </ac:grpSpMkLst>
        </pc:grpChg>
        <pc:grpChg chg="del">
          <ac:chgData name="Burgan GySgt Cord E" userId="2013e845-e6ab-41c2-af3c-2dc695f5271d" providerId="ADAL" clId="{259CD97C-1FF0-417C-B4B1-32BD4C5A4A1F}" dt="2025-03-26T23:06:07.543" v="4008"/>
          <ac:grpSpMkLst>
            <pc:docMk/>
            <pc:sldMk cId="3533305809" sldId="293"/>
            <ac:grpSpMk id="212" creationId="{E27AF472-EAE3-4572-AB69-B92BD10DBC6D}"/>
          </ac:grpSpMkLst>
        </pc:grpChg>
      </pc:sldChg>
      <pc:sldChg chg="addSp delSp modSp new del mod setBg">
        <pc:chgData name="Burgan GySgt Cord E" userId="2013e845-e6ab-41c2-af3c-2dc695f5271d" providerId="ADAL" clId="{259CD97C-1FF0-417C-B4B1-32BD4C5A4A1F}" dt="2025-04-01T22:40:52.753" v="5300" actId="47"/>
        <pc:sldMkLst>
          <pc:docMk/>
          <pc:sldMk cId="20670721" sldId="294"/>
        </pc:sldMkLst>
        <pc:spChg chg="del">
          <ac:chgData name="Burgan GySgt Cord E" userId="2013e845-e6ab-41c2-af3c-2dc695f5271d" providerId="ADAL" clId="{259CD97C-1FF0-417C-B4B1-32BD4C5A4A1F}" dt="2025-04-01T20:59:02.489" v="4485" actId="478"/>
          <ac:spMkLst>
            <pc:docMk/>
            <pc:sldMk cId="20670721" sldId="294"/>
            <ac:spMk id="2" creationId="{4C10428A-BD9A-D663-2469-309C5B866620}"/>
          </ac:spMkLst>
        </pc:spChg>
        <pc:spChg chg="del">
          <ac:chgData name="Burgan GySgt Cord E" userId="2013e845-e6ab-41c2-af3c-2dc695f5271d" providerId="ADAL" clId="{259CD97C-1FF0-417C-B4B1-32BD4C5A4A1F}" dt="2025-04-01T20:59:02.489" v="4485" actId="478"/>
          <ac:spMkLst>
            <pc:docMk/>
            <pc:sldMk cId="20670721" sldId="294"/>
            <ac:spMk id="3" creationId="{1759E56B-4C7B-84E3-BF35-9E7D55D07DDA}"/>
          </ac:spMkLst>
        </pc:spChg>
        <pc:spChg chg="add del mod ord">
          <ac:chgData name="Burgan GySgt Cord E" userId="2013e845-e6ab-41c2-af3c-2dc695f5271d" providerId="ADAL" clId="{259CD97C-1FF0-417C-B4B1-32BD4C5A4A1F}" dt="2025-04-01T21:01:14.581" v="4507" actId="478"/>
          <ac:spMkLst>
            <pc:docMk/>
            <pc:sldMk cId="20670721" sldId="294"/>
            <ac:spMk id="4" creationId="{1A1EFE78-B465-8636-AB26-E81ACB01A7EE}"/>
          </ac:spMkLst>
        </pc:spChg>
        <pc:spChg chg="add del mod">
          <ac:chgData name="Burgan GySgt Cord E" userId="2013e845-e6ab-41c2-af3c-2dc695f5271d" providerId="ADAL" clId="{259CD97C-1FF0-417C-B4B1-32BD4C5A4A1F}" dt="2025-04-01T21:17:42.309" v="4580" actId="478"/>
          <ac:spMkLst>
            <pc:docMk/>
            <pc:sldMk cId="20670721" sldId="294"/>
            <ac:spMk id="5" creationId="{F61515D1-8E68-28A6-3FF2-175A5F9DF4EA}"/>
          </ac:spMkLst>
        </pc:spChg>
        <pc:picChg chg="add del mod">
          <ac:chgData name="Burgan GySgt Cord E" userId="2013e845-e6ab-41c2-af3c-2dc695f5271d" providerId="ADAL" clId="{259CD97C-1FF0-417C-B4B1-32BD4C5A4A1F}" dt="2025-04-01T21:22:09.630" v="4625" actId="478"/>
          <ac:picMkLst>
            <pc:docMk/>
            <pc:sldMk cId="20670721" sldId="294"/>
            <ac:picMk id="12" creationId="{E90846BA-A189-95DD-5C8C-3F51D139195E}"/>
          </ac:picMkLst>
        </pc:picChg>
        <pc:picChg chg="add del mod">
          <ac:chgData name="Burgan GySgt Cord E" userId="2013e845-e6ab-41c2-af3c-2dc695f5271d" providerId="ADAL" clId="{259CD97C-1FF0-417C-B4B1-32BD4C5A4A1F}" dt="2025-04-01T21:22:09.630" v="4625" actId="478"/>
          <ac:picMkLst>
            <pc:docMk/>
            <pc:sldMk cId="20670721" sldId="294"/>
            <ac:picMk id="1026" creationId="{926F1D5A-6161-A8B0-0FB2-FE755AF36F3D}"/>
          </ac:picMkLst>
        </pc:picChg>
        <pc:picChg chg="add del mod">
          <ac:chgData name="Burgan GySgt Cord E" userId="2013e845-e6ab-41c2-af3c-2dc695f5271d" providerId="ADAL" clId="{259CD97C-1FF0-417C-B4B1-32BD4C5A4A1F}" dt="2025-04-01T21:23:08.622" v="4636" actId="21"/>
          <ac:picMkLst>
            <pc:docMk/>
            <pc:sldMk cId="20670721" sldId="294"/>
            <ac:picMk id="1028" creationId="{3D5D302F-6B0D-90E7-9339-5E0F4CBBB5DA}"/>
          </ac:picMkLst>
        </pc:picChg>
      </pc:sldChg>
      <pc:sldChg chg="addSp delSp modSp add mod setBg modAnim modShow modNotesTx">
        <pc:chgData name="Burgan GySgt Cord E" userId="2013e845-e6ab-41c2-af3c-2dc695f5271d" providerId="ADAL" clId="{259CD97C-1FF0-417C-B4B1-32BD4C5A4A1F}" dt="2025-04-07T06:59:52.439" v="6574" actId="729"/>
        <pc:sldMkLst>
          <pc:docMk/>
          <pc:sldMk cId="3890266110" sldId="295"/>
        </pc:sldMkLst>
        <pc:spChg chg="del">
          <ac:chgData name="Burgan GySgt Cord E" userId="2013e845-e6ab-41c2-af3c-2dc695f5271d" providerId="ADAL" clId="{259CD97C-1FF0-417C-B4B1-32BD4C5A4A1F}" dt="2025-04-01T22:17:20.445" v="4837" actId="478"/>
          <ac:spMkLst>
            <pc:docMk/>
            <pc:sldMk cId="3890266110" sldId="295"/>
            <ac:spMk id="3" creationId="{D6297EBD-895E-4ED4-86D7-E5D2F2B040AF}"/>
          </ac:spMkLst>
        </pc:spChg>
        <pc:spChg chg="add mod">
          <ac:chgData name="Burgan GySgt Cord E" userId="2013e845-e6ab-41c2-af3c-2dc695f5271d" providerId="ADAL" clId="{259CD97C-1FF0-417C-B4B1-32BD4C5A4A1F}" dt="2025-04-01T22:35:09.632" v="5262" actId="1035"/>
          <ac:spMkLst>
            <pc:docMk/>
            <pc:sldMk cId="3890266110" sldId="295"/>
            <ac:spMk id="5" creationId="{1621FF36-A257-A386-36DF-9A6CCF34518E}"/>
          </ac:spMkLst>
        </pc:spChg>
        <pc:spChg chg="add mod">
          <ac:chgData name="Burgan GySgt Cord E" userId="2013e845-e6ab-41c2-af3c-2dc695f5271d" providerId="ADAL" clId="{259CD97C-1FF0-417C-B4B1-32BD4C5A4A1F}" dt="2025-04-01T22:34:43.334" v="5248" actId="404"/>
          <ac:spMkLst>
            <pc:docMk/>
            <pc:sldMk cId="3890266110" sldId="295"/>
            <ac:spMk id="7" creationId="{EF9825D9-605A-8415-F388-2B572427DB51}"/>
          </ac:spMkLst>
        </pc:spChg>
        <pc:spChg chg="add mod">
          <ac:chgData name="Burgan GySgt Cord E" userId="2013e845-e6ab-41c2-af3c-2dc695f5271d" providerId="ADAL" clId="{259CD97C-1FF0-417C-B4B1-32BD4C5A4A1F}" dt="2025-04-01T22:35:13.864" v="5266" actId="1036"/>
          <ac:spMkLst>
            <pc:docMk/>
            <pc:sldMk cId="3890266110" sldId="295"/>
            <ac:spMk id="11" creationId="{36F5BF16-227B-9FB0-C3D4-5094D9B1B6F7}"/>
          </ac:spMkLst>
        </pc:spChg>
        <pc:spChg chg="mod">
          <ac:chgData name="Burgan GySgt Cord E" userId="2013e845-e6ab-41c2-af3c-2dc695f5271d" providerId="ADAL" clId="{259CD97C-1FF0-417C-B4B1-32BD4C5A4A1F}" dt="2025-04-01T22:34:55.920" v="5252" actId="1076"/>
          <ac:spMkLst>
            <pc:docMk/>
            <pc:sldMk cId="3890266110" sldId="295"/>
            <ac:spMk id="12" creationId="{62BB3D93-1934-EC6B-ECE9-31947AF0C177}"/>
          </ac:spMkLst>
        </pc:spChg>
        <pc:spChg chg="add mod">
          <ac:chgData name="Burgan GySgt Cord E" userId="2013e845-e6ab-41c2-af3c-2dc695f5271d" providerId="ADAL" clId="{259CD97C-1FF0-417C-B4B1-32BD4C5A4A1F}" dt="2025-04-01T22:34:40.667" v="5247" actId="404"/>
          <ac:spMkLst>
            <pc:docMk/>
            <pc:sldMk cId="3890266110" sldId="295"/>
            <ac:spMk id="14" creationId="{4BC5FF87-3F50-5D5B-409C-91FA052D7B45}"/>
          </ac:spMkLst>
        </pc:spChg>
        <pc:spChg chg="add">
          <ac:chgData name="Burgan GySgt Cord E" userId="2013e845-e6ab-41c2-af3c-2dc695f5271d" providerId="ADAL" clId="{259CD97C-1FF0-417C-B4B1-32BD4C5A4A1F}" dt="2025-04-01T22:32:45.965" v="5192" actId="11529"/>
          <ac:spMkLst>
            <pc:docMk/>
            <pc:sldMk cId="3890266110" sldId="295"/>
            <ac:spMk id="15" creationId="{772E7067-2129-87A5-0FA5-FDA1B1708F67}"/>
          </ac:spMkLst>
        </pc:spChg>
        <pc:spChg chg="add mod">
          <ac:chgData name="Burgan GySgt Cord E" userId="2013e845-e6ab-41c2-af3c-2dc695f5271d" providerId="ADAL" clId="{259CD97C-1FF0-417C-B4B1-32BD4C5A4A1F}" dt="2025-04-01T22:35:09.632" v="5262" actId="1035"/>
          <ac:spMkLst>
            <pc:docMk/>
            <pc:sldMk cId="3890266110" sldId="295"/>
            <ac:spMk id="16" creationId="{C56A15E4-8D12-75A1-28CB-3F0756B6D98C}"/>
          </ac:spMkLst>
        </pc:spChg>
        <pc:picChg chg="del">
          <ac:chgData name="Burgan GySgt Cord E" userId="2013e845-e6ab-41c2-af3c-2dc695f5271d" providerId="ADAL" clId="{259CD97C-1FF0-417C-B4B1-32BD4C5A4A1F}" dt="2025-04-01T22:17:24.227" v="4838" actId="478"/>
          <ac:picMkLst>
            <pc:docMk/>
            <pc:sldMk cId="3890266110" sldId="295"/>
            <ac:picMk id="4" creationId="{E9DE02DD-2F34-B504-101E-15925BED048C}"/>
          </ac:picMkLst>
        </pc:picChg>
        <pc:picChg chg="add mod">
          <ac:chgData name="Burgan GySgt Cord E" userId="2013e845-e6ab-41c2-af3c-2dc695f5271d" providerId="ADAL" clId="{259CD97C-1FF0-417C-B4B1-32BD4C5A4A1F}" dt="2025-04-01T22:29:31.258" v="4966" actId="1076"/>
          <ac:picMkLst>
            <pc:docMk/>
            <pc:sldMk cId="3890266110" sldId="295"/>
            <ac:picMk id="9" creationId="{A82DD75D-6D3E-4D71-BF66-FEEB6995A72F}"/>
          </ac:picMkLst>
        </pc:picChg>
        <pc:picChg chg="mod">
          <ac:chgData name="Burgan GySgt Cord E" userId="2013e845-e6ab-41c2-af3c-2dc695f5271d" providerId="ADAL" clId="{259CD97C-1FF0-417C-B4B1-32BD4C5A4A1F}" dt="2025-04-01T22:17:35.607" v="4930" actId="1037"/>
          <ac:picMkLst>
            <pc:docMk/>
            <pc:sldMk cId="3890266110" sldId="295"/>
            <ac:picMk id="4098" creationId="{D6659351-E3A6-591F-6AEC-6B70C63BDF45}"/>
          </ac:picMkLst>
        </pc:picChg>
        <pc:picChg chg="mod">
          <ac:chgData name="Burgan GySgt Cord E" userId="2013e845-e6ab-41c2-af3c-2dc695f5271d" providerId="ADAL" clId="{259CD97C-1FF0-417C-B4B1-32BD4C5A4A1F}" dt="2025-04-01T22:17:35.607" v="4930" actId="1037"/>
          <ac:picMkLst>
            <pc:docMk/>
            <pc:sldMk cId="3890266110" sldId="295"/>
            <ac:picMk id="4100" creationId="{D6962362-92E6-E64E-6827-D94593A61562}"/>
          </ac:picMkLst>
        </pc:picChg>
        <pc:picChg chg="mod">
          <ac:chgData name="Burgan GySgt Cord E" userId="2013e845-e6ab-41c2-af3c-2dc695f5271d" providerId="ADAL" clId="{259CD97C-1FF0-417C-B4B1-32BD4C5A4A1F}" dt="2025-04-01T22:17:35.607" v="4930" actId="1037"/>
          <ac:picMkLst>
            <pc:docMk/>
            <pc:sldMk cId="3890266110" sldId="295"/>
            <ac:picMk id="4102" creationId="{2F8E9124-C338-DDE6-337E-AA2560F69284}"/>
          </ac:picMkLst>
        </pc:picChg>
        <pc:picChg chg="mod">
          <ac:chgData name="Burgan GySgt Cord E" userId="2013e845-e6ab-41c2-af3c-2dc695f5271d" providerId="ADAL" clId="{259CD97C-1FF0-417C-B4B1-32BD4C5A4A1F}" dt="2025-04-01T22:17:35.607" v="4930" actId="1037"/>
          <ac:picMkLst>
            <pc:docMk/>
            <pc:sldMk cId="3890266110" sldId="295"/>
            <ac:picMk id="4104" creationId="{C23A4EFE-3F4B-6F74-F535-A7F296EB0A49}"/>
          </ac:picMkLst>
        </pc:picChg>
      </pc:sldChg>
      <pc:sldChg chg="addSp delSp modSp new mod ord modTransition setBg delAnim modAnim">
        <pc:chgData name="Burgan GySgt Cord E" userId="2013e845-e6ab-41c2-af3c-2dc695f5271d" providerId="ADAL" clId="{259CD97C-1FF0-417C-B4B1-32BD4C5A4A1F}" dt="2025-04-04T19:02:07.431" v="6280"/>
        <pc:sldMkLst>
          <pc:docMk/>
          <pc:sldMk cId="4057981477" sldId="296"/>
        </pc:sldMkLst>
        <pc:spChg chg="del">
          <ac:chgData name="Burgan GySgt Cord E" userId="2013e845-e6ab-41c2-af3c-2dc695f5271d" providerId="ADAL" clId="{259CD97C-1FF0-417C-B4B1-32BD4C5A4A1F}" dt="2025-04-04T18:35:13.984" v="5347" actId="478"/>
          <ac:spMkLst>
            <pc:docMk/>
            <pc:sldMk cId="4057981477" sldId="296"/>
            <ac:spMk id="2" creationId="{C20F3706-18D5-AE59-5AFA-6EC6B64AF29B}"/>
          </ac:spMkLst>
        </pc:spChg>
        <pc:spChg chg="del">
          <ac:chgData name="Burgan GySgt Cord E" userId="2013e845-e6ab-41c2-af3c-2dc695f5271d" providerId="ADAL" clId="{259CD97C-1FF0-417C-B4B1-32BD4C5A4A1F}" dt="2025-04-04T18:35:13.984" v="5347" actId="478"/>
          <ac:spMkLst>
            <pc:docMk/>
            <pc:sldMk cId="4057981477" sldId="296"/>
            <ac:spMk id="3" creationId="{77DCDF32-8A60-F934-D5CB-CDCFBEC05B90}"/>
          </ac:spMkLst>
        </pc:spChg>
        <pc:spChg chg="add del mod">
          <ac:chgData name="Burgan GySgt Cord E" userId="2013e845-e6ab-41c2-af3c-2dc695f5271d" providerId="ADAL" clId="{259CD97C-1FF0-417C-B4B1-32BD4C5A4A1F}" dt="2025-04-04T18:50:56.344" v="5769" actId="478"/>
          <ac:spMkLst>
            <pc:docMk/>
            <pc:sldMk cId="4057981477" sldId="296"/>
            <ac:spMk id="5" creationId="{57A4BADB-4942-8E98-C979-035596990F3E}"/>
          </ac:spMkLst>
        </pc:spChg>
        <pc:spChg chg="add mod">
          <ac:chgData name="Burgan GySgt Cord E" userId="2013e845-e6ab-41c2-af3c-2dc695f5271d" providerId="ADAL" clId="{259CD97C-1FF0-417C-B4B1-32BD4C5A4A1F}" dt="2025-04-04T18:45:51.928" v="5713" actId="1035"/>
          <ac:spMkLst>
            <pc:docMk/>
            <pc:sldMk cId="4057981477" sldId="296"/>
            <ac:spMk id="7" creationId="{EEC1FDEC-A317-C46E-D14D-C8B1DA97FC83}"/>
          </ac:spMkLst>
        </pc:spChg>
        <pc:spChg chg="add mod">
          <ac:chgData name="Burgan GySgt Cord E" userId="2013e845-e6ab-41c2-af3c-2dc695f5271d" providerId="ADAL" clId="{259CD97C-1FF0-417C-B4B1-32BD4C5A4A1F}" dt="2025-04-04T18:45:51.928" v="5713" actId="1035"/>
          <ac:spMkLst>
            <pc:docMk/>
            <pc:sldMk cId="4057981477" sldId="296"/>
            <ac:spMk id="9" creationId="{A9F9F20B-FAAB-5ABF-46D0-40728164FD91}"/>
          </ac:spMkLst>
        </pc:spChg>
        <pc:spChg chg="add mod">
          <ac:chgData name="Burgan GySgt Cord E" userId="2013e845-e6ab-41c2-af3c-2dc695f5271d" providerId="ADAL" clId="{259CD97C-1FF0-417C-B4B1-32BD4C5A4A1F}" dt="2025-04-04T18:44:55.405" v="5586" actId="113"/>
          <ac:spMkLst>
            <pc:docMk/>
            <pc:sldMk cId="4057981477" sldId="296"/>
            <ac:spMk id="11" creationId="{F761D391-7942-49CE-2C4C-411C586B8766}"/>
          </ac:spMkLst>
        </pc:spChg>
        <pc:spChg chg="add mod">
          <ac:chgData name="Burgan GySgt Cord E" userId="2013e845-e6ab-41c2-af3c-2dc695f5271d" providerId="ADAL" clId="{259CD97C-1FF0-417C-B4B1-32BD4C5A4A1F}" dt="2025-04-04T18:51:15.698" v="5773" actId="1076"/>
          <ac:spMkLst>
            <pc:docMk/>
            <pc:sldMk cId="4057981477" sldId="296"/>
            <ac:spMk id="12" creationId="{BD4AE3AA-8617-3EC2-BBDD-2EFDD533AE4A}"/>
          </ac:spMkLst>
        </pc:spChg>
        <pc:spChg chg="add mod">
          <ac:chgData name="Burgan GySgt Cord E" userId="2013e845-e6ab-41c2-af3c-2dc695f5271d" providerId="ADAL" clId="{259CD97C-1FF0-417C-B4B1-32BD4C5A4A1F}" dt="2025-04-04T18:42:04.571" v="5581" actId="1035"/>
          <ac:spMkLst>
            <pc:docMk/>
            <pc:sldMk cId="4057981477" sldId="296"/>
            <ac:spMk id="13" creationId="{55F0BA0D-C91D-2776-3AC3-F6436A22E63E}"/>
          </ac:spMkLst>
        </pc:spChg>
        <pc:spChg chg="add mod">
          <ac:chgData name="Burgan GySgt Cord E" userId="2013e845-e6ab-41c2-af3c-2dc695f5271d" providerId="ADAL" clId="{259CD97C-1FF0-417C-B4B1-32BD4C5A4A1F}" dt="2025-04-04T18:42:04.571" v="5581" actId="1035"/>
          <ac:spMkLst>
            <pc:docMk/>
            <pc:sldMk cId="4057981477" sldId="296"/>
            <ac:spMk id="14" creationId="{5D941B17-5BF2-4C66-4412-502A9462ED88}"/>
          </ac:spMkLst>
        </pc:spChg>
        <pc:spChg chg="add mod">
          <ac:chgData name="Burgan GySgt Cord E" userId="2013e845-e6ab-41c2-af3c-2dc695f5271d" providerId="ADAL" clId="{259CD97C-1FF0-417C-B4B1-32BD4C5A4A1F}" dt="2025-04-04T18:42:04.571" v="5581" actId="1035"/>
          <ac:spMkLst>
            <pc:docMk/>
            <pc:sldMk cId="4057981477" sldId="296"/>
            <ac:spMk id="15" creationId="{F2F3771E-CC7C-7709-023E-CB56657AE4EA}"/>
          </ac:spMkLst>
        </pc:spChg>
        <pc:spChg chg="add del mod">
          <ac:chgData name="Burgan GySgt Cord E" userId="2013e845-e6ab-41c2-af3c-2dc695f5271d" providerId="ADAL" clId="{259CD97C-1FF0-417C-B4B1-32BD4C5A4A1F}" dt="2025-04-04T18:50:58.091" v="5770" actId="478"/>
          <ac:spMkLst>
            <pc:docMk/>
            <pc:sldMk cId="4057981477" sldId="296"/>
            <ac:spMk id="16" creationId="{E6538002-678E-AD68-BF55-AF7F975C63BF}"/>
          </ac:spMkLst>
        </pc:spChg>
        <pc:spChg chg="add mod">
          <ac:chgData name="Burgan GySgt Cord E" userId="2013e845-e6ab-41c2-af3c-2dc695f5271d" providerId="ADAL" clId="{259CD97C-1FF0-417C-B4B1-32BD4C5A4A1F}" dt="2025-04-04T18:51:38.923" v="5838" actId="1038"/>
          <ac:spMkLst>
            <pc:docMk/>
            <pc:sldMk cId="4057981477" sldId="296"/>
            <ac:spMk id="18" creationId="{2B5F1CC1-D9C1-DCAE-0B0D-E1063F12AF35}"/>
          </ac:spMkLst>
        </pc:spChg>
        <pc:picChg chg="add del mod">
          <ac:chgData name="Burgan GySgt Cord E" userId="2013e845-e6ab-41c2-af3c-2dc695f5271d" providerId="ADAL" clId="{259CD97C-1FF0-417C-B4B1-32BD4C5A4A1F}" dt="2025-04-04T18:50:56.344" v="5769" actId="478"/>
          <ac:picMkLst>
            <pc:docMk/>
            <pc:sldMk cId="4057981477" sldId="296"/>
            <ac:picMk id="17" creationId="{DAED7ED2-317B-0A0D-71A1-EEA7690508A9}"/>
          </ac:picMkLst>
        </pc:picChg>
      </pc:sldChg>
      <pc:sldChg chg="add del setBg">
        <pc:chgData name="Burgan GySgt Cord E" userId="2013e845-e6ab-41c2-af3c-2dc695f5271d" providerId="ADAL" clId="{259CD97C-1FF0-417C-B4B1-32BD4C5A4A1F}" dt="2025-04-01T22:17:40.171" v="4932"/>
        <pc:sldMkLst>
          <pc:docMk/>
          <pc:sldMk cId="4177719148" sldId="296"/>
        </pc:sldMkLst>
      </pc:sldChg>
      <pc:sldChg chg="addSp modSp add mod modTransition setBg modAnim">
        <pc:chgData name="Burgan GySgt Cord E" userId="2013e845-e6ab-41c2-af3c-2dc695f5271d" providerId="ADAL" clId="{259CD97C-1FF0-417C-B4B1-32BD4C5A4A1F}" dt="2025-04-04T19:02:07.431" v="6280"/>
        <pc:sldMkLst>
          <pc:docMk/>
          <pc:sldMk cId="2255573917" sldId="297"/>
        </pc:sldMkLst>
        <pc:picChg chg="add mod">
          <ac:chgData name="Burgan GySgt Cord E" userId="2013e845-e6ab-41c2-af3c-2dc695f5271d" providerId="ADAL" clId="{259CD97C-1FF0-417C-B4B1-32BD4C5A4A1F}" dt="2025-04-04T18:59:09.757" v="6094" actId="1038"/>
          <ac:picMkLst>
            <pc:docMk/>
            <pc:sldMk cId="2255573917" sldId="297"/>
            <ac:picMk id="2" creationId="{05751B79-9204-1A2C-5D72-C01BC3D24B51}"/>
          </ac:picMkLst>
        </pc:picChg>
      </pc:sldChg>
      <pc:sldChg chg="new del">
        <pc:chgData name="Burgan GySgt Cord E" userId="2013e845-e6ab-41c2-af3c-2dc695f5271d" providerId="ADAL" clId="{259CD97C-1FF0-417C-B4B1-32BD4C5A4A1F}" dt="2025-04-04T18:36:15.360" v="5357" actId="680"/>
        <pc:sldMkLst>
          <pc:docMk/>
          <pc:sldMk cId="3585510075" sldId="297"/>
        </pc:sldMkLst>
      </pc:sldChg>
      <pc:sldChg chg="addSp delSp modSp add mod modTransition setBg addAnim delAnim">
        <pc:chgData name="Burgan GySgt Cord E" userId="2013e845-e6ab-41c2-af3c-2dc695f5271d" providerId="ADAL" clId="{259CD97C-1FF0-417C-B4B1-32BD4C5A4A1F}" dt="2025-04-04T19:14:07.647" v="6547" actId="20577"/>
        <pc:sldMkLst>
          <pc:docMk/>
          <pc:sldMk cId="2893550516" sldId="298"/>
        </pc:sldMkLst>
        <pc:spChg chg="add del mod">
          <ac:chgData name="Burgan GySgt Cord E" userId="2013e845-e6ab-41c2-af3c-2dc695f5271d" providerId="ADAL" clId="{259CD97C-1FF0-417C-B4B1-32BD4C5A4A1F}" dt="2025-04-04T18:57:34.445" v="6007" actId="1037"/>
          <ac:spMkLst>
            <pc:docMk/>
            <pc:sldMk cId="2893550516" sldId="298"/>
            <ac:spMk id="5" creationId="{57A4BADB-4942-8E98-C979-035596990F3E}"/>
          </ac:spMkLst>
        </pc:spChg>
        <pc:spChg chg="mod">
          <ac:chgData name="Burgan GySgt Cord E" userId="2013e845-e6ab-41c2-af3c-2dc695f5271d" providerId="ADAL" clId="{259CD97C-1FF0-417C-B4B1-32BD4C5A4A1F}" dt="2025-04-04T19:14:07.647" v="6547" actId="20577"/>
          <ac:spMkLst>
            <pc:docMk/>
            <pc:sldMk cId="2893550516" sldId="298"/>
            <ac:spMk id="11" creationId="{F761D391-7942-49CE-2C4C-411C586B8766}"/>
          </ac:spMkLst>
        </pc:spChg>
        <pc:spChg chg="mod">
          <ac:chgData name="Burgan GySgt Cord E" userId="2013e845-e6ab-41c2-af3c-2dc695f5271d" providerId="ADAL" clId="{259CD97C-1FF0-417C-B4B1-32BD4C5A4A1F}" dt="2025-04-04T18:56:03.529" v="5920" actId="1037"/>
          <ac:spMkLst>
            <pc:docMk/>
            <pc:sldMk cId="2893550516" sldId="298"/>
            <ac:spMk id="12" creationId="{BD4AE3AA-8617-3EC2-BBDD-2EFDD533AE4A}"/>
          </ac:spMkLst>
        </pc:spChg>
        <pc:spChg chg="mod">
          <ac:chgData name="Burgan GySgt Cord E" userId="2013e845-e6ab-41c2-af3c-2dc695f5271d" providerId="ADAL" clId="{259CD97C-1FF0-417C-B4B1-32BD4C5A4A1F}" dt="2025-04-04T18:56:38.018" v="5927" actId="1076"/>
          <ac:spMkLst>
            <pc:docMk/>
            <pc:sldMk cId="2893550516" sldId="298"/>
            <ac:spMk id="14" creationId="{5D941B17-5BF2-4C66-4412-502A9462ED88}"/>
          </ac:spMkLst>
        </pc:spChg>
        <pc:picChg chg="add mod">
          <ac:chgData name="Burgan GySgt Cord E" userId="2013e845-e6ab-41c2-af3c-2dc695f5271d" providerId="ADAL" clId="{259CD97C-1FF0-417C-B4B1-32BD4C5A4A1F}" dt="2025-04-04T18:59:21.341" v="6097" actId="1076"/>
          <ac:picMkLst>
            <pc:docMk/>
            <pc:sldMk cId="2893550516" sldId="298"/>
            <ac:picMk id="2" creationId="{6A041FF5-EF89-DE0E-8D97-7EB63E6B40FA}"/>
          </ac:picMkLst>
        </pc:picChg>
        <pc:picChg chg="add mod">
          <ac:chgData name="Burgan GySgt Cord E" userId="2013e845-e6ab-41c2-af3c-2dc695f5271d" providerId="ADAL" clId="{259CD97C-1FF0-417C-B4B1-32BD4C5A4A1F}" dt="2025-04-04T19:02:01.647" v="6279" actId="1076"/>
          <ac:picMkLst>
            <pc:docMk/>
            <pc:sldMk cId="2893550516" sldId="298"/>
            <ac:picMk id="3" creationId="{322AE79A-5298-71CC-BE0A-46F1F2D2A437}"/>
          </ac:picMkLst>
        </pc:picChg>
        <pc:picChg chg="add del mod">
          <ac:chgData name="Burgan GySgt Cord E" userId="2013e845-e6ab-41c2-af3c-2dc695f5271d" providerId="ADAL" clId="{259CD97C-1FF0-417C-B4B1-32BD4C5A4A1F}" dt="2025-04-04T18:57:42.486" v="6061" actId="1038"/>
          <ac:picMkLst>
            <pc:docMk/>
            <pc:sldMk cId="2893550516" sldId="298"/>
            <ac:picMk id="17" creationId="{DAED7ED2-317B-0A0D-71A1-EEA7690508A9}"/>
          </ac:picMkLst>
        </pc:picChg>
      </pc:sldChg>
      <pc:sldChg chg="addSp delSp modSp add mod modTransition setBg delAnim">
        <pc:chgData name="Burgan GySgt Cord E" userId="2013e845-e6ab-41c2-af3c-2dc695f5271d" providerId="ADAL" clId="{259CD97C-1FF0-417C-B4B1-32BD4C5A4A1F}" dt="2025-04-04T19:12:45.695" v="6509" actId="20577"/>
        <pc:sldMkLst>
          <pc:docMk/>
          <pc:sldMk cId="977212909" sldId="299"/>
        </pc:sldMkLst>
        <pc:spChg chg="del">
          <ac:chgData name="Burgan GySgt Cord E" userId="2013e845-e6ab-41c2-af3c-2dc695f5271d" providerId="ADAL" clId="{259CD97C-1FF0-417C-B4B1-32BD4C5A4A1F}" dt="2025-04-04T18:59:49.035" v="6102" actId="478"/>
          <ac:spMkLst>
            <pc:docMk/>
            <pc:sldMk cId="977212909" sldId="299"/>
            <ac:spMk id="5" creationId="{57A4BADB-4942-8E98-C979-035596990F3E}"/>
          </ac:spMkLst>
        </pc:spChg>
        <pc:spChg chg="mod">
          <ac:chgData name="Burgan GySgt Cord E" userId="2013e845-e6ab-41c2-af3c-2dc695f5271d" providerId="ADAL" clId="{259CD97C-1FF0-417C-B4B1-32BD4C5A4A1F}" dt="2025-04-04T19:12:45.695" v="6509" actId="20577"/>
          <ac:spMkLst>
            <pc:docMk/>
            <pc:sldMk cId="977212909" sldId="299"/>
            <ac:spMk id="7" creationId="{EEC1FDEC-A317-C46E-D14D-C8B1DA97FC83}"/>
          </ac:spMkLst>
        </pc:spChg>
        <pc:spChg chg="mod">
          <ac:chgData name="Burgan GySgt Cord E" userId="2013e845-e6ab-41c2-af3c-2dc695f5271d" providerId="ADAL" clId="{259CD97C-1FF0-417C-B4B1-32BD4C5A4A1F}" dt="2025-04-04T18:59:54.318" v="6169" actId="1037"/>
          <ac:spMkLst>
            <pc:docMk/>
            <pc:sldMk cId="977212909" sldId="299"/>
            <ac:spMk id="11" creationId="{F761D391-7942-49CE-2C4C-411C586B8766}"/>
          </ac:spMkLst>
        </pc:spChg>
        <pc:spChg chg="del">
          <ac:chgData name="Burgan GySgt Cord E" userId="2013e845-e6ab-41c2-af3c-2dc695f5271d" providerId="ADAL" clId="{259CD97C-1FF0-417C-B4B1-32BD4C5A4A1F}" dt="2025-04-04T18:59:39.663" v="6100" actId="478"/>
          <ac:spMkLst>
            <pc:docMk/>
            <pc:sldMk cId="977212909" sldId="299"/>
            <ac:spMk id="12" creationId="{BD4AE3AA-8617-3EC2-BBDD-2EFDD533AE4A}"/>
          </ac:spMkLst>
        </pc:spChg>
        <pc:spChg chg="mod">
          <ac:chgData name="Burgan GySgt Cord E" userId="2013e845-e6ab-41c2-af3c-2dc695f5271d" providerId="ADAL" clId="{259CD97C-1FF0-417C-B4B1-32BD4C5A4A1F}" dt="2025-04-04T19:00:40.998" v="6269" actId="1076"/>
          <ac:spMkLst>
            <pc:docMk/>
            <pc:sldMk cId="977212909" sldId="299"/>
            <ac:spMk id="13" creationId="{55F0BA0D-C91D-2776-3AC3-F6436A22E63E}"/>
          </ac:spMkLst>
        </pc:spChg>
        <pc:spChg chg="mod">
          <ac:chgData name="Burgan GySgt Cord E" userId="2013e845-e6ab-41c2-af3c-2dc695f5271d" providerId="ADAL" clId="{259CD97C-1FF0-417C-B4B1-32BD4C5A4A1F}" dt="2025-04-04T19:00:29.132" v="6266" actId="1037"/>
          <ac:spMkLst>
            <pc:docMk/>
            <pc:sldMk cId="977212909" sldId="299"/>
            <ac:spMk id="14" creationId="{5D941B17-5BF2-4C66-4412-502A9462ED88}"/>
          </ac:spMkLst>
        </pc:spChg>
        <pc:picChg chg="mod">
          <ac:chgData name="Burgan GySgt Cord E" userId="2013e845-e6ab-41c2-af3c-2dc695f5271d" providerId="ADAL" clId="{259CD97C-1FF0-417C-B4B1-32BD4C5A4A1F}" dt="2025-04-04T19:03:33.174" v="6281" actId="1076"/>
          <ac:picMkLst>
            <pc:docMk/>
            <pc:sldMk cId="977212909" sldId="299"/>
            <ac:picMk id="2" creationId="{6A041FF5-EF89-DE0E-8D97-7EB63E6B40FA}"/>
          </ac:picMkLst>
        </pc:picChg>
        <pc:picChg chg="add mod">
          <ac:chgData name="Burgan GySgt Cord E" userId="2013e845-e6ab-41c2-af3c-2dc695f5271d" providerId="ADAL" clId="{259CD97C-1FF0-417C-B4B1-32BD4C5A4A1F}" dt="2025-04-04T19:01:50.290" v="6277" actId="1076"/>
          <ac:picMkLst>
            <pc:docMk/>
            <pc:sldMk cId="977212909" sldId="299"/>
            <ac:picMk id="3" creationId="{F331189D-9DFF-CBC2-8170-E795DEF82DA1}"/>
          </ac:picMkLst>
        </pc:picChg>
        <pc:picChg chg="add mod">
          <ac:chgData name="Burgan GySgt Cord E" userId="2013e845-e6ab-41c2-af3c-2dc695f5271d" providerId="ADAL" clId="{259CD97C-1FF0-417C-B4B1-32BD4C5A4A1F}" dt="2025-04-04T19:05:25.713" v="6492" actId="1076"/>
          <ac:picMkLst>
            <pc:docMk/>
            <pc:sldMk cId="977212909" sldId="299"/>
            <ac:picMk id="4" creationId="{5648C74B-006D-2B45-7E8F-0A87D468458B}"/>
          </ac:picMkLst>
        </pc:picChg>
        <pc:picChg chg="del">
          <ac:chgData name="Burgan GySgt Cord E" userId="2013e845-e6ab-41c2-af3c-2dc695f5271d" providerId="ADAL" clId="{259CD97C-1FF0-417C-B4B1-32BD4C5A4A1F}" dt="2025-04-04T18:59:58.503" v="6170" actId="478"/>
          <ac:picMkLst>
            <pc:docMk/>
            <pc:sldMk cId="977212909" sldId="299"/>
            <ac:picMk id="17" creationId="{DAED7ED2-317B-0A0D-71A1-EEA7690508A9}"/>
          </ac:picMkLst>
        </pc:picChg>
      </pc:sldChg>
      <pc:sldChg chg="addSp delSp modSp add mod setBg">
        <pc:chgData name="Burgan GySgt Cord E" userId="2013e845-e6ab-41c2-af3c-2dc695f5271d" providerId="ADAL" clId="{259CD97C-1FF0-417C-B4B1-32BD4C5A4A1F}" dt="2025-04-04T19:14:26.217" v="6571" actId="20577"/>
        <pc:sldMkLst>
          <pc:docMk/>
          <pc:sldMk cId="624217715" sldId="300"/>
        </pc:sldMkLst>
        <pc:spChg chg="mod">
          <ac:chgData name="Burgan GySgt Cord E" userId="2013e845-e6ab-41c2-af3c-2dc695f5271d" providerId="ADAL" clId="{259CD97C-1FF0-417C-B4B1-32BD4C5A4A1F}" dt="2025-04-04T19:04:10.879" v="6415" actId="1038"/>
          <ac:spMkLst>
            <pc:docMk/>
            <pc:sldMk cId="624217715" sldId="300"/>
            <ac:spMk id="7" creationId="{EEC1FDEC-A317-C46E-D14D-C8B1DA97FC83}"/>
          </ac:spMkLst>
        </pc:spChg>
        <pc:spChg chg="mod">
          <ac:chgData name="Burgan GySgt Cord E" userId="2013e845-e6ab-41c2-af3c-2dc695f5271d" providerId="ADAL" clId="{259CD97C-1FF0-417C-B4B1-32BD4C5A4A1F}" dt="2025-04-04T19:14:26.217" v="6571" actId="20577"/>
          <ac:spMkLst>
            <pc:docMk/>
            <pc:sldMk cId="624217715" sldId="300"/>
            <ac:spMk id="9" creationId="{A9F9F20B-FAAB-5ABF-46D0-40728164FD91}"/>
          </ac:spMkLst>
        </pc:spChg>
        <pc:spChg chg="del">
          <ac:chgData name="Burgan GySgt Cord E" userId="2013e845-e6ab-41c2-af3c-2dc695f5271d" providerId="ADAL" clId="{259CD97C-1FF0-417C-B4B1-32BD4C5A4A1F}" dt="2025-04-04T19:03:55.993" v="6337" actId="478"/>
          <ac:spMkLst>
            <pc:docMk/>
            <pc:sldMk cId="624217715" sldId="300"/>
            <ac:spMk id="11" creationId="{F761D391-7942-49CE-2C4C-411C586B8766}"/>
          </ac:spMkLst>
        </pc:spChg>
        <pc:spChg chg="mod">
          <ac:chgData name="Burgan GySgt Cord E" userId="2013e845-e6ab-41c2-af3c-2dc695f5271d" providerId="ADAL" clId="{259CD97C-1FF0-417C-B4B1-32BD4C5A4A1F}" dt="2025-04-04T19:04:15.478" v="6477" actId="1037"/>
          <ac:spMkLst>
            <pc:docMk/>
            <pc:sldMk cId="624217715" sldId="300"/>
            <ac:spMk id="13" creationId="{55F0BA0D-C91D-2776-3AC3-F6436A22E63E}"/>
          </ac:spMkLst>
        </pc:spChg>
        <pc:spChg chg="del">
          <ac:chgData name="Burgan GySgt Cord E" userId="2013e845-e6ab-41c2-af3c-2dc695f5271d" providerId="ADAL" clId="{259CD97C-1FF0-417C-B4B1-32BD4C5A4A1F}" dt="2025-04-04T19:03:53.927" v="6336" actId="478"/>
          <ac:spMkLst>
            <pc:docMk/>
            <pc:sldMk cId="624217715" sldId="300"/>
            <ac:spMk id="14" creationId="{5D941B17-5BF2-4C66-4412-502A9462ED88}"/>
          </ac:spMkLst>
        </pc:spChg>
        <pc:spChg chg="mod">
          <ac:chgData name="Burgan GySgt Cord E" userId="2013e845-e6ab-41c2-af3c-2dc695f5271d" providerId="ADAL" clId="{259CD97C-1FF0-417C-B4B1-32BD4C5A4A1F}" dt="2025-04-04T19:04:27.310" v="6481" actId="1076"/>
          <ac:spMkLst>
            <pc:docMk/>
            <pc:sldMk cId="624217715" sldId="300"/>
            <ac:spMk id="15" creationId="{F2F3771E-CC7C-7709-023E-CB56657AE4EA}"/>
          </ac:spMkLst>
        </pc:spChg>
        <pc:picChg chg="del">
          <ac:chgData name="Burgan GySgt Cord E" userId="2013e845-e6ab-41c2-af3c-2dc695f5271d" providerId="ADAL" clId="{259CD97C-1FF0-417C-B4B1-32BD4C5A4A1F}" dt="2025-04-04T19:03:47.135" v="6284" actId="478"/>
          <ac:picMkLst>
            <pc:docMk/>
            <pc:sldMk cId="624217715" sldId="300"/>
            <ac:picMk id="2" creationId="{6A041FF5-EF89-DE0E-8D97-7EB63E6B40FA}"/>
          </ac:picMkLst>
        </pc:picChg>
        <pc:picChg chg="mod">
          <ac:chgData name="Burgan GySgt Cord E" userId="2013e845-e6ab-41c2-af3c-2dc695f5271d" providerId="ADAL" clId="{259CD97C-1FF0-417C-B4B1-32BD4C5A4A1F}" dt="2025-04-04T19:03:50.559" v="6335" actId="1038"/>
          <ac:picMkLst>
            <pc:docMk/>
            <pc:sldMk cId="624217715" sldId="300"/>
            <ac:picMk id="3" creationId="{F331189D-9DFF-CBC2-8170-E795DEF82DA1}"/>
          </ac:picMkLst>
        </pc:picChg>
        <pc:picChg chg="add mod">
          <ac:chgData name="Burgan GySgt Cord E" userId="2013e845-e6ab-41c2-af3c-2dc695f5271d" providerId="ADAL" clId="{259CD97C-1FF0-417C-B4B1-32BD4C5A4A1F}" dt="2025-04-04T19:05:15.239" v="6490" actId="1076"/>
          <ac:picMkLst>
            <pc:docMk/>
            <pc:sldMk cId="624217715" sldId="300"/>
            <ac:picMk id="4" creationId="{2D363529-CA46-A8A2-5320-550A00A12A6D}"/>
          </ac:picMkLst>
        </pc:picChg>
      </pc:sldChg>
      <pc:sldChg chg="modSp add mod setBg">
        <pc:chgData name="Burgan GySgt Cord E" userId="2013e845-e6ab-41c2-af3c-2dc695f5271d" providerId="ADAL" clId="{259CD97C-1FF0-417C-B4B1-32BD4C5A4A1F}" dt="2025-04-07T07:05:08.190" v="6715" actId="20577"/>
        <pc:sldMkLst>
          <pc:docMk/>
          <pc:sldMk cId="1497568409" sldId="301"/>
        </pc:sldMkLst>
        <pc:spChg chg="mod">
          <ac:chgData name="Burgan GySgt Cord E" userId="2013e845-e6ab-41c2-af3c-2dc695f5271d" providerId="ADAL" clId="{259CD97C-1FF0-417C-B4B1-32BD4C5A4A1F}" dt="2025-04-07T07:03:42.397" v="6662" actId="1076"/>
          <ac:spMkLst>
            <pc:docMk/>
            <pc:sldMk cId="1497568409" sldId="301"/>
            <ac:spMk id="3" creationId="{D6297EBD-895E-4ED4-86D7-E5D2F2B040AF}"/>
          </ac:spMkLst>
        </pc:spChg>
        <pc:spChg chg="mod">
          <ac:chgData name="Burgan GySgt Cord E" userId="2013e845-e6ab-41c2-af3c-2dc695f5271d" providerId="ADAL" clId="{259CD97C-1FF0-417C-B4B1-32BD4C5A4A1F}" dt="2025-04-07T07:05:08.190" v="6715" actId="20577"/>
          <ac:spMkLst>
            <pc:docMk/>
            <pc:sldMk cId="1497568409" sldId="301"/>
            <ac:spMk id="5" creationId="{D3C9AA6C-EB7D-A826-C791-5EAAFFC09420}"/>
          </ac:spMkLst>
        </pc:spChg>
        <pc:picChg chg="mod">
          <ac:chgData name="Burgan GySgt Cord E" userId="2013e845-e6ab-41c2-af3c-2dc695f5271d" providerId="ADAL" clId="{259CD97C-1FF0-417C-B4B1-32BD4C5A4A1F}" dt="2025-04-07T07:03:49.905" v="6663" actId="1076"/>
          <ac:picMkLst>
            <pc:docMk/>
            <pc:sldMk cId="1497568409" sldId="301"/>
            <ac:picMk id="4098" creationId="{D6659351-E3A6-591F-6AEC-6B70C63BDF45}"/>
          </ac:picMkLst>
        </pc:picChg>
        <pc:picChg chg="mod">
          <ac:chgData name="Burgan GySgt Cord E" userId="2013e845-e6ab-41c2-af3c-2dc695f5271d" providerId="ADAL" clId="{259CD97C-1FF0-417C-B4B1-32BD4C5A4A1F}" dt="2025-04-07T07:03:49.905" v="6663" actId="1076"/>
          <ac:picMkLst>
            <pc:docMk/>
            <pc:sldMk cId="1497568409" sldId="301"/>
            <ac:picMk id="4100" creationId="{D6962362-92E6-E64E-6827-D94593A61562}"/>
          </ac:picMkLst>
        </pc:picChg>
        <pc:picChg chg="mod">
          <ac:chgData name="Burgan GySgt Cord E" userId="2013e845-e6ab-41c2-af3c-2dc695f5271d" providerId="ADAL" clId="{259CD97C-1FF0-417C-B4B1-32BD4C5A4A1F}" dt="2025-04-07T07:03:49.905" v="6663" actId="1076"/>
          <ac:picMkLst>
            <pc:docMk/>
            <pc:sldMk cId="1497568409" sldId="301"/>
            <ac:picMk id="4102" creationId="{2F8E9124-C338-DDE6-337E-AA2560F69284}"/>
          </ac:picMkLst>
        </pc:picChg>
        <pc:picChg chg="mod">
          <ac:chgData name="Burgan GySgt Cord E" userId="2013e845-e6ab-41c2-af3c-2dc695f5271d" providerId="ADAL" clId="{259CD97C-1FF0-417C-B4B1-32BD4C5A4A1F}" dt="2025-04-07T07:03:49.905" v="6663" actId="1076"/>
          <ac:picMkLst>
            <pc:docMk/>
            <pc:sldMk cId="1497568409" sldId="301"/>
            <ac:picMk id="4104" creationId="{C23A4EFE-3F4B-6F74-F535-A7F296EB0A49}"/>
          </ac:picMkLst>
        </pc:picChg>
      </pc:sldChg>
      <pc:sldChg chg="delSp modSp add del mod setBg modAnim">
        <pc:chgData name="Burgan GySgt Cord E" userId="2013e845-e6ab-41c2-af3c-2dc695f5271d" providerId="ADAL" clId="{259CD97C-1FF0-417C-B4B1-32BD4C5A4A1F}" dt="2025-04-07T07:03:28.762" v="6659" actId="47"/>
        <pc:sldMkLst>
          <pc:docMk/>
          <pc:sldMk cId="2518845158" sldId="301"/>
        </pc:sldMkLst>
        <pc:spChg chg="mod">
          <ac:chgData name="Burgan GySgt Cord E" userId="2013e845-e6ab-41c2-af3c-2dc695f5271d" providerId="ADAL" clId="{259CD97C-1FF0-417C-B4B1-32BD4C5A4A1F}" dt="2025-04-07T07:00:53.325" v="6605" actId="1076"/>
          <ac:spMkLst>
            <pc:docMk/>
            <pc:sldMk cId="2518845158" sldId="301"/>
            <ac:spMk id="3" creationId="{D6297EBD-895E-4ED4-86D7-E5D2F2B040AF}"/>
          </ac:spMkLst>
        </pc:spChg>
        <pc:spChg chg="del mod">
          <ac:chgData name="Burgan GySgt Cord E" userId="2013e845-e6ab-41c2-af3c-2dc695f5271d" providerId="ADAL" clId="{259CD97C-1FF0-417C-B4B1-32BD4C5A4A1F}" dt="2025-04-07T07:03:14.359" v="6657" actId="478"/>
          <ac:spMkLst>
            <pc:docMk/>
            <pc:sldMk cId="2518845158" sldId="301"/>
            <ac:spMk id="5" creationId="{D3C9AA6C-EB7D-A826-C791-5EAAFFC09420}"/>
          </ac:spMkLst>
        </pc:spChg>
        <pc:picChg chg="mod">
          <ac:chgData name="Burgan GySgt Cord E" userId="2013e845-e6ab-41c2-af3c-2dc695f5271d" providerId="ADAL" clId="{259CD97C-1FF0-417C-B4B1-32BD4C5A4A1F}" dt="2025-04-07T07:01:01.677" v="6606" actId="1076"/>
          <ac:picMkLst>
            <pc:docMk/>
            <pc:sldMk cId="2518845158" sldId="301"/>
            <ac:picMk id="4098" creationId="{D6659351-E3A6-591F-6AEC-6B70C63BDF45}"/>
          </ac:picMkLst>
        </pc:picChg>
        <pc:picChg chg="mod">
          <ac:chgData name="Burgan GySgt Cord E" userId="2013e845-e6ab-41c2-af3c-2dc695f5271d" providerId="ADAL" clId="{259CD97C-1FF0-417C-B4B1-32BD4C5A4A1F}" dt="2025-04-07T07:01:01.677" v="6606" actId="1076"/>
          <ac:picMkLst>
            <pc:docMk/>
            <pc:sldMk cId="2518845158" sldId="301"/>
            <ac:picMk id="4100" creationId="{D6962362-92E6-E64E-6827-D94593A61562}"/>
          </ac:picMkLst>
        </pc:picChg>
        <pc:picChg chg="mod">
          <ac:chgData name="Burgan GySgt Cord E" userId="2013e845-e6ab-41c2-af3c-2dc695f5271d" providerId="ADAL" clId="{259CD97C-1FF0-417C-B4B1-32BD4C5A4A1F}" dt="2025-04-07T07:01:01.677" v="6606" actId="1076"/>
          <ac:picMkLst>
            <pc:docMk/>
            <pc:sldMk cId="2518845158" sldId="301"/>
            <ac:picMk id="4102" creationId="{2F8E9124-C338-DDE6-337E-AA2560F69284}"/>
          </ac:picMkLst>
        </pc:picChg>
        <pc:picChg chg="mod">
          <ac:chgData name="Burgan GySgt Cord E" userId="2013e845-e6ab-41c2-af3c-2dc695f5271d" providerId="ADAL" clId="{259CD97C-1FF0-417C-B4B1-32BD4C5A4A1F}" dt="2025-04-07T07:01:01.677" v="6606" actId="1076"/>
          <ac:picMkLst>
            <pc:docMk/>
            <pc:sldMk cId="2518845158" sldId="301"/>
            <ac:picMk id="4104" creationId="{C23A4EFE-3F4B-6F74-F535-A7F296EB0A49}"/>
          </ac:picMkLst>
        </pc:picChg>
      </pc:sldChg>
      <pc:sldChg chg="add setBg">
        <pc:chgData name="Burgan GySgt Cord E" userId="2013e845-e6ab-41c2-af3c-2dc695f5271d" providerId="ADAL" clId="{259CD97C-1FF0-417C-B4B1-32BD4C5A4A1F}" dt="2025-04-07T09:39:56.407" v="6730"/>
        <pc:sldMkLst>
          <pc:docMk/>
          <pc:sldMk cId="3238674314" sldId="302"/>
        </pc:sldMkLst>
      </pc:sldChg>
      <pc:sldChg chg="addSp delSp modSp new mod modTransition setBg">
        <pc:chgData name="Burgan GySgt Cord E" userId="2013e845-e6ab-41c2-af3c-2dc695f5271d" providerId="ADAL" clId="{259CD97C-1FF0-417C-B4B1-32BD4C5A4A1F}" dt="2025-04-15T11:36:09.338" v="7153"/>
        <pc:sldMkLst>
          <pc:docMk/>
          <pc:sldMk cId="3959264683" sldId="303"/>
        </pc:sldMkLst>
        <pc:spChg chg="del">
          <ac:chgData name="Burgan GySgt Cord E" userId="2013e845-e6ab-41c2-af3c-2dc695f5271d" providerId="ADAL" clId="{259CD97C-1FF0-417C-B4B1-32BD4C5A4A1F}" dt="2025-04-15T11:00:16.257" v="6738" actId="478"/>
          <ac:spMkLst>
            <pc:docMk/>
            <pc:sldMk cId="3959264683" sldId="303"/>
            <ac:spMk id="2" creationId="{60429C65-8593-8AE9-7823-7A7461D878D1}"/>
          </ac:spMkLst>
        </pc:spChg>
        <pc:spChg chg="del">
          <ac:chgData name="Burgan GySgt Cord E" userId="2013e845-e6ab-41c2-af3c-2dc695f5271d" providerId="ADAL" clId="{259CD97C-1FF0-417C-B4B1-32BD4C5A4A1F}" dt="2025-04-15T11:00:16.257" v="6738" actId="478"/>
          <ac:spMkLst>
            <pc:docMk/>
            <pc:sldMk cId="3959264683" sldId="303"/>
            <ac:spMk id="3" creationId="{884FCD4F-3D23-5571-EE50-51FCBF7A8BD4}"/>
          </ac:spMkLst>
        </pc:spChg>
        <pc:graphicFrameChg chg="add mod modGraphic">
          <ac:chgData name="Burgan GySgt Cord E" userId="2013e845-e6ab-41c2-af3c-2dc695f5271d" providerId="ADAL" clId="{259CD97C-1FF0-417C-B4B1-32BD4C5A4A1F}" dt="2025-04-15T11:09:06.723" v="6749" actId="1076"/>
          <ac:graphicFrameMkLst>
            <pc:docMk/>
            <pc:sldMk cId="3959264683" sldId="303"/>
            <ac:graphicFrameMk id="4" creationId="{5E99DB20-9D74-4721-EC21-679774AC06FE}"/>
          </ac:graphicFrameMkLst>
        </pc:graphicFrameChg>
        <pc:graphicFrameChg chg="add mod modGraphic">
          <ac:chgData name="Burgan GySgt Cord E" userId="2013e845-e6ab-41c2-af3c-2dc695f5271d" providerId="ADAL" clId="{259CD97C-1FF0-417C-B4B1-32BD4C5A4A1F}" dt="2025-04-15T11:16:30.222" v="6768" actId="1076"/>
          <ac:graphicFrameMkLst>
            <pc:docMk/>
            <pc:sldMk cId="3959264683" sldId="303"/>
            <ac:graphicFrameMk id="5" creationId="{86378C04-D132-9D0D-B2A6-9B02A063E178}"/>
          </ac:graphicFrameMkLst>
        </pc:graphicFrameChg>
      </pc:sldChg>
      <pc:sldChg chg="addSp delSp modSp add mod ord setBg modAnim modNotesTx">
        <pc:chgData name="Burgan GySgt Cord E" userId="2013e845-e6ab-41c2-af3c-2dc695f5271d" providerId="ADAL" clId="{259CD97C-1FF0-417C-B4B1-32BD4C5A4A1F}" dt="2025-04-15T11:36:09.918" v="7155" actId="692"/>
        <pc:sldMkLst>
          <pc:docMk/>
          <pc:sldMk cId="3720618547" sldId="304"/>
        </pc:sldMkLst>
        <pc:spChg chg="add del mod">
          <ac:chgData name="Burgan GySgt Cord E" userId="2013e845-e6ab-41c2-af3c-2dc695f5271d" providerId="ADAL" clId="{259CD97C-1FF0-417C-B4B1-32BD4C5A4A1F}" dt="2025-04-15T11:26:22.631" v="6832" actId="21"/>
          <ac:spMkLst>
            <pc:docMk/>
            <pc:sldMk cId="3720618547" sldId="304"/>
            <ac:spMk id="3" creationId="{81CF5AAD-FF88-B128-7991-E7988940CF27}"/>
          </ac:spMkLst>
        </pc:spChg>
        <pc:spChg chg="add mod">
          <ac:chgData name="Burgan GySgt Cord E" userId="2013e845-e6ab-41c2-af3c-2dc695f5271d" providerId="ADAL" clId="{259CD97C-1FF0-417C-B4B1-32BD4C5A4A1F}" dt="2025-04-15T11:35:22.398" v="7143" actId="207"/>
          <ac:spMkLst>
            <pc:docMk/>
            <pc:sldMk cId="3720618547" sldId="304"/>
            <ac:spMk id="5" creationId="{869E4B06-1A74-487B-0F1D-46E018258983}"/>
          </ac:spMkLst>
        </pc:spChg>
        <pc:spChg chg="add mod">
          <ac:chgData name="Burgan GySgt Cord E" userId="2013e845-e6ab-41c2-af3c-2dc695f5271d" providerId="ADAL" clId="{259CD97C-1FF0-417C-B4B1-32BD4C5A4A1F}" dt="2025-04-15T11:35:22.398" v="7143" actId="207"/>
          <ac:spMkLst>
            <pc:docMk/>
            <pc:sldMk cId="3720618547" sldId="304"/>
            <ac:spMk id="6" creationId="{0CDC3ECB-CC25-9F20-3D0C-FA09F4A763E8}"/>
          </ac:spMkLst>
        </pc:spChg>
        <pc:spChg chg="add mod">
          <ac:chgData name="Burgan GySgt Cord E" userId="2013e845-e6ab-41c2-af3c-2dc695f5271d" providerId="ADAL" clId="{259CD97C-1FF0-417C-B4B1-32BD4C5A4A1F}" dt="2025-04-15T11:35:22.398" v="7143" actId="207"/>
          <ac:spMkLst>
            <pc:docMk/>
            <pc:sldMk cId="3720618547" sldId="304"/>
            <ac:spMk id="7" creationId="{70B3E0B7-B45B-03E3-69A9-7183F91309E3}"/>
          </ac:spMkLst>
        </pc:spChg>
        <pc:spChg chg="add mod">
          <ac:chgData name="Burgan GySgt Cord E" userId="2013e845-e6ab-41c2-af3c-2dc695f5271d" providerId="ADAL" clId="{259CD97C-1FF0-417C-B4B1-32BD4C5A4A1F}" dt="2025-04-15T11:35:22.398" v="7143" actId="207"/>
          <ac:spMkLst>
            <pc:docMk/>
            <pc:sldMk cId="3720618547" sldId="304"/>
            <ac:spMk id="8" creationId="{C8AA0E16-84AF-F86C-C2F3-2C42042DCEAF}"/>
          </ac:spMkLst>
        </pc:spChg>
        <pc:spChg chg="add mod ord">
          <ac:chgData name="Burgan GySgt Cord E" userId="2013e845-e6ab-41c2-af3c-2dc695f5271d" providerId="ADAL" clId="{259CD97C-1FF0-417C-B4B1-32BD4C5A4A1F}" dt="2025-04-15T11:35:22.398" v="7143" actId="207"/>
          <ac:spMkLst>
            <pc:docMk/>
            <pc:sldMk cId="3720618547" sldId="304"/>
            <ac:spMk id="12" creationId="{1BB157A3-5A63-50E7-6EFE-B4D7028D715E}"/>
          </ac:spMkLst>
        </pc:spChg>
        <pc:graphicFrameChg chg="add mod modGraphic">
          <ac:chgData name="Burgan GySgt Cord E" userId="2013e845-e6ab-41c2-af3c-2dc695f5271d" providerId="ADAL" clId="{259CD97C-1FF0-417C-B4B1-32BD4C5A4A1F}" dt="2025-04-15T11:35:22.398" v="7143" actId="207"/>
          <ac:graphicFrameMkLst>
            <pc:docMk/>
            <pc:sldMk cId="3720618547" sldId="304"/>
            <ac:graphicFrameMk id="2" creationId="{0CCB7B38-A593-B308-6D3A-36ACEA1307C1}"/>
          </ac:graphicFrameMkLst>
        </pc:graphicFrameChg>
        <pc:graphicFrameChg chg="mod modGraphic">
          <ac:chgData name="Burgan GySgt Cord E" userId="2013e845-e6ab-41c2-af3c-2dc695f5271d" providerId="ADAL" clId="{259CD97C-1FF0-417C-B4B1-32BD4C5A4A1F}" dt="2025-04-15T11:20:44.598" v="6773" actId="1076"/>
          <ac:graphicFrameMkLst>
            <pc:docMk/>
            <pc:sldMk cId="3720618547" sldId="304"/>
            <ac:graphicFrameMk id="4" creationId="{5E99DB20-9D74-4721-EC21-679774AC06FE}"/>
          </ac:graphicFrameMkLst>
        </pc:graphicFrameChg>
        <pc:cxnChg chg="add mod">
          <ac:chgData name="Burgan GySgt Cord E" userId="2013e845-e6ab-41c2-af3c-2dc695f5271d" providerId="ADAL" clId="{259CD97C-1FF0-417C-B4B1-32BD4C5A4A1F}" dt="2025-04-15T11:36:09.918" v="7155" actId="692"/>
          <ac:cxnSpMkLst>
            <pc:docMk/>
            <pc:sldMk cId="3720618547" sldId="304"/>
            <ac:cxnSpMk id="10" creationId="{5E00FB48-6DE5-DEDA-9ED1-CF911A173E81}"/>
          </ac:cxnSpMkLst>
        </pc:cxnChg>
        <pc:cxnChg chg="add del mod">
          <ac:chgData name="Burgan GySgt Cord E" userId="2013e845-e6ab-41c2-af3c-2dc695f5271d" providerId="ADAL" clId="{259CD97C-1FF0-417C-B4B1-32BD4C5A4A1F}" dt="2025-04-15T11:30:41.955" v="6934" actId="478"/>
          <ac:cxnSpMkLst>
            <pc:docMk/>
            <pc:sldMk cId="3720618547" sldId="304"/>
            <ac:cxnSpMk id="11" creationId="{A0CFE015-4868-CC99-0803-C5B89483E3EE}"/>
          </ac:cxnSpMkLst>
        </pc:cxnChg>
      </pc:sldChg>
      <pc:sldChg chg="addSp modSp add mod setBg">
        <pc:chgData name="Burgan GySgt Cord E" userId="2013e845-e6ab-41c2-af3c-2dc695f5271d" providerId="ADAL" clId="{259CD97C-1FF0-417C-B4B1-32BD4C5A4A1F}" dt="2025-04-15T11:36:09.338" v="7153"/>
        <pc:sldMkLst>
          <pc:docMk/>
          <pc:sldMk cId="4263284590" sldId="305"/>
        </pc:sldMkLst>
        <pc:spChg chg="mod">
          <ac:chgData name="Burgan GySgt Cord E" userId="2013e845-e6ab-41c2-af3c-2dc695f5271d" providerId="ADAL" clId="{259CD97C-1FF0-417C-B4B1-32BD4C5A4A1F}" dt="2025-04-15T11:35:15.381" v="7142" actId="207"/>
          <ac:spMkLst>
            <pc:docMk/>
            <pc:sldMk cId="4263284590" sldId="305"/>
            <ac:spMk id="5" creationId="{869E4B06-1A74-487B-0F1D-46E018258983}"/>
          </ac:spMkLst>
        </pc:spChg>
        <pc:spChg chg="mod">
          <ac:chgData name="Burgan GySgt Cord E" userId="2013e845-e6ab-41c2-af3c-2dc695f5271d" providerId="ADAL" clId="{259CD97C-1FF0-417C-B4B1-32BD4C5A4A1F}" dt="2025-04-15T11:35:15.381" v="7142" actId="207"/>
          <ac:spMkLst>
            <pc:docMk/>
            <pc:sldMk cId="4263284590" sldId="305"/>
            <ac:spMk id="6" creationId="{0CDC3ECB-CC25-9F20-3D0C-FA09F4A763E8}"/>
          </ac:spMkLst>
        </pc:spChg>
        <pc:spChg chg="mod">
          <ac:chgData name="Burgan GySgt Cord E" userId="2013e845-e6ab-41c2-af3c-2dc695f5271d" providerId="ADAL" clId="{259CD97C-1FF0-417C-B4B1-32BD4C5A4A1F}" dt="2025-04-15T11:35:15.381" v="7142" actId="207"/>
          <ac:spMkLst>
            <pc:docMk/>
            <pc:sldMk cId="4263284590" sldId="305"/>
            <ac:spMk id="7" creationId="{70B3E0B7-B45B-03E3-69A9-7183F91309E3}"/>
          </ac:spMkLst>
        </pc:spChg>
        <pc:spChg chg="add mod">
          <ac:chgData name="Burgan GySgt Cord E" userId="2013e845-e6ab-41c2-af3c-2dc695f5271d" providerId="ADAL" clId="{259CD97C-1FF0-417C-B4B1-32BD4C5A4A1F}" dt="2025-04-15T11:35:15.381" v="7142" actId="207"/>
          <ac:spMkLst>
            <pc:docMk/>
            <pc:sldMk cId="4263284590" sldId="305"/>
            <ac:spMk id="8" creationId="{AB53A7D5-5C41-922E-4377-292092A92D52}"/>
          </ac:spMkLst>
        </pc:spChg>
        <pc:graphicFrameChg chg="mod modGraphic">
          <ac:chgData name="Burgan GySgt Cord E" userId="2013e845-e6ab-41c2-af3c-2dc695f5271d" providerId="ADAL" clId="{259CD97C-1FF0-417C-B4B1-32BD4C5A4A1F}" dt="2025-04-15T11:35:15.381" v="7142" actId="207"/>
          <ac:graphicFrameMkLst>
            <pc:docMk/>
            <pc:sldMk cId="4263284590" sldId="305"/>
            <ac:graphicFrameMk id="2" creationId="{0CCB7B38-A593-B308-6D3A-36ACEA1307C1}"/>
          </ac:graphicFrameMkLst>
        </pc:graphicFrameChg>
        <pc:cxnChg chg="add mod">
          <ac:chgData name="Burgan GySgt Cord E" userId="2013e845-e6ab-41c2-af3c-2dc695f5271d" providerId="ADAL" clId="{259CD97C-1FF0-417C-B4B1-32BD4C5A4A1F}" dt="2025-04-15T11:35:15.381" v="7142" actId="207"/>
          <ac:cxnSpMkLst>
            <pc:docMk/>
            <pc:sldMk cId="4263284590" sldId="305"/>
            <ac:cxnSpMk id="3" creationId="{8039F674-05D4-B720-20E7-9DCF2D3B2CA3}"/>
          </ac:cxnSpMkLst>
        </pc:cxnChg>
      </pc:sldChg>
      <pc:sldChg chg="addSp modSp add mod setBg">
        <pc:chgData name="Burgan GySgt Cord E" userId="2013e845-e6ab-41c2-af3c-2dc695f5271d" providerId="ADAL" clId="{259CD97C-1FF0-417C-B4B1-32BD4C5A4A1F}" dt="2025-04-15T11:36:10.076" v="7156" actId="207"/>
        <pc:sldMkLst>
          <pc:docMk/>
          <pc:sldMk cId="4276766125" sldId="306"/>
        </pc:sldMkLst>
        <pc:spChg chg="add mod">
          <ac:chgData name="Burgan GySgt Cord E" userId="2013e845-e6ab-41c2-af3c-2dc695f5271d" providerId="ADAL" clId="{259CD97C-1FF0-417C-B4B1-32BD4C5A4A1F}" dt="2025-04-15T11:36:10.076" v="7156" actId="207"/>
          <ac:spMkLst>
            <pc:docMk/>
            <pc:sldMk cId="4276766125" sldId="306"/>
            <ac:spMk id="3" creationId="{49B31989-7332-895C-F701-36AF07E63242}"/>
          </ac:spMkLst>
        </pc:spChg>
        <pc:spChg chg="mod">
          <ac:chgData name="Burgan GySgt Cord E" userId="2013e845-e6ab-41c2-af3c-2dc695f5271d" providerId="ADAL" clId="{259CD97C-1FF0-417C-B4B1-32BD4C5A4A1F}" dt="2025-04-15T11:36:10.076" v="7156" actId="207"/>
          <ac:spMkLst>
            <pc:docMk/>
            <pc:sldMk cId="4276766125" sldId="306"/>
            <ac:spMk id="5" creationId="{869E4B06-1A74-487B-0F1D-46E018258983}"/>
          </ac:spMkLst>
        </pc:spChg>
        <pc:spChg chg="mod">
          <ac:chgData name="Burgan GySgt Cord E" userId="2013e845-e6ab-41c2-af3c-2dc695f5271d" providerId="ADAL" clId="{259CD97C-1FF0-417C-B4B1-32BD4C5A4A1F}" dt="2025-04-15T11:36:10.076" v="7156" actId="207"/>
          <ac:spMkLst>
            <pc:docMk/>
            <pc:sldMk cId="4276766125" sldId="306"/>
            <ac:spMk id="6" creationId="{0CDC3ECB-CC25-9F20-3D0C-FA09F4A763E8}"/>
          </ac:spMkLst>
        </pc:spChg>
        <pc:spChg chg="mod">
          <ac:chgData name="Burgan GySgt Cord E" userId="2013e845-e6ab-41c2-af3c-2dc695f5271d" providerId="ADAL" clId="{259CD97C-1FF0-417C-B4B1-32BD4C5A4A1F}" dt="2025-04-15T11:36:10.076" v="7156" actId="207"/>
          <ac:spMkLst>
            <pc:docMk/>
            <pc:sldMk cId="4276766125" sldId="306"/>
            <ac:spMk id="7" creationId="{70B3E0B7-B45B-03E3-69A9-7183F91309E3}"/>
          </ac:spMkLst>
        </pc:spChg>
        <pc:spChg chg="mod">
          <ac:chgData name="Burgan GySgt Cord E" userId="2013e845-e6ab-41c2-af3c-2dc695f5271d" providerId="ADAL" clId="{259CD97C-1FF0-417C-B4B1-32BD4C5A4A1F}" dt="2025-04-15T11:36:10.076" v="7156" actId="207"/>
          <ac:spMkLst>
            <pc:docMk/>
            <pc:sldMk cId="4276766125" sldId="306"/>
            <ac:spMk id="8" creationId="{C8AA0E16-84AF-F86C-C2F3-2C42042DCEAF}"/>
          </ac:spMkLst>
        </pc:spChg>
        <pc:cxnChg chg="mod">
          <ac:chgData name="Burgan GySgt Cord E" userId="2013e845-e6ab-41c2-af3c-2dc695f5271d" providerId="ADAL" clId="{259CD97C-1FF0-417C-B4B1-32BD4C5A4A1F}" dt="2025-04-15T11:36:09.717" v="7154" actId="692"/>
          <ac:cxnSpMkLst>
            <pc:docMk/>
            <pc:sldMk cId="4276766125" sldId="306"/>
            <ac:cxnSpMk id="10" creationId="{5E00FB48-6DE5-DEDA-9ED1-CF911A173E81}"/>
          </ac:cxnSpMkLst>
        </pc:cxnChg>
      </pc:sldChg>
      <pc:sldChg chg="addSp modSp add mod setBg">
        <pc:chgData name="Burgan GySgt Cord E" userId="2013e845-e6ab-41c2-af3c-2dc695f5271d" providerId="ADAL" clId="{259CD97C-1FF0-417C-B4B1-32BD4C5A4A1F}" dt="2025-04-15T11:37:14.110" v="7176" actId="1076"/>
        <pc:sldMkLst>
          <pc:docMk/>
          <pc:sldMk cId="258981142" sldId="307"/>
        </pc:sldMkLst>
        <pc:spChg chg="mod">
          <ac:chgData name="Burgan GySgt Cord E" userId="2013e845-e6ab-41c2-af3c-2dc695f5271d" providerId="ADAL" clId="{259CD97C-1FF0-417C-B4B1-32BD4C5A4A1F}" dt="2025-04-15T11:35:48.687" v="7149" actId="207"/>
          <ac:spMkLst>
            <pc:docMk/>
            <pc:sldMk cId="258981142" sldId="307"/>
            <ac:spMk id="3" creationId="{49B31989-7332-895C-F701-36AF07E63242}"/>
          </ac:spMkLst>
        </pc:spChg>
        <pc:spChg chg="mod">
          <ac:chgData name="Burgan GySgt Cord E" userId="2013e845-e6ab-41c2-af3c-2dc695f5271d" providerId="ADAL" clId="{259CD97C-1FF0-417C-B4B1-32BD4C5A4A1F}" dt="2025-04-15T11:35:48.687" v="7149" actId="207"/>
          <ac:spMkLst>
            <pc:docMk/>
            <pc:sldMk cId="258981142" sldId="307"/>
            <ac:spMk id="5" creationId="{869E4B06-1A74-487B-0F1D-46E018258983}"/>
          </ac:spMkLst>
        </pc:spChg>
        <pc:spChg chg="mod">
          <ac:chgData name="Burgan GySgt Cord E" userId="2013e845-e6ab-41c2-af3c-2dc695f5271d" providerId="ADAL" clId="{259CD97C-1FF0-417C-B4B1-32BD4C5A4A1F}" dt="2025-04-15T11:35:48.687" v="7149" actId="207"/>
          <ac:spMkLst>
            <pc:docMk/>
            <pc:sldMk cId="258981142" sldId="307"/>
            <ac:spMk id="6" creationId="{0CDC3ECB-CC25-9F20-3D0C-FA09F4A763E8}"/>
          </ac:spMkLst>
        </pc:spChg>
        <pc:spChg chg="mod">
          <ac:chgData name="Burgan GySgt Cord E" userId="2013e845-e6ab-41c2-af3c-2dc695f5271d" providerId="ADAL" clId="{259CD97C-1FF0-417C-B4B1-32BD4C5A4A1F}" dt="2025-04-15T11:35:48.687" v="7149" actId="207"/>
          <ac:spMkLst>
            <pc:docMk/>
            <pc:sldMk cId="258981142" sldId="307"/>
            <ac:spMk id="7" creationId="{70B3E0B7-B45B-03E3-69A9-7183F91309E3}"/>
          </ac:spMkLst>
        </pc:spChg>
        <pc:spChg chg="mod">
          <ac:chgData name="Burgan GySgt Cord E" userId="2013e845-e6ab-41c2-af3c-2dc695f5271d" providerId="ADAL" clId="{259CD97C-1FF0-417C-B4B1-32BD4C5A4A1F}" dt="2025-04-15T11:35:48.687" v="7149" actId="207"/>
          <ac:spMkLst>
            <pc:docMk/>
            <pc:sldMk cId="258981142" sldId="307"/>
            <ac:spMk id="8" creationId="{C8AA0E16-84AF-F86C-C2F3-2C42042DCEAF}"/>
          </ac:spMkLst>
        </pc:spChg>
        <pc:graphicFrameChg chg="mod modGraphic">
          <ac:chgData name="Burgan GySgt Cord E" userId="2013e845-e6ab-41c2-af3c-2dc695f5271d" providerId="ADAL" clId="{259CD97C-1FF0-417C-B4B1-32BD4C5A4A1F}" dt="2025-04-15T11:35:48.687" v="7149" actId="207"/>
          <ac:graphicFrameMkLst>
            <pc:docMk/>
            <pc:sldMk cId="258981142" sldId="307"/>
            <ac:graphicFrameMk id="2" creationId="{0CCB7B38-A593-B308-6D3A-36ACEA1307C1}"/>
          </ac:graphicFrameMkLst>
        </pc:graphicFrameChg>
        <pc:picChg chg="add mod">
          <ac:chgData name="Burgan GySgt Cord E" userId="2013e845-e6ab-41c2-af3c-2dc695f5271d" providerId="ADAL" clId="{259CD97C-1FF0-417C-B4B1-32BD4C5A4A1F}" dt="2025-04-15T11:36:12.271" v="7160" actId="14100"/>
          <ac:picMkLst>
            <pc:docMk/>
            <pc:sldMk cId="258981142" sldId="307"/>
            <ac:picMk id="9" creationId="{2C6E46C4-2855-E09C-6A87-50A2D23EBD70}"/>
          </ac:picMkLst>
        </pc:picChg>
        <pc:picChg chg="add mod">
          <ac:chgData name="Burgan GySgt Cord E" userId="2013e845-e6ab-41c2-af3c-2dc695f5271d" providerId="ADAL" clId="{259CD97C-1FF0-417C-B4B1-32BD4C5A4A1F}" dt="2025-04-15T11:37:14.110" v="7176" actId="1076"/>
          <ac:picMkLst>
            <pc:docMk/>
            <pc:sldMk cId="258981142" sldId="307"/>
            <ac:picMk id="11" creationId="{493A5DF9-CCFF-CDBF-6804-B647AFB0F489}"/>
          </ac:picMkLst>
        </pc:picChg>
        <pc:cxnChg chg="mod">
          <ac:chgData name="Burgan GySgt Cord E" userId="2013e845-e6ab-41c2-af3c-2dc695f5271d" providerId="ADAL" clId="{259CD97C-1FF0-417C-B4B1-32BD4C5A4A1F}" dt="2025-04-15T11:35:48.687" v="7149" actId="207"/>
          <ac:cxnSpMkLst>
            <pc:docMk/>
            <pc:sldMk cId="258981142" sldId="307"/>
            <ac:cxnSpMk id="10" creationId="{5E00FB48-6DE5-DEDA-9ED1-CF911A173E81}"/>
          </ac:cxnSpMkLst>
        </pc:cxnChg>
      </pc:sldChg>
    </pc:docChg>
  </pc:docChgLst>
  <pc:docChgLst>
    <pc:chgData name="Burgan GySgt Cord E" userId="2013e845-e6ab-41c2-af3c-2dc695f5271d" providerId="ADAL" clId="{1B083ED6-D4F0-4352-8B74-0A0837B109FD}"/>
    <pc:docChg chg="undo custSel addSld delSld modSld">
      <pc:chgData name="Burgan GySgt Cord E" userId="2013e845-e6ab-41c2-af3c-2dc695f5271d" providerId="ADAL" clId="{1B083ED6-D4F0-4352-8B74-0A0837B109FD}" dt="2025-01-27T13:26:38.328" v="733" actId="1038"/>
      <pc:docMkLst>
        <pc:docMk/>
      </pc:docMkLst>
      <pc:sldChg chg="addSp modSp mod modTransition setBg">
        <pc:chgData name="Burgan GySgt Cord E" userId="2013e845-e6ab-41c2-af3c-2dc695f5271d" providerId="ADAL" clId="{1B083ED6-D4F0-4352-8B74-0A0837B109FD}" dt="2025-01-27T13:22:32.783" v="525" actId="1037"/>
        <pc:sldMkLst>
          <pc:docMk/>
          <pc:sldMk cId="1194944871" sldId="256"/>
        </pc:sldMkLst>
        <pc:spChg chg="add mod">
          <ac:chgData name="Burgan GySgt Cord E" userId="2013e845-e6ab-41c2-af3c-2dc695f5271d" providerId="ADAL" clId="{1B083ED6-D4F0-4352-8B74-0A0837B109FD}" dt="2025-01-27T13:22:14.387" v="414" actId="1038"/>
          <ac:spMkLst>
            <pc:docMk/>
            <pc:sldMk cId="1194944871" sldId="256"/>
            <ac:spMk id="2" creationId="{84564B0F-7C89-BE60-E619-C366F75B4784}"/>
          </ac:spMkLst>
        </pc:spChg>
        <pc:spChg chg="add mod">
          <ac:chgData name="Burgan GySgt Cord E" userId="2013e845-e6ab-41c2-af3c-2dc695f5271d" providerId="ADAL" clId="{1B083ED6-D4F0-4352-8B74-0A0837B109FD}" dt="2025-01-27T13:22:32.783" v="525" actId="1037"/>
          <ac:spMkLst>
            <pc:docMk/>
            <pc:sldMk cId="1194944871" sldId="256"/>
            <ac:spMk id="3" creationId="{80C90EC5-6808-34DB-B400-4BE9DE4B2B50}"/>
          </ac:spMkLst>
        </pc:spChg>
        <pc:spChg chg="add mod">
          <ac:chgData name="Burgan GySgt Cord E" userId="2013e845-e6ab-41c2-af3c-2dc695f5271d" providerId="ADAL" clId="{1B083ED6-D4F0-4352-8B74-0A0837B109FD}" dt="2025-01-27T13:22:32.783" v="525" actId="1037"/>
          <ac:spMkLst>
            <pc:docMk/>
            <pc:sldMk cId="1194944871" sldId="256"/>
            <ac:spMk id="5" creationId="{C38B1023-0AB4-506C-3DD8-4A84BCFD0BEE}"/>
          </ac:spMkLst>
        </pc:spChg>
        <pc:spChg chg="add mod">
          <ac:chgData name="Burgan GySgt Cord E" userId="2013e845-e6ab-41c2-af3c-2dc695f5271d" providerId="ADAL" clId="{1B083ED6-D4F0-4352-8B74-0A0837B109FD}" dt="2025-01-27T13:22:32.783" v="525" actId="1037"/>
          <ac:spMkLst>
            <pc:docMk/>
            <pc:sldMk cId="1194944871" sldId="256"/>
            <ac:spMk id="6" creationId="{4DABB772-04B4-77F8-A84B-532ABA3AE9FB}"/>
          </ac:spMkLst>
        </pc:spChg>
        <pc:spChg chg="add mod">
          <ac:chgData name="Burgan GySgt Cord E" userId="2013e845-e6ab-41c2-af3c-2dc695f5271d" providerId="ADAL" clId="{1B083ED6-D4F0-4352-8B74-0A0837B109FD}" dt="2025-01-27T13:22:32.783" v="525" actId="1037"/>
          <ac:spMkLst>
            <pc:docMk/>
            <pc:sldMk cId="1194944871" sldId="256"/>
            <ac:spMk id="7" creationId="{068231BA-94BC-67B7-6394-53EAEB02DEDC}"/>
          </ac:spMkLst>
        </pc:spChg>
        <pc:spChg chg="add mod">
          <ac:chgData name="Burgan GySgt Cord E" userId="2013e845-e6ab-41c2-af3c-2dc695f5271d" providerId="ADAL" clId="{1B083ED6-D4F0-4352-8B74-0A0837B109FD}" dt="2025-01-27T13:22:32.783" v="525" actId="1037"/>
          <ac:spMkLst>
            <pc:docMk/>
            <pc:sldMk cId="1194944871" sldId="256"/>
            <ac:spMk id="8" creationId="{BDAA058C-E2D0-20CF-6505-263F0A30896E}"/>
          </ac:spMkLst>
        </pc:spChg>
        <pc:spChg chg="add mod">
          <ac:chgData name="Burgan GySgt Cord E" userId="2013e845-e6ab-41c2-af3c-2dc695f5271d" providerId="ADAL" clId="{1B083ED6-D4F0-4352-8B74-0A0837B109FD}" dt="2025-01-27T13:22:32.783" v="525" actId="1037"/>
          <ac:spMkLst>
            <pc:docMk/>
            <pc:sldMk cId="1194944871" sldId="256"/>
            <ac:spMk id="9" creationId="{E65B25E3-AC5E-97A7-273B-C76D52258794}"/>
          </ac:spMkLst>
        </pc:spChg>
        <pc:picChg chg="mod">
          <ac:chgData name="Burgan GySgt Cord E" userId="2013e845-e6ab-41c2-af3c-2dc695f5271d" providerId="ADAL" clId="{1B083ED6-D4F0-4352-8B74-0A0837B109FD}" dt="2025-01-27T13:20:19.260" v="319" actId="692"/>
          <ac:picMkLst>
            <pc:docMk/>
            <pc:sldMk cId="1194944871" sldId="256"/>
            <ac:picMk id="4" creationId="{7A7F5978-761F-40FB-322B-2E82AAA34CE5}"/>
          </ac:picMkLst>
        </pc:picChg>
      </pc:sldChg>
      <pc:sldChg chg="addSp delSp modSp del mod modTransition setBg modNotesTx">
        <pc:chgData name="Burgan GySgt Cord E" userId="2013e845-e6ab-41c2-af3c-2dc695f5271d" providerId="ADAL" clId="{1B083ED6-D4F0-4352-8B74-0A0837B109FD}" dt="2025-01-27T13:22:39.263" v="526" actId="47"/>
        <pc:sldMkLst>
          <pc:docMk/>
          <pc:sldMk cId="1522920955" sldId="257"/>
        </pc:sldMkLst>
        <pc:spChg chg="add del mod">
          <ac:chgData name="Burgan GySgt Cord E" userId="2013e845-e6ab-41c2-af3c-2dc695f5271d" providerId="ADAL" clId="{1B083ED6-D4F0-4352-8B74-0A0837B109FD}" dt="2025-01-27T13:22:05.005" v="359" actId="21"/>
          <ac:spMkLst>
            <pc:docMk/>
            <pc:sldMk cId="1522920955" sldId="257"/>
            <ac:spMk id="2" creationId="{84564B0F-7C89-BE60-E619-C366F75B4784}"/>
          </ac:spMkLst>
        </pc:spChg>
        <pc:spChg chg="add mod">
          <ac:chgData name="Burgan GySgt Cord E" userId="2013e845-e6ab-41c2-af3c-2dc695f5271d" providerId="ADAL" clId="{1B083ED6-D4F0-4352-8B74-0A0837B109FD}" dt="2025-01-27T13:20:03.147" v="317" actId="14838"/>
          <ac:spMkLst>
            <pc:docMk/>
            <pc:sldMk cId="1522920955" sldId="257"/>
            <ac:spMk id="3" creationId="{80C90EC5-6808-34DB-B400-4BE9DE4B2B50}"/>
          </ac:spMkLst>
        </pc:spChg>
        <pc:spChg chg="add mod">
          <ac:chgData name="Burgan GySgt Cord E" userId="2013e845-e6ab-41c2-af3c-2dc695f5271d" providerId="ADAL" clId="{1B083ED6-D4F0-4352-8B74-0A0837B109FD}" dt="2025-01-27T13:20:03.147" v="317" actId="14838"/>
          <ac:spMkLst>
            <pc:docMk/>
            <pc:sldMk cId="1522920955" sldId="257"/>
            <ac:spMk id="4" creationId="{C38B1023-0AB4-506C-3DD8-4A84BCFD0BEE}"/>
          </ac:spMkLst>
        </pc:spChg>
        <pc:spChg chg="add mod">
          <ac:chgData name="Burgan GySgt Cord E" userId="2013e845-e6ab-41c2-af3c-2dc695f5271d" providerId="ADAL" clId="{1B083ED6-D4F0-4352-8B74-0A0837B109FD}" dt="2025-01-27T13:20:03.147" v="317" actId="14838"/>
          <ac:spMkLst>
            <pc:docMk/>
            <pc:sldMk cId="1522920955" sldId="257"/>
            <ac:spMk id="5" creationId="{4DABB772-04B4-77F8-A84B-532ABA3AE9FB}"/>
          </ac:spMkLst>
        </pc:spChg>
        <pc:spChg chg="add mod">
          <ac:chgData name="Burgan GySgt Cord E" userId="2013e845-e6ab-41c2-af3c-2dc695f5271d" providerId="ADAL" clId="{1B083ED6-D4F0-4352-8B74-0A0837B109FD}" dt="2025-01-27T13:20:03.147" v="317" actId="14838"/>
          <ac:spMkLst>
            <pc:docMk/>
            <pc:sldMk cId="1522920955" sldId="257"/>
            <ac:spMk id="6" creationId="{068231BA-94BC-67B7-6394-53EAEB02DEDC}"/>
          </ac:spMkLst>
        </pc:spChg>
        <pc:spChg chg="add mod">
          <ac:chgData name="Burgan GySgt Cord E" userId="2013e845-e6ab-41c2-af3c-2dc695f5271d" providerId="ADAL" clId="{1B083ED6-D4F0-4352-8B74-0A0837B109FD}" dt="2025-01-27T13:20:03.147" v="317" actId="14838"/>
          <ac:spMkLst>
            <pc:docMk/>
            <pc:sldMk cId="1522920955" sldId="257"/>
            <ac:spMk id="7" creationId="{BDAA058C-E2D0-20CF-6505-263F0A30896E}"/>
          </ac:spMkLst>
        </pc:spChg>
        <pc:spChg chg="add mod">
          <ac:chgData name="Burgan GySgt Cord E" userId="2013e845-e6ab-41c2-af3c-2dc695f5271d" providerId="ADAL" clId="{1B083ED6-D4F0-4352-8B74-0A0837B109FD}" dt="2025-01-27T13:20:03.147" v="317" actId="14838"/>
          <ac:spMkLst>
            <pc:docMk/>
            <pc:sldMk cId="1522920955" sldId="257"/>
            <ac:spMk id="8" creationId="{E65B25E3-AC5E-97A7-273B-C76D52258794}"/>
          </ac:spMkLst>
        </pc:spChg>
      </pc:sldChg>
      <pc:sldChg chg="addSp delSp modSp add mod modTransition setBg">
        <pc:chgData name="Burgan GySgt Cord E" userId="2013e845-e6ab-41c2-af3c-2dc695f5271d" providerId="ADAL" clId="{1B083ED6-D4F0-4352-8B74-0A0837B109FD}" dt="2025-01-27T13:23:44.443" v="651" actId="1038"/>
        <pc:sldMkLst>
          <pc:docMk/>
          <pc:sldMk cId="3282772062" sldId="258"/>
        </pc:sldMkLst>
        <pc:spChg chg="mod">
          <ac:chgData name="Burgan GySgt Cord E" userId="2013e845-e6ab-41c2-af3c-2dc695f5271d" providerId="ADAL" clId="{1B083ED6-D4F0-4352-8B74-0A0837B109FD}" dt="2025-01-27T13:19:56.934" v="316" actId="14838"/>
          <ac:spMkLst>
            <pc:docMk/>
            <pc:sldMk cId="3282772062" sldId="258"/>
            <ac:spMk id="2" creationId="{84564B0F-7C89-BE60-E619-C366F75B4784}"/>
          </ac:spMkLst>
        </pc:spChg>
        <pc:spChg chg="del mod">
          <ac:chgData name="Burgan GySgt Cord E" userId="2013e845-e6ab-41c2-af3c-2dc695f5271d" providerId="ADAL" clId="{1B083ED6-D4F0-4352-8B74-0A0837B109FD}" dt="2025-01-27T13:22:23.850" v="415" actId="21"/>
          <ac:spMkLst>
            <pc:docMk/>
            <pc:sldMk cId="3282772062" sldId="258"/>
            <ac:spMk id="3" creationId="{80C90EC5-6808-34DB-B400-4BE9DE4B2B50}"/>
          </ac:spMkLst>
        </pc:spChg>
        <pc:spChg chg="del mod">
          <ac:chgData name="Burgan GySgt Cord E" userId="2013e845-e6ab-41c2-af3c-2dc695f5271d" providerId="ADAL" clId="{1B083ED6-D4F0-4352-8B74-0A0837B109FD}" dt="2025-01-27T13:22:23.850" v="415" actId="21"/>
          <ac:spMkLst>
            <pc:docMk/>
            <pc:sldMk cId="3282772062" sldId="258"/>
            <ac:spMk id="4" creationId="{C38B1023-0AB4-506C-3DD8-4A84BCFD0BEE}"/>
          </ac:spMkLst>
        </pc:spChg>
        <pc:spChg chg="del mod">
          <ac:chgData name="Burgan GySgt Cord E" userId="2013e845-e6ab-41c2-af3c-2dc695f5271d" providerId="ADAL" clId="{1B083ED6-D4F0-4352-8B74-0A0837B109FD}" dt="2025-01-27T13:22:23.850" v="415" actId="21"/>
          <ac:spMkLst>
            <pc:docMk/>
            <pc:sldMk cId="3282772062" sldId="258"/>
            <ac:spMk id="5" creationId="{4DABB772-04B4-77F8-A84B-532ABA3AE9FB}"/>
          </ac:spMkLst>
        </pc:spChg>
        <pc:spChg chg="del mod">
          <ac:chgData name="Burgan GySgt Cord E" userId="2013e845-e6ab-41c2-af3c-2dc695f5271d" providerId="ADAL" clId="{1B083ED6-D4F0-4352-8B74-0A0837B109FD}" dt="2025-01-27T13:22:23.850" v="415" actId="21"/>
          <ac:spMkLst>
            <pc:docMk/>
            <pc:sldMk cId="3282772062" sldId="258"/>
            <ac:spMk id="6" creationId="{068231BA-94BC-67B7-6394-53EAEB02DEDC}"/>
          </ac:spMkLst>
        </pc:spChg>
        <pc:spChg chg="del mod">
          <ac:chgData name="Burgan GySgt Cord E" userId="2013e845-e6ab-41c2-af3c-2dc695f5271d" providerId="ADAL" clId="{1B083ED6-D4F0-4352-8B74-0A0837B109FD}" dt="2025-01-27T13:22:23.850" v="415" actId="21"/>
          <ac:spMkLst>
            <pc:docMk/>
            <pc:sldMk cId="3282772062" sldId="258"/>
            <ac:spMk id="7" creationId="{BDAA058C-E2D0-20CF-6505-263F0A30896E}"/>
          </ac:spMkLst>
        </pc:spChg>
        <pc:spChg chg="del mod">
          <ac:chgData name="Burgan GySgt Cord E" userId="2013e845-e6ab-41c2-af3c-2dc695f5271d" providerId="ADAL" clId="{1B083ED6-D4F0-4352-8B74-0A0837B109FD}" dt="2025-01-27T13:22:23.850" v="415" actId="21"/>
          <ac:spMkLst>
            <pc:docMk/>
            <pc:sldMk cId="3282772062" sldId="258"/>
            <ac:spMk id="8" creationId="{E65B25E3-AC5E-97A7-273B-C76D52258794}"/>
          </ac:spMkLst>
        </pc:spChg>
        <pc:spChg chg="add mod">
          <ac:chgData name="Burgan GySgt Cord E" userId="2013e845-e6ab-41c2-af3c-2dc695f5271d" providerId="ADAL" clId="{1B083ED6-D4F0-4352-8B74-0A0837B109FD}" dt="2025-01-27T13:23:44.443" v="651" actId="1038"/>
          <ac:spMkLst>
            <pc:docMk/>
            <pc:sldMk cId="3282772062" sldId="258"/>
            <ac:spMk id="9" creationId="{641AE992-1C9E-A2E2-E6C0-103C15AD4929}"/>
          </ac:spMkLst>
        </pc:spChg>
        <pc:spChg chg="add mod">
          <ac:chgData name="Burgan GySgt Cord E" userId="2013e845-e6ab-41c2-af3c-2dc695f5271d" providerId="ADAL" clId="{1B083ED6-D4F0-4352-8B74-0A0837B109FD}" dt="2025-01-27T13:23:44.443" v="651" actId="1038"/>
          <ac:spMkLst>
            <pc:docMk/>
            <pc:sldMk cId="3282772062" sldId="258"/>
            <ac:spMk id="10" creationId="{3A36357D-D652-2355-F0EA-C7465CCCFC7B}"/>
          </ac:spMkLst>
        </pc:spChg>
        <pc:spChg chg="add mod">
          <ac:chgData name="Burgan GySgt Cord E" userId="2013e845-e6ab-41c2-af3c-2dc695f5271d" providerId="ADAL" clId="{1B083ED6-D4F0-4352-8B74-0A0837B109FD}" dt="2025-01-27T13:23:44.443" v="651" actId="1038"/>
          <ac:spMkLst>
            <pc:docMk/>
            <pc:sldMk cId="3282772062" sldId="258"/>
            <ac:spMk id="11" creationId="{70E6516C-768D-0146-897F-80371D66A23A}"/>
          </ac:spMkLst>
        </pc:spChg>
        <pc:spChg chg="add mod">
          <ac:chgData name="Burgan GySgt Cord E" userId="2013e845-e6ab-41c2-af3c-2dc695f5271d" providerId="ADAL" clId="{1B083ED6-D4F0-4352-8B74-0A0837B109FD}" dt="2025-01-27T13:23:44.443" v="651" actId="1038"/>
          <ac:spMkLst>
            <pc:docMk/>
            <pc:sldMk cId="3282772062" sldId="258"/>
            <ac:spMk id="12" creationId="{879DEEC9-6AF9-A450-DB80-91DC2CE18566}"/>
          </ac:spMkLst>
        </pc:spChg>
        <pc:spChg chg="add mod">
          <ac:chgData name="Burgan GySgt Cord E" userId="2013e845-e6ab-41c2-af3c-2dc695f5271d" providerId="ADAL" clId="{1B083ED6-D4F0-4352-8B74-0A0837B109FD}" dt="2025-01-27T13:23:44.443" v="651" actId="1038"/>
          <ac:spMkLst>
            <pc:docMk/>
            <pc:sldMk cId="3282772062" sldId="258"/>
            <ac:spMk id="13" creationId="{2E0A7F20-DB29-1DBB-C3E2-81CE49B4E117}"/>
          </ac:spMkLst>
        </pc:spChg>
        <pc:spChg chg="add mod">
          <ac:chgData name="Burgan GySgt Cord E" userId="2013e845-e6ab-41c2-af3c-2dc695f5271d" providerId="ADAL" clId="{1B083ED6-D4F0-4352-8B74-0A0837B109FD}" dt="2025-01-27T13:23:44.443" v="651" actId="1038"/>
          <ac:spMkLst>
            <pc:docMk/>
            <pc:sldMk cId="3282772062" sldId="258"/>
            <ac:spMk id="14" creationId="{EA1DC9BD-079E-A6CC-7256-1A5825A40176}"/>
          </ac:spMkLst>
        </pc:spChg>
      </pc:sldChg>
      <pc:sldChg chg="modSp add mod modTransition setBg">
        <pc:chgData name="Burgan GySgt Cord E" userId="2013e845-e6ab-41c2-af3c-2dc695f5271d" providerId="ADAL" clId="{1B083ED6-D4F0-4352-8B74-0A0837B109FD}" dt="2025-01-27T13:26:38.328" v="733" actId="1038"/>
        <pc:sldMkLst>
          <pc:docMk/>
          <pc:sldMk cId="728666477" sldId="259"/>
        </pc:sldMkLst>
        <pc:spChg chg="mod">
          <ac:chgData name="Burgan GySgt Cord E" userId="2013e845-e6ab-41c2-af3c-2dc695f5271d" providerId="ADAL" clId="{1B083ED6-D4F0-4352-8B74-0A0837B109FD}" dt="2025-01-27T13:19:46.898" v="315" actId="14838"/>
          <ac:spMkLst>
            <pc:docMk/>
            <pc:sldMk cId="728666477" sldId="259"/>
            <ac:spMk id="2" creationId="{84564B0F-7C89-BE60-E619-C366F75B4784}"/>
          </ac:spMkLst>
        </pc:spChg>
        <pc:spChg chg="mod">
          <ac:chgData name="Burgan GySgt Cord E" userId="2013e845-e6ab-41c2-af3c-2dc695f5271d" providerId="ADAL" clId="{1B083ED6-D4F0-4352-8B74-0A0837B109FD}" dt="2025-01-27T13:26:38.328" v="733" actId="1038"/>
          <ac:spMkLst>
            <pc:docMk/>
            <pc:sldMk cId="728666477" sldId="259"/>
            <ac:spMk id="3" creationId="{80C90EC5-6808-34DB-B400-4BE9DE4B2B50}"/>
          </ac:spMkLst>
        </pc:spChg>
        <pc:spChg chg="mod">
          <ac:chgData name="Burgan GySgt Cord E" userId="2013e845-e6ab-41c2-af3c-2dc695f5271d" providerId="ADAL" clId="{1B083ED6-D4F0-4352-8B74-0A0837B109FD}" dt="2025-01-27T13:26:30.200" v="725" actId="1036"/>
          <ac:spMkLst>
            <pc:docMk/>
            <pc:sldMk cId="728666477" sldId="259"/>
            <ac:spMk id="4" creationId="{C38B1023-0AB4-506C-3DD8-4A84BCFD0BEE}"/>
          </ac:spMkLst>
        </pc:spChg>
        <pc:spChg chg="mod">
          <ac:chgData name="Burgan GySgt Cord E" userId="2013e845-e6ab-41c2-af3c-2dc695f5271d" providerId="ADAL" clId="{1B083ED6-D4F0-4352-8B74-0A0837B109FD}" dt="2025-01-27T13:26:18.527" v="709" actId="1038"/>
          <ac:spMkLst>
            <pc:docMk/>
            <pc:sldMk cId="728666477" sldId="259"/>
            <ac:spMk id="5" creationId="{4DABB772-04B4-77F8-A84B-532ABA3AE9FB}"/>
          </ac:spMkLst>
        </pc:spChg>
        <pc:spChg chg="mod">
          <ac:chgData name="Burgan GySgt Cord E" userId="2013e845-e6ab-41c2-af3c-2dc695f5271d" providerId="ADAL" clId="{1B083ED6-D4F0-4352-8B74-0A0837B109FD}" dt="2025-01-27T13:25:47.526" v="680" actId="1038"/>
          <ac:spMkLst>
            <pc:docMk/>
            <pc:sldMk cId="728666477" sldId="259"/>
            <ac:spMk id="6" creationId="{068231BA-94BC-67B7-6394-53EAEB02DEDC}"/>
          </ac:spMkLst>
        </pc:spChg>
        <pc:spChg chg="mod">
          <ac:chgData name="Burgan GySgt Cord E" userId="2013e845-e6ab-41c2-af3c-2dc695f5271d" providerId="ADAL" clId="{1B083ED6-D4F0-4352-8B74-0A0837B109FD}" dt="2025-01-27T13:25:39.391" v="674" actId="1038"/>
          <ac:spMkLst>
            <pc:docMk/>
            <pc:sldMk cId="728666477" sldId="259"/>
            <ac:spMk id="7" creationId="{BDAA058C-E2D0-20CF-6505-263F0A30896E}"/>
          </ac:spMkLst>
        </pc:spChg>
        <pc:spChg chg="mod">
          <ac:chgData name="Burgan GySgt Cord E" userId="2013e845-e6ab-41c2-af3c-2dc695f5271d" providerId="ADAL" clId="{1B083ED6-D4F0-4352-8B74-0A0837B109FD}" dt="2025-01-27T13:25:39.391" v="674" actId="1038"/>
          <ac:spMkLst>
            <pc:docMk/>
            <pc:sldMk cId="728666477" sldId="259"/>
            <ac:spMk id="8" creationId="{E65B25E3-AC5E-97A7-273B-C76D522587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01372-15A6-4F96-825F-5A2C1631B43A}"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B93A8-536D-49E7-8606-5D89284E4890}" type="slidenum">
              <a:rPr lang="en-US" smtClean="0"/>
              <a:t>‹#›</a:t>
            </a:fld>
            <a:endParaRPr lang="en-US"/>
          </a:p>
        </p:txBody>
      </p:sp>
    </p:spTree>
    <p:extLst>
      <p:ext uri="{BB962C8B-B14F-4D97-AF65-F5344CB8AC3E}">
        <p14:creationId xmlns:p14="http://schemas.microsoft.com/office/powerpoint/2010/main" val="21009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1</a:t>
            </a:fld>
            <a:endParaRPr lang="en-US"/>
          </a:p>
        </p:txBody>
      </p:sp>
    </p:spTree>
    <p:extLst>
      <p:ext uri="{BB962C8B-B14F-4D97-AF65-F5344CB8AC3E}">
        <p14:creationId xmlns:p14="http://schemas.microsoft.com/office/powerpoint/2010/main" val="334501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The fulcrum of purpose must be forged, not found. Purpose is constructed every time we give Marines ownership, meaning, and memory; ownership over tasks, meaning behind roles, and memories that remind them what it’s all for. Purpose is not a lecture. It is a structure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 Matters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starts with the story Marines tell themselves. That story must tie their identity to the mission. “You’re not just standing post. You’re buying time for someone else to live.” That’s not fluff…it’s functional.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Yours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Give them stakes before they’re ready. People don’t grow into responsibility; they grow because of it. Letting them lead small prepares them to lead big.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doesn’t emerge in isolation. It emerges when Marines know they are needed. Specifically, not abstractly. Let them know: You matter, and this unit is different because you’re in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36</a:t>
            </a:fld>
            <a:endParaRPr lang="en-US"/>
          </a:p>
        </p:txBody>
      </p:sp>
    </p:spTree>
    <p:extLst>
      <p:ext uri="{BB962C8B-B14F-4D97-AF65-F5344CB8AC3E}">
        <p14:creationId xmlns:p14="http://schemas.microsoft.com/office/powerpoint/2010/main" val="218088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The fulcrum of purpose must be forged, not found. Purpose is constructed every time we give Marines ownership, meaning, and memory; ownership over tasks, meaning behind roles, and memories that remind them what it’s all for. Purpose is not a lecture. It is a structure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 Matters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starts with the story Marines tell themselves. That story must tie their identity to the mission. “You’re not just standing post. You’re buying time for someone else to live.” That’s not fluff…it’s functional.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Yours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Give them stakes before they’re ready. People don’t grow into responsibility; they grow because of it. Letting them lead small prepares them to lead big.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doesn’t emerge in isolation. It emerges when Marines know they are needed. Specifically, not abstractly. Let them know: You matter, and this unit is different because you’re in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37</a:t>
            </a:fld>
            <a:endParaRPr lang="en-US"/>
          </a:p>
        </p:txBody>
      </p:sp>
    </p:spTree>
    <p:extLst>
      <p:ext uri="{BB962C8B-B14F-4D97-AF65-F5344CB8AC3E}">
        <p14:creationId xmlns:p14="http://schemas.microsoft.com/office/powerpoint/2010/main" val="3530709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38</a:t>
            </a:fld>
            <a:endParaRPr lang="en-US"/>
          </a:p>
        </p:txBody>
      </p:sp>
    </p:spTree>
    <p:extLst>
      <p:ext uri="{BB962C8B-B14F-4D97-AF65-F5344CB8AC3E}">
        <p14:creationId xmlns:p14="http://schemas.microsoft.com/office/powerpoint/2010/main" val="78588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40</a:t>
            </a:fld>
            <a:endParaRPr lang="en-US"/>
          </a:p>
        </p:txBody>
      </p:sp>
    </p:spTree>
    <p:extLst>
      <p:ext uri="{BB962C8B-B14F-4D97-AF65-F5344CB8AC3E}">
        <p14:creationId xmlns:p14="http://schemas.microsoft.com/office/powerpoint/2010/main" val="92908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41</a:t>
            </a:fld>
            <a:endParaRPr lang="en-US"/>
          </a:p>
        </p:txBody>
      </p:sp>
    </p:spTree>
    <p:extLst>
      <p:ext uri="{BB962C8B-B14F-4D97-AF65-F5344CB8AC3E}">
        <p14:creationId xmlns:p14="http://schemas.microsoft.com/office/powerpoint/2010/main" val="295213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42</a:t>
            </a:fld>
            <a:endParaRPr lang="en-US"/>
          </a:p>
        </p:txBody>
      </p:sp>
    </p:spTree>
    <p:extLst>
      <p:ext uri="{BB962C8B-B14F-4D97-AF65-F5344CB8AC3E}">
        <p14:creationId xmlns:p14="http://schemas.microsoft.com/office/powerpoint/2010/main" val="421984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16</a:t>
            </a:fld>
            <a:endParaRPr lang="en-US"/>
          </a:p>
        </p:txBody>
      </p:sp>
    </p:spTree>
    <p:extLst>
      <p:ext uri="{BB962C8B-B14F-4D97-AF65-F5344CB8AC3E}">
        <p14:creationId xmlns:p14="http://schemas.microsoft.com/office/powerpoint/2010/main" val="162010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17</a:t>
            </a:fld>
            <a:endParaRPr lang="en-US"/>
          </a:p>
        </p:txBody>
      </p:sp>
    </p:spTree>
    <p:extLst>
      <p:ext uri="{BB962C8B-B14F-4D97-AF65-F5344CB8AC3E}">
        <p14:creationId xmlns:p14="http://schemas.microsoft.com/office/powerpoint/2010/main" val="20140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Books on March 25, 2025 alone.</a:t>
            </a:r>
          </a:p>
        </p:txBody>
      </p:sp>
      <p:sp>
        <p:nvSpPr>
          <p:cNvPr id="4" name="Slide Number Placeholder 3"/>
          <p:cNvSpPr>
            <a:spLocks noGrp="1"/>
          </p:cNvSpPr>
          <p:nvPr>
            <p:ph type="sldNum" sz="quarter" idx="5"/>
          </p:nvPr>
        </p:nvSpPr>
        <p:spPr/>
        <p:txBody>
          <a:bodyPr/>
          <a:lstStyle/>
          <a:p>
            <a:fld id="{521B93A8-536D-49E7-8606-5D89284E4890}" type="slidenum">
              <a:rPr lang="en-US" smtClean="0"/>
              <a:t>24</a:t>
            </a:fld>
            <a:endParaRPr lang="en-US"/>
          </a:p>
        </p:txBody>
      </p:sp>
    </p:spTree>
    <p:extLst>
      <p:ext uri="{BB962C8B-B14F-4D97-AF65-F5344CB8AC3E}">
        <p14:creationId xmlns:p14="http://schemas.microsoft.com/office/powerpoint/2010/main" val="320082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Books on March 25, 2025 alone.</a:t>
            </a:r>
          </a:p>
          <a:p>
            <a:r>
              <a:rPr lang="en-US" dirty="0"/>
              <a:t>217 Books in 3 months in 2025 on IKIGAI.</a:t>
            </a:r>
          </a:p>
        </p:txBody>
      </p:sp>
      <p:sp>
        <p:nvSpPr>
          <p:cNvPr id="4" name="Slide Number Placeholder 3"/>
          <p:cNvSpPr>
            <a:spLocks noGrp="1"/>
          </p:cNvSpPr>
          <p:nvPr>
            <p:ph type="sldNum" sz="quarter" idx="5"/>
          </p:nvPr>
        </p:nvSpPr>
        <p:spPr/>
        <p:txBody>
          <a:bodyPr/>
          <a:lstStyle/>
          <a:p>
            <a:fld id="{521B93A8-536D-49E7-8606-5D89284E4890}" type="slidenum">
              <a:rPr lang="en-US" smtClean="0"/>
              <a:t>25</a:t>
            </a:fld>
            <a:endParaRPr lang="en-US"/>
          </a:p>
        </p:txBody>
      </p:sp>
    </p:spTree>
    <p:extLst>
      <p:ext uri="{BB962C8B-B14F-4D97-AF65-F5344CB8AC3E}">
        <p14:creationId xmlns:p14="http://schemas.microsoft.com/office/powerpoint/2010/main" val="392505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Books on March 25, 2025 alone.</a:t>
            </a:r>
          </a:p>
          <a:p>
            <a:r>
              <a:rPr lang="en-US" dirty="0"/>
              <a:t>217 Books in 3 months in 2025 on IKIGAI.</a:t>
            </a:r>
          </a:p>
        </p:txBody>
      </p:sp>
      <p:sp>
        <p:nvSpPr>
          <p:cNvPr id="4" name="Slide Number Placeholder 3"/>
          <p:cNvSpPr>
            <a:spLocks noGrp="1"/>
          </p:cNvSpPr>
          <p:nvPr>
            <p:ph type="sldNum" sz="quarter" idx="5"/>
          </p:nvPr>
        </p:nvSpPr>
        <p:spPr/>
        <p:txBody>
          <a:bodyPr/>
          <a:lstStyle/>
          <a:p>
            <a:fld id="{521B93A8-536D-49E7-8606-5D89284E4890}" type="slidenum">
              <a:rPr lang="en-US" smtClean="0"/>
              <a:t>26</a:t>
            </a:fld>
            <a:endParaRPr lang="en-US"/>
          </a:p>
        </p:txBody>
      </p:sp>
    </p:spTree>
    <p:extLst>
      <p:ext uri="{BB962C8B-B14F-4D97-AF65-F5344CB8AC3E}">
        <p14:creationId xmlns:p14="http://schemas.microsoft.com/office/powerpoint/2010/main" val="236403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Cameron, K.S., &amp; Quinn, R.E. (2011).</a:t>
            </a:r>
            <a:br>
              <a:rPr lang="en-US" sz="1100" b="0" dirty="0"/>
            </a:br>
            <a:r>
              <a:rPr lang="en-US" sz="1100" b="0" i="1" dirty="0"/>
              <a:t>Diagnosing and Changing Organizational Culture: Based on the Competing Values Framework</a:t>
            </a:r>
          </a:p>
          <a:p>
            <a:endParaRPr lang="en-US" sz="1100" b="0" i="1" dirty="0"/>
          </a:p>
          <a:p>
            <a:r>
              <a:rPr lang="en-US" sz="1600" dirty="0"/>
              <a:t>This book helps explains how </a:t>
            </a:r>
            <a:r>
              <a:rPr lang="en-US" sz="1600" b="1" dirty="0"/>
              <a:t>culture</a:t>
            </a:r>
            <a:r>
              <a:rPr lang="en-US" sz="1600" dirty="0"/>
              <a:t> is not just a </a:t>
            </a:r>
            <a:r>
              <a:rPr lang="en-US" sz="1600" b="0" dirty="0"/>
              <a:t>top-down mandate, but emerges from behavioral alignment at the micro level.</a:t>
            </a:r>
          </a:p>
          <a:p>
            <a:endParaRPr lang="en-US" sz="1100" b="0" dirty="0"/>
          </a:p>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27</a:t>
            </a:fld>
            <a:endParaRPr lang="en-US"/>
          </a:p>
        </p:txBody>
      </p:sp>
    </p:spTree>
    <p:extLst>
      <p:ext uri="{BB962C8B-B14F-4D97-AF65-F5344CB8AC3E}">
        <p14:creationId xmlns:p14="http://schemas.microsoft.com/office/powerpoint/2010/main" val="370555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The fulcrum of purpose must be forged, not found. Purpose is constructed every time we give Marines ownership, meaning, and memory; ownership over tasks, meaning behind roles, and memories that remind them what it’s all for. Purpose is not a lecture. It is a structure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 Matters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starts with the story Marines tell themselves. That story must tie their identity to the mission. “You’re not just standing post. You’re buying time for someone else to live.” That’s not fluff…it’s functional.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Yours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Give them stakes before they’re ready. People don’t grow into responsibility; they grow because of it. Letting them lead small prepares them to lead big.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doesn’t emerge in isolation. It emerges when Marines know they are needed. Specifically, not abstractly. Let them know: You matter, and this unit is different because you’re in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34</a:t>
            </a:fld>
            <a:endParaRPr lang="en-US"/>
          </a:p>
        </p:txBody>
      </p:sp>
    </p:spTree>
    <p:extLst>
      <p:ext uri="{BB962C8B-B14F-4D97-AF65-F5344CB8AC3E}">
        <p14:creationId xmlns:p14="http://schemas.microsoft.com/office/powerpoint/2010/main" val="299222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The fulcrum of purpose must be forged, not found. Purpose is constructed every time we give Marines ownership, meaning, and memory; ownership over tasks, meaning behind roles, and memories that remind them what it’s all for. Purpose is not a lecture. It is a structure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 Matters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starts with the story Marines tell themselves. That story must tie their identity to the mission. “You’re not just standing post. You’re buying time for someone else to live.” That’s not fluff…it’s functional.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Yours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Give them stakes before they’re ready. People don’t grow into responsibility; they grow because of it. Letting them lead small prepares them to lead big.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Why It’s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Purpose doesn’t emerge in isolation. It emerges when Marines know they are needed. Specifically, not abstractly. Let them know: You matter, and this unit is different because you’re in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1B93A8-536D-49E7-8606-5D89284E4890}" type="slidenum">
              <a:rPr lang="en-US" smtClean="0"/>
              <a:t>35</a:t>
            </a:fld>
            <a:endParaRPr lang="en-US"/>
          </a:p>
        </p:txBody>
      </p:sp>
    </p:spTree>
    <p:extLst>
      <p:ext uri="{BB962C8B-B14F-4D97-AF65-F5344CB8AC3E}">
        <p14:creationId xmlns:p14="http://schemas.microsoft.com/office/powerpoint/2010/main" val="142005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4EC-67FD-5E24-2571-E2AF026BE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AB7CA8-2BFC-45E5-6734-F80A274D2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5A68C-C198-728B-0C78-2803458AE962}"/>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CFDB47C7-B027-22B5-590F-932BBB82E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B7CC3-5CCA-A7C2-9944-81820EBC3199}"/>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4280741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7AC3-7F5D-A655-EC4E-24253CC4AA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6B5164-A233-E4D2-A389-94377FC3C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03B81-A496-1C2A-8C99-A3943705FC57}"/>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3317576B-4D5A-6FA7-391F-EC981F21E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F5AAD-07D3-6D6C-3384-6199DF915849}"/>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283281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972FF-FE03-9DB6-6863-533F056286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15D390-9298-2B1A-C24F-80985FE60D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0AD76-2E3C-4BDD-237E-232F2B9F1B46}"/>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45807FE7-F817-0796-B587-B57DAB4E2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66A35-704F-E98B-B24B-063FACBCB264}"/>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61110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6CC2-7ACA-E979-F51D-B29B8B01F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A4A81-4CF8-E3FD-3384-D7EC17B2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F779E-2ADD-AC1E-6734-E29129CB58A5}"/>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B2A6B9EB-6226-574F-B9F5-41D84FA29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7B999-C275-7028-927A-1D97C85A7EA7}"/>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347309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7A32-D1A9-EAD1-5C74-C6C21BE7F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5DC0D6-E980-AA58-EC46-F21B276214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B7455-A6EA-4F7B-C93B-92CEA13177E0}"/>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E88783D8-2A5B-0CCB-E9AB-3101DA73E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A180E-DBDB-3D4E-C941-9BFBBFD33D68}"/>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11616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6F96-A1B7-AA6E-0AB1-CA4D433F81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1E73F-5BDA-9CF1-5816-DB370EB389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5FA57-4D39-D471-676C-8FEDD75D11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496877-370F-12BE-B49F-05DB65E1C3C3}"/>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6" name="Footer Placeholder 5">
            <a:extLst>
              <a:ext uri="{FF2B5EF4-FFF2-40B4-BE49-F238E27FC236}">
                <a16:creationId xmlns:a16="http://schemas.microsoft.com/office/drawing/2014/main" id="{5EEC680F-BEC9-E217-C1A0-F8CEE51B1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33847-70C4-A94F-EECA-C44183264025}"/>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3840509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B25C-1C08-B94D-5A5C-DE066FE150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D92CC-70CA-8158-05FE-4A17701E2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9474A-6279-8701-1740-33403ED9C4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EB526-1959-2987-5227-96481201F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6F3-AB78-4CCA-3E35-D4BA66459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7D3ED-3587-E0AD-3BD7-A0DDAC98277B}"/>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8" name="Footer Placeholder 7">
            <a:extLst>
              <a:ext uri="{FF2B5EF4-FFF2-40B4-BE49-F238E27FC236}">
                <a16:creationId xmlns:a16="http://schemas.microsoft.com/office/drawing/2014/main" id="{2488670D-9AF7-DE94-7669-B4F23D0BA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010D-45A5-B4A7-38CC-71939014CFFD}"/>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150538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18FF-E4BA-1DD5-B583-F19010814B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270EFC-F377-DA66-A5B1-39D2A31BE825}"/>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4" name="Footer Placeholder 3">
            <a:extLst>
              <a:ext uri="{FF2B5EF4-FFF2-40B4-BE49-F238E27FC236}">
                <a16:creationId xmlns:a16="http://schemas.microsoft.com/office/drawing/2014/main" id="{4F15D7FD-75F7-E0E0-3B4D-567ED1C159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08380B-AF2C-1D78-9FF3-3B6B0954E31D}"/>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5991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FC5A8-27A5-7750-2ABC-B36A3874777A}"/>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3" name="Footer Placeholder 2">
            <a:extLst>
              <a:ext uri="{FF2B5EF4-FFF2-40B4-BE49-F238E27FC236}">
                <a16:creationId xmlns:a16="http://schemas.microsoft.com/office/drawing/2014/main" id="{7350EBCC-07F5-0D61-2A5A-74C61BB4A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67BA91-4915-9D00-7342-27836CC1CBB9}"/>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415358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4F61-2DD2-7773-E7E7-E15F9EF02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70976-060D-A03D-0C9E-E9715281B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11B3F-7DFE-EF90-BA67-23EF6C21B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5D5FE4-1E1F-D4E4-ED09-E5C9A30F99BA}"/>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6" name="Footer Placeholder 5">
            <a:extLst>
              <a:ext uri="{FF2B5EF4-FFF2-40B4-BE49-F238E27FC236}">
                <a16:creationId xmlns:a16="http://schemas.microsoft.com/office/drawing/2014/main" id="{13B2DD45-22BA-322F-E4DA-CB564BE7A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46DCB-5920-7524-ACB9-659A3A39F4BE}"/>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326120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71AC-CAD7-FD4C-890F-76F90DDA4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18F702-7BCA-4942-209C-DC06C409F2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0ED343-071A-6D1E-914E-3064E1D53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7D011-132D-C1E1-1858-B898C96A5DEE}"/>
              </a:ext>
            </a:extLst>
          </p:cNvPr>
          <p:cNvSpPr>
            <a:spLocks noGrp="1"/>
          </p:cNvSpPr>
          <p:nvPr>
            <p:ph type="dt" sz="half" idx="10"/>
          </p:nvPr>
        </p:nvSpPr>
        <p:spPr/>
        <p:txBody>
          <a:bodyPr/>
          <a:lstStyle/>
          <a:p>
            <a:fld id="{359FE91D-41CC-49EB-92A3-6F812F43E114}" type="datetimeFigureOut">
              <a:rPr lang="en-US" smtClean="0"/>
              <a:t>4/15/2025</a:t>
            </a:fld>
            <a:endParaRPr lang="en-US"/>
          </a:p>
        </p:txBody>
      </p:sp>
      <p:sp>
        <p:nvSpPr>
          <p:cNvPr id="6" name="Footer Placeholder 5">
            <a:extLst>
              <a:ext uri="{FF2B5EF4-FFF2-40B4-BE49-F238E27FC236}">
                <a16:creationId xmlns:a16="http://schemas.microsoft.com/office/drawing/2014/main" id="{02F6FC2A-863B-485C-8CB6-F7462065E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1D0B8-514B-A38F-AF7F-E053A0B84FE2}"/>
              </a:ext>
            </a:extLst>
          </p:cNvPr>
          <p:cNvSpPr>
            <a:spLocks noGrp="1"/>
          </p:cNvSpPr>
          <p:nvPr>
            <p:ph type="sldNum" sz="quarter" idx="12"/>
          </p:nvPr>
        </p:nvSpPr>
        <p:spPr/>
        <p:txBody>
          <a:bodyPr/>
          <a:lstStyle/>
          <a:p>
            <a:fld id="{908F4245-821E-43BB-828F-319D515011DC}" type="slidenum">
              <a:rPr lang="en-US" smtClean="0"/>
              <a:t>‹#›</a:t>
            </a:fld>
            <a:endParaRPr lang="en-US"/>
          </a:p>
        </p:txBody>
      </p:sp>
    </p:spTree>
    <p:extLst>
      <p:ext uri="{BB962C8B-B14F-4D97-AF65-F5344CB8AC3E}">
        <p14:creationId xmlns:p14="http://schemas.microsoft.com/office/powerpoint/2010/main" val="171280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E1CBD-70DF-BE8A-B70A-9E193C29F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75F3F-650B-C993-B9F3-179826EB0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DC9B-0200-253C-EF75-5CBEAAC3C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FE91D-41CC-49EB-92A3-6F812F43E114}" type="datetimeFigureOut">
              <a:rPr lang="en-US" smtClean="0"/>
              <a:t>4/15/2025</a:t>
            </a:fld>
            <a:endParaRPr lang="en-US"/>
          </a:p>
        </p:txBody>
      </p:sp>
      <p:sp>
        <p:nvSpPr>
          <p:cNvPr id="5" name="Footer Placeholder 4">
            <a:extLst>
              <a:ext uri="{FF2B5EF4-FFF2-40B4-BE49-F238E27FC236}">
                <a16:creationId xmlns:a16="http://schemas.microsoft.com/office/drawing/2014/main" id="{9DF774DC-B09A-2F6A-83BA-E0EF9C119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C82BE2-56A1-EC79-209A-F7B1CD9AE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8F4245-821E-43BB-828F-319D515011DC}" type="slidenum">
              <a:rPr lang="en-US" smtClean="0"/>
              <a:t>‹#›</a:t>
            </a:fld>
            <a:endParaRPr lang="en-US"/>
          </a:p>
        </p:txBody>
      </p:sp>
    </p:spTree>
    <p:extLst>
      <p:ext uri="{BB962C8B-B14F-4D97-AF65-F5344CB8AC3E}">
        <p14:creationId xmlns:p14="http://schemas.microsoft.com/office/powerpoint/2010/main" val="2949506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7/06/relationships/model3d" Target="../media/model3d2.glb"/><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17/06/relationships/model3d" Target="../media/model3d3.glb"/></Relationships>
</file>

<file path=ppt/slides/_rels/slide34.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17/06/relationships/model3d" Target="../media/model3d3.glb"/><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17/06/relationships/model3d" Target="../media/model3d3.glb"/><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17/06/relationships/model3d" Target="../media/model3d3.glb"/><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microsoft.com/office/2017/06/relationships/model3d" Target="../media/model3d2.glb"/><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17/06/relationships/model3d" Target="../media/model3d3.glb"/><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4" name="Group 203">
            <a:extLst>
              <a:ext uri="{FF2B5EF4-FFF2-40B4-BE49-F238E27FC236}">
                <a16:creationId xmlns:a16="http://schemas.microsoft.com/office/drawing/2014/main" id="{C2616E71-7702-4514-BCE4-BAADB22ED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05" name="Color Cover">
              <a:extLst>
                <a:ext uri="{FF2B5EF4-FFF2-40B4-BE49-F238E27FC236}">
                  <a16:creationId xmlns:a16="http://schemas.microsoft.com/office/drawing/2014/main" id="{15F9A7D7-E8EB-49D7-ACB0-13481EF1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Color Cover">
              <a:extLst>
                <a:ext uri="{FF2B5EF4-FFF2-40B4-BE49-F238E27FC236}">
                  <a16:creationId xmlns:a16="http://schemas.microsoft.com/office/drawing/2014/main" id="{044CB560-3BF4-4256-8C60-8864DA0AB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 name="Group 207">
            <a:extLst>
              <a:ext uri="{FF2B5EF4-FFF2-40B4-BE49-F238E27FC236}">
                <a16:creationId xmlns:a16="http://schemas.microsoft.com/office/drawing/2014/main" id="{A2840072-D6EC-480D-9A1B-928B36F9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09" name="Color">
              <a:extLst>
                <a:ext uri="{FF2B5EF4-FFF2-40B4-BE49-F238E27FC236}">
                  <a16:creationId xmlns:a16="http://schemas.microsoft.com/office/drawing/2014/main" id="{CADDA0B4-EE72-46AA-A7BB-C271924B7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Color">
              <a:extLst>
                <a:ext uri="{FF2B5EF4-FFF2-40B4-BE49-F238E27FC236}">
                  <a16:creationId xmlns:a16="http://schemas.microsoft.com/office/drawing/2014/main" id="{B2519E48-483B-4612-935D-790A1060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green logo&#10;&#10;Description automatically generated">
            <a:extLst>
              <a:ext uri="{FF2B5EF4-FFF2-40B4-BE49-F238E27FC236}">
                <a16:creationId xmlns:a16="http://schemas.microsoft.com/office/drawing/2014/main" id="{BE140601-2208-7D94-F6FD-17A2202BDFCE}"/>
              </a:ext>
            </a:extLst>
          </p:cNvPr>
          <p:cNvPicPr>
            <a:picLocks noChangeAspect="1"/>
          </p:cNvPicPr>
          <p:nvPr/>
        </p:nvPicPr>
        <p:blipFill rotWithShape="1">
          <a:blip r:embed="rId3">
            <a:extLst>
              <a:ext uri="{28A0092B-C50C-407E-A947-70E740481C1C}">
                <a14:useLocalDpi xmlns:a14="http://schemas.microsoft.com/office/drawing/2010/main" val="0"/>
              </a:ext>
            </a:extLst>
          </a:blip>
          <a:srcRect l="-76840" r="-77064" b="2"/>
          <a:stretch/>
        </p:blipFill>
        <p:spPr>
          <a:xfrm>
            <a:off x="3476244" y="95536"/>
            <a:ext cx="10889442" cy="6126733"/>
          </a:xfrm>
          <a:prstGeom prst="rect">
            <a:avLst/>
          </a:prstGeom>
        </p:spPr>
      </p:pic>
      <p:grpSp>
        <p:nvGrpSpPr>
          <p:cNvPr id="212" name="Group 21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3" name="Freeform: Shape 21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4" name="Freeform: Shape 21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5" name="Freeform: Shape 21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6" name="Freeform: Shape 21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9" name="Freeform: Shape 21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458A015-2B52-97BC-6665-2028AAFDC129}"/>
              </a:ext>
            </a:extLst>
          </p:cNvPr>
          <p:cNvSpPr>
            <a:spLocks noGrp="1"/>
          </p:cNvSpPr>
          <p:nvPr>
            <p:ph type="ctrTitle"/>
          </p:nvPr>
        </p:nvSpPr>
        <p:spPr>
          <a:xfrm>
            <a:off x="1012644" y="950848"/>
            <a:ext cx="5203990" cy="2782723"/>
          </a:xfrm>
        </p:spPr>
        <p:txBody>
          <a:bodyPr anchor="b">
            <a:noAutofit/>
          </a:bodyPr>
          <a:lstStyle/>
          <a:p>
            <a:pPr algn="l"/>
            <a:r>
              <a:rPr lang="en-US" sz="5400" b="1" dirty="0">
                <a:solidFill>
                  <a:schemeClr val="bg1">
                    <a:lumMod val="20000"/>
                    <a:lumOff val="80000"/>
                  </a:schemeClr>
                </a:solidFill>
              </a:rPr>
              <a:t>Enlisted Professional Military Education</a:t>
            </a:r>
          </a:p>
        </p:txBody>
      </p:sp>
      <p:sp>
        <p:nvSpPr>
          <p:cNvPr id="3" name="Subtitle 2">
            <a:extLst>
              <a:ext uri="{FF2B5EF4-FFF2-40B4-BE49-F238E27FC236}">
                <a16:creationId xmlns:a16="http://schemas.microsoft.com/office/drawing/2014/main" id="{BC242305-F328-745A-BF2F-3945B1B7E084}"/>
              </a:ext>
            </a:extLst>
          </p:cNvPr>
          <p:cNvSpPr>
            <a:spLocks noGrp="1"/>
          </p:cNvSpPr>
          <p:nvPr>
            <p:ph type="subTitle" idx="1"/>
          </p:nvPr>
        </p:nvSpPr>
        <p:spPr>
          <a:xfrm>
            <a:off x="1012645" y="3780480"/>
            <a:ext cx="5203989" cy="1936059"/>
          </a:xfrm>
        </p:spPr>
        <p:txBody>
          <a:bodyPr anchor="t">
            <a:normAutofit/>
          </a:bodyPr>
          <a:lstStyle/>
          <a:p>
            <a:pPr algn="l"/>
            <a:r>
              <a:rPr lang="en-US" sz="3200" dirty="0">
                <a:solidFill>
                  <a:schemeClr val="bg1">
                    <a:lumMod val="20000"/>
                    <a:lumOff val="80000"/>
                  </a:schemeClr>
                </a:solidFill>
              </a:rPr>
              <a:t>The Pace of Purpose</a:t>
            </a:r>
          </a:p>
        </p:txBody>
      </p:sp>
    </p:spTree>
    <p:extLst>
      <p:ext uri="{BB962C8B-B14F-4D97-AF65-F5344CB8AC3E}">
        <p14:creationId xmlns:p14="http://schemas.microsoft.com/office/powerpoint/2010/main" val="28846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2544763" y="711856"/>
            <a:ext cx="7310437" cy="495234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EAAE042-EE06-FDB7-6919-85C2F7F817EC}"/>
              </a:ext>
            </a:extLst>
          </p:cNvPr>
          <p:cNvSpPr txBox="1">
            <a:spLocks/>
          </p:cNvSpPr>
          <p:nvPr/>
        </p:nvSpPr>
        <p:spPr>
          <a:xfrm>
            <a:off x="11391900" y="0"/>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Destructive Behaviors</a:t>
            </a:r>
          </a:p>
        </p:txBody>
      </p:sp>
    </p:spTree>
    <p:extLst>
      <p:ext uri="{BB962C8B-B14F-4D97-AF65-F5344CB8AC3E}">
        <p14:creationId xmlns:p14="http://schemas.microsoft.com/office/powerpoint/2010/main" val="379122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10" descr="China Silhouette, East Asian, Traditional Elements, Iconic Architecture,  Cultural Landmark PNG">
            <a:extLst>
              <a:ext uri="{FF2B5EF4-FFF2-40B4-BE49-F238E27FC236}">
                <a16:creationId xmlns:a16="http://schemas.microsoft.com/office/drawing/2014/main" id="{EE9F6C66-DB91-88F8-27E3-414E69816C55}"/>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224337" y="2109988"/>
            <a:ext cx="3894137" cy="26380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E682917-8C92-6058-FFDB-905A1CD37016}"/>
              </a:ext>
            </a:extLst>
          </p:cNvPr>
          <p:cNvSpPr txBox="1">
            <a:spLocks/>
          </p:cNvSpPr>
          <p:nvPr/>
        </p:nvSpPr>
        <p:spPr>
          <a:xfrm>
            <a:off x="0" y="0"/>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Destructive Behaviors</a:t>
            </a:r>
          </a:p>
        </p:txBody>
      </p:sp>
      <p:pic>
        <p:nvPicPr>
          <p:cNvPr id="7" name="Picture 6" descr="Graphical user interface, text, application&#10;&#10;AI-generated content may be incorrect.">
            <a:extLst>
              <a:ext uri="{FF2B5EF4-FFF2-40B4-BE49-F238E27FC236}">
                <a16:creationId xmlns:a16="http://schemas.microsoft.com/office/drawing/2014/main" id="{4F79B762-C3D6-8799-170F-DD078A72C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300" y="7023099"/>
            <a:ext cx="3784600" cy="5023352"/>
          </a:xfrm>
          <a:prstGeom prst="rect">
            <a:avLst/>
          </a:prstGeom>
        </p:spPr>
      </p:pic>
    </p:spTree>
    <p:extLst>
      <p:ext uri="{BB962C8B-B14F-4D97-AF65-F5344CB8AC3E}">
        <p14:creationId xmlns:p14="http://schemas.microsoft.com/office/powerpoint/2010/main" val="162046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10" descr="China Silhouette, East Asian, Traditional Elements, Iconic Architecture,  Cultural Landmark PNG">
            <a:extLst>
              <a:ext uri="{FF2B5EF4-FFF2-40B4-BE49-F238E27FC236}">
                <a16:creationId xmlns:a16="http://schemas.microsoft.com/office/drawing/2014/main" id="{EE9F6C66-DB91-88F8-27E3-414E69816C55}"/>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224337" y="2109988"/>
            <a:ext cx="3894137" cy="26380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E682917-8C92-6058-FFDB-905A1CD37016}"/>
              </a:ext>
            </a:extLst>
          </p:cNvPr>
          <p:cNvSpPr txBox="1">
            <a:spLocks/>
          </p:cNvSpPr>
          <p:nvPr/>
        </p:nvSpPr>
        <p:spPr>
          <a:xfrm>
            <a:off x="0" y="0"/>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Destructive Behaviors</a:t>
            </a:r>
          </a:p>
        </p:txBody>
      </p:sp>
      <p:pic>
        <p:nvPicPr>
          <p:cNvPr id="7" name="Picture 6" descr="Graphical user interface, text, application&#10;&#10;AI-generated content may be incorrect.">
            <a:extLst>
              <a:ext uri="{FF2B5EF4-FFF2-40B4-BE49-F238E27FC236}">
                <a16:creationId xmlns:a16="http://schemas.microsoft.com/office/drawing/2014/main" id="{4F79B762-C3D6-8799-170F-DD078A72C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700" y="1095123"/>
            <a:ext cx="3784600" cy="5023352"/>
          </a:xfrm>
          <a:prstGeom prst="rect">
            <a:avLst/>
          </a:prstGeom>
        </p:spPr>
      </p:pic>
    </p:spTree>
    <p:extLst>
      <p:ext uri="{BB962C8B-B14F-4D97-AF65-F5344CB8AC3E}">
        <p14:creationId xmlns:p14="http://schemas.microsoft.com/office/powerpoint/2010/main" val="363773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10" descr="China Silhouette, East Asian, Traditional Elements, Iconic Architecture,  Cultural Landmark PNG">
            <a:extLst>
              <a:ext uri="{FF2B5EF4-FFF2-40B4-BE49-F238E27FC236}">
                <a16:creationId xmlns:a16="http://schemas.microsoft.com/office/drawing/2014/main" id="{EE9F6C66-DB91-88F8-27E3-414E69816C55}"/>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224337" y="2109988"/>
            <a:ext cx="3894137" cy="26380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E682917-8C92-6058-FFDB-905A1CD37016}"/>
              </a:ext>
            </a:extLst>
          </p:cNvPr>
          <p:cNvSpPr txBox="1">
            <a:spLocks/>
          </p:cNvSpPr>
          <p:nvPr/>
        </p:nvSpPr>
        <p:spPr>
          <a:xfrm>
            <a:off x="0" y="0"/>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Destructive Behaviors</a:t>
            </a:r>
          </a:p>
        </p:txBody>
      </p:sp>
      <p:pic>
        <p:nvPicPr>
          <p:cNvPr id="7" name="Picture 6" descr="Graphical user interface, text, application&#10;&#10;AI-generated content may be incorrect.">
            <a:extLst>
              <a:ext uri="{FF2B5EF4-FFF2-40B4-BE49-F238E27FC236}">
                <a16:creationId xmlns:a16="http://schemas.microsoft.com/office/drawing/2014/main" id="{4F79B762-C3D6-8799-170F-DD078A72C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1371600"/>
            <a:ext cx="3784600" cy="5023352"/>
          </a:xfrm>
          <a:prstGeom prst="rect">
            <a:avLst/>
          </a:prstGeom>
        </p:spPr>
      </p:pic>
      <p:pic>
        <p:nvPicPr>
          <p:cNvPr id="3" name="Picture 2">
            <a:extLst>
              <a:ext uri="{FF2B5EF4-FFF2-40B4-BE49-F238E27FC236}">
                <a16:creationId xmlns:a16="http://schemas.microsoft.com/office/drawing/2014/main" id="{98013F77-74EC-CA6E-32D1-315200B751C4}"/>
              </a:ext>
            </a:extLst>
          </p:cNvPr>
          <p:cNvPicPr>
            <a:picLocks noChangeAspect="1"/>
          </p:cNvPicPr>
          <p:nvPr/>
        </p:nvPicPr>
        <p:blipFill>
          <a:blip r:embed="rId4"/>
          <a:stretch>
            <a:fillRect/>
          </a:stretch>
        </p:blipFill>
        <p:spPr>
          <a:xfrm>
            <a:off x="4368800" y="1644582"/>
            <a:ext cx="7534069" cy="4032318"/>
          </a:xfrm>
          <a:prstGeom prst="rect">
            <a:avLst/>
          </a:prstGeom>
        </p:spPr>
      </p:pic>
      <p:sp>
        <p:nvSpPr>
          <p:cNvPr id="6" name="Rectangle 5">
            <a:extLst>
              <a:ext uri="{FF2B5EF4-FFF2-40B4-BE49-F238E27FC236}">
                <a16:creationId xmlns:a16="http://schemas.microsoft.com/office/drawing/2014/main" id="{82549BAD-EB64-73C1-B349-62CBEB0D415E}"/>
              </a:ext>
            </a:extLst>
          </p:cNvPr>
          <p:cNvSpPr/>
          <p:nvPr/>
        </p:nvSpPr>
        <p:spPr>
          <a:xfrm>
            <a:off x="9410700" y="3187700"/>
            <a:ext cx="2057400" cy="355600"/>
          </a:xfrm>
          <a:prstGeom prst="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6CFBD7-45B0-3C03-9487-D2EB1FCFC520}"/>
              </a:ext>
            </a:extLst>
          </p:cNvPr>
          <p:cNvSpPr/>
          <p:nvPr/>
        </p:nvSpPr>
        <p:spPr>
          <a:xfrm>
            <a:off x="4832350" y="3476876"/>
            <a:ext cx="2266950" cy="355600"/>
          </a:xfrm>
          <a:prstGeom prst="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343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9A8BE-0DA0-E5CD-18B7-AF0A86F90CB9}"/>
              </a:ext>
            </a:extLst>
          </p:cNvPr>
          <p:cNvSpPr txBox="1"/>
          <p:nvPr/>
        </p:nvSpPr>
        <p:spPr>
          <a:xfrm>
            <a:off x="-191798" y="0"/>
            <a:ext cx="12575595" cy="1446550"/>
          </a:xfrm>
          <a:prstGeom prst="rect">
            <a:avLst/>
          </a:prstGeom>
          <a:noFill/>
          <a:effectLst/>
        </p:spPr>
        <p:txBody>
          <a:bodyPr wrap="square">
            <a:spAutoFit/>
          </a:bodyPr>
          <a:lstStyle/>
          <a:p>
            <a:pPr algn="ctr"/>
            <a:r>
              <a:rPr lang="en-US" sz="4400" b="1" dirty="0">
                <a:latin typeface="+mj-lt"/>
              </a:rPr>
              <a:t>THE </a:t>
            </a:r>
            <a:r>
              <a:rPr lang="en-US" sz="4400" b="1" u="sng" dirty="0">
                <a:latin typeface="+mj-lt"/>
              </a:rPr>
              <a:t>PRACTICE</a:t>
            </a:r>
            <a:r>
              <a:rPr lang="en-US" sz="4400" b="1" dirty="0">
                <a:latin typeface="+mj-lt"/>
              </a:rPr>
              <a:t> OF </a:t>
            </a:r>
            <a:r>
              <a:rPr lang="en-US" sz="4400" b="1" u="sng" dirty="0">
                <a:latin typeface="+mj-lt"/>
              </a:rPr>
              <a:t>PRINCIPLES</a:t>
            </a:r>
            <a:r>
              <a:rPr lang="en-US" sz="4400" b="1" dirty="0">
                <a:latin typeface="+mj-lt"/>
              </a:rPr>
              <a:t>  MUST</a:t>
            </a:r>
          </a:p>
          <a:p>
            <a:pPr algn="ctr"/>
            <a:r>
              <a:rPr lang="en-US" sz="4400" b="1" u="sng" dirty="0">
                <a:latin typeface="+mj-lt"/>
              </a:rPr>
              <a:t>PRECEDE</a:t>
            </a:r>
            <a:r>
              <a:rPr lang="en-US" sz="4400" b="1" dirty="0">
                <a:latin typeface="+mj-lt"/>
              </a:rPr>
              <a:t> THEIR </a:t>
            </a:r>
            <a:r>
              <a:rPr lang="en-US" sz="4400" b="1" u="sng" dirty="0">
                <a:latin typeface="+mj-lt"/>
              </a:rPr>
              <a:t>PROVENANCE</a:t>
            </a:r>
          </a:p>
        </p:txBody>
      </p:sp>
      <p:sp>
        <p:nvSpPr>
          <p:cNvPr id="6" name="TextBox 5">
            <a:extLst>
              <a:ext uri="{FF2B5EF4-FFF2-40B4-BE49-F238E27FC236}">
                <a16:creationId xmlns:a16="http://schemas.microsoft.com/office/drawing/2014/main" id="{2D9710B4-3BB0-A7F9-3BF9-89F5BDA460C2}"/>
              </a:ext>
            </a:extLst>
          </p:cNvPr>
          <p:cNvSpPr txBox="1"/>
          <p:nvPr/>
        </p:nvSpPr>
        <p:spPr>
          <a:xfrm>
            <a:off x="0" y="1711862"/>
            <a:ext cx="12077700" cy="482248"/>
          </a:xfrm>
          <a:prstGeom prst="rect">
            <a:avLst/>
          </a:prstGeom>
          <a:noFill/>
        </p:spPr>
        <p:txBody>
          <a:bodyPr wrap="square">
            <a:spAutoFit/>
          </a:bodyPr>
          <a:lstStyle/>
          <a:p>
            <a:pPr lvl="1">
              <a:lnSpc>
                <a:spcPct val="110000"/>
              </a:lnSpc>
              <a:spcBef>
                <a:spcPts val="0"/>
              </a:spcBef>
              <a:spcAft>
                <a:spcPts val="300"/>
              </a:spcAft>
              <a:tabLst>
                <a:tab pos="457200" algn="l"/>
              </a:tabLst>
            </a:pPr>
            <a:r>
              <a:rPr lang="en-US" sz="2400" b="1" dirty="0">
                <a:effectLst/>
                <a:latin typeface="+mn-lt"/>
                <a:ea typeface="Times New Roman" panose="02020603050405020304" pitchFamily="18" charset="0"/>
                <a:cs typeface="Aptos" panose="020B0004020202020204" pitchFamily="34" charset="0"/>
              </a:rPr>
              <a:t>Skilled Leader: </a:t>
            </a:r>
            <a:r>
              <a:rPr lang="en-US" sz="2400" dirty="0">
                <a:effectLst/>
                <a:latin typeface="+mn-lt"/>
                <a:ea typeface="Times New Roman" panose="02020603050405020304" pitchFamily="18" charset="0"/>
                <a:cs typeface="Aptos" panose="020B0004020202020204" pitchFamily="34" charset="0"/>
              </a:rPr>
              <a:t>A trusted mentor and motivator, </a:t>
            </a:r>
            <a:r>
              <a:rPr lang="en-US" sz="2400" u="sng" dirty="0">
                <a:effectLst/>
                <a:latin typeface="+mn-lt"/>
                <a:ea typeface="Times New Roman" panose="02020603050405020304" pitchFamily="18" charset="0"/>
                <a:cs typeface="Aptos" panose="020B0004020202020204" pitchFamily="34" charset="0"/>
              </a:rPr>
              <a:t>transitioning policy into</a:t>
            </a:r>
            <a:r>
              <a:rPr lang="en-US" sz="2400" u="sng" dirty="0">
                <a:latin typeface="+mn-lt"/>
                <a:ea typeface="Times New Roman" panose="02020603050405020304" pitchFamily="18" charset="0"/>
                <a:cs typeface="Aptos" panose="020B0004020202020204" pitchFamily="34" charset="0"/>
              </a:rPr>
              <a:t> action</a:t>
            </a:r>
            <a:r>
              <a:rPr lang="en-US" sz="2400" u="sng" dirty="0">
                <a:effectLst/>
                <a:latin typeface="+mn-lt"/>
                <a:ea typeface="Times New Roman" panose="02020603050405020304" pitchFamily="18" charset="0"/>
                <a:cs typeface="Aptos" panose="020B0004020202020204" pitchFamily="34" charset="0"/>
              </a:rPr>
              <a:t>.</a:t>
            </a:r>
            <a:endParaRPr lang="en-US" sz="2400" u="sng" dirty="0">
              <a:effectLst/>
              <a:latin typeface="+mn-lt"/>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BDD352AE-695A-C23C-225E-B7F7678150C5}"/>
              </a:ext>
            </a:extLst>
          </p:cNvPr>
          <p:cNvSpPr txBox="1"/>
          <p:nvPr/>
        </p:nvSpPr>
        <p:spPr>
          <a:xfrm>
            <a:off x="0" y="3401758"/>
            <a:ext cx="12077700" cy="1294778"/>
          </a:xfrm>
          <a:prstGeom prst="rect">
            <a:avLst/>
          </a:prstGeom>
          <a:noFill/>
        </p:spPr>
        <p:txBody>
          <a:bodyPr wrap="square">
            <a:spAutoFit/>
          </a:bodyPr>
          <a:lstStyle/>
          <a:p>
            <a:pPr lvl="1">
              <a:lnSpc>
                <a:spcPct val="110000"/>
              </a:lnSpc>
              <a:spcBef>
                <a:spcPts val="0"/>
              </a:spcBef>
              <a:spcAft>
                <a:spcPts val="300"/>
              </a:spcAft>
              <a:tabLst>
                <a:tab pos="457200" algn="l"/>
              </a:tabLst>
            </a:pPr>
            <a:r>
              <a:rPr lang="en-US" sz="2400" b="1" dirty="0">
                <a:effectLst/>
                <a:latin typeface="+mn-lt"/>
                <a:ea typeface="Times New Roman" panose="02020603050405020304" pitchFamily="18" charset="0"/>
                <a:cs typeface="Aptos" panose="020B0004020202020204" pitchFamily="34" charset="0"/>
              </a:rPr>
              <a:t>Resilient Warfighter: </a:t>
            </a:r>
            <a:r>
              <a:rPr lang="en-US" sz="2400" dirty="0">
                <a:effectLst/>
                <a:latin typeface="+mn-lt"/>
                <a:ea typeface="Times New Roman" panose="02020603050405020304" pitchFamily="18" charset="0"/>
                <a:cs typeface="Aptos" panose="020B0004020202020204" pitchFamily="34" charset="0"/>
              </a:rPr>
              <a:t>Grounded in Marine Corps Warfighting </a:t>
            </a:r>
            <a:r>
              <a:rPr lang="en-US" sz="2400" dirty="0">
                <a:latin typeface="+mn-lt"/>
                <a:ea typeface="Times New Roman" panose="02020603050405020304" pitchFamily="18" charset="0"/>
                <a:cs typeface="Aptos" panose="020B0004020202020204" pitchFamily="34" charset="0"/>
              </a:rPr>
              <a:t>philosophy </a:t>
            </a:r>
            <a:r>
              <a:rPr lang="en-US" sz="2400" dirty="0">
                <a:effectLst/>
                <a:latin typeface="+mn-lt"/>
                <a:ea typeface="Times New Roman" panose="02020603050405020304" pitchFamily="18" charset="0"/>
                <a:cs typeface="Aptos" panose="020B0004020202020204" pitchFamily="34" charset="0"/>
              </a:rPr>
              <a:t>essential for operational success.</a:t>
            </a:r>
            <a:r>
              <a:rPr lang="en-US" sz="2400" dirty="0">
                <a:latin typeface="+mn-lt"/>
                <a:ea typeface="Times New Roman" panose="02020603050405020304" pitchFamily="18" charset="0"/>
                <a:cs typeface="Aptos" panose="020B0004020202020204" pitchFamily="34" charset="0"/>
              </a:rPr>
              <a:t> </a:t>
            </a:r>
            <a:r>
              <a:rPr lang="en-US" sz="2400" dirty="0">
                <a:effectLst/>
                <a:latin typeface="+mn-lt"/>
                <a:ea typeface="Times New Roman" panose="02020603050405020304" pitchFamily="18" charset="0"/>
                <a:cs typeface="Aptos" panose="020B0004020202020204" pitchFamily="34" charset="0"/>
              </a:rPr>
              <a:t>Thrives under pressure; adaptable in dynamic environments and </a:t>
            </a:r>
            <a:r>
              <a:rPr lang="en-US" sz="2400" u="sng" dirty="0">
                <a:effectLst/>
                <a:latin typeface="+mn-lt"/>
                <a:ea typeface="Times New Roman" panose="02020603050405020304" pitchFamily="18" charset="0"/>
                <a:cs typeface="Aptos" panose="020B0004020202020204" pitchFamily="34" charset="0"/>
              </a:rPr>
              <a:t>deliver</a:t>
            </a:r>
            <a:r>
              <a:rPr lang="en-US" sz="2400" u="sng" dirty="0">
                <a:latin typeface="+mn-lt"/>
                <a:ea typeface="Times New Roman" panose="02020603050405020304" pitchFamily="18" charset="0"/>
                <a:cs typeface="Aptos" panose="020B0004020202020204" pitchFamily="34" charset="0"/>
              </a:rPr>
              <a:t>s</a:t>
            </a:r>
            <a:r>
              <a:rPr lang="en-US" sz="2400" u="sng" dirty="0">
                <a:effectLst/>
                <a:latin typeface="+mn-lt"/>
                <a:ea typeface="Times New Roman" panose="02020603050405020304" pitchFamily="18" charset="0"/>
                <a:cs typeface="Aptos" panose="020B0004020202020204" pitchFamily="34" charset="0"/>
              </a:rPr>
              <a:t> creative solutions.</a:t>
            </a:r>
          </a:p>
        </p:txBody>
      </p:sp>
      <p:sp>
        <p:nvSpPr>
          <p:cNvPr id="11" name="TextBox 10">
            <a:extLst>
              <a:ext uri="{FF2B5EF4-FFF2-40B4-BE49-F238E27FC236}">
                <a16:creationId xmlns:a16="http://schemas.microsoft.com/office/drawing/2014/main" id="{7F0976A3-0CCF-4110-8C05-BFF8233FD7C7}"/>
              </a:ext>
            </a:extLst>
          </p:cNvPr>
          <p:cNvSpPr txBox="1"/>
          <p:nvPr/>
        </p:nvSpPr>
        <p:spPr>
          <a:xfrm>
            <a:off x="0" y="4696536"/>
            <a:ext cx="12077700" cy="1294778"/>
          </a:xfrm>
          <a:prstGeom prst="rect">
            <a:avLst/>
          </a:prstGeom>
          <a:noFill/>
        </p:spPr>
        <p:txBody>
          <a:bodyPr wrap="square">
            <a:spAutoFit/>
          </a:bodyPr>
          <a:lstStyle/>
          <a:p>
            <a:pPr lvl="1">
              <a:lnSpc>
                <a:spcPct val="110000"/>
              </a:lnSpc>
              <a:spcBef>
                <a:spcPts val="0"/>
              </a:spcBef>
              <a:spcAft>
                <a:spcPts val="300"/>
              </a:spcAft>
              <a:tabLst>
                <a:tab pos="457200" algn="l"/>
              </a:tabLst>
            </a:pPr>
            <a:r>
              <a:rPr lang="en-US" sz="2400" b="1" dirty="0">
                <a:latin typeface="+mn-lt"/>
                <a:ea typeface="Times New Roman" panose="02020603050405020304" pitchFamily="18" charset="0"/>
                <a:cs typeface="Aptos" panose="020B0004020202020204" pitchFamily="34" charset="0"/>
              </a:rPr>
              <a:t>Committed Professional:  </a:t>
            </a:r>
            <a:r>
              <a:rPr lang="en-US" sz="2400" dirty="0">
                <a:latin typeface="+mn-lt"/>
                <a:ea typeface="Times New Roman" panose="02020603050405020304" pitchFamily="18" charset="0"/>
                <a:cs typeface="Aptos" panose="020B0004020202020204" pitchFamily="34" charset="0"/>
              </a:rPr>
              <a:t>Dedicated to Country and Corps and the continued professional and personal growth of self and subordinates</a:t>
            </a:r>
            <a:r>
              <a:rPr lang="en-US" sz="2400" b="1" dirty="0">
                <a:latin typeface="+mn-lt"/>
                <a:ea typeface="Times New Roman" panose="02020603050405020304" pitchFamily="18" charset="0"/>
                <a:cs typeface="Aptos" panose="020B0004020202020204" pitchFamily="34" charset="0"/>
              </a:rPr>
              <a:t>. </a:t>
            </a:r>
            <a:r>
              <a:rPr lang="en-US" sz="2400" u="sng" dirty="0">
                <a:latin typeface="+mn-lt"/>
                <a:ea typeface="Times New Roman" panose="02020603050405020304" pitchFamily="18" charset="0"/>
                <a:cs typeface="Aptos" panose="020B0004020202020204" pitchFamily="34" charset="0"/>
              </a:rPr>
              <a:t>Demonstrated strength of character</a:t>
            </a:r>
            <a:r>
              <a:rPr lang="en-US" sz="2400" dirty="0">
                <a:latin typeface="+mn-lt"/>
                <a:ea typeface="Times New Roman" panose="02020603050405020304" pitchFamily="18" charset="0"/>
                <a:cs typeface="Aptos" panose="020B0004020202020204" pitchFamily="34" charset="0"/>
              </a:rPr>
              <a:t> and will to persevere in the face of significant obstacles.</a:t>
            </a:r>
          </a:p>
        </p:txBody>
      </p:sp>
      <p:sp>
        <p:nvSpPr>
          <p:cNvPr id="13" name="TextBox 12">
            <a:extLst>
              <a:ext uri="{FF2B5EF4-FFF2-40B4-BE49-F238E27FC236}">
                <a16:creationId xmlns:a16="http://schemas.microsoft.com/office/drawing/2014/main" id="{1B27D435-C6A3-86F7-66A3-512A4A223419}"/>
              </a:ext>
            </a:extLst>
          </p:cNvPr>
          <p:cNvSpPr txBox="1"/>
          <p:nvPr/>
        </p:nvSpPr>
        <p:spPr>
          <a:xfrm>
            <a:off x="0" y="2369445"/>
            <a:ext cx="12077700" cy="888513"/>
          </a:xfrm>
          <a:prstGeom prst="rect">
            <a:avLst/>
          </a:prstGeom>
          <a:noFill/>
        </p:spPr>
        <p:txBody>
          <a:bodyPr wrap="square">
            <a:spAutoFit/>
          </a:bodyPr>
          <a:lstStyle/>
          <a:p>
            <a:pPr lvl="1">
              <a:lnSpc>
                <a:spcPct val="110000"/>
              </a:lnSpc>
              <a:spcBef>
                <a:spcPts val="0"/>
              </a:spcBef>
              <a:spcAft>
                <a:spcPts val="300"/>
              </a:spcAft>
              <a:tabLst>
                <a:tab pos="457200" algn="l"/>
              </a:tabLst>
            </a:pPr>
            <a:r>
              <a:rPr lang="en-US" sz="2400" b="1" dirty="0">
                <a:effectLst/>
                <a:latin typeface="+mn-lt"/>
                <a:ea typeface="Times New Roman" panose="02020603050405020304" pitchFamily="18" charset="0"/>
                <a:cs typeface="Aptos" panose="020B0004020202020204" pitchFamily="34" charset="0"/>
              </a:rPr>
              <a:t>Cultural Guardian: </a:t>
            </a:r>
            <a:r>
              <a:rPr lang="en-US" sz="2400" dirty="0">
                <a:effectLst/>
                <a:latin typeface="+mn-lt"/>
                <a:ea typeface="Times New Roman" panose="02020603050405020304" pitchFamily="18" charset="0"/>
                <a:cs typeface="Aptos" panose="020B0004020202020204" pitchFamily="34" charset="0"/>
              </a:rPr>
              <a:t>A steward of Marine Corps traditions, institutional values, and esprit de corps, </a:t>
            </a:r>
            <a:r>
              <a:rPr lang="en-US" sz="2400" u="sng" dirty="0">
                <a:effectLst/>
                <a:latin typeface="+mn-lt"/>
                <a:ea typeface="Times New Roman" panose="02020603050405020304" pitchFamily="18" charset="0"/>
                <a:cs typeface="Aptos" panose="020B0004020202020204" pitchFamily="34" charset="0"/>
              </a:rPr>
              <a:t>ensuring</a:t>
            </a:r>
            <a:r>
              <a:rPr lang="en-US" sz="2400" b="1" dirty="0">
                <a:effectLst/>
                <a:latin typeface="+mn-lt"/>
                <a:ea typeface="Times New Roman" panose="02020603050405020304" pitchFamily="18" charset="0"/>
                <a:cs typeface="Aptos" panose="020B0004020202020204" pitchFamily="34" charset="0"/>
              </a:rPr>
              <a:t> </a:t>
            </a:r>
            <a:r>
              <a:rPr lang="en-US" sz="2400" u="sng" dirty="0">
                <a:effectLst/>
                <a:latin typeface="+mn-lt"/>
                <a:ea typeface="Times New Roman" panose="02020603050405020304" pitchFamily="18" charset="0"/>
                <a:cs typeface="Aptos" panose="020B0004020202020204" pitchFamily="34" charset="0"/>
              </a:rPr>
              <a:t>continuity and cohesion. </a:t>
            </a:r>
          </a:p>
        </p:txBody>
      </p:sp>
      <p:graphicFrame>
        <p:nvGraphicFramePr>
          <p:cNvPr id="16" name="Table 15">
            <a:extLst>
              <a:ext uri="{FF2B5EF4-FFF2-40B4-BE49-F238E27FC236}">
                <a16:creationId xmlns:a16="http://schemas.microsoft.com/office/drawing/2014/main" id="{174E2ED7-FF1E-B31B-11F1-7773752696B5}"/>
              </a:ext>
            </a:extLst>
          </p:cNvPr>
          <p:cNvGraphicFramePr>
            <a:graphicFrameLocks noGrp="1"/>
          </p:cNvGraphicFramePr>
          <p:nvPr>
            <p:extLst>
              <p:ext uri="{D42A27DB-BD31-4B8C-83A1-F6EECF244321}">
                <p14:modId xmlns:p14="http://schemas.microsoft.com/office/powerpoint/2010/main" val="836404045"/>
              </p:ext>
            </p:extLst>
          </p:nvPr>
        </p:nvGraphicFramePr>
        <p:xfrm>
          <a:off x="114300" y="7112000"/>
          <a:ext cx="5880100" cy="2795032"/>
        </p:xfrm>
        <a:graphic>
          <a:graphicData uri="http://schemas.openxmlformats.org/drawingml/2006/table">
            <a:tbl>
              <a:tblPr bandRow="1">
                <a:tableStyleId>{F5AB1C69-6EDB-4FF4-983F-18BD219EF322}</a:tableStyleId>
              </a:tblPr>
              <a:tblGrid>
                <a:gridCol w="5880100">
                  <a:extLst>
                    <a:ext uri="{9D8B030D-6E8A-4147-A177-3AD203B41FA5}">
                      <a16:colId xmlns:a16="http://schemas.microsoft.com/office/drawing/2014/main" val="625760685"/>
                    </a:ext>
                  </a:extLst>
                </a:gridCol>
              </a:tblGrid>
              <a:tr h="546100">
                <a:tc>
                  <a:txBody>
                    <a:bodyPr/>
                    <a:lstStyle/>
                    <a:p>
                      <a:pPr algn="ctr"/>
                      <a:r>
                        <a:rPr lang="en-US" sz="1600" b="1" u="none" strike="noStrike" dirty="0">
                          <a:solidFill>
                            <a:srgbClr val="000000"/>
                          </a:solidFill>
                          <a:effectLst/>
                        </a:rPr>
                        <a:t>Constitution &amp; Roles of Armed Forces </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270885560"/>
                  </a:ext>
                </a:extLst>
              </a:tr>
              <a:tr h="562233">
                <a:tc>
                  <a:txBody>
                    <a:bodyPr/>
                    <a:lstStyle/>
                    <a:p>
                      <a:pPr algn="ctr"/>
                      <a:r>
                        <a:rPr lang="en-US" sz="1600" b="1" kern="1200" dirty="0">
                          <a:solidFill>
                            <a:schemeClr val="tx1"/>
                          </a:solidFill>
                        </a:rPr>
                        <a:t>Creating a Positive Command Climate</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99001705"/>
                  </a:ext>
                </a:extLst>
              </a:tr>
              <a:tr h="562233">
                <a:tc>
                  <a:txBody>
                    <a:bodyPr/>
                    <a:lstStyle/>
                    <a:p>
                      <a:pPr algn="ctr"/>
                      <a:r>
                        <a:rPr lang="en-US" sz="1600" b="1" dirty="0"/>
                        <a:t>Leadership Philosophy</a:t>
                      </a:r>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074197949"/>
                  </a:ext>
                </a:extLst>
              </a:tr>
              <a:tr h="562233">
                <a:tc>
                  <a:txBody>
                    <a:bodyPr/>
                    <a:lstStyle/>
                    <a:p>
                      <a:pPr algn="ctr"/>
                      <a:r>
                        <a:rPr lang="en-US" sz="1600" b="1" dirty="0"/>
                        <a:t>Decision Making</a:t>
                      </a:r>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859197297"/>
                  </a:ext>
                </a:extLst>
              </a:tr>
              <a:tr h="562233">
                <a:tc>
                  <a:txBody>
                    <a:bodyPr/>
                    <a:lstStyle/>
                    <a:p>
                      <a:pPr algn="ctr"/>
                      <a:r>
                        <a:rPr lang="en-US" sz="1600" b="1" dirty="0"/>
                        <a:t>Combating Toxic Leadership</a:t>
                      </a: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414955"/>
                  </a:ext>
                </a:extLst>
              </a:tr>
            </a:tbl>
          </a:graphicData>
        </a:graphic>
      </p:graphicFrame>
      <p:graphicFrame>
        <p:nvGraphicFramePr>
          <p:cNvPr id="17" name="Table 16">
            <a:extLst>
              <a:ext uri="{FF2B5EF4-FFF2-40B4-BE49-F238E27FC236}">
                <a16:creationId xmlns:a16="http://schemas.microsoft.com/office/drawing/2014/main" id="{A2217857-EEA3-EEED-0F34-C344EF53179A}"/>
              </a:ext>
            </a:extLst>
          </p:cNvPr>
          <p:cNvGraphicFramePr>
            <a:graphicFrameLocks noGrp="1"/>
          </p:cNvGraphicFramePr>
          <p:nvPr>
            <p:extLst>
              <p:ext uri="{D42A27DB-BD31-4B8C-83A1-F6EECF244321}">
                <p14:modId xmlns:p14="http://schemas.microsoft.com/office/powerpoint/2010/main" val="1934100111"/>
              </p:ext>
            </p:extLst>
          </p:nvPr>
        </p:nvGraphicFramePr>
        <p:xfrm>
          <a:off x="6197602" y="7106248"/>
          <a:ext cx="5880098" cy="3305784"/>
        </p:xfrm>
        <a:graphic>
          <a:graphicData uri="http://schemas.openxmlformats.org/drawingml/2006/table">
            <a:tbl>
              <a:tblPr bandRow="1">
                <a:tableStyleId>{F5AB1C69-6EDB-4FF4-983F-18BD219EF322}</a:tableStyleId>
              </a:tblPr>
              <a:tblGrid>
                <a:gridCol w="5880098">
                  <a:extLst>
                    <a:ext uri="{9D8B030D-6E8A-4147-A177-3AD203B41FA5}">
                      <a16:colId xmlns:a16="http://schemas.microsoft.com/office/drawing/2014/main" val="3282993148"/>
                    </a:ext>
                  </a:extLst>
                </a:gridCol>
              </a:tblGrid>
              <a:tr h="550964">
                <a:tc>
                  <a:txBody>
                    <a:bodyPr/>
                    <a:lstStyle/>
                    <a:p>
                      <a:pPr algn="ctr"/>
                      <a:r>
                        <a:rPr lang="en-US" sz="1600" b="1" u="none" strike="noStrike" dirty="0">
                          <a:solidFill>
                            <a:srgbClr val="000000"/>
                          </a:solidFill>
                          <a:effectLst/>
                        </a:rPr>
                        <a:t>Leadership Ride</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874143316"/>
                  </a:ext>
                </a:extLst>
              </a:tr>
              <a:tr h="550964">
                <a:tc>
                  <a:txBody>
                    <a:bodyPr/>
                    <a:lstStyle/>
                    <a:p>
                      <a:pPr algn="ctr"/>
                      <a:r>
                        <a:rPr lang="en-US" sz="1600" b="1" u="none" strike="noStrike" dirty="0">
                          <a:solidFill>
                            <a:srgbClr val="000000"/>
                          </a:solidFill>
                          <a:effectLst/>
                        </a:rPr>
                        <a:t>Ethics Case Study</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34518867"/>
                  </a:ext>
                </a:extLst>
              </a:tr>
              <a:tr h="550964">
                <a:tc>
                  <a:txBody>
                    <a:bodyPr/>
                    <a:lstStyle/>
                    <a:p>
                      <a:pPr algn="ctr"/>
                      <a:r>
                        <a:rPr lang="en-US" sz="1600" b="1" u="none" strike="noStrike" dirty="0">
                          <a:solidFill>
                            <a:srgbClr val="000000"/>
                          </a:solidFill>
                          <a:effectLst/>
                        </a:rPr>
                        <a:t>Profession of Arms</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800279902"/>
                  </a:ext>
                </a:extLst>
              </a:tr>
              <a:tr h="550964">
                <a:tc>
                  <a:txBody>
                    <a:bodyPr/>
                    <a:lstStyle/>
                    <a:p>
                      <a:pPr algn="ctr"/>
                      <a:r>
                        <a:rPr lang="en-US" sz="1600" b="1" u="none" strike="noStrike" dirty="0">
                          <a:solidFill>
                            <a:srgbClr val="000000"/>
                          </a:solidFill>
                          <a:effectLst/>
                        </a:rPr>
                        <a:t>Organizational Culture</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663224947"/>
                  </a:ext>
                </a:extLst>
              </a:tr>
              <a:tr h="550964">
                <a:tc>
                  <a:txBody>
                    <a:bodyPr/>
                    <a:lstStyle/>
                    <a:p>
                      <a:pPr algn="ctr"/>
                      <a:r>
                        <a:rPr lang="en-US" sz="1600" b="1" u="none" strike="noStrike" dirty="0">
                          <a:solidFill>
                            <a:srgbClr val="000000"/>
                          </a:solidFill>
                          <a:effectLst/>
                        </a:rPr>
                        <a:t>Support Commander’s Leadership Philosophy</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0264474"/>
                  </a:ext>
                </a:extLst>
              </a:tr>
              <a:tr h="550964">
                <a:tc>
                  <a:txBody>
                    <a:bodyPr/>
                    <a:lstStyle/>
                    <a:p>
                      <a:pPr algn="ctr"/>
                      <a:r>
                        <a:rPr lang="en-US" sz="1600" b="1" u="none" strike="noStrike" dirty="0">
                          <a:solidFill>
                            <a:srgbClr val="000000"/>
                          </a:solidFill>
                          <a:effectLst/>
                        </a:rPr>
                        <a:t>Career Progression</a:t>
                      </a:r>
                      <a:endParaRPr lang="en-US" sz="1600" b="1" dirty="0"/>
                    </a:p>
                  </a:txBody>
                  <a:tcPr marL="9525" marR="9525" marT="9525"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936143452"/>
                  </a:ext>
                </a:extLst>
              </a:tr>
            </a:tbl>
          </a:graphicData>
        </a:graphic>
      </p:graphicFrame>
    </p:spTree>
    <p:extLst>
      <p:ext uri="{BB962C8B-B14F-4D97-AF65-F5344CB8AC3E}">
        <p14:creationId xmlns:p14="http://schemas.microsoft.com/office/powerpoint/2010/main" val="61349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The Culture of Military Organizations">
            <a:extLst>
              <a:ext uri="{FF2B5EF4-FFF2-40B4-BE49-F238E27FC236}">
                <a16:creationId xmlns:a16="http://schemas.microsoft.com/office/drawing/2014/main" id="{9A5CB48E-716B-23CE-A2D3-20E124A71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23" y="395407"/>
            <a:ext cx="4027937" cy="6067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3F7103-D60C-F939-C5F4-5F37FE888BF1}"/>
              </a:ext>
            </a:extLst>
          </p:cNvPr>
          <p:cNvSpPr txBox="1"/>
          <p:nvPr/>
        </p:nvSpPr>
        <p:spPr>
          <a:xfrm>
            <a:off x="4658436" y="631282"/>
            <a:ext cx="7410734" cy="4247317"/>
          </a:xfrm>
          <a:prstGeom prst="rect">
            <a:avLst/>
          </a:prstGeom>
          <a:noFill/>
          <a:effectLst/>
        </p:spPr>
        <p:txBody>
          <a:bodyPr wrap="square">
            <a:spAutoFit/>
          </a:bodyPr>
          <a:lstStyle/>
          <a:p>
            <a:pPr algn="ctr"/>
            <a:r>
              <a:rPr lang="en-US" sz="5400" b="1" dirty="0">
                <a:latin typeface="+mj-lt"/>
              </a:rPr>
              <a:t>Embedding Mechanisms</a:t>
            </a:r>
          </a:p>
          <a:p>
            <a:pPr algn="ctr"/>
            <a:endParaRPr lang="en-US" sz="5400" b="1" dirty="0">
              <a:latin typeface="+mj-lt"/>
            </a:endParaRPr>
          </a:p>
          <a:p>
            <a:pPr algn="ctr"/>
            <a:r>
              <a:rPr lang="en-US" sz="5400" b="1" dirty="0">
                <a:latin typeface="+mj-lt"/>
              </a:rPr>
              <a:t>Versus</a:t>
            </a:r>
          </a:p>
          <a:p>
            <a:pPr algn="ctr"/>
            <a:endParaRPr lang="en-US" sz="5400" b="1" dirty="0">
              <a:latin typeface="+mj-lt"/>
            </a:endParaRPr>
          </a:p>
          <a:p>
            <a:pPr algn="ctr"/>
            <a:r>
              <a:rPr lang="en-US" sz="5400" b="1" dirty="0">
                <a:latin typeface="+mj-lt"/>
              </a:rPr>
              <a:t>Reinforcing Mechanisms</a:t>
            </a:r>
          </a:p>
        </p:txBody>
      </p:sp>
      <p:sp>
        <p:nvSpPr>
          <p:cNvPr id="3" name="TextBox 2">
            <a:extLst>
              <a:ext uri="{FF2B5EF4-FFF2-40B4-BE49-F238E27FC236}">
                <a16:creationId xmlns:a16="http://schemas.microsoft.com/office/drawing/2014/main" id="{70D75037-2F78-D38A-B5A5-2173F2AEB0EF}"/>
              </a:ext>
            </a:extLst>
          </p:cNvPr>
          <p:cNvSpPr txBox="1"/>
          <p:nvPr/>
        </p:nvSpPr>
        <p:spPr>
          <a:xfrm>
            <a:off x="4781266" y="1271516"/>
            <a:ext cx="7410734" cy="707886"/>
          </a:xfrm>
          <a:prstGeom prst="rect">
            <a:avLst/>
          </a:prstGeom>
          <a:noFill/>
          <a:effectLst/>
        </p:spPr>
        <p:txBody>
          <a:bodyPr wrap="square">
            <a:spAutoFit/>
          </a:bodyPr>
          <a:lstStyle/>
          <a:p>
            <a:pPr algn="ctr"/>
            <a:r>
              <a:rPr lang="en-US" sz="4000" dirty="0">
                <a:latin typeface="+mj-lt"/>
              </a:rPr>
              <a:t>(Demonstrate)</a:t>
            </a:r>
          </a:p>
        </p:txBody>
      </p:sp>
      <p:sp>
        <p:nvSpPr>
          <p:cNvPr id="4" name="TextBox 3">
            <a:extLst>
              <a:ext uri="{FF2B5EF4-FFF2-40B4-BE49-F238E27FC236}">
                <a16:creationId xmlns:a16="http://schemas.microsoft.com/office/drawing/2014/main" id="{6B52CDCE-05AB-8968-A6DC-9A870743E5C0}"/>
              </a:ext>
            </a:extLst>
          </p:cNvPr>
          <p:cNvSpPr txBox="1"/>
          <p:nvPr/>
        </p:nvSpPr>
        <p:spPr>
          <a:xfrm>
            <a:off x="4535606" y="4648861"/>
            <a:ext cx="7410734" cy="707886"/>
          </a:xfrm>
          <a:prstGeom prst="rect">
            <a:avLst/>
          </a:prstGeom>
          <a:noFill/>
          <a:effectLst/>
        </p:spPr>
        <p:txBody>
          <a:bodyPr wrap="square">
            <a:spAutoFit/>
          </a:bodyPr>
          <a:lstStyle/>
          <a:p>
            <a:pPr algn="ctr"/>
            <a:r>
              <a:rPr lang="en-US" sz="4000" dirty="0">
                <a:latin typeface="+mj-lt"/>
              </a:rPr>
              <a:t>(Publish)</a:t>
            </a:r>
          </a:p>
        </p:txBody>
      </p:sp>
    </p:spTree>
    <p:extLst>
      <p:ext uri="{BB962C8B-B14F-4D97-AF65-F5344CB8AC3E}">
        <p14:creationId xmlns:p14="http://schemas.microsoft.com/office/powerpoint/2010/main" val="388134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B95EE4-758B-A475-4B80-F0AC13FAD289}"/>
              </a:ext>
            </a:extLst>
          </p:cNvPr>
          <p:cNvSpPr txBox="1"/>
          <p:nvPr/>
        </p:nvSpPr>
        <p:spPr>
          <a:xfrm>
            <a:off x="4408226" y="745278"/>
            <a:ext cx="7783774" cy="3539430"/>
          </a:xfrm>
          <a:prstGeom prst="rect">
            <a:avLst/>
          </a:prstGeom>
          <a:noFill/>
        </p:spPr>
        <p:txBody>
          <a:bodyPr wrap="square">
            <a:spAutoFit/>
          </a:bodyPr>
          <a:lstStyle/>
          <a:p>
            <a:pPr algn="ctr"/>
            <a:r>
              <a:rPr lang="en-US" sz="3200" dirty="0">
                <a:latin typeface="Gill Sans MT" panose="020B0502020104020203" pitchFamily="34" charset="0"/>
              </a:rPr>
              <a:t>"</a:t>
            </a:r>
            <a:r>
              <a:rPr lang="en-US" sz="3200" b="1" dirty="0">
                <a:latin typeface="Gill Sans MT" panose="020B0502020104020203" pitchFamily="34" charset="0"/>
              </a:rPr>
              <a:t>The end of knowledge is power</a:t>
            </a:r>
            <a:r>
              <a:rPr lang="en-US" sz="3200" dirty="0">
                <a:latin typeface="Gill Sans MT" panose="020B0502020104020203" pitchFamily="34" charset="0"/>
              </a:rPr>
              <a:t>; and the use of theorems (which among geometricians serve for the finding out of properties) is for the construction of problems: and, lastly, the scope of all speculation is the </a:t>
            </a:r>
            <a:r>
              <a:rPr lang="en-US" sz="3200" b="1" dirty="0">
                <a:latin typeface="Gill Sans MT" panose="020B0502020104020203" pitchFamily="34" charset="0"/>
              </a:rPr>
              <a:t>performing of some action, or thing to be done</a:t>
            </a:r>
            <a:r>
              <a:rPr lang="en-US" sz="3200" dirty="0">
                <a:latin typeface="Gill Sans MT" panose="020B0502020104020203" pitchFamily="34" charset="0"/>
              </a:rPr>
              <a:t>.“</a:t>
            </a:r>
          </a:p>
          <a:p>
            <a:pPr algn="ctr"/>
            <a:r>
              <a:rPr lang="en-US" sz="3200" dirty="0">
                <a:latin typeface="Gill Sans MT" panose="020B0502020104020203" pitchFamily="34" charset="0"/>
              </a:rPr>
              <a:t>-Thomas Hobbes</a:t>
            </a:r>
          </a:p>
        </p:txBody>
      </p:sp>
      <p:pic>
        <p:nvPicPr>
          <p:cNvPr id="5" name="Picture 4">
            <a:extLst>
              <a:ext uri="{FF2B5EF4-FFF2-40B4-BE49-F238E27FC236}">
                <a16:creationId xmlns:a16="http://schemas.microsoft.com/office/drawing/2014/main" id="{3FE42FBB-D38E-CD1C-A3F6-729EF1CCEB83}"/>
              </a:ext>
            </a:extLst>
          </p:cNvPr>
          <p:cNvPicPr>
            <a:picLocks noChangeAspect="1"/>
          </p:cNvPicPr>
          <p:nvPr/>
        </p:nvPicPr>
        <p:blipFill>
          <a:blip r:embed="rId3"/>
          <a:stretch>
            <a:fillRect/>
          </a:stretch>
        </p:blipFill>
        <p:spPr>
          <a:xfrm>
            <a:off x="240852" y="193683"/>
            <a:ext cx="4071839" cy="6351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3746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9A8BE-0DA0-E5CD-18B7-AF0A86F90CB9}"/>
              </a:ext>
            </a:extLst>
          </p:cNvPr>
          <p:cNvSpPr txBox="1"/>
          <p:nvPr/>
        </p:nvSpPr>
        <p:spPr>
          <a:xfrm>
            <a:off x="-191798" y="-1612900"/>
            <a:ext cx="12575595" cy="1446550"/>
          </a:xfrm>
          <a:prstGeom prst="rect">
            <a:avLst/>
          </a:prstGeom>
          <a:noFill/>
          <a:effectLst/>
        </p:spPr>
        <p:txBody>
          <a:bodyPr wrap="square">
            <a:spAutoFit/>
          </a:bodyPr>
          <a:lstStyle/>
          <a:p>
            <a:pPr algn="ctr"/>
            <a:r>
              <a:rPr lang="en-US" sz="4400" b="1" dirty="0">
                <a:latin typeface="+mj-lt"/>
              </a:rPr>
              <a:t>THE </a:t>
            </a:r>
            <a:r>
              <a:rPr lang="en-US" sz="4400" b="1" u="sng" dirty="0">
                <a:latin typeface="+mj-lt"/>
              </a:rPr>
              <a:t>PRACTICE</a:t>
            </a:r>
            <a:r>
              <a:rPr lang="en-US" sz="4400" b="1" dirty="0">
                <a:latin typeface="+mj-lt"/>
              </a:rPr>
              <a:t> OF </a:t>
            </a:r>
            <a:r>
              <a:rPr lang="en-US" sz="4400" b="1" u="sng" dirty="0">
                <a:latin typeface="+mj-lt"/>
              </a:rPr>
              <a:t>PRINCIPLES</a:t>
            </a:r>
            <a:r>
              <a:rPr lang="en-US" sz="4400" b="1" dirty="0">
                <a:latin typeface="+mj-lt"/>
              </a:rPr>
              <a:t>  MUST</a:t>
            </a:r>
          </a:p>
          <a:p>
            <a:pPr algn="ctr"/>
            <a:r>
              <a:rPr lang="en-US" sz="4400" b="1" u="sng" dirty="0">
                <a:latin typeface="+mj-lt"/>
              </a:rPr>
              <a:t>PRECEDE</a:t>
            </a:r>
            <a:r>
              <a:rPr lang="en-US" sz="4400" b="1" dirty="0">
                <a:latin typeface="+mj-lt"/>
              </a:rPr>
              <a:t> THEIR </a:t>
            </a:r>
            <a:r>
              <a:rPr lang="en-US" sz="4400" b="1" u="sng" dirty="0">
                <a:latin typeface="+mj-lt"/>
              </a:rPr>
              <a:t>PROVENANCE</a:t>
            </a:r>
          </a:p>
        </p:txBody>
      </p:sp>
      <p:sp>
        <p:nvSpPr>
          <p:cNvPr id="6" name="TextBox 5">
            <a:extLst>
              <a:ext uri="{FF2B5EF4-FFF2-40B4-BE49-F238E27FC236}">
                <a16:creationId xmlns:a16="http://schemas.microsoft.com/office/drawing/2014/main" id="{2D9710B4-3BB0-A7F9-3BF9-89F5BDA460C2}"/>
              </a:ext>
            </a:extLst>
          </p:cNvPr>
          <p:cNvSpPr txBox="1"/>
          <p:nvPr/>
        </p:nvSpPr>
        <p:spPr>
          <a:xfrm>
            <a:off x="0" y="200646"/>
            <a:ext cx="12077700" cy="384785"/>
          </a:xfrm>
          <a:prstGeom prst="rect">
            <a:avLst/>
          </a:prstGeom>
          <a:noFill/>
        </p:spPr>
        <p:txBody>
          <a:bodyPr wrap="square">
            <a:spAutoFit/>
          </a:bodyPr>
          <a:lstStyle/>
          <a:p>
            <a:pPr lvl="1">
              <a:lnSpc>
                <a:spcPct val="110000"/>
              </a:lnSpc>
              <a:spcBef>
                <a:spcPts val="0"/>
              </a:spcBef>
              <a:spcAft>
                <a:spcPts val="300"/>
              </a:spcAft>
              <a:tabLst>
                <a:tab pos="457200" algn="l"/>
              </a:tabLst>
            </a:pPr>
            <a:r>
              <a:rPr lang="en-US" b="1" dirty="0">
                <a:effectLst/>
                <a:latin typeface="+mn-lt"/>
                <a:ea typeface="Times New Roman" panose="02020603050405020304" pitchFamily="18" charset="0"/>
                <a:cs typeface="Aptos" panose="020B0004020202020204" pitchFamily="34" charset="0"/>
              </a:rPr>
              <a:t>Skilled Leader: </a:t>
            </a:r>
            <a:r>
              <a:rPr lang="en-US" sz="1800" dirty="0">
                <a:effectLst/>
                <a:latin typeface="+mn-lt"/>
                <a:ea typeface="Times New Roman" panose="02020603050405020304" pitchFamily="18" charset="0"/>
                <a:cs typeface="Aptos" panose="020B0004020202020204" pitchFamily="34" charset="0"/>
              </a:rPr>
              <a:t>A trusted mentor and motivator, </a:t>
            </a:r>
            <a:r>
              <a:rPr lang="en-US" sz="1800" u="sng" dirty="0">
                <a:effectLst/>
                <a:latin typeface="+mn-lt"/>
                <a:ea typeface="Times New Roman" panose="02020603050405020304" pitchFamily="18" charset="0"/>
                <a:cs typeface="Aptos" panose="020B0004020202020204" pitchFamily="34" charset="0"/>
              </a:rPr>
              <a:t>transitioning policy into</a:t>
            </a:r>
            <a:r>
              <a:rPr lang="en-US" sz="1800" u="sng" dirty="0">
                <a:latin typeface="+mn-lt"/>
                <a:ea typeface="Times New Roman" panose="02020603050405020304" pitchFamily="18" charset="0"/>
                <a:cs typeface="Aptos" panose="020B0004020202020204" pitchFamily="34" charset="0"/>
              </a:rPr>
              <a:t> action</a:t>
            </a:r>
            <a:r>
              <a:rPr lang="en-US" sz="1800" u="sng" dirty="0">
                <a:effectLst/>
                <a:latin typeface="+mn-lt"/>
                <a:ea typeface="Times New Roman" panose="02020603050405020304" pitchFamily="18" charset="0"/>
                <a:cs typeface="Aptos" panose="020B0004020202020204" pitchFamily="34" charset="0"/>
              </a:rPr>
              <a:t>.</a:t>
            </a:r>
            <a:endParaRPr lang="en-US" sz="1800" u="sng" dirty="0">
              <a:effectLst/>
              <a:latin typeface="+mn-lt"/>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BDD352AE-695A-C23C-225E-B7F7678150C5}"/>
              </a:ext>
            </a:extLst>
          </p:cNvPr>
          <p:cNvSpPr txBox="1"/>
          <p:nvPr/>
        </p:nvSpPr>
        <p:spPr>
          <a:xfrm>
            <a:off x="0" y="1534858"/>
            <a:ext cx="12077700" cy="689484"/>
          </a:xfrm>
          <a:prstGeom prst="rect">
            <a:avLst/>
          </a:prstGeom>
          <a:noFill/>
        </p:spPr>
        <p:txBody>
          <a:bodyPr wrap="square">
            <a:spAutoFit/>
          </a:bodyPr>
          <a:lstStyle/>
          <a:p>
            <a:pPr lvl="1">
              <a:lnSpc>
                <a:spcPct val="110000"/>
              </a:lnSpc>
              <a:spcBef>
                <a:spcPts val="0"/>
              </a:spcBef>
              <a:spcAft>
                <a:spcPts val="300"/>
              </a:spcAft>
              <a:tabLst>
                <a:tab pos="457200" algn="l"/>
              </a:tabLst>
            </a:pPr>
            <a:r>
              <a:rPr lang="en-US" sz="1800" b="1" dirty="0">
                <a:effectLst/>
                <a:latin typeface="+mn-lt"/>
                <a:ea typeface="Times New Roman" panose="02020603050405020304" pitchFamily="18" charset="0"/>
                <a:cs typeface="Aptos" panose="020B0004020202020204" pitchFamily="34" charset="0"/>
              </a:rPr>
              <a:t>Resilient Warfighter: </a:t>
            </a:r>
            <a:r>
              <a:rPr lang="en-US" sz="1800" dirty="0">
                <a:effectLst/>
                <a:latin typeface="+mn-lt"/>
                <a:ea typeface="Times New Roman" panose="02020603050405020304" pitchFamily="18" charset="0"/>
                <a:cs typeface="Aptos" panose="020B0004020202020204" pitchFamily="34" charset="0"/>
              </a:rPr>
              <a:t>Grounded in Marine Corps Warfighting </a:t>
            </a:r>
            <a:r>
              <a:rPr lang="en-US" sz="1800" dirty="0">
                <a:latin typeface="+mn-lt"/>
                <a:ea typeface="Times New Roman" panose="02020603050405020304" pitchFamily="18" charset="0"/>
                <a:cs typeface="Aptos" panose="020B0004020202020204" pitchFamily="34" charset="0"/>
              </a:rPr>
              <a:t>philosophy </a:t>
            </a:r>
            <a:r>
              <a:rPr lang="en-US" sz="1800" dirty="0">
                <a:effectLst/>
                <a:latin typeface="+mn-lt"/>
                <a:ea typeface="Times New Roman" panose="02020603050405020304" pitchFamily="18" charset="0"/>
                <a:cs typeface="Aptos" panose="020B0004020202020204" pitchFamily="34" charset="0"/>
              </a:rPr>
              <a:t>essential for operational success.</a:t>
            </a:r>
            <a:r>
              <a:rPr lang="en-US" sz="1800" dirty="0">
                <a:latin typeface="+mn-lt"/>
                <a:ea typeface="Times New Roman" panose="02020603050405020304" pitchFamily="18" charset="0"/>
                <a:cs typeface="Aptos" panose="020B0004020202020204" pitchFamily="34" charset="0"/>
              </a:rPr>
              <a:t> </a:t>
            </a:r>
            <a:r>
              <a:rPr lang="en-US" sz="1800" u="sng" dirty="0">
                <a:effectLst/>
                <a:latin typeface="+mn-lt"/>
                <a:ea typeface="Times New Roman" panose="02020603050405020304" pitchFamily="18" charset="0"/>
                <a:cs typeface="Aptos" panose="020B0004020202020204" pitchFamily="34" charset="0"/>
              </a:rPr>
              <a:t>Thrives under pressure;</a:t>
            </a:r>
            <a:r>
              <a:rPr lang="en-US" sz="1800" dirty="0">
                <a:effectLst/>
                <a:latin typeface="+mn-lt"/>
                <a:ea typeface="Times New Roman" panose="02020603050405020304" pitchFamily="18" charset="0"/>
                <a:cs typeface="Aptos" panose="020B0004020202020204" pitchFamily="34" charset="0"/>
              </a:rPr>
              <a:t> </a:t>
            </a:r>
            <a:r>
              <a:rPr lang="en-US" sz="1800" u="sng" dirty="0">
                <a:effectLst/>
                <a:latin typeface="+mn-lt"/>
                <a:ea typeface="Times New Roman" panose="02020603050405020304" pitchFamily="18" charset="0"/>
                <a:cs typeface="Aptos" panose="020B0004020202020204" pitchFamily="34" charset="0"/>
              </a:rPr>
              <a:t>adaptable in dynamic environments </a:t>
            </a:r>
            <a:r>
              <a:rPr lang="en-US" sz="1800" dirty="0">
                <a:effectLst/>
                <a:latin typeface="+mn-lt"/>
                <a:ea typeface="Times New Roman" panose="02020603050405020304" pitchFamily="18" charset="0"/>
                <a:cs typeface="Aptos" panose="020B0004020202020204" pitchFamily="34" charset="0"/>
              </a:rPr>
              <a:t>and </a:t>
            </a:r>
            <a:r>
              <a:rPr lang="en-US" sz="1800" u="sng" dirty="0">
                <a:effectLst/>
                <a:latin typeface="+mn-lt"/>
                <a:ea typeface="Times New Roman" panose="02020603050405020304" pitchFamily="18" charset="0"/>
                <a:cs typeface="Aptos" panose="020B0004020202020204" pitchFamily="34" charset="0"/>
              </a:rPr>
              <a:t>deliver</a:t>
            </a:r>
            <a:r>
              <a:rPr lang="en-US" sz="1800" u="sng" dirty="0">
                <a:latin typeface="+mn-lt"/>
                <a:ea typeface="Times New Roman" panose="02020603050405020304" pitchFamily="18" charset="0"/>
                <a:cs typeface="Aptos" panose="020B0004020202020204" pitchFamily="34" charset="0"/>
              </a:rPr>
              <a:t>s</a:t>
            </a:r>
            <a:r>
              <a:rPr lang="en-US" sz="1800" u="sng" dirty="0">
                <a:effectLst/>
                <a:latin typeface="+mn-lt"/>
                <a:ea typeface="Times New Roman" panose="02020603050405020304" pitchFamily="18" charset="0"/>
                <a:cs typeface="Aptos" panose="020B0004020202020204" pitchFamily="34" charset="0"/>
              </a:rPr>
              <a:t> creative solutions.</a:t>
            </a:r>
          </a:p>
        </p:txBody>
      </p:sp>
      <p:sp>
        <p:nvSpPr>
          <p:cNvPr id="11" name="TextBox 10">
            <a:extLst>
              <a:ext uri="{FF2B5EF4-FFF2-40B4-BE49-F238E27FC236}">
                <a16:creationId xmlns:a16="http://schemas.microsoft.com/office/drawing/2014/main" id="{7F0976A3-0CCF-4110-8C05-BFF8233FD7C7}"/>
              </a:ext>
            </a:extLst>
          </p:cNvPr>
          <p:cNvSpPr txBox="1"/>
          <p:nvPr/>
        </p:nvSpPr>
        <p:spPr>
          <a:xfrm>
            <a:off x="0" y="2313953"/>
            <a:ext cx="12077700" cy="689484"/>
          </a:xfrm>
          <a:prstGeom prst="rect">
            <a:avLst/>
          </a:prstGeom>
          <a:noFill/>
        </p:spPr>
        <p:txBody>
          <a:bodyPr wrap="square">
            <a:spAutoFit/>
          </a:bodyPr>
          <a:lstStyle/>
          <a:p>
            <a:pPr lvl="1">
              <a:lnSpc>
                <a:spcPct val="110000"/>
              </a:lnSpc>
              <a:spcBef>
                <a:spcPts val="0"/>
              </a:spcBef>
              <a:spcAft>
                <a:spcPts val="300"/>
              </a:spcAft>
              <a:tabLst>
                <a:tab pos="457200" algn="l"/>
              </a:tabLst>
            </a:pPr>
            <a:r>
              <a:rPr lang="en-US" sz="1800" b="1" dirty="0">
                <a:latin typeface="+mn-lt"/>
                <a:ea typeface="Times New Roman" panose="02020603050405020304" pitchFamily="18" charset="0"/>
                <a:cs typeface="Aptos" panose="020B0004020202020204" pitchFamily="34" charset="0"/>
              </a:rPr>
              <a:t>Committed Professional:  </a:t>
            </a:r>
            <a:r>
              <a:rPr lang="en-US" sz="1800" dirty="0">
                <a:latin typeface="+mn-lt"/>
                <a:ea typeface="Times New Roman" panose="02020603050405020304" pitchFamily="18" charset="0"/>
                <a:cs typeface="Aptos" panose="020B0004020202020204" pitchFamily="34" charset="0"/>
              </a:rPr>
              <a:t>Dedicated to Country and Corps and the continued professional and personal growth of self and subordinates</a:t>
            </a:r>
            <a:r>
              <a:rPr lang="en-US" sz="1800" b="1" dirty="0">
                <a:latin typeface="+mn-lt"/>
                <a:ea typeface="Times New Roman" panose="02020603050405020304" pitchFamily="18" charset="0"/>
                <a:cs typeface="Aptos" panose="020B0004020202020204" pitchFamily="34" charset="0"/>
              </a:rPr>
              <a:t>. </a:t>
            </a:r>
            <a:r>
              <a:rPr lang="en-US" sz="1800" u="sng" dirty="0">
                <a:latin typeface="+mn-lt"/>
                <a:ea typeface="Times New Roman" panose="02020603050405020304" pitchFamily="18" charset="0"/>
                <a:cs typeface="Aptos" panose="020B0004020202020204" pitchFamily="34" charset="0"/>
              </a:rPr>
              <a:t>Demonstrated strength of character</a:t>
            </a:r>
            <a:r>
              <a:rPr lang="en-US" sz="1800" dirty="0">
                <a:latin typeface="+mn-lt"/>
                <a:ea typeface="Times New Roman" panose="02020603050405020304" pitchFamily="18" charset="0"/>
                <a:cs typeface="Aptos" panose="020B0004020202020204" pitchFamily="34" charset="0"/>
              </a:rPr>
              <a:t> and will to persevere in the face of significant obstacles.</a:t>
            </a:r>
          </a:p>
        </p:txBody>
      </p:sp>
      <p:sp>
        <p:nvSpPr>
          <p:cNvPr id="13" name="TextBox 12">
            <a:extLst>
              <a:ext uri="{FF2B5EF4-FFF2-40B4-BE49-F238E27FC236}">
                <a16:creationId xmlns:a16="http://schemas.microsoft.com/office/drawing/2014/main" id="{1B27D435-C6A3-86F7-66A3-512A4A223419}"/>
              </a:ext>
            </a:extLst>
          </p:cNvPr>
          <p:cNvSpPr txBox="1"/>
          <p:nvPr/>
        </p:nvSpPr>
        <p:spPr>
          <a:xfrm>
            <a:off x="0" y="755763"/>
            <a:ext cx="12077700" cy="689484"/>
          </a:xfrm>
          <a:prstGeom prst="rect">
            <a:avLst/>
          </a:prstGeom>
          <a:noFill/>
        </p:spPr>
        <p:txBody>
          <a:bodyPr wrap="square">
            <a:spAutoFit/>
          </a:bodyPr>
          <a:lstStyle/>
          <a:p>
            <a:pPr lvl="1">
              <a:lnSpc>
                <a:spcPct val="110000"/>
              </a:lnSpc>
              <a:spcBef>
                <a:spcPts val="0"/>
              </a:spcBef>
              <a:spcAft>
                <a:spcPts val="300"/>
              </a:spcAft>
              <a:tabLst>
                <a:tab pos="457200" algn="l"/>
              </a:tabLst>
            </a:pPr>
            <a:r>
              <a:rPr lang="en-US" sz="1800" b="1" dirty="0">
                <a:effectLst/>
                <a:latin typeface="+mn-lt"/>
                <a:ea typeface="Times New Roman" panose="02020603050405020304" pitchFamily="18" charset="0"/>
                <a:cs typeface="Aptos" panose="020B0004020202020204" pitchFamily="34" charset="0"/>
              </a:rPr>
              <a:t>Cultural Guardian: </a:t>
            </a:r>
            <a:r>
              <a:rPr lang="en-US" sz="1800" dirty="0">
                <a:effectLst/>
                <a:latin typeface="+mn-lt"/>
                <a:ea typeface="Times New Roman" panose="02020603050405020304" pitchFamily="18" charset="0"/>
                <a:cs typeface="Aptos" panose="020B0004020202020204" pitchFamily="34" charset="0"/>
              </a:rPr>
              <a:t>A steward of Marine Corps traditions, institutional values, and esprit de corps, </a:t>
            </a:r>
            <a:r>
              <a:rPr lang="en-US" sz="1800" u="sng" dirty="0">
                <a:effectLst/>
                <a:latin typeface="+mn-lt"/>
                <a:ea typeface="Times New Roman" panose="02020603050405020304" pitchFamily="18" charset="0"/>
                <a:cs typeface="Aptos" panose="020B0004020202020204" pitchFamily="34" charset="0"/>
              </a:rPr>
              <a:t>ensuring</a:t>
            </a:r>
            <a:r>
              <a:rPr lang="en-US" sz="1800" b="1" dirty="0">
                <a:effectLst/>
                <a:latin typeface="+mn-lt"/>
                <a:ea typeface="Times New Roman" panose="02020603050405020304" pitchFamily="18" charset="0"/>
                <a:cs typeface="Aptos" panose="020B0004020202020204" pitchFamily="34" charset="0"/>
              </a:rPr>
              <a:t> </a:t>
            </a:r>
            <a:r>
              <a:rPr lang="en-US" sz="1800" u="sng" dirty="0">
                <a:effectLst/>
                <a:latin typeface="+mn-lt"/>
                <a:ea typeface="Times New Roman" panose="02020603050405020304" pitchFamily="18" charset="0"/>
                <a:cs typeface="Aptos" panose="020B0004020202020204" pitchFamily="34" charset="0"/>
              </a:rPr>
              <a:t>continuity and cohesion. </a:t>
            </a:r>
          </a:p>
        </p:txBody>
      </p:sp>
      <p:graphicFrame>
        <p:nvGraphicFramePr>
          <p:cNvPr id="15" name="Table 14">
            <a:extLst>
              <a:ext uri="{FF2B5EF4-FFF2-40B4-BE49-F238E27FC236}">
                <a16:creationId xmlns:a16="http://schemas.microsoft.com/office/drawing/2014/main" id="{48B73D13-55CC-2DDC-B10B-02DAB163E090}"/>
              </a:ext>
            </a:extLst>
          </p:cNvPr>
          <p:cNvGraphicFramePr>
            <a:graphicFrameLocks noGrp="1"/>
          </p:cNvGraphicFramePr>
          <p:nvPr>
            <p:extLst>
              <p:ext uri="{D42A27DB-BD31-4B8C-83A1-F6EECF244321}">
                <p14:modId xmlns:p14="http://schemas.microsoft.com/office/powerpoint/2010/main" val="620854429"/>
              </p:ext>
            </p:extLst>
          </p:nvPr>
        </p:nvGraphicFramePr>
        <p:xfrm>
          <a:off x="1941512" y="3429000"/>
          <a:ext cx="7773987" cy="2754820"/>
        </p:xfrm>
        <a:graphic>
          <a:graphicData uri="http://schemas.openxmlformats.org/drawingml/2006/table">
            <a:tbl>
              <a:tblPr bandRow="1">
                <a:tableStyleId>{F5AB1C69-6EDB-4FF4-983F-18BD219EF322}</a:tableStyleId>
              </a:tblPr>
              <a:tblGrid>
                <a:gridCol w="7773987">
                  <a:extLst>
                    <a:ext uri="{9D8B030D-6E8A-4147-A177-3AD203B41FA5}">
                      <a16:colId xmlns:a16="http://schemas.microsoft.com/office/drawing/2014/main" val="3282993148"/>
                    </a:ext>
                  </a:extLst>
                </a:gridCol>
              </a:tblGrid>
              <a:tr h="550964">
                <a:tc>
                  <a:txBody>
                    <a:bodyPr/>
                    <a:lstStyle/>
                    <a:p>
                      <a:pPr algn="ctr"/>
                      <a:r>
                        <a:rPr lang="en-US" sz="2800" b="1" u="none" strike="noStrike" dirty="0">
                          <a:solidFill>
                            <a:srgbClr val="000000"/>
                          </a:solidFill>
                          <a:effectLst/>
                        </a:rPr>
                        <a:t>Profession of Arms</a:t>
                      </a:r>
                      <a:endParaRPr lang="en-US" sz="2800" b="1" dirty="0"/>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0279902"/>
                  </a:ext>
                </a:extLst>
              </a:tr>
              <a:tr h="550964">
                <a:tc>
                  <a:txBody>
                    <a:bodyPr/>
                    <a:lstStyle/>
                    <a:p>
                      <a:pPr algn="ctr"/>
                      <a:r>
                        <a:rPr lang="en-US" sz="2800" b="1" u="none" strike="noStrike" dirty="0">
                          <a:solidFill>
                            <a:srgbClr val="000000"/>
                          </a:solidFill>
                          <a:effectLst/>
                        </a:rPr>
                        <a:t>Organizational Culture</a:t>
                      </a:r>
                      <a:endParaRPr lang="en-US" sz="2800" b="1" dirty="0"/>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3224947"/>
                  </a:ext>
                </a:extLst>
              </a:tr>
              <a:tr h="550964">
                <a:tc>
                  <a:txBody>
                    <a:bodyPr/>
                    <a:lstStyle/>
                    <a:p>
                      <a:pPr algn="ctr"/>
                      <a:r>
                        <a:rPr lang="en-US" sz="2800" b="1" u="none" strike="noStrike" dirty="0">
                          <a:solidFill>
                            <a:srgbClr val="000000"/>
                          </a:solidFill>
                          <a:effectLst/>
                        </a:rPr>
                        <a:t>Career Progression</a:t>
                      </a:r>
                      <a:endParaRPr lang="en-US" sz="2800" b="1" dirty="0"/>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6143452"/>
                  </a:ext>
                </a:extLst>
              </a:tr>
              <a:tr h="550964">
                <a:tc>
                  <a:txBody>
                    <a:bodyPr/>
                    <a:lstStyle/>
                    <a:p>
                      <a:pPr algn="ctr"/>
                      <a:r>
                        <a:rPr lang="en-US" sz="2800" b="1" u="none" strike="noStrike" dirty="0">
                          <a:solidFill>
                            <a:srgbClr val="000000"/>
                          </a:solidFill>
                          <a:effectLst/>
                        </a:rPr>
                        <a:t>Constitution &amp; Roles of Armed Forces </a:t>
                      </a:r>
                      <a:endParaRPr lang="en-US" sz="2800" b="1" dirty="0"/>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1589890"/>
                  </a:ext>
                </a:extLst>
              </a:tr>
              <a:tr h="550964">
                <a:tc>
                  <a:txBody>
                    <a:bodyPr/>
                    <a:lstStyle/>
                    <a:p>
                      <a:pPr algn="ctr"/>
                      <a:r>
                        <a:rPr lang="en-US" sz="2800" b="1" dirty="0"/>
                        <a:t>Leadership Philosophy</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4330244"/>
                  </a:ext>
                </a:extLst>
              </a:tr>
            </a:tbl>
          </a:graphicData>
        </a:graphic>
      </p:graphicFrame>
      <p:pic>
        <p:nvPicPr>
          <p:cNvPr id="2" name="Picture 2" descr="The Culture of Military Organizations">
            <a:extLst>
              <a:ext uri="{FF2B5EF4-FFF2-40B4-BE49-F238E27FC236}">
                <a16:creationId xmlns:a16="http://schemas.microsoft.com/office/drawing/2014/main" id="{D4C49A80-1BFC-164E-4C81-DB8FF5888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362" y="395407"/>
            <a:ext cx="4027937" cy="6067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2D4198-8776-2188-CAC0-9B0C60F0B142}"/>
              </a:ext>
            </a:extLst>
          </p:cNvPr>
          <p:cNvSpPr txBox="1"/>
          <p:nvPr/>
        </p:nvSpPr>
        <p:spPr>
          <a:xfrm>
            <a:off x="12500425" y="1710775"/>
            <a:ext cx="7410734" cy="2585323"/>
          </a:xfrm>
          <a:prstGeom prst="rect">
            <a:avLst/>
          </a:prstGeom>
          <a:noFill/>
          <a:effectLst/>
        </p:spPr>
        <p:txBody>
          <a:bodyPr wrap="square">
            <a:spAutoFit/>
          </a:bodyPr>
          <a:lstStyle/>
          <a:p>
            <a:pPr algn="ctr"/>
            <a:r>
              <a:rPr lang="en-US" sz="5400" b="1" dirty="0">
                <a:latin typeface="+mj-lt"/>
              </a:rPr>
              <a:t>Embedding Mechanisms</a:t>
            </a:r>
          </a:p>
          <a:p>
            <a:pPr algn="ctr"/>
            <a:r>
              <a:rPr lang="en-US" sz="5400" b="1" dirty="0">
                <a:latin typeface="+mj-lt"/>
              </a:rPr>
              <a:t>Versus</a:t>
            </a:r>
          </a:p>
          <a:p>
            <a:pPr algn="ctr"/>
            <a:r>
              <a:rPr lang="en-US" sz="5400" b="1" dirty="0">
                <a:latin typeface="+mj-lt"/>
              </a:rPr>
              <a:t>Reinforcing Mechanisms</a:t>
            </a:r>
          </a:p>
        </p:txBody>
      </p:sp>
    </p:spTree>
    <p:extLst>
      <p:ext uri="{BB962C8B-B14F-4D97-AF65-F5344CB8AC3E}">
        <p14:creationId xmlns:p14="http://schemas.microsoft.com/office/powerpoint/2010/main" val="320773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9585A1-8DA1-2AB0-0B03-375D247FF168}"/>
              </a:ext>
            </a:extLst>
          </p:cNvPr>
          <p:cNvSpPr txBox="1"/>
          <p:nvPr/>
        </p:nvSpPr>
        <p:spPr>
          <a:xfrm>
            <a:off x="-3521123" y="608727"/>
            <a:ext cx="10467833" cy="107722"/>
          </a:xfrm>
          <a:prstGeom prst="rect">
            <a:avLst/>
          </a:prstGeom>
          <a:noFill/>
        </p:spPr>
        <p:txBody>
          <a:bodyPr wrap="square">
            <a:spAutoFit/>
          </a:bodyPr>
          <a:lstStyle/>
          <a:p>
            <a:pPr algn="ctr"/>
            <a:r>
              <a:rPr lang="en-US" sz="100" dirty="0"/>
              <a:t>Politeness doesn’t require you to believe in the goodness of others. It simply requires you to behave </a:t>
            </a:r>
            <a:r>
              <a:rPr lang="en-US" sz="100" i="1" dirty="0"/>
              <a:t>as if</a:t>
            </a:r>
            <a:r>
              <a:rPr lang="en-US" sz="100" dirty="0"/>
              <a:t> you do. It is a performance, at times, but a useful one. When backed by purpose, though, it becomes more than performance. It becomes an </a:t>
            </a:r>
            <a:r>
              <a:rPr lang="en-US" sz="100" b="1" dirty="0"/>
              <a:t>offering of respect</a:t>
            </a:r>
            <a:r>
              <a:rPr lang="en-US" sz="100" dirty="0"/>
              <a:t>, rather than a tactic.</a:t>
            </a:r>
          </a:p>
        </p:txBody>
      </p:sp>
      <p:sp>
        <p:nvSpPr>
          <p:cNvPr id="2" name="TextBox 1">
            <a:extLst>
              <a:ext uri="{FF2B5EF4-FFF2-40B4-BE49-F238E27FC236}">
                <a16:creationId xmlns:a16="http://schemas.microsoft.com/office/drawing/2014/main" id="{C3F5B5CB-5E7A-2C0D-195E-ED774910ACF5}"/>
              </a:ext>
            </a:extLst>
          </p:cNvPr>
          <p:cNvSpPr txBox="1"/>
          <p:nvPr/>
        </p:nvSpPr>
        <p:spPr>
          <a:xfrm>
            <a:off x="-1" y="0"/>
            <a:ext cx="12192001" cy="2123658"/>
          </a:xfrm>
          <a:prstGeom prst="rect">
            <a:avLst/>
          </a:prstGeom>
          <a:noFill/>
          <a:effectLst/>
        </p:spPr>
        <p:txBody>
          <a:bodyPr wrap="square">
            <a:spAutoFit/>
          </a:bodyPr>
          <a:lstStyle/>
          <a:p>
            <a:pPr algn="ctr"/>
            <a:r>
              <a:rPr lang="en-US" sz="4400" b="1" dirty="0">
                <a:latin typeface="+mj-lt"/>
              </a:rPr>
              <a:t>POLITE PROFESSIONALS THAT PROSECUTE PLANS PURPOSEFULLY AND PROVIDE PROPOSALS</a:t>
            </a:r>
            <a:endParaRPr lang="en-US" sz="4400" b="1" u="sng" dirty="0">
              <a:latin typeface="+mj-lt"/>
            </a:endParaRPr>
          </a:p>
        </p:txBody>
      </p:sp>
      <p:cxnSp>
        <p:nvCxnSpPr>
          <p:cNvPr id="3" name="Straight Connector 2">
            <a:extLst>
              <a:ext uri="{FF2B5EF4-FFF2-40B4-BE49-F238E27FC236}">
                <a16:creationId xmlns:a16="http://schemas.microsoft.com/office/drawing/2014/main" id="{A3C2C452-1CD6-6021-EAF7-0384B63AB719}"/>
              </a:ext>
            </a:extLst>
          </p:cNvPr>
          <p:cNvCxnSpPr/>
          <p:nvPr/>
        </p:nvCxnSpPr>
        <p:spPr>
          <a:xfrm>
            <a:off x="887104" y="641445"/>
            <a:ext cx="1651380"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9A6C11E-FB9D-6EF9-3DEE-465521634D80}"/>
              </a:ext>
            </a:extLst>
          </p:cNvPr>
          <p:cNvCxnSpPr>
            <a:cxnSpLocks/>
          </p:cNvCxnSpPr>
          <p:nvPr/>
        </p:nvCxnSpPr>
        <p:spPr>
          <a:xfrm>
            <a:off x="2745474" y="641445"/>
            <a:ext cx="4064759"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2984D46-2857-C6B9-5F15-533684389905}"/>
              </a:ext>
            </a:extLst>
          </p:cNvPr>
          <p:cNvCxnSpPr>
            <a:cxnSpLocks/>
          </p:cNvCxnSpPr>
          <p:nvPr/>
        </p:nvCxnSpPr>
        <p:spPr>
          <a:xfrm>
            <a:off x="3252715" y="1339756"/>
            <a:ext cx="387141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96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9585A1-8DA1-2AB0-0B03-375D247FF168}"/>
              </a:ext>
            </a:extLst>
          </p:cNvPr>
          <p:cNvSpPr txBox="1"/>
          <p:nvPr/>
        </p:nvSpPr>
        <p:spPr>
          <a:xfrm>
            <a:off x="1132764" y="2115403"/>
            <a:ext cx="10467833" cy="2246769"/>
          </a:xfrm>
          <a:prstGeom prst="rect">
            <a:avLst/>
          </a:prstGeom>
          <a:noFill/>
        </p:spPr>
        <p:txBody>
          <a:bodyPr wrap="square">
            <a:spAutoFit/>
          </a:bodyPr>
          <a:lstStyle/>
          <a:p>
            <a:pPr algn="ctr"/>
            <a:r>
              <a:rPr lang="en-US" sz="2800" b="1" dirty="0"/>
              <a:t>Politeness</a:t>
            </a:r>
            <a:r>
              <a:rPr lang="en-US" sz="2800" dirty="0"/>
              <a:t> doesn’t require you to believe in the goodness of others. It simply requires you to behave </a:t>
            </a:r>
            <a:r>
              <a:rPr lang="en-US" sz="2800" i="1" dirty="0"/>
              <a:t>as if</a:t>
            </a:r>
            <a:r>
              <a:rPr lang="en-US" sz="2800" dirty="0"/>
              <a:t> you do. It may appear as a performance. When backed by </a:t>
            </a:r>
            <a:r>
              <a:rPr lang="en-US" sz="2800" b="1" dirty="0"/>
              <a:t>purpose</a:t>
            </a:r>
            <a:r>
              <a:rPr lang="en-US" sz="2800" dirty="0"/>
              <a:t>, though, it becomes more than performance. It becomes an offering of respect, rather than a tactic.</a:t>
            </a:r>
          </a:p>
        </p:txBody>
      </p:sp>
      <p:sp>
        <p:nvSpPr>
          <p:cNvPr id="3" name="TextBox 2">
            <a:extLst>
              <a:ext uri="{FF2B5EF4-FFF2-40B4-BE49-F238E27FC236}">
                <a16:creationId xmlns:a16="http://schemas.microsoft.com/office/drawing/2014/main" id="{FF8CF1DB-44B3-39B2-D39C-B520B7535D01}"/>
              </a:ext>
            </a:extLst>
          </p:cNvPr>
          <p:cNvSpPr txBox="1"/>
          <p:nvPr/>
        </p:nvSpPr>
        <p:spPr>
          <a:xfrm>
            <a:off x="-1" y="0"/>
            <a:ext cx="12192001" cy="2123658"/>
          </a:xfrm>
          <a:prstGeom prst="rect">
            <a:avLst/>
          </a:prstGeom>
          <a:noFill/>
          <a:effectLst/>
        </p:spPr>
        <p:txBody>
          <a:bodyPr wrap="square">
            <a:spAutoFit/>
          </a:bodyPr>
          <a:lstStyle/>
          <a:p>
            <a:pPr algn="ctr"/>
            <a:r>
              <a:rPr lang="en-US" sz="4400" b="1" dirty="0">
                <a:latin typeface="+mj-lt"/>
              </a:rPr>
              <a:t>POLITE PROFESSIONALS THAT PROSECUTE PLANS PURPOSEFULLY AND PROVIDE PROPOSALS</a:t>
            </a:r>
            <a:endParaRPr lang="en-US" sz="4400" b="1" u="sng" dirty="0">
              <a:latin typeface="+mj-lt"/>
            </a:endParaRPr>
          </a:p>
        </p:txBody>
      </p:sp>
      <p:cxnSp>
        <p:nvCxnSpPr>
          <p:cNvPr id="7" name="Straight Connector 6">
            <a:extLst>
              <a:ext uri="{FF2B5EF4-FFF2-40B4-BE49-F238E27FC236}">
                <a16:creationId xmlns:a16="http://schemas.microsoft.com/office/drawing/2014/main" id="{18F95D58-EC11-FE4B-941C-81DCF7C16623}"/>
              </a:ext>
            </a:extLst>
          </p:cNvPr>
          <p:cNvCxnSpPr/>
          <p:nvPr/>
        </p:nvCxnSpPr>
        <p:spPr>
          <a:xfrm>
            <a:off x="887104" y="641445"/>
            <a:ext cx="1651380"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22B1F13-247F-A291-6632-2ABF1E1F053F}"/>
              </a:ext>
            </a:extLst>
          </p:cNvPr>
          <p:cNvCxnSpPr>
            <a:cxnSpLocks/>
          </p:cNvCxnSpPr>
          <p:nvPr/>
        </p:nvCxnSpPr>
        <p:spPr>
          <a:xfrm>
            <a:off x="2745474" y="641445"/>
            <a:ext cx="4064759"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4E2EBE1-FC2F-45E9-DAFE-EA47832A0C08}"/>
              </a:ext>
            </a:extLst>
          </p:cNvPr>
          <p:cNvCxnSpPr>
            <a:cxnSpLocks/>
          </p:cNvCxnSpPr>
          <p:nvPr/>
        </p:nvCxnSpPr>
        <p:spPr>
          <a:xfrm>
            <a:off x="3252715" y="1339756"/>
            <a:ext cx="387141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952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8E8E3C84-1BA4-4117-8B53-B6DA12748E17}"/>
                  </a:ext>
                </a:extLst>
              </p:cNvPr>
              <p:cNvGraphicFramePr>
                <a:graphicFrameLocks noChangeAspect="1"/>
              </p:cNvGraphicFramePr>
              <p:nvPr>
                <p:extLst>
                  <p:ext uri="{D42A27DB-BD31-4B8C-83A1-F6EECF244321}">
                    <p14:modId xmlns:p14="http://schemas.microsoft.com/office/powerpoint/2010/main" val="3266797557"/>
                  </p:ext>
                </p:extLst>
              </p:nvPr>
            </p:nvGraphicFramePr>
            <p:xfrm>
              <a:off x="3330054" y="663054"/>
              <a:ext cx="5287370" cy="5287369"/>
            </p:xfrm>
            <a:graphic>
              <a:graphicData uri="http://schemas.microsoft.com/office/drawing/2017/model3d">
                <am3d:model3d r:embed="rId2">
                  <am3d:spPr>
                    <a:xfrm>
                      <a:off x="0" y="0"/>
                      <a:ext cx="5287370" cy="5287369"/>
                    </a:xfrm>
                    <a:prstGeom prst="rect">
                      <a:avLst/>
                    </a:prstGeom>
                  </am3d:spPr>
                  <am3d:camera>
                    <am3d:pos x="0" y="0" z="81469141"/>
                    <am3d:up dx="0" dy="36000000" dz="0"/>
                    <am3d:lookAt x="0" y="0" z="0"/>
                    <am3d:perspective fov="2700000"/>
                  </am3d:camera>
                  <am3d:trans>
                    <am3d:meterPerModelUnit n="5000" d="1000000"/>
                    <am3d:preTrans dx="-7" dy="0" dz="-6"/>
                    <am3d:scale>
                      <am3d:sx n="1000000" d="1000000"/>
                      <am3d:sy n="1000000" d="1000000"/>
                      <am3d:sz n="1000000" d="1000000"/>
                    </am3d:scale>
                    <am3d:rot ax="2728394" ay="-1274326" az="-1213090"/>
                    <am3d:postTrans dx="0" dy="0" dz="0"/>
                  </am3d:trans>
                  <am3d:raster rName="Office3DRenderer" rVer="16.0.8326">
                    <am3d:blip r:embed="rId3"/>
                  </am3d:raster>
                  <am3d:objViewport viewportSz="93576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8E8E3C84-1BA4-4117-8B53-B6DA12748E17}"/>
                  </a:ext>
                </a:extLst>
              </p:cNvPr>
              <p:cNvPicPr>
                <a:picLocks noGrp="1" noRot="1" noChangeAspect="1" noMove="1" noResize="1" noEditPoints="1" noAdjustHandles="1" noChangeArrowheads="1" noChangeShapeType="1" noCrop="1"/>
              </p:cNvPicPr>
              <p:nvPr/>
            </p:nvPicPr>
            <p:blipFill>
              <a:blip r:embed="rId3"/>
              <a:stretch>
                <a:fillRect/>
              </a:stretch>
            </p:blipFill>
            <p:spPr>
              <a:xfrm>
                <a:off x="3330054" y="663054"/>
                <a:ext cx="5287370" cy="5287369"/>
              </a:xfrm>
              <a:prstGeom prst="rect">
                <a:avLst/>
              </a:prstGeom>
            </p:spPr>
          </p:pic>
        </mc:Fallback>
      </mc:AlternateContent>
    </p:spTree>
    <p:extLst>
      <p:ext uri="{BB962C8B-B14F-4D97-AF65-F5344CB8AC3E}">
        <p14:creationId xmlns:p14="http://schemas.microsoft.com/office/powerpoint/2010/main" val="12308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D94318-EC32-D63C-534D-5ACBD30EC48C}"/>
              </a:ext>
            </a:extLst>
          </p:cNvPr>
          <p:cNvSpPr txBox="1"/>
          <p:nvPr/>
        </p:nvSpPr>
        <p:spPr>
          <a:xfrm>
            <a:off x="-1" y="2123658"/>
            <a:ext cx="12192000" cy="2677656"/>
          </a:xfrm>
          <a:prstGeom prst="rect">
            <a:avLst/>
          </a:prstGeom>
          <a:noFill/>
        </p:spPr>
        <p:txBody>
          <a:bodyPr wrap="square">
            <a:spAutoFit/>
          </a:bodyPr>
          <a:lstStyle/>
          <a:p>
            <a:pPr algn="ctr"/>
            <a:r>
              <a:rPr lang="en-US" sz="2800" b="1" dirty="0"/>
              <a:t>Professionalism</a:t>
            </a:r>
            <a:r>
              <a:rPr lang="en-US" sz="2800" dirty="0"/>
              <a:t> is not self-sustaining. It is upheld by standards. Standards serve as the scaffolding of credibility. They ensure that we never anchor ourselves to personal preference or convenience.</a:t>
            </a:r>
          </a:p>
          <a:p>
            <a:pPr algn="ctr"/>
            <a:endParaRPr lang="en-US" sz="2800" dirty="0"/>
          </a:p>
          <a:p>
            <a:pPr algn="ctr"/>
            <a:r>
              <a:rPr lang="en-US" sz="2800" dirty="0"/>
              <a:t>Professionalism may begin in appearance, but it is sustained by adherence. </a:t>
            </a:r>
          </a:p>
          <a:p>
            <a:pPr algn="ctr"/>
            <a:endParaRPr lang="en-US" sz="2800" dirty="0"/>
          </a:p>
        </p:txBody>
      </p:sp>
      <p:sp>
        <p:nvSpPr>
          <p:cNvPr id="3" name="TextBox 2">
            <a:extLst>
              <a:ext uri="{FF2B5EF4-FFF2-40B4-BE49-F238E27FC236}">
                <a16:creationId xmlns:a16="http://schemas.microsoft.com/office/drawing/2014/main" id="{3331BEF2-A9F2-21A7-89DB-6A335793E4FF}"/>
              </a:ext>
            </a:extLst>
          </p:cNvPr>
          <p:cNvSpPr txBox="1"/>
          <p:nvPr/>
        </p:nvSpPr>
        <p:spPr>
          <a:xfrm>
            <a:off x="-1" y="0"/>
            <a:ext cx="12192001" cy="2123658"/>
          </a:xfrm>
          <a:prstGeom prst="rect">
            <a:avLst/>
          </a:prstGeom>
          <a:noFill/>
          <a:effectLst/>
        </p:spPr>
        <p:txBody>
          <a:bodyPr wrap="square">
            <a:spAutoFit/>
          </a:bodyPr>
          <a:lstStyle/>
          <a:p>
            <a:pPr algn="ctr"/>
            <a:r>
              <a:rPr lang="en-US" sz="4400" b="1" dirty="0">
                <a:latin typeface="+mj-lt"/>
              </a:rPr>
              <a:t>POLITE PROFESSIONALS THAT PROSECUTE PLANS PURPOSEFULLY AND PROVIDE PROPOSALS</a:t>
            </a:r>
            <a:endParaRPr lang="en-US" sz="4400" b="1" u="sng" dirty="0">
              <a:latin typeface="+mj-lt"/>
            </a:endParaRPr>
          </a:p>
        </p:txBody>
      </p:sp>
      <p:cxnSp>
        <p:nvCxnSpPr>
          <p:cNvPr id="6" name="Straight Connector 5">
            <a:extLst>
              <a:ext uri="{FF2B5EF4-FFF2-40B4-BE49-F238E27FC236}">
                <a16:creationId xmlns:a16="http://schemas.microsoft.com/office/drawing/2014/main" id="{454A6E83-930C-30B2-C954-7179738EE1E0}"/>
              </a:ext>
            </a:extLst>
          </p:cNvPr>
          <p:cNvCxnSpPr/>
          <p:nvPr/>
        </p:nvCxnSpPr>
        <p:spPr>
          <a:xfrm>
            <a:off x="887104" y="641445"/>
            <a:ext cx="1651380"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F90A28C-1669-F106-BFBE-A3DBA405F6B1}"/>
              </a:ext>
            </a:extLst>
          </p:cNvPr>
          <p:cNvCxnSpPr>
            <a:cxnSpLocks/>
          </p:cNvCxnSpPr>
          <p:nvPr/>
        </p:nvCxnSpPr>
        <p:spPr>
          <a:xfrm>
            <a:off x="2745474" y="641445"/>
            <a:ext cx="4064759"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90EB015-136D-8FF2-C404-5FF5C9A67737}"/>
              </a:ext>
            </a:extLst>
          </p:cNvPr>
          <p:cNvCxnSpPr>
            <a:cxnSpLocks/>
          </p:cNvCxnSpPr>
          <p:nvPr/>
        </p:nvCxnSpPr>
        <p:spPr>
          <a:xfrm>
            <a:off x="3252715" y="1339756"/>
            <a:ext cx="387141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67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407A94-B126-CAEF-9865-363553B16022}"/>
              </a:ext>
            </a:extLst>
          </p:cNvPr>
          <p:cNvSpPr txBox="1"/>
          <p:nvPr/>
        </p:nvSpPr>
        <p:spPr>
          <a:xfrm>
            <a:off x="-1" y="0"/>
            <a:ext cx="12192001" cy="2123658"/>
          </a:xfrm>
          <a:prstGeom prst="rect">
            <a:avLst/>
          </a:prstGeom>
          <a:noFill/>
          <a:effectLst/>
        </p:spPr>
        <p:txBody>
          <a:bodyPr wrap="square">
            <a:spAutoFit/>
          </a:bodyPr>
          <a:lstStyle/>
          <a:p>
            <a:pPr algn="ctr"/>
            <a:r>
              <a:rPr lang="en-US" sz="4400" b="1" dirty="0">
                <a:latin typeface="+mj-lt"/>
              </a:rPr>
              <a:t>POLITE PROFESSIONALS THAT PROSECUTE PLANS PURPOSEFULLY AND PROVIDE PROPOSALS</a:t>
            </a:r>
            <a:endParaRPr lang="en-US" sz="4400" b="1" u="sng" dirty="0">
              <a:latin typeface="+mj-lt"/>
            </a:endParaRPr>
          </a:p>
        </p:txBody>
      </p:sp>
      <p:cxnSp>
        <p:nvCxnSpPr>
          <p:cNvPr id="8" name="Straight Connector 7">
            <a:extLst>
              <a:ext uri="{FF2B5EF4-FFF2-40B4-BE49-F238E27FC236}">
                <a16:creationId xmlns:a16="http://schemas.microsoft.com/office/drawing/2014/main" id="{FA2896D0-E00B-C5CB-10E6-7C80DB7CB722}"/>
              </a:ext>
            </a:extLst>
          </p:cNvPr>
          <p:cNvCxnSpPr/>
          <p:nvPr/>
        </p:nvCxnSpPr>
        <p:spPr>
          <a:xfrm>
            <a:off x="887104" y="641445"/>
            <a:ext cx="1651380"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40A83E55-FB36-5879-75DB-DB0919D2B2BC}"/>
              </a:ext>
            </a:extLst>
          </p:cNvPr>
          <p:cNvCxnSpPr>
            <a:cxnSpLocks/>
          </p:cNvCxnSpPr>
          <p:nvPr/>
        </p:nvCxnSpPr>
        <p:spPr>
          <a:xfrm>
            <a:off x="2745474" y="641445"/>
            <a:ext cx="4064759"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9645DE1-8053-6ACB-4569-04B663B64387}"/>
              </a:ext>
            </a:extLst>
          </p:cNvPr>
          <p:cNvCxnSpPr>
            <a:cxnSpLocks/>
          </p:cNvCxnSpPr>
          <p:nvPr/>
        </p:nvCxnSpPr>
        <p:spPr>
          <a:xfrm>
            <a:off x="3252715" y="1339756"/>
            <a:ext cx="387141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76986F4-6198-2E0E-542C-0AA6E1F1D499}"/>
              </a:ext>
            </a:extLst>
          </p:cNvPr>
          <p:cNvSpPr txBox="1"/>
          <p:nvPr/>
        </p:nvSpPr>
        <p:spPr>
          <a:xfrm>
            <a:off x="-109182" y="2765103"/>
            <a:ext cx="8731156" cy="3539430"/>
          </a:xfrm>
          <a:prstGeom prst="rect">
            <a:avLst/>
          </a:prstGeom>
          <a:noFill/>
        </p:spPr>
        <p:txBody>
          <a:bodyPr wrap="square">
            <a:spAutoFit/>
          </a:bodyPr>
          <a:lstStyle/>
          <a:p>
            <a:pPr marL="625475" lvl="1" indent="-168275">
              <a:buFont typeface="Calibri" panose="020F0502020204030204" pitchFamily="34" charset="0"/>
              <a:buChar char="–"/>
            </a:pPr>
            <a:r>
              <a:rPr lang="en-US" sz="2800" dirty="0">
                <a:solidFill>
                  <a:srgbClr val="242424"/>
                </a:solidFill>
                <a:latin typeface="+mj-lt"/>
                <a:cs typeface="Calibri"/>
              </a:rPr>
              <a:t>Upholding and Enforcing Standards</a:t>
            </a:r>
          </a:p>
          <a:p>
            <a:pPr marL="625475" lvl="1" indent="-168275">
              <a:buFont typeface="Calibri" panose="020F0502020204030204" pitchFamily="34" charset="0"/>
              <a:buChar char="–"/>
            </a:pPr>
            <a:r>
              <a:rPr lang="en-US" sz="2800" b="0" i="0" dirty="0">
                <a:solidFill>
                  <a:srgbClr val="242424"/>
                </a:solidFill>
                <a:effectLst/>
                <a:latin typeface="+mj-lt"/>
                <a:cs typeface="Calibri"/>
              </a:rPr>
              <a:t>Effective Communication and Delegation</a:t>
            </a:r>
          </a:p>
          <a:p>
            <a:pPr marL="625475" lvl="1" indent="-168275">
              <a:buFont typeface="Calibri" panose="020F0502020204030204" pitchFamily="34" charset="0"/>
              <a:buChar char="–"/>
            </a:pPr>
            <a:r>
              <a:rPr lang="en-US" sz="2800" b="0" i="0" dirty="0">
                <a:solidFill>
                  <a:srgbClr val="242424"/>
                </a:solidFill>
                <a:effectLst/>
                <a:latin typeface="+mj-lt"/>
                <a:cs typeface="Calibri"/>
              </a:rPr>
              <a:t>Discipline and Unit Cohesion</a:t>
            </a:r>
          </a:p>
          <a:p>
            <a:pPr marL="625475" lvl="1" indent="-168275">
              <a:buFont typeface="Calibri" panose="020F0502020204030204" pitchFamily="34" charset="0"/>
              <a:buChar char="–"/>
            </a:pPr>
            <a:r>
              <a:rPr lang="en-US" sz="2800" dirty="0">
                <a:solidFill>
                  <a:srgbClr val="242424"/>
                </a:solidFill>
                <a:latin typeface="+mj-lt"/>
                <a:cs typeface="Calibri"/>
              </a:rPr>
              <a:t>Leadership Development</a:t>
            </a:r>
          </a:p>
          <a:p>
            <a:pPr marL="625475" lvl="1" indent="-168275">
              <a:buFont typeface="Calibri" panose="020F0502020204030204" pitchFamily="34" charset="0"/>
              <a:buChar char="–"/>
            </a:pPr>
            <a:r>
              <a:rPr lang="en-US" sz="2800" b="0" i="0" dirty="0">
                <a:solidFill>
                  <a:srgbClr val="242424"/>
                </a:solidFill>
                <a:effectLst/>
                <a:latin typeface="+mj-lt"/>
                <a:cs typeface="Calibri"/>
              </a:rPr>
              <a:t>Problem</a:t>
            </a:r>
            <a:r>
              <a:rPr lang="en-US" sz="2800" dirty="0">
                <a:solidFill>
                  <a:srgbClr val="242424"/>
                </a:solidFill>
                <a:latin typeface="+mj-lt"/>
                <a:cs typeface="Calibri"/>
              </a:rPr>
              <a:t>-</a:t>
            </a:r>
            <a:r>
              <a:rPr lang="en-US" sz="2800" b="0" i="0" dirty="0">
                <a:solidFill>
                  <a:srgbClr val="242424"/>
                </a:solidFill>
                <a:effectLst/>
                <a:latin typeface="+mj-lt"/>
                <a:cs typeface="Calibri"/>
              </a:rPr>
              <a:t>Solving and Adaptability</a:t>
            </a:r>
          </a:p>
          <a:p>
            <a:pPr marL="625475" lvl="1" indent="-168275">
              <a:buFont typeface="Calibri" panose="020F0502020204030204" pitchFamily="34" charset="0"/>
              <a:buChar char="–"/>
            </a:pPr>
            <a:r>
              <a:rPr lang="en-US" sz="2800" dirty="0">
                <a:solidFill>
                  <a:srgbClr val="242424"/>
                </a:solidFill>
                <a:latin typeface="+mj-lt"/>
                <a:cs typeface="Calibri"/>
              </a:rPr>
              <a:t>Mission Readiness and Training</a:t>
            </a:r>
          </a:p>
          <a:p>
            <a:pPr marL="625475" lvl="1" indent="-168275">
              <a:buFont typeface="Calibri" panose="020F0502020204030204" pitchFamily="34" charset="0"/>
              <a:buChar char="–"/>
            </a:pPr>
            <a:r>
              <a:rPr lang="en-US" sz="2800" b="0" i="0" dirty="0">
                <a:solidFill>
                  <a:srgbClr val="242424"/>
                </a:solidFill>
                <a:effectLst/>
                <a:latin typeface="+mj-lt"/>
                <a:cs typeface="Calibri"/>
              </a:rPr>
              <a:t>Creating a Positive Command Climate</a:t>
            </a:r>
          </a:p>
          <a:p>
            <a:pPr marL="625475" lvl="1" indent="-168275">
              <a:buFont typeface="Calibri" panose="020F0502020204030204" pitchFamily="34" charset="0"/>
              <a:buChar char="–"/>
            </a:pPr>
            <a:r>
              <a:rPr lang="en-US" sz="2800" dirty="0">
                <a:solidFill>
                  <a:srgbClr val="242424"/>
                </a:solidFill>
                <a:latin typeface="+mj-lt"/>
                <a:cs typeface="Calibri"/>
              </a:rPr>
              <a:t>Support Commander’s Leadership Philosophy</a:t>
            </a:r>
            <a:endParaRPr lang="en-US" sz="2800" b="0" i="0" dirty="0">
              <a:solidFill>
                <a:srgbClr val="242424"/>
              </a:solidFill>
              <a:effectLst/>
              <a:latin typeface="+mj-lt"/>
              <a:cs typeface="Calibri"/>
            </a:endParaRPr>
          </a:p>
        </p:txBody>
      </p:sp>
      <p:pic>
        <p:nvPicPr>
          <p:cNvPr id="6" name="Picture 5">
            <a:extLst>
              <a:ext uri="{FF2B5EF4-FFF2-40B4-BE49-F238E27FC236}">
                <a16:creationId xmlns:a16="http://schemas.microsoft.com/office/drawing/2014/main" id="{50D3142C-57FB-B6E4-42A4-C791CFC2D704}"/>
              </a:ext>
            </a:extLst>
          </p:cNvPr>
          <p:cNvPicPr>
            <a:picLocks noChangeAspect="1"/>
          </p:cNvPicPr>
          <p:nvPr/>
        </p:nvPicPr>
        <p:blipFill>
          <a:blip r:embed="rId2"/>
          <a:stretch>
            <a:fillRect/>
          </a:stretch>
        </p:blipFill>
        <p:spPr>
          <a:xfrm>
            <a:off x="7055802" y="2073586"/>
            <a:ext cx="2941282" cy="1788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FB4781EE-5B76-5D87-FDCB-F03D5DB15C4F}"/>
              </a:ext>
            </a:extLst>
          </p:cNvPr>
          <p:cNvPicPr>
            <a:picLocks noChangeAspect="1"/>
          </p:cNvPicPr>
          <p:nvPr/>
        </p:nvPicPr>
        <p:blipFill>
          <a:blip r:embed="rId3"/>
          <a:stretch>
            <a:fillRect/>
          </a:stretch>
        </p:blipFill>
        <p:spPr>
          <a:xfrm>
            <a:off x="7470424" y="2488233"/>
            <a:ext cx="3070684" cy="1925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a:extLst>
              <a:ext uri="{FF2B5EF4-FFF2-40B4-BE49-F238E27FC236}">
                <a16:creationId xmlns:a16="http://schemas.microsoft.com/office/drawing/2014/main" id="{0E4E08BC-C83C-DF2F-6B66-FA0D992AA2C9}"/>
              </a:ext>
            </a:extLst>
          </p:cNvPr>
          <p:cNvPicPr>
            <a:picLocks noChangeAspect="1"/>
          </p:cNvPicPr>
          <p:nvPr/>
        </p:nvPicPr>
        <p:blipFill>
          <a:blip r:embed="rId4"/>
          <a:stretch>
            <a:fillRect/>
          </a:stretch>
        </p:blipFill>
        <p:spPr>
          <a:xfrm>
            <a:off x="7860837" y="3075685"/>
            <a:ext cx="3094893" cy="18696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809F9306-EAFF-9B58-0FBE-CF09ABB7953E}"/>
              </a:ext>
            </a:extLst>
          </p:cNvPr>
          <p:cNvPicPr>
            <a:picLocks noChangeAspect="1"/>
          </p:cNvPicPr>
          <p:nvPr/>
        </p:nvPicPr>
        <p:blipFill>
          <a:blip r:embed="rId5"/>
          <a:stretch>
            <a:fillRect/>
          </a:stretch>
        </p:blipFill>
        <p:spPr>
          <a:xfrm>
            <a:off x="8228170" y="3702240"/>
            <a:ext cx="3086988" cy="1909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extLst>
              <a:ext uri="{FF2B5EF4-FFF2-40B4-BE49-F238E27FC236}">
                <a16:creationId xmlns:a16="http://schemas.microsoft.com/office/drawing/2014/main" id="{720FC8A5-144F-EE89-A8BE-848153BBB9C7}"/>
              </a:ext>
            </a:extLst>
          </p:cNvPr>
          <p:cNvPicPr>
            <a:picLocks noChangeAspect="1"/>
          </p:cNvPicPr>
          <p:nvPr/>
        </p:nvPicPr>
        <p:blipFill>
          <a:blip r:embed="rId6"/>
          <a:stretch>
            <a:fillRect/>
          </a:stretch>
        </p:blipFill>
        <p:spPr>
          <a:xfrm>
            <a:off x="8719106" y="4363126"/>
            <a:ext cx="3117976" cy="18717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a:extLst>
              <a:ext uri="{FF2B5EF4-FFF2-40B4-BE49-F238E27FC236}">
                <a16:creationId xmlns:a16="http://schemas.microsoft.com/office/drawing/2014/main" id="{34A26E19-2C57-12DF-47B6-E495C9942FA1}"/>
              </a:ext>
            </a:extLst>
          </p:cNvPr>
          <p:cNvPicPr>
            <a:picLocks noChangeAspect="1"/>
          </p:cNvPicPr>
          <p:nvPr/>
        </p:nvPicPr>
        <p:blipFill>
          <a:blip r:embed="rId7"/>
          <a:stretch>
            <a:fillRect/>
          </a:stretch>
        </p:blipFill>
        <p:spPr>
          <a:xfrm>
            <a:off x="9207435" y="4878657"/>
            <a:ext cx="3135383" cy="16813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7092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4120085" y="2252503"/>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97EBD-895E-4ED4-86D7-E5D2F2B040AF}"/>
              </a:ext>
            </a:extLst>
          </p:cNvPr>
          <p:cNvSpPr txBox="1"/>
          <p:nvPr/>
        </p:nvSpPr>
        <p:spPr>
          <a:xfrm>
            <a:off x="118495" y="1237937"/>
            <a:ext cx="4307586" cy="2923877"/>
          </a:xfrm>
          <a:prstGeom prst="rect">
            <a:avLst/>
          </a:prstGeom>
          <a:noFill/>
        </p:spPr>
        <p:txBody>
          <a:bodyPr wrap="square" rtlCol="0">
            <a:spAutoFit/>
          </a:bodyPr>
          <a:lstStyle/>
          <a:p>
            <a:r>
              <a:rPr lang="en-US" sz="3200" b="1" dirty="0">
                <a:latin typeface="+mj-lt"/>
              </a:rPr>
              <a:t>Mental Health</a:t>
            </a:r>
          </a:p>
          <a:p>
            <a:endParaRPr lang="en-US" sz="3200" b="1" dirty="0">
              <a:latin typeface="+mj-lt"/>
            </a:endParaRPr>
          </a:p>
          <a:p>
            <a:r>
              <a:rPr lang="en-US" sz="2400" dirty="0">
                <a:latin typeface="+mj-lt"/>
              </a:rPr>
              <a:t>A 2023 meta-analysis, the first of its kind, found </a:t>
            </a:r>
            <a:r>
              <a:rPr lang="en-US" sz="2400" b="1" dirty="0">
                <a:latin typeface="+mj-lt"/>
              </a:rPr>
              <a:t>a significant inverse correlation between purpose and both depression and anxiety.</a:t>
            </a:r>
            <a:endParaRPr lang="en-US" sz="1400" b="1" dirty="0">
              <a:latin typeface="+mj-lt"/>
            </a:endParaRPr>
          </a:p>
        </p:txBody>
      </p:sp>
      <p:pic>
        <p:nvPicPr>
          <p:cNvPr id="2" name="Picture 1">
            <a:extLst>
              <a:ext uri="{FF2B5EF4-FFF2-40B4-BE49-F238E27FC236}">
                <a16:creationId xmlns:a16="http://schemas.microsoft.com/office/drawing/2014/main" id="{5D1954BD-D95F-B166-6184-20F08084673A}"/>
              </a:ext>
            </a:extLst>
          </p:cNvPr>
          <p:cNvPicPr>
            <a:picLocks noChangeAspect="1"/>
          </p:cNvPicPr>
          <p:nvPr/>
        </p:nvPicPr>
        <p:blipFill>
          <a:blip r:embed="rId2"/>
          <a:stretch>
            <a:fillRect/>
          </a:stretch>
        </p:blipFill>
        <p:spPr>
          <a:xfrm>
            <a:off x="4502080" y="509061"/>
            <a:ext cx="3597960" cy="535866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BC9EA8E-1305-EDF7-D22E-251A50DB4CF3}"/>
              </a:ext>
            </a:extLst>
          </p:cNvPr>
          <p:cNvPicPr>
            <a:picLocks noChangeAspect="1"/>
          </p:cNvPicPr>
          <p:nvPr/>
        </p:nvPicPr>
        <p:blipFill>
          <a:blip r:embed="rId3"/>
          <a:stretch>
            <a:fillRect/>
          </a:stretch>
        </p:blipFill>
        <p:spPr>
          <a:xfrm>
            <a:off x="10406234" y="2365588"/>
            <a:ext cx="1231286" cy="17086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A8721C-C547-0F07-F286-2C3F508480B7}"/>
              </a:ext>
            </a:extLst>
          </p:cNvPr>
          <p:cNvPicPr>
            <a:picLocks noChangeAspect="1"/>
          </p:cNvPicPr>
          <p:nvPr/>
        </p:nvPicPr>
        <p:blipFill>
          <a:blip r:embed="rId4"/>
          <a:stretch>
            <a:fillRect/>
          </a:stretch>
        </p:blipFill>
        <p:spPr>
          <a:xfrm>
            <a:off x="8486785" y="1987997"/>
            <a:ext cx="1532704" cy="2086268"/>
          </a:xfrm>
          <a:prstGeom prst="rect">
            <a:avLst/>
          </a:prstGeom>
          <a:ln>
            <a:noFill/>
          </a:ln>
          <a:effectLst>
            <a:outerShdw blurRad="292100" dist="139700" dir="2700000" algn="tl" rotWithShape="0">
              <a:srgbClr val="333333">
                <a:alpha val="65000"/>
              </a:srgbClr>
            </a:outerShdw>
          </a:effectLst>
        </p:spPr>
      </p:pic>
      <p:pic>
        <p:nvPicPr>
          <p:cNvPr id="10" name="Picture 2">
            <a:extLst>
              <a:ext uri="{FF2B5EF4-FFF2-40B4-BE49-F238E27FC236}">
                <a16:creationId xmlns:a16="http://schemas.microsoft.com/office/drawing/2014/main" id="{5043901E-436A-B0EF-89AF-8E48D3370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0253" y="2533682"/>
            <a:ext cx="424822" cy="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A562ED6-4F3D-5BC3-9748-E088AC59D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642" y="3260009"/>
            <a:ext cx="419433" cy="629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F0768E00-127A-33FD-5F45-FC3D6B3436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38445" y="3256569"/>
            <a:ext cx="395549" cy="629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56B8D788-DA14-668B-2649-DB8B740871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24574" y="2533682"/>
            <a:ext cx="432395" cy="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83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4120085" y="2252503"/>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97EBD-895E-4ED4-86D7-E5D2F2B040AF}"/>
              </a:ext>
            </a:extLst>
          </p:cNvPr>
          <p:cNvSpPr txBox="1"/>
          <p:nvPr/>
        </p:nvSpPr>
        <p:spPr>
          <a:xfrm>
            <a:off x="252018" y="697855"/>
            <a:ext cx="4307586" cy="5509200"/>
          </a:xfrm>
          <a:prstGeom prst="rect">
            <a:avLst/>
          </a:prstGeom>
          <a:noFill/>
        </p:spPr>
        <p:txBody>
          <a:bodyPr wrap="square" rtlCol="0">
            <a:spAutoFit/>
          </a:bodyPr>
          <a:lstStyle/>
          <a:p>
            <a:r>
              <a:rPr lang="en-US" sz="3200" b="1" dirty="0">
                <a:latin typeface="+mj-lt"/>
              </a:rPr>
              <a:t>Aligning Drive and Stability</a:t>
            </a:r>
            <a:endParaRPr lang="en-US" sz="2400" b="1" dirty="0">
              <a:latin typeface="+mj-lt"/>
            </a:endParaRPr>
          </a:p>
          <a:p>
            <a:r>
              <a:rPr lang="en-US" sz="2400" dirty="0"/>
              <a:t>Purpose is the bridge between these two systems. It gives people a target to pursue (dopamine) while helping them maintain emotional equilibrium during setbacks and uncertainty (serotonin). Without purpose, dopamine-driven pursuits can become frantic or directionless, and serotonin levels may drop in response to stress.</a:t>
            </a:r>
            <a:endParaRPr lang="en-US" sz="1100" dirty="0">
              <a:latin typeface="+mj-lt"/>
            </a:endParaRPr>
          </a:p>
        </p:txBody>
      </p:sp>
      <p:pic>
        <p:nvPicPr>
          <p:cNvPr id="8" name="Picture 7">
            <a:extLst>
              <a:ext uri="{FF2B5EF4-FFF2-40B4-BE49-F238E27FC236}">
                <a16:creationId xmlns:a16="http://schemas.microsoft.com/office/drawing/2014/main" id="{2FF0ED05-F142-E9A1-609B-D8191CC25439}"/>
              </a:ext>
            </a:extLst>
          </p:cNvPr>
          <p:cNvPicPr>
            <a:picLocks noChangeAspect="1"/>
          </p:cNvPicPr>
          <p:nvPr/>
        </p:nvPicPr>
        <p:blipFill>
          <a:blip r:embed="rId2"/>
          <a:stretch>
            <a:fillRect/>
          </a:stretch>
        </p:blipFill>
        <p:spPr>
          <a:xfrm>
            <a:off x="4559604" y="285316"/>
            <a:ext cx="4563112" cy="62111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49A4C26-D381-3465-9268-A0436B37353C}"/>
              </a:ext>
            </a:extLst>
          </p:cNvPr>
          <p:cNvPicPr>
            <a:picLocks noChangeAspect="1"/>
          </p:cNvPicPr>
          <p:nvPr/>
        </p:nvPicPr>
        <p:blipFill>
          <a:blip r:embed="rId3"/>
          <a:stretch>
            <a:fillRect/>
          </a:stretch>
        </p:blipFill>
        <p:spPr>
          <a:xfrm>
            <a:off x="-3923803" y="912094"/>
            <a:ext cx="3597960" cy="535866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9DE02DD-2F34-B504-101E-15925BED048C}"/>
              </a:ext>
            </a:extLst>
          </p:cNvPr>
          <p:cNvPicPr>
            <a:picLocks noChangeAspect="1"/>
          </p:cNvPicPr>
          <p:nvPr/>
        </p:nvPicPr>
        <p:blipFill>
          <a:blip r:embed="rId4"/>
          <a:stretch>
            <a:fillRect/>
          </a:stretch>
        </p:blipFill>
        <p:spPr>
          <a:xfrm>
            <a:off x="9264996" y="2013127"/>
            <a:ext cx="1532704" cy="2126963"/>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53812EA4-AD34-401E-22EA-54F7AFD17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266" y="2319674"/>
            <a:ext cx="424822" cy="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665ED66C-287F-12F2-89B9-DAB2A6909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1655" y="3046001"/>
            <a:ext cx="419433" cy="629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B46A7FB-9267-E7BB-F6FD-F6D9321E6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1458" y="3042561"/>
            <a:ext cx="395549" cy="629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6EF2FF61-BD21-A62D-6E01-5A02BC744D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7587" y="2319674"/>
            <a:ext cx="432395" cy="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16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4120085" y="2252503"/>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97EBD-895E-4ED4-86D7-E5D2F2B040AF}"/>
              </a:ext>
            </a:extLst>
          </p:cNvPr>
          <p:cNvSpPr txBox="1"/>
          <p:nvPr/>
        </p:nvSpPr>
        <p:spPr>
          <a:xfrm>
            <a:off x="252018" y="1154195"/>
            <a:ext cx="4307586" cy="4647426"/>
          </a:xfrm>
          <a:prstGeom prst="rect">
            <a:avLst/>
          </a:prstGeom>
          <a:noFill/>
        </p:spPr>
        <p:txBody>
          <a:bodyPr wrap="square" rtlCol="0">
            <a:spAutoFit/>
          </a:bodyPr>
          <a:lstStyle/>
          <a:p>
            <a:r>
              <a:rPr lang="en-US" sz="3200" b="1" dirty="0">
                <a:latin typeface="+mj-lt"/>
              </a:rPr>
              <a:t>Cognitive</a:t>
            </a:r>
            <a:r>
              <a:rPr lang="en-US" sz="2400" b="1" dirty="0">
                <a:latin typeface="+mj-lt"/>
              </a:rPr>
              <a:t> </a:t>
            </a:r>
            <a:r>
              <a:rPr lang="en-US" sz="3200" b="1" dirty="0">
                <a:latin typeface="+mj-lt"/>
              </a:rPr>
              <a:t>Resilience</a:t>
            </a:r>
            <a:endParaRPr lang="en-US" sz="2400" b="1" dirty="0">
              <a:latin typeface="+mj-lt"/>
            </a:endParaRPr>
          </a:p>
          <a:p>
            <a:endParaRPr lang="en-US" sz="2400" b="1" dirty="0">
              <a:latin typeface="+mj-lt"/>
            </a:endParaRPr>
          </a:p>
          <a:p>
            <a:r>
              <a:rPr lang="en-US" sz="2400" dirty="0">
                <a:latin typeface="+mj-lt"/>
              </a:rPr>
              <a:t>Another 2023 study is suggesting that purpose may mitigate the effects of age-related decline by strengthening neural connectivity. The same study </a:t>
            </a:r>
            <a:r>
              <a:rPr lang="en-US" sz="2400" b="1" u="sng" dirty="0">
                <a:latin typeface="+mj-lt"/>
              </a:rPr>
              <a:t>demonstrated</a:t>
            </a:r>
            <a:r>
              <a:rPr lang="en-US" sz="2400" dirty="0">
                <a:latin typeface="+mj-lt"/>
              </a:rPr>
              <a:t> that individuals with high purpose scores had greater integration in key brain networks, leading to </a:t>
            </a:r>
            <a:r>
              <a:rPr lang="en-US" sz="2400" b="1" dirty="0">
                <a:latin typeface="+mj-lt"/>
              </a:rPr>
              <a:t>improved executive function and decision-making</a:t>
            </a:r>
            <a:r>
              <a:rPr lang="en-US" sz="2400" dirty="0">
                <a:latin typeface="+mj-lt"/>
              </a:rPr>
              <a:t>. </a:t>
            </a:r>
            <a:endParaRPr lang="en-US" sz="1100" dirty="0">
              <a:latin typeface="+mj-lt"/>
            </a:endParaRPr>
          </a:p>
        </p:txBody>
      </p:sp>
      <p:pic>
        <p:nvPicPr>
          <p:cNvPr id="4" name="Picture 3">
            <a:extLst>
              <a:ext uri="{FF2B5EF4-FFF2-40B4-BE49-F238E27FC236}">
                <a16:creationId xmlns:a16="http://schemas.microsoft.com/office/drawing/2014/main" id="{E9DE02DD-2F34-B504-101E-15925BED048C}"/>
              </a:ext>
            </a:extLst>
          </p:cNvPr>
          <p:cNvPicPr>
            <a:picLocks noChangeAspect="1"/>
          </p:cNvPicPr>
          <p:nvPr/>
        </p:nvPicPr>
        <p:blipFill>
          <a:blip r:embed="rId3"/>
          <a:stretch>
            <a:fillRect/>
          </a:stretch>
        </p:blipFill>
        <p:spPr>
          <a:xfrm>
            <a:off x="4983741" y="436728"/>
            <a:ext cx="4469857" cy="620290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DA092D0-D3B9-6EBB-4DA6-AB24E82D686B}"/>
              </a:ext>
            </a:extLst>
          </p:cNvPr>
          <p:cNvPicPr>
            <a:picLocks noChangeAspect="1"/>
          </p:cNvPicPr>
          <p:nvPr/>
        </p:nvPicPr>
        <p:blipFill>
          <a:blip r:embed="rId4"/>
          <a:stretch>
            <a:fillRect/>
          </a:stretch>
        </p:blipFill>
        <p:spPr>
          <a:xfrm>
            <a:off x="-4798396" y="285316"/>
            <a:ext cx="4563112" cy="6211167"/>
          </a:xfrm>
          <a:prstGeom prst="rect">
            <a:avLst/>
          </a:prstGeom>
          <a:ln>
            <a:noFill/>
          </a:ln>
          <a:effectLst>
            <a:outerShdw blurRad="292100" dist="139700" dir="2700000" algn="tl" rotWithShape="0">
              <a:srgbClr val="333333">
                <a:alpha val="65000"/>
              </a:srgbClr>
            </a:outerShdw>
          </a:effectLst>
        </p:spPr>
      </p:pic>
      <p:pic>
        <p:nvPicPr>
          <p:cNvPr id="4098" name="Picture 2">
            <a:extLst>
              <a:ext uri="{FF2B5EF4-FFF2-40B4-BE49-F238E27FC236}">
                <a16:creationId xmlns:a16="http://schemas.microsoft.com/office/drawing/2014/main" id="{D6659351-E3A6-591F-6AEC-6B70C63BD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629" y="2059577"/>
            <a:ext cx="619246" cy="917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6962362-92E6-E64E-6827-D94593A61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6473" y="3058274"/>
            <a:ext cx="611391" cy="9170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F8E9124-C338-DDE6-337E-AA2560F69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2451" y="3079637"/>
            <a:ext cx="576576" cy="9170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23A4EFE-3F4B-6F74-F535-A7F296EB0A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6221" y="2059577"/>
            <a:ext cx="630285" cy="91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9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4120085" y="2252503"/>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97EBD-895E-4ED4-86D7-E5D2F2B040AF}"/>
              </a:ext>
            </a:extLst>
          </p:cNvPr>
          <p:cNvSpPr txBox="1"/>
          <p:nvPr/>
        </p:nvSpPr>
        <p:spPr>
          <a:xfrm>
            <a:off x="255923" y="2427064"/>
            <a:ext cx="4307586" cy="1569660"/>
          </a:xfrm>
          <a:prstGeom prst="rect">
            <a:avLst/>
          </a:prstGeom>
          <a:noFill/>
        </p:spPr>
        <p:txBody>
          <a:bodyPr wrap="square" rtlCol="0">
            <a:spAutoFit/>
          </a:bodyPr>
          <a:lstStyle/>
          <a:p>
            <a:pPr algn="ctr"/>
            <a:r>
              <a:rPr lang="en-US" sz="3200" b="1" dirty="0">
                <a:latin typeface="+mj-lt"/>
              </a:rPr>
              <a:t>Over 534 books on ‘purpose’ have been published in 2025</a:t>
            </a:r>
            <a:endParaRPr lang="en-US" sz="1100" dirty="0">
              <a:latin typeface="+mj-lt"/>
            </a:endParaRPr>
          </a:p>
        </p:txBody>
      </p:sp>
      <p:pic>
        <p:nvPicPr>
          <p:cNvPr id="4" name="Picture 3">
            <a:extLst>
              <a:ext uri="{FF2B5EF4-FFF2-40B4-BE49-F238E27FC236}">
                <a16:creationId xmlns:a16="http://schemas.microsoft.com/office/drawing/2014/main" id="{E9DE02DD-2F34-B504-101E-15925BED048C}"/>
              </a:ext>
            </a:extLst>
          </p:cNvPr>
          <p:cNvPicPr>
            <a:picLocks noChangeAspect="1"/>
          </p:cNvPicPr>
          <p:nvPr/>
        </p:nvPicPr>
        <p:blipFill>
          <a:blip r:embed="rId3"/>
          <a:stretch>
            <a:fillRect/>
          </a:stretch>
        </p:blipFill>
        <p:spPr>
          <a:xfrm>
            <a:off x="-4849628" y="327546"/>
            <a:ext cx="4469857" cy="6202907"/>
          </a:xfrm>
          <a:prstGeom prst="rect">
            <a:avLst/>
          </a:prstGeom>
          <a:ln>
            <a:noFill/>
          </a:ln>
          <a:effectLst>
            <a:outerShdw blurRad="292100" dist="139700" dir="2700000" algn="tl" rotWithShape="0">
              <a:srgbClr val="333333">
                <a:alpha val="65000"/>
              </a:srgbClr>
            </a:outerShdw>
          </a:effectLst>
        </p:spPr>
      </p:pic>
      <p:pic>
        <p:nvPicPr>
          <p:cNvPr id="4098" name="Picture 2">
            <a:extLst>
              <a:ext uri="{FF2B5EF4-FFF2-40B4-BE49-F238E27FC236}">
                <a16:creationId xmlns:a16="http://schemas.microsoft.com/office/drawing/2014/main" id="{D6659351-E3A6-591F-6AEC-6B70C63BD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347" y="239458"/>
            <a:ext cx="2072314"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6962362-92E6-E64E-6827-D94593A61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634" y="3491135"/>
            <a:ext cx="2046027"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F8E9124-C338-DDE6-337E-AA2560F69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564" y="3491135"/>
            <a:ext cx="1929518"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23A4EFE-3F4B-6F74-F535-A7F296EB0A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7658" y="239458"/>
            <a:ext cx="2109256"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9AA6C-EB7D-A826-C791-5EAAFFC09420}"/>
              </a:ext>
            </a:extLst>
          </p:cNvPr>
          <p:cNvSpPr txBox="1"/>
          <p:nvPr/>
        </p:nvSpPr>
        <p:spPr>
          <a:xfrm>
            <a:off x="8656914" y="5423667"/>
            <a:ext cx="3718372" cy="123111"/>
          </a:xfrm>
          <a:prstGeom prst="rect">
            <a:avLst/>
          </a:prstGeom>
          <a:noFill/>
        </p:spPr>
        <p:txBody>
          <a:bodyPr wrap="square">
            <a:spAutoFit/>
          </a:bodyPr>
          <a:lstStyle/>
          <a:p>
            <a:pPr algn="ctr"/>
            <a:r>
              <a:rPr lang="en-US" sz="200" b="1" dirty="0"/>
              <a:t>Purpose-driven individuals coalesce into purpose-driven systems</a:t>
            </a:r>
          </a:p>
        </p:txBody>
      </p:sp>
    </p:spTree>
    <p:extLst>
      <p:ext uri="{BB962C8B-B14F-4D97-AF65-F5344CB8AC3E}">
        <p14:creationId xmlns:p14="http://schemas.microsoft.com/office/powerpoint/2010/main" val="16731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4120085" y="2252503"/>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97EBD-895E-4ED4-86D7-E5D2F2B040AF}"/>
              </a:ext>
            </a:extLst>
          </p:cNvPr>
          <p:cNvSpPr txBox="1"/>
          <p:nvPr/>
        </p:nvSpPr>
        <p:spPr>
          <a:xfrm>
            <a:off x="-4687357" y="2055589"/>
            <a:ext cx="4307586" cy="1569660"/>
          </a:xfrm>
          <a:prstGeom prst="rect">
            <a:avLst/>
          </a:prstGeom>
          <a:noFill/>
        </p:spPr>
        <p:txBody>
          <a:bodyPr wrap="square" rtlCol="0">
            <a:spAutoFit/>
          </a:bodyPr>
          <a:lstStyle/>
          <a:p>
            <a:pPr algn="ctr"/>
            <a:r>
              <a:rPr lang="en-US" sz="3200" b="1" dirty="0">
                <a:latin typeface="+mj-lt"/>
              </a:rPr>
              <a:t>Over 534 books on ‘purpose’ have been published in 2025</a:t>
            </a:r>
            <a:endParaRPr lang="en-US" sz="1100" dirty="0">
              <a:latin typeface="+mj-lt"/>
            </a:endParaRPr>
          </a:p>
        </p:txBody>
      </p:sp>
      <p:pic>
        <p:nvPicPr>
          <p:cNvPr id="4" name="Picture 3">
            <a:extLst>
              <a:ext uri="{FF2B5EF4-FFF2-40B4-BE49-F238E27FC236}">
                <a16:creationId xmlns:a16="http://schemas.microsoft.com/office/drawing/2014/main" id="{E9DE02DD-2F34-B504-101E-15925BED048C}"/>
              </a:ext>
            </a:extLst>
          </p:cNvPr>
          <p:cNvPicPr>
            <a:picLocks noChangeAspect="1"/>
          </p:cNvPicPr>
          <p:nvPr/>
        </p:nvPicPr>
        <p:blipFill>
          <a:blip r:embed="rId3"/>
          <a:stretch>
            <a:fillRect/>
          </a:stretch>
        </p:blipFill>
        <p:spPr>
          <a:xfrm>
            <a:off x="-4849628" y="327546"/>
            <a:ext cx="4469857" cy="6202907"/>
          </a:xfrm>
          <a:prstGeom prst="rect">
            <a:avLst/>
          </a:prstGeom>
          <a:ln>
            <a:noFill/>
          </a:ln>
          <a:effectLst>
            <a:outerShdw blurRad="292100" dist="139700" dir="2700000" algn="tl" rotWithShape="0">
              <a:srgbClr val="333333">
                <a:alpha val="65000"/>
              </a:srgbClr>
            </a:outerShdw>
          </a:effectLst>
        </p:spPr>
      </p:pic>
      <p:pic>
        <p:nvPicPr>
          <p:cNvPr id="4098" name="Picture 2">
            <a:extLst>
              <a:ext uri="{FF2B5EF4-FFF2-40B4-BE49-F238E27FC236}">
                <a16:creationId xmlns:a16="http://schemas.microsoft.com/office/drawing/2014/main" id="{D6659351-E3A6-591F-6AEC-6B70C63BD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91" y="230938"/>
            <a:ext cx="2072314"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6962362-92E6-E64E-6827-D94593A61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78" y="3482615"/>
            <a:ext cx="2046027"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F8E9124-C338-DDE6-337E-AA2560F69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908" y="3482615"/>
            <a:ext cx="1929518"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23A4EFE-3F4B-6F74-F535-A7F296EB0A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2002" y="230938"/>
            <a:ext cx="2109256"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9AA6C-EB7D-A826-C791-5EAAFFC09420}"/>
              </a:ext>
            </a:extLst>
          </p:cNvPr>
          <p:cNvSpPr txBox="1"/>
          <p:nvPr/>
        </p:nvSpPr>
        <p:spPr>
          <a:xfrm>
            <a:off x="4749833" y="1457325"/>
            <a:ext cx="6670887" cy="2123658"/>
          </a:xfrm>
          <a:prstGeom prst="rect">
            <a:avLst/>
          </a:prstGeom>
          <a:noFill/>
        </p:spPr>
        <p:txBody>
          <a:bodyPr wrap="square">
            <a:spAutoFit/>
          </a:bodyPr>
          <a:lstStyle/>
          <a:p>
            <a:pPr algn="ctr"/>
            <a:r>
              <a:rPr lang="en-US" sz="4400" b="1" dirty="0"/>
              <a:t>Purpose-driven individuals coalesce into purpose-driven systems</a:t>
            </a:r>
          </a:p>
        </p:txBody>
      </p:sp>
    </p:spTree>
    <p:extLst>
      <p:ext uri="{BB962C8B-B14F-4D97-AF65-F5344CB8AC3E}">
        <p14:creationId xmlns:p14="http://schemas.microsoft.com/office/powerpoint/2010/main" val="1497568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2BB3D93-1934-EC6B-ECE9-31947AF0C177}"/>
              </a:ext>
            </a:extLst>
          </p:cNvPr>
          <p:cNvSpPr/>
          <p:nvPr/>
        </p:nvSpPr>
        <p:spPr>
          <a:xfrm rot="20958821">
            <a:off x="5963379" y="4561096"/>
            <a:ext cx="12114343" cy="613872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D6659351-E3A6-591F-6AEC-6B70C63BD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572" y="239458"/>
            <a:ext cx="2072314"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6962362-92E6-E64E-6827-D94593A61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285" y="3491135"/>
            <a:ext cx="2046027"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F8E9124-C338-DDE6-337E-AA2560F69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355" y="3491135"/>
            <a:ext cx="1929518"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23A4EFE-3F4B-6F74-F535-A7F296EB0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261" y="239458"/>
            <a:ext cx="2109256" cy="3069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21FF36-A257-A386-36DF-9A6CCF34518E}"/>
              </a:ext>
            </a:extLst>
          </p:cNvPr>
          <p:cNvSpPr txBox="1"/>
          <p:nvPr/>
        </p:nvSpPr>
        <p:spPr>
          <a:xfrm>
            <a:off x="8159656" y="16266"/>
            <a:ext cx="3718371" cy="2677656"/>
          </a:xfrm>
          <a:prstGeom prst="rect">
            <a:avLst/>
          </a:prstGeom>
          <a:noFill/>
        </p:spPr>
        <p:txBody>
          <a:bodyPr wrap="square">
            <a:spAutoFit/>
          </a:bodyPr>
          <a:lstStyle/>
          <a:p>
            <a:pPr algn="ctr"/>
            <a:r>
              <a:rPr lang="en-US" sz="2800" dirty="0"/>
              <a:t>Powerful responses do not come from isolated signals, but from networks firing in sync to generate meaning. </a:t>
            </a:r>
          </a:p>
        </p:txBody>
      </p:sp>
      <p:sp>
        <p:nvSpPr>
          <p:cNvPr id="7" name="TextBox 6">
            <a:extLst>
              <a:ext uri="{FF2B5EF4-FFF2-40B4-BE49-F238E27FC236}">
                <a16:creationId xmlns:a16="http://schemas.microsoft.com/office/drawing/2014/main" id="{EF9825D9-605A-8415-F388-2B572427DB51}"/>
              </a:ext>
            </a:extLst>
          </p:cNvPr>
          <p:cNvSpPr txBox="1"/>
          <p:nvPr/>
        </p:nvSpPr>
        <p:spPr>
          <a:xfrm>
            <a:off x="247297" y="596646"/>
            <a:ext cx="3328988" cy="954107"/>
          </a:xfrm>
          <a:prstGeom prst="rect">
            <a:avLst/>
          </a:prstGeom>
          <a:noFill/>
        </p:spPr>
        <p:txBody>
          <a:bodyPr wrap="square">
            <a:spAutoFit/>
          </a:bodyPr>
          <a:lstStyle/>
          <a:p>
            <a:pPr algn="ctr"/>
            <a:r>
              <a:rPr lang="en-US" sz="2800" dirty="0"/>
              <a:t>Individual Neurochemistry</a:t>
            </a:r>
          </a:p>
        </p:txBody>
      </p:sp>
      <p:pic>
        <p:nvPicPr>
          <p:cNvPr id="9" name="Picture 8">
            <a:extLst>
              <a:ext uri="{FF2B5EF4-FFF2-40B4-BE49-F238E27FC236}">
                <a16:creationId xmlns:a16="http://schemas.microsoft.com/office/drawing/2014/main" id="{A82DD75D-6D3E-4D71-BF66-FEEB6995A72F}"/>
              </a:ext>
            </a:extLst>
          </p:cNvPr>
          <p:cNvPicPr>
            <a:picLocks noChangeAspect="1"/>
          </p:cNvPicPr>
          <p:nvPr/>
        </p:nvPicPr>
        <p:blipFill>
          <a:blip r:embed="rId7"/>
          <a:stretch>
            <a:fillRect/>
          </a:stretch>
        </p:blipFill>
        <p:spPr>
          <a:xfrm>
            <a:off x="3638770" y="116282"/>
            <a:ext cx="4209609" cy="638443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6F5BF16-227B-9FB0-C3D4-5094D9B1B6F7}"/>
              </a:ext>
            </a:extLst>
          </p:cNvPr>
          <p:cNvSpPr txBox="1"/>
          <p:nvPr/>
        </p:nvSpPr>
        <p:spPr>
          <a:xfrm>
            <a:off x="8172448" y="3979173"/>
            <a:ext cx="3718372" cy="2246769"/>
          </a:xfrm>
          <a:prstGeom prst="rect">
            <a:avLst/>
          </a:prstGeom>
          <a:noFill/>
        </p:spPr>
        <p:txBody>
          <a:bodyPr wrap="square">
            <a:spAutoFit/>
          </a:bodyPr>
          <a:lstStyle/>
          <a:p>
            <a:pPr algn="ctr"/>
            <a:r>
              <a:rPr lang="en-US" sz="2800" b="1" dirty="0"/>
              <a:t>The same applies to units. Purpose-driven individuals coalesce into purpose-driven systems.</a:t>
            </a:r>
          </a:p>
        </p:txBody>
      </p:sp>
      <p:sp>
        <p:nvSpPr>
          <p:cNvPr id="14" name="TextBox 13">
            <a:extLst>
              <a:ext uri="{FF2B5EF4-FFF2-40B4-BE49-F238E27FC236}">
                <a16:creationId xmlns:a16="http://schemas.microsoft.com/office/drawing/2014/main" id="{4BC5FF87-3F50-5D5B-409C-91FA052D7B45}"/>
              </a:ext>
            </a:extLst>
          </p:cNvPr>
          <p:cNvSpPr txBox="1"/>
          <p:nvPr/>
        </p:nvSpPr>
        <p:spPr>
          <a:xfrm>
            <a:off x="301180" y="3819189"/>
            <a:ext cx="2920288" cy="954107"/>
          </a:xfrm>
          <a:prstGeom prst="rect">
            <a:avLst/>
          </a:prstGeom>
          <a:noFill/>
        </p:spPr>
        <p:txBody>
          <a:bodyPr wrap="square">
            <a:spAutoFit/>
          </a:bodyPr>
          <a:lstStyle/>
          <a:p>
            <a:pPr algn="ctr"/>
            <a:r>
              <a:rPr lang="en-US" sz="2800" b="1" dirty="0"/>
              <a:t>Organizational Culture</a:t>
            </a:r>
          </a:p>
        </p:txBody>
      </p:sp>
      <p:sp>
        <p:nvSpPr>
          <p:cNvPr id="15" name="Arrow: Down 14">
            <a:extLst>
              <a:ext uri="{FF2B5EF4-FFF2-40B4-BE49-F238E27FC236}">
                <a16:creationId xmlns:a16="http://schemas.microsoft.com/office/drawing/2014/main" id="{772E7067-2129-87A5-0FA5-FDA1B1708F67}"/>
              </a:ext>
            </a:extLst>
          </p:cNvPr>
          <p:cNvSpPr/>
          <p:nvPr/>
        </p:nvSpPr>
        <p:spPr>
          <a:xfrm>
            <a:off x="1385888" y="1943100"/>
            <a:ext cx="914400" cy="136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C56A15E4-8D12-75A1-28CB-3F0756B6D98C}"/>
              </a:ext>
            </a:extLst>
          </p:cNvPr>
          <p:cNvSpPr/>
          <p:nvPr/>
        </p:nvSpPr>
        <p:spPr>
          <a:xfrm>
            <a:off x="9561641" y="2693922"/>
            <a:ext cx="914400" cy="136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26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4"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1FDEC-A317-C46E-D14D-C8B1DA97FC83}"/>
              </a:ext>
            </a:extLst>
          </p:cNvPr>
          <p:cNvSpPr txBox="1"/>
          <p:nvPr/>
        </p:nvSpPr>
        <p:spPr>
          <a:xfrm>
            <a:off x="161499" y="7099974"/>
            <a:ext cx="11887199" cy="923330"/>
          </a:xfrm>
          <a:prstGeom prst="rect">
            <a:avLst/>
          </a:prstGeom>
          <a:noFill/>
        </p:spPr>
        <p:txBody>
          <a:bodyPr wrap="square">
            <a:spAutoFit/>
          </a:bodyPr>
          <a:lstStyle/>
          <a:p>
            <a:pPr algn="ctr"/>
            <a:r>
              <a:rPr lang="en-US" dirty="0"/>
              <a:t>The 2023 neural connectivity study showed that individuals with higher purpose scores have stronger integration between brain networks—especially those related to planning and decision-making. Skilled leadership isn’t just about experience; it’s about the ability to process complexity, and purpose strengthens that capacity.</a:t>
            </a:r>
          </a:p>
        </p:txBody>
      </p:sp>
      <p:sp>
        <p:nvSpPr>
          <p:cNvPr id="9" name="TextBox 8">
            <a:extLst>
              <a:ext uri="{FF2B5EF4-FFF2-40B4-BE49-F238E27FC236}">
                <a16:creationId xmlns:a16="http://schemas.microsoft.com/office/drawing/2014/main" id="{A9F9F20B-FAAB-5ABF-46D0-40728164FD91}"/>
              </a:ext>
            </a:extLst>
          </p:cNvPr>
          <p:cNvSpPr txBox="1"/>
          <p:nvPr/>
        </p:nvSpPr>
        <p:spPr>
          <a:xfrm>
            <a:off x="161499" y="9168200"/>
            <a:ext cx="11887199" cy="923330"/>
          </a:xfrm>
          <a:prstGeom prst="rect">
            <a:avLst/>
          </a:prstGeom>
          <a:noFill/>
        </p:spPr>
        <p:txBody>
          <a:bodyPr wrap="square">
            <a:spAutoFit/>
          </a:bodyPr>
          <a:lstStyle/>
          <a:p>
            <a:pPr algn="ctr"/>
            <a:r>
              <a:rPr lang="en-US" dirty="0"/>
              <a:t>Cultural guardianship requires balancing continuity with change. Without a sense of </a:t>
            </a:r>
            <a:r>
              <a:rPr lang="en-US" i="1" dirty="0"/>
              <a:t>why</a:t>
            </a:r>
            <a:r>
              <a:rPr lang="en-US" dirty="0"/>
              <a:t> we preserve our values, traditions become performative or obsolete. Purpose activates the emotional-regulation systems that help Marines remain grounded amidst institutional transformation.</a:t>
            </a:r>
          </a:p>
        </p:txBody>
      </p:sp>
      <p:sp>
        <p:nvSpPr>
          <p:cNvPr id="11" name="TextBox 10">
            <a:extLst>
              <a:ext uri="{FF2B5EF4-FFF2-40B4-BE49-F238E27FC236}">
                <a16:creationId xmlns:a16="http://schemas.microsoft.com/office/drawing/2014/main" id="{F761D391-7942-49CE-2C4C-411C586B8766}"/>
              </a:ext>
            </a:extLst>
          </p:cNvPr>
          <p:cNvSpPr txBox="1"/>
          <p:nvPr/>
        </p:nvSpPr>
        <p:spPr>
          <a:xfrm>
            <a:off x="147850" y="7229617"/>
            <a:ext cx="11887199" cy="923330"/>
          </a:xfrm>
          <a:prstGeom prst="rect">
            <a:avLst/>
          </a:prstGeom>
          <a:noFill/>
        </p:spPr>
        <p:txBody>
          <a:bodyPr wrap="square">
            <a:spAutoFit/>
          </a:bodyPr>
          <a:lstStyle/>
          <a:p>
            <a:pPr algn="ctr"/>
            <a:r>
              <a:rPr lang="en-US" i="0" dirty="0">
                <a:solidFill>
                  <a:srgbClr val="0D0D0D"/>
                </a:solidFill>
                <a:effectLst/>
                <a:latin typeface="ui-sans-serif"/>
              </a:rPr>
              <a:t>Professionals do the small things right, even when no one’s watching. Neuroscientific findings show that purpose increases long-term engagement and reduces avoidance behaviors—a key trait of high-functioning, self-driven Marines. This is the quiet strength behind every inspection passed, every plan rehearsed, every Marine led with care.</a:t>
            </a:r>
            <a:endParaRPr lang="en-US" dirty="0"/>
          </a:p>
        </p:txBody>
      </p:sp>
      <p:sp>
        <p:nvSpPr>
          <p:cNvPr id="12" name="TextBox 11">
            <a:extLst>
              <a:ext uri="{FF2B5EF4-FFF2-40B4-BE49-F238E27FC236}">
                <a16:creationId xmlns:a16="http://schemas.microsoft.com/office/drawing/2014/main" id="{BD4AE3AA-8617-3EC2-BBDD-2EFDD533AE4A}"/>
              </a:ext>
            </a:extLst>
          </p:cNvPr>
          <p:cNvSpPr txBox="1"/>
          <p:nvPr/>
        </p:nvSpPr>
        <p:spPr>
          <a:xfrm>
            <a:off x="1785580" y="216086"/>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Skilled Leader</a:t>
            </a:r>
            <a:endParaRPr lang="en-US" sz="4400" u="sng" dirty="0">
              <a:effectLst/>
              <a:latin typeface="+mn-lt"/>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55F0BA0D-C91D-2776-3AC3-F6436A22E63E}"/>
              </a:ext>
            </a:extLst>
          </p:cNvPr>
          <p:cNvSpPr txBox="1"/>
          <p:nvPr/>
        </p:nvSpPr>
        <p:spPr>
          <a:xfrm>
            <a:off x="1787856" y="-2223588"/>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Resilient Warfighter</a:t>
            </a:r>
            <a:endParaRPr lang="en-US" sz="4400" u="sng" dirty="0">
              <a:effectLst/>
              <a:latin typeface="+mn-lt"/>
              <a:ea typeface="Times New Roman" panose="02020603050405020304" pitchFamily="18" charset="0"/>
              <a:cs typeface="Aptos" panose="020B0004020202020204" pitchFamily="34" charset="0"/>
            </a:endParaRPr>
          </a:p>
        </p:txBody>
      </p:sp>
      <p:sp>
        <p:nvSpPr>
          <p:cNvPr id="14" name="TextBox 13">
            <a:extLst>
              <a:ext uri="{FF2B5EF4-FFF2-40B4-BE49-F238E27FC236}">
                <a16:creationId xmlns:a16="http://schemas.microsoft.com/office/drawing/2014/main" id="{5D941B17-5BF2-4C66-4412-502A9462ED88}"/>
              </a:ext>
            </a:extLst>
          </p:cNvPr>
          <p:cNvSpPr txBox="1"/>
          <p:nvPr/>
        </p:nvSpPr>
        <p:spPr>
          <a:xfrm>
            <a:off x="1787856" y="-928810"/>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Committed Professional</a:t>
            </a:r>
            <a:endParaRPr lang="en-US" sz="4400" dirty="0">
              <a:latin typeface="+mn-lt"/>
              <a:ea typeface="Times New Roman" panose="02020603050405020304" pitchFamily="18" charset="0"/>
              <a:cs typeface="Aptos" panose="020B0004020202020204" pitchFamily="34" charset="0"/>
            </a:endParaRPr>
          </a:p>
        </p:txBody>
      </p:sp>
      <p:sp>
        <p:nvSpPr>
          <p:cNvPr id="15" name="TextBox 14">
            <a:extLst>
              <a:ext uri="{FF2B5EF4-FFF2-40B4-BE49-F238E27FC236}">
                <a16:creationId xmlns:a16="http://schemas.microsoft.com/office/drawing/2014/main" id="{F2F3771E-CC7C-7709-023E-CB56657AE4EA}"/>
              </a:ext>
            </a:extLst>
          </p:cNvPr>
          <p:cNvSpPr txBox="1"/>
          <p:nvPr/>
        </p:nvSpPr>
        <p:spPr>
          <a:xfrm>
            <a:off x="1787856" y="-3255901"/>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Cultural Guardian</a:t>
            </a:r>
            <a:endParaRPr lang="en-US" sz="4400" u="sng" dirty="0">
              <a:effectLst/>
              <a:latin typeface="+mn-lt"/>
              <a:ea typeface="Times New Roman" panose="02020603050405020304" pitchFamily="18" charset="0"/>
              <a:cs typeface="Aptos" panose="020B0004020202020204" pitchFamily="34" charset="0"/>
            </a:endParaRPr>
          </a:p>
        </p:txBody>
      </p:sp>
      <p:sp>
        <p:nvSpPr>
          <p:cNvPr id="18" name="TextBox 17">
            <a:extLst>
              <a:ext uri="{FF2B5EF4-FFF2-40B4-BE49-F238E27FC236}">
                <a16:creationId xmlns:a16="http://schemas.microsoft.com/office/drawing/2014/main" id="{2B5F1CC1-D9C1-DCAE-0B0D-E1063F12AF35}"/>
              </a:ext>
            </a:extLst>
          </p:cNvPr>
          <p:cNvSpPr txBox="1"/>
          <p:nvPr/>
        </p:nvSpPr>
        <p:spPr>
          <a:xfrm>
            <a:off x="8267612" y="216113"/>
            <a:ext cx="8611737" cy="807209"/>
          </a:xfrm>
          <a:prstGeom prst="rect">
            <a:avLst/>
          </a:prstGeom>
          <a:noFill/>
        </p:spPr>
        <p:txBody>
          <a:bodyPr wrap="square">
            <a:spAutoFit/>
          </a:bodyPr>
          <a:lstStyle/>
          <a:p>
            <a:pPr lvl="1" algn="r">
              <a:lnSpc>
                <a:spcPct val="110000"/>
              </a:lnSpc>
              <a:spcBef>
                <a:spcPts val="0"/>
              </a:spcBef>
              <a:spcAft>
                <a:spcPts val="300"/>
              </a:spcAft>
              <a:tabLst>
                <a:tab pos="457200" algn="l"/>
              </a:tabLst>
            </a:pPr>
            <a:r>
              <a:rPr lang="en-US" sz="4400" b="1" dirty="0">
                <a:effectLst/>
                <a:ea typeface="Times New Roman" panose="02020603050405020304" pitchFamily="18" charset="0"/>
                <a:cs typeface="Aptos" panose="020B0004020202020204" pitchFamily="34" charset="0"/>
              </a:rPr>
              <a:t>X              </a:t>
            </a:r>
            <a:r>
              <a:rPr lang="en-US" sz="4400" b="1" dirty="0">
                <a:ea typeface="Aptos" panose="020B0004020202020204" pitchFamily="34" charset="0"/>
                <a:cs typeface="Aptos" panose="020B0004020202020204" pitchFamily="34" charset="0"/>
              </a:rPr>
              <a:t>Purpose</a:t>
            </a:r>
            <a:endParaRPr lang="en-US" sz="44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057981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A4BADB-4942-8E98-C979-035596990F3E}"/>
              </a:ext>
            </a:extLst>
          </p:cNvPr>
          <p:cNvSpPr txBox="1"/>
          <p:nvPr/>
        </p:nvSpPr>
        <p:spPr>
          <a:xfrm>
            <a:off x="395786" y="2890350"/>
            <a:ext cx="7697288" cy="1938992"/>
          </a:xfrm>
          <a:prstGeom prst="rect">
            <a:avLst/>
          </a:prstGeom>
          <a:noFill/>
        </p:spPr>
        <p:txBody>
          <a:bodyPr wrap="square">
            <a:spAutoFit/>
          </a:bodyPr>
          <a:lstStyle/>
          <a:p>
            <a:pPr algn="ctr"/>
            <a:r>
              <a:rPr lang="en-US" sz="2400" dirty="0"/>
              <a:t>Purpose keeps dopamine-driven systems aligned with mission-focused behavior, preventing the impulsivity or burnout that arises when stress overwhelms intent. Marines with purpose can adapt to uncertainty without losing emotional balance.</a:t>
            </a:r>
          </a:p>
        </p:txBody>
      </p:sp>
      <p:sp>
        <p:nvSpPr>
          <p:cNvPr id="7" name="TextBox 6">
            <a:extLst>
              <a:ext uri="{FF2B5EF4-FFF2-40B4-BE49-F238E27FC236}">
                <a16:creationId xmlns:a16="http://schemas.microsoft.com/office/drawing/2014/main" id="{EEC1FDEC-A317-C46E-D14D-C8B1DA97FC83}"/>
              </a:ext>
            </a:extLst>
          </p:cNvPr>
          <p:cNvSpPr txBox="1"/>
          <p:nvPr/>
        </p:nvSpPr>
        <p:spPr>
          <a:xfrm>
            <a:off x="161499" y="7099974"/>
            <a:ext cx="11887199" cy="923330"/>
          </a:xfrm>
          <a:prstGeom prst="rect">
            <a:avLst/>
          </a:prstGeom>
          <a:noFill/>
        </p:spPr>
        <p:txBody>
          <a:bodyPr wrap="square">
            <a:spAutoFit/>
          </a:bodyPr>
          <a:lstStyle/>
          <a:p>
            <a:pPr algn="ctr"/>
            <a:r>
              <a:rPr lang="en-US" dirty="0"/>
              <a:t>The 2023 neural connectivity study showed that individuals with higher purpose scores have stronger integration between brain networks—especially those related to planning and decision-making. Skilled leadership isn’t just about experience; it’s about the ability to process complexity, and purpose strengthens that capacity.</a:t>
            </a:r>
          </a:p>
        </p:txBody>
      </p:sp>
      <p:sp>
        <p:nvSpPr>
          <p:cNvPr id="9" name="TextBox 8">
            <a:extLst>
              <a:ext uri="{FF2B5EF4-FFF2-40B4-BE49-F238E27FC236}">
                <a16:creationId xmlns:a16="http://schemas.microsoft.com/office/drawing/2014/main" id="{A9F9F20B-FAAB-5ABF-46D0-40728164FD91}"/>
              </a:ext>
            </a:extLst>
          </p:cNvPr>
          <p:cNvSpPr txBox="1"/>
          <p:nvPr/>
        </p:nvSpPr>
        <p:spPr>
          <a:xfrm>
            <a:off x="161499" y="9168200"/>
            <a:ext cx="11887199" cy="923330"/>
          </a:xfrm>
          <a:prstGeom prst="rect">
            <a:avLst/>
          </a:prstGeom>
          <a:noFill/>
        </p:spPr>
        <p:txBody>
          <a:bodyPr wrap="square">
            <a:spAutoFit/>
          </a:bodyPr>
          <a:lstStyle/>
          <a:p>
            <a:pPr algn="ctr"/>
            <a:r>
              <a:rPr lang="en-US" dirty="0"/>
              <a:t>Cultural guardianship requires balancing continuity with change. Without a sense of </a:t>
            </a:r>
            <a:r>
              <a:rPr lang="en-US" i="1" dirty="0"/>
              <a:t>why</a:t>
            </a:r>
            <a:r>
              <a:rPr lang="en-US" dirty="0"/>
              <a:t> we preserve our values, traditions become performative or obsolete. Purpose activates the emotional-regulation systems that help Marines remain grounded amidst institutional transformation.</a:t>
            </a:r>
          </a:p>
        </p:txBody>
      </p:sp>
      <p:sp>
        <p:nvSpPr>
          <p:cNvPr id="11" name="TextBox 10">
            <a:extLst>
              <a:ext uri="{FF2B5EF4-FFF2-40B4-BE49-F238E27FC236}">
                <a16:creationId xmlns:a16="http://schemas.microsoft.com/office/drawing/2014/main" id="{F761D391-7942-49CE-2C4C-411C586B8766}"/>
              </a:ext>
            </a:extLst>
          </p:cNvPr>
          <p:cNvSpPr txBox="1"/>
          <p:nvPr/>
        </p:nvSpPr>
        <p:spPr>
          <a:xfrm>
            <a:off x="147850" y="7229617"/>
            <a:ext cx="11887199" cy="923330"/>
          </a:xfrm>
          <a:prstGeom prst="rect">
            <a:avLst/>
          </a:prstGeom>
          <a:noFill/>
        </p:spPr>
        <p:txBody>
          <a:bodyPr wrap="square">
            <a:spAutoFit/>
          </a:bodyPr>
          <a:lstStyle/>
          <a:p>
            <a:pPr algn="ctr"/>
            <a:r>
              <a:rPr lang="en-US" i="0" dirty="0">
                <a:solidFill>
                  <a:srgbClr val="0D0D0D"/>
                </a:solidFill>
                <a:effectLst/>
                <a:latin typeface="ui-sans-serif"/>
              </a:rPr>
              <a:t>Professionals do the small things right, even when no one’s watching. Neuroscientific findings show that purpose increases long-term engagement and reduces avoidance behaviors—a key trait of high-functioning, self-driven Marines. This is the quiet strength behind every inspection passed, every plan rehearsed, every Marine led with care.</a:t>
            </a:r>
            <a:endParaRPr lang="en-US" dirty="0"/>
          </a:p>
        </p:txBody>
      </p:sp>
      <p:sp>
        <p:nvSpPr>
          <p:cNvPr id="12" name="TextBox 11">
            <a:extLst>
              <a:ext uri="{FF2B5EF4-FFF2-40B4-BE49-F238E27FC236}">
                <a16:creationId xmlns:a16="http://schemas.microsoft.com/office/drawing/2014/main" id="{BD4AE3AA-8617-3EC2-BBDD-2EFDD533AE4A}"/>
              </a:ext>
            </a:extLst>
          </p:cNvPr>
          <p:cNvSpPr txBox="1"/>
          <p:nvPr/>
        </p:nvSpPr>
        <p:spPr>
          <a:xfrm>
            <a:off x="395786" y="206505"/>
            <a:ext cx="8611737"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Skilled Leader</a:t>
            </a:r>
            <a:endParaRPr lang="en-US" sz="4400" u="sng" dirty="0">
              <a:effectLst/>
              <a:latin typeface="+mn-lt"/>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55F0BA0D-C91D-2776-3AC3-F6436A22E63E}"/>
              </a:ext>
            </a:extLst>
          </p:cNvPr>
          <p:cNvSpPr txBox="1"/>
          <p:nvPr/>
        </p:nvSpPr>
        <p:spPr>
          <a:xfrm>
            <a:off x="1787856" y="-2223588"/>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Resilient Warfighter</a:t>
            </a:r>
            <a:endParaRPr lang="en-US" sz="4400" u="sng" dirty="0">
              <a:effectLst/>
              <a:latin typeface="+mn-lt"/>
              <a:ea typeface="Times New Roman" panose="02020603050405020304" pitchFamily="18" charset="0"/>
              <a:cs typeface="Aptos" panose="020B0004020202020204" pitchFamily="34" charset="0"/>
            </a:endParaRPr>
          </a:p>
        </p:txBody>
      </p:sp>
      <p:sp>
        <p:nvSpPr>
          <p:cNvPr id="14" name="TextBox 13">
            <a:extLst>
              <a:ext uri="{FF2B5EF4-FFF2-40B4-BE49-F238E27FC236}">
                <a16:creationId xmlns:a16="http://schemas.microsoft.com/office/drawing/2014/main" id="{5D941B17-5BF2-4C66-4412-502A9462ED88}"/>
              </a:ext>
            </a:extLst>
          </p:cNvPr>
          <p:cNvSpPr txBox="1"/>
          <p:nvPr/>
        </p:nvSpPr>
        <p:spPr>
          <a:xfrm>
            <a:off x="1787856" y="-928810"/>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Committed Professional</a:t>
            </a:r>
            <a:endParaRPr lang="en-US" sz="4400" dirty="0">
              <a:latin typeface="+mn-lt"/>
              <a:ea typeface="Times New Roman" panose="02020603050405020304" pitchFamily="18" charset="0"/>
              <a:cs typeface="Aptos" panose="020B0004020202020204" pitchFamily="34" charset="0"/>
            </a:endParaRPr>
          </a:p>
        </p:txBody>
      </p:sp>
      <p:sp>
        <p:nvSpPr>
          <p:cNvPr id="15" name="TextBox 14">
            <a:extLst>
              <a:ext uri="{FF2B5EF4-FFF2-40B4-BE49-F238E27FC236}">
                <a16:creationId xmlns:a16="http://schemas.microsoft.com/office/drawing/2014/main" id="{F2F3771E-CC7C-7709-023E-CB56657AE4EA}"/>
              </a:ext>
            </a:extLst>
          </p:cNvPr>
          <p:cNvSpPr txBox="1"/>
          <p:nvPr/>
        </p:nvSpPr>
        <p:spPr>
          <a:xfrm>
            <a:off x="1787856" y="-3255901"/>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Cultural Guardian</a:t>
            </a:r>
            <a:endParaRPr lang="en-US" sz="4400" u="sng" dirty="0">
              <a:effectLst/>
              <a:latin typeface="+mn-lt"/>
              <a:ea typeface="Times New Roman" panose="02020603050405020304" pitchFamily="18" charset="0"/>
              <a:cs typeface="Aptos" panose="020B0004020202020204" pitchFamily="34" charset="0"/>
            </a:endParaRPr>
          </a:p>
        </p:txBody>
      </p:sp>
      <p:sp>
        <p:nvSpPr>
          <p:cNvPr id="16" name="TextBox 15">
            <a:extLst>
              <a:ext uri="{FF2B5EF4-FFF2-40B4-BE49-F238E27FC236}">
                <a16:creationId xmlns:a16="http://schemas.microsoft.com/office/drawing/2014/main" id="{E6538002-678E-AD68-BF55-AF7F975C63BF}"/>
              </a:ext>
            </a:extLst>
          </p:cNvPr>
          <p:cNvSpPr txBox="1"/>
          <p:nvPr/>
        </p:nvSpPr>
        <p:spPr>
          <a:xfrm>
            <a:off x="1466321" y="216113"/>
            <a:ext cx="8611737" cy="807209"/>
          </a:xfrm>
          <a:prstGeom prst="rect">
            <a:avLst/>
          </a:prstGeom>
          <a:noFill/>
        </p:spPr>
        <p:txBody>
          <a:bodyPr wrap="square">
            <a:spAutoFit/>
          </a:bodyPr>
          <a:lstStyle/>
          <a:p>
            <a:pPr lvl="1" algn="r">
              <a:lnSpc>
                <a:spcPct val="110000"/>
              </a:lnSpc>
              <a:spcBef>
                <a:spcPts val="0"/>
              </a:spcBef>
              <a:spcAft>
                <a:spcPts val="300"/>
              </a:spcAft>
              <a:tabLst>
                <a:tab pos="457200" algn="l"/>
              </a:tabLst>
            </a:pPr>
            <a:r>
              <a:rPr lang="en-US" sz="4400" b="1" dirty="0">
                <a:effectLst/>
                <a:ea typeface="Times New Roman" panose="02020603050405020304" pitchFamily="18" charset="0"/>
                <a:cs typeface="Aptos" panose="020B0004020202020204" pitchFamily="34" charset="0"/>
              </a:rPr>
              <a:t>X              </a:t>
            </a:r>
            <a:r>
              <a:rPr lang="en-US" sz="4400" b="1" dirty="0">
                <a:ea typeface="Aptos" panose="020B0004020202020204" pitchFamily="34" charset="0"/>
                <a:cs typeface="Aptos" panose="020B0004020202020204" pitchFamily="34" charset="0"/>
              </a:rPr>
              <a:t>Purpose</a:t>
            </a:r>
            <a:endParaRPr lang="en-US" sz="4400" dirty="0">
              <a:effectLst/>
              <a:ea typeface="Aptos" panose="020B0004020202020204" pitchFamily="34" charset="0"/>
              <a:cs typeface="Aptos" panose="020B0004020202020204" pitchFamily="34" charset="0"/>
            </a:endParaRPr>
          </a:p>
        </p:txBody>
      </p:sp>
      <p:pic>
        <p:nvPicPr>
          <p:cNvPr id="17" name="Picture 16">
            <a:extLst>
              <a:ext uri="{FF2B5EF4-FFF2-40B4-BE49-F238E27FC236}">
                <a16:creationId xmlns:a16="http://schemas.microsoft.com/office/drawing/2014/main" id="{DAED7ED2-317B-0A0D-71A1-EEA7690508A9}"/>
              </a:ext>
            </a:extLst>
          </p:cNvPr>
          <p:cNvPicPr>
            <a:picLocks noChangeAspect="1"/>
          </p:cNvPicPr>
          <p:nvPr/>
        </p:nvPicPr>
        <p:blipFill>
          <a:blip r:embed="rId2"/>
          <a:stretch>
            <a:fillRect/>
          </a:stretch>
        </p:blipFill>
        <p:spPr>
          <a:xfrm>
            <a:off x="8093074" y="1487606"/>
            <a:ext cx="3663659" cy="498685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05751B79-9204-1A2C-5D72-C01BC3D24B51}"/>
              </a:ext>
            </a:extLst>
          </p:cNvPr>
          <p:cNvPicPr>
            <a:picLocks noChangeAspect="1"/>
          </p:cNvPicPr>
          <p:nvPr/>
        </p:nvPicPr>
        <p:blipFill>
          <a:blip r:embed="rId3"/>
          <a:stretch>
            <a:fillRect/>
          </a:stretch>
        </p:blipFill>
        <p:spPr>
          <a:xfrm>
            <a:off x="12405769" y="1458345"/>
            <a:ext cx="3348320" cy="4986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573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8E8E3C84-1BA4-4117-8B53-B6DA12748E17}"/>
                  </a:ext>
                </a:extLst>
              </p:cNvPr>
              <p:cNvGraphicFramePr>
                <a:graphicFrameLocks noChangeAspect="1"/>
              </p:cNvGraphicFramePr>
              <p:nvPr>
                <p:extLst>
                  <p:ext uri="{D42A27DB-BD31-4B8C-83A1-F6EECF244321}">
                    <p14:modId xmlns:p14="http://schemas.microsoft.com/office/powerpoint/2010/main" val="2981604394"/>
                  </p:ext>
                </p:extLst>
              </p:nvPr>
            </p:nvGraphicFramePr>
            <p:xfrm>
              <a:off x="4912987" y="75362"/>
              <a:ext cx="2366026" cy="2374709"/>
            </p:xfrm>
            <a:graphic>
              <a:graphicData uri="http://schemas.microsoft.com/office/drawing/2017/model3d">
                <am3d:model3d r:embed="rId2">
                  <am3d:spPr>
                    <a:xfrm>
                      <a:off x="0" y="0"/>
                      <a:ext cx="2366026" cy="2374709"/>
                    </a:xfrm>
                    <a:prstGeom prst="rect">
                      <a:avLst/>
                    </a:prstGeom>
                  </am3d:spPr>
                  <am3d:camera>
                    <am3d:pos x="0" y="0" z="81469141"/>
                    <am3d:up dx="0" dy="36000000" dz="0"/>
                    <am3d:lookAt x="0" y="0" z="0"/>
                    <am3d:perspective fov="2700000"/>
                  </am3d:camera>
                  <am3d:trans>
                    <am3d:meterPerModelUnit n="5000" d="1000000"/>
                    <am3d:preTrans dx="-7" dy="0" dz="-6"/>
                    <am3d:scale>
                      <am3d:sx n="1000000" d="1000000"/>
                      <am3d:sy n="1000000" d="1000000"/>
                      <am3d:sz n="1000000" d="1000000"/>
                    </am3d:scale>
                    <am3d:rot ax="3632762" ay="-3316022" az="-3330291"/>
                    <am3d:postTrans dx="0" dy="0" dz="0"/>
                  </am3d:trans>
                  <am3d:raster rName="Office3DRenderer" rVer="16.0.8326">
                    <am3d:blip r:embed="rId3"/>
                  </am3d:raster>
                  <am3d:objViewport viewportSz="42675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8E8E3C84-1BA4-4117-8B53-B6DA12748E17}"/>
                  </a:ext>
                </a:extLst>
              </p:cNvPr>
              <p:cNvPicPr>
                <a:picLocks noGrp="1" noRot="1" noChangeAspect="1" noMove="1" noResize="1" noEditPoints="1" noAdjustHandles="1" noChangeArrowheads="1" noChangeShapeType="1" noCrop="1"/>
              </p:cNvPicPr>
              <p:nvPr/>
            </p:nvPicPr>
            <p:blipFill>
              <a:blip r:embed="rId3"/>
              <a:stretch>
                <a:fillRect/>
              </a:stretch>
            </p:blipFill>
            <p:spPr>
              <a:xfrm>
                <a:off x="4912987" y="75362"/>
                <a:ext cx="2366026" cy="2374709"/>
              </a:xfrm>
              <a:prstGeom prst="rect">
                <a:avLst/>
              </a:prstGeom>
            </p:spPr>
          </p:pic>
        </mc:Fallback>
      </mc:AlternateContent>
      <p:pic>
        <p:nvPicPr>
          <p:cNvPr id="1030" name="Picture 6" descr="Sea Turtle PNGs for Free Download">
            <a:extLst>
              <a:ext uri="{FF2B5EF4-FFF2-40B4-BE49-F238E27FC236}">
                <a16:creationId xmlns:a16="http://schemas.microsoft.com/office/drawing/2014/main" id="{1922258B-9D04-7F43-EE4A-2A85AF2CD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1" y="674861"/>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ea Turtle PNGs for Free Download">
            <a:extLst>
              <a:ext uri="{FF2B5EF4-FFF2-40B4-BE49-F238E27FC236}">
                <a16:creationId xmlns:a16="http://schemas.microsoft.com/office/drawing/2014/main" id="{A65F3242-1AD9-5132-2434-43A065BEB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1" y="1700718"/>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Sea Turtle PNGs for Free Download">
            <a:extLst>
              <a:ext uri="{FF2B5EF4-FFF2-40B4-BE49-F238E27FC236}">
                <a16:creationId xmlns:a16="http://schemas.microsoft.com/office/drawing/2014/main" id="{01631F81-01DD-9F1A-78DA-0710067B9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0" y="2726575"/>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 Turtle PNGs for Free Download">
            <a:extLst>
              <a:ext uri="{FF2B5EF4-FFF2-40B4-BE49-F238E27FC236}">
                <a16:creationId xmlns:a16="http://schemas.microsoft.com/office/drawing/2014/main" id="{34CA3187-D613-172E-755A-EFEF6F42E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076" y="3847018"/>
            <a:ext cx="3927847" cy="392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99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A4BADB-4942-8E98-C979-035596990F3E}"/>
              </a:ext>
            </a:extLst>
          </p:cNvPr>
          <p:cNvSpPr txBox="1"/>
          <p:nvPr/>
        </p:nvSpPr>
        <p:spPr>
          <a:xfrm>
            <a:off x="-8405322" y="2890350"/>
            <a:ext cx="7697288" cy="1938992"/>
          </a:xfrm>
          <a:prstGeom prst="rect">
            <a:avLst/>
          </a:prstGeom>
          <a:noFill/>
        </p:spPr>
        <p:txBody>
          <a:bodyPr wrap="square">
            <a:spAutoFit/>
          </a:bodyPr>
          <a:lstStyle/>
          <a:p>
            <a:pPr algn="ctr"/>
            <a:r>
              <a:rPr lang="en-US" sz="2400" dirty="0"/>
              <a:t>Purpose keeps dopamine-driven systems aligned with mission-focused behavior, preventing the impulsivity or burnout that arises when stress overwhelms intent. Marines with purpose can adapt to uncertainty without losing emotional balance.</a:t>
            </a:r>
          </a:p>
        </p:txBody>
      </p:sp>
      <p:sp>
        <p:nvSpPr>
          <p:cNvPr id="7" name="TextBox 6">
            <a:extLst>
              <a:ext uri="{FF2B5EF4-FFF2-40B4-BE49-F238E27FC236}">
                <a16:creationId xmlns:a16="http://schemas.microsoft.com/office/drawing/2014/main" id="{EEC1FDEC-A317-C46E-D14D-C8B1DA97FC83}"/>
              </a:ext>
            </a:extLst>
          </p:cNvPr>
          <p:cNvSpPr txBox="1"/>
          <p:nvPr/>
        </p:nvSpPr>
        <p:spPr>
          <a:xfrm>
            <a:off x="161499" y="7099974"/>
            <a:ext cx="11887199" cy="923330"/>
          </a:xfrm>
          <a:prstGeom prst="rect">
            <a:avLst/>
          </a:prstGeom>
          <a:noFill/>
        </p:spPr>
        <p:txBody>
          <a:bodyPr wrap="square">
            <a:spAutoFit/>
          </a:bodyPr>
          <a:lstStyle/>
          <a:p>
            <a:pPr algn="ctr"/>
            <a:r>
              <a:rPr lang="en-US" dirty="0"/>
              <a:t>The 2023 neural connectivity study showed that individuals with higher purpose scores have stronger integration between brain networks—especially those related to planning and decision-making. Skilled leadership isn’t just about experience; it’s about the ability to process complexity, and purpose strengthens that capacity.</a:t>
            </a:r>
          </a:p>
        </p:txBody>
      </p:sp>
      <p:sp>
        <p:nvSpPr>
          <p:cNvPr id="9" name="TextBox 8">
            <a:extLst>
              <a:ext uri="{FF2B5EF4-FFF2-40B4-BE49-F238E27FC236}">
                <a16:creationId xmlns:a16="http://schemas.microsoft.com/office/drawing/2014/main" id="{A9F9F20B-FAAB-5ABF-46D0-40728164FD91}"/>
              </a:ext>
            </a:extLst>
          </p:cNvPr>
          <p:cNvSpPr txBox="1"/>
          <p:nvPr/>
        </p:nvSpPr>
        <p:spPr>
          <a:xfrm>
            <a:off x="161499" y="9168200"/>
            <a:ext cx="11887199" cy="923330"/>
          </a:xfrm>
          <a:prstGeom prst="rect">
            <a:avLst/>
          </a:prstGeom>
          <a:noFill/>
        </p:spPr>
        <p:txBody>
          <a:bodyPr wrap="square">
            <a:spAutoFit/>
          </a:bodyPr>
          <a:lstStyle/>
          <a:p>
            <a:pPr algn="ctr"/>
            <a:r>
              <a:rPr lang="en-US" dirty="0"/>
              <a:t>Cultural guardianship requires balancing continuity with change. Without a sense of </a:t>
            </a:r>
            <a:r>
              <a:rPr lang="en-US" i="1" dirty="0"/>
              <a:t>why</a:t>
            </a:r>
            <a:r>
              <a:rPr lang="en-US" dirty="0"/>
              <a:t> we preserve our values, traditions become performative or obsolete. Purpose activates the emotional-regulation systems that help Marines remain grounded amidst institutional transformation.</a:t>
            </a:r>
          </a:p>
        </p:txBody>
      </p:sp>
      <p:sp>
        <p:nvSpPr>
          <p:cNvPr id="11" name="TextBox 10">
            <a:extLst>
              <a:ext uri="{FF2B5EF4-FFF2-40B4-BE49-F238E27FC236}">
                <a16:creationId xmlns:a16="http://schemas.microsoft.com/office/drawing/2014/main" id="{F761D391-7942-49CE-2C4C-411C586B8766}"/>
              </a:ext>
            </a:extLst>
          </p:cNvPr>
          <p:cNvSpPr txBox="1"/>
          <p:nvPr/>
        </p:nvSpPr>
        <p:spPr>
          <a:xfrm>
            <a:off x="304801" y="2377828"/>
            <a:ext cx="5791199" cy="1938992"/>
          </a:xfrm>
          <a:prstGeom prst="rect">
            <a:avLst/>
          </a:prstGeom>
          <a:noFill/>
        </p:spPr>
        <p:txBody>
          <a:bodyPr wrap="square">
            <a:spAutoFit/>
          </a:bodyPr>
          <a:lstStyle/>
          <a:p>
            <a:pPr algn="ctr"/>
            <a:r>
              <a:rPr lang="en-US" sz="2400" i="0" dirty="0">
                <a:solidFill>
                  <a:srgbClr val="0D0D0D"/>
                </a:solidFill>
                <a:effectLst/>
                <a:latin typeface="+mj-lt"/>
              </a:rPr>
              <a:t>Increases long-term engagement and reduces avoidance behaviors</a:t>
            </a:r>
            <a:r>
              <a:rPr lang="en-US" sz="2400" dirty="0">
                <a:solidFill>
                  <a:srgbClr val="0D0D0D"/>
                </a:solidFill>
                <a:latin typeface="+mj-lt"/>
              </a:rPr>
              <a:t>, </a:t>
            </a:r>
            <a:r>
              <a:rPr lang="en-US" sz="2400" i="0" dirty="0">
                <a:solidFill>
                  <a:srgbClr val="0D0D0D"/>
                </a:solidFill>
                <a:effectLst/>
                <a:latin typeface="+mj-lt"/>
              </a:rPr>
              <a:t>a key trait of high-functioning, self-driven Marines. This is the quiet strength behind every inspection passed, every plan rehearsed</a:t>
            </a:r>
            <a:r>
              <a:rPr lang="en-US" sz="2400" dirty="0">
                <a:solidFill>
                  <a:srgbClr val="0D0D0D"/>
                </a:solidFill>
                <a:latin typeface="+mj-lt"/>
              </a:rPr>
              <a:t>.</a:t>
            </a:r>
            <a:endParaRPr lang="en-US" sz="2400" dirty="0">
              <a:latin typeface="+mj-lt"/>
            </a:endParaRPr>
          </a:p>
        </p:txBody>
      </p:sp>
      <p:sp>
        <p:nvSpPr>
          <p:cNvPr id="12" name="TextBox 11">
            <a:extLst>
              <a:ext uri="{FF2B5EF4-FFF2-40B4-BE49-F238E27FC236}">
                <a16:creationId xmlns:a16="http://schemas.microsoft.com/office/drawing/2014/main" id="{BD4AE3AA-8617-3EC2-BBDD-2EFDD533AE4A}"/>
              </a:ext>
            </a:extLst>
          </p:cNvPr>
          <p:cNvSpPr txBox="1"/>
          <p:nvPr/>
        </p:nvSpPr>
        <p:spPr>
          <a:xfrm>
            <a:off x="-4910651" y="206505"/>
            <a:ext cx="8611737"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Skilled Leader</a:t>
            </a:r>
            <a:endParaRPr lang="en-US" sz="4400" u="sng" dirty="0">
              <a:effectLst/>
              <a:latin typeface="+mn-lt"/>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55F0BA0D-C91D-2776-3AC3-F6436A22E63E}"/>
              </a:ext>
            </a:extLst>
          </p:cNvPr>
          <p:cNvSpPr txBox="1"/>
          <p:nvPr/>
        </p:nvSpPr>
        <p:spPr>
          <a:xfrm>
            <a:off x="1787856" y="-2223588"/>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Resilient Warfighter</a:t>
            </a:r>
            <a:endParaRPr lang="en-US" sz="4400" u="sng" dirty="0">
              <a:effectLst/>
              <a:latin typeface="+mn-lt"/>
              <a:ea typeface="Times New Roman" panose="02020603050405020304" pitchFamily="18" charset="0"/>
              <a:cs typeface="Aptos" panose="020B0004020202020204" pitchFamily="34" charset="0"/>
            </a:endParaRPr>
          </a:p>
        </p:txBody>
      </p:sp>
      <p:sp>
        <p:nvSpPr>
          <p:cNvPr id="14" name="TextBox 13">
            <a:extLst>
              <a:ext uri="{FF2B5EF4-FFF2-40B4-BE49-F238E27FC236}">
                <a16:creationId xmlns:a16="http://schemas.microsoft.com/office/drawing/2014/main" id="{5D941B17-5BF2-4C66-4412-502A9462ED88}"/>
              </a:ext>
            </a:extLst>
          </p:cNvPr>
          <p:cNvSpPr txBox="1"/>
          <p:nvPr/>
        </p:nvSpPr>
        <p:spPr>
          <a:xfrm>
            <a:off x="-1722165" y="59003"/>
            <a:ext cx="8611737" cy="1590500"/>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Committed</a:t>
            </a:r>
          </a:p>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Professional</a:t>
            </a:r>
            <a:endParaRPr lang="en-US" sz="4400" dirty="0">
              <a:latin typeface="+mn-lt"/>
              <a:ea typeface="Times New Roman" panose="02020603050405020304" pitchFamily="18" charset="0"/>
              <a:cs typeface="Aptos" panose="020B0004020202020204" pitchFamily="34" charset="0"/>
            </a:endParaRPr>
          </a:p>
        </p:txBody>
      </p:sp>
      <p:sp>
        <p:nvSpPr>
          <p:cNvPr id="15" name="TextBox 14">
            <a:extLst>
              <a:ext uri="{FF2B5EF4-FFF2-40B4-BE49-F238E27FC236}">
                <a16:creationId xmlns:a16="http://schemas.microsoft.com/office/drawing/2014/main" id="{F2F3771E-CC7C-7709-023E-CB56657AE4EA}"/>
              </a:ext>
            </a:extLst>
          </p:cNvPr>
          <p:cNvSpPr txBox="1"/>
          <p:nvPr/>
        </p:nvSpPr>
        <p:spPr>
          <a:xfrm>
            <a:off x="1787856" y="-3255901"/>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Cultural Guardian</a:t>
            </a:r>
            <a:endParaRPr lang="en-US" sz="4400" u="sng" dirty="0">
              <a:effectLst/>
              <a:latin typeface="+mn-lt"/>
              <a:ea typeface="Times New Roman" panose="02020603050405020304" pitchFamily="18" charset="0"/>
              <a:cs typeface="Aptos" panose="020B0004020202020204" pitchFamily="34" charset="0"/>
            </a:endParaRPr>
          </a:p>
        </p:txBody>
      </p:sp>
      <p:sp>
        <p:nvSpPr>
          <p:cNvPr id="16" name="TextBox 15">
            <a:extLst>
              <a:ext uri="{FF2B5EF4-FFF2-40B4-BE49-F238E27FC236}">
                <a16:creationId xmlns:a16="http://schemas.microsoft.com/office/drawing/2014/main" id="{E6538002-678E-AD68-BF55-AF7F975C63BF}"/>
              </a:ext>
            </a:extLst>
          </p:cNvPr>
          <p:cNvSpPr txBox="1"/>
          <p:nvPr/>
        </p:nvSpPr>
        <p:spPr>
          <a:xfrm>
            <a:off x="1466321" y="216113"/>
            <a:ext cx="8611737" cy="807209"/>
          </a:xfrm>
          <a:prstGeom prst="rect">
            <a:avLst/>
          </a:prstGeom>
          <a:noFill/>
        </p:spPr>
        <p:txBody>
          <a:bodyPr wrap="square">
            <a:spAutoFit/>
          </a:bodyPr>
          <a:lstStyle/>
          <a:p>
            <a:pPr lvl="1" algn="r">
              <a:lnSpc>
                <a:spcPct val="110000"/>
              </a:lnSpc>
              <a:spcBef>
                <a:spcPts val="0"/>
              </a:spcBef>
              <a:spcAft>
                <a:spcPts val="300"/>
              </a:spcAft>
              <a:tabLst>
                <a:tab pos="457200" algn="l"/>
              </a:tabLst>
            </a:pPr>
            <a:r>
              <a:rPr lang="en-US" sz="4400" b="1" dirty="0">
                <a:effectLst/>
                <a:ea typeface="Times New Roman" panose="02020603050405020304" pitchFamily="18" charset="0"/>
                <a:cs typeface="Aptos" panose="020B0004020202020204" pitchFamily="34" charset="0"/>
              </a:rPr>
              <a:t>X              </a:t>
            </a:r>
            <a:r>
              <a:rPr lang="en-US" sz="4400" b="1" dirty="0">
                <a:ea typeface="Aptos" panose="020B0004020202020204" pitchFamily="34" charset="0"/>
                <a:cs typeface="Aptos" panose="020B0004020202020204" pitchFamily="34" charset="0"/>
              </a:rPr>
              <a:t>Purpose</a:t>
            </a:r>
            <a:endParaRPr lang="en-US" sz="4400" dirty="0">
              <a:effectLst/>
              <a:ea typeface="Aptos" panose="020B0004020202020204" pitchFamily="34" charset="0"/>
              <a:cs typeface="Aptos" panose="020B0004020202020204" pitchFamily="34" charset="0"/>
            </a:endParaRPr>
          </a:p>
        </p:txBody>
      </p:sp>
      <p:pic>
        <p:nvPicPr>
          <p:cNvPr id="17" name="Picture 16">
            <a:extLst>
              <a:ext uri="{FF2B5EF4-FFF2-40B4-BE49-F238E27FC236}">
                <a16:creationId xmlns:a16="http://schemas.microsoft.com/office/drawing/2014/main" id="{DAED7ED2-317B-0A0D-71A1-EEA7690508A9}"/>
              </a:ext>
            </a:extLst>
          </p:cNvPr>
          <p:cNvPicPr>
            <a:picLocks noChangeAspect="1"/>
          </p:cNvPicPr>
          <p:nvPr/>
        </p:nvPicPr>
        <p:blipFill>
          <a:blip r:embed="rId2"/>
          <a:stretch>
            <a:fillRect/>
          </a:stretch>
        </p:blipFill>
        <p:spPr>
          <a:xfrm>
            <a:off x="12465061" y="1487606"/>
            <a:ext cx="3663659" cy="498685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A041FF5-EF89-DE0E-8D97-7EB63E6B40FA}"/>
              </a:ext>
            </a:extLst>
          </p:cNvPr>
          <p:cNvPicPr>
            <a:picLocks noChangeAspect="1"/>
          </p:cNvPicPr>
          <p:nvPr/>
        </p:nvPicPr>
        <p:blipFill>
          <a:blip r:embed="rId3"/>
          <a:stretch>
            <a:fillRect/>
          </a:stretch>
        </p:blipFill>
        <p:spPr>
          <a:xfrm>
            <a:off x="7108835" y="1185374"/>
            <a:ext cx="3663659" cy="545651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22AE79A-5298-71CC-BE0A-46F1F2D2A437}"/>
              </a:ext>
            </a:extLst>
          </p:cNvPr>
          <p:cNvPicPr>
            <a:picLocks noChangeAspect="1"/>
          </p:cNvPicPr>
          <p:nvPr/>
        </p:nvPicPr>
        <p:blipFill>
          <a:blip r:embed="rId4"/>
          <a:stretch>
            <a:fillRect/>
          </a:stretch>
        </p:blipFill>
        <p:spPr>
          <a:xfrm>
            <a:off x="12490279" y="1487606"/>
            <a:ext cx="3638441" cy="5049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355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1FDEC-A317-C46E-D14D-C8B1DA97FC83}"/>
              </a:ext>
            </a:extLst>
          </p:cNvPr>
          <p:cNvSpPr txBox="1"/>
          <p:nvPr/>
        </p:nvSpPr>
        <p:spPr>
          <a:xfrm>
            <a:off x="304375" y="2236126"/>
            <a:ext cx="5524926" cy="2677656"/>
          </a:xfrm>
          <a:prstGeom prst="rect">
            <a:avLst/>
          </a:prstGeom>
          <a:noFill/>
        </p:spPr>
        <p:txBody>
          <a:bodyPr wrap="square">
            <a:spAutoFit/>
          </a:bodyPr>
          <a:lstStyle/>
          <a:p>
            <a:pPr algn="ctr"/>
            <a:r>
              <a:rPr lang="en-US" sz="2400" dirty="0"/>
              <a:t>Purpose leads to stronger integration between brain networks, especially those related to planning and decision-making. Skilled leadership isn’t just about experience; it’s about the ability to process complexity, and purpose strengthens that capacity.</a:t>
            </a:r>
          </a:p>
        </p:txBody>
      </p:sp>
      <p:sp>
        <p:nvSpPr>
          <p:cNvPr id="9" name="TextBox 8">
            <a:extLst>
              <a:ext uri="{FF2B5EF4-FFF2-40B4-BE49-F238E27FC236}">
                <a16:creationId xmlns:a16="http://schemas.microsoft.com/office/drawing/2014/main" id="{A9F9F20B-FAAB-5ABF-46D0-40728164FD91}"/>
              </a:ext>
            </a:extLst>
          </p:cNvPr>
          <p:cNvSpPr txBox="1"/>
          <p:nvPr/>
        </p:nvSpPr>
        <p:spPr>
          <a:xfrm>
            <a:off x="161499" y="9168200"/>
            <a:ext cx="11887199" cy="923330"/>
          </a:xfrm>
          <a:prstGeom prst="rect">
            <a:avLst/>
          </a:prstGeom>
          <a:noFill/>
        </p:spPr>
        <p:txBody>
          <a:bodyPr wrap="square">
            <a:spAutoFit/>
          </a:bodyPr>
          <a:lstStyle/>
          <a:p>
            <a:pPr algn="ctr"/>
            <a:r>
              <a:rPr lang="en-US" dirty="0"/>
              <a:t>Cultural guardianship requires balancing continuity with change. Without a sense of </a:t>
            </a:r>
            <a:r>
              <a:rPr lang="en-US" i="1" dirty="0"/>
              <a:t>why</a:t>
            </a:r>
            <a:r>
              <a:rPr lang="en-US" dirty="0"/>
              <a:t> we preserve our values, traditions become performative or obsolete. Purpose activates the emotional-regulation systems that help Marines remain grounded amidst institutional transformation.</a:t>
            </a:r>
          </a:p>
        </p:txBody>
      </p:sp>
      <p:sp>
        <p:nvSpPr>
          <p:cNvPr id="11" name="TextBox 10">
            <a:extLst>
              <a:ext uri="{FF2B5EF4-FFF2-40B4-BE49-F238E27FC236}">
                <a16:creationId xmlns:a16="http://schemas.microsoft.com/office/drawing/2014/main" id="{F761D391-7942-49CE-2C4C-411C586B8766}"/>
              </a:ext>
            </a:extLst>
          </p:cNvPr>
          <p:cNvSpPr txBox="1"/>
          <p:nvPr/>
        </p:nvSpPr>
        <p:spPr>
          <a:xfrm>
            <a:off x="-5881698" y="2377828"/>
            <a:ext cx="5791199" cy="3046988"/>
          </a:xfrm>
          <a:prstGeom prst="rect">
            <a:avLst/>
          </a:prstGeom>
          <a:noFill/>
        </p:spPr>
        <p:txBody>
          <a:bodyPr wrap="square">
            <a:spAutoFit/>
          </a:bodyPr>
          <a:lstStyle/>
          <a:p>
            <a:pPr algn="ctr"/>
            <a:r>
              <a:rPr lang="en-US" sz="2400" i="0" dirty="0">
                <a:solidFill>
                  <a:srgbClr val="0D0D0D"/>
                </a:solidFill>
                <a:effectLst/>
                <a:latin typeface="ui-sans-serif"/>
              </a:rPr>
              <a:t>Professionals do the small things right, even when no one’s watching. Neuroscientific findings show that purpose increases long-term engagement and reduces avoidance behaviors—a key trait of high-functioning, self-driven Marines. This is the quiet strength behind every inspection passed, every plan rehearsed, every Marine led with care.</a:t>
            </a:r>
            <a:endParaRPr lang="en-US" sz="2400" dirty="0"/>
          </a:p>
        </p:txBody>
      </p:sp>
      <p:sp>
        <p:nvSpPr>
          <p:cNvPr id="13" name="TextBox 12">
            <a:extLst>
              <a:ext uri="{FF2B5EF4-FFF2-40B4-BE49-F238E27FC236}">
                <a16:creationId xmlns:a16="http://schemas.microsoft.com/office/drawing/2014/main" id="{55F0BA0D-C91D-2776-3AC3-F6436A22E63E}"/>
              </a:ext>
            </a:extLst>
          </p:cNvPr>
          <p:cNvSpPr txBox="1"/>
          <p:nvPr/>
        </p:nvSpPr>
        <p:spPr>
          <a:xfrm>
            <a:off x="-1569706" y="0"/>
            <a:ext cx="8611737" cy="1590500"/>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Resilient</a:t>
            </a:r>
          </a:p>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Warfighter</a:t>
            </a:r>
            <a:endParaRPr lang="en-US" sz="4400" u="sng" dirty="0">
              <a:effectLst/>
              <a:latin typeface="+mn-lt"/>
              <a:ea typeface="Times New Roman" panose="02020603050405020304" pitchFamily="18" charset="0"/>
              <a:cs typeface="Aptos" panose="020B0004020202020204" pitchFamily="34" charset="0"/>
            </a:endParaRPr>
          </a:p>
        </p:txBody>
      </p:sp>
      <p:sp>
        <p:nvSpPr>
          <p:cNvPr id="14" name="TextBox 13">
            <a:extLst>
              <a:ext uri="{FF2B5EF4-FFF2-40B4-BE49-F238E27FC236}">
                <a16:creationId xmlns:a16="http://schemas.microsoft.com/office/drawing/2014/main" id="{5D941B17-5BF2-4C66-4412-502A9462ED88}"/>
              </a:ext>
            </a:extLst>
          </p:cNvPr>
          <p:cNvSpPr txBox="1"/>
          <p:nvPr/>
        </p:nvSpPr>
        <p:spPr>
          <a:xfrm>
            <a:off x="-8831348" y="0"/>
            <a:ext cx="8611737" cy="1590500"/>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Committed</a:t>
            </a:r>
          </a:p>
          <a:p>
            <a:pPr lvl="1" algn="ctr">
              <a:lnSpc>
                <a:spcPct val="110000"/>
              </a:lnSpc>
              <a:spcBef>
                <a:spcPts val="0"/>
              </a:spcBef>
              <a:spcAft>
                <a:spcPts val="300"/>
              </a:spcAft>
              <a:tabLst>
                <a:tab pos="457200" algn="l"/>
              </a:tabLst>
            </a:pPr>
            <a:r>
              <a:rPr lang="en-US" sz="4400" b="1" dirty="0">
                <a:latin typeface="+mn-lt"/>
                <a:ea typeface="Times New Roman" panose="02020603050405020304" pitchFamily="18" charset="0"/>
                <a:cs typeface="Aptos" panose="020B0004020202020204" pitchFamily="34" charset="0"/>
              </a:rPr>
              <a:t>Professional</a:t>
            </a:r>
            <a:endParaRPr lang="en-US" sz="4400" dirty="0">
              <a:latin typeface="+mn-lt"/>
              <a:ea typeface="Times New Roman" panose="02020603050405020304" pitchFamily="18" charset="0"/>
              <a:cs typeface="Aptos" panose="020B0004020202020204" pitchFamily="34" charset="0"/>
            </a:endParaRPr>
          </a:p>
        </p:txBody>
      </p:sp>
      <p:sp>
        <p:nvSpPr>
          <p:cNvPr id="15" name="TextBox 14">
            <a:extLst>
              <a:ext uri="{FF2B5EF4-FFF2-40B4-BE49-F238E27FC236}">
                <a16:creationId xmlns:a16="http://schemas.microsoft.com/office/drawing/2014/main" id="{F2F3771E-CC7C-7709-023E-CB56657AE4EA}"/>
              </a:ext>
            </a:extLst>
          </p:cNvPr>
          <p:cNvSpPr txBox="1"/>
          <p:nvPr/>
        </p:nvSpPr>
        <p:spPr>
          <a:xfrm>
            <a:off x="1787856" y="-3255901"/>
            <a:ext cx="8611737" cy="807209"/>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Cultural Guardian</a:t>
            </a:r>
            <a:endParaRPr lang="en-US" sz="4400" u="sng" dirty="0">
              <a:effectLst/>
              <a:latin typeface="+mn-lt"/>
              <a:ea typeface="Times New Roman" panose="02020603050405020304" pitchFamily="18" charset="0"/>
              <a:cs typeface="Aptos" panose="020B0004020202020204" pitchFamily="34" charset="0"/>
            </a:endParaRPr>
          </a:p>
        </p:txBody>
      </p:sp>
      <p:sp>
        <p:nvSpPr>
          <p:cNvPr id="16" name="TextBox 15">
            <a:extLst>
              <a:ext uri="{FF2B5EF4-FFF2-40B4-BE49-F238E27FC236}">
                <a16:creationId xmlns:a16="http://schemas.microsoft.com/office/drawing/2014/main" id="{E6538002-678E-AD68-BF55-AF7F975C63BF}"/>
              </a:ext>
            </a:extLst>
          </p:cNvPr>
          <p:cNvSpPr txBox="1"/>
          <p:nvPr/>
        </p:nvSpPr>
        <p:spPr>
          <a:xfrm>
            <a:off x="1466321" y="216113"/>
            <a:ext cx="8611737" cy="807209"/>
          </a:xfrm>
          <a:prstGeom prst="rect">
            <a:avLst/>
          </a:prstGeom>
          <a:noFill/>
        </p:spPr>
        <p:txBody>
          <a:bodyPr wrap="square">
            <a:spAutoFit/>
          </a:bodyPr>
          <a:lstStyle/>
          <a:p>
            <a:pPr lvl="1" algn="r">
              <a:lnSpc>
                <a:spcPct val="110000"/>
              </a:lnSpc>
              <a:spcBef>
                <a:spcPts val="0"/>
              </a:spcBef>
              <a:spcAft>
                <a:spcPts val="300"/>
              </a:spcAft>
              <a:tabLst>
                <a:tab pos="457200" algn="l"/>
              </a:tabLst>
            </a:pPr>
            <a:r>
              <a:rPr lang="en-US" sz="4400" b="1" dirty="0">
                <a:effectLst/>
                <a:ea typeface="Times New Roman" panose="02020603050405020304" pitchFamily="18" charset="0"/>
                <a:cs typeface="Aptos" panose="020B0004020202020204" pitchFamily="34" charset="0"/>
              </a:rPr>
              <a:t>X              </a:t>
            </a:r>
            <a:r>
              <a:rPr lang="en-US" sz="4400" b="1" dirty="0">
                <a:ea typeface="Aptos" panose="020B0004020202020204" pitchFamily="34" charset="0"/>
                <a:cs typeface="Aptos" panose="020B0004020202020204" pitchFamily="34" charset="0"/>
              </a:rPr>
              <a:t>Purpose</a:t>
            </a:r>
            <a:endParaRPr lang="en-US" sz="4400" dirty="0">
              <a:effectLst/>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6A041FF5-EF89-DE0E-8D97-7EB63E6B40FA}"/>
              </a:ext>
            </a:extLst>
          </p:cNvPr>
          <p:cNvPicPr>
            <a:picLocks noChangeAspect="1"/>
          </p:cNvPicPr>
          <p:nvPr/>
        </p:nvPicPr>
        <p:blipFill>
          <a:blip r:embed="rId2"/>
          <a:stretch>
            <a:fillRect/>
          </a:stretch>
        </p:blipFill>
        <p:spPr>
          <a:xfrm>
            <a:off x="12471843" y="1216029"/>
            <a:ext cx="3663659" cy="545651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331189D-9DFF-CBC2-8170-E795DEF82DA1}"/>
              </a:ext>
            </a:extLst>
          </p:cNvPr>
          <p:cNvPicPr>
            <a:picLocks noChangeAspect="1"/>
          </p:cNvPicPr>
          <p:nvPr/>
        </p:nvPicPr>
        <p:blipFill>
          <a:blip r:embed="rId3"/>
          <a:stretch>
            <a:fillRect/>
          </a:stretch>
        </p:blipFill>
        <p:spPr>
          <a:xfrm>
            <a:off x="7307330" y="1239435"/>
            <a:ext cx="3638441" cy="504913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648C74B-006D-2B45-7E8F-0A87D468458B}"/>
              </a:ext>
            </a:extLst>
          </p:cNvPr>
          <p:cNvPicPr>
            <a:picLocks noChangeAspect="1"/>
          </p:cNvPicPr>
          <p:nvPr/>
        </p:nvPicPr>
        <p:blipFill>
          <a:blip r:embed="rId4"/>
          <a:stretch>
            <a:fillRect/>
          </a:stretch>
        </p:blipFill>
        <p:spPr>
          <a:xfrm>
            <a:off x="12372594" y="1135478"/>
            <a:ext cx="3862156" cy="5257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21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1FDEC-A317-C46E-D14D-C8B1DA97FC83}"/>
              </a:ext>
            </a:extLst>
          </p:cNvPr>
          <p:cNvSpPr txBox="1"/>
          <p:nvPr/>
        </p:nvSpPr>
        <p:spPr>
          <a:xfrm>
            <a:off x="-5782117" y="2236126"/>
            <a:ext cx="5524926" cy="3416320"/>
          </a:xfrm>
          <a:prstGeom prst="rect">
            <a:avLst/>
          </a:prstGeom>
          <a:noFill/>
        </p:spPr>
        <p:txBody>
          <a:bodyPr wrap="square">
            <a:spAutoFit/>
          </a:bodyPr>
          <a:lstStyle/>
          <a:p>
            <a:pPr algn="ctr"/>
            <a:r>
              <a:rPr lang="en-US" sz="2400" dirty="0"/>
              <a:t>The 2023 neural connectivity study showed that individuals with higher purpose scores have stronger integration between brain networks—especially those related to planning and decision-making. Skilled leadership isn’t just about experience; it’s about the ability to process complexity, and purpose strengthens that capacity.</a:t>
            </a:r>
          </a:p>
        </p:txBody>
      </p:sp>
      <p:sp>
        <p:nvSpPr>
          <p:cNvPr id="9" name="TextBox 8">
            <a:extLst>
              <a:ext uri="{FF2B5EF4-FFF2-40B4-BE49-F238E27FC236}">
                <a16:creationId xmlns:a16="http://schemas.microsoft.com/office/drawing/2014/main" id="{A9F9F20B-FAAB-5ABF-46D0-40728164FD91}"/>
              </a:ext>
            </a:extLst>
          </p:cNvPr>
          <p:cNvSpPr txBox="1"/>
          <p:nvPr/>
        </p:nvSpPr>
        <p:spPr>
          <a:xfrm>
            <a:off x="389772" y="2351165"/>
            <a:ext cx="5524926" cy="3046988"/>
          </a:xfrm>
          <a:prstGeom prst="rect">
            <a:avLst/>
          </a:prstGeom>
          <a:noFill/>
        </p:spPr>
        <p:txBody>
          <a:bodyPr wrap="square">
            <a:spAutoFit/>
          </a:bodyPr>
          <a:lstStyle/>
          <a:p>
            <a:pPr algn="ctr"/>
            <a:r>
              <a:rPr lang="en-US" sz="2400" dirty="0"/>
              <a:t>Requires balancing continuity with change. Without a sense of </a:t>
            </a:r>
            <a:r>
              <a:rPr lang="en-US" sz="2400" i="1" dirty="0"/>
              <a:t>why</a:t>
            </a:r>
            <a:r>
              <a:rPr lang="en-US" sz="2400" dirty="0"/>
              <a:t> we preserve our values, traditions become performative or obsolete. Purpose activates the emotional-regulation systems that help Marines remain grounded amidst institutional transformation.</a:t>
            </a:r>
          </a:p>
        </p:txBody>
      </p:sp>
      <p:sp>
        <p:nvSpPr>
          <p:cNvPr id="13" name="TextBox 12">
            <a:extLst>
              <a:ext uri="{FF2B5EF4-FFF2-40B4-BE49-F238E27FC236}">
                <a16:creationId xmlns:a16="http://schemas.microsoft.com/office/drawing/2014/main" id="{55F0BA0D-C91D-2776-3AC3-F6436A22E63E}"/>
              </a:ext>
            </a:extLst>
          </p:cNvPr>
          <p:cNvSpPr txBox="1"/>
          <p:nvPr/>
        </p:nvSpPr>
        <p:spPr>
          <a:xfrm>
            <a:off x="-6627494" y="0"/>
            <a:ext cx="8611737" cy="1590500"/>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Resilient</a:t>
            </a:r>
          </a:p>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Warfighter</a:t>
            </a:r>
            <a:endParaRPr lang="en-US" sz="4400" u="sng" dirty="0">
              <a:effectLst/>
              <a:latin typeface="+mn-lt"/>
              <a:ea typeface="Times New Roman" panose="02020603050405020304" pitchFamily="18" charset="0"/>
              <a:cs typeface="Aptos" panose="020B0004020202020204" pitchFamily="34" charset="0"/>
            </a:endParaRPr>
          </a:p>
        </p:txBody>
      </p:sp>
      <p:sp>
        <p:nvSpPr>
          <p:cNvPr id="15" name="TextBox 14">
            <a:extLst>
              <a:ext uri="{FF2B5EF4-FFF2-40B4-BE49-F238E27FC236}">
                <a16:creationId xmlns:a16="http://schemas.microsoft.com/office/drawing/2014/main" id="{F2F3771E-CC7C-7709-023E-CB56657AE4EA}"/>
              </a:ext>
            </a:extLst>
          </p:cNvPr>
          <p:cNvSpPr txBox="1"/>
          <p:nvPr/>
        </p:nvSpPr>
        <p:spPr>
          <a:xfrm>
            <a:off x="161499" y="20524"/>
            <a:ext cx="5784519" cy="1590500"/>
          </a:xfrm>
          <a:prstGeom prst="rect">
            <a:avLst/>
          </a:prstGeom>
          <a:noFill/>
        </p:spPr>
        <p:txBody>
          <a:bodyPr wrap="square">
            <a:spAutoFit/>
          </a:bodyPr>
          <a:lstStyle/>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Cultural</a:t>
            </a:r>
          </a:p>
          <a:p>
            <a:pPr lvl="1" algn="ctr">
              <a:lnSpc>
                <a:spcPct val="110000"/>
              </a:lnSpc>
              <a:spcBef>
                <a:spcPts val="0"/>
              </a:spcBef>
              <a:spcAft>
                <a:spcPts val="300"/>
              </a:spcAft>
              <a:tabLst>
                <a:tab pos="457200" algn="l"/>
              </a:tabLst>
            </a:pPr>
            <a:r>
              <a:rPr lang="en-US" sz="4400" b="1" dirty="0">
                <a:effectLst/>
                <a:latin typeface="+mn-lt"/>
                <a:ea typeface="Times New Roman" panose="02020603050405020304" pitchFamily="18" charset="0"/>
                <a:cs typeface="Aptos" panose="020B0004020202020204" pitchFamily="34" charset="0"/>
              </a:rPr>
              <a:t>Guardian</a:t>
            </a:r>
            <a:endParaRPr lang="en-US" sz="4400" u="sng" dirty="0">
              <a:effectLst/>
              <a:latin typeface="+mn-lt"/>
              <a:ea typeface="Times New Roman" panose="02020603050405020304" pitchFamily="18" charset="0"/>
              <a:cs typeface="Aptos" panose="020B0004020202020204" pitchFamily="34" charset="0"/>
            </a:endParaRPr>
          </a:p>
        </p:txBody>
      </p:sp>
      <p:sp>
        <p:nvSpPr>
          <p:cNvPr id="16" name="TextBox 15">
            <a:extLst>
              <a:ext uri="{FF2B5EF4-FFF2-40B4-BE49-F238E27FC236}">
                <a16:creationId xmlns:a16="http://schemas.microsoft.com/office/drawing/2014/main" id="{E6538002-678E-AD68-BF55-AF7F975C63BF}"/>
              </a:ext>
            </a:extLst>
          </p:cNvPr>
          <p:cNvSpPr txBox="1"/>
          <p:nvPr/>
        </p:nvSpPr>
        <p:spPr>
          <a:xfrm>
            <a:off x="1466321" y="216113"/>
            <a:ext cx="8611737" cy="807209"/>
          </a:xfrm>
          <a:prstGeom prst="rect">
            <a:avLst/>
          </a:prstGeom>
          <a:noFill/>
        </p:spPr>
        <p:txBody>
          <a:bodyPr wrap="square">
            <a:spAutoFit/>
          </a:bodyPr>
          <a:lstStyle/>
          <a:p>
            <a:pPr lvl="1" algn="r">
              <a:lnSpc>
                <a:spcPct val="110000"/>
              </a:lnSpc>
              <a:spcBef>
                <a:spcPts val="0"/>
              </a:spcBef>
              <a:spcAft>
                <a:spcPts val="300"/>
              </a:spcAft>
              <a:tabLst>
                <a:tab pos="457200" algn="l"/>
              </a:tabLst>
            </a:pPr>
            <a:r>
              <a:rPr lang="en-US" sz="4400" b="1" dirty="0">
                <a:effectLst/>
                <a:ea typeface="Times New Roman" panose="02020603050405020304" pitchFamily="18" charset="0"/>
                <a:cs typeface="Aptos" panose="020B0004020202020204" pitchFamily="34" charset="0"/>
              </a:rPr>
              <a:t>X              </a:t>
            </a:r>
            <a:r>
              <a:rPr lang="en-US" sz="4400" b="1" dirty="0">
                <a:ea typeface="Aptos" panose="020B0004020202020204" pitchFamily="34" charset="0"/>
                <a:cs typeface="Aptos" panose="020B0004020202020204" pitchFamily="34" charset="0"/>
              </a:rPr>
              <a:t>Purpose</a:t>
            </a:r>
            <a:endParaRPr lang="en-US" sz="4400" dirty="0">
              <a:effectLst/>
              <a:ea typeface="Aptos" panose="020B000402020202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F331189D-9DFF-CBC2-8170-E795DEF82DA1}"/>
              </a:ext>
            </a:extLst>
          </p:cNvPr>
          <p:cNvPicPr>
            <a:picLocks noChangeAspect="1"/>
          </p:cNvPicPr>
          <p:nvPr/>
        </p:nvPicPr>
        <p:blipFill>
          <a:blip r:embed="rId2"/>
          <a:stretch>
            <a:fillRect/>
          </a:stretch>
        </p:blipFill>
        <p:spPr>
          <a:xfrm>
            <a:off x="12536563" y="1239435"/>
            <a:ext cx="3638441" cy="504913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D363529-CA46-A8A2-5320-550A00A12A6D}"/>
              </a:ext>
            </a:extLst>
          </p:cNvPr>
          <p:cNvPicPr>
            <a:picLocks noChangeAspect="1"/>
          </p:cNvPicPr>
          <p:nvPr/>
        </p:nvPicPr>
        <p:blipFill>
          <a:blip r:embed="rId3"/>
          <a:stretch>
            <a:fillRect/>
          </a:stretch>
        </p:blipFill>
        <p:spPr>
          <a:xfrm>
            <a:off x="7193924" y="1218911"/>
            <a:ext cx="3862156" cy="5257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21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5E99DB20-9D74-4721-EC21-679774AC06FE}"/>
                  </a:ext>
                </a:extLst>
              </p:cNvPr>
              <p:cNvGraphicFramePr>
                <a:graphicFrameLocks noChangeAspect="1"/>
              </p:cNvGraphicFramePr>
              <p:nvPr>
                <p:extLst>
                  <p:ext uri="{D42A27DB-BD31-4B8C-83A1-F6EECF244321}">
                    <p14:modId xmlns:p14="http://schemas.microsoft.com/office/powerpoint/2010/main" val="1890063798"/>
                  </p:ext>
                </p:extLst>
              </p:nvPr>
            </p:nvGraphicFramePr>
            <p:xfrm>
              <a:off x="4036651" y="491599"/>
              <a:ext cx="4118698" cy="5372973"/>
            </p:xfrm>
            <a:graphic>
              <a:graphicData uri="http://schemas.microsoft.com/office/drawing/2017/model3d">
                <am3d:model3d r:embed="rId2">
                  <am3d:spPr>
                    <a:xfrm>
                      <a:off x="0" y="0"/>
                      <a:ext cx="4118698" cy="5372973"/>
                    </a:xfrm>
                    <a:prstGeom prst="rect">
                      <a:avLst/>
                    </a:prstGeom>
                  </am3d:spPr>
                  <am3d:camera>
                    <am3d:pos x="0" y="0" z="76611279"/>
                    <am3d:up dx="0" dy="36000000" dz="0"/>
                    <am3d:lookAt x="0" y="0" z="0"/>
                    <am3d:perspective fov="2700000"/>
                  </am3d:camera>
                  <am3d:trans>
                    <am3d:meterPerModelUnit n="1818182" d="1000000"/>
                    <am3d:preTrans dx="-3" dy="-18000000" dz="0"/>
                    <am3d:scale>
                      <am3d:sx n="1000000" d="1000000"/>
                      <am3d:sy n="1000000" d="1000000"/>
                      <am3d:sz n="1000000" d="1000000"/>
                    </am3d:scale>
                    <am3d:rot ax="1902419" ay="-54734" az="-33814"/>
                    <am3d:postTrans dx="0" dy="0" dz="0"/>
                  </am3d:trans>
                  <am3d:raster rName="Office3DRenderer" rVer="16.0.8326">
                    <am3d:blip r:embed="rId3"/>
                  </am3d:raster>
                  <am3d:objViewport viewportSz="66463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5E99DB20-9D74-4721-EC21-679774AC06FE}"/>
                  </a:ext>
                </a:extLst>
              </p:cNvPr>
              <p:cNvPicPr>
                <a:picLocks noGrp="1" noRot="1" noChangeAspect="1" noMove="1" noResize="1" noEditPoints="1" noAdjustHandles="1" noChangeArrowheads="1" noChangeShapeType="1" noCrop="1"/>
              </p:cNvPicPr>
              <p:nvPr/>
            </p:nvPicPr>
            <p:blipFill>
              <a:blip r:embed="rId3"/>
              <a:stretch>
                <a:fillRect/>
              </a:stretch>
            </p:blipFill>
            <p:spPr>
              <a:xfrm>
                <a:off x="4036651" y="491599"/>
                <a:ext cx="4118698" cy="537297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86378C04-D132-9D0D-B2A6-9B02A063E178}"/>
                  </a:ext>
                </a:extLst>
              </p:cNvPr>
              <p:cNvGraphicFramePr>
                <a:graphicFrameLocks noChangeAspect="1"/>
              </p:cNvGraphicFramePr>
              <p:nvPr>
                <p:extLst>
                  <p:ext uri="{D42A27DB-BD31-4B8C-83A1-F6EECF244321}">
                    <p14:modId xmlns:p14="http://schemas.microsoft.com/office/powerpoint/2010/main" val="2841542067"/>
                  </p:ext>
                </p:extLst>
              </p:nvPr>
            </p:nvGraphicFramePr>
            <p:xfrm>
              <a:off x="12859448" y="1330213"/>
              <a:ext cx="3150560" cy="4197574"/>
            </p:xfrm>
            <a:graphic>
              <a:graphicData uri="http://schemas.microsoft.com/office/drawing/2017/model3d">
                <am3d:model3d r:embed="rId4">
                  <am3d:spPr>
                    <a:xfrm>
                      <a:off x="0" y="0"/>
                      <a:ext cx="3150560" cy="4197574"/>
                    </a:xfrm>
                    <a:prstGeom prst="rect">
                      <a:avLst/>
                    </a:prstGeom>
                  </am3d:spPr>
                  <am3d:camera>
                    <am3d:pos x="0" y="0" z="62213928"/>
                    <am3d:up dx="0" dy="36000000" dz="0"/>
                    <am3d:lookAt x="0" y="0" z="0"/>
                    <am3d:perspective fov="2700000"/>
                  </am3d:camera>
                  <am3d:trans>
                    <am3d:meterPerModelUnit n="1270" d="1000000"/>
                    <am3d:preTrans dx="18861366" dy="-17856349" dz="-5154980"/>
                    <am3d:scale>
                      <am3d:sx n="1000000" d="1000000"/>
                      <am3d:sy n="1000000" d="1000000"/>
                      <am3d:sz n="1000000" d="1000000"/>
                    </am3d:scale>
                    <am3d:rot ax="-348858" ay="-3951808" az="318542"/>
                    <am3d:postTrans dx="0" dy="0" dz="0"/>
                  </am3d:trans>
                  <am3d:raster rName="Office3DRenderer" rVer="16.0.8326">
                    <am3d:blip r:embed="rId5"/>
                  </am3d:raster>
                  <am3d:objViewport viewportSz="53016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86378C04-D132-9D0D-B2A6-9B02A063E178}"/>
                  </a:ext>
                </a:extLst>
              </p:cNvPr>
              <p:cNvPicPr>
                <a:picLocks noGrp="1" noRot="1" noChangeAspect="1" noMove="1" noResize="1" noEditPoints="1" noAdjustHandles="1" noChangeArrowheads="1" noChangeShapeType="1" noCrop="1"/>
              </p:cNvPicPr>
              <p:nvPr/>
            </p:nvPicPr>
            <p:blipFill>
              <a:blip r:embed="rId5"/>
              <a:stretch>
                <a:fillRect/>
              </a:stretch>
            </p:blipFill>
            <p:spPr>
              <a:xfrm>
                <a:off x="12859448" y="1330213"/>
                <a:ext cx="3150560" cy="4197574"/>
              </a:xfrm>
              <a:prstGeom prst="rect">
                <a:avLst/>
              </a:prstGeom>
            </p:spPr>
          </p:pic>
        </mc:Fallback>
      </mc:AlternateContent>
    </p:spTree>
    <p:extLst>
      <p:ext uri="{BB962C8B-B14F-4D97-AF65-F5344CB8AC3E}">
        <p14:creationId xmlns:p14="http://schemas.microsoft.com/office/powerpoint/2010/main" val="3959264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5E99DB20-9D74-4721-EC21-679774AC06FE}"/>
                  </a:ext>
                </a:extLst>
              </p:cNvPr>
              <p:cNvGraphicFramePr>
                <a:graphicFrameLocks noChangeAspect="1"/>
              </p:cNvGraphicFramePr>
              <p:nvPr/>
            </p:nvGraphicFramePr>
            <p:xfrm>
              <a:off x="-2157169" y="4220353"/>
              <a:ext cx="841680" cy="1015003"/>
            </p:xfrm>
            <a:graphic>
              <a:graphicData uri="http://schemas.microsoft.com/office/drawing/2017/model3d">
                <am3d:model3d r:embed="rId3">
                  <am3d:spPr>
                    <a:xfrm>
                      <a:off x="0" y="0"/>
                      <a:ext cx="841680" cy="1015003"/>
                    </a:xfrm>
                    <a:prstGeom prst="rect">
                      <a:avLst/>
                    </a:prstGeom>
                  </am3d:spPr>
                  <am3d:camera>
                    <am3d:pos x="0" y="0" z="76611279"/>
                    <am3d:up dx="0" dy="36000000" dz="0"/>
                    <am3d:lookAt x="0" y="0" z="0"/>
                    <am3d:perspective fov="2700000"/>
                  </am3d:camera>
                  <am3d:trans>
                    <am3d:meterPerModelUnit n="1818182" d="1000000"/>
                    <am3d:preTrans dx="-3" dy="-18000000" dz="0"/>
                    <am3d:scale>
                      <am3d:sx n="1000000" d="1000000"/>
                      <am3d:sy n="1000000" d="1000000"/>
                      <am3d:sz n="1000000" d="1000000"/>
                    </am3d:scale>
                    <am3d:rot ax="5512579" ay="-1782390" az="-5626933"/>
                    <am3d:postTrans dx="0" dy="0" dz="0"/>
                  </am3d:trans>
                  <am3d:raster rName="Office3DRenderer" rVer="16.0.8326">
                    <am3d:blip r:embed="rId4"/>
                  </am3d:raster>
                  <am3d:objViewport viewportSz="1363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5E99DB20-9D74-4721-EC21-679774AC06FE}"/>
                  </a:ext>
                </a:extLst>
              </p:cNvPr>
              <p:cNvPicPr>
                <a:picLocks noGrp="1" noRot="1" noChangeAspect="1" noMove="1" noResize="1" noEditPoints="1" noAdjustHandles="1" noChangeArrowheads="1" noChangeShapeType="1" noCrop="1"/>
              </p:cNvPicPr>
              <p:nvPr/>
            </p:nvPicPr>
            <p:blipFill>
              <a:blip r:embed="rId4"/>
              <a:stretch>
                <a:fillRect/>
              </a:stretch>
            </p:blipFill>
            <p:spPr>
              <a:xfrm>
                <a:off x="-2157169" y="4220353"/>
                <a:ext cx="841680" cy="10150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CCB7B38-A593-B308-6D3A-36ACEA1307C1}"/>
                  </a:ext>
                </a:extLst>
              </p:cNvPr>
              <p:cNvGraphicFramePr>
                <a:graphicFrameLocks noChangeAspect="1"/>
              </p:cNvGraphicFramePr>
              <p:nvPr>
                <p:extLst>
                  <p:ext uri="{D42A27DB-BD31-4B8C-83A1-F6EECF244321}">
                    <p14:modId xmlns:p14="http://schemas.microsoft.com/office/powerpoint/2010/main" val="1748398194"/>
                  </p:ext>
                </p:extLst>
              </p:nvPr>
            </p:nvGraphicFramePr>
            <p:xfrm>
              <a:off x="2683583" y="69349"/>
              <a:ext cx="5035821" cy="6482787"/>
            </p:xfrm>
            <a:graphic>
              <a:graphicData uri="http://schemas.microsoft.com/office/drawing/2017/model3d">
                <am3d:model3d r:embed="rId5">
                  <am3d:spPr>
                    <a:xfrm>
                      <a:off x="0" y="0"/>
                      <a:ext cx="5035821" cy="6482787"/>
                    </a:xfrm>
                    <a:prstGeom prst="rect">
                      <a:avLst/>
                    </a:prstGeom>
                  </am3d:spPr>
                  <am3d:camera>
                    <am3d:pos x="0" y="0" z="62213928"/>
                    <am3d:up dx="0" dy="36000000" dz="0"/>
                    <am3d:lookAt x="0" y="0" z="0"/>
                    <am3d:perspective fov="2700000"/>
                  </am3d:camera>
                  <am3d:trans>
                    <am3d:meterPerModelUnit n="1270" d="1000000"/>
                    <am3d:preTrans dx="18861366" dy="-17856349" dz="-5154980"/>
                    <am3d:scale>
                      <am3d:sx n="1000000" d="1000000"/>
                      <am3d:sy n="1000000" d="1000000"/>
                      <am3d:sz n="1000000" d="1000000"/>
                    </am3d:scale>
                    <am3d:rot ax="-1019813" ay="-3851571" az="923163"/>
                    <am3d:postTrans dx="0" dy="0" dz="0"/>
                  </am3d:trans>
                  <am3d:raster rName="Office3DRenderer" rVer="16.0.8326">
                    <am3d:blip r:embed="rId6"/>
                  </am3d:raster>
                  <am3d:objViewport viewportSz="83486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CCB7B38-A593-B308-6D3A-36ACEA1307C1}"/>
                  </a:ext>
                </a:extLst>
              </p:cNvPr>
              <p:cNvPicPr>
                <a:picLocks noGrp="1" noRot="1" noChangeAspect="1" noMove="1" noResize="1" noEditPoints="1" noAdjustHandles="1" noChangeArrowheads="1" noChangeShapeType="1" noCrop="1"/>
              </p:cNvPicPr>
              <p:nvPr/>
            </p:nvPicPr>
            <p:blipFill>
              <a:blip r:embed="rId6"/>
              <a:stretch>
                <a:fillRect/>
              </a:stretch>
            </p:blipFill>
            <p:spPr>
              <a:xfrm>
                <a:off x="2683583" y="69349"/>
                <a:ext cx="5035821" cy="6482787"/>
              </a:xfrm>
              <a:prstGeom prst="rect">
                <a:avLst/>
              </a:prstGeom>
            </p:spPr>
          </p:pic>
        </mc:Fallback>
      </mc:AlternateContent>
      <p:sp>
        <p:nvSpPr>
          <p:cNvPr id="5" name="TextBox 4">
            <a:extLst>
              <a:ext uri="{FF2B5EF4-FFF2-40B4-BE49-F238E27FC236}">
                <a16:creationId xmlns:a16="http://schemas.microsoft.com/office/drawing/2014/main" id="{869E4B06-1A74-487B-0F1D-46E018258983}"/>
              </a:ext>
            </a:extLst>
          </p:cNvPr>
          <p:cNvSpPr txBox="1"/>
          <p:nvPr/>
        </p:nvSpPr>
        <p:spPr>
          <a:xfrm>
            <a:off x="-166047" y="743855"/>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Ownership</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6" name="TextBox 5">
            <a:extLst>
              <a:ext uri="{FF2B5EF4-FFF2-40B4-BE49-F238E27FC236}">
                <a16:creationId xmlns:a16="http://schemas.microsoft.com/office/drawing/2014/main" id="{0CDC3ECB-CC25-9F20-3D0C-FA09F4A763E8}"/>
              </a:ext>
            </a:extLst>
          </p:cNvPr>
          <p:cNvSpPr txBox="1"/>
          <p:nvPr/>
        </p:nvSpPr>
        <p:spPr>
          <a:xfrm>
            <a:off x="-166047" y="1551064"/>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Meaning</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7" name="TextBox 6">
            <a:extLst>
              <a:ext uri="{FF2B5EF4-FFF2-40B4-BE49-F238E27FC236}">
                <a16:creationId xmlns:a16="http://schemas.microsoft.com/office/drawing/2014/main" id="{70B3E0B7-B45B-03E3-69A9-7183F91309E3}"/>
              </a:ext>
            </a:extLst>
          </p:cNvPr>
          <p:cNvSpPr txBox="1"/>
          <p:nvPr/>
        </p:nvSpPr>
        <p:spPr>
          <a:xfrm>
            <a:off x="-166047" y="2418011"/>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Memory</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cxnSp>
        <p:nvCxnSpPr>
          <p:cNvPr id="3" name="Straight Connector 2">
            <a:extLst>
              <a:ext uri="{FF2B5EF4-FFF2-40B4-BE49-F238E27FC236}">
                <a16:creationId xmlns:a16="http://schemas.microsoft.com/office/drawing/2014/main" id="{8039F674-05D4-B720-20E7-9DCF2D3B2CA3}"/>
              </a:ext>
            </a:extLst>
          </p:cNvPr>
          <p:cNvCxnSpPr/>
          <p:nvPr/>
        </p:nvCxnSpPr>
        <p:spPr>
          <a:xfrm>
            <a:off x="12607777" y="792485"/>
            <a:ext cx="3302758" cy="0"/>
          </a:xfrm>
          <a:prstGeom prst="line">
            <a:avLst/>
          </a:prstGeom>
          <a:ln w="53975">
            <a:solidFill>
              <a:srgbClr val="FFFFFF"/>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B53A7D5-5C41-922E-4377-292092A92D52}"/>
              </a:ext>
            </a:extLst>
          </p:cNvPr>
          <p:cNvSpPr txBox="1"/>
          <p:nvPr/>
        </p:nvSpPr>
        <p:spPr>
          <a:xfrm>
            <a:off x="12764719" y="792485"/>
            <a:ext cx="7085606"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Tasks</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4263284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B157A3-5A63-50E7-6EFE-B4D7028D715E}"/>
              </a:ext>
            </a:extLst>
          </p:cNvPr>
          <p:cNvSpPr txBox="1"/>
          <p:nvPr/>
        </p:nvSpPr>
        <p:spPr>
          <a:xfrm>
            <a:off x="5088341" y="4979443"/>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Role</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5E99DB20-9D74-4721-EC21-679774AC06FE}"/>
                  </a:ext>
                </a:extLst>
              </p:cNvPr>
              <p:cNvGraphicFramePr>
                <a:graphicFrameLocks noChangeAspect="1"/>
              </p:cNvGraphicFramePr>
              <p:nvPr>
                <p:extLst>
                  <p:ext uri="{D42A27DB-BD31-4B8C-83A1-F6EECF244321}">
                    <p14:modId xmlns:p14="http://schemas.microsoft.com/office/powerpoint/2010/main" val="1050569630"/>
                  </p:ext>
                </p:extLst>
              </p:nvPr>
            </p:nvGraphicFramePr>
            <p:xfrm>
              <a:off x="-2157169" y="4220353"/>
              <a:ext cx="841680" cy="1015003"/>
            </p:xfrm>
            <a:graphic>
              <a:graphicData uri="http://schemas.microsoft.com/office/drawing/2017/model3d">
                <am3d:model3d r:embed="rId3">
                  <am3d:spPr>
                    <a:xfrm>
                      <a:off x="0" y="0"/>
                      <a:ext cx="841680" cy="1015003"/>
                    </a:xfrm>
                    <a:prstGeom prst="rect">
                      <a:avLst/>
                    </a:prstGeom>
                  </am3d:spPr>
                  <am3d:camera>
                    <am3d:pos x="0" y="0" z="76611279"/>
                    <am3d:up dx="0" dy="36000000" dz="0"/>
                    <am3d:lookAt x="0" y="0" z="0"/>
                    <am3d:perspective fov="2700000"/>
                  </am3d:camera>
                  <am3d:trans>
                    <am3d:meterPerModelUnit n="1818182" d="1000000"/>
                    <am3d:preTrans dx="-3" dy="-18000000" dz="0"/>
                    <am3d:scale>
                      <am3d:sx n="1000000" d="1000000"/>
                      <am3d:sy n="1000000" d="1000000"/>
                      <am3d:sz n="1000000" d="1000000"/>
                    </am3d:scale>
                    <am3d:rot ax="5512579" ay="-1782390" az="-5626933"/>
                    <am3d:postTrans dx="0" dy="0" dz="0"/>
                  </am3d:trans>
                  <am3d:raster rName="Office3DRenderer" rVer="16.0.8326">
                    <am3d:blip r:embed="rId4"/>
                  </am3d:raster>
                  <am3d:objViewport viewportSz="1363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5E99DB20-9D74-4721-EC21-679774AC06FE}"/>
                  </a:ext>
                </a:extLst>
              </p:cNvPr>
              <p:cNvPicPr>
                <a:picLocks noGrp="1" noRot="1" noChangeAspect="1" noMove="1" noResize="1" noEditPoints="1" noAdjustHandles="1" noChangeArrowheads="1" noChangeShapeType="1" noCrop="1"/>
              </p:cNvPicPr>
              <p:nvPr/>
            </p:nvPicPr>
            <p:blipFill>
              <a:blip r:embed="rId4"/>
              <a:stretch>
                <a:fillRect/>
              </a:stretch>
            </p:blipFill>
            <p:spPr>
              <a:xfrm>
                <a:off x="-2157169" y="4220353"/>
                <a:ext cx="841680" cy="10150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CCB7B38-A593-B308-6D3A-36ACEA1307C1}"/>
                  </a:ext>
                </a:extLst>
              </p:cNvPr>
              <p:cNvGraphicFramePr>
                <a:graphicFrameLocks noChangeAspect="1"/>
              </p:cNvGraphicFramePr>
              <p:nvPr>
                <p:extLst>
                  <p:ext uri="{D42A27DB-BD31-4B8C-83A1-F6EECF244321}">
                    <p14:modId xmlns:p14="http://schemas.microsoft.com/office/powerpoint/2010/main" val="2161992969"/>
                  </p:ext>
                </p:extLst>
              </p:nvPr>
            </p:nvGraphicFramePr>
            <p:xfrm>
              <a:off x="3684896" y="2606723"/>
              <a:ext cx="3174069" cy="4118213"/>
            </p:xfrm>
            <a:graphic>
              <a:graphicData uri="http://schemas.microsoft.com/office/drawing/2017/model3d">
                <am3d:model3d r:embed="rId5">
                  <am3d:spPr>
                    <a:xfrm>
                      <a:off x="0" y="0"/>
                      <a:ext cx="3174069" cy="4118213"/>
                    </a:xfrm>
                    <a:prstGeom prst="rect">
                      <a:avLst/>
                    </a:prstGeom>
                  </am3d:spPr>
                  <am3d:camera>
                    <am3d:pos x="0" y="0" z="62213928"/>
                    <am3d:up dx="0" dy="36000000" dz="0"/>
                    <am3d:lookAt x="0" y="0" z="0"/>
                    <am3d:perspective fov="2700000"/>
                  </am3d:camera>
                  <am3d:trans>
                    <am3d:meterPerModelUnit n="1270" d="1000000"/>
                    <am3d:preTrans dx="18861366" dy="-17856349" dz="-5154980"/>
                    <am3d:scale>
                      <am3d:sx n="1000000" d="1000000"/>
                      <am3d:sy n="1000000" d="1000000"/>
                      <am3d:sz n="1000000" d="1000000"/>
                    </am3d:scale>
                    <am3d:rot ax="-10319913" ay="-2988391" az="10432281"/>
                    <am3d:postTrans dx="0" dy="0" dz="0"/>
                  </am3d:trans>
                  <am3d:raster rName="Office3DRenderer" rVer="16.0.8326">
                    <am3d:blip r:embed="rId6"/>
                  </am3d:raster>
                  <am3d:objViewport viewportSz="49753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CCB7B38-A593-B308-6D3A-36ACEA1307C1}"/>
                  </a:ext>
                </a:extLst>
              </p:cNvPr>
              <p:cNvPicPr>
                <a:picLocks noGrp="1" noRot="1" noChangeAspect="1" noMove="1" noResize="1" noEditPoints="1" noAdjustHandles="1" noChangeArrowheads="1" noChangeShapeType="1" noCrop="1"/>
              </p:cNvPicPr>
              <p:nvPr/>
            </p:nvPicPr>
            <p:blipFill>
              <a:blip r:embed="rId6"/>
              <a:stretch>
                <a:fillRect/>
              </a:stretch>
            </p:blipFill>
            <p:spPr>
              <a:xfrm>
                <a:off x="3684896" y="2606723"/>
                <a:ext cx="3174069" cy="4118213"/>
              </a:xfrm>
              <a:prstGeom prst="rect">
                <a:avLst/>
              </a:prstGeom>
            </p:spPr>
          </p:pic>
        </mc:Fallback>
      </mc:AlternateContent>
      <p:sp>
        <p:nvSpPr>
          <p:cNvPr id="5" name="TextBox 4">
            <a:extLst>
              <a:ext uri="{FF2B5EF4-FFF2-40B4-BE49-F238E27FC236}">
                <a16:creationId xmlns:a16="http://schemas.microsoft.com/office/drawing/2014/main" id="{869E4B06-1A74-487B-0F1D-46E018258983}"/>
              </a:ext>
            </a:extLst>
          </p:cNvPr>
          <p:cNvSpPr txBox="1"/>
          <p:nvPr/>
        </p:nvSpPr>
        <p:spPr>
          <a:xfrm>
            <a:off x="4160294" y="-14724"/>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Ownership</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6" name="TextBox 5">
            <a:extLst>
              <a:ext uri="{FF2B5EF4-FFF2-40B4-BE49-F238E27FC236}">
                <a16:creationId xmlns:a16="http://schemas.microsoft.com/office/drawing/2014/main" id="{0CDC3ECB-CC25-9F20-3D0C-FA09F4A763E8}"/>
              </a:ext>
            </a:extLst>
          </p:cNvPr>
          <p:cNvSpPr txBox="1"/>
          <p:nvPr/>
        </p:nvSpPr>
        <p:spPr>
          <a:xfrm>
            <a:off x="-193343" y="1599693"/>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Meaning</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7" name="TextBox 6">
            <a:extLst>
              <a:ext uri="{FF2B5EF4-FFF2-40B4-BE49-F238E27FC236}">
                <a16:creationId xmlns:a16="http://schemas.microsoft.com/office/drawing/2014/main" id="{70B3E0B7-B45B-03E3-69A9-7183F91309E3}"/>
              </a:ext>
            </a:extLst>
          </p:cNvPr>
          <p:cNvSpPr txBox="1"/>
          <p:nvPr/>
        </p:nvSpPr>
        <p:spPr>
          <a:xfrm>
            <a:off x="-193343" y="2406903"/>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Memory</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8" name="TextBox 7">
            <a:extLst>
              <a:ext uri="{FF2B5EF4-FFF2-40B4-BE49-F238E27FC236}">
                <a16:creationId xmlns:a16="http://schemas.microsoft.com/office/drawing/2014/main" id="{C8AA0E16-84AF-F86C-C2F3-2C42042DCEAF}"/>
              </a:ext>
            </a:extLst>
          </p:cNvPr>
          <p:cNvSpPr txBox="1"/>
          <p:nvPr/>
        </p:nvSpPr>
        <p:spPr>
          <a:xfrm>
            <a:off x="4749421" y="792485"/>
            <a:ext cx="7085606"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Tasks</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cxnSp>
        <p:nvCxnSpPr>
          <p:cNvPr id="10" name="Straight Connector 9">
            <a:extLst>
              <a:ext uri="{FF2B5EF4-FFF2-40B4-BE49-F238E27FC236}">
                <a16:creationId xmlns:a16="http://schemas.microsoft.com/office/drawing/2014/main" id="{5E00FB48-6DE5-DEDA-9ED1-CF911A173E81}"/>
              </a:ext>
            </a:extLst>
          </p:cNvPr>
          <p:cNvCxnSpPr/>
          <p:nvPr/>
        </p:nvCxnSpPr>
        <p:spPr>
          <a:xfrm>
            <a:off x="4408227" y="792485"/>
            <a:ext cx="3302758" cy="0"/>
          </a:xfrm>
          <a:prstGeom prst="line">
            <a:avLst/>
          </a:prstGeom>
          <a:ln w="53975">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618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5E99DB20-9D74-4721-EC21-679774AC06FE}"/>
                  </a:ext>
                </a:extLst>
              </p:cNvPr>
              <p:cNvGraphicFramePr>
                <a:graphicFrameLocks noChangeAspect="1"/>
              </p:cNvGraphicFramePr>
              <p:nvPr/>
            </p:nvGraphicFramePr>
            <p:xfrm>
              <a:off x="-2157169" y="4220353"/>
              <a:ext cx="841680" cy="1015003"/>
            </p:xfrm>
            <a:graphic>
              <a:graphicData uri="http://schemas.microsoft.com/office/drawing/2017/model3d">
                <am3d:model3d r:embed="rId3">
                  <am3d:spPr>
                    <a:xfrm>
                      <a:off x="0" y="0"/>
                      <a:ext cx="841680" cy="1015003"/>
                    </a:xfrm>
                    <a:prstGeom prst="rect">
                      <a:avLst/>
                    </a:prstGeom>
                  </am3d:spPr>
                  <am3d:camera>
                    <am3d:pos x="0" y="0" z="76611279"/>
                    <am3d:up dx="0" dy="36000000" dz="0"/>
                    <am3d:lookAt x="0" y="0" z="0"/>
                    <am3d:perspective fov="2700000"/>
                  </am3d:camera>
                  <am3d:trans>
                    <am3d:meterPerModelUnit n="1818182" d="1000000"/>
                    <am3d:preTrans dx="-3" dy="-18000000" dz="0"/>
                    <am3d:scale>
                      <am3d:sx n="1000000" d="1000000"/>
                      <am3d:sy n="1000000" d="1000000"/>
                      <am3d:sz n="1000000" d="1000000"/>
                    </am3d:scale>
                    <am3d:rot ax="5512579" ay="-1782390" az="-5626933"/>
                    <am3d:postTrans dx="0" dy="0" dz="0"/>
                  </am3d:trans>
                  <am3d:raster rName="Office3DRenderer" rVer="16.0.8326">
                    <am3d:blip r:embed="rId4"/>
                  </am3d:raster>
                  <am3d:objViewport viewportSz="1363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5E99DB20-9D74-4721-EC21-679774AC06FE}"/>
                  </a:ext>
                </a:extLst>
              </p:cNvPr>
              <p:cNvPicPr>
                <a:picLocks noGrp="1" noRot="1" noChangeAspect="1" noMove="1" noResize="1" noEditPoints="1" noAdjustHandles="1" noChangeArrowheads="1" noChangeShapeType="1" noCrop="1"/>
              </p:cNvPicPr>
              <p:nvPr/>
            </p:nvPicPr>
            <p:blipFill>
              <a:blip r:embed="rId4"/>
              <a:stretch>
                <a:fillRect/>
              </a:stretch>
            </p:blipFill>
            <p:spPr>
              <a:xfrm>
                <a:off x="-2157169" y="4220353"/>
                <a:ext cx="841680" cy="10150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CCB7B38-A593-B308-6D3A-36ACEA1307C1}"/>
                  </a:ext>
                </a:extLst>
              </p:cNvPr>
              <p:cNvGraphicFramePr>
                <a:graphicFrameLocks noChangeAspect="1"/>
              </p:cNvGraphicFramePr>
              <p:nvPr/>
            </p:nvGraphicFramePr>
            <p:xfrm>
              <a:off x="3684896" y="2606723"/>
              <a:ext cx="3174069" cy="4118213"/>
            </p:xfrm>
            <a:graphic>
              <a:graphicData uri="http://schemas.microsoft.com/office/drawing/2017/model3d">
                <am3d:model3d r:embed="rId5">
                  <am3d:spPr>
                    <a:xfrm>
                      <a:off x="0" y="0"/>
                      <a:ext cx="3174069" cy="4118213"/>
                    </a:xfrm>
                    <a:prstGeom prst="rect">
                      <a:avLst/>
                    </a:prstGeom>
                  </am3d:spPr>
                  <am3d:camera>
                    <am3d:pos x="0" y="0" z="62213928"/>
                    <am3d:up dx="0" dy="36000000" dz="0"/>
                    <am3d:lookAt x="0" y="0" z="0"/>
                    <am3d:perspective fov="2700000"/>
                  </am3d:camera>
                  <am3d:trans>
                    <am3d:meterPerModelUnit n="1270" d="1000000"/>
                    <am3d:preTrans dx="18861366" dy="-17856349" dz="-5154980"/>
                    <am3d:scale>
                      <am3d:sx n="1000000" d="1000000"/>
                      <am3d:sy n="1000000" d="1000000"/>
                      <am3d:sz n="1000000" d="1000000"/>
                    </am3d:scale>
                    <am3d:rot ax="-10319913" ay="-2988391" az="10432281"/>
                    <am3d:postTrans dx="0" dy="0" dz="0"/>
                  </am3d:trans>
                  <am3d:raster rName="Office3DRenderer" rVer="16.0.8326">
                    <am3d:blip r:embed="rId6"/>
                  </am3d:raster>
                  <am3d:objViewport viewportSz="49753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CCB7B38-A593-B308-6D3A-36ACEA1307C1}"/>
                  </a:ext>
                </a:extLst>
              </p:cNvPr>
              <p:cNvPicPr>
                <a:picLocks noGrp="1" noRot="1" noChangeAspect="1" noMove="1" noResize="1" noEditPoints="1" noAdjustHandles="1" noChangeArrowheads="1" noChangeShapeType="1" noCrop="1"/>
              </p:cNvPicPr>
              <p:nvPr/>
            </p:nvPicPr>
            <p:blipFill>
              <a:blip r:embed="rId6"/>
              <a:stretch>
                <a:fillRect/>
              </a:stretch>
            </p:blipFill>
            <p:spPr>
              <a:xfrm>
                <a:off x="3684896" y="2606723"/>
                <a:ext cx="3174069" cy="4118213"/>
              </a:xfrm>
              <a:prstGeom prst="rect">
                <a:avLst/>
              </a:prstGeom>
            </p:spPr>
          </p:pic>
        </mc:Fallback>
      </mc:AlternateContent>
      <p:sp>
        <p:nvSpPr>
          <p:cNvPr id="5" name="TextBox 4">
            <a:extLst>
              <a:ext uri="{FF2B5EF4-FFF2-40B4-BE49-F238E27FC236}">
                <a16:creationId xmlns:a16="http://schemas.microsoft.com/office/drawing/2014/main" id="{869E4B06-1A74-487B-0F1D-46E018258983}"/>
              </a:ext>
            </a:extLst>
          </p:cNvPr>
          <p:cNvSpPr txBox="1"/>
          <p:nvPr/>
        </p:nvSpPr>
        <p:spPr>
          <a:xfrm>
            <a:off x="4160294" y="-14724"/>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Ownership</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6" name="TextBox 5">
            <a:extLst>
              <a:ext uri="{FF2B5EF4-FFF2-40B4-BE49-F238E27FC236}">
                <a16:creationId xmlns:a16="http://schemas.microsoft.com/office/drawing/2014/main" id="{0CDC3ECB-CC25-9F20-3D0C-FA09F4A763E8}"/>
              </a:ext>
            </a:extLst>
          </p:cNvPr>
          <p:cNvSpPr txBox="1"/>
          <p:nvPr/>
        </p:nvSpPr>
        <p:spPr>
          <a:xfrm>
            <a:off x="2507705" y="1668573"/>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Meaning</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7" name="TextBox 6">
            <a:extLst>
              <a:ext uri="{FF2B5EF4-FFF2-40B4-BE49-F238E27FC236}">
                <a16:creationId xmlns:a16="http://schemas.microsoft.com/office/drawing/2014/main" id="{70B3E0B7-B45B-03E3-69A9-7183F91309E3}"/>
              </a:ext>
            </a:extLst>
          </p:cNvPr>
          <p:cNvSpPr txBox="1"/>
          <p:nvPr/>
        </p:nvSpPr>
        <p:spPr>
          <a:xfrm>
            <a:off x="-218364" y="2948266"/>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Memory</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8" name="TextBox 7">
            <a:extLst>
              <a:ext uri="{FF2B5EF4-FFF2-40B4-BE49-F238E27FC236}">
                <a16:creationId xmlns:a16="http://schemas.microsoft.com/office/drawing/2014/main" id="{C8AA0E16-84AF-F86C-C2F3-2C42042DCEAF}"/>
              </a:ext>
            </a:extLst>
          </p:cNvPr>
          <p:cNvSpPr txBox="1"/>
          <p:nvPr/>
        </p:nvSpPr>
        <p:spPr>
          <a:xfrm>
            <a:off x="4749421" y="792485"/>
            <a:ext cx="7085606"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Tasks</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cxnSp>
        <p:nvCxnSpPr>
          <p:cNvPr id="10" name="Straight Connector 9">
            <a:extLst>
              <a:ext uri="{FF2B5EF4-FFF2-40B4-BE49-F238E27FC236}">
                <a16:creationId xmlns:a16="http://schemas.microsoft.com/office/drawing/2014/main" id="{5E00FB48-6DE5-DEDA-9ED1-CF911A173E81}"/>
              </a:ext>
            </a:extLst>
          </p:cNvPr>
          <p:cNvCxnSpPr/>
          <p:nvPr/>
        </p:nvCxnSpPr>
        <p:spPr>
          <a:xfrm>
            <a:off x="4408227" y="792485"/>
            <a:ext cx="3302758" cy="0"/>
          </a:xfrm>
          <a:prstGeom prst="line">
            <a:avLst/>
          </a:prstGeom>
          <a:ln w="539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9B31989-7332-895C-F701-36AF07E63242}"/>
              </a:ext>
            </a:extLst>
          </p:cNvPr>
          <p:cNvSpPr txBox="1"/>
          <p:nvPr/>
        </p:nvSpPr>
        <p:spPr>
          <a:xfrm>
            <a:off x="-218364" y="1196089"/>
            <a:ext cx="5784519" cy="1522148"/>
          </a:xfrm>
          <a:prstGeom prst="rect">
            <a:avLst/>
          </a:prstGeom>
          <a:noFill/>
        </p:spPr>
        <p:txBody>
          <a:bodyPr wrap="square">
            <a:spAutoFit/>
          </a:bodyPr>
          <a:lstStyle/>
          <a:p>
            <a:pPr lvl="1">
              <a:lnSpc>
                <a:spcPct val="110000"/>
              </a:lnSpc>
              <a:spcBef>
                <a:spcPts val="0"/>
              </a:spcBef>
              <a:spcAft>
                <a:spcPts val="300"/>
              </a:spcAft>
              <a:tabLst>
                <a:tab pos="457200" algn="l"/>
              </a:tabLst>
            </a:pPr>
            <a:r>
              <a:rPr lang="en-US" sz="8800" b="1" dirty="0">
                <a:solidFill>
                  <a:srgbClr val="FFFFFF"/>
                </a:solidFill>
                <a:effectLst/>
                <a:latin typeface="+mn-lt"/>
                <a:ea typeface="Times New Roman" panose="02020603050405020304" pitchFamily="18" charset="0"/>
                <a:cs typeface="Aptos" panose="020B0004020202020204" pitchFamily="34" charset="0"/>
              </a:rPr>
              <a:t>Role</a:t>
            </a:r>
            <a:endParaRPr lang="en-US" sz="8800" b="1" u="sng" dirty="0">
              <a:solidFill>
                <a:srgbClr val="FFFFFF"/>
              </a:solidFill>
              <a:effectLst/>
              <a:latin typeface="+mn-lt"/>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4276766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5E99DB20-9D74-4721-EC21-679774AC06FE}"/>
                  </a:ext>
                </a:extLst>
              </p:cNvPr>
              <p:cNvGraphicFramePr>
                <a:graphicFrameLocks noChangeAspect="1"/>
              </p:cNvGraphicFramePr>
              <p:nvPr/>
            </p:nvGraphicFramePr>
            <p:xfrm>
              <a:off x="-2157169" y="4220353"/>
              <a:ext cx="841680" cy="1015003"/>
            </p:xfrm>
            <a:graphic>
              <a:graphicData uri="http://schemas.microsoft.com/office/drawing/2017/model3d">
                <am3d:model3d r:embed="rId3">
                  <am3d:spPr>
                    <a:xfrm>
                      <a:off x="0" y="0"/>
                      <a:ext cx="841680" cy="1015003"/>
                    </a:xfrm>
                    <a:prstGeom prst="rect">
                      <a:avLst/>
                    </a:prstGeom>
                  </am3d:spPr>
                  <am3d:camera>
                    <am3d:pos x="0" y="0" z="76611279"/>
                    <am3d:up dx="0" dy="36000000" dz="0"/>
                    <am3d:lookAt x="0" y="0" z="0"/>
                    <am3d:perspective fov="2700000"/>
                  </am3d:camera>
                  <am3d:trans>
                    <am3d:meterPerModelUnit n="1818182" d="1000000"/>
                    <am3d:preTrans dx="-3" dy="-18000000" dz="0"/>
                    <am3d:scale>
                      <am3d:sx n="1000000" d="1000000"/>
                      <am3d:sy n="1000000" d="1000000"/>
                      <am3d:sz n="1000000" d="1000000"/>
                    </am3d:scale>
                    <am3d:rot ax="5512579" ay="-1782390" az="-5626933"/>
                    <am3d:postTrans dx="0" dy="0" dz="0"/>
                  </am3d:trans>
                  <am3d:raster rName="Office3DRenderer" rVer="16.0.8326">
                    <am3d:blip r:embed="rId4"/>
                  </am3d:raster>
                  <am3d:objViewport viewportSz="1363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5E99DB20-9D74-4721-EC21-679774AC06FE}"/>
                  </a:ext>
                </a:extLst>
              </p:cNvPr>
              <p:cNvPicPr>
                <a:picLocks noGrp="1" noRot="1" noChangeAspect="1" noMove="1" noResize="1" noEditPoints="1" noAdjustHandles="1" noChangeArrowheads="1" noChangeShapeType="1" noCrop="1"/>
              </p:cNvPicPr>
              <p:nvPr/>
            </p:nvPicPr>
            <p:blipFill>
              <a:blip r:embed="rId4"/>
              <a:stretch>
                <a:fillRect/>
              </a:stretch>
            </p:blipFill>
            <p:spPr>
              <a:xfrm>
                <a:off x="-2157169" y="4220353"/>
                <a:ext cx="841680" cy="10150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0CCB7B38-A593-B308-6D3A-36ACEA1307C1}"/>
                  </a:ext>
                </a:extLst>
              </p:cNvPr>
              <p:cNvGraphicFramePr>
                <a:graphicFrameLocks noChangeAspect="1"/>
              </p:cNvGraphicFramePr>
              <p:nvPr>
                <p:extLst>
                  <p:ext uri="{D42A27DB-BD31-4B8C-83A1-F6EECF244321}">
                    <p14:modId xmlns:p14="http://schemas.microsoft.com/office/powerpoint/2010/main" val="4074120809"/>
                  </p:ext>
                </p:extLst>
              </p:nvPr>
            </p:nvGraphicFramePr>
            <p:xfrm>
              <a:off x="190517" y="3584904"/>
              <a:ext cx="1996561" cy="2773016"/>
            </p:xfrm>
            <a:graphic>
              <a:graphicData uri="http://schemas.microsoft.com/office/drawing/2017/model3d">
                <am3d:model3d r:embed="rId5">
                  <am3d:spPr>
                    <a:xfrm>
                      <a:off x="0" y="0"/>
                      <a:ext cx="1996561" cy="2773016"/>
                    </a:xfrm>
                    <a:prstGeom prst="rect">
                      <a:avLst/>
                    </a:prstGeom>
                  </am3d:spPr>
                  <am3d:camera>
                    <am3d:pos x="0" y="0" z="62213928"/>
                    <am3d:up dx="0" dy="36000000" dz="0"/>
                    <am3d:lookAt x="0" y="0" z="0"/>
                    <am3d:perspective fov="2700000"/>
                  </am3d:camera>
                  <am3d:trans>
                    <am3d:meterPerModelUnit n="1270" d="1000000"/>
                    <am3d:preTrans dx="18861366" dy="-17856349" dz="-5154980"/>
                    <am3d:scale>
                      <am3d:sx n="1000000" d="1000000"/>
                      <am3d:sy n="1000000" d="1000000"/>
                      <am3d:sz n="1000000" d="1000000"/>
                    </am3d:scale>
                    <am3d:rot ax="-1243591" ay="-1635415" az="589892"/>
                    <am3d:postTrans dx="0" dy="0" dz="0"/>
                  </am3d:trans>
                  <am3d:raster rName="Office3DRenderer" rVer="16.0.8326">
                    <am3d:blip r:embed="rId6"/>
                  </am3d:raster>
                  <am3d:objViewport viewportSz="37269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0CCB7B38-A593-B308-6D3A-36ACEA1307C1}"/>
                  </a:ext>
                </a:extLst>
              </p:cNvPr>
              <p:cNvPicPr>
                <a:picLocks noGrp="1" noRot="1" noChangeAspect="1" noMove="1" noResize="1" noEditPoints="1" noAdjustHandles="1" noChangeArrowheads="1" noChangeShapeType="1" noCrop="1"/>
              </p:cNvPicPr>
              <p:nvPr/>
            </p:nvPicPr>
            <p:blipFill>
              <a:blip r:embed="rId6"/>
              <a:stretch>
                <a:fillRect/>
              </a:stretch>
            </p:blipFill>
            <p:spPr>
              <a:xfrm>
                <a:off x="190517" y="3584904"/>
                <a:ext cx="1996561" cy="2773016"/>
              </a:xfrm>
              <a:prstGeom prst="rect">
                <a:avLst/>
              </a:prstGeom>
            </p:spPr>
          </p:pic>
        </mc:Fallback>
      </mc:AlternateContent>
      <p:sp>
        <p:nvSpPr>
          <p:cNvPr id="5" name="TextBox 4">
            <a:extLst>
              <a:ext uri="{FF2B5EF4-FFF2-40B4-BE49-F238E27FC236}">
                <a16:creationId xmlns:a16="http://schemas.microsoft.com/office/drawing/2014/main" id="{869E4B06-1A74-487B-0F1D-46E018258983}"/>
              </a:ext>
            </a:extLst>
          </p:cNvPr>
          <p:cNvSpPr txBox="1"/>
          <p:nvPr/>
        </p:nvSpPr>
        <p:spPr>
          <a:xfrm>
            <a:off x="4160294" y="-14724"/>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Ownership</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6" name="TextBox 5">
            <a:extLst>
              <a:ext uri="{FF2B5EF4-FFF2-40B4-BE49-F238E27FC236}">
                <a16:creationId xmlns:a16="http://schemas.microsoft.com/office/drawing/2014/main" id="{0CDC3ECB-CC25-9F20-3D0C-FA09F4A763E8}"/>
              </a:ext>
            </a:extLst>
          </p:cNvPr>
          <p:cNvSpPr txBox="1"/>
          <p:nvPr/>
        </p:nvSpPr>
        <p:spPr>
          <a:xfrm>
            <a:off x="2507705" y="1668573"/>
            <a:ext cx="5784519"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Meaning</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7" name="TextBox 6">
            <a:extLst>
              <a:ext uri="{FF2B5EF4-FFF2-40B4-BE49-F238E27FC236}">
                <a16:creationId xmlns:a16="http://schemas.microsoft.com/office/drawing/2014/main" id="{70B3E0B7-B45B-03E3-69A9-7183F91309E3}"/>
              </a:ext>
            </a:extLst>
          </p:cNvPr>
          <p:cNvSpPr txBox="1"/>
          <p:nvPr/>
        </p:nvSpPr>
        <p:spPr>
          <a:xfrm>
            <a:off x="2961565" y="2764023"/>
            <a:ext cx="7085606" cy="1960793"/>
          </a:xfrm>
          <a:prstGeom prst="rect">
            <a:avLst/>
          </a:prstGeom>
          <a:noFill/>
        </p:spPr>
        <p:txBody>
          <a:bodyPr wrap="square">
            <a:spAutoFit/>
          </a:bodyPr>
          <a:lstStyle/>
          <a:p>
            <a:pPr lvl="1">
              <a:lnSpc>
                <a:spcPct val="110000"/>
              </a:lnSpc>
              <a:spcBef>
                <a:spcPts val="0"/>
              </a:spcBef>
              <a:spcAft>
                <a:spcPts val="300"/>
              </a:spcAft>
              <a:tabLst>
                <a:tab pos="457200" algn="l"/>
              </a:tabLst>
            </a:pPr>
            <a:r>
              <a:rPr lang="en-US" sz="11500" b="1" dirty="0">
                <a:solidFill>
                  <a:srgbClr val="FFFFFF"/>
                </a:solidFill>
                <a:effectLst/>
                <a:latin typeface="+mn-lt"/>
                <a:ea typeface="Times New Roman" panose="02020603050405020304" pitchFamily="18" charset="0"/>
                <a:cs typeface="Aptos" panose="020B0004020202020204" pitchFamily="34" charset="0"/>
              </a:rPr>
              <a:t>Memory</a:t>
            </a:r>
            <a:endParaRPr lang="en-US" sz="11500" u="sng" dirty="0">
              <a:solidFill>
                <a:srgbClr val="FFFFFF"/>
              </a:solidFill>
              <a:effectLst/>
              <a:latin typeface="+mn-lt"/>
              <a:ea typeface="Times New Roman" panose="02020603050405020304" pitchFamily="18" charset="0"/>
              <a:cs typeface="Aptos" panose="020B0004020202020204" pitchFamily="34" charset="0"/>
            </a:endParaRPr>
          </a:p>
        </p:txBody>
      </p:sp>
      <p:sp>
        <p:nvSpPr>
          <p:cNvPr id="8" name="TextBox 7">
            <a:extLst>
              <a:ext uri="{FF2B5EF4-FFF2-40B4-BE49-F238E27FC236}">
                <a16:creationId xmlns:a16="http://schemas.microsoft.com/office/drawing/2014/main" id="{C8AA0E16-84AF-F86C-C2F3-2C42042DCEAF}"/>
              </a:ext>
            </a:extLst>
          </p:cNvPr>
          <p:cNvSpPr txBox="1"/>
          <p:nvPr/>
        </p:nvSpPr>
        <p:spPr>
          <a:xfrm>
            <a:off x="4749421" y="792485"/>
            <a:ext cx="7085606" cy="807209"/>
          </a:xfrm>
          <a:prstGeom prst="rect">
            <a:avLst/>
          </a:prstGeom>
          <a:noFill/>
        </p:spPr>
        <p:txBody>
          <a:bodyPr wrap="square">
            <a:spAutoFit/>
          </a:bodyPr>
          <a:lstStyle/>
          <a:p>
            <a:pPr lvl="1">
              <a:lnSpc>
                <a:spcPct val="110000"/>
              </a:lnSpc>
              <a:spcBef>
                <a:spcPts val="0"/>
              </a:spcBef>
              <a:spcAft>
                <a:spcPts val="300"/>
              </a:spcAft>
              <a:tabLst>
                <a:tab pos="457200" algn="l"/>
              </a:tabLst>
            </a:pPr>
            <a:r>
              <a:rPr lang="en-US" sz="4400" b="1" dirty="0">
                <a:solidFill>
                  <a:srgbClr val="FFFFFF"/>
                </a:solidFill>
                <a:effectLst/>
                <a:latin typeface="+mn-lt"/>
                <a:ea typeface="Times New Roman" panose="02020603050405020304" pitchFamily="18" charset="0"/>
                <a:cs typeface="Aptos" panose="020B0004020202020204" pitchFamily="34" charset="0"/>
              </a:rPr>
              <a:t>Tasks</a:t>
            </a:r>
            <a:endParaRPr lang="en-US" sz="4400" u="sng" dirty="0">
              <a:solidFill>
                <a:srgbClr val="FFFFFF"/>
              </a:solidFill>
              <a:effectLst/>
              <a:latin typeface="+mn-lt"/>
              <a:ea typeface="Times New Roman" panose="02020603050405020304" pitchFamily="18" charset="0"/>
              <a:cs typeface="Aptos" panose="020B0004020202020204" pitchFamily="34" charset="0"/>
            </a:endParaRPr>
          </a:p>
        </p:txBody>
      </p:sp>
      <p:cxnSp>
        <p:nvCxnSpPr>
          <p:cNvPr id="10" name="Straight Connector 9">
            <a:extLst>
              <a:ext uri="{FF2B5EF4-FFF2-40B4-BE49-F238E27FC236}">
                <a16:creationId xmlns:a16="http://schemas.microsoft.com/office/drawing/2014/main" id="{5E00FB48-6DE5-DEDA-9ED1-CF911A173E81}"/>
              </a:ext>
            </a:extLst>
          </p:cNvPr>
          <p:cNvCxnSpPr/>
          <p:nvPr/>
        </p:nvCxnSpPr>
        <p:spPr>
          <a:xfrm>
            <a:off x="4408227" y="792485"/>
            <a:ext cx="3302758" cy="0"/>
          </a:xfrm>
          <a:prstGeom prst="line">
            <a:avLst/>
          </a:prstGeom>
          <a:ln w="539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9B31989-7332-895C-F701-36AF07E63242}"/>
              </a:ext>
            </a:extLst>
          </p:cNvPr>
          <p:cNvSpPr txBox="1"/>
          <p:nvPr/>
        </p:nvSpPr>
        <p:spPr>
          <a:xfrm>
            <a:off x="-218364" y="1196089"/>
            <a:ext cx="5784519" cy="1522148"/>
          </a:xfrm>
          <a:prstGeom prst="rect">
            <a:avLst/>
          </a:prstGeom>
          <a:noFill/>
        </p:spPr>
        <p:txBody>
          <a:bodyPr wrap="square">
            <a:spAutoFit/>
          </a:bodyPr>
          <a:lstStyle/>
          <a:p>
            <a:pPr lvl="1">
              <a:lnSpc>
                <a:spcPct val="110000"/>
              </a:lnSpc>
              <a:spcBef>
                <a:spcPts val="0"/>
              </a:spcBef>
              <a:spcAft>
                <a:spcPts val="300"/>
              </a:spcAft>
              <a:tabLst>
                <a:tab pos="457200" algn="l"/>
              </a:tabLst>
            </a:pPr>
            <a:r>
              <a:rPr lang="en-US" sz="8800" b="1" dirty="0">
                <a:solidFill>
                  <a:srgbClr val="FFFFFF"/>
                </a:solidFill>
                <a:effectLst/>
                <a:latin typeface="+mn-lt"/>
                <a:ea typeface="Times New Roman" panose="02020603050405020304" pitchFamily="18" charset="0"/>
                <a:cs typeface="Aptos" panose="020B0004020202020204" pitchFamily="34" charset="0"/>
              </a:rPr>
              <a:t>Role</a:t>
            </a:r>
            <a:endParaRPr lang="en-US" sz="8800" b="1" u="sng" dirty="0">
              <a:solidFill>
                <a:srgbClr val="FFFFFF"/>
              </a:solidFill>
              <a:effectLst/>
              <a:latin typeface="+mn-lt"/>
              <a:ea typeface="Times New Roman" panose="02020603050405020304" pitchFamily="18" charset="0"/>
              <a:cs typeface="Aptos" panose="020B0004020202020204" pitchFamily="34" charset="0"/>
            </a:endParaRPr>
          </a:p>
        </p:txBody>
      </p:sp>
      <p:pic>
        <p:nvPicPr>
          <p:cNvPr id="11" name="Picture 2" descr="EAGLE GLOBE ANCHOR BLACK PIN US MARINES MCRD EGA Emblem Ceremony GRADUATION  GIFT">
            <a:extLst>
              <a:ext uri="{FF2B5EF4-FFF2-40B4-BE49-F238E27FC236}">
                <a16:creationId xmlns:a16="http://schemas.microsoft.com/office/drawing/2014/main" id="{493A5DF9-CCFF-CDBF-6804-B647AFB0F4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00" b="97800" l="2600" r="96200">
                        <a14:foregroundMark x1="46200" y1="6200" x2="48000" y2="16400"/>
                        <a14:foregroundMark x1="47200" y1="3200" x2="49400" y2="10200"/>
                        <a14:foregroundMark x1="91800" y1="39000" x2="80200" y2="36400"/>
                        <a14:foregroundMark x1="92000" y1="22200" x2="92000" y2="22200"/>
                        <a14:foregroundMark x1="96200" y1="41000" x2="96200" y2="41000"/>
                        <a14:foregroundMark x1="46000" y1="91800" x2="30600" y2="92400"/>
                        <a14:foregroundMark x1="30600" y1="92400" x2="30600" y2="92400"/>
                        <a14:foregroundMark x1="39400" y1="97800" x2="42600" y2="91400"/>
                        <a14:foregroundMark x1="7000" y1="62400" x2="11000" y2="73400"/>
                        <a14:foregroundMark x1="2600" y1="63600" x2="8000" y2="69400"/>
                      </a14:backgroundRemoval>
                    </a14:imgEffect>
                  </a14:imgLayer>
                </a14:imgProps>
              </a:ext>
              <a:ext uri="{28A0092B-C50C-407E-A947-70E740481C1C}">
                <a14:useLocalDpi xmlns:a14="http://schemas.microsoft.com/office/drawing/2010/main" val="0"/>
              </a:ext>
            </a:extLst>
          </a:blip>
          <a:srcRect/>
          <a:stretch>
            <a:fillRect/>
          </a:stretch>
        </p:blipFill>
        <p:spPr bwMode="auto">
          <a:xfrm>
            <a:off x="5280115" y="4529463"/>
            <a:ext cx="1996561" cy="199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11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United States Marine Corps Kicks Off 250th Birthday Celebration at Super  Bowl LIX">
            <a:extLst>
              <a:ext uri="{FF2B5EF4-FFF2-40B4-BE49-F238E27FC236}">
                <a16:creationId xmlns:a16="http://schemas.microsoft.com/office/drawing/2014/main" id="{5E6052F6-FCEF-7C58-767D-F79803859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12192000" cy="638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6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37ACE20-7915-15B4-7637-0EADEAFE34C5}"/>
              </a:ext>
            </a:extLst>
          </p:cNvPr>
          <p:cNvSpPr txBox="1"/>
          <p:nvPr/>
        </p:nvSpPr>
        <p:spPr>
          <a:xfrm>
            <a:off x="-1" y="7173192"/>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Warfighting</a:t>
            </a:r>
          </a:p>
        </p:txBody>
      </p:sp>
      <p:cxnSp>
        <p:nvCxnSpPr>
          <p:cNvPr id="15" name="Straight Connector 14">
            <a:extLst>
              <a:ext uri="{FF2B5EF4-FFF2-40B4-BE49-F238E27FC236}">
                <a16:creationId xmlns:a16="http://schemas.microsoft.com/office/drawing/2014/main" id="{E0BDF315-ABDA-E833-5A85-0400D67DFFCB}"/>
              </a:ext>
            </a:extLst>
          </p:cNvPr>
          <p:cNvCxnSpPr>
            <a:cxnSpLocks/>
          </p:cNvCxnSpPr>
          <p:nvPr/>
        </p:nvCxnSpPr>
        <p:spPr>
          <a:xfrm>
            <a:off x="0" y="8336938"/>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58D8F7-673C-BBAA-C9EA-873F83199CFB}"/>
              </a:ext>
            </a:extLst>
          </p:cNvPr>
          <p:cNvCxnSpPr>
            <a:cxnSpLocks/>
          </p:cNvCxnSpPr>
          <p:nvPr/>
        </p:nvCxnSpPr>
        <p:spPr>
          <a:xfrm>
            <a:off x="-1" y="7173192"/>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7" name="3D Model 16">
                <a:extLst>
                  <a:ext uri="{FF2B5EF4-FFF2-40B4-BE49-F238E27FC236}">
                    <a16:creationId xmlns:a16="http://schemas.microsoft.com/office/drawing/2014/main" id="{BDBB68AC-C53A-FCC0-627B-BF7E0136F124}"/>
                  </a:ext>
                </a:extLst>
              </p:cNvPr>
              <p:cNvGraphicFramePr>
                <a:graphicFrameLocks noChangeAspect="1"/>
              </p:cNvGraphicFramePr>
              <p:nvPr>
                <p:extLst>
                  <p:ext uri="{D42A27DB-BD31-4B8C-83A1-F6EECF244321}">
                    <p14:modId xmlns:p14="http://schemas.microsoft.com/office/powerpoint/2010/main" val="1869567513"/>
                  </p:ext>
                </p:extLst>
              </p:nvPr>
            </p:nvGraphicFramePr>
            <p:xfrm>
              <a:off x="4912987" y="75362"/>
              <a:ext cx="2366026" cy="2374709"/>
            </p:xfrm>
            <a:graphic>
              <a:graphicData uri="http://schemas.microsoft.com/office/drawing/2017/model3d">
                <am3d:model3d r:embed="rId2">
                  <am3d:spPr>
                    <a:xfrm>
                      <a:off x="0" y="0"/>
                      <a:ext cx="2366026" cy="2374709"/>
                    </a:xfrm>
                    <a:prstGeom prst="rect">
                      <a:avLst/>
                    </a:prstGeom>
                  </am3d:spPr>
                  <am3d:camera>
                    <am3d:pos x="0" y="0" z="81469141"/>
                    <am3d:up dx="0" dy="36000000" dz="0"/>
                    <am3d:lookAt x="0" y="0" z="0"/>
                    <am3d:perspective fov="2700000"/>
                  </am3d:camera>
                  <am3d:trans>
                    <am3d:meterPerModelUnit n="5000" d="1000000"/>
                    <am3d:preTrans dx="-7" dy="0" dz="-6"/>
                    <am3d:scale>
                      <am3d:sx n="1000000" d="1000000"/>
                      <am3d:sy n="1000000" d="1000000"/>
                      <am3d:sz n="1000000" d="1000000"/>
                    </am3d:scale>
                    <am3d:rot ax="3632762" ay="-3316022" az="-3330291"/>
                    <am3d:postTrans dx="0" dy="0" dz="0"/>
                  </am3d:trans>
                  <am3d:raster rName="Office3DRenderer" rVer="16.0.8326">
                    <am3d:blip r:embed="rId3"/>
                  </am3d:raster>
                  <am3d:objViewport viewportSz="42675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a:extLst>
                  <a:ext uri="{FF2B5EF4-FFF2-40B4-BE49-F238E27FC236}">
                    <a16:creationId xmlns:a16="http://schemas.microsoft.com/office/drawing/2014/main" id="{BDBB68AC-C53A-FCC0-627B-BF7E0136F124}"/>
                  </a:ext>
                </a:extLst>
              </p:cNvPr>
              <p:cNvPicPr>
                <a:picLocks noGrp="1" noRot="1" noChangeAspect="1" noMove="1" noResize="1" noEditPoints="1" noAdjustHandles="1" noChangeArrowheads="1" noChangeShapeType="1" noCrop="1"/>
              </p:cNvPicPr>
              <p:nvPr/>
            </p:nvPicPr>
            <p:blipFill>
              <a:blip r:embed="rId3"/>
              <a:stretch>
                <a:fillRect/>
              </a:stretch>
            </p:blipFill>
            <p:spPr>
              <a:xfrm>
                <a:off x="4912987" y="75362"/>
                <a:ext cx="2366026" cy="2374709"/>
              </a:xfrm>
              <a:prstGeom prst="rect">
                <a:avLst/>
              </a:prstGeom>
            </p:spPr>
          </p:pic>
        </mc:Fallback>
      </mc:AlternateContent>
      <p:pic>
        <p:nvPicPr>
          <p:cNvPr id="18" name="Picture 6" descr="Sea Turtle PNGs for Free Download">
            <a:extLst>
              <a:ext uri="{FF2B5EF4-FFF2-40B4-BE49-F238E27FC236}">
                <a16:creationId xmlns:a16="http://schemas.microsoft.com/office/drawing/2014/main" id="{7F4DDCC2-BEC8-291A-3F98-F2C00A04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1" y="674861"/>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ea Turtle PNGs for Free Download">
            <a:extLst>
              <a:ext uri="{FF2B5EF4-FFF2-40B4-BE49-F238E27FC236}">
                <a16:creationId xmlns:a16="http://schemas.microsoft.com/office/drawing/2014/main" id="{FE4C409D-DA29-D7B7-18C5-529937A64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1" y="1700718"/>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ea Turtle PNGs for Free Download">
            <a:extLst>
              <a:ext uri="{FF2B5EF4-FFF2-40B4-BE49-F238E27FC236}">
                <a16:creationId xmlns:a16="http://schemas.microsoft.com/office/drawing/2014/main" id="{928372BF-068C-8E3E-913C-E9C28CF4A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80" y="2726575"/>
            <a:ext cx="3927847" cy="39278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ea Turtle PNGs for Free Download">
            <a:extLst>
              <a:ext uri="{FF2B5EF4-FFF2-40B4-BE49-F238E27FC236}">
                <a16:creationId xmlns:a16="http://schemas.microsoft.com/office/drawing/2014/main" id="{38F522BD-E181-884F-9AC0-E00ED43B3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076" y="3847018"/>
            <a:ext cx="3927847" cy="392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4092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2544763" y="711856"/>
            <a:ext cx="7310437" cy="4952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F41142-D9B2-58F0-DD16-AAD0357C9587}"/>
              </a:ext>
            </a:extLst>
          </p:cNvPr>
          <p:cNvPicPr>
            <a:picLocks noChangeAspect="1"/>
          </p:cNvPicPr>
          <p:nvPr/>
        </p:nvPicPr>
        <p:blipFill>
          <a:blip r:embed="rId3"/>
          <a:stretch>
            <a:fillRect/>
          </a:stretch>
        </p:blipFill>
        <p:spPr>
          <a:xfrm>
            <a:off x="4900564" y="6946244"/>
            <a:ext cx="2390871" cy="3324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394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8EC6655-DA68-1F14-F47D-279BE32DF576}"/>
              </a:ext>
            </a:extLst>
          </p:cNvPr>
          <p:cNvSpPr txBox="1"/>
          <p:nvPr/>
        </p:nvSpPr>
        <p:spPr>
          <a:xfrm>
            <a:off x="-1" y="5277311"/>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Warfighting</a:t>
            </a:r>
          </a:p>
        </p:txBody>
      </p:sp>
      <p:cxnSp>
        <p:nvCxnSpPr>
          <p:cNvPr id="24" name="Straight Connector 23">
            <a:extLst>
              <a:ext uri="{FF2B5EF4-FFF2-40B4-BE49-F238E27FC236}">
                <a16:creationId xmlns:a16="http://schemas.microsoft.com/office/drawing/2014/main" id="{5A21C4C8-6368-65A2-179F-DDE139100B5D}"/>
              </a:ext>
            </a:extLst>
          </p:cNvPr>
          <p:cNvCxnSpPr>
            <a:cxnSpLocks/>
          </p:cNvCxnSpPr>
          <p:nvPr/>
        </p:nvCxnSpPr>
        <p:spPr>
          <a:xfrm>
            <a:off x="0" y="6441057"/>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8CB52C-C1EE-BCE4-D76F-5F94D3996A84}"/>
              </a:ext>
            </a:extLst>
          </p:cNvPr>
          <p:cNvCxnSpPr>
            <a:cxnSpLocks/>
          </p:cNvCxnSpPr>
          <p:nvPr/>
        </p:nvCxnSpPr>
        <p:spPr>
          <a:xfrm>
            <a:off x="-1" y="5277311"/>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pic>
        <p:nvPicPr>
          <p:cNvPr id="30" name="Picture 29" descr="Diagram, text&#10;&#10;AI-generated content may be incorrect.">
            <a:extLst>
              <a:ext uri="{FF2B5EF4-FFF2-40B4-BE49-F238E27FC236}">
                <a16:creationId xmlns:a16="http://schemas.microsoft.com/office/drawing/2014/main" id="{60DDFF2D-E8EC-E4DD-DDF7-968B41789D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5596719" y="4059500"/>
            <a:ext cx="1227162" cy="1162061"/>
          </a:xfrm>
          <a:prstGeom prst="rect">
            <a:avLst/>
          </a:prstGeom>
        </p:spPr>
      </p:pic>
      <p:pic>
        <p:nvPicPr>
          <p:cNvPr id="34" name="Picture 33" descr="Diagram, text&#10;&#10;AI-generated content may be incorrect.">
            <a:extLst>
              <a:ext uri="{FF2B5EF4-FFF2-40B4-BE49-F238E27FC236}">
                <a16:creationId xmlns:a16="http://schemas.microsoft.com/office/drawing/2014/main" id="{AA9A7472-C300-6438-A078-46F2E4FD08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5597288" y="2951505"/>
            <a:ext cx="1227162" cy="1162061"/>
          </a:xfrm>
          <a:prstGeom prst="rect">
            <a:avLst/>
          </a:prstGeom>
        </p:spPr>
      </p:pic>
      <p:pic>
        <p:nvPicPr>
          <p:cNvPr id="35" name="Picture 34" descr="Diagram, text&#10;&#10;AI-generated content may be incorrect.">
            <a:extLst>
              <a:ext uri="{FF2B5EF4-FFF2-40B4-BE49-F238E27FC236}">
                <a16:creationId xmlns:a16="http://schemas.microsoft.com/office/drawing/2014/main" id="{D06B164E-7AD8-A714-5B21-9C30EA9046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5596719" y="1789443"/>
            <a:ext cx="1227162" cy="1162061"/>
          </a:xfrm>
          <a:prstGeom prst="rect">
            <a:avLst/>
          </a:prstGeom>
        </p:spPr>
      </p:pic>
      <p:pic>
        <p:nvPicPr>
          <p:cNvPr id="36" name="Picture 35" descr="Diagram, text&#10;&#10;AI-generated content may be incorrect.">
            <a:extLst>
              <a:ext uri="{FF2B5EF4-FFF2-40B4-BE49-F238E27FC236}">
                <a16:creationId xmlns:a16="http://schemas.microsoft.com/office/drawing/2014/main" id="{3C5F4F2A-EE77-E02F-C874-11F0C8A4F5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5596150" y="681447"/>
            <a:ext cx="1227162" cy="1162061"/>
          </a:xfrm>
          <a:prstGeom prst="rect">
            <a:avLst/>
          </a:prstGeom>
        </p:spPr>
      </p:pic>
      <p:sp>
        <p:nvSpPr>
          <p:cNvPr id="3" name="TextBox 2">
            <a:extLst>
              <a:ext uri="{FF2B5EF4-FFF2-40B4-BE49-F238E27FC236}">
                <a16:creationId xmlns:a16="http://schemas.microsoft.com/office/drawing/2014/main" id="{30A73BEF-BF03-A8D4-8415-C9C2479F5B68}"/>
              </a:ext>
            </a:extLst>
          </p:cNvPr>
          <p:cNvSpPr txBox="1"/>
          <p:nvPr/>
        </p:nvSpPr>
        <p:spPr>
          <a:xfrm>
            <a:off x="-2" y="7019869"/>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The Pace of Purpose</a:t>
            </a:r>
          </a:p>
        </p:txBody>
      </p:sp>
    </p:spTree>
    <p:extLst>
      <p:ext uri="{BB962C8B-B14F-4D97-AF65-F5344CB8AC3E}">
        <p14:creationId xmlns:p14="http://schemas.microsoft.com/office/powerpoint/2010/main" val="893884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8EC6655-DA68-1F14-F47D-279BE32DF576}"/>
              </a:ext>
            </a:extLst>
          </p:cNvPr>
          <p:cNvSpPr txBox="1"/>
          <p:nvPr/>
        </p:nvSpPr>
        <p:spPr>
          <a:xfrm>
            <a:off x="0" y="6858000"/>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Warfighting</a:t>
            </a:r>
          </a:p>
        </p:txBody>
      </p:sp>
      <p:cxnSp>
        <p:nvCxnSpPr>
          <p:cNvPr id="24" name="Straight Connector 23">
            <a:extLst>
              <a:ext uri="{FF2B5EF4-FFF2-40B4-BE49-F238E27FC236}">
                <a16:creationId xmlns:a16="http://schemas.microsoft.com/office/drawing/2014/main" id="{5A21C4C8-6368-65A2-179F-DDE139100B5D}"/>
              </a:ext>
            </a:extLst>
          </p:cNvPr>
          <p:cNvCxnSpPr>
            <a:cxnSpLocks/>
          </p:cNvCxnSpPr>
          <p:nvPr/>
        </p:nvCxnSpPr>
        <p:spPr>
          <a:xfrm>
            <a:off x="0" y="6441057"/>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8CB52C-C1EE-BCE4-D76F-5F94D3996A84}"/>
              </a:ext>
            </a:extLst>
          </p:cNvPr>
          <p:cNvCxnSpPr>
            <a:cxnSpLocks/>
          </p:cNvCxnSpPr>
          <p:nvPr/>
        </p:nvCxnSpPr>
        <p:spPr>
          <a:xfrm>
            <a:off x="-1" y="5277311"/>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pic>
        <p:nvPicPr>
          <p:cNvPr id="30" name="Picture 29" descr="Diagram, text&#10;&#10;AI-generated content may be incorrect.">
            <a:extLst>
              <a:ext uri="{FF2B5EF4-FFF2-40B4-BE49-F238E27FC236}">
                <a16:creationId xmlns:a16="http://schemas.microsoft.com/office/drawing/2014/main" id="{60DDFF2D-E8EC-E4DD-DDF7-968B41789D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872" y="4053989"/>
            <a:ext cx="1226878" cy="1161792"/>
          </a:xfrm>
          <a:prstGeom prst="rect">
            <a:avLst/>
          </a:prstGeom>
        </p:spPr>
      </p:pic>
      <p:pic>
        <p:nvPicPr>
          <p:cNvPr id="34" name="Picture 33" descr="Diagram, text&#10;&#10;AI-generated content may be incorrect.">
            <a:extLst>
              <a:ext uri="{FF2B5EF4-FFF2-40B4-BE49-F238E27FC236}">
                <a16:creationId xmlns:a16="http://schemas.microsoft.com/office/drawing/2014/main" id="{AA9A7472-C300-6438-A078-46F2E4FD08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5441" y="2945994"/>
            <a:ext cx="1226878" cy="1161792"/>
          </a:xfrm>
          <a:prstGeom prst="rect">
            <a:avLst/>
          </a:prstGeom>
        </p:spPr>
      </p:pic>
      <p:pic>
        <p:nvPicPr>
          <p:cNvPr id="35" name="Picture 34" descr="Diagram, text&#10;&#10;AI-generated content may be incorrect.">
            <a:extLst>
              <a:ext uri="{FF2B5EF4-FFF2-40B4-BE49-F238E27FC236}">
                <a16:creationId xmlns:a16="http://schemas.microsoft.com/office/drawing/2014/main" id="{D06B164E-7AD8-A714-5B21-9C30EA9046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872" y="1783932"/>
            <a:ext cx="1226878" cy="1161792"/>
          </a:xfrm>
          <a:prstGeom prst="rect">
            <a:avLst/>
          </a:prstGeom>
        </p:spPr>
      </p:pic>
      <p:pic>
        <p:nvPicPr>
          <p:cNvPr id="36" name="Picture 35" descr="Diagram, text&#10;&#10;AI-generated content may be incorrect.">
            <a:extLst>
              <a:ext uri="{FF2B5EF4-FFF2-40B4-BE49-F238E27FC236}">
                <a16:creationId xmlns:a16="http://schemas.microsoft.com/office/drawing/2014/main" id="{3C5F4F2A-EE77-E02F-C874-11F0C8A4F5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303" y="675936"/>
            <a:ext cx="1226878" cy="1161792"/>
          </a:xfrm>
          <a:prstGeom prst="rect">
            <a:avLst/>
          </a:prstGeom>
        </p:spPr>
      </p:pic>
      <p:sp>
        <p:nvSpPr>
          <p:cNvPr id="2" name="TextBox 1">
            <a:extLst>
              <a:ext uri="{FF2B5EF4-FFF2-40B4-BE49-F238E27FC236}">
                <a16:creationId xmlns:a16="http://schemas.microsoft.com/office/drawing/2014/main" id="{53C239F9-AAFA-43C0-D308-F8EAB8A6A1D2}"/>
              </a:ext>
            </a:extLst>
          </p:cNvPr>
          <p:cNvSpPr txBox="1"/>
          <p:nvPr/>
        </p:nvSpPr>
        <p:spPr>
          <a:xfrm>
            <a:off x="-2" y="5249435"/>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The Pace of Purpose</a:t>
            </a:r>
          </a:p>
        </p:txBody>
      </p:sp>
      <p:sp>
        <p:nvSpPr>
          <p:cNvPr id="3" name="TextBox 2">
            <a:extLst>
              <a:ext uri="{FF2B5EF4-FFF2-40B4-BE49-F238E27FC236}">
                <a16:creationId xmlns:a16="http://schemas.microsoft.com/office/drawing/2014/main" id="{8E539C0C-830F-1508-10CD-3221B9F6D9CE}"/>
              </a:ext>
            </a:extLst>
          </p:cNvPr>
          <p:cNvSpPr txBox="1"/>
          <p:nvPr/>
        </p:nvSpPr>
        <p:spPr>
          <a:xfrm>
            <a:off x="1531181" y="4192856"/>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Force</a:t>
            </a:r>
          </a:p>
        </p:txBody>
      </p:sp>
      <p:sp>
        <p:nvSpPr>
          <p:cNvPr id="4" name="TextBox 3">
            <a:extLst>
              <a:ext uri="{FF2B5EF4-FFF2-40B4-BE49-F238E27FC236}">
                <a16:creationId xmlns:a16="http://schemas.microsoft.com/office/drawing/2014/main" id="{13994C9D-3CD8-32AC-8892-806C067FFC32}"/>
              </a:ext>
            </a:extLst>
          </p:cNvPr>
          <p:cNvSpPr txBox="1"/>
          <p:nvPr/>
        </p:nvSpPr>
        <p:spPr>
          <a:xfrm>
            <a:off x="1531180" y="3082803"/>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Element</a:t>
            </a:r>
          </a:p>
        </p:txBody>
      </p:sp>
      <p:sp>
        <p:nvSpPr>
          <p:cNvPr id="5" name="TextBox 4">
            <a:extLst>
              <a:ext uri="{FF2B5EF4-FFF2-40B4-BE49-F238E27FC236}">
                <a16:creationId xmlns:a16="http://schemas.microsoft.com/office/drawing/2014/main" id="{50D0BF23-2F4D-010A-1819-4D9FAB3018F9}"/>
              </a:ext>
            </a:extLst>
          </p:cNvPr>
          <p:cNvSpPr txBox="1"/>
          <p:nvPr/>
        </p:nvSpPr>
        <p:spPr>
          <a:xfrm>
            <a:off x="1531180" y="1932637"/>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Commodity</a:t>
            </a:r>
          </a:p>
        </p:txBody>
      </p:sp>
      <p:sp>
        <p:nvSpPr>
          <p:cNvPr id="6" name="TextBox 5">
            <a:extLst>
              <a:ext uri="{FF2B5EF4-FFF2-40B4-BE49-F238E27FC236}">
                <a16:creationId xmlns:a16="http://schemas.microsoft.com/office/drawing/2014/main" id="{0697BF87-68D5-E90F-5B0C-06D35F54F2B1}"/>
              </a:ext>
            </a:extLst>
          </p:cNvPr>
          <p:cNvSpPr txBox="1"/>
          <p:nvPr/>
        </p:nvSpPr>
        <p:spPr>
          <a:xfrm>
            <a:off x="1531180" y="849321"/>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Function</a:t>
            </a:r>
          </a:p>
        </p:txBody>
      </p:sp>
      <p:sp>
        <p:nvSpPr>
          <p:cNvPr id="8" name="TextBox 7">
            <a:extLst>
              <a:ext uri="{FF2B5EF4-FFF2-40B4-BE49-F238E27FC236}">
                <a16:creationId xmlns:a16="http://schemas.microsoft.com/office/drawing/2014/main" id="{E88D0554-4BC9-0463-D840-C3DD2B85B043}"/>
              </a:ext>
            </a:extLst>
          </p:cNvPr>
          <p:cNvSpPr txBox="1"/>
          <p:nvPr/>
        </p:nvSpPr>
        <p:spPr>
          <a:xfrm>
            <a:off x="12728536" y="0"/>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Mental Health</a:t>
            </a:r>
          </a:p>
        </p:txBody>
      </p:sp>
      <p:sp>
        <p:nvSpPr>
          <p:cNvPr id="10" name="TextBox 9">
            <a:extLst>
              <a:ext uri="{FF2B5EF4-FFF2-40B4-BE49-F238E27FC236}">
                <a16:creationId xmlns:a16="http://schemas.microsoft.com/office/drawing/2014/main" id="{EEA85717-20ED-D90C-9427-1BEB280150E9}"/>
              </a:ext>
            </a:extLst>
          </p:cNvPr>
          <p:cNvSpPr txBox="1"/>
          <p:nvPr/>
        </p:nvSpPr>
        <p:spPr>
          <a:xfrm>
            <a:off x="14248156" y="4008128"/>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Harassment/Assault</a:t>
            </a:r>
          </a:p>
        </p:txBody>
      </p:sp>
      <p:sp>
        <p:nvSpPr>
          <p:cNvPr id="11" name="TextBox 10">
            <a:extLst>
              <a:ext uri="{FF2B5EF4-FFF2-40B4-BE49-F238E27FC236}">
                <a16:creationId xmlns:a16="http://schemas.microsoft.com/office/drawing/2014/main" id="{44294E96-75D5-EC3D-E7D2-476843C220E1}"/>
              </a:ext>
            </a:extLst>
          </p:cNvPr>
          <p:cNvSpPr txBox="1"/>
          <p:nvPr/>
        </p:nvSpPr>
        <p:spPr>
          <a:xfrm>
            <a:off x="15127677" y="1562003"/>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Toxic Leadership</a:t>
            </a:r>
          </a:p>
        </p:txBody>
      </p:sp>
      <p:pic>
        <p:nvPicPr>
          <p:cNvPr id="14" name="Picture 10" descr="China Silhouette, East Asian, Traditional Elements, Iconic Architecture,  Cultural Landmark PNG">
            <a:extLst>
              <a:ext uri="{FF2B5EF4-FFF2-40B4-BE49-F238E27FC236}">
                <a16:creationId xmlns:a16="http://schemas.microsoft.com/office/drawing/2014/main" id="{0B7C22E3-CE18-8357-3B74-489D2A1E7725}"/>
              </a:ext>
            </a:extLst>
          </p:cNvPr>
          <p:cNvPicPr>
            <a:picLocks noChangeAspect="1" noChangeArrowheads="1"/>
          </p:cNvPicPr>
          <p:nvPr/>
        </p:nvPicPr>
        <p:blipFill>
          <a:blip r:embed="rId5">
            <a:alphaModFix/>
            <a:duotone>
              <a:prstClr val="black"/>
              <a:srgbClr val="FF0000">
                <a:tint val="45000"/>
                <a:satMod val="400000"/>
              </a:srgbClr>
            </a:duotone>
            <a:extLst>
              <a:ext uri="{BEBA8EAE-BF5A-486C-A8C5-ECC9F3942E4B}">
                <a14:imgProps xmlns:a14="http://schemas.microsoft.com/office/drawing/2010/main">
                  <a14:imgLayer r:embed="rId6">
                    <a14:imgEffect>
                      <a14:backgroundRemoval t="4048" b="96048" l="1452" r="97806">
                        <a14:foregroundMark x1="6129" y1="41524" x2="10226" y2="46762"/>
                        <a14:foregroundMark x1="1452" y1="43000" x2="5742" y2="44429"/>
                        <a14:foregroundMark x1="81000" y1="4048" x2="81968" y2="13571"/>
                        <a14:foregroundMark x1="94290" y1="22238" x2="83516" y2="26238"/>
                        <a14:foregroundMark x1="58516" y1="96095" x2="58516" y2="96095"/>
                        <a14:foregroundMark x1="97806" y1="21333" x2="97806" y2="21333"/>
                      </a14:backgroundRemoval>
                    </a14:imgEffect>
                    <a14:imgEffect>
                      <a14:artisticPhotocopy detail="1"/>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389912" y="719959"/>
            <a:ext cx="2833657" cy="1919617"/>
          </a:xfrm>
          <a:prstGeom prst="rect">
            <a:avLst/>
          </a:prstGeom>
          <a:noFill/>
        </p:spPr>
      </p:pic>
      <p:pic>
        <p:nvPicPr>
          <p:cNvPr id="15" name="Picture 2" descr="Download Russia Outline Map Silhouette | Wallpapers.com">
            <a:extLst>
              <a:ext uri="{FF2B5EF4-FFF2-40B4-BE49-F238E27FC236}">
                <a16:creationId xmlns:a16="http://schemas.microsoft.com/office/drawing/2014/main" id="{70D3B8F8-6685-3FB1-CDDE-6A1A0C4828D0}"/>
              </a:ext>
            </a:extLst>
          </p:cNvPr>
          <p:cNvPicPr>
            <a:picLocks noChangeAspect="1" noChangeArrowheads="1"/>
          </p:cNvPicPr>
          <p:nvPr/>
        </p:nvPicPr>
        <p:blipFill>
          <a:blip r:embed="rId7">
            <a:duotone>
              <a:prstClr val="black"/>
              <a:srgbClr val="FF0000">
                <a:tint val="45000"/>
                <a:satMod val="400000"/>
              </a:srgbClr>
            </a:duotone>
            <a:extLst>
              <a:ext uri="{BEBA8EAE-BF5A-486C-A8C5-ECC9F3942E4B}">
                <a14:imgProps xmlns:a14="http://schemas.microsoft.com/office/drawing/2010/main">
                  <a14:imgLayer r:embed="rId8">
                    <a14:imgEffect>
                      <a14:artisticPhotocopy/>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916202" y="55770"/>
            <a:ext cx="2323619" cy="1265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y Map of Iran with Provinces | Free Vector Maps">
            <a:extLst>
              <a:ext uri="{FF2B5EF4-FFF2-40B4-BE49-F238E27FC236}">
                <a16:creationId xmlns:a16="http://schemas.microsoft.com/office/drawing/2014/main" id="{3D5D302F-6B0D-90E7-9339-5E0F4CBBB5DA}"/>
              </a:ext>
            </a:extLst>
          </p:cNvPr>
          <p:cNvPicPr>
            <a:picLocks noChangeAspect="1" noChangeArrowheads="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backgroundRemoval t="5769" b="90385" l="9936" r="89904">
                        <a14:foregroundMark x1="15865" y1="7692" x2="15865" y2="10684"/>
                        <a14:foregroundMark x1="27083" y1="7051" x2="27083" y2="7051"/>
                        <a14:foregroundMark x1="73878" y1="90385" x2="72596" y2="85684"/>
                        <a14:foregroundMark x1="15224" y1="5769" x2="15224" y2="5769"/>
                      </a14:backgroundRemoval>
                    </a14:imgEffect>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340022" y="3796927"/>
            <a:ext cx="1723370" cy="1292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4BD7A82-90F8-6196-0028-E1D3D9696A8F}"/>
              </a:ext>
            </a:extLst>
          </p:cNvPr>
          <p:cNvSpPr txBox="1"/>
          <p:nvPr/>
        </p:nvSpPr>
        <p:spPr>
          <a:xfrm>
            <a:off x="5879442" y="2348135"/>
            <a:ext cx="5476671" cy="107722"/>
          </a:xfrm>
          <a:prstGeom prst="rect">
            <a:avLst/>
          </a:prstGeom>
          <a:noFill/>
        </p:spPr>
        <p:txBody>
          <a:bodyPr wrap="square" rtlCol="0">
            <a:spAutoFit/>
          </a:bodyPr>
          <a:lstStyle/>
          <a:p>
            <a:pPr algn="ctr"/>
            <a:r>
              <a:rPr lang="en-US" sz="100" b="1" dirty="0">
                <a:solidFill>
                  <a:srgbClr val="C00000"/>
                </a:solidFill>
                <a:latin typeface="Times New Roman" panose="02020603050405020304" pitchFamily="18" charset="0"/>
                <a:cs typeface="Times New Roman" panose="02020603050405020304" pitchFamily="18" charset="0"/>
              </a:rPr>
              <a:t>Threat</a:t>
            </a:r>
          </a:p>
        </p:txBody>
      </p:sp>
    </p:spTree>
    <p:extLst>
      <p:ext uri="{BB962C8B-B14F-4D97-AF65-F5344CB8AC3E}">
        <p14:creationId xmlns:p14="http://schemas.microsoft.com/office/powerpoint/2010/main" val="1792554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8EC6655-DA68-1F14-F47D-279BE32DF576}"/>
              </a:ext>
            </a:extLst>
          </p:cNvPr>
          <p:cNvSpPr txBox="1"/>
          <p:nvPr/>
        </p:nvSpPr>
        <p:spPr>
          <a:xfrm>
            <a:off x="0" y="6858000"/>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Warfighting</a:t>
            </a:r>
          </a:p>
        </p:txBody>
      </p:sp>
      <p:cxnSp>
        <p:nvCxnSpPr>
          <p:cNvPr id="24" name="Straight Connector 23">
            <a:extLst>
              <a:ext uri="{FF2B5EF4-FFF2-40B4-BE49-F238E27FC236}">
                <a16:creationId xmlns:a16="http://schemas.microsoft.com/office/drawing/2014/main" id="{5A21C4C8-6368-65A2-179F-DDE139100B5D}"/>
              </a:ext>
            </a:extLst>
          </p:cNvPr>
          <p:cNvCxnSpPr>
            <a:cxnSpLocks/>
          </p:cNvCxnSpPr>
          <p:nvPr/>
        </p:nvCxnSpPr>
        <p:spPr>
          <a:xfrm>
            <a:off x="0" y="6441057"/>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8CB52C-C1EE-BCE4-D76F-5F94D3996A84}"/>
              </a:ext>
            </a:extLst>
          </p:cNvPr>
          <p:cNvCxnSpPr>
            <a:cxnSpLocks/>
          </p:cNvCxnSpPr>
          <p:nvPr/>
        </p:nvCxnSpPr>
        <p:spPr>
          <a:xfrm>
            <a:off x="-1" y="5277311"/>
            <a:ext cx="12192000" cy="0"/>
          </a:xfrm>
          <a:prstGeom prst="line">
            <a:avLst/>
          </a:prstGeom>
          <a:ln w="53975">
            <a:solidFill>
              <a:srgbClr val="006F51"/>
            </a:solidFill>
          </a:ln>
        </p:spPr>
        <p:style>
          <a:lnRef idx="1">
            <a:schemeClr val="accent1"/>
          </a:lnRef>
          <a:fillRef idx="0">
            <a:schemeClr val="accent1"/>
          </a:fillRef>
          <a:effectRef idx="0">
            <a:schemeClr val="accent1"/>
          </a:effectRef>
          <a:fontRef idx="minor">
            <a:schemeClr val="tx1"/>
          </a:fontRef>
        </p:style>
      </p:cxnSp>
      <p:pic>
        <p:nvPicPr>
          <p:cNvPr id="30" name="Picture 29" descr="Diagram, text&#10;&#10;AI-generated content may be incorrect.">
            <a:extLst>
              <a:ext uri="{FF2B5EF4-FFF2-40B4-BE49-F238E27FC236}">
                <a16:creationId xmlns:a16="http://schemas.microsoft.com/office/drawing/2014/main" id="{60DDFF2D-E8EC-E4DD-DDF7-968B41789D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872" y="4053989"/>
            <a:ext cx="1226878" cy="1161792"/>
          </a:xfrm>
          <a:prstGeom prst="rect">
            <a:avLst/>
          </a:prstGeom>
        </p:spPr>
      </p:pic>
      <p:pic>
        <p:nvPicPr>
          <p:cNvPr id="34" name="Picture 33" descr="Diagram, text&#10;&#10;AI-generated content may be incorrect.">
            <a:extLst>
              <a:ext uri="{FF2B5EF4-FFF2-40B4-BE49-F238E27FC236}">
                <a16:creationId xmlns:a16="http://schemas.microsoft.com/office/drawing/2014/main" id="{AA9A7472-C300-6438-A078-46F2E4FD08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5441" y="2945994"/>
            <a:ext cx="1226878" cy="1161792"/>
          </a:xfrm>
          <a:prstGeom prst="rect">
            <a:avLst/>
          </a:prstGeom>
        </p:spPr>
      </p:pic>
      <p:pic>
        <p:nvPicPr>
          <p:cNvPr id="35" name="Picture 34" descr="Diagram, text&#10;&#10;AI-generated content may be incorrect.">
            <a:extLst>
              <a:ext uri="{FF2B5EF4-FFF2-40B4-BE49-F238E27FC236}">
                <a16:creationId xmlns:a16="http://schemas.microsoft.com/office/drawing/2014/main" id="{D06B164E-7AD8-A714-5B21-9C30EA9046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872" y="1783932"/>
            <a:ext cx="1226878" cy="1161792"/>
          </a:xfrm>
          <a:prstGeom prst="rect">
            <a:avLst/>
          </a:prstGeom>
        </p:spPr>
      </p:pic>
      <p:pic>
        <p:nvPicPr>
          <p:cNvPr id="36" name="Picture 35" descr="Diagram, text&#10;&#10;AI-generated content may be incorrect.">
            <a:extLst>
              <a:ext uri="{FF2B5EF4-FFF2-40B4-BE49-F238E27FC236}">
                <a16:creationId xmlns:a16="http://schemas.microsoft.com/office/drawing/2014/main" id="{3C5F4F2A-EE77-E02F-C874-11F0C8A4F5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098" b="94344" l="27845" r="77681">
                        <a14:foregroundMark x1="45946" y1="49117" x2="48280" y2="49588"/>
                      </a14:backgroundRemoval>
                    </a14:imgEffect>
                  </a14:imgLayer>
                </a14:imgProps>
              </a:ext>
              <a:ext uri="{28A0092B-C50C-407E-A947-70E740481C1C}">
                <a14:useLocalDpi xmlns:a14="http://schemas.microsoft.com/office/drawing/2010/main" val="0"/>
              </a:ext>
            </a:extLst>
          </a:blip>
          <a:srcRect l="21615" t="43443" r="16090"/>
          <a:stretch/>
        </p:blipFill>
        <p:spPr>
          <a:xfrm>
            <a:off x="304303" y="675936"/>
            <a:ext cx="1226878" cy="1161792"/>
          </a:xfrm>
          <a:prstGeom prst="rect">
            <a:avLst/>
          </a:prstGeom>
        </p:spPr>
      </p:pic>
      <p:sp>
        <p:nvSpPr>
          <p:cNvPr id="2" name="TextBox 1">
            <a:extLst>
              <a:ext uri="{FF2B5EF4-FFF2-40B4-BE49-F238E27FC236}">
                <a16:creationId xmlns:a16="http://schemas.microsoft.com/office/drawing/2014/main" id="{53C239F9-AAFA-43C0-D308-F8EAB8A6A1D2}"/>
              </a:ext>
            </a:extLst>
          </p:cNvPr>
          <p:cNvSpPr txBox="1"/>
          <p:nvPr/>
        </p:nvSpPr>
        <p:spPr>
          <a:xfrm>
            <a:off x="-2" y="5249435"/>
            <a:ext cx="12192001" cy="1107996"/>
          </a:xfrm>
          <a:prstGeom prst="rect">
            <a:avLst/>
          </a:prstGeom>
          <a:noFill/>
        </p:spPr>
        <p:txBody>
          <a:bodyPr wrap="square" rtlCol="0">
            <a:spAutoFit/>
          </a:bodyPr>
          <a:lstStyle/>
          <a:p>
            <a:pPr algn="ctr"/>
            <a:r>
              <a:rPr lang="en-US" sz="6600" b="1" dirty="0">
                <a:solidFill>
                  <a:srgbClr val="006F51"/>
                </a:solidFill>
                <a:latin typeface="Times New Roman" panose="02020603050405020304" pitchFamily="18" charset="0"/>
                <a:cs typeface="Times New Roman" panose="02020603050405020304" pitchFamily="18" charset="0"/>
              </a:rPr>
              <a:t>The Pace of Purpose</a:t>
            </a:r>
          </a:p>
        </p:txBody>
      </p:sp>
      <p:sp>
        <p:nvSpPr>
          <p:cNvPr id="3" name="TextBox 2">
            <a:extLst>
              <a:ext uri="{FF2B5EF4-FFF2-40B4-BE49-F238E27FC236}">
                <a16:creationId xmlns:a16="http://schemas.microsoft.com/office/drawing/2014/main" id="{8E539C0C-830F-1508-10CD-3221B9F6D9CE}"/>
              </a:ext>
            </a:extLst>
          </p:cNvPr>
          <p:cNvSpPr txBox="1"/>
          <p:nvPr/>
        </p:nvSpPr>
        <p:spPr>
          <a:xfrm>
            <a:off x="1531181" y="4192856"/>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Force</a:t>
            </a:r>
          </a:p>
        </p:txBody>
      </p:sp>
      <p:sp>
        <p:nvSpPr>
          <p:cNvPr id="4" name="TextBox 3">
            <a:extLst>
              <a:ext uri="{FF2B5EF4-FFF2-40B4-BE49-F238E27FC236}">
                <a16:creationId xmlns:a16="http://schemas.microsoft.com/office/drawing/2014/main" id="{13994C9D-3CD8-32AC-8892-806C067FFC32}"/>
              </a:ext>
            </a:extLst>
          </p:cNvPr>
          <p:cNvSpPr txBox="1"/>
          <p:nvPr/>
        </p:nvSpPr>
        <p:spPr>
          <a:xfrm>
            <a:off x="1531180" y="3082803"/>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Element</a:t>
            </a:r>
          </a:p>
        </p:txBody>
      </p:sp>
      <p:sp>
        <p:nvSpPr>
          <p:cNvPr id="5" name="TextBox 4">
            <a:extLst>
              <a:ext uri="{FF2B5EF4-FFF2-40B4-BE49-F238E27FC236}">
                <a16:creationId xmlns:a16="http://schemas.microsoft.com/office/drawing/2014/main" id="{50D0BF23-2F4D-010A-1819-4D9FAB3018F9}"/>
              </a:ext>
            </a:extLst>
          </p:cNvPr>
          <p:cNvSpPr txBox="1"/>
          <p:nvPr/>
        </p:nvSpPr>
        <p:spPr>
          <a:xfrm>
            <a:off x="1531180" y="1932637"/>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Commodity</a:t>
            </a:r>
          </a:p>
        </p:txBody>
      </p:sp>
      <p:sp>
        <p:nvSpPr>
          <p:cNvPr id="6" name="TextBox 5">
            <a:extLst>
              <a:ext uri="{FF2B5EF4-FFF2-40B4-BE49-F238E27FC236}">
                <a16:creationId xmlns:a16="http://schemas.microsoft.com/office/drawing/2014/main" id="{0697BF87-68D5-E90F-5B0C-06D35F54F2B1}"/>
              </a:ext>
            </a:extLst>
          </p:cNvPr>
          <p:cNvSpPr txBox="1"/>
          <p:nvPr/>
        </p:nvSpPr>
        <p:spPr>
          <a:xfrm>
            <a:off x="1531180" y="849321"/>
            <a:ext cx="5476671" cy="830997"/>
          </a:xfrm>
          <a:prstGeom prst="rect">
            <a:avLst/>
          </a:prstGeom>
          <a:noFill/>
        </p:spPr>
        <p:txBody>
          <a:bodyPr wrap="square" rtlCol="0">
            <a:spAutoFit/>
          </a:bodyPr>
          <a:lstStyle/>
          <a:p>
            <a:r>
              <a:rPr lang="en-US" sz="4800" b="1" dirty="0">
                <a:solidFill>
                  <a:srgbClr val="006F51"/>
                </a:solidFill>
                <a:latin typeface="Times New Roman" panose="02020603050405020304" pitchFamily="18" charset="0"/>
                <a:cs typeface="Times New Roman" panose="02020603050405020304" pitchFamily="18" charset="0"/>
              </a:rPr>
              <a:t>Function</a:t>
            </a:r>
          </a:p>
        </p:txBody>
      </p:sp>
      <p:sp>
        <p:nvSpPr>
          <p:cNvPr id="7" name="TextBox 6">
            <a:extLst>
              <a:ext uri="{FF2B5EF4-FFF2-40B4-BE49-F238E27FC236}">
                <a16:creationId xmlns:a16="http://schemas.microsoft.com/office/drawing/2014/main" id="{6ABE48A3-D2E5-63E7-C837-451B11B90F62}"/>
              </a:ext>
            </a:extLst>
          </p:cNvPr>
          <p:cNvSpPr txBox="1"/>
          <p:nvPr/>
        </p:nvSpPr>
        <p:spPr>
          <a:xfrm>
            <a:off x="5937807" y="1912857"/>
            <a:ext cx="5476671" cy="2215991"/>
          </a:xfrm>
          <a:prstGeom prst="rect">
            <a:avLst/>
          </a:prstGeom>
          <a:noFill/>
        </p:spPr>
        <p:txBody>
          <a:bodyPr wrap="square" rtlCol="0">
            <a:spAutoFit/>
          </a:bodyPr>
          <a:lstStyle/>
          <a:p>
            <a:pPr algn="ctr"/>
            <a:r>
              <a:rPr lang="en-US" sz="13800" b="1" dirty="0">
                <a:solidFill>
                  <a:srgbClr val="C00000"/>
                </a:solidFill>
                <a:latin typeface="Times New Roman" panose="02020603050405020304" pitchFamily="18" charset="0"/>
                <a:cs typeface="Times New Roman" panose="02020603050405020304" pitchFamily="18" charset="0"/>
              </a:rPr>
              <a:t>Threat</a:t>
            </a:r>
          </a:p>
        </p:txBody>
      </p:sp>
      <p:sp>
        <p:nvSpPr>
          <p:cNvPr id="8" name="TextBox 7">
            <a:extLst>
              <a:ext uri="{FF2B5EF4-FFF2-40B4-BE49-F238E27FC236}">
                <a16:creationId xmlns:a16="http://schemas.microsoft.com/office/drawing/2014/main" id="{E88D0554-4BC9-0463-D840-C3DD2B85B043}"/>
              </a:ext>
            </a:extLst>
          </p:cNvPr>
          <p:cNvSpPr txBox="1"/>
          <p:nvPr/>
        </p:nvSpPr>
        <p:spPr>
          <a:xfrm>
            <a:off x="4417049" y="37821"/>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Mental Health</a:t>
            </a:r>
          </a:p>
        </p:txBody>
      </p:sp>
      <p:sp>
        <p:nvSpPr>
          <p:cNvPr id="10" name="TextBox 9">
            <a:extLst>
              <a:ext uri="{FF2B5EF4-FFF2-40B4-BE49-F238E27FC236}">
                <a16:creationId xmlns:a16="http://schemas.microsoft.com/office/drawing/2014/main" id="{EEA85717-20ED-D90C-9427-1BEB280150E9}"/>
              </a:ext>
            </a:extLst>
          </p:cNvPr>
          <p:cNvSpPr txBox="1"/>
          <p:nvPr/>
        </p:nvSpPr>
        <p:spPr>
          <a:xfrm>
            <a:off x="5936669" y="4045949"/>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Harassment/Assault</a:t>
            </a:r>
          </a:p>
        </p:txBody>
      </p:sp>
      <p:sp>
        <p:nvSpPr>
          <p:cNvPr id="11" name="TextBox 10">
            <a:extLst>
              <a:ext uri="{FF2B5EF4-FFF2-40B4-BE49-F238E27FC236}">
                <a16:creationId xmlns:a16="http://schemas.microsoft.com/office/drawing/2014/main" id="{44294E96-75D5-EC3D-E7D2-476843C220E1}"/>
              </a:ext>
            </a:extLst>
          </p:cNvPr>
          <p:cNvSpPr txBox="1"/>
          <p:nvPr/>
        </p:nvSpPr>
        <p:spPr>
          <a:xfrm>
            <a:off x="6816190" y="1599824"/>
            <a:ext cx="5476671"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Toxic Leadership</a:t>
            </a:r>
          </a:p>
        </p:txBody>
      </p:sp>
      <p:pic>
        <p:nvPicPr>
          <p:cNvPr id="14" name="Picture 10" descr="China Silhouette, East Asian, Traditional Elements, Iconic Architecture,  Cultural Landmark PNG">
            <a:extLst>
              <a:ext uri="{FF2B5EF4-FFF2-40B4-BE49-F238E27FC236}">
                <a16:creationId xmlns:a16="http://schemas.microsoft.com/office/drawing/2014/main" id="{0B7C22E3-CE18-8357-3B74-489D2A1E7725}"/>
              </a:ext>
            </a:extLst>
          </p:cNvPr>
          <p:cNvPicPr>
            <a:picLocks noChangeAspect="1" noChangeArrowheads="1"/>
          </p:cNvPicPr>
          <p:nvPr/>
        </p:nvPicPr>
        <p:blipFill>
          <a:blip r:embed="rId5">
            <a:alphaModFix/>
            <a:duotone>
              <a:prstClr val="black"/>
              <a:srgbClr val="FF0000">
                <a:tint val="45000"/>
                <a:satMod val="400000"/>
              </a:srgbClr>
            </a:duotone>
            <a:extLst>
              <a:ext uri="{BEBA8EAE-BF5A-486C-A8C5-ECC9F3942E4B}">
                <a14:imgProps xmlns:a14="http://schemas.microsoft.com/office/drawing/2010/main">
                  <a14:imgLayer r:embed="rId6">
                    <a14:imgEffect>
                      <a14:backgroundRemoval t="4048" b="96048" l="1452" r="97806">
                        <a14:foregroundMark x1="6129" y1="41524" x2="10226" y2="46762"/>
                        <a14:foregroundMark x1="1452" y1="43000" x2="5742" y2="44429"/>
                        <a14:foregroundMark x1="81000" y1="4048" x2="81968" y2="13571"/>
                        <a14:foregroundMark x1="94290" y1="22238" x2="83516" y2="26238"/>
                        <a14:foregroundMark x1="58516" y1="96095" x2="58516" y2="96095"/>
                        <a14:foregroundMark x1="97806" y1="21333" x2="97806" y2="21333"/>
                      </a14:backgroundRemoval>
                    </a14:imgEffect>
                    <a14:imgEffect>
                      <a14:artisticPhotocopy detail="1"/>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78425" y="757780"/>
            <a:ext cx="2833657" cy="1919617"/>
          </a:xfrm>
          <a:prstGeom prst="rect">
            <a:avLst/>
          </a:prstGeom>
          <a:noFill/>
        </p:spPr>
      </p:pic>
      <p:pic>
        <p:nvPicPr>
          <p:cNvPr id="15" name="Picture 2" descr="Download Russia Outline Map Silhouette | Wallpapers.com">
            <a:extLst>
              <a:ext uri="{FF2B5EF4-FFF2-40B4-BE49-F238E27FC236}">
                <a16:creationId xmlns:a16="http://schemas.microsoft.com/office/drawing/2014/main" id="{70D3B8F8-6685-3FB1-CDDE-6A1A0C4828D0}"/>
              </a:ext>
            </a:extLst>
          </p:cNvPr>
          <p:cNvPicPr>
            <a:picLocks noChangeAspect="1" noChangeArrowheads="1"/>
          </p:cNvPicPr>
          <p:nvPr/>
        </p:nvPicPr>
        <p:blipFill>
          <a:blip r:embed="rId7">
            <a:duotone>
              <a:prstClr val="black"/>
              <a:srgbClr val="FF0000">
                <a:tint val="45000"/>
                <a:satMod val="400000"/>
              </a:srgbClr>
            </a:duotone>
            <a:extLst>
              <a:ext uri="{BEBA8EAE-BF5A-486C-A8C5-ECC9F3942E4B}">
                <a14:imgProps xmlns:a14="http://schemas.microsoft.com/office/drawing/2010/main">
                  <a14:imgLayer r:embed="rId8">
                    <a14:imgEffect>
                      <a14:artisticPhotocopy/>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04715" y="93591"/>
            <a:ext cx="2323619" cy="1265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y Map of Iran with Provinces | Free Vector Maps">
            <a:extLst>
              <a:ext uri="{FF2B5EF4-FFF2-40B4-BE49-F238E27FC236}">
                <a16:creationId xmlns:a16="http://schemas.microsoft.com/office/drawing/2014/main" id="{3D5D302F-6B0D-90E7-9339-5E0F4CBBB5DA}"/>
              </a:ext>
            </a:extLst>
          </p:cNvPr>
          <p:cNvPicPr>
            <a:picLocks noChangeAspect="1" noChangeArrowheads="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backgroundRemoval t="5769" b="90385" l="9936" r="89904">
                        <a14:foregroundMark x1="15865" y1="7692" x2="15865" y2="10684"/>
                        <a14:foregroundMark x1="27083" y1="7051" x2="27083" y2="7051"/>
                        <a14:foregroundMark x1="73878" y1="90385" x2="72596" y2="85684"/>
                        <a14:foregroundMark x1="15224" y1="5769" x2="15224" y2="5769"/>
                      </a14:backgroundRemoval>
                    </a14:imgEffect>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028535" y="3834748"/>
            <a:ext cx="1723370" cy="129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74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643577" y="165757"/>
            <a:ext cx="2904846" cy="1967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F33D81-9F56-72CD-95E5-FBD6239767E7}"/>
              </a:ext>
            </a:extLst>
          </p:cNvPr>
          <p:cNvPicPr>
            <a:picLocks noChangeAspect="1"/>
          </p:cNvPicPr>
          <p:nvPr/>
        </p:nvPicPr>
        <p:blipFill>
          <a:blip r:embed="rId3"/>
          <a:stretch>
            <a:fillRect/>
          </a:stretch>
        </p:blipFill>
        <p:spPr>
          <a:xfrm>
            <a:off x="4981718" y="2286000"/>
            <a:ext cx="2228563" cy="309880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0F74D788-E2B7-2A7F-38E3-389BB81AA662}"/>
              </a:ext>
            </a:extLst>
          </p:cNvPr>
          <p:cNvSpPr txBox="1">
            <a:spLocks/>
          </p:cNvSpPr>
          <p:nvPr/>
        </p:nvSpPr>
        <p:spPr>
          <a:xfrm>
            <a:off x="0" y="6933543"/>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t>ENERGY</a:t>
            </a:r>
          </a:p>
        </p:txBody>
      </p:sp>
    </p:spTree>
    <p:extLst>
      <p:ext uri="{BB962C8B-B14F-4D97-AF65-F5344CB8AC3E}">
        <p14:creationId xmlns:p14="http://schemas.microsoft.com/office/powerpoint/2010/main" val="281982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643577" y="114957"/>
            <a:ext cx="2904846" cy="1967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F33D81-9F56-72CD-95E5-FBD6239767E7}"/>
              </a:ext>
            </a:extLst>
          </p:cNvPr>
          <p:cNvPicPr>
            <a:picLocks noChangeAspect="1"/>
          </p:cNvPicPr>
          <p:nvPr/>
        </p:nvPicPr>
        <p:blipFill>
          <a:blip r:embed="rId3"/>
          <a:stretch>
            <a:fillRect/>
          </a:stretch>
        </p:blipFill>
        <p:spPr>
          <a:xfrm>
            <a:off x="4981718" y="2235200"/>
            <a:ext cx="2228563" cy="309880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C469DC7-C1E3-E519-F6E1-31751496E78E}"/>
              </a:ext>
            </a:extLst>
          </p:cNvPr>
          <p:cNvSpPr txBox="1">
            <a:spLocks/>
          </p:cNvSpPr>
          <p:nvPr/>
        </p:nvSpPr>
        <p:spPr>
          <a:xfrm>
            <a:off x="0" y="5117443"/>
            <a:ext cx="12192000"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t>ENERGY</a:t>
            </a:r>
          </a:p>
        </p:txBody>
      </p:sp>
    </p:spTree>
    <p:extLst>
      <p:ext uri="{BB962C8B-B14F-4D97-AF65-F5344CB8AC3E}">
        <p14:creationId xmlns:p14="http://schemas.microsoft.com/office/powerpoint/2010/main" val="1745596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5083649" y="108278"/>
            <a:ext cx="2024699"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F33D81-9F56-72CD-95E5-FBD6239767E7}"/>
              </a:ext>
            </a:extLst>
          </p:cNvPr>
          <p:cNvPicPr>
            <a:picLocks noChangeAspect="1"/>
          </p:cNvPicPr>
          <p:nvPr/>
        </p:nvPicPr>
        <p:blipFill>
          <a:blip r:embed="rId3"/>
          <a:stretch>
            <a:fillRect/>
          </a:stretch>
        </p:blipFill>
        <p:spPr>
          <a:xfrm>
            <a:off x="5462659" y="1667688"/>
            <a:ext cx="1266682" cy="176131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C469DC7-C1E3-E519-F6E1-31751496E78E}"/>
              </a:ext>
            </a:extLst>
          </p:cNvPr>
          <p:cNvSpPr txBox="1">
            <a:spLocks/>
          </p:cNvSpPr>
          <p:nvPr/>
        </p:nvSpPr>
        <p:spPr>
          <a:xfrm>
            <a:off x="0" y="3312009"/>
            <a:ext cx="12192000" cy="9164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ENERGY</a:t>
            </a:r>
          </a:p>
        </p:txBody>
      </p:sp>
      <p:pic>
        <p:nvPicPr>
          <p:cNvPr id="5122" name="Picture 2" descr="EAGLE GLOBE ANCHOR BLACK PIN US MARINES MCRD EGA Emblem Ceremony GRADUATION  GIFT">
            <a:extLst>
              <a:ext uri="{FF2B5EF4-FFF2-40B4-BE49-F238E27FC236}">
                <a16:creationId xmlns:a16="http://schemas.microsoft.com/office/drawing/2014/main" id="{93A48DBA-3612-C111-7AB3-802A9B6FA94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8400" l="2000" r="93800">
                        <a14:foregroundMark x1="37200" y1="9400" x2="36200" y2="17200"/>
                        <a14:foregroundMark x1="45000" y1="5000" x2="49600" y2="9000"/>
                        <a14:foregroundMark x1="8000" y1="19200" x2="8000" y2="19200"/>
                        <a14:foregroundMark x1="90400" y1="22400" x2="90400" y2="22400"/>
                        <a14:foregroundMark x1="93800" y1="44600" x2="91600" y2="43400"/>
                        <a14:foregroundMark x1="39200" y1="90200" x2="39200" y2="90200"/>
                        <a14:foregroundMark x1="22600" y1="88800" x2="28400" y2="92000"/>
                        <a14:foregroundMark x1="41000" y1="98400" x2="41000" y2="94000"/>
                        <a14:foregroundMark x1="6600" y1="65400" x2="9800" y2="73200"/>
                        <a14:foregroundMark x1="2000" y1="63000" x2="5200" y2="62200"/>
                      </a14:backgroundRemoval>
                    </a14:imgEffect>
                  </a14:imgLayer>
                </a14:imgProps>
              </a:ext>
              <a:ext uri="{28A0092B-C50C-407E-A947-70E740481C1C}">
                <a14:useLocalDpi xmlns:a14="http://schemas.microsoft.com/office/drawing/2010/main" val="0"/>
              </a:ext>
            </a:extLst>
          </a:blip>
          <a:srcRect/>
          <a:stretch>
            <a:fillRect/>
          </a:stretch>
        </p:blipFill>
        <p:spPr bwMode="auto">
          <a:xfrm>
            <a:off x="5129854" y="4171218"/>
            <a:ext cx="1804206" cy="18042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891E540-E94A-C14B-7EF9-71D64509DB2D}"/>
              </a:ext>
            </a:extLst>
          </p:cNvPr>
          <p:cNvSpPr txBox="1">
            <a:spLocks/>
          </p:cNvSpPr>
          <p:nvPr/>
        </p:nvSpPr>
        <p:spPr>
          <a:xfrm>
            <a:off x="12699" y="5674178"/>
            <a:ext cx="12192000" cy="2657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latin typeface="Arial Black" panose="020B0A04020102020204" pitchFamily="34" charset="0"/>
              </a:rPr>
              <a:t>CULTURE</a:t>
            </a:r>
          </a:p>
        </p:txBody>
      </p:sp>
    </p:spTree>
    <p:extLst>
      <p:ext uri="{BB962C8B-B14F-4D97-AF65-F5344CB8AC3E}">
        <p14:creationId xmlns:p14="http://schemas.microsoft.com/office/powerpoint/2010/main" val="3690692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5273154" y="95578"/>
            <a:ext cx="1645692" cy="11148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F33D81-9F56-72CD-95E5-FBD6239767E7}"/>
              </a:ext>
            </a:extLst>
          </p:cNvPr>
          <p:cNvPicPr>
            <a:picLocks noChangeAspect="1"/>
          </p:cNvPicPr>
          <p:nvPr/>
        </p:nvPicPr>
        <p:blipFill>
          <a:blip r:embed="rId3"/>
          <a:stretch>
            <a:fillRect/>
          </a:stretch>
        </p:blipFill>
        <p:spPr>
          <a:xfrm>
            <a:off x="5633279" y="1297303"/>
            <a:ext cx="925441" cy="1286819"/>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C469DC7-C1E3-E519-F6E1-31751496E78E}"/>
              </a:ext>
            </a:extLst>
          </p:cNvPr>
          <p:cNvSpPr txBox="1">
            <a:spLocks/>
          </p:cNvSpPr>
          <p:nvPr/>
        </p:nvSpPr>
        <p:spPr>
          <a:xfrm>
            <a:off x="0" y="2396531"/>
            <a:ext cx="12192000" cy="9164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ENERGY</a:t>
            </a:r>
          </a:p>
        </p:txBody>
      </p:sp>
      <p:sp>
        <p:nvSpPr>
          <p:cNvPr id="5" name="Title 1">
            <a:extLst>
              <a:ext uri="{FF2B5EF4-FFF2-40B4-BE49-F238E27FC236}">
                <a16:creationId xmlns:a16="http://schemas.microsoft.com/office/drawing/2014/main" id="{27980124-21C3-7955-CC2C-9EAA17E99CC9}"/>
              </a:ext>
            </a:extLst>
          </p:cNvPr>
          <p:cNvSpPr txBox="1">
            <a:spLocks/>
          </p:cNvSpPr>
          <p:nvPr/>
        </p:nvSpPr>
        <p:spPr>
          <a:xfrm>
            <a:off x="-1" y="3083378"/>
            <a:ext cx="12192000" cy="2657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latin typeface="Arial Black" panose="020B0A04020102020204" pitchFamily="34" charset="0"/>
              </a:rPr>
              <a:t>CULTURE</a:t>
            </a:r>
          </a:p>
        </p:txBody>
      </p:sp>
      <p:sp>
        <p:nvSpPr>
          <p:cNvPr id="8" name="Freeform: Shape 7">
            <a:extLst>
              <a:ext uri="{FF2B5EF4-FFF2-40B4-BE49-F238E27FC236}">
                <a16:creationId xmlns:a16="http://schemas.microsoft.com/office/drawing/2014/main" id="{58C53014-EE08-FE33-F18F-B70E5CAC9362}"/>
              </a:ext>
            </a:extLst>
          </p:cNvPr>
          <p:cNvSpPr/>
          <p:nvPr/>
        </p:nvSpPr>
        <p:spPr>
          <a:xfrm>
            <a:off x="3911599" y="7369329"/>
            <a:ext cx="4368800" cy="2273300"/>
          </a:xfrm>
          <a:custGeom>
            <a:avLst/>
            <a:gdLst/>
            <a:ahLst/>
            <a:cxnLst/>
            <a:rect l="l" t="t" r="r" b="b"/>
            <a:pathLst>
              <a:path w="4368800" h="2273300">
                <a:moveTo>
                  <a:pt x="2541544" y="1408606"/>
                </a:moveTo>
                <a:cubicBezTo>
                  <a:pt x="2560610" y="1408606"/>
                  <a:pt x="2575709" y="1414973"/>
                  <a:pt x="2586842" y="1427705"/>
                </a:cubicBezTo>
                <a:cubicBezTo>
                  <a:pt x="2597974" y="1440438"/>
                  <a:pt x="2603541" y="1460603"/>
                  <a:pt x="2603541" y="1488201"/>
                </a:cubicBezTo>
                <a:cubicBezTo>
                  <a:pt x="2603541" y="1520999"/>
                  <a:pt x="2598208" y="1543731"/>
                  <a:pt x="2587542" y="1556397"/>
                </a:cubicBezTo>
                <a:cubicBezTo>
                  <a:pt x="2576876" y="1569063"/>
                  <a:pt x="2561810" y="1575396"/>
                  <a:pt x="2542344" y="1575396"/>
                </a:cubicBezTo>
                <a:cubicBezTo>
                  <a:pt x="2523412" y="1575396"/>
                  <a:pt x="2508446" y="1568930"/>
                  <a:pt x="2497447" y="1555997"/>
                </a:cubicBezTo>
                <a:cubicBezTo>
                  <a:pt x="2486448" y="1543065"/>
                  <a:pt x="2480948" y="1521799"/>
                  <a:pt x="2480948" y="1492201"/>
                </a:cubicBezTo>
                <a:cubicBezTo>
                  <a:pt x="2480948" y="1462336"/>
                  <a:pt x="2486481" y="1440938"/>
                  <a:pt x="2497547" y="1428005"/>
                </a:cubicBezTo>
                <a:cubicBezTo>
                  <a:pt x="2508613" y="1415073"/>
                  <a:pt x="2523279" y="1408606"/>
                  <a:pt x="2541544" y="1408606"/>
                </a:cubicBezTo>
                <a:close/>
                <a:moveTo>
                  <a:pt x="2197072" y="1404607"/>
                </a:moveTo>
                <a:lnTo>
                  <a:pt x="2222871" y="1404607"/>
                </a:lnTo>
                <a:cubicBezTo>
                  <a:pt x="2239803" y="1404607"/>
                  <a:pt x="2251336" y="1407806"/>
                  <a:pt x="2257469" y="1414206"/>
                </a:cubicBezTo>
                <a:cubicBezTo>
                  <a:pt x="2263602" y="1420606"/>
                  <a:pt x="2266668" y="1428405"/>
                  <a:pt x="2266668" y="1437604"/>
                </a:cubicBezTo>
                <a:cubicBezTo>
                  <a:pt x="2266668" y="1447071"/>
                  <a:pt x="2263135" y="1454837"/>
                  <a:pt x="2256069" y="1460903"/>
                </a:cubicBezTo>
                <a:cubicBezTo>
                  <a:pt x="2249003" y="1466969"/>
                  <a:pt x="2236737" y="1470003"/>
                  <a:pt x="2219271" y="1470003"/>
                </a:cubicBezTo>
                <a:lnTo>
                  <a:pt x="2197072" y="1470003"/>
                </a:lnTo>
                <a:close/>
                <a:moveTo>
                  <a:pt x="1244572" y="1404607"/>
                </a:moveTo>
                <a:lnTo>
                  <a:pt x="1270371" y="1404607"/>
                </a:lnTo>
                <a:cubicBezTo>
                  <a:pt x="1287303" y="1404607"/>
                  <a:pt x="1298836" y="1407806"/>
                  <a:pt x="1304969" y="1414206"/>
                </a:cubicBezTo>
                <a:cubicBezTo>
                  <a:pt x="1311102" y="1420606"/>
                  <a:pt x="1314168" y="1428405"/>
                  <a:pt x="1314168" y="1437604"/>
                </a:cubicBezTo>
                <a:cubicBezTo>
                  <a:pt x="1314168" y="1447071"/>
                  <a:pt x="1310635" y="1454837"/>
                  <a:pt x="1303569" y="1460903"/>
                </a:cubicBezTo>
                <a:cubicBezTo>
                  <a:pt x="1296503" y="1466969"/>
                  <a:pt x="1284237" y="1470003"/>
                  <a:pt x="1266771" y="1470003"/>
                </a:cubicBezTo>
                <a:lnTo>
                  <a:pt x="1244572" y="1470003"/>
                </a:lnTo>
                <a:close/>
                <a:moveTo>
                  <a:pt x="1884347" y="1404207"/>
                </a:moveTo>
                <a:lnTo>
                  <a:pt x="1924145" y="1404207"/>
                </a:lnTo>
                <a:cubicBezTo>
                  <a:pt x="1940677" y="1404207"/>
                  <a:pt x="1951943" y="1406740"/>
                  <a:pt x="1957943" y="1411806"/>
                </a:cubicBezTo>
                <a:cubicBezTo>
                  <a:pt x="1963942" y="1416872"/>
                  <a:pt x="1966942" y="1424139"/>
                  <a:pt x="1966942" y="1433605"/>
                </a:cubicBezTo>
                <a:cubicBezTo>
                  <a:pt x="1966942" y="1440004"/>
                  <a:pt x="1965042" y="1445671"/>
                  <a:pt x="1961243" y="1450604"/>
                </a:cubicBezTo>
                <a:cubicBezTo>
                  <a:pt x="1957443" y="1455537"/>
                  <a:pt x="1952543" y="1458603"/>
                  <a:pt x="1946544" y="1459803"/>
                </a:cubicBezTo>
                <a:cubicBezTo>
                  <a:pt x="1934678" y="1462470"/>
                  <a:pt x="1926678" y="1463803"/>
                  <a:pt x="1922545" y="1463803"/>
                </a:cubicBezTo>
                <a:lnTo>
                  <a:pt x="1884347" y="1463803"/>
                </a:lnTo>
                <a:close/>
                <a:moveTo>
                  <a:pt x="3039728" y="1345010"/>
                </a:moveTo>
                <a:lnTo>
                  <a:pt x="3039728" y="1638192"/>
                </a:lnTo>
                <a:lnTo>
                  <a:pt x="3286913" y="1638192"/>
                </a:lnTo>
                <a:lnTo>
                  <a:pt x="3286913" y="1571796"/>
                </a:lnTo>
                <a:lnTo>
                  <a:pt x="3130522" y="1571796"/>
                </a:lnTo>
                <a:lnTo>
                  <a:pt x="3130522" y="1514000"/>
                </a:lnTo>
                <a:lnTo>
                  <a:pt x="3271514" y="1514000"/>
                </a:lnTo>
                <a:lnTo>
                  <a:pt x="3271514" y="1454203"/>
                </a:lnTo>
                <a:lnTo>
                  <a:pt x="3130522" y="1454203"/>
                </a:lnTo>
                <a:lnTo>
                  <a:pt x="3130522" y="1407606"/>
                </a:lnTo>
                <a:lnTo>
                  <a:pt x="3282513" y="1407606"/>
                </a:lnTo>
                <a:lnTo>
                  <a:pt x="3282513" y="1345010"/>
                </a:lnTo>
                <a:close/>
                <a:moveTo>
                  <a:pt x="2106078" y="1345010"/>
                </a:moveTo>
                <a:lnTo>
                  <a:pt x="2106078" y="1638192"/>
                </a:lnTo>
                <a:lnTo>
                  <a:pt x="2197072" y="1638192"/>
                </a:lnTo>
                <a:lnTo>
                  <a:pt x="2197072" y="1529399"/>
                </a:lnTo>
                <a:lnTo>
                  <a:pt x="2246669" y="1529399"/>
                </a:lnTo>
                <a:cubicBezTo>
                  <a:pt x="2283200" y="1529399"/>
                  <a:pt x="2310365" y="1521066"/>
                  <a:pt x="2328164" y="1504400"/>
                </a:cubicBezTo>
                <a:cubicBezTo>
                  <a:pt x="2345963" y="1487735"/>
                  <a:pt x="2354863" y="1464603"/>
                  <a:pt x="2354863" y="1435005"/>
                </a:cubicBezTo>
                <a:cubicBezTo>
                  <a:pt x="2354863" y="1406206"/>
                  <a:pt x="2346697" y="1384008"/>
                  <a:pt x="2330364" y="1368409"/>
                </a:cubicBezTo>
                <a:cubicBezTo>
                  <a:pt x="2314032" y="1352810"/>
                  <a:pt x="2289467" y="1345010"/>
                  <a:pt x="2256669" y="1345010"/>
                </a:cubicBezTo>
                <a:close/>
                <a:moveTo>
                  <a:pt x="1793353" y="1345010"/>
                </a:moveTo>
                <a:lnTo>
                  <a:pt x="1793353" y="1638192"/>
                </a:lnTo>
                <a:lnTo>
                  <a:pt x="1884347" y="1638192"/>
                </a:lnTo>
                <a:lnTo>
                  <a:pt x="1884347" y="1519199"/>
                </a:lnTo>
                <a:lnTo>
                  <a:pt x="1892347" y="1519199"/>
                </a:lnTo>
                <a:cubicBezTo>
                  <a:pt x="1900613" y="1519199"/>
                  <a:pt x="1908012" y="1521466"/>
                  <a:pt x="1914545" y="1525999"/>
                </a:cubicBezTo>
                <a:cubicBezTo>
                  <a:pt x="1919345" y="1529466"/>
                  <a:pt x="1924812" y="1536998"/>
                  <a:pt x="1930944" y="1548598"/>
                </a:cubicBezTo>
                <a:lnTo>
                  <a:pt x="1979370" y="1638192"/>
                </a:lnTo>
                <a:lnTo>
                  <a:pt x="2081735" y="1638192"/>
                </a:lnTo>
                <a:lnTo>
                  <a:pt x="2037863" y="1553238"/>
                </a:lnTo>
                <a:cubicBezTo>
                  <a:pt x="2035732" y="1548967"/>
                  <a:pt x="2031502" y="1542895"/>
                  <a:pt x="2025173" y="1535022"/>
                </a:cubicBezTo>
                <a:cubicBezTo>
                  <a:pt x="2018844" y="1527148"/>
                  <a:pt x="2014014" y="1522011"/>
                  <a:pt x="2010683" y="1519609"/>
                </a:cubicBezTo>
                <a:cubicBezTo>
                  <a:pt x="2005752" y="1516007"/>
                  <a:pt x="1997892" y="1512404"/>
                  <a:pt x="1987100" y="1508800"/>
                </a:cubicBezTo>
                <a:cubicBezTo>
                  <a:pt x="2000575" y="1505734"/>
                  <a:pt x="2011180" y="1501867"/>
                  <a:pt x="2018917" y="1497201"/>
                </a:cubicBezTo>
                <a:cubicBezTo>
                  <a:pt x="2031056" y="1489868"/>
                  <a:pt x="2040594" y="1480302"/>
                  <a:pt x="2047531" y="1468503"/>
                </a:cubicBezTo>
                <a:cubicBezTo>
                  <a:pt x="2054468" y="1456703"/>
                  <a:pt x="2057937" y="1442671"/>
                  <a:pt x="2057937" y="1426405"/>
                </a:cubicBezTo>
                <a:cubicBezTo>
                  <a:pt x="2057937" y="1407740"/>
                  <a:pt x="2053404" y="1391907"/>
                  <a:pt x="2044338" y="1378908"/>
                </a:cubicBezTo>
                <a:cubicBezTo>
                  <a:pt x="2035271" y="1365909"/>
                  <a:pt x="2023339" y="1357009"/>
                  <a:pt x="2008540" y="1352210"/>
                </a:cubicBezTo>
                <a:cubicBezTo>
                  <a:pt x="1993741" y="1347410"/>
                  <a:pt x="1972342" y="1345010"/>
                  <a:pt x="1944344" y="1345010"/>
                </a:cubicBezTo>
                <a:close/>
                <a:moveTo>
                  <a:pt x="1449453" y="1345010"/>
                </a:moveTo>
                <a:lnTo>
                  <a:pt x="1449453" y="1519684"/>
                </a:lnTo>
                <a:cubicBezTo>
                  <a:pt x="1449453" y="1534073"/>
                  <a:pt x="1452253" y="1550593"/>
                  <a:pt x="1457852" y="1569246"/>
                </a:cubicBezTo>
                <a:cubicBezTo>
                  <a:pt x="1461319" y="1580837"/>
                  <a:pt x="1467752" y="1592096"/>
                  <a:pt x="1477151" y="1603021"/>
                </a:cubicBezTo>
                <a:cubicBezTo>
                  <a:pt x="1486551" y="1613946"/>
                  <a:pt x="1496917" y="1622373"/>
                  <a:pt x="1508249" y="1628302"/>
                </a:cubicBezTo>
                <a:cubicBezTo>
                  <a:pt x="1519582" y="1634231"/>
                  <a:pt x="1533681" y="1638195"/>
                  <a:pt x="1550547" y="1640194"/>
                </a:cubicBezTo>
                <a:cubicBezTo>
                  <a:pt x="1567412" y="1642193"/>
                  <a:pt x="1582978" y="1643192"/>
                  <a:pt x="1597244" y="1643192"/>
                </a:cubicBezTo>
                <a:cubicBezTo>
                  <a:pt x="1621909" y="1643192"/>
                  <a:pt x="1643041" y="1639928"/>
                  <a:pt x="1660640" y="1633399"/>
                </a:cubicBezTo>
                <a:cubicBezTo>
                  <a:pt x="1673306" y="1628737"/>
                  <a:pt x="1685405" y="1620643"/>
                  <a:pt x="1696938" y="1609117"/>
                </a:cubicBezTo>
                <a:cubicBezTo>
                  <a:pt x="1708470" y="1597592"/>
                  <a:pt x="1716937" y="1584135"/>
                  <a:pt x="1722336" y="1568746"/>
                </a:cubicBezTo>
                <a:cubicBezTo>
                  <a:pt x="1727736" y="1553358"/>
                  <a:pt x="1730436" y="1537004"/>
                  <a:pt x="1730436" y="1519684"/>
                </a:cubicBezTo>
                <a:lnTo>
                  <a:pt x="1730436" y="1345010"/>
                </a:lnTo>
                <a:lnTo>
                  <a:pt x="1640041" y="1345010"/>
                </a:lnTo>
                <a:lnTo>
                  <a:pt x="1640041" y="1523843"/>
                </a:lnTo>
                <a:cubicBezTo>
                  <a:pt x="1640041" y="1540094"/>
                  <a:pt x="1635608" y="1552649"/>
                  <a:pt x="1626742" y="1561508"/>
                </a:cubicBezTo>
                <a:cubicBezTo>
                  <a:pt x="1617876" y="1570367"/>
                  <a:pt x="1605643" y="1574796"/>
                  <a:pt x="1590044" y="1574796"/>
                </a:cubicBezTo>
                <a:cubicBezTo>
                  <a:pt x="1574312" y="1574796"/>
                  <a:pt x="1562013" y="1570301"/>
                  <a:pt x="1553147" y="1561309"/>
                </a:cubicBezTo>
                <a:cubicBezTo>
                  <a:pt x="1544280" y="1552318"/>
                  <a:pt x="1539847" y="1539829"/>
                  <a:pt x="1539847" y="1523843"/>
                </a:cubicBezTo>
                <a:lnTo>
                  <a:pt x="1539847" y="1345010"/>
                </a:lnTo>
                <a:close/>
                <a:moveTo>
                  <a:pt x="1153578" y="1345010"/>
                </a:moveTo>
                <a:lnTo>
                  <a:pt x="1153578" y="1638192"/>
                </a:lnTo>
                <a:lnTo>
                  <a:pt x="1244572" y="1638192"/>
                </a:lnTo>
                <a:lnTo>
                  <a:pt x="1244572" y="1529399"/>
                </a:lnTo>
                <a:lnTo>
                  <a:pt x="1294169" y="1529399"/>
                </a:lnTo>
                <a:cubicBezTo>
                  <a:pt x="1330700" y="1529399"/>
                  <a:pt x="1357866" y="1521066"/>
                  <a:pt x="1375664" y="1504400"/>
                </a:cubicBezTo>
                <a:cubicBezTo>
                  <a:pt x="1393463" y="1487735"/>
                  <a:pt x="1402363" y="1464603"/>
                  <a:pt x="1402363" y="1435005"/>
                </a:cubicBezTo>
                <a:cubicBezTo>
                  <a:pt x="1402363" y="1406206"/>
                  <a:pt x="1394197" y="1384008"/>
                  <a:pt x="1377864" y="1368409"/>
                </a:cubicBezTo>
                <a:cubicBezTo>
                  <a:pt x="1361532" y="1352810"/>
                  <a:pt x="1336967" y="1345010"/>
                  <a:pt x="1304169" y="1345010"/>
                </a:cubicBezTo>
                <a:close/>
                <a:moveTo>
                  <a:pt x="2864446" y="1340010"/>
                </a:moveTo>
                <a:cubicBezTo>
                  <a:pt x="2833914" y="1340010"/>
                  <a:pt x="2809882" y="1343844"/>
                  <a:pt x="2792350" y="1351510"/>
                </a:cubicBezTo>
                <a:cubicBezTo>
                  <a:pt x="2774818" y="1359176"/>
                  <a:pt x="2761685" y="1369709"/>
                  <a:pt x="2752952" y="1383108"/>
                </a:cubicBezTo>
                <a:cubicBezTo>
                  <a:pt x="2744220" y="1396507"/>
                  <a:pt x="2739853" y="1410739"/>
                  <a:pt x="2739853" y="1425805"/>
                </a:cubicBezTo>
                <a:cubicBezTo>
                  <a:pt x="2739853" y="1448737"/>
                  <a:pt x="2748386" y="1467603"/>
                  <a:pt x="2765452" y="1482402"/>
                </a:cubicBezTo>
                <a:cubicBezTo>
                  <a:pt x="2782384" y="1497201"/>
                  <a:pt x="2810715" y="1509067"/>
                  <a:pt x="2850446" y="1518000"/>
                </a:cubicBezTo>
                <a:cubicBezTo>
                  <a:pt x="2874711" y="1523333"/>
                  <a:pt x="2890177" y="1528999"/>
                  <a:pt x="2896844" y="1534999"/>
                </a:cubicBezTo>
                <a:cubicBezTo>
                  <a:pt x="2903510" y="1540998"/>
                  <a:pt x="2906843" y="1547798"/>
                  <a:pt x="2906843" y="1555397"/>
                </a:cubicBezTo>
                <a:cubicBezTo>
                  <a:pt x="2906843" y="1563397"/>
                  <a:pt x="2903343" y="1570430"/>
                  <a:pt x="2896344" y="1576496"/>
                </a:cubicBezTo>
                <a:cubicBezTo>
                  <a:pt x="2889344" y="1582562"/>
                  <a:pt x="2879378" y="1585595"/>
                  <a:pt x="2866445" y="1585595"/>
                </a:cubicBezTo>
                <a:cubicBezTo>
                  <a:pt x="2849113" y="1585595"/>
                  <a:pt x="2835781" y="1579662"/>
                  <a:pt x="2826448" y="1567797"/>
                </a:cubicBezTo>
                <a:cubicBezTo>
                  <a:pt x="2820715" y="1560464"/>
                  <a:pt x="2816915" y="1549798"/>
                  <a:pt x="2815049" y="1535798"/>
                </a:cubicBezTo>
                <a:lnTo>
                  <a:pt x="2728854" y="1541198"/>
                </a:lnTo>
                <a:cubicBezTo>
                  <a:pt x="2731387" y="1570796"/>
                  <a:pt x="2742253" y="1595195"/>
                  <a:pt x="2761452" y="1614394"/>
                </a:cubicBezTo>
                <a:cubicBezTo>
                  <a:pt x="2780651" y="1633593"/>
                  <a:pt x="2815182" y="1643192"/>
                  <a:pt x="2865046" y="1643192"/>
                </a:cubicBezTo>
                <a:cubicBezTo>
                  <a:pt x="2893444" y="1643192"/>
                  <a:pt x="2916976" y="1639092"/>
                  <a:pt x="2935641" y="1630893"/>
                </a:cubicBezTo>
                <a:cubicBezTo>
                  <a:pt x="2954306" y="1622693"/>
                  <a:pt x="2968839" y="1610661"/>
                  <a:pt x="2979238" y="1594795"/>
                </a:cubicBezTo>
                <a:cubicBezTo>
                  <a:pt x="2989638" y="1578929"/>
                  <a:pt x="2994837" y="1561597"/>
                  <a:pt x="2994837" y="1542798"/>
                </a:cubicBezTo>
                <a:cubicBezTo>
                  <a:pt x="2994837" y="1526799"/>
                  <a:pt x="2990938" y="1512333"/>
                  <a:pt x="2983138" y="1499401"/>
                </a:cubicBezTo>
                <a:cubicBezTo>
                  <a:pt x="2975339" y="1486468"/>
                  <a:pt x="2962873" y="1475636"/>
                  <a:pt x="2945740" y="1466903"/>
                </a:cubicBezTo>
                <a:cubicBezTo>
                  <a:pt x="2928608" y="1458170"/>
                  <a:pt x="2900243" y="1449537"/>
                  <a:pt x="2860646" y="1441004"/>
                </a:cubicBezTo>
                <a:cubicBezTo>
                  <a:pt x="2844647" y="1437671"/>
                  <a:pt x="2834514" y="1434071"/>
                  <a:pt x="2830248" y="1430205"/>
                </a:cubicBezTo>
                <a:cubicBezTo>
                  <a:pt x="2825848" y="1426472"/>
                  <a:pt x="2823648" y="1422272"/>
                  <a:pt x="2823648" y="1417606"/>
                </a:cubicBezTo>
                <a:cubicBezTo>
                  <a:pt x="2823648" y="1411206"/>
                  <a:pt x="2826314" y="1405773"/>
                  <a:pt x="2831648" y="1401307"/>
                </a:cubicBezTo>
                <a:cubicBezTo>
                  <a:pt x="2836981" y="1396840"/>
                  <a:pt x="2844913" y="1394607"/>
                  <a:pt x="2855446" y="1394607"/>
                </a:cubicBezTo>
                <a:cubicBezTo>
                  <a:pt x="2868245" y="1394607"/>
                  <a:pt x="2878278" y="1397607"/>
                  <a:pt x="2885544" y="1403607"/>
                </a:cubicBezTo>
                <a:cubicBezTo>
                  <a:pt x="2892810" y="1409606"/>
                  <a:pt x="2897577" y="1419206"/>
                  <a:pt x="2899843" y="1432405"/>
                </a:cubicBezTo>
                <a:lnTo>
                  <a:pt x="2985238" y="1427405"/>
                </a:lnTo>
                <a:cubicBezTo>
                  <a:pt x="2981505" y="1397007"/>
                  <a:pt x="2969806" y="1374842"/>
                  <a:pt x="2950140" y="1360909"/>
                </a:cubicBezTo>
                <a:cubicBezTo>
                  <a:pt x="2930475" y="1346977"/>
                  <a:pt x="2901910" y="1340010"/>
                  <a:pt x="2864446" y="1340010"/>
                </a:cubicBezTo>
                <a:close/>
                <a:moveTo>
                  <a:pt x="2541744" y="1340010"/>
                </a:moveTo>
                <a:cubicBezTo>
                  <a:pt x="2494147" y="1340010"/>
                  <a:pt x="2457016" y="1353343"/>
                  <a:pt x="2430351" y="1380008"/>
                </a:cubicBezTo>
                <a:cubicBezTo>
                  <a:pt x="2403686" y="1406673"/>
                  <a:pt x="2390354" y="1443937"/>
                  <a:pt x="2390354" y="1491801"/>
                </a:cubicBezTo>
                <a:cubicBezTo>
                  <a:pt x="2390354" y="1526066"/>
                  <a:pt x="2397086" y="1554597"/>
                  <a:pt x="2410552" y="1577396"/>
                </a:cubicBezTo>
                <a:cubicBezTo>
                  <a:pt x="2424018" y="1600195"/>
                  <a:pt x="2441584" y="1616860"/>
                  <a:pt x="2463249" y="1627393"/>
                </a:cubicBezTo>
                <a:cubicBezTo>
                  <a:pt x="2484915" y="1637926"/>
                  <a:pt x="2512279" y="1643192"/>
                  <a:pt x="2545344" y="1643192"/>
                </a:cubicBezTo>
                <a:cubicBezTo>
                  <a:pt x="2577875" y="1643192"/>
                  <a:pt x="2605040" y="1637092"/>
                  <a:pt x="2626839" y="1624893"/>
                </a:cubicBezTo>
                <a:cubicBezTo>
                  <a:pt x="2648638" y="1612694"/>
                  <a:pt x="2665303" y="1595628"/>
                  <a:pt x="2676836" y="1573696"/>
                </a:cubicBezTo>
                <a:cubicBezTo>
                  <a:pt x="2688369" y="1551764"/>
                  <a:pt x="2694135" y="1523666"/>
                  <a:pt x="2694135" y="1489401"/>
                </a:cubicBezTo>
                <a:cubicBezTo>
                  <a:pt x="2694135" y="1442204"/>
                  <a:pt x="2680936" y="1405506"/>
                  <a:pt x="2654537" y="1379308"/>
                </a:cubicBezTo>
                <a:cubicBezTo>
                  <a:pt x="2628139" y="1353110"/>
                  <a:pt x="2590541" y="1340010"/>
                  <a:pt x="2541744" y="1340010"/>
                </a:cubicBezTo>
                <a:close/>
                <a:moveTo>
                  <a:pt x="2184400" y="0"/>
                </a:moveTo>
                <a:lnTo>
                  <a:pt x="4368800" y="2273300"/>
                </a:lnTo>
                <a:lnTo>
                  <a:pt x="0" y="22733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EAGLE GLOBE ANCHOR BLACK PIN US MARINES MCRD EGA Emblem Ceremony GRADUATION  GIFT">
            <a:extLst>
              <a:ext uri="{FF2B5EF4-FFF2-40B4-BE49-F238E27FC236}">
                <a16:creationId xmlns:a16="http://schemas.microsoft.com/office/drawing/2014/main" id="{6205C65C-8857-4B56-DC39-E792618386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8400" l="2000" r="93800">
                        <a14:foregroundMark x1="37200" y1="9400" x2="36200" y2="17200"/>
                        <a14:foregroundMark x1="45000" y1="5000" x2="49600" y2="9000"/>
                        <a14:foregroundMark x1="8000" y1="19200" x2="8000" y2="19200"/>
                        <a14:foregroundMark x1="90400" y1="22400" x2="90400" y2="22400"/>
                        <a14:foregroundMark x1="93800" y1="44600" x2="91600" y2="43400"/>
                        <a14:foregroundMark x1="39200" y1="90200" x2="39200" y2="90200"/>
                        <a14:foregroundMark x1="22600" y1="88800" x2="28400" y2="92000"/>
                        <a14:foregroundMark x1="41000" y1="98400" x2="41000" y2="94000"/>
                        <a14:foregroundMark x1="6600" y1="65400" x2="9800" y2="73200"/>
                        <a14:foregroundMark x1="2000" y1="63000" x2="5200" y2="62200"/>
                      </a14:backgroundRemoval>
                    </a14:imgEffect>
                  </a14:imgLayer>
                </a14:imgProps>
              </a:ext>
              <a:ext uri="{28A0092B-C50C-407E-A947-70E740481C1C}">
                <a14:useLocalDpi xmlns:a14="http://schemas.microsoft.com/office/drawing/2010/main" val="0"/>
              </a:ext>
            </a:extLst>
          </a:blip>
          <a:srcRect/>
          <a:stretch>
            <a:fillRect/>
          </a:stretch>
        </p:blipFill>
        <p:spPr bwMode="auto">
          <a:xfrm>
            <a:off x="5492999" y="3270969"/>
            <a:ext cx="1206000" cy="120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1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China Silhouette, East Asian, Traditional Elements, Iconic Architecture,  Cultural Landmark PNG">
            <a:extLst>
              <a:ext uri="{FF2B5EF4-FFF2-40B4-BE49-F238E27FC236}">
                <a16:creationId xmlns:a16="http://schemas.microsoft.com/office/drawing/2014/main" id="{4DB63383-1202-954E-2E6F-019715DAD22A}"/>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5435403" y="120949"/>
            <a:ext cx="1321193" cy="8950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F33D81-9F56-72CD-95E5-FBD6239767E7}"/>
              </a:ext>
            </a:extLst>
          </p:cNvPr>
          <p:cNvPicPr>
            <a:picLocks noChangeAspect="1"/>
          </p:cNvPicPr>
          <p:nvPr/>
        </p:nvPicPr>
        <p:blipFill>
          <a:blip r:embed="rId3"/>
          <a:stretch>
            <a:fillRect/>
          </a:stretch>
        </p:blipFill>
        <p:spPr>
          <a:xfrm>
            <a:off x="5732483" y="1090703"/>
            <a:ext cx="790531" cy="1099228"/>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C469DC7-C1E3-E519-F6E1-31751496E78E}"/>
              </a:ext>
            </a:extLst>
          </p:cNvPr>
          <p:cNvSpPr txBox="1">
            <a:spLocks/>
          </p:cNvSpPr>
          <p:nvPr/>
        </p:nvSpPr>
        <p:spPr>
          <a:xfrm>
            <a:off x="0" y="1951459"/>
            <a:ext cx="12192000" cy="9164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ENERGY</a:t>
            </a:r>
          </a:p>
        </p:txBody>
      </p:sp>
      <p:pic>
        <p:nvPicPr>
          <p:cNvPr id="5122" name="Picture 2" descr="EAGLE GLOBE ANCHOR BLACK PIN US MARINES MCRD EGA Emblem Ceremony GRADUATION  GIFT">
            <a:extLst>
              <a:ext uri="{FF2B5EF4-FFF2-40B4-BE49-F238E27FC236}">
                <a16:creationId xmlns:a16="http://schemas.microsoft.com/office/drawing/2014/main" id="{93A48DBA-3612-C111-7AB3-802A9B6FA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288" y="2808995"/>
            <a:ext cx="729421" cy="7294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7980124-21C3-7955-CC2C-9EAA17E99CC9}"/>
              </a:ext>
            </a:extLst>
          </p:cNvPr>
          <p:cNvSpPr txBox="1">
            <a:spLocks/>
          </p:cNvSpPr>
          <p:nvPr/>
        </p:nvSpPr>
        <p:spPr>
          <a:xfrm>
            <a:off x="-2" y="1480180"/>
            <a:ext cx="12192000" cy="2657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Black" panose="020B0A04020102020204" pitchFamily="34" charset="0"/>
              </a:rPr>
              <a:t>CULTURE</a:t>
            </a:r>
          </a:p>
        </p:txBody>
      </p:sp>
      <p:sp>
        <p:nvSpPr>
          <p:cNvPr id="7" name="Freeform: Shape 6">
            <a:extLst>
              <a:ext uri="{FF2B5EF4-FFF2-40B4-BE49-F238E27FC236}">
                <a16:creationId xmlns:a16="http://schemas.microsoft.com/office/drawing/2014/main" id="{8FF345F7-7564-6603-29C9-12D5081A446C}"/>
              </a:ext>
            </a:extLst>
          </p:cNvPr>
          <p:cNvSpPr/>
          <p:nvPr/>
        </p:nvSpPr>
        <p:spPr>
          <a:xfrm>
            <a:off x="3911598" y="4105429"/>
            <a:ext cx="4368800" cy="2273300"/>
          </a:xfrm>
          <a:custGeom>
            <a:avLst/>
            <a:gdLst/>
            <a:ahLst/>
            <a:cxnLst/>
            <a:rect l="l" t="t" r="r" b="b"/>
            <a:pathLst>
              <a:path w="4368800" h="2273300">
                <a:moveTo>
                  <a:pt x="2541544" y="1408606"/>
                </a:moveTo>
                <a:cubicBezTo>
                  <a:pt x="2560610" y="1408606"/>
                  <a:pt x="2575709" y="1414973"/>
                  <a:pt x="2586842" y="1427705"/>
                </a:cubicBezTo>
                <a:cubicBezTo>
                  <a:pt x="2597974" y="1440438"/>
                  <a:pt x="2603541" y="1460603"/>
                  <a:pt x="2603541" y="1488201"/>
                </a:cubicBezTo>
                <a:cubicBezTo>
                  <a:pt x="2603541" y="1520999"/>
                  <a:pt x="2598208" y="1543731"/>
                  <a:pt x="2587542" y="1556397"/>
                </a:cubicBezTo>
                <a:cubicBezTo>
                  <a:pt x="2576876" y="1569063"/>
                  <a:pt x="2561810" y="1575396"/>
                  <a:pt x="2542344" y="1575396"/>
                </a:cubicBezTo>
                <a:cubicBezTo>
                  <a:pt x="2523412" y="1575396"/>
                  <a:pt x="2508446" y="1568930"/>
                  <a:pt x="2497447" y="1555997"/>
                </a:cubicBezTo>
                <a:cubicBezTo>
                  <a:pt x="2486448" y="1543065"/>
                  <a:pt x="2480948" y="1521799"/>
                  <a:pt x="2480948" y="1492201"/>
                </a:cubicBezTo>
                <a:cubicBezTo>
                  <a:pt x="2480948" y="1462336"/>
                  <a:pt x="2486481" y="1440938"/>
                  <a:pt x="2497547" y="1428005"/>
                </a:cubicBezTo>
                <a:cubicBezTo>
                  <a:pt x="2508613" y="1415073"/>
                  <a:pt x="2523279" y="1408606"/>
                  <a:pt x="2541544" y="1408606"/>
                </a:cubicBezTo>
                <a:close/>
                <a:moveTo>
                  <a:pt x="2197072" y="1404607"/>
                </a:moveTo>
                <a:lnTo>
                  <a:pt x="2222871" y="1404607"/>
                </a:lnTo>
                <a:cubicBezTo>
                  <a:pt x="2239803" y="1404607"/>
                  <a:pt x="2251336" y="1407806"/>
                  <a:pt x="2257469" y="1414206"/>
                </a:cubicBezTo>
                <a:cubicBezTo>
                  <a:pt x="2263602" y="1420606"/>
                  <a:pt x="2266668" y="1428405"/>
                  <a:pt x="2266668" y="1437604"/>
                </a:cubicBezTo>
                <a:cubicBezTo>
                  <a:pt x="2266668" y="1447071"/>
                  <a:pt x="2263135" y="1454837"/>
                  <a:pt x="2256069" y="1460903"/>
                </a:cubicBezTo>
                <a:cubicBezTo>
                  <a:pt x="2249003" y="1466969"/>
                  <a:pt x="2236737" y="1470003"/>
                  <a:pt x="2219271" y="1470003"/>
                </a:cubicBezTo>
                <a:lnTo>
                  <a:pt x="2197072" y="1470003"/>
                </a:lnTo>
                <a:close/>
                <a:moveTo>
                  <a:pt x="1244572" y="1404607"/>
                </a:moveTo>
                <a:lnTo>
                  <a:pt x="1270371" y="1404607"/>
                </a:lnTo>
                <a:cubicBezTo>
                  <a:pt x="1287303" y="1404607"/>
                  <a:pt x="1298836" y="1407806"/>
                  <a:pt x="1304969" y="1414206"/>
                </a:cubicBezTo>
                <a:cubicBezTo>
                  <a:pt x="1311102" y="1420606"/>
                  <a:pt x="1314168" y="1428405"/>
                  <a:pt x="1314168" y="1437604"/>
                </a:cubicBezTo>
                <a:cubicBezTo>
                  <a:pt x="1314168" y="1447071"/>
                  <a:pt x="1310635" y="1454837"/>
                  <a:pt x="1303569" y="1460903"/>
                </a:cubicBezTo>
                <a:cubicBezTo>
                  <a:pt x="1296503" y="1466969"/>
                  <a:pt x="1284237" y="1470003"/>
                  <a:pt x="1266771" y="1470003"/>
                </a:cubicBezTo>
                <a:lnTo>
                  <a:pt x="1244572" y="1470003"/>
                </a:lnTo>
                <a:close/>
                <a:moveTo>
                  <a:pt x="1884347" y="1404207"/>
                </a:moveTo>
                <a:lnTo>
                  <a:pt x="1924145" y="1404207"/>
                </a:lnTo>
                <a:cubicBezTo>
                  <a:pt x="1940677" y="1404207"/>
                  <a:pt x="1951943" y="1406740"/>
                  <a:pt x="1957943" y="1411806"/>
                </a:cubicBezTo>
                <a:cubicBezTo>
                  <a:pt x="1963942" y="1416872"/>
                  <a:pt x="1966942" y="1424139"/>
                  <a:pt x="1966942" y="1433605"/>
                </a:cubicBezTo>
                <a:cubicBezTo>
                  <a:pt x="1966942" y="1440004"/>
                  <a:pt x="1965042" y="1445671"/>
                  <a:pt x="1961243" y="1450604"/>
                </a:cubicBezTo>
                <a:cubicBezTo>
                  <a:pt x="1957443" y="1455537"/>
                  <a:pt x="1952543" y="1458603"/>
                  <a:pt x="1946544" y="1459803"/>
                </a:cubicBezTo>
                <a:cubicBezTo>
                  <a:pt x="1934678" y="1462470"/>
                  <a:pt x="1926678" y="1463803"/>
                  <a:pt x="1922545" y="1463803"/>
                </a:cubicBezTo>
                <a:lnTo>
                  <a:pt x="1884347" y="1463803"/>
                </a:lnTo>
                <a:close/>
                <a:moveTo>
                  <a:pt x="3039728" y="1345010"/>
                </a:moveTo>
                <a:lnTo>
                  <a:pt x="3039728" y="1638192"/>
                </a:lnTo>
                <a:lnTo>
                  <a:pt x="3286913" y="1638192"/>
                </a:lnTo>
                <a:lnTo>
                  <a:pt x="3286913" y="1571796"/>
                </a:lnTo>
                <a:lnTo>
                  <a:pt x="3130522" y="1571796"/>
                </a:lnTo>
                <a:lnTo>
                  <a:pt x="3130522" y="1514000"/>
                </a:lnTo>
                <a:lnTo>
                  <a:pt x="3271514" y="1514000"/>
                </a:lnTo>
                <a:lnTo>
                  <a:pt x="3271514" y="1454203"/>
                </a:lnTo>
                <a:lnTo>
                  <a:pt x="3130522" y="1454203"/>
                </a:lnTo>
                <a:lnTo>
                  <a:pt x="3130522" y="1407606"/>
                </a:lnTo>
                <a:lnTo>
                  <a:pt x="3282513" y="1407606"/>
                </a:lnTo>
                <a:lnTo>
                  <a:pt x="3282513" y="1345010"/>
                </a:lnTo>
                <a:close/>
                <a:moveTo>
                  <a:pt x="2106078" y="1345010"/>
                </a:moveTo>
                <a:lnTo>
                  <a:pt x="2106078" y="1638192"/>
                </a:lnTo>
                <a:lnTo>
                  <a:pt x="2197072" y="1638192"/>
                </a:lnTo>
                <a:lnTo>
                  <a:pt x="2197072" y="1529399"/>
                </a:lnTo>
                <a:lnTo>
                  <a:pt x="2246669" y="1529399"/>
                </a:lnTo>
                <a:cubicBezTo>
                  <a:pt x="2283200" y="1529399"/>
                  <a:pt x="2310365" y="1521066"/>
                  <a:pt x="2328164" y="1504400"/>
                </a:cubicBezTo>
                <a:cubicBezTo>
                  <a:pt x="2345963" y="1487735"/>
                  <a:pt x="2354863" y="1464603"/>
                  <a:pt x="2354863" y="1435005"/>
                </a:cubicBezTo>
                <a:cubicBezTo>
                  <a:pt x="2354863" y="1406206"/>
                  <a:pt x="2346697" y="1384008"/>
                  <a:pt x="2330364" y="1368409"/>
                </a:cubicBezTo>
                <a:cubicBezTo>
                  <a:pt x="2314032" y="1352810"/>
                  <a:pt x="2289467" y="1345010"/>
                  <a:pt x="2256669" y="1345010"/>
                </a:cubicBezTo>
                <a:close/>
                <a:moveTo>
                  <a:pt x="1793353" y="1345010"/>
                </a:moveTo>
                <a:lnTo>
                  <a:pt x="1793353" y="1638192"/>
                </a:lnTo>
                <a:lnTo>
                  <a:pt x="1884347" y="1638192"/>
                </a:lnTo>
                <a:lnTo>
                  <a:pt x="1884347" y="1519199"/>
                </a:lnTo>
                <a:lnTo>
                  <a:pt x="1892347" y="1519199"/>
                </a:lnTo>
                <a:cubicBezTo>
                  <a:pt x="1900613" y="1519199"/>
                  <a:pt x="1908012" y="1521466"/>
                  <a:pt x="1914545" y="1525999"/>
                </a:cubicBezTo>
                <a:cubicBezTo>
                  <a:pt x="1919345" y="1529466"/>
                  <a:pt x="1924812" y="1536998"/>
                  <a:pt x="1930944" y="1548598"/>
                </a:cubicBezTo>
                <a:lnTo>
                  <a:pt x="1979370" y="1638192"/>
                </a:lnTo>
                <a:lnTo>
                  <a:pt x="2081735" y="1638192"/>
                </a:lnTo>
                <a:lnTo>
                  <a:pt x="2037863" y="1553238"/>
                </a:lnTo>
                <a:cubicBezTo>
                  <a:pt x="2035732" y="1548967"/>
                  <a:pt x="2031502" y="1542895"/>
                  <a:pt x="2025173" y="1535022"/>
                </a:cubicBezTo>
                <a:cubicBezTo>
                  <a:pt x="2018844" y="1527148"/>
                  <a:pt x="2014014" y="1522011"/>
                  <a:pt x="2010683" y="1519609"/>
                </a:cubicBezTo>
                <a:cubicBezTo>
                  <a:pt x="2005752" y="1516007"/>
                  <a:pt x="1997892" y="1512404"/>
                  <a:pt x="1987100" y="1508800"/>
                </a:cubicBezTo>
                <a:cubicBezTo>
                  <a:pt x="2000575" y="1505734"/>
                  <a:pt x="2011180" y="1501867"/>
                  <a:pt x="2018917" y="1497201"/>
                </a:cubicBezTo>
                <a:cubicBezTo>
                  <a:pt x="2031056" y="1489868"/>
                  <a:pt x="2040594" y="1480302"/>
                  <a:pt x="2047531" y="1468503"/>
                </a:cubicBezTo>
                <a:cubicBezTo>
                  <a:pt x="2054468" y="1456703"/>
                  <a:pt x="2057937" y="1442671"/>
                  <a:pt x="2057937" y="1426405"/>
                </a:cubicBezTo>
                <a:cubicBezTo>
                  <a:pt x="2057937" y="1407740"/>
                  <a:pt x="2053404" y="1391907"/>
                  <a:pt x="2044338" y="1378908"/>
                </a:cubicBezTo>
                <a:cubicBezTo>
                  <a:pt x="2035271" y="1365909"/>
                  <a:pt x="2023339" y="1357009"/>
                  <a:pt x="2008540" y="1352210"/>
                </a:cubicBezTo>
                <a:cubicBezTo>
                  <a:pt x="1993741" y="1347410"/>
                  <a:pt x="1972342" y="1345010"/>
                  <a:pt x="1944344" y="1345010"/>
                </a:cubicBezTo>
                <a:close/>
                <a:moveTo>
                  <a:pt x="1449453" y="1345010"/>
                </a:moveTo>
                <a:lnTo>
                  <a:pt x="1449453" y="1519684"/>
                </a:lnTo>
                <a:cubicBezTo>
                  <a:pt x="1449453" y="1534073"/>
                  <a:pt x="1452253" y="1550593"/>
                  <a:pt x="1457852" y="1569246"/>
                </a:cubicBezTo>
                <a:cubicBezTo>
                  <a:pt x="1461319" y="1580837"/>
                  <a:pt x="1467752" y="1592096"/>
                  <a:pt x="1477151" y="1603021"/>
                </a:cubicBezTo>
                <a:cubicBezTo>
                  <a:pt x="1486551" y="1613946"/>
                  <a:pt x="1496917" y="1622373"/>
                  <a:pt x="1508249" y="1628302"/>
                </a:cubicBezTo>
                <a:cubicBezTo>
                  <a:pt x="1519582" y="1634231"/>
                  <a:pt x="1533681" y="1638195"/>
                  <a:pt x="1550547" y="1640194"/>
                </a:cubicBezTo>
                <a:cubicBezTo>
                  <a:pt x="1567412" y="1642193"/>
                  <a:pt x="1582978" y="1643192"/>
                  <a:pt x="1597244" y="1643192"/>
                </a:cubicBezTo>
                <a:cubicBezTo>
                  <a:pt x="1621909" y="1643192"/>
                  <a:pt x="1643041" y="1639928"/>
                  <a:pt x="1660640" y="1633399"/>
                </a:cubicBezTo>
                <a:cubicBezTo>
                  <a:pt x="1673306" y="1628737"/>
                  <a:pt x="1685405" y="1620643"/>
                  <a:pt x="1696938" y="1609117"/>
                </a:cubicBezTo>
                <a:cubicBezTo>
                  <a:pt x="1708470" y="1597592"/>
                  <a:pt x="1716937" y="1584135"/>
                  <a:pt x="1722336" y="1568746"/>
                </a:cubicBezTo>
                <a:cubicBezTo>
                  <a:pt x="1727736" y="1553358"/>
                  <a:pt x="1730436" y="1537004"/>
                  <a:pt x="1730436" y="1519684"/>
                </a:cubicBezTo>
                <a:lnTo>
                  <a:pt x="1730436" y="1345010"/>
                </a:lnTo>
                <a:lnTo>
                  <a:pt x="1640041" y="1345010"/>
                </a:lnTo>
                <a:lnTo>
                  <a:pt x="1640041" y="1523843"/>
                </a:lnTo>
                <a:cubicBezTo>
                  <a:pt x="1640041" y="1540094"/>
                  <a:pt x="1635608" y="1552649"/>
                  <a:pt x="1626742" y="1561508"/>
                </a:cubicBezTo>
                <a:cubicBezTo>
                  <a:pt x="1617876" y="1570367"/>
                  <a:pt x="1605643" y="1574796"/>
                  <a:pt x="1590044" y="1574796"/>
                </a:cubicBezTo>
                <a:cubicBezTo>
                  <a:pt x="1574312" y="1574796"/>
                  <a:pt x="1562013" y="1570301"/>
                  <a:pt x="1553147" y="1561309"/>
                </a:cubicBezTo>
                <a:cubicBezTo>
                  <a:pt x="1544280" y="1552318"/>
                  <a:pt x="1539847" y="1539829"/>
                  <a:pt x="1539847" y="1523843"/>
                </a:cubicBezTo>
                <a:lnTo>
                  <a:pt x="1539847" y="1345010"/>
                </a:lnTo>
                <a:close/>
                <a:moveTo>
                  <a:pt x="1153578" y="1345010"/>
                </a:moveTo>
                <a:lnTo>
                  <a:pt x="1153578" y="1638192"/>
                </a:lnTo>
                <a:lnTo>
                  <a:pt x="1244572" y="1638192"/>
                </a:lnTo>
                <a:lnTo>
                  <a:pt x="1244572" y="1529399"/>
                </a:lnTo>
                <a:lnTo>
                  <a:pt x="1294169" y="1529399"/>
                </a:lnTo>
                <a:cubicBezTo>
                  <a:pt x="1330700" y="1529399"/>
                  <a:pt x="1357866" y="1521066"/>
                  <a:pt x="1375664" y="1504400"/>
                </a:cubicBezTo>
                <a:cubicBezTo>
                  <a:pt x="1393463" y="1487735"/>
                  <a:pt x="1402363" y="1464603"/>
                  <a:pt x="1402363" y="1435005"/>
                </a:cubicBezTo>
                <a:cubicBezTo>
                  <a:pt x="1402363" y="1406206"/>
                  <a:pt x="1394197" y="1384008"/>
                  <a:pt x="1377864" y="1368409"/>
                </a:cubicBezTo>
                <a:cubicBezTo>
                  <a:pt x="1361532" y="1352810"/>
                  <a:pt x="1336967" y="1345010"/>
                  <a:pt x="1304169" y="1345010"/>
                </a:cubicBezTo>
                <a:close/>
                <a:moveTo>
                  <a:pt x="2864446" y="1340010"/>
                </a:moveTo>
                <a:cubicBezTo>
                  <a:pt x="2833914" y="1340010"/>
                  <a:pt x="2809882" y="1343844"/>
                  <a:pt x="2792350" y="1351510"/>
                </a:cubicBezTo>
                <a:cubicBezTo>
                  <a:pt x="2774818" y="1359176"/>
                  <a:pt x="2761685" y="1369709"/>
                  <a:pt x="2752952" y="1383108"/>
                </a:cubicBezTo>
                <a:cubicBezTo>
                  <a:pt x="2744220" y="1396507"/>
                  <a:pt x="2739853" y="1410739"/>
                  <a:pt x="2739853" y="1425805"/>
                </a:cubicBezTo>
                <a:cubicBezTo>
                  <a:pt x="2739853" y="1448737"/>
                  <a:pt x="2748386" y="1467603"/>
                  <a:pt x="2765452" y="1482402"/>
                </a:cubicBezTo>
                <a:cubicBezTo>
                  <a:pt x="2782384" y="1497201"/>
                  <a:pt x="2810715" y="1509067"/>
                  <a:pt x="2850446" y="1518000"/>
                </a:cubicBezTo>
                <a:cubicBezTo>
                  <a:pt x="2874711" y="1523333"/>
                  <a:pt x="2890177" y="1528999"/>
                  <a:pt x="2896844" y="1534999"/>
                </a:cubicBezTo>
                <a:cubicBezTo>
                  <a:pt x="2903510" y="1540998"/>
                  <a:pt x="2906843" y="1547798"/>
                  <a:pt x="2906843" y="1555397"/>
                </a:cubicBezTo>
                <a:cubicBezTo>
                  <a:pt x="2906843" y="1563397"/>
                  <a:pt x="2903343" y="1570430"/>
                  <a:pt x="2896344" y="1576496"/>
                </a:cubicBezTo>
                <a:cubicBezTo>
                  <a:pt x="2889344" y="1582562"/>
                  <a:pt x="2879378" y="1585595"/>
                  <a:pt x="2866445" y="1585595"/>
                </a:cubicBezTo>
                <a:cubicBezTo>
                  <a:pt x="2849113" y="1585595"/>
                  <a:pt x="2835781" y="1579662"/>
                  <a:pt x="2826448" y="1567797"/>
                </a:cubicBezTo>
                <a:cubicBezTo>
                  <a:pt x="2820715" y="1560464"/>
                  <a:pt x="2816915" y="1549798"/>
                  <a:pt x="2815049" y="1535798"/>
                </a:cubicBezTo>
                <a:lnTo>
                  <a:pt x="2728854" y="1541198"/>
                </a:lnTo>
                <a:cubicBezTo>
                  <a:pt x="2731387" y="1570796"/>
                  <a:pt x="2742253" y="1595195"/>
                  <a:pt x="2761452" y="1614394"/>
                </a:cubicBezTo>
                <a:cubicBezTo>
                  <a:pt x="2780651" y="1633593"/>
                  <a:pt x="2815182" y="1643192"/>
                  <a:pt x="2865046" y="1643192"/>
                </a:cubicBezTo>
                <a:cubicBezTo>
                  <a:pt x="2893444" y="1643192"/>
                  <a:pt x="2916976" y="1639092"/>
                  <a:pt x="2935641" y="1630893"/>
                </a:cubicBezTo>
                <a:cubicBezTo>
                  <a:pt x="2954306" y="1622693"/>
                  <a:pt x="2968839" y="1610661"/>
                  <a:pt x="2979238" y="1594795"/>
                </a:cubicBezTo>
                <a:cubicBezTo>
                  <a:pt x="2989638" y="1578929"/>
                  <a:pt x="2994837" y="1561597"/>
                  <a:pt x="2994837" y="1542798"/>
                </a:cubicBezTo>
                <a:cubicBezTo>
                  <a:pt x="2994837" y="1526799"/>
                  <a:pt x="2990938" y="1512333"/>
                  <a:pt x="2983138" y="1499401"/>
                </a:cubicBezTo>
                <a:cubicBezTo>
                  <a:pt x="2975339" y="1486468"/>
                  <a:pt x="2962873" y="1475636"/>
                  <a:pt x="2945740" y="1466903"/>
                </a:cubicBezTo>
                <a:cubicBezTo>
                  <a:pt x="2928608" y="1458170"/>
                  <a:pt x="2900243" y="1449537"/>
                  <a:pt x="2860646" y="1441004"/>
                </a:cubicBezTo>
                <a:cubicBezTo>
                  <a:pt x="2844647" y="1437671"/>
                  <a:pt x="2834514" y="1434071"/>
                  <a:pt x="2830248" y="1430205"/>
                </a:cubicBezTo>
                <a:cubicBezTo>
                  <a:pt x="2825848" y="1426472"/>
                  <a:pt x="2823648" y="1422272"/>
                  <a:pt x="2823648" y="1417606"/>
                </a:cubicBezTo>
                <a:cubicBezTo>
                  <a:pt x="2823648" y="1411206"/>
                  <a:pt x="2826314" y="1405773"/>
                  <a:pt x="2831648" y="1401307"/>
                </a:cubicBezTo>
                <a:cubicBezTo>
                  <a:pt x="2836981" y="1396840"/>
                  <a:pt x="2844913" y="1394607"/>
                  <a:pt x="2855446" y="1394607"/>
                </a:cubicBezTo>
                <a:cubicBezTo>
                  <a:pt x="2868245" y="1394607"/>
                  <a:pt x="2878278" y="1397607"/>
                  <a:pt x="2885544" y="1403607"/>
                </a:cubicBezTo>
                <a:cubicBezTo>
                  <a:pt x="2892810" y="1409606"/>
                  <a:pt x="2897577" y="1419206"/>
                  <a:pt x="2899843" y="1432405"/>
                </a:cubicBezTo>
                <a:lnTo>
                  <a:pt x="2985238" y="1427405"/>
                </a:lnTo>
                <a:cubicBezTo>
                  <a:pt x="2981505" y="1397007"/>
                  <a:pt x="2969806" y="1374842"/>
                  <a:pt x="2950140" y="1360909"/>
                </a:cubicBezTo>
                <a:cubicBezTo>
                  <a:pt x="2930475" y="1346977"/>
                  <a:pt x="2901910" y="1340010"/>
                  <a:pt x="2864446" y="1340010"/>
                </a:cubicBezTo>
                <a:close/>
                <a:moveTo>
                  <a:pt x="2541744" y="1340010"/>
                </a:moveTo>
                <a:cubicBezTo>
                  <a:pt x="2494147" y="1340010"/>
                  <a:pt x="2457016" y="1353343"/>
                  <a:pt x="2430351" y="1380008"/>
                </a:cubicBezTo>
                <a:cubicBezTo>
                  <a:pt x="2403686" y="1406673"/>
                  <a:pt x="2390354" y="1443937"/>
                  <a:pt x="2390354" y="1491801"/>
                </a:cubicBezTo>
                <a:cubicBezTo>
                  <a:pt x="2390354" y="1526066"/>
                  <a:pt x="2397086" y="1554597"/>
                  <a:pt x="2410552" y="1577396"/>
                </a:cubicBezTo>
                <a:cubicBezTo>
                  <a:pt x="2424018" y="1600195"/>
                  <a:pt x="2441584" y="1616860"/>
                  <a:pt x="2463249" y="1627393"/>
                </a:cubicBezTo>
                <a:cubicBezTo>
                  <a:pt x="2484915" y="1637926"/>
                  <a:pt x="2512279" y="1643192"/>
                  <a:pt x="2545344" y="1643192"/>
                </a:cubicBezTo>
                <a:cubicBezTo>
                  <a:pt x="2577875" y="1643192"/>
                  <a:pt x="2605040" y="1637092"/>
                  <a:pt x="2626839" y="1624893"/>
                </a:cubicBezTo>
                <a:cubicBezTo>
                  <a:pt x="2648638" y="1612694"/>
                  <a:pt x="2665303" y="1595628"/>
                  <a:pt x="2676836" y="1573696"/>
                </a:cubicBezTo>
                <a:cubicBezTo>
                  <a:pt x="2688369" y="1551764"/>
                  <a:pt x="2694135" y="1523666"/>
                  <a:pt x="2694135" y="1489401"/>
                </a:cubicBezTo>
                <a:cubicBezTo>
                  <a:pt x="2694135" y="1442204"/>
                  <a:pt x="2680936" y="1405506"/>
                  <a:pt x="2654537" y="1379308"/>
                </a:cubicBezTo>
                <a:cubicBezTo>
                  <a:pt x="2628139" y="1353110"/>
                  <a:pt x="2590541" y="1340010"/>
                  <a:pt x="2541744" y="1340010"/>
                </a:cubicBezTo>
                <a:close/>
                <a:moveTo>
                  <a:pt x="2184400" y="0"/>
                </a:moveTo>
                <a:lnTo>
                  <a:pt x="4368800" y="2273300"/>
                </a:lnTo>
                <a:lnTo>
                  <a:pt x="0" y="22733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1152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4">
      <a:dk1>
        <a:srgbClr val="000000"/>
      </a:dk1>
      <a:lt1>
        <a:srgbClr val="7F7F7F"/>
      </a:lt1>
      <a:dk2>
        <a:srgbClr val="7F7F7F"/>
      </a:dk2>
      <a:lt2>
        <a:srgbClr val="7F7F7F"/>
      </a:lt2>
      <a:accent1>
        <a:srgbClr val="000000"/>
      </a:accent1>
      <a:accent2>
        <a:srgbClr val="000000"/>
      </a:accent2>
      <a:accent3>
        <a:srgbClr val="262626"/>
      </a:accent3>
      <a:accent4>
        <a:srgbClr val="000000"/>
      </a:accent4>
      <a:accent5>
        <a:srgbClr val="7F7F7F"/>
      </a:accent5>
      <a:accent6>
        <a:srgbClr val="0000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CE69E53473B4DAEA260CA2C593FB9" ma:contentTypeVersion="31" ma:contentTypeDescription="Create a new document." ma:contentTypeScope="" ma:versionID="f9e15173e5bf10900ca05760cc07a699">
  <xsd:schema xmlns:xsd="http://www.w3.org/2001/XMLSchema" xmlns:xs="http://www.w3.org/2001/XMLSchema" xmlns:p="http://schemas.microsoft.com/office/2006/metadata/properties" xmlns:ns1="http://schemas.microsoft.com/sharepoint/v3" xmlns:ns2="122ba526-5b92-472f-a618-280a5e2ea0b9" xmlns:ns3="f5a0c382-1dc3-4d00-a3d6-b39f1609cc86" targetNamespace="http://schemas.microsoft.com/office/2006/metadata/properties" ma:root="true" ma:fieldsID="3117201176191fbe06fa949f7179be5d" ns1:_="" ns2:_="" ns3:_="">
    <xsd:import namespace="http://schemas.microsoft.com/sharepoint/v3"/>
    <xsd:import namespace="122ba526-5b92-472f-a618-280a5e2ea0b9"/>
    <xsd:import namespace="f5a0c382-1dc3-4d00-a3d6-b39f1609c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SolutionArchitect" minOccurs="0"/>
                <xsd:element ref="ns2:ProjectManager" minOccurs="0"/>
                <xsd:element ref="ns2:Confirmed_x0020_Quote_x003f_" minOccurs="0"/>
                <xsd:element ref="ns2:Date"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DeliveryDate" minOccurs="0"/>
                <xsd:element ref="ns2:RentalAgreement" minOccurs="0"/>
                <xsd:element ref="ns2:Rep" minOccurs="0"/>
                <xsd:element ref="ns2:Branch" minOccurs="0"/>
                <xsd:element ref="ns2:MediaServiceObjectDetectorVersions" minOccurs="0"/>
                <xsd:element ref="ns2:MediaServiceSearchProperties" minOccurs="0"/>
                <xsd:element ref="ns2:Filecrea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ba526-5b92-472f-a618-280a5e2ea0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lutionArchitect" ma:index="12" nillable="true" ma:displayName="Solution Architect" ma:format="Dropdown" ma:list="UserInfo" ma:SharePointGroup="0" ma:internalName="SolutionArchite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Manager" ma:index="13" nillable="true" ma:displayName="Project Manager" ma:format="Dropdown" ma:list="UserInfo" ma:SharePointGroup="0" ma:internalName="ProjectManag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firmed_x0020_Quote_x003f_" ma:index="14" nillable="true" ma:displayName="Confirmed Quote?" ma:default="1" ma:internalName="Confirmed_x0020_Quote_x003f_">
      <xsd:simpleType>
        <xsd:restriction base="dms:Boolean"/>
      </xsd:simpleType>
    </xsd:element>
    <xsd:element name="Date" ma:index="15" nillable="true" ma:displayName="Date" ma:format="DateOnly" ma:internalName="Date">
      <xsd:simpleType>
        <xsd:restriction base="dms:DateTime"/>
      </xsd:simpleType>
    </xsd:element>
    <xsd:element name="_Flow_SignoffStatus" ma:index="16" nillable="true" ma:displayName="Sign-off status" ma:internalName="Sign_x002d_off_x0020_status">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5706904-bd68-4ba9-81fe-66a5b4b7a6e4" ma:termSetId="09814cd3-568e-fe90-9814-8d621ff8fb84" ma:anchorId="fba54fb3-c3e1-fe81-a776-ca4b69148c4d" ma:open="true" ma:isKeyword="false">
      <xsd:complexType>
        <xsd:sequence>
          <xsd:element ref="pc:Terms" minOccurs="0" maxOccurs="1"/>
        </xsd:sequence>
      </xsd:complexType>
    </xsd:element>
    <xsd:element name="DeliveryDate" ma:index="31" nillable="true" ma:displayName="Delivery Date" ma:format="DateOnly" ma:internalName="DeliveryDate">
      <xsd:simpleType>
        <xsd:restriction base="dms:DateTime"/>
      </xsd:simpleType>
    </xsd:element>
    <xsd:element name="RentalAgreement" ma:index="32" nillable="true" ma:displayName="Rental Agreement" ma:format="Dropdown" ma:internalName="RentalAgreement">
      <xsd:simpleType>
        <xsd:restriction base="dms:Text">
          <xsd:maxLength value="255"/>
        </xsd:restriction>
      </xsd:simpleType>
    </xsd:element>
    <xsd:element name="Rep" ma:index="33" nillable="true" ma:displayName="Rep" ma:format="Dropdown" ma:internalName="Rep">
      <xsd:simpleType>
        <xsd:restriction base="dms:Text">
          <xsd:maxLength value="255"/>
        </xsd:restriction>
      </xsd:simpleType>
    </xsd:element>
    <xsd:element name="Branch" ma:index="34" nillable="true" ma:displayName="Branch" ma:format="Dropdown" ma:internalName="Branch">
      <xsd:simpleType>
        <xsd:restriction base="dms:Choice">
          <xsd:enumeration value="Atlanta"/>
          <xsd:enumeration value="Chicago"/>
          <xsd:enumeration value="Dallas"/>
          <xsd:enumeration value="Las Vegas"/>
          <xsd:enumeration value="Los Angeles"/>
          <xsd:enumeration value="New Jersey"/>
          <xsd:enumeration value="Orlando"/>
          <xsd:enumeration value="Phoenix"/>
          <xsd:enumeration value="San Francisco"/>
          <xsd:enumeration value="Seattle"/>
          <xsd:enumeration value="Washington DC"/>
          <xsd:enumeration value="Unknown"/>
          <xsd:enumeration value="Cross Rental"/>
        </xsd:restriction>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Filecreated" ma:index="37" nillable="true" ma:displayName="File created" ma:description="Date that a file was first created instead of the date that it was uploaded to SharePoint" ma:format="DateOnly" ma:internalName="Filecreated">
      <xsd:simpleType>
        <xsd:restriction base="dms:DateTim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0c382-1dc3-4d00-a3d6-b39f1609c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a6d8d71-dce8-4304-83c1-f3f1082ca90a}" ma:internalName="TaxCatchAll" ma:showField="CatchAllData" ma:web="f5a0c382-1dc3-4d00-a3d6-b39f1609c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p xmlns="122ba526-5b92-472f-a618-280a5e2ea0b9" xsi:nil="true"/>
    <_ip_UnifiedCompliancePolicyUIAction xmlns="http://schemas.microsoft.com/sharepoint/v3" xsi:nil="true"/>
    <Branch xmlns="122ba526-5b92-472f-a618-280a5e2ea0b9" xsi:nil="true"/>
    <_Flow_SignoffStatus xmlns="122ba526-5b92-472f-a618-280a5e2ea0b9" xsi:nil="true"/>
    <ProjectManager xmlns="122ba526-5b92-472f-a618-280a5e2ea0b9">
      <UserInfo>
        <DisplayName/>
        <AccountId xsi:nil="true"/>
        <AccountType/>
      </UserInfo>
    </ProjectManager>
    <SolutionArchitect xmlns="122ba526-5b92-472f-a618-280a5e2ea0b9">
      <UserInfo>
        <DisplayName/>
        <AccountId xsi:nil="true"/>
        <AccountType/>
      </UserInfo>
    </SolutionArchitect>
    <Confirmed_x0020_Quote_x003f_ xmlns="122ba526-5b92-472f-a618-280a5e2ea0b9">true</Confirmed_x0020_Quote_x003f_>
    <Date xmlns="122ba526-5b92-472f-a618-280a5e2ea0b9" xsi:nil="true"/>
    <_ip_UnifiedCompliancePolicyProperties xmlns="http://schemas.microsoft.com/sharepoint/v3" xsi:nil="true"/>
    <DeliveryDate xmlns="122ba526-5b92-472f-a618-280a5e2ea0b9" xsi:nil="true"/>
    <RentalAgreement xmlns="122ba526-5b92-472f-a618-280a5e2ea0b9" xsi:nil="true"/>
    <lcf76f155ced4ddcb4097134ff3c332f xmlns="122ba526-5b92-472f-a618-280a5e2ea0b9">
      <Terms xmlns="http://schemas.microsoft.com/office/infopath/2007/PartnerControls"/>
    </lcf76f155ced4ddcb4097134ff3c332f>
    <TaxCatchAll xmlns="f5a0c382-1dc3-4d00-a3d6-b39f1609cc86" xsi:nil="true"/>
    <Filecreated xmlns="122ba526-5b92-472f-a618-280a5e2ea0b9" xsi:nil="true"/>
  </documentManagement>
</p:properties>
</file>

<file path=customXml/itemProps1.xml><?xml version="1.0" encoding="utf-8"?>
<ds:datastoreItem xmlns:ds="http://schemas.openxmlformats.org/officeDocument/2006/customXml" ds:itemID="{56F5ED8C-9353-4A64-AD19-48C8056EF78F}"/>
</file>

<file path=customXml/itemProps2.xml><?xml version="1.0" encoding="utf-8"?>
<ds:datastoreItem xmlns:ds="http://schemas.openxmlformats.org/officeDocument/2006/customXml" ds:itemID="{89139D8D-403B-4EF3-AA77-98E3DA90C2EB}"/>
</file>

<file path=customXml/itemProps3.xml><?xml version="1.0" encoding="utf-8"?>
<ds:datastoreItem xmlns:ds="http://schemas.openxmlformats.org/officeDocument/2006/customXml" ds:itemID="{D1568EC7-C62E-4689-8620-AC18618CDBCA}"/>
</file>

<file path=docProps/app.xml><?xml version="1.0" encoding="utf-8"?>
<Properties xmlns="http://schemas.openxmlformats.org/officeDocument/2006/extended-properties" xmlns:vt="http://schemas.openxmlformats.org/officeDocument/2006/docPropsVTypes">
  <TotalTime>4908</TotalTime>
  <Words>2377</Words>
  <Application>Microsoft Office PowerPoint</Application>
  <PresentationFormat>Widescreen</PresentationFormat>
  <Paragraphs>235</Paragraphs>
  <Slides>42</Slides>
  <Notes>15</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Aptos Display</vt:lpstr>
      <vt:lpstr>Arial</vt:lpstr>
      <vt:lpstr>Arial Black</vt:lpstr>
      <vt:lpstr>Calibri</vt:lpstr>
      <vt:lpstr>Gill Sans MT</vt:lpstr>
      <vt:lpstr>Times New Roman</vt:lpstr>
      <vt:lpstr>ui-sans-serif</vt:lpstr>
      <vt:lpstr>Office Theme</vt:lpstr>
      <vt:lpstr>Enlisted Professional Military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Burgan GySgt Cord E</dc:creator>
  <cp:lastModifiedBy>Burgan GySgt Cord E</cp:lastModifiedBy>
  <cp:revision>1</cp:revision>
  <dcterms:created xsi:type="dcterms:W3CDTF">2025-01-25T19:07:03Z</dcterms:created>
  <dcterms:modified xsi:type="dcterms:W3CDTF">2025-04-15T11:37:24Z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0x010100E3FCE69E53473B4DAEA260CA2C593FB9</vt:lpwstr>
  </property>
</Properties>
</file>