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52" r:id="rId5"/>
    <p:sldMasterId id="2147483659" r:id="rId6"/>
    <p:sldMasterId id="2147483868" r:id="rId7"/>
  </p:sldMasterIdLst>
  <p:notesMasterIdLst>
    <p:notesMasterId r:id="rId15"/>
  </p:notesMasterIdLst>
  <p:sldIdLst>
    <p:sldId id="2147481989" r:id="rId8"/>
    <p:sldId id="2147481919" r:id="rId9"/>
    <p:sldId id="2147481922" r:id="rId10"/>
    <p:sldId id="2147481988" r:id="rId11"/>
    <p:sldId id="2147482031" r:id="rId12"/>
    <p:sldId id="2147482030" r:id="rId13"/>
    <p:sldId id="263" r:id="rId14"/>
  </p:sldIdLst>
  <p:sldSz cx="9144000" cy="6858000" type="screen4x3"/>
  <p:notesSz cx="7023100" cy="9309100"/>
  <p:embeddedFontLst>
    <p:embeddedFont>
      <p:font typeface="Bahnschrift" panose="020B0502040204020203" pitchFamily="34" charset="0"/>
      <p:regular r:id="rId16"/>
      <p:bold r:id="rId17"/>
    </p:embeddedFont>
    <p:embeddedFont>
      <p:font typeface="Bell MT" panose="02020503060305020303" pitchFamily="18" charset="0"/>
      <p:regular r:id="rId18"/>
      <p:bold r:id="rId19"/>
      <p:italic r:id="rId20"/>
      <p:boldItalic r:id="rId21"/>
    </p:embeddedFont>
    <p:embeddedFont>
      <p:font typeface="Biome" panose="020B0503030204020804" pitchFamily="34" charset="0"/>
      <p:regular r:id="rId22"/>
      <p:italic r:id="rId23"/>
    </p:embeddedFont>
    <p:embeddedFont>
      <p:font typeface="Franklin Gothic Heavy" panose="020B0903020102020204" pitchFamily="34" charset="0"/>
      <p:regular r:id="rId24"/>
      <p:italic r:id="rId25"/>
    </p:embeddedFont>
    <p:embeddedFont>
      <p:font typeface="Franklin Gothic Medium" panose="020B0603020102020204" pitchFamily="34" charset="0"/>
      <p:regular r:id="rId26"/>
      <p: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904"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69" roundtripDataSignature="AMtx7mhTTu/3kgMKbUselRgbLKT+XfHZ6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1D5A16-DDBF-723D-1AAF-412AF2F7CA1D}" name="Oakley CIV Stephen L" initials="SO" userId="S::steve.oakley@usmc.mil::8278e5a4-2c8c-4fcc-bdaf-2118a5fff06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B4252D"/>
    <a:srgbClr val="F6A704"/>
    <a:srgbClr val="1621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933B1A-F3B9-4EF5-B187-5822164DCC50}" v="161" dt="2026-04-24T16:42:32.3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904"/>
      </p:guideLst>
    </p:cSldViewPr>
  </p:slideViewPr>
  <p:notesViewPr>
    <p:cSldViewPr snapToGrid="0">
      <p:cViewPr>
        <p:scale>
          <a:sx n="1" d="2"/>
          <a:sy n="1" d="2"/>
        </p:scale>
        <p:origin x="0" y="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customXml" Target="../customXml/item3.xml"/><Relationship Id="rId21" Type="http://schemas.openxmlformats.org/officeDocument/2006/relationships/font" Target="fonts/font6.fntdata"/><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font" Target="fonts/font2.fntdata"/><Relationship Id="rId25" Type="http://schemas.openxmlformats.org/officeDocument/2006/relationships/font" Target="fonts/font10.fntdata"/><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70" Type="http://schemas.openxmlformats.org/officeDocument/2006/relationships/presProps" Target="presProp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font" Target="fonts/font9.fntdata"/><Relationship Id="rId7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3.xml"/><Relationship Id="rId19" Type="http://schemas.openxmlformats.org/officeDocument/2006/relationships/font" Target="fonts/font4.fntdata"/><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font" Target="fonts/font7.fntdata"/><Relationship Id="rId27" Type="http://schemas.openxmlformats.org/officeDocument/2006/relationships/font" Target="fonts/font12.fntdata"/><Relationship Id="rId69" Type="http://customschemas.google.com/relationships/presentationmetadata" Target="metadata"/><Relationship Id="rId8" Type="http://schemas.openxmlformats.org/officeDocument/2006/relationships/slide" Target="slides/slide1.xml"/><Relationship Id="rId7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2" y="3"/>
            <a:ext cx="3043664" cy="465775"/>
          </a:xfrm>
          <a:prstGeom prst="rect">
            <a:avLst/>
          </a:prstGeom>
          <a:noFill/>
          <a:ln>
            <a:noFill/>
          </a:ln>
        </p:spPr>
        <p:txBody>
          <a:bodyPr spcFirstLastPara="1" wrap="square" lIns="93289" tIns="46645" rIns="93289" bIns="46645"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77830" y="3"/>
            <a:ext cx="3043664" cy="465775"/>
          </a:xfrm>
          <a:prstGeom prst="rect">
            <a:avLst/>
          </a:prstGeom>
          <a:noFill/>
          <a:ln>
            <a:noFill/>
          </a:ln>
        </p:spPr>
        <p:txBody>
          <a:bodyPr spcFirstLastPara="1" wrap="square" lIns="93289" tIns="46645" rIns="93289" bIns="46645"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84275"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2634" y="4422465"/>
            <a:ext cx="5617837" cy="4188775"/>
          </a:xfrm>
          <a:prstGeom prst="rect">
            <a:avLst/>
          </a:prstGeom>
          <a:noFill/>
          <a:ln>
            <a:noFill/>
          </a:ln>
        </p:spPr>
        <p:txBody>
          <a:bodyPr spcFirstLastPara="1" wrap="square" lIns="93289" tIns="46645" rIns="93289" bIns="46645" anchor="t" anchorCtr="0">
            <a:norm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2" y="8841726"/>
            <a:ext cx="3043664" cy="465775"/>
          </a:xfrm>
          <a:prstGeom prst="rect">
            <a:avLst/>
          </a:prstGeom>
          <a:noFill/>
          <a:ln>
            <a:noFill/>
          </a:ln>
        </p:spPr>
        <p:txBody>
          <a:bodyPr spcFirstLastPara="1" wrap="square" lIns="93289" tIns="46645" rIns="93289" bIns="46645"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77830" y="8841726"/>
            <a:ext cx="3043664" cy="465775"/>
          </a:xfrm>
          <a:prstGeom prst="rect">
            <a:avLst/>
          </a:prstGeom>
          <a:noFill/>
          <a:ln>
            <a:noFill/>
          </a:ln>
        </p:spPr>
        <p:txBody>
          <a:bodyPr spcFirstLastPara="1" wrap="square" lIns="93289" tIns="46645" rIns="93289" bIns="46645" anchor="b" anchorCtr="0">
            <a:noAutofit/>
          </a:bodyPr>
          <a:lstStyle/>
          <a:p>
            <a:pPr algn="r"/>
            <a:fld id="{00000000-1234-1234-1234-123412341234}" type="slidenum">
              <a:rPr lang="en-US" sz="1200" smtClean="0">
                <a:solidFill>
                  <a:schemeClr val="dk1"/>
                </a:solidFill>
              </a:rPr>
              <a:pPr algn="r"/>
              <a:t>‹#›</a:t>
            </a:fld>
            <a:endParaRPr lang="en-US" sz="1200">
              <a:solidFill>
                <a:schemeClr val="dk1"/>
              </a:solidFil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7DA9D-E841-E467-A5E7-62D2F98BA3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408191-6A03-8BAB-048B-BCA8D2D72D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F9CED6-AAF4-5B4F-F07D-C73CB182B46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45C3565-BD21-93A6-14E2-F9FD5BCED898}"/>
              </a:ext>
            </a:extLst>
          </p:cNvPr>
          <p:cNvSpPr>
            <a:spLocks noGrp="1"/>
          </p:cNvSpPr>
          <p:nvPr>
            <p:ph type="sldNum" sz="quarter" idx="5"/>
          </p:nvPr>
        </p:nvSpPr>
        <p:spPr/>
        <p:txBody>
          <a:bodyPr/>
          <a:lstStyle/>
          <a:p>
            <a:fld id="{C2EE7726-1D75-43D4-A2D3-A2F4EE2BD433}" type="slidenum">
              <a:rPr lang="en-US" smtClean="0"/>
              <a:t>6</a:t>
            </a:fld>
            <a:endParaRPr lang="en-US"/>
          </a:p>
        </p:txBody>
      </p:sp>
    </p:spTree>
    <p:extLst>
      <p:ext uri="{BB962C8B-B14F-4D97-AF65-F5344CB8AC3E}">
        <p14:creationId xmlns:p14="http://schemas.microsoft.com/office/powerpoint/2010/main" val="535499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01F7F-3501-52B1-EBCD-8C8673F918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EB54EA-8FCD-844D-1141-971B55C10B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75EB73-728E-EA0B-9EE1-C1857897464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A1E0F1C-6EDA-2D1A-6CC4-21E6B45BEF3E}"/>
              </a:ext>
            </a:extLst>
          </p:cNvPr>
          <p:cNvSpPr>
            <a:spLocks noGrp="1"/>
          </p:cNvSpPr>
          <p:nvPr>
            <p:ph type="sldNum" sz="quarter" idx="5"/>
          </p:nvPr>
        </p:nvSpPr>
        <p:spPr/>
        <p:txBody>
          <a:bodyPr/>
          <a:lstStyle/>
          <a:p>
            <a:fld id="{C2EE7726-1D75-43D4-A2D3-A2F4EE2BD433}" type="slidenum">
              <a:rPr lang="en-US" smtClean="0"/>
              <a:t>7</a:t>
            </a:fld>
            <a:endParaRPr lang="en-US"/>
          </a:p>
        </p:txBody>
      </p:sp>
    </p:spTree>
    <p:extLst>
      <p:ext uri="{BB962C8B-B14F-4D97-AF65-F5344CB8AC3E}">
        <p14:creationId xmlns:p14="http://schemas.microsoft.com/office/powerpoint/2010/main" val="1233224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5564776" y="287383"/>
            <a:ext cx="3492138" cy="539931"/>
          </a:xfrm>
          <a:prstGeom prst="rect">
            <a:avLst/>
          </a:prstGeom>
        </p:spPr>
        <p:txBody>
          <a:bodyPr anchor="ctr"/>
          <a:lstStyle>
            <a:lvl1pPr algn="ctr">
              <a:defRPr>
                <a:solidFill>
                  <a:schemeClr val="bg1"/>
                </a:solidFill>
                <a:latin typeface="Franklin Gothic Heavy" panose="020B0903020102020204" pitchFamily="34" charset="0"/>
              </a:defRPr>
            </a:lvl1pPr>
          </a:lstStyle>
          <a:p>
            <a:r>
              <a:rPr lang="en-US"/>
              <a:t>Click to edit Master title style</a:t>
            </a:r>
          </a:p>
        </p:txBody>
      </p:sp>
      <p:sp>
        <p:nvSpPr>
          <p:cNvPr id="3" name="Date Placeholder 2"/>
          <p:cNvSpPr>
            <a:spLocks noGrp="1"/>
          </p:cNvSpPr>
          <p:nvPr>
            <p:ph type="dt" idx="10"/>
          </p:nvPr>
        </p:nvSpPr>
        <p:spPr/>
        <p:txBody>
          <a:bodyPr/>
          <a:lstStyle/>
          <a:p>
            <a:endParaRPr lang="en-US"/>
          </a:p>
        </p:txBody>
      </p:sp>
      <p:sp>
        <p:nvSpPr>
          <p:cNvPr id="4" name="Footer Placeholder 3"/>
          <p:cNvSpPr>
            <a:spLocks noGrp="1"/>
          </p:cNvSpPr>
          <p:nvPr>
            <p:ph type="ftr" idx="11"/>
          </p:nvPr>
        </p:nvSpPr>
        <p:spPr/>
        <p:txBody>
          <a:bodyPr/>
          <a:lstStyle/>
          <a:p>
            <a:endParaRPr lang="en-US"/>
          </a:p>
        </p:txBody>
      </p:sp>
      <p:sp>
        <p:nvSpPr>
          <p:cNvPr id="6" name="Text Placeholder 5"/>
          <p:cNvSpPr>
            <a:spLocks noGrp="1"/>
          </p:cNvSpPr>
          <p:nvPr>
            <p:ph type="body" sz="quarter" idx="12"/>
          </p:nvPr>
        </p:nvSpPr>
        <p:spPr>
          <a:xfrm>
            <a:off x="457200" y="1175657"/>
            <a:ext cx="4032250" cy="4721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4663440" y="1172482"/>
            <a:ext cx="4032250" cy="472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3717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39886" y="1488136"/>
            <a:ext cx="5075464" cy="1855955"/>
          </a:xfrm>
          <a:prstGeom prst="rect">
            <a:avLst/>
          </a:prstGeom>
        </p:spPr>
        <p:txBody>
          <a:bodyPr anchor="t">
            <a:normAutofit/>
          </a:bodyPr>
          <a:lstStyle>
            <a:lvl1pPr algn="ctr">
              <a:defRPr sz="4800">
                <a:solidFill>
                  <a:srgbClr val="16216A"/>
                </a:solidFill>
              </a:defRPr>
            </a:lvl1pPr>
          </a:lstStyle>
          <a:p>
            <a:r>
              <a:rPr lang="en-US"/>
              <a:t>Click to edit Master title style</a:t>
            </a:r>
          </a:p>
        </p:txBody>
      </p:sp>
      <p:sp>
        <p:nvSpPr>
          <p:cNvPr id="3" name="Subtitle 2"/>
          <p:cNvSpPr>
            <a:spLocks noGrp="1"/>
          </p:cNvSpPr>
          <p:nvPr>
            <p:ph type="subTitle" idx="1"/>
          </p:nvPr>
        </p:nvSpPr>
        <p:spPr>
          <a:xfrm>
            <a:off x="4371702" y="3967811"/>
            <a:ext cx="4143647" cy="1655762"/>
          </a:xfrm>
          <a:prstGeom prst="rect">
            <a:avLst/>
          </a:prstGeom>
        </p:spPr>
        <p:txBody>
          <a:bodyPr anchor="ctr"/>
          <a:lstStyle>
            <a:lvl1pPr marL="0" indent="0" algn="ctr">
              <a:buNone/>
              <a:defRPr sz="2400">
                <a:solidFill>
                  <a:srgbClr val="F6A704"/>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5313861" y="5882168"/>
            <a:ext cx="2057400" cy="365125"/>
          </a:xfrm>
          <a:prstGeom prst="rect">
            <a:avLst/>
          </a:prstGeom>
        </p:spPr>
        <p:txBody>
          <a:bodyPr/>
          <a:lstStyle>
            <a:lvl1pPr algn="ctr">
              <a:defRPr sz="1400">
                <a:latin typeface="Franklin Gothic Medium" panose="020B0603020102020204" pitchFamily="34" charset="0"/>
              </a:defRPr>
            </a:lvl1pPr>
          </a:lstStyle>
          <a:p>
            <a:fld id="{0AFAF91D-88BD-4392-8035-A99FCD35882F}" type="datetimeFigureOut">
              <a:rPr lang="en-US" smtClean="0"/>
              <a:pPr/>
              <a:t>4/24/2026</a:t>
            </a:fld>
            <a:endParaRPr lang="en-US"/>
          </a:p>
        </p:txBody>
      </p:sp>
    </p:spTree>
    <p:extLst>
      <p:ext uri="{BB962C8B-B14F-4D97-AF65-F5344CB8AC3E}">
        <p14:creationId xmlns:p14="http://schemas.microsoft.com/office/powerpoint/2010/main" val="2888115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4"/>
        <p:cNvGrpSpPr/>
        <p:nvPr/>
      </p:nvGrpSpPr>
      <p:grpSpPr>
        <a:xfrm>
          <a:off x="0" y="0"/>
          <a:ext cx="0" cy="0"/>
          <a:chOff x="0" y="0"/>
          <a:chExt cx="0" cy="0"/>
        </a:xfrm>
      </p:grpSpPr>
      <p:sp>
        <p:nvSpPr>
          <p:cNvPr id="25" name="Google Shape;25;p9"/>
          <p:cNvSpPr txBox="1">
            <a:spLocks noGrp="1"/>
          </p:cNvSpPr>
          <p:nvPr>
            <p:ph type="title"/>
          </p:nvPr>
        </p:nvSpPr>
        <p:spPr>
          <a:xfrm>
            <a:off x="5638800" y="311145"/>
            <a:ext cx="3352800" cy="487362"/>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1" i="0" u="none" strike="noStrike" cap="none">
                <a:solidFill>
                  <a:schemeClr val="lt1"/>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r>
              <a:rPr lang="en-US"/>
              <a:t>Click to edit Master title style</a:t>
            </a:r>
            <a:endParaRPr/>
          </a:p>
        </p:txBody>
      </p:sp>
      <p:sp>
        <p:nvSpPr>
          <p:cNvPr id="26" name="Google Shape;26;p9"/>
          <p:cNvSpPr txBox="1">
            <a:spLocks noGrp="1"/>
          </p:cNvSpPr>
          <p:nvPr>
            <p:ph type="body" idx="1"/>
          </p:nvPr>
        </p:nvSpPr>
        <p:spPr>
          <a:xfrm>
            <a:off x="457200" y="1143000"/>
            <a:ext cx="8229600" cy="49831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en-US"/>
              <a:t>Edit Master text styles</a:t>
            </a:r>
          </a:p>
        </p:txBody>
      </p:sp>
      <p:sp>
        <p:nvSpPr>
          <p:cNvPr id="27" name="Google Shape;27;p9"/>
          <p:cNvSpPr txBox="1">
            <a:spLocks noGrp="1"/>
          </p:cNvSpPr>
          <p:nvPr>
            <p:ph type="dt" idx="10"/>
          </p:nvPr>
        </p:nvSpPr>
        <p:spPr>
          <a:xfrm>
            <a:off x="457200" y="6248400"/>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 name="Title Placeholder 4"/>
          <p:cNvSpPr txBox="1">
            <a:spLocks/>
          </p:cNvSpPr>
          <p:nvPr userDrawn="1"/>
        </p:nvSpPr>
        <p:spPr>
          <a:xfrm>
            <a:off x="0" y="0"/>
            <a:ext cx="9144000" cy="685800"/>
          </a:xfrm>
          <a:prstGeom prst="rect">
            <a:avLst/>
          </a:prstGeom>
        </p:spPr>
        <p:txBody>
          <a:bodyPr vert="horz" lIns="0" tIns="34290" rIns="0" bIns="34290" rtlCol="0" anchor="ctr">
            <a:normAutofit/>
          </a:bodyPr>
          <a:lstStyle>
            <a:lvl1pPr marL="0" indent="0" algn="ctr" defTabSz="914400" rtl="0" eaLnBrk="1" latinLnBrk="0" hangingPunct="1">
              <a:spcBef>
                <a:spcPct val="0"/>
              </a:spcBef>
              <a:buNone/>
              <a:defRPr lang="en-US" sz="2800" b="1" i="1" kern="1200" dirty="0">
                <a:solidFill>
                  <a:schemeClr val="bg1"/>
                </a:solidFill>
                <a:effectLst>
                  <a:outerShdw blurRad="38100" dist="38100" dir="2700000" algn="tl">
                    <a:srgbClr val="000000">
                      <a:alpha val="43137"/>
                    </a:srgbClr>
                  </a:outerShdw>
                </a:effectLst>
                <a:latin typeface="+mn-lt"/>
                <a:ea typeface="+mj-ea"/>
                <a:cs typeface="Arial" panose="020B0604020202020204" pitchFamily="34" charset="0"/>
              </a:defRPr>
            </a:lvl1pPr>
          </a:lstStyle>
          <a:p>
            <a:endParaRPr lang="en-US" sz="2100" i="0">
              <a:effectLst/>
            </a:endParaRPr>
          </a:p>
        </p:txBody>
      </p:sp>
    </p:spTree>
    <p:extLst>
      <p:ext uri="{BB962C8B-B14F-4D97-AF65-F5344CB8AC3E}">
        <p14:creationId xmlns:p14="http://schemas.microsoft.com/office/powerpoint/2010/main" val="3643853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5564776" y="287383"/>
            <a:ext cx="3492138" cy="539931"/>
          </a:xfrm>
          <a:prstGeom prst="rect">
            <a:avLst/>
          </a:prstGeom>
        </p:spPr>
        <p:txBody>
          <a:bodyPr anchor="ctr"/>
          <a:lstStyle>
            <a:lvl1pPr algn="ctr">
              <a:defRPr>
                <a:solidFill>
                  <a:schemeClr val="bg1"/>
                </a:solidFill>
                <a:latin typeface="Franklin Gothic Heavy" panose="020B0903020102020204" pitchFamily="34" charset="0"/>
              </a:defRPr>
            </a:lvl1pPr>
          </a:lstStyle>
          <a:p>
            <a:r>
              <a:rPr lang="en-US"/>
              <a:t>Click to edit Master title style</a:t>
            </a:r>
          </a:p>
        </p:txBody>
      </p:sp>
      <p:sp>
        <p:nvSpPr>
          <p:cNvPr id="3" name="Date Placeholder 2"/>
          <p:cNvSpPr>
            <a:spLocks noGrp="1"/>
          </p:cNvSpPr>
          <p:nvPr>
            <p:ph type="dt" idx="10"/>
          </p:nvPr>
        </p:nvSpPr>
        <p:spPr/>
        <p:txBody>
          <a:bodyPr/>
          <a:lstStyle/>
          <a:p>
            <a:endParaRPr lang="en-US"/>
          </a:p>
        </p:txBody>
      </p:sp>
      <p:sp>
        <p:nvSpPr>
          <p:cNvPr id="4" name="Footer Placeholder 3"/>
          <p:cNvSpPr>
            <a:spLocks noGrp="1"/>
          </p:cNvSpPr>
          <p:nvPr>
            <p:ph type="ftr" idx="11"/>
          </p:nvPr>
        </p:nvSpPr>
        <p:spPr/>
        <p:txBody>
          <a:bodyPr/>
          <a:lstStyle/>
          <a:p>
            <a:endParaRPr lang="en-US"/>
          </a:p>
        </p:txBody>
      </p:sp>
      <p:sp>
        <p:nvSpPr>
          <p:cNvPr id="6" name="Text Placeholder 5"/>
          <p:cNvSpPr>
            <a:spLocks noGrp="1"/>
          </p:cNvSpPr>
          <p:nvPr>
            <p:ph type="body" sz="quarter" idx="12"/>
          </p:nvPr>
        </p:nvSpPr>
        <p:spPr>
          <a:xfrm>
            <a:off x="457200" y="1175657"/>
            <a:ext cx="4032250" cy="4721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4663440" y="1172482"/>
            <a:ext cx="4032250" cy="472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0126647"/>
      </p:ext>
    </p:extLst>
  </p:cSld>
  <p:clrMapOvr>
    <a:masterClrMapping/>
  </p:clrMapOvr>
  <p:hf sldNum="0"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ad Chart">
    <p:spTree>
      <p:nvGrpSpPr>
        <p:cNvPr id="1" name=""/>
        <p:cNvGrpSpPr/>
        <p:nvPr/>
      </p:nvGrpSpPr>
      <p:grpSpPr>
        <a:xfrm>
          <a:off x="0" y="0"/>
          <a:ext cx="0" cy="0"/>
          <a:chOff x="0" y="0"/>
          <a:chExt cx="0" cy="0"/>
        </a:xfrm>
      </p:grpSpPr>
      <p:sp>
        <p:nvSpPr>
          <p:cNvPr id="2" name="Title 1"/>
          <p:cNvSpPr>
            <a:spLocks noGrp="1"/>
          </p:cNvSpPr>
          <p:nvPr>
            <p:ph type="title"/>
          </p:nvPr>
        </p:nvSpPr>
        <p:spPr>
          <a:xfrm>
            <a:off x="5564776" y="287383"/>
            <a:ext cx="3492138" cy="539931"/>
          </a:xfrm>
          <a:prstGeom prst="rect">
            <a:avLst/>
          </a:prstGeom>
        </p:spPr>
        <p:txBody>
          <a:bodyPr anchor="ctr"/>
          <a:lstStyle>
            <a:lvl1pPr algn="ctr">
              <a:defRPr>
                <a:solidFill>
                  <a:schemeClr val="bg1"/>
                </a:solidFill>
                <a:latin typeface="Franklin Gothic Heavy" panose="020B0903020102020204" pitchFamily="34" charset="0"/>
              </a:defRPr>
            </a:lvl1pPr>
          </a:lstStyle>
          <a:p>
            <a:r>
              <a:rPr lang="en-US"/>
              <a:t>Click to edit Master title style</a:t>
            </a:r>
          </a:p>
        </p:txBody>
      </p:sp>
      <p:sp>
        <p:nvSpPr>
          <p:cNvPr id="3" name="Date Placeholder 2"/>
          <p:cNvSpPr>
            <a:spLocks noGrp="1"/>
          </p:cNvSpPr>
          <p:nvPr>
            <p:ph type="dt" idx="10"/>
          </p:nvPr>
        </p:nvSpPr>
        <p:spPr/>
        <p:txBody>
          <a:bodyPr/>
          <a:lstStyle/>
          <a:p>
            <a:endParaRPr lang="en-US"/>
          </a:p>
        </p:txBody>
      </p:sp>
      <p:sp>
        <p:nvSpPr>
          <p:cNvPr id="4" name="Footer Placeholder 3"/>
          <p:cNvSpPr>
            <a:spLocks noGrp="1"/>
          </p:cNvSpPr>
          <p:nvPr>
            <p:ph type="ftr" idx="11"/>
          </p:nvPr>
        </p:nvSpPr>
        <p:spPr/>
        <p:txBody>
          <a:bodyPr/>
          <a:lstStyle/>
          <a:p>
            <a:endParaRPr lang="en-US"/>
          </a:p>
        </p:txBody>
      </p:sp>
      <p:sp>
        <p:nvSpPr>
          <p:cNvPr id="6" name="Text Placeholder 5"/>
          <p:cNvSpPr>
            <a:spLocks noGrp="1"/>
          </p:cNvSpPr>
          <p:nvPr>
            <p:ph type="body" sz="quarter" idx="12"/>
          </p:nvPr>
        </p:nvSpPr>
        <p:spPr>
          <a:xfrm>
            <a:off x="457200" y="1175658"/>
            <a:ext cx="4032250" cy="24179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4663440" y="1172482"/>
            <a:ext cx="4032250" cy="24212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4"/>
          </p:nvPr>
        </p:nvSpPr>
        <p:spPr>
          <a:xfrm>
            <a:off x="457200" y="3730188"/>
            <a:ext cx="4032250" cy="24179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p:cNvSpPr>
            <a:spLocks noGrp="1"/>
          </p:cNvSpPr>
          <p:nvPr>
            <p:ph type="body" sz="quarter" idx="15"/>
          </p:nvPr>
        </p:nvSpPr>
        <p:spPr>
          <a:xfrm>
            <a:off x="4663440" y="3727012"/>
            <a:ext cx="4032250" cy="24212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p:nvCxnSpPr>
        <p:spPr>
          <a:xfrm>
            <a:off x="457200" y="3654607"/>
            <a:ext cx="823849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2" name="Straight Connector 11"/>
          <p:cNvCxnSpPr/>
          <p:nvPr/>
        </p:nvCxnSpPr>
        <p:spPr>
          <a:xfrm>
            <a:off x="4572000" y="1172482"/>
            <a:ext cx="8708" cy="4975692"/>
          </a:xfrm>
          <a:prstGeom prst="line">
            <a:avLst/>
          </a:prstGeom>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209002787"/>
      </p:ext>
    </p:extLst>
  </p:cSld>
  <p:clrMapOvr>
    <a:masterClrMapping/>
  </p:clrMapOvr>
  <p:hf sldNum="0"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Media Content">
    <p:spTree>
      <p:nvGrpSpPr>
        <p:cNvPr id="1" name=""/>
        <p:cNvGrpSpPr/>
        <p:nvPr/>
      </p:nvGrpSpPr>
      <p:grpSpPr>
        <a:xfrm>
          <a:off x="0" y="0"/>
          <a:ext cx="0" cy="0"/>
          <a:chOff x="0" y="0"/>
          <a:chExt cx="0" cy="0"/>
        </a:xfrm>
      </p:grpSpPr>
      <p:sp>
        <p:nvSpPr>
          <p:cNvPr id="2" name="Title 1"/>
          <p:cNvSpPr>
            <a:spLocks noGrp="1"/>
          </p:cNvSpPr>
          <p:nvPr>
            <p:ph type="title"/>
          </p:nvPr>
        </p:nvSpPr>
        <p:spPr>
          <a:xfrm>
            <a:off x="5573486" y="286745"/>
            <a:ext cx="3492137" cy="540566"/>
          </a:xfrm>
          <a:prstGeom prst="rect">
            <a:avLst/>
          </a:prstGeom>
        </p:spPr>
        <p:txBody>
          <a:bodyPr anchor="ctr"/>
          <a:lstStyle>
            <a:lvl1pPr algn="ctr">
              <a:defRPr>
                <a:solidFill>
                  <a:schemeClr val="bg1"/>
                </a:solidFill>
                <a:latin typeface="Franklin Gothic Heavy" panose="020B0903020102020204" pitchFamily="34" charset="0"/>
              </a:defRPr>
            </a:lvl1pPr>
          </a:lstStyle>
          <a:p>
            <a:r>
              <a:rPr lang="en-US"/>
              <a:t>Click to edit Master title style</a:t>
            </a:r>
          </a:p>
        </p:txBody>
      </p:sp>
      <p:sp>
        <p:nvSpPr>
          <p:cNvPr id="3" name="Date Placeholder 2"/>
          <p:cNvSpPr>
            <a:spLocks noGrp="1"/>
          </p:cNvSpPr>
          <p:nvPr>
            <p:ph type="dt" idx="10"/>
          </p:nvPr>
        </p:nvSpPr>
        <p:spPr/>
        <p:txBody>
          <a:bodyPr/>
          <a:lstStyle/>
          <a:p>
            <a:endParaRPr lang="en-US"/>
          </a:p>
        </p:txBody>
      </p:sp>
      <p:sp>
        <p:nvSpPr>
          <p:cNvPr id="4" name="Footer Placeholder 3"/>
          <p:cNvSpPr>
            <a:spLocks noGrp="1"/>
          </p:cNvSpPr>
          <p:nvPr>
            <p:ph type="ftr" idx="11"/>
          </p:nvPr>
        </p:nvSpPr>
        <p:spPr/>
        <p:txBody>
          <a:bodyPr/>
          <a:lstStyle/>
          <a:p>
            <a:endParaRPr lang="en-US"/>
          </a:p>
        </p:txBody>
      </p:sp>
      <p:sp>
        <p:nvSpPr>
          <p:cNvPr id="6" name="Content Placeholder 5"/>
          <p:cNvSpPr>
            <a:spLocks noGrp="1"/>
          </p:cNvSpPr>
          <p:nvPr>
            <p:ph sz="quarter" idx="12"/>
          </p:nvPr>
        </p:nvSpPr>
        <p:spPr>
          <a:xfrm>
            <a:off x="457199" y="1131888"/>
            <a:ext cx="8225247" cy="49387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8093650"/>
      </p:ext>
    </p:extLst>
  </p:cSld>
  <p:clrMapOvr>
    <a:masterClrMapping/>
  </p:clrMapOvr>
  <p:hf sldNum="0"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5634443" y="304800"/>
            <a:ext cx="3283134" cy="522515"/>
          </a:xfrm>
          <a:prstGeom prst="rect">
            <a:avLst/>
          </a:prstGeom>
        </p:spPr>
        <p:txBody>
          <a:bodyPr anchor="ctr"/>
          <a:lstStyle>
            <a:lvl1pPr algn="ctr">
              <a:defRPr>
                <a:solidFill>
                  <a:schemeClr val="bg1"/>
                </a:solidFill>
                <a:latin typeface="Franklin Gothic Heavy" panose="020B0903020102020204" pitchFamily="34" charset="0"/>
              </a:defRPr>
            </a:lvl1pPr>
          </a:lstStyle>
          <a:p>
            <a:r>
              <a:rPr lang="en-US"/>
              <a:t>Click to edit Master title style</a:t>
            </a:r>
          </a:p>
        </p:txBody>
      </p:sp>
      <p:sp>
        <p:nvSpPr>
          <p:cNvPr id="3" name="Date Placeholder 2"/>
          <p:cNvSpPr>
            <a:spLocks noGrp="1"/>
          </p:cNvSpPr>
          <p:nvPr>
            <p:ph type="dt" idx="10"/>
          </p:nvPr>
        </p:nvSpPr>
        <p:spPr/>
        <p:txBody>
          <a:bodyPr/>
          <a:lstStyle/>
          <a:p>
            <a:endParaRPr lang="en-US"/>
          </a:p>
        </p:txBody>
      </p:sp>
      <p:sp>
        <p:nvSpPr>
          <p:cNvPr id="4" name="Footer Placeholder 3"/>
          <p:cNvSpPr>
            <a:spLocks noGrp="1"/>
          </p:cNvSpPr>
          <p:nvPr>
            <p:ph type="ftr" idx="11"/>
          </p:nvPr>
        </p:nvSpPr>
        <p:spPr/>
        <p:txBody>
          <a:bodyPr/>
          <a:lstStyle/>
          <a:p>
            <a:endParaRPr lang="en-US"/>
          </a:p>
        </p:txBody>
      </p:sp>
    </p:spTree>
    <p:extLst>
      <p:ext uri="{BB962C8B-B14F-4D97-AF65-F5344CB8AC3E}">
        <p14:creationId xmlns:p14="http://schemas.microsoft.com/office/powerpoint/2010/main" val="3032463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 (No Title)">
    <p:spTree>
      <p:nvGrpSpPr>
        <p:cNvPr id="1" name=""/>
        <p:cNvGrpSpPr/>
        <p:nvPr/>
      </p:nvGrpSpPr>
      <p:grpSpPr>
        <a:xfrm>
          <a:off x="0" y="0"/>
          <a:ext cx="0" cy="0"/>
          <a:chOff x="0" y="0"/>
          <a:chExt cx="0" cy="0"/>
        </a:xfrm>
      </p:grpSpPr>
      <p:sp>
        <p:nvSpPr>
          <p:cNvPr id="3" name="Date Placeholder 2"/>
          <p:cNvSpPr>
            <a:spLocks noGrp="1"/>
          </p:cNvSpPr>
          <p:nvPr>
            <p:ph type="dt" idx="10"/>
          </p:nvPr>
        </p:nvSpPr>
        <p:spPr/>
        <p:txBody>
          <a:bodyPr/>
          <a:lstStyle/>
          <a:p>
            <a:endParaRPr lang="en-US"/>
          </a:p>
        </p:txBody>
      </p:sp>
      <p:sp>
        <p:nvSpPr>
          <p:cNvPr id="4" name="Footer Placeholder 3"/>
          <p:cNvSpPr>
            <a:spLocks noGrp="1"/>
          </p:cNvSpPr>
          <p:nvPr>
            <p:ph type="ftr" idx="11"/>
          </p:nvPr>
        </p:nvSpPr>
        <p:spPr/>
        <p:txBody>
          <a:bodyPr/>
          <a:lstStyle/>
          <a:p>
            <a:endParaRPr lang="en-US"/>
          </a:p>
        </p:txBody>
      </p:sp>
    </p:spTree>
    <p:extLst>
      <p:ext uri="{BB962C8B-B14F-4D97-AF65-F5344CB8AC3E}">
        <p14:creationId xmlns:p14="http://schemas.microsoft.com/office/powerpoint/2010/main" val="541123429"/>
      </p:ext>
    </p:extLst>
  </p:cSld>
  <p:clrMapOvr>
    <a:masterClrMapping/>
  </p:clrMapOvr>
  <p:hf sldNum="0"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9"/>
          <p:cNvSpPr txBox="1">
            <a:spLocks noGrp="1"/>
          </p:cNvSpPr>
          <p:nvPr>
            <p:ph type="title"/>
          </p:nvPr>
        </p:nvSpPr>
        <p:spPr>
          <a:xfrm>
            <a:off x="5638800" y="311145"/>
            <a:ext cx="3352800" cy="487362"/>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chemeClr val="lt1"/>
                </a:solidFill>
                <a:latin typeface="Franklin Gothic Medium" panose="020B0603020102020204" pitchFamily="34" charset="0"/>
                <a:ea typeface="Franklin Gothic Medium" panose="020B0603020102020204" pitchFamily="34" charset="0"/>
                <a:cs typeface="Arial"/>
                <a:sym typeface="Arial"/>
              </a:defRPr>
            </a:lvl1pPr>
            <a:lvl2pPr marR="0" lvl="1" algn="ctr" rtl="0">
              <a:spcBef>
                <a:spcPts val="0"/>
              </a:spcBef>
              <a:spcAft>
                <a:spcPts val="0"/>
              </a:spcAft>
              <a:buSzPts val="1400"/>
              <a:buNone/>
              <a:defRPr sz="33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3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3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3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3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3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3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300" b="0" i="0" u="none" strike="noStrike" cap="none">
                <a:solidFill>
                  <a:schemeClr val="dk2"/>
                </a:solidFill>
                <a:latin typeface="Arial"/>
                <a:ea typeface="Arial"/>
                <a:cs typeface="Arial"/>
                <a:sym typeface="Arial"/>
              </a:defRPr>
            </a:lvl9pPr>
          </a:lstStyle>
          <a:p>
            <a:r>
              <a:rPr lang="en-US"/>
              <a:t>Click to edit Master title style</a:t>
            </a:r>
            <a:endParaRPr/>
          </a:p>
        </p:txBody>
      </p:sp>
      <p:sp>
        <p:nvSpPr>
          <p:cNvPr id="26" name="Google Shape;26;p9"/>
          <p:cNvSpPr txBox="1">
            <a:spLocks noGrp="1"/>
          </p:cNvSpPr>
          <p:nvPr>
            <p:ph type="body" idx="1"/>
          </p:nvPr>
        </p:nvSpPr>
        <p:spPr>
          <a:xfrm>
            <a:off x="457200" y="1143004"/>
            <a:ext cx="8229600" cy="4983163"/>
          </a:xfrm>
          <a:prstGeom prst="rect">
            <a:avLst/>
          </a:prstGeom>
          <a:noFill/>
          <a:ln>
            <a:noFill/>
          </a:ln>
        </p:spPr>
        <p:txBody>
          <a:bodyPr spcFirstLastPara="1" wrap="square" lIns="91425" tIns="45700" rIns="91425" bIns="45700" anchor="t" anchorCtr="0">
            <a:noAutofit/>
          </a:bodyPr>
          <a:lstStyle>
            <a:lvl1pPr marL="342900" lvl="0" indent="-257175" algn="l">
              <a:spcBef>
                <a:spcPts val="270"/>
              </a:spcBef>
              <a:spcAft>
                <a:spcPts val="0"/>
              </a:spcAft>
              <a:buClr>
                <a:schemeClr val="dk1"/>
              </a:buClr>
              <a:buSzPts val="1800"/>
              <a:buChar char="•"/>
              <a:defRPr>
                <a:latin typeface="Franklin Gothic Medium" panose="020B0603020102020204" pitchFamily="34" charset="0"/>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pPr lvl="0"/>
            <a:r>
              <a:rPr lang="en-US"/>
              <a:t>Edit Master text styles</a:t>
            </a:r>
          </a:p>
        </p:txBody>
      </p:sp>
      <p:sp>
        <p:nvSpPr>
          <p:cNvPr id="27" name="Google Shape;27;p9"/>
          <p:cNvSpPr txBox="1">
            <a:spLocks noGrp="1"/>
          </p:cNvSpPr>
          <p:nvPr>
            <p:ph type="dt" idx="10"/>
          </p:nvPr>
        </p:nvSpPr>
        <p:spPr>
          <a:xfrm>
            <a:off x="457200" y="6248400"/>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atin typeface="Franklin Gothic Medium" panose="020B06030201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8" name="Google Shape;28;p9"/>
          <p:cNvSpPr txBox="1"/>
          <p:nvPr/>
        </p:nvSpPr>
        <p:spPr>
          <a:xfrm>
            <a:off x="6975896" y="6399003"/>
            <a:ext cx="2133600" cy="476250"/>
          </a:xfrm>
          <a:prstGeom prst="rect">
            <a:avLst/>
          </a:prstGeom>
          <a:noFill/>
          <a:ln>
            <a:noFill/>
          </a:ln>
        </p:spPr>
        <p:txBody>
          <a:bodyPr spcFirstLastPara="1" wrap="square" lIns="68569" tIns="34275" rIns="68569" bIns="34275" anchor="b" anchorCtr="0">
            <a:noAutofit/>
          </a:bodyPr>
          <a:lstStyle/>
          <a:p>
            <a:pPr marL="0" marR="0" lvl="0" indent="0" algn="r" rtl="0">
              <a:spcBef>
                <a:spcPts val="0"/>
              </a:spcBef>
              <a:spcAft>
                <a:spcPts val="0"/>
              </a:spcAft>
              <a:buNone/>
            </a:pPr>
            <a:fld id="{00000000-1234-1234-1234-123412341234}" type="slidenum">
              <a:rPr lang="en-US" sz="900">
                <a:solidFill>
                  <a:srgbClr val="7F7F7F"/>
                </a:solidFill>
                <a:latin typeface="Franklin Gothic Medium" panose="020B0603020102020204" pitchFamily="34" charset="0"/>
                <a:ea typeface="Arial"/>
                <a:cs typeface="Arial"/>
                <a:sym typeface="Arial"/>
              </a:rPr>
              <a:pPr marL="0" marR="0" lvl="0" indent="0" algn="r" rtl="0">
                <a:spcBef>
                  <a:spcPts val="0"/>
                </a:spcBef>
                <a:spcAft>
                  <a:spcPts val="0"/>
                </a:spcAft>
                <a:buNone/>
              </a:pPr>
              <a:t>‹#›</a:t>
            </a:fld>
            <a:endParaRPr sz="900">
              <a:solidFill>
                <a:srgbClr val="7F7F7F"/>
              </a:solidFill>
              <a:latin typeface="Franklin Gothic Medium" panose="020B0603020102020204" pitchFamily="34" charset="0"/>
              <a:ea typeface="Arial"/>
              <a:cs typeface="Arial"/>
              <a:sym typeface="Arial"/>
            </a:endParaRPr>
          </a:p>
        </p:txBody>
      </p:sp>
    </p:spTree>
    <p:extLst>
      <p:ext uri="{BB962C8B-B14F-4D97-AF65-F5344CB8AC3E}">
        <p14:creationId xmlns:p14="http://schemas.microsoft.com/office/powerpoint/2010/main" val="1461569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Quad Chart">
    <p:spTree>
      <p:nvGrpSpPr>
        <p:cNvPr id="1" name=""/>
        <p:cNvGrpSpPr/>
        <p:nvPr/>
      </p:nvGrpSpPr>
      <p:grpSpPr>
        <a:xfrm>
          <a:off x="0" y="0"/>
          <a:ext cx="0" cy="0"/>
          <a:chOff x="0" y="0"/>
          <a:chExt cx="0" cy="0"/>
        </a:xfrm>
      </p:grpSpPr>
      <p:sp>
        <p:nvSpPr>
          <p:cNvPr id="2" name="Title 1"/>
          <p:cNvSpPr>
            <a:spLocks noGrp="1"/>
          </p:cNvSpPr>
          <p:nvPr>
            <p:ph type="title"/>
          </p:nvPr>
        </p:nvSpPr>
        <p:spPr>
          <a:xfrm>
            <a:off x="5564776" y="287383"/>
            <a:ext cx="3492138" cy="539931"/>
          </a:xfrm>
          <a:prstGeom prst="rect">
            <a:avLst/>
          </a:prstGeom>
        </p:spPr>
        <p:txBody>
          <a:bodyPr anchor="ctr"/>
          <a:lstStyle>
            <a:lvl1pPr algn="ctr">
              <a:defRPr>
                <a:solidFill>
                  <a:schemeClr val="bg1"/>
                </a:solidFill>
                <a:latin typeface="Franklin Gothic Heavy" panose="020B0903020102020204" pitchFamily="34" charset="0"/>
              </a:defRPr>
            </a:lvl1pPr>
          </a:lstStyle>
          <a:p>
            <a:r>
              <a:rPr lang="en-US"/>
              <a:t>Click to edit Master title style</a:t>
            </a:r>
          </a:p>
        </p:txBody>
      </p:sp>
      <p:sp>
        <p:nvSpPr>
          <p:cNvPr id="3" name="Date Placeholder 2"/>
          <p:cNvSpPr>
            <a:spLocks noGrp="1"/>
          </p:cNvSpPr>
          <p:nvPr>
            <p:ph type="dt" idx="10"/>
          </p:nvPr>
        </p:nvSpPr>
        <p:spPr/>
        <p:txBody>
          <a:bodyPr/>
          <a:lstStyle/>
          <a:p>
            <a:endParaRPr lang="en-US"/>
          </a:p>
        </p:txBody>
      </p:sp>
      <p:sp>
        <p:nvSpPr>
          <p:cNvPr id="4" name="Footer Placeholder 3"/>
          <p:cNvSpPr>
            <a:spLocks noGrp="1"/>
          </p:cNvSpPr>
          <p:nvPr>
            <p:ph type="ftr" idx="11"/>
          </p:nvPr>
        </p:nvSpPr>
        <p:spPr/>
        <p:txBody>
          <a:bodyPr/>
          <a:lstStyle/>
          <a:p>
            <a:endParaRPr lang="en-US"/>
          </a:p>
        </p:txBody>
      </p:sp>
      <p:sp>
        <p:nvSpPr>
          <p:cNvPr id="6" name="Text Placeholder 5"/>
          <p:cNvSpPr>
            <a:spLocks noGrp="1"/>
          </p:cNvSpPr>
          <p:nvPr>
            <p:ph type="body" sz="quarter" idx="12"/>
          </p:nvPr>
        </p:nvSpPr>
        <p:spPr>
          <a:xfrm>
            <a:off x="457200" y="1175658"/>
            <a:ext cx="4032250" cy="24179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4663440" y="1172482"/>
            <a:ext cx="4032250" cy="24212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4"/>
          </p:nvPr>
        </p:nvSpPr>
        <p:spPr>
          <a:xfrm>
            <a:off x="457200" y="3730188"/>
            <a:ext cx="4032250" cy="24179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p:cNvSpPr>
            <a:spLocks noGrp="1"/>
          </p:cNvSpPr>
          <p:nvPr>
            <p:ph type="body" sz="quarter" idx="15"/>
          </p:nvPr>
        </p:nvSpPr>
        <p:spPr>
          <a:xfrm>
            <a:off x="4663440" y="3727012"/>
            <a:ext cx="4032250" cy="24212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457200" y="3654607"/>
            <a:ext cx="823849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2" name="Straight Connector 11"/>
          <p:cNvCxnSpPr/>
          <p:nvPr userDrawn="1"/>
        </p:nvCxnSpPr>
        <p:spPr>
          <a:xfrm>
            <a:off x="4572000" y="1172482"/>
            <a:ext cx="8708" cy="4975692"/>
          </a:xfrm>
          <a:prstGeom prst="line">
            <a:avLst/>
          </a:prstGeom>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793641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Media Content">
    <p:spTree>
      <p:nvGrpSpPr>
        <p:cNvPr id="1" name=""/>
        <p:cNvGrpSpPr/>
        <p:nvPr/>
      </p:nvGrpSpPr>
      <p:grpSpPr>
        <a:xfrm>
          <a:off x="0" y="0"/>
          <a:ext cx="0" cy="0"/>
          <a:chOff x="0" y="0"/>
          <a:chExt cx="0" cy="0"/>
        </a:xfrm>
      </p:grpSpPr>
      <p:sp>
        <p:nvSpPr>
          <p:cNvPr id="2" name="Title 1"/>
          <p:cNvSpPr>
            <a:spLocks noGrp="1"/>
          </p:cNvSpPr>
          <p:nvPr>
            <p:ph type="title"/>
          </p:nvPr>
        </p:nvSpPr>
        <p:spPr>
          <a:xfrm>
            <a:off x="5573486" y="286745"/>
            <a:ext cx="3492137" cy="540566"/>
          </a:xfrm>
          <a:prstGeom prst="rect">
            <a:avLst/>
          </a:prstGeom>
        </p:spPr>
        <p:txBody>
          <a:bodyPr anchor="ctr"/>
          <a:lstStyle>
            <a:lvl1pPr algn="ctr">
              <a:defRPr>
                <a:solidFill>
                  <a:schemeClr val="bg1"/>
                </a:solidFill>
                <a:latin typeface="Franklin Gothic Heavy" panose="020B0903020102020204" pitchFamily="34" charset="0"/>
              </a:defRPr>
            </a:lvl1pPr>
          </a:lstStyle>
          <a:p>
            <a:r>
              <a:rPr lang="en-US"/>
              <a:t>Click to edit Master title style</a:t>
            </a:r>
          </a:p>
        </p:txBody>
      </p:sp>
      <p:sp>
        <p:nvSpPr>
          <p:cNvPr id="3" name="Date Placeholder 2"/>
          <p:cNvSpPr>
            <a:spLocks noGrp="1"/>
          </p:cNvSpPr>
          <p:nvPr>
            <p:ph type="dt" idx="10"/>
          </p:nvPr>
        </p:nvSpPr>
        <p:spPr/>
        <p:txBody>
          <a:bodyPr/>
          <a:lstStyle/>
          <a:p>
            <a:endParaRPr lang="en-US"/>
          </a:p>
        </p:txBody>
      </p:sp>
      <p:sp>
        <p:nvSpPr>
          <p:cNvPr id="4" name="Footer Placeholder 3"/>
          <p:cNvSpPr>
            <a:spLocks noGrp="1"/>
          </p:cNvSpPr>
          <p:nvPr>
            <p:ph type="ftr" idx="11"/>
          </p:nvPr>
        </p:nvSpPr>
        <p:spPr/>
        <p:txBody>
          <a:bodyPr/>
          <a:lstStyle/>
          <a:p>
            <a:endParaRPr lang="en-US"/>
          </a:p>
        </p:txBody>
      </p:sp>
      <p:sp>
        <p:nvSpPr>
          <p:cNvPr id="6" name="Content Placeholder 5"/>
          <p:cNvSpPr>
            <a:spLocks noGrp="1"/>
          </p:cNvSpPr>
          <p:nvPr>
            <p:ph sz="quarter" idx="12"/>
          </p:nvPr>
        </p:nvSpPr>
        <p:spPr>
          <a:xfrm>
            <a:off x="457199" y="1131888"/>
            <a:ext cx="8225247" cy="4938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5105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5634443" y="304800"/>
            <a:ext cx="3283134" cy="522515"/>
          </a:xfrm>
          <a:prstGeom prst="rect">
            <a:avLst/>
          </a:prstGeom>
        </p:spPr>
        <p:txBody>
          <a:bodyPr anchor="ctr"/>
          <a:lstStyle>
            <a:lvl1pPr algn="ctr">
              <a:defRPr>
                <a:solidFill>
                  <a:schemeClr val="bg1"/>
                </a:solidFill>
                <a:latin typeface="Franklin Gothic Heavy" panose="020B0903020102020204" pitchFamily="34" charset="0"/>
              </a:defRPr>
            </a:lvl1pPr>
          </a:lstStyle>
          <a:p>
            <a:r>
              <a:rPr lang="en-US"/>
              <a:t>Click to edit Master title style</a:t>
            </a:r>
          </a:p>
        </p:txBody>
      </p:sp>
      <p:sp>
        <p:nvSpPr>
          <p:cNvPr id="3" name="Date Placeholder 2"/>
          <p:cNvSpPr>
            <a:spLocks noGrp="1"/>
          </p:cNvSpPr>
          <p:nvPr>
            <p:ph type="dt" idx="10"/>
          </p:nvPr>
        </p:nvSpPr>
        <p:spPr/>
        <p:txBody>
          <a:bodyPr/>
          <a:lstStyle/>
          <a:p>
            <a:endParaRPr lang="en-US"/>
          </a:p>
        </p:txBody>
      </p:sp>
      <p:sp>
        <p:nvSpPr>
          <p:cNvPr id="4" name="Footer Placeholder 3"/>
          <p:cNvSpPr>
            <a:spLocks noGrp="1"/>
          </p:cNvSpPr>
          <p:nvPr>
            <p:ph type="ftr" idx="11"/>
          </p:nvPr>
        </p:nvSpPr>
        <p:spPr/>
        <p:txBody>
          <a:bodyPr/>
          <a:lstStyle/>
          <a:p>
            <a:endParaRPr lang="en-US"/>
          </a:p>
        </p:txBody>
      </p:sp>
    </p:spTree>
    <p:extLst>
      <p:ext uri="{BB962C8B-B14F-4D97-AF65-F5344CB8AC3E}">
        <p14:creationId xmlns:p14="http://schemas.microsoft.com/office/powerpoint/2010/main" val="2525892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No Title)">
    <p:spTree>
      <p:nvGrpSpPr>
        <p:cNvPr id="1" name=""/>
        <p:cNvGrpSpPr/>
        <p:nvPr/>
      </p:nvGrpSpPr>
      <p:grpSpPr>
        <a:xfrm>
          <a:off x="0" y="0"/>
          <a:ext cx="0" cy="0"/>
          <a:chOff x="0" y="0"/>
          <a:chExt cx="0" cy="0"/>
        </a:xfrm>
      </p:grpSpPr>
      <p:sp>
        <p:nvSpPr>
          <p:cNvPr id="3" name="Date Placeholder 2"/>
          <p:cNvSpPr>
            <a:spLocks noGrp="1"/>
          </p:cNvSpPr>
          <p:nvPr>
            <p:ph type="dt" idx="10"/>
          </p:nvPr>
        </p:nvSpPr>
        <p:spPr/>
        <p:txBody>
          <a:bodyPr/>
          <a:lstStyle/>
          <a:p>
            <a:endParaRPr lang="en-US"/>
          </a:p>
        </p:txBody>
      </p:sp>
      <p:sp>
        <p:nvSpPr>
          <p:cNvPr id="4" name="Footer Placeholder 3"/>
          <p:cNvSpPr>
            <a:spLocks noGrp="1"/>
          </p:cNvSpPr>
          <p:nvPr>
            <p:ph type="ftr" idx="11"/>
          </p:nvPr>
        </p:nvSpPr>
        <p:spPr/>
        <p:txBody>
          <a:bodyPr/>
          <a:lstStyle/>
          <a:p>
            <a:endParaRPr lang="en-US"/>
          </a:p>
        </p:txBody>
      </p:sp>
    </p:spTree>
    <p:extLst>
      <p:ext uri="{BB962C8B-B14F-4D97-AF65-F5344CB8AC3E}">
        <p14:creationId xmlns:p14="http://schemas.microsoft.com/office/powerpoint/2010/main" val="2536714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4"/>
        <p:cNvGrpSpPr/>
        <p:nvPr/>
      </p:nvGrpSpPr>
      <p:grpSpPr>
        <a:xfrm>
          <a:off x="0" y="0"/>
          <a:ext cx="0" cy="0"/>
          <a:chOff x="0" y="0"/>
          <a:chExt cx="0" cy="0"/>
        </a:xfrm>
      </p:grpSpPr>
      <p:sp>
        <p:nvSpPr>
          <p:cNvPr id="25" name="Google Shape;25;p9"/>
          <p:cNvSpPr txBox="1">
            <a:spLocks noGrp="1"/>
          </p:cNvSpPr>
          <p:nvPr>
            <p:ph type="title"/>
          </p:nvPr>
        </p:nvSpPr>
        <p:spPr>
          <a:xfrm>
            <a:off x="5638800" y="311145"/>
            <a:ext cx="3352800" cy="487362"/>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1" i="0" u="none" strike="noStrike" cap="none">
                <a:solidFill>
                  <a:schemeClr val="lt1"/>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r>
              <a:rPr lang="en-US"/>
              <a:t>Click to edit Master title style</a:t>
            </a:r>
            <a:endParaRPr/>
          </a:p>
        </p:txBody>
      </p:sp>
      <p:sp>
        <p:nvSpPr>
          <p:cNvPr id="26" name="Google Shape;26;p9"/>
          <p:cNvSpPr txBox="1">
            <a:spLocks noGrp="1"/>
          </p:cNvSpPr>
          <p:nvPr>
            <p:ph type="body" idx="1"/>
          </p:nvPr>
        </p:nvSpPr>
        <p:spPr>
          <a:xfrm>
            <a:off x="457200" y="1143000"/>
            <a:ext cx="8229600" cy="49831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en-US"/>
              <a:t>Click to edit Master text styles</a:t>
            </a:r>
          </a:p>
        </p:txBody>
      </p:sp>
      <p:sp>
        <p:nvSpPr>
          <p:cNvPr id="27" name="Google Shape;27;p9"/>
          <p:cNvSpPr txBox="1">
            <a:spLocks noGrp="1"/>
          </p:cNvSpPr>
          <p:nvPr>
            <p:ph type="dt" idx="10"/>
          </p:nvPr>
        </p:nvSpPr>
        <p:spPr>
          <a:xfrm>
            <a:off x="457200" y="6248400"/>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9"/>
          <p:cNvSpPr txBox="1"/>
          <p:nvPr/>
        </p:nvSpPr>
        <p:spPr>
          <a:xfrm>
            <a:off x="6975896" y="6399003"/>
            <a:ext cx="2133600" cy="47625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7F7F7F"/>
                </a:solidFill>
                <a:latin typeface="Arial"/>
                <a:ea typeface="Arial"/>
                <a:cs typeface="Arial"/>
                <a:sym typeface="Arial"/>
              </a:rPr>
              <a:t>‹#›</a:t>
            </a:fld>
            <a:endParaRPr sz="1200">
              <a:solidFill>
                <a:srgbClr val="7F7F7F"/>
              </a:solidFill>
              <a:latin typeface="Arial"/>
              <a:ea typeface="Arial"/>
              <a:cs typeface="Arial"/>
              <a:sym typeface="Arial"/>
            </a:endParaRPr>
          </a:p>
        </p:txBody>
      </p:sp>
    </p:spTree>
    <p:extLst>
      <p:ext uri="{BB962C8B-B14F-4D97-AF65-F5344CB8AC3E}">
        <p14:creationId xmlns:p14="http://schemas.microsoft.com/office/powerpoint/2010/main" val="3413614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8"/>
        <p:cNvGrpSpPr/>
        <p:nvPr/>
      </p:nvGrpSpPr>
      <p:grpSpPr>
        <a:xfrm>
          <a:off x="0" y="0"/>
          <a:ext cx="0" cy="0"/>
          <a:chOff x="0" y="0"/>
          <a:chExt cx="0" cy="0"/>
        </a:xfrm>
      </p:grpSpPr>
      <p:sp>
        <p:nvSpPr>
          <p:cNvPr id="19" name="Google Shape;19;p8"/>
          <p:cNvSpPr txBox="1">
            <a:spLocks noGrp="1"/>
          </p:cNvSpPr>
          <p:nvPr>
            <p:ph type="ctrTitle"/>
          </p:nvPr>
        </p:nvSpPr>
        <p:spPr>
          <a:xfrm>
            <a:off x="685800" y="2130431"/>
            <a:ext cx="7772400" cy="147002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r>
              <a:rPr lang="en-US"/>
              <a:t>Click to edit Master title style</a:t>
            </a:r>
            <a:endParaRPr/>
          </a:p>
        </p:txBody>
      </p:sp>
      <p:sp>
        <p:nvSpPr>
          <p:cNvPr id="20" name="Google Shape;20;p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r>
              <a:rPr lang="en-US"/>
              <a:t>Click to edit Master subtitle style</a:t>
            </a:r>
            <a:endParaRPr/>
          </a:p>
        </p:txBody>
      </p:sp>
      <p:sp>
        <p:nvSpPr>
          <p:cNvPr id="21" name="Google Shape;21;p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8"/>
          <p:cNvSpPr txBox="1"/>
          <p:nvPr/>
        </p:nvSpPr>
        <p:spPr>
          <a:xfrm>
            <a:off x="6975896" y="6399003"/>
            <a:ext cx="2133600" cy="47625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7F7F7F"/>
                </a:solidFill>
                <a:latin typeface="Arial"/>
                <a:ea typeface="Arial"/>
                <a:cs typeface="Arial"/>
                <a:sym typeface="Arial"/>
              </a:rPr>
              <a:pPr marL="0" marR="0" lvl="0" indent="0" algn="r" rtl="0">
                <a:spcBef>
                  <a:spcPts val="0"/>
                </a:spcBef>
                <a:spcAft>
                  <a:spcPts val="0"/>
                </a:spcAft>
                <a:buNone/>
              </a:pPr>
              <a:t>‹#›</a:t>
            </a:fld>
            <a:endParaRPr sz="1200">
              <a:solidFill>
                <a:srgbClr val="7F7F7F"/>
              </a:solidFill>
              <a:latin typeface="Arial"/>
              <a:ea typeface="Arial"/>
              <a:cs typeface="Arial"/>
              <a:sym typeface="Arial"/>
            </a:endParaRPr>
          </a:p>
        </p:txBody>
      </p:sp>
    </p:spTree>
    <p:extLst>
      <p:ext uri="{BB962C8B-B14F-4D97-AF65-F5344CB8AC3E}">
        <p14:creationId xmlns:p14="http://schemas.microsoft.com/office/powerpoint/2010/main" val="41346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Placemat Templat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57D4000-5F7A-0433-7059-48C170E24678}"/>
              </a:ext>
            </a:extLst>
          </p:cNvPr>
          <p:cNvSpPr txBox="1"/>
          <p:nvPr userDrawn="1"/>
        </p:nvSpPr>
        <p:spPr>
          <a:xfrm>
            <a:off x="5954486" y="605875"/>
            <a:ext cx="3016472" cy="386156"/>
          </a:xfrm>
          <a:prstGeom prst="rect">
            <a:avLst/>
          </a:prstGeom>
        </p:spPr>
        <p:txBody>
          <a:bodyPr wrap="square" lIns="0" tIns="0" rIns="0" bIns="0" rtlCol="0">
            <a:noAutofit/>
          </a:bodyPr>
          <a:lstStyle/>
          <a:p>
            <a:pPr algn="r">
              <a:lnSpc>
                <a:spcPts val="1631"/>
              </a:lnSpc>
              <a:defRPr/>
            </a:pPr>
            <a:r>
              <a:rPr lang="en-US" sz="2400" spc="-75">
                <a:solidFill>
                  <a:srgbClr val="FFFFFF"/>
                </a:solidFill>
                <a:latin typeface="Bahnschrift" panose="020B0502040204020203" pitchFamily="34" charset="0"/>
                <a:ea typeface="Arial Unicode MS"/>
                <a:cs typeface="Arial" panose="020B0604020202020204" pitchFamily="34" charset="0"/>
              </a:rPr>
              <a:t>Project Dynamis</a:t>
            </a:r>
            <a:endParaRPr lang="en-US" sz="2400" spc="-75">
              <a:solidFill>
                <a:prstClr val="black"/>
              </a:solidFill>
              <a:latin typeface="Bahnschrift" panose="020B0502040204020203" pitchFamily="34" charset="0"/>
              <a:ea typeface="Arial Unicode MS"/>
              <a:cs typeface="Arial" panose="020B0604020202020204" pitchFamily="34" charset="0"/>
            </a:endParaRPr>
          </a:p>
        </p:txBody>
      </p:sp>
      <p:sp>
        <p:nvSpPr>
          <p:cNvPr id="8" name="Textbox 6">
            <a:extLst>
              <a:ext uri="{FF2B5EF4-FFF2-40B4-BE49-F238E27FC236}">
                <a16:creationId xmlns:a16="http://schemas.microsoft.com/office/drawing/2014/main" id="{0C98707F-1728-C94F-1413-09DB3C9B4E60}"/>
              </a:ext>
            </a:extLst>
          </p:cNvPr>
          <p:cNvSpPr txBox="1"/>
          <p:nvPr userDrawn="1"/>
        </p:nvSpPr>
        <p:spPr>
          <a:xfrm>
            <a:off x="6699415" y="896115"/>
            <a:ext cx="2262614" cy="157753"/>
          </a:xfrm>
          <a:prstGeom prst="rect">
            <a:avLst/>
          </a:prstGeom>
        </p:spPr>
        <p:txBody>
          <a:bodyPr wrap="square" lIns="0" tIns="0" rIns="0" bIns="0" rtlCol="0">
            <a:noAutofit/>
          </a:bodyPr>
          <a:lstStyle/>
          <a:p>
            <a:pPr algn="r" fontAlgn="base"/>
            <a:r>
              <a:rPr lang="en-US" sz="885">
                <a:solidFill>
                  <a:prstClr val="white"/>
                </a:solidFill>
                <a:latin typeface="Calibri" panose="020F0502020204030204"/>
              </a:rPr>
              <a:t>Accelerating AI-Powered Decision Advantage</a:t>
            </a:r>
          </a:p>
        </p:txBody>
      </p:sp>
      <p:sp>
        <p:nvSpPr>
          <p:cNvPr id="11" name="Textbox 6">
            <a:extLst>
              <a:ext uri="{FF2B5EF4-FFF2-40B4-BE49-F238E27FC236}">
                <a16:creationId xmlns:a16="http://schemas.microsoft.com/office/drawing/2014/main" id="{F6E83812-753C-8D6F-D557-5116606F4721}"/>
              </a:ext>
            </a:extLst>
          </p:cNvPr>
          <p:cNvSpPr txBox="1"/>
          <p:nvPr userDrawn="1"/>
        </p:nvSpPr>
        <p:spPr>
          <a:xfrm>
            <a:off x="8229601" y="6356351"/>
            <a:ext cx="723263" cy="365125"/>
          </a:xfrm>
          <a:prstGeom prst="rect">
            <a:avLst/>
          </a:prstGeom>
        </p:spPr>
        <p:txBody>
          <a:bodyPr wrap="square" lIns="0" tIns="0" rIns="0" bIns="0" rtlCol="0" anchor="t" anchorCtr="0">
            <a:noAutofit/>
          </a:bodyPr>
          <a:lstStyle/>
          <a:p>
            <a:pPr marL="0" marR="0" algn="ctr">
              <a:lnSpc>
                <a:spcPts val="1631"/>
              </a:lnSpc>
            </a:pPr>
            <a:r>
              <a:rPr lang="en-US" sz="1050" b="1">
                <a:solidFill>
                  <a:srgbClr val="000000"/>
                </a:solidFill>
                <a:effectLst/>
                <a:latin typeface="Biome" panose="020B0503030204020804" pitchFamily="34" charset="0"/>
                <a:ea typeface="Arial Unicode MS"/>
                <a:cs typeface="Biome" panose="020B0503030204020804" pitchFamily="34" charset="0"/>
              </a:rPr>
              <a:t>-.. .- - .-</a:t>
            </a:r>
            <a:endParaRPr lang="en-US" sz="1050" b="1">
              <a:effectLst/>
              <a:latin typeface="Biome" panose="020B0503030204020804" pitchFamily="34" charset="0"/>
              <a:ea typeface="Arial Unicode MS"/>
              <a:cs typeface="Biome" panose="020B0503030204020804" pitchFamily="34" charset="0"/>
            </a:endParaRPr>
          </a:p>
        </p:txBody>
      </p:sp>
    </p:spTree>
    <p:extLst>
      <p:ext uri="{BB962C8B-B14F-4D97-AF65-F5344CB8AC3E}">
        <p14:creationId xmlns:p14="http://schemas.microsoft.com/office/powerpoint/2010/main" val="1985663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57896" y="1488136"/>
            <a:ext cx="4657454" cy="2387600"/>
          </a:xfrm>
        </p:spPr>
        <p:txBody>
          <a:bodyPr anchor="b">
            <a:normAutofit/>
          </a:bodyPr>
          <a:lstStyle>
            <a:lvl1pPr algn="ctr">
              <a:defRPr sz="5400">
                <a:solidFill>
                  <a:srgbClr val="16216A"/>
                </a:solidFill>
              </a:defRPr>
            </a:lvl1pPr>
          </a:lstStyle>
          <a:p>
            <a:r>
              <a:rPr lang="en-US"/>
              <a:t>Click to edit Master title style</a:t>
            </a:r>
          </a:p>
        </p:txBody>
      </p:sp>
      <p:sp>
        <p:nvSpPr>
          <p:cNvPr id="3" name="Subtitle 2"/>
          <p:cNvSpPr>
            <a:spLocks noGrp="1"/>
          </p:cNvSpPr>
          <p:nvPr>
            <p:ph type="subTitle" idx="1"/>
          </p:nvPr>
        </p:nvSpPr>
        <p:spPr>
          <a:xfrm>
            <a:off x="3857896" y="3967811"/>
            <a:ext cx="4657454" cy="1655762"/>
          </a:xfrm>
        </p:spPr>
        <p:txBody>
          <a:bodyPr/>
          <a:lstStyle>
            <a:lvl1pPr marL="0" indent="0" algn="ctr">
              <a:buNone/>
              <a:defRPr sz="2400">
                <a:solidFill>
                  <a:srgbClr val="F6A70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AFAF91D-88BD-4392-8035-A99FCD35882F}" type="datetimeFigureOut">
              <a:rPr lang="en-US" smtClean="0"/>
              <a:t>4/24/2026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87C899-0DC7-4400-AD91-BEF5EC42311E}" type="slidenum">
              <a:rPr lang="en-US" smtClean="0"/>
              <a:t>‹#›</a:t>
            </a:fld>
            <a:endParaRPr lang="en-US"/>
          </a:p>
        </p:txBody>
      </p:sp>
    </p:spTree>
    <p:extLst>
      <p:ext uri="{BB962C8B-B14F-4D97-AF65-F5344CB8AC3E}">
        <p14:creationId xmlns:p14="http://schemas.microsoft.com/office/powerpoint/2010/main" val="14878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10.xml"/><Relationship Id="rId5" Type="http://schemas.openxmlformats.org/officeDocument/2006/relationships/image" Target="../media/image5.png"/><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2.png"/><Relationship Id="rId5" Type="http://schemas.openxmlformats.org/officeDocument/2006/relationships/slideLayout" Target="../slideLayouts/slideLayout15.xml"/><Relationship Id="rId10" Type="http://schemas.openxmlformats.org/officeDocument/2006/relationships/image" Target="../media/image6.png"/><Relationship Id="rId4" Type="http://schemas.openxmlformats.org/officeDocument/2006/relationships/slideLayout" Target="../slideLayouts/slideLayout1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7" name="Picture 16">
            <a:extLst>
              <a:ext uri="{FF2B5EF4-FFF2-40B4-BE49-F238E27FC236}">
                <a16:creationId xmlns:a16="http://schemas.microsoft.com/office/drawing/2014/main" id="{01F960B3-9A06-9013-FEDA-02002CFDB3AC}"/>
              </a:ext>
            </a:extLst>
          </p:cNvPr>
          <p:cNvPicPr>
            <a:picLocks noChangeAspect="1"/>
          </p:cNvPicPr>
          <p:nvPr userDrawn="1"/>
        </p:nvPicPr>
        <p:blipFill>
          <a:blip r:embed="rId10"/>
          <a:stretch>
            <a:fillRect/>
          </a:stretch>
        </p:blipFill>
        <p:spPr>
          <a:xfrm>
            <a:off x="0" y="3495249"/>
            <a:ext cx="9144000" cy="3362751"/>
          </a:xfrm>
          <a:prstGeom prst="rect">
            <a:avLst/>
          </a:prstGeom>
        </p:spPr>
      </p:pic>
      <p:grpSp>
        <p:nvGrpSpPr>
          <p:cNvPr id="3" name="Group 2"/>
          <p:cNvGrpSpPr/>
          <p:nvPr userDrawn="1"/>
        </p:nvGrpSpPr>
        <p:grpSpPr>
          <a:xfrm>
            <a:off x="-6351" y="243126"/>
            <a:ext cx="9152694" cy="647700"/>
            <a:chOff x="-6351" y="243126"/>
            <a:chExt cx="9152694" cy="647700"/>
          </a:xfrm>
        </p:grpSpPr>
        <p:cxnSp>
          <p:nvCxnSpPr>
            <p:cNvPr id="25" name="Straight Connector 24"/>
            <p:cNvCxnSpPr/>
            <p:nvPr userDrawn="1"/>
          </p:nvCxnSpPr>
          <p:spPr>
            <a:xfrm>
              <a:off x="-6351" y="243126"/>
              <a:ext cx="9152694" cy="0"/>
            </a:xfrm>
            <a:prstGeom prst="line">
              <a:avLst/>
            </a:prstGeom>
            <a:noFill/>
            <a:ln w="28575" cap="flat" cmpd="sng" algn="ctr">
              <a:solidFill>
                <a:srgbClr val="B4252D"/>
              </a:solidFill>
              <a:prstDash val="solid"/>
              <a:miter lim="800000"/>
            </a:ln>
            <a:effectLst/>
          </p:spPr>
        </p:cxnSp>
        <p:cxnSp>
          <p:nvCxnSpPr>
            <p:cNvPr id="26" name="Straight Connector 25"/>
            <p:cNvCxnSpPr/>
            <p:nvPr userDrawn="1"/>
          </p:nvCxnSpPr>
          <p:spPr>
            <a:xfrm>
              <a:off x="-6351" y="890826"/>
              <a:ext cx="9152694" cy="0"/>
            </a:xfrm>
            <a:prstGeom prst="line">
              <a:avLst/>
            </a:prstGeom>
            <a:noFill/>
            <a:ln w="28575" cap="flat" cmpd="sng" algn="ctr">
              <a:solidFill>
                <a:srgbClr val="B4252D"/>
              </a:solidFill>
              <a:prstDash val="solid"/>
              <a:miter lim="800000"/>
            </a:ln>
            <a:effectLst/>
          </p:spPr>
        </p:cxnSp>
        <p:grpSp>
          <p:nvGrpSpPr>
            <p:cNvPr id="20" name="Group 19"/>
            <p:cNvGrpSpPr/>
            <p:nvPr userDrawn="1"/>
          </p:nvGrpSpPr>
          <p:grpSpPr>
            <a:xfrm>
              <a:off x="12700" y="287576"/>
              <a:ext cx="9118596" cy="555509"/>
              <a:chOff x="12700" y="1062276"/>
              <a:chExt cx="9131300" cy="555509"/>
            </a:xfrm>
          </p:grpSpPr>
          <p:sp>
            <p:nvSpPr>
              <p:cNvPr id="22" name="Freeform 21"/>
              <p:cNvSpPr/>
              <p:nvPr userDrawn="1"/>
            </p:nvSpPr>
            <p:spPr>
              <a:xfrm>
                <a:off x="5038855" y="1081377"/>
                <a:ext cx="4105145" cy="536407"/>
              </a:xfrm>
              <a:custGeom>
                <a:avLst/>
                <a:gdLst>
                  <a:gd name="connsiteX0" fmla="*/ 2240564 w 4105145"/>
                  <a:gd name="connsiteY0" fmla="*/ 0 h 520811"/>
                  <a:gd name="connsiteX1" fmla="*/ 4105145 w 4105145"/>
                  <a:gd name="connsiteY1" fmla="*/ 0 h 520811"/>
                  <a:gd name="connsiteX2" fmla="*/ 4105145 w 4105145"/>
                  <a:gd name="connsiteY2" fmla="*/ 520811 h 520811"/>
                  <a:gd name="connsiteX3" fmla="*/ 2240564 w 4105145"/>
                  <a:gd name="connsiteY3" fmla="*/ 520811 h 520811"/>
                  <a:gd name="connsiteX4" fmla="*/ 2240564 w 4105145"/>
                  <a:gd name="connsiteY4" fmla="*/ 520244 h 520811"/>
                  <a:gd name="connsiteX5" fmla="*/ 0 w 4105145"/>
                  <a:gd name="connsiteY5" fmla="*/ 520244 h 520811"/>
                  <a:gd name="connsiteX6" fmla="*/ 579311 w 4105145"/>
                  <a:gd name="connsiteY6" fmla="*/ 1 h 520811"/>
                  <a:gd name="connsiteX7" fmla="*/ 2240564 w 4105145"/>
                  <a:gd name="connsiteY7" fmla="*/ 1 h 52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5145" h="520811">
                    <a:moveTo>
                      <a:pt x="2240564" y="0"/>
                    </a:moveTo>
                    <a:lnTo>
                      <a:pt x="4105145" y="0"/>
                    </a:lnTo>
                    <a:lnTo>
                      <a:pt x="4105145" y="520811"/>
                    </a:lnTo>
                    <a:lnTo>
                      <a:pt x="2240564" y="520811"/>
                    </a:lnTo>
                    <a:lnTo>
                      <a:pt x="2240564" y="520244"/>
                    </a:lnTo>
                    <a:lnTo>
                      <a:pt x="0" y="520244"/>
                    </a:lnTo>
                    <a:lnTo>
                      <a:pt x="579311" y="1"/>
                    </a:lnTo>
                    <a:lnTo>
                      <a:pt x="2240564" y="1"/>
                    </a:lnTo>
                    <a:close/>
                  </a:path>
                </a:pathLst>
              </a:custGeom>
              <a:solidFill>
                <a:srgbClr val="1621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Rectangle 10"/>
              <p:cNvSpPr/>
              <p:nvPr userDrawn="1"/>
            </p:nvSpPr>
            <p:spPr>
              <a:xfrm>
                <a:off x="12700" y="1062276"/>
                <a:ext cx="9131300" cy="555509"/>
              </a:xfrm>
              <a:custGeom>
                <a:avLst/>
                <a:gdLst>
                  <a:gd name="connsiteX0" fmla="*/ 0 w 9131300"/>
                  <a:gd name="connsiteY0" fmla="*/ 0 h 555509"/>
                  <a:gd name="connsiteX1" fmla="*/ 9131300 w 9131300"/>
                  <a:gd name="connsiteY1" fmla="*/ 0 h 555509"/>
                  <a:gd name="connsiteX2" fmla="*/ 9131300 w 9131300"/>
                  <a:gd name="connsiteY2" fmla="*/ 555509 h 555509"/>
                  <a:gd name="connsiteX3" fmla="*/ 0 w 9131300"/>
                  <a:gd name="connsiteY3" fmla="*/ 555509 h 555509"/>
                  <a:gd name="connsiteX4" fmla="*/ 0 w 9131300"/>
                  <a:gd name="connsiteY4" fmla="*/ 0 h 55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300" h="555509">
                    <a:moveTo>
                      <a:pt x="0" y="0"/>
                    </a:moveTo>
                    <a:lnTo>
                      <a:pt x="9131300" y="0"/>
                    </a:lnTo>
                    <a:lnTo>
                      <a:pt x="9131300" y="555509"/>
                    </a:lnTo>
                    <a:lnTo>
                      <a:pt x="0" y="555509"/>
                    </a:lnTo>
                    <a:lnTo>
                      <a:pt x="0" y="0"/>
                    </a:lnTo>
                    <a:close/>
                  </a:path>
                </a:pathLst>
              </a:custGeom>
              <a:noFill/>
              <a:ln w="28575" cap="flat" cmpd="sng" algn="ctr">
                <a:solidFill>
                  <a:srgbClr val="1621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Rectangle 12"/>
              <p:cNvSpPr/>
              <p:nvPr userDrawn="1"/>
            </p:nvSpPr>
            <p:spPr>
              <a:xfrm>
                <a:off x="12700" y="1079200"/>
                <a:ext cx="539750" cy="538584"/>
              </a:xfrm>
              <a:custGeom>
                <a:avLst/>
                <a:gdLst>
                  <a:gd name="connsiteX0" fmla="*/ 0 w 539750"/>
                  <a:gd name="connsiteY0" fmla="*/ 0 h 538584"/>
                  <a:gd name="connsiteX1" fmla="*/ 539750 w 539750"/>
                  <a:gd name="connsiteY1" fmla="*/ 0 h 538584"/>
                  <a:gd name="connsiteX2" fmla="*/ 539750 w 539750"/>
                  <a:gd name="connsiteY2" fmla="*/ 538584 h 538584"/>
                  <a:gd name="connsiteX3" fmla="*/ 0 w 539750"/>
                  <a:gd name="connsiteY3" fmla="*/ 538584 h 538584"/>
                  <a:gd name="connsiteX4" fmla="*/ 0 w 539750"/>
                  <a:gd name="connsiteY4" fmla="*/ 0 h 53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750" h="538584">
                    <a:moveTo>
                      <a:pt x="0" y="0"/>
                    </a:moveTo>
                    <a:lnTo>
                      <a:pt x="539750" y="0"/>
                    </a:lnTo>
                    <a:lnTo>
                      <a:pt x="539750" y="538584"/>
                    </a:lnTo>
                    <a:lnTo>
                      <a:pt x="0" y="538584"/>
                    </a:lnTo>
                    <a:lnTo>
                      <a:pt x="0" y="0"/>
                    </a:lnTo>
                    <a:close/>
                  </a:path>
                </a:pathLst>
              </a:custGeom>
              <a:solidFill>
                <a:srgbClr val="1621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7" name="Google Shape;15;p7"/>
            <p:cNvSpPr txBox="1"/>
            <p:nvPr userDrawn="1"/>
          </p:nvSpPr>
          <p:spPr>
            <a:xfrm>
              <a:off x="1204512" y="323850"/>
              <a:ext cx="4089400" cy="276999"/>
            </a:xfrm>
            <a:prstGeom prst="rect">
              <a:avLst/>
            </a:prstGeom>
            <a:noFill/>
            <a:ln>
              <a:noFill/>
            </a:ln>
          </p:spPr>
          <p:txBody>
            <a:bodyPr spcFirstLastPara="1" wrap="square" lIns="91425" tIns="45700" rIns="91425" bIns="45700" anchor="t" anchorCtr="0">
              <a:spAutoFit/>
            </a:bodyPr>
            <a:lstStyle/>
            <a:p>
              <a:r>
                <a:rPr lang="en-US" sz="1200">
                  <a:solidFill>
                    <a:srgbClr val="16216A"/>
                  </a:solidFill>
                  <a:latin typeface="Franklin Gothic Heavy" panose="020B0903020102020204" pitchFamily="34" charset="0"/>
                  <a:ea typeface="Libre Franklin Black"/>
                  <a:cs typeface="Libre Franklin Black"/>
                  <a:sym typeface="Libre Franklin Black"/>
                </a:rPr>
                <a:t>MARINE CORPS TACTICAL SYSTEMS SUPPORT ACTIVITY </a:t>
              </a:r>
              <a:endParaRPr sz="1200">
                <a:solidFill>
                  <a:srgbClr val="16216A"/>
                </a:solidFill>
                <a:latin typeface="Franklin Gothic Heavy" panose="020B0903020102020204" pitchFamily="34" charset="0"/>
                <a:ea typeface="Libre Franklin Black"/>
                <a:cs typeface="Libre Franklin Black"/>
                <a:sym typeface="Libre Franklin Black"/>
              </a:endParaRPr>
            </a:p>
          </p:txBody>
        </p:sp>
        <p:sp>
          <p:nvSpPr>
            <p:cNvPr id="28" name="Google Shape;16;p7"/>
            <p:cNvSpPr txBox="1"/>
            <p:nvPr userDrawn="1"/>
          </p:nvSpPr>
          <p:spPr>
            <a:xfrm>
              <a:off x="1204512" y="517723"/>
              <a:ext cx="3943350" cy="292347"/>
            </a:xfrm>
            <a:prstGeom prst="rect">
              <a:avLst/>
            </a:prstGeom>
            <a:noFill/>
            <a:ln>
              <a:noFill/>
            </a:ln>
          </p:spPr>
          <p:txBody>
            <a:bodyPr spcFirstLastPara="1" wrap="square" lIns="91425" tIns="45700" rIns="91425" bIns="45700" anchor="t" anchorCtr="0">
              <a:spAutoFit/>
            </a:bodyPr>
            <a:lstStyle/>
            <a:p>
              <a:r>
                <a:rPr lang="en-US" sz="1300" b="1">
                  <a:solidFill>
                    <a:srgbClr val="A20000"/>
                  </a:solidFill>
                  <a:latin typeface="Bell MT"/>
                  <a:ea typeface="Bell MT"/>
                  <a:cs typeface="Bell MT"/>
                  <a:sym typeface="Bell MT"/>
                </a:rPr>
                <a:t>Make Marines More Capable</a:t>
              </a:r>
              <a:endParaRPr sz="1300" b="1">
                <a:solidFill>
                  <a:srgbClr val="A20000"/>
                </a:solidFill>
                <a:latin typeface="Bell MT"/>
                <a:ea typeface="Bell MT"/>
                <a:cs typeface="Bell MT"/>
                <a:sym typeface="Bell MT"/>
              </a:endParaRPr>
            </a:p>
          </p:txBody>
        </p:sp>
      </p:grpSp>
      <p:sp>
        <p:nvSpPr>
          <p:cNvPr id="10" name="Google Shape;10;p7"/>
          <p:cNvSpPr txBox="1">
            <a:spLocks noGrp="1"/>
          </p:cNvSpPr>
          <p:nvPr userDrawn="1">
            <p:ph type="body" idx="1"/>
          </p:nvPr>
        </p:nvSpPr>
        <p:spPr>
          <a:xfrm>
            <a:off x="457200" y="1164506"/>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 name="Google Shape;11;p7"/>
          <p:cNvSpPr txBox="1">
            <a:spLocks noGrp="1"/>
          </p:cNvSpPr>
          <p:nvPr userDrawn="1">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 name="Google Shape;12;p7"/>
          <p:cNvSpPr txBox="1">
            <a:spLocks noGrp="1"/>
          </p:cNvSpPr>
          <p:nvPr userDrawn="1">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7"/>
          <p:cNvSpPr txBox="1"/>
          <p:nvPr userDrawn="1"/>
        </p:nvSpPr>
        <p:spPr>
          <a:xfrm>
            <a:off x="6975896" y="6399003"/>
            <a:ext cx="2133600" cy="47625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7F7F7F"/>
                </a:solidFill>
                <a:latin typeface="Arial"/>
                <a:ea typeface="Arial"/>
                <a:cs typeface="Arial"/>
                <a:sym typeface="Arial"/>
              </a:rPr>
              <a:t>‹#›</a:t>
            </a:fld>
            <a:endParaRPr sz="1200" b="0" i="0" u="none" strike="noStrike" cap="none">
              <a:solidFill>
                <a:srgbClr val="7F7F7F"/>
              </a:solidFill>
              <a:latin typeface="Arial"/>
              <a:ea typeface="Arial"/>
              <a:cs typeface="Arial"/>
              <a:sym typeface="Arial"/>
            </a:endParaRPr>
          </a:p>
        </p:txBody>
      </p:sp>
      <p:pic>
        <p:nvPicPr>
          <p:cNvPr id="2" name="Picture 1">
            <a:extLst>
              <a:ext uri="{FF2B5EF4-FFF2-40B4-BE49-F238E27FC236}">
                <a16:creationId xmlns:a16="http://schemas.microsoft.com/office/drawing/2014/main" id="{FE4AD677-507F-25E6-67CF-4C3B887016CB}"/>
              </a:ext>
            </a:extLst>
          </p:cNvPr>
          <p:cNvPicPr>
            <a:picLocks noChangeAspect="1"/>
          </p:cNvPicPr>
          <p:nvPr userDrawn="1"/>
        </p:nvPicPr>
        <p:blipFill>
          <a:blip r:embed="rId11"/>
          <a:stretch>
            <a:fillRect/>
          </a:stretch>
        </p:blipFill>
        <p:spPr>
          <a:xfrm>
            <a:off x="398599" y="140318"/>
            <a:ext cx="871804" cy="877900"/>
          </a:xfrm>
          <a:prstGeom prst="rect">
            <a:avLst/>
          </a:prstGeom>
        </p:spPr>
      </p:pic>
    </p:spTree>
  </p:cSld>
  <p:clrMap bg1="lt1" tx1="dk1" bg2="dk2" tx2="lt2" accent1="accent1" accent2="accent2" accent3="accent3" accent4="accent4" accent5="accent5" accent6="accent6" hlink="hlink" folHlink="folHlink"/>
  <p:sldLayoutIdLst>
    <p:sldLayoutId id="2147483656" r:id="rId1"/>
    <p:sldLayoutId id="2147483657" r:id="rId2"/>
    <p:sldLayoutId id="2147483655" r:id="rId3"/>
    <p:sldLayoutId id="2147483654" r:id="rId4"/>
    <p:sldLayoutId id="2147483658" r:id="rId5"/>
    <p:sldLayoutId id="2147483939" r:id="rId6"/>
    <p:sldLayoutId id="2147483940" r:id="rId7"/>
    <p:sldLayoutId id="2147483941" r:id="rId8"/>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5332745-B5DD-4D8B-59AD-43299A205819}"/>
              </a:ext>
            </a:extLst>
          </p:cNvPr>
          <p:cNvPicPr>
            <a:picLocks noChangeAspect="1"/>
          </p:cNvPicPr>
          <p:nvPr userDrawn="1"/>
        </p:nvPicPr>
        <p:blipFill>
          <a:blip r:embed="rId3"/>
          <a:stretch>
            <a:fillRect/>
          </a:stretch>
        </p:blipFill>
        <p:spPr>
          <a:xfrm>
            <a:off x="-6351" y="3491008"/>
            <a:ext cx="9152694" cy="3366992"/>
          </a:xfrm>
          <a:prstGeom prst="rect">
            <a:avLst/>
          </a:prstGeom>
        </p:spPr>
      </p:pic>
      <p:sp>
        <p:nvSpPr>
          <p:cNvPr id="3" name="Text Placeholder 2"/>
          <p:cNvSpPr>
            <a:spLocks noGrp="1"/>
          </p:cNvSpPr>
          <p:nvPr>
            <p:ph type="body" idx="1"/>
          </p:nvPr>
        </p:nvSpPr>
        <p:spPr>
          <a:xfrm>
            <a:off x="3864204" y="1184366"/>
            <a:ext cx="4836176" cy="499259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25513" y="6356350"/>
            <a:ext cx="226053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AF91D-88BD-4392-8035-A99FCD35882F}" type="datetimeFigureOut">
              <a:rPr lang="en-US" smtClean="0"/>
              <a:t>4/24/2026</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242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87C899-0DC7-4400-AD91-BEF5EC42311E}" type="slidenum">
              <a:rPr lang="en-US" smtClean="0"/>
              <a:t>‹#›</a:t>
            </a:fld>
            <a:endParaRPr lang="en-US"/>
          </a:p>
        </p:txBody>
      </p:sp>
      <p:grpSp>
        <p:nvGrpSpPr>
          <p:cNvPr id="17" name="Group 16"/>
          <p:cNvGrpSpPr/>
          <p:nvPr userDrawn="1"/>
        </p:nvGrpSpPr>
        <p:grpSpPr>
          <a:xfrm>
            <a:off x="0" y="251772"/>
            <a:ext cx="9144000" cy="647700"/>
            <a:chOff x="-6350" y="1011476"/>
            <a:chExt cx="9144000" cy="647700"/>
          </a:xfrm>
        </p:grpSpPr>
        <p:grpSp>
          <p:nvGrpSpPr>
            <p:cNvPr id="18" name="Group 17"/>
            <p:cNvGrpSpPr/>
            <p:nvPr userDrawn="1"/>
          </p:nvGrpSpPr>
          <p:grpSpPr>
            <a:xfrm>
              <a:off x="-6350" y="1011476"/>
              <a:ext cx="9144000" cy="647700"/>
              <a:chOff x="6350" y="1011476"/>
              <a:chExt cx="9137650" cy="647700"/>
            </a:xfrm>
          </p:grpSpPr>
          <p:cxnSp>
            <p:nvCxnSpPr>
              <p:cNvPr id="24" name="Straight Connector 23"/>
              <p:cNvCxnSpPr/>
              <p:nvPr userDrawn="1"/>
            </p:nvCxnSpPr>
            <p:spPr>
              <a:xfrm>
                <a:off x="12700" y="1011476"/>
                <a:ext cx="9131300" cy="0"/>
              </a:xfrm>
              <a:prstGeom prst="line">
                <a:avLst/>
              </a:prstGeom>
              <a:noFill/>
              <a:ln w="28575" cap="flat" cmpd="sng" algn="ctr">
                <a:solidFill>
                  <a:srgbClr val="B4252D"/>
                </a:solidFill>
                <a:prstDash val="solid"/>
                <a:miter lim="800000"/>
              </a:ln>
              <a:effectLst/>
            </p:spPr>
          </p:cxnSp>
          <p:cxnSp>
            <p:nvCxnSpPr>
              <p:cNvPr id="25" name="Straight Connector 24"/>
              <p:cNvCxnSpPr/>
              <p:nvPr userDrawn="1"/>
            </p:nvCxnSpPr>
            <p:spPr>
              <a:xfrm>
                <a:off x="6350" y="1659176"/>
                <a:ext cx="9131300" cy="0"/>
              </a:xfrm>
              <a:prstGeom prst="line">
                <a:avLst/>
              </a:prstGeom>
              <a:noFill/>
              <a:ln w="28575" cap="flat" cmpd="sng" algn="ctr">
                <a:solidFill>
                  <a:srgbClr val="B4252D"/>
                </a:solidFill>
                <a:prstDash val="solid"/>
                <a:miter lim="800000"/>
              </a:ln>
              <a:effectLst/>
            </p:spPr>
          </p:cxnSp>
        </p:grpSp>
        <p:grpSp>
          <p:nvGrpSpPr>
            <p:cNvPr id="19" name="Group 18"/>
            <p:cNvGrpSpPr/>
            <p:nvPr userDrawn="1"/>
          </p:nvGrpSpPr>
          <p:grpSpPr>
            <a:xfrm>
              <a:off x="12700" y="1055926"/>
              <a:ext cx="9118596" cy="555509"/>
              <a:chOff x="12700" y="1062276"/>
              <a:chExt cx="9131300" cy="555509"/>
            </a:xfrm>
          </p:grpSpPr>
          <p:sp>
            <p:nvSpPr>
              <p:cNvPr id="21" name="Freeform 20"/>
              <p:cNvSpPr/>
              <p:nvPr userDrawn="1"/>
            </p:nvSpPr>
            <p:spPr>
              <a:xfrm>
                <a:off x="5038855" y="1081377"/>
                <a:ext cx="4105145" cy="536407"/>
              </a:xfrm>
              <a:custGeom>
                <a:avLst/>
                <a:gdLst>
                  <a:gd name="connsiteX0" fmla="*/ 2240564 w 4105145"/>
                  <a:gd name="connsiteY0" fmla="*/ 0 h 520811"/>
                  <a:gd name="connsiteX1" fmla="*/ 4105145 w 4105145"/>
                  <a:gd name="connsiteY1" fmla="*/ 0 h 520811"/>
                  <a:gd name="connsiteX2" fmla="*/ 4105145 w 4105145"/>
                  <a:gd name="connsiteY2" fmla="*/ 520811 h 520811"/>
                  <a:gd name="connsiteX3" fmla="*/ 2240564 w 4105145"/>
                  <a:gd name="connsiteY3" fmla="*/ 520811 h 520811"/>
                  <a:gd name="connsiteX4" fmla="*/ 2240564 w 4105145"/>
                  <a:gd name="connsiteY4" fmla="*/ 520244 h 520811"/>
                  <a:gd name="connsiteX5" fmla="*/ 0 w 4105145"/>
                  <a:gd name="connsiteY5" fmla="*/ 520244 h 520811"/>
                  <a:gd name="connsiteX6" fmla="*/ 579311 w 4105145"/>
                  <a:gd name="connsiteY6" fmla="*/ 1 h 520811"/>
                  <a:gd name="connsiteX7" fmla="*/ 2240564 w 4105145"/>
                  <a:gd name="connsiteY7" fmla="*/ 1 h 52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5145" h="520811">
                    <a:moveTo>
                      <a:pt x="2240564" y="0"/>
                    </a:moveTo>
                    <a:lnTo>
                      <a:pt x="4105145" y="0"/>
                    </a:lnTo>
                    <a:lnTo>
                      <a:pt x="4105145" y="520811"/>
                    </a:lnTo>
                    <a:lnTo>
                      <a:pt x="2240564" y="520811"/>
                    </a:lnTo>
                    <a:lnTo>
                      <a:pt x="2240564" y="520244"/>
                    </a:lnTo>
                    <a:lnTo>
                      <a:pt x="0" y="520244"/>
                    </a:lnTo>
                    <a:lnTo>
                      <a:pt x="579311" y="1"/>
                    </a:lnTo>
                    <a:lnTo>
                      <a:pt x="2240564" y="1"/>
                    </a:lnTo>
                    <a:close/>
                  </a:path>
                </a:pathLst>
              </a:custGeom>
              <a:solidFill>
                <a:srgbClr val="1621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Rectangle 10"/>
              <p:cNvSpPr/>
              <p:nvPr userDrawn="1"/>
            </p:nvSpPr>
            <p:spPr>
              <a:xfrm>
                <a:off x="12700" y="1062276"/>
                <a:ext cx="9131300" cy="555509"/>
              </a:xfrm>
              <a:custGeom>
                <a:avLst/>
                <a:gdLst>
                  <a:gd name="connsiteX0" fmla="*/ 0 w 9131300"/>
                  <a:gd name="connsiteY0" fmla="*/ 0 h 555509"/>
                  <a:gd name="connsiteX1" fmla="*/ 9131300 w 9131300"/>
                  <a:gd name="connsiteY1" fmla="*/ 0 h 555509"/>
                  <a:gd name="connsiteX2" fmla="*/ 9131300 w 9131300"/>
                  <a:gd name="connsiteY2" fmla="*/ 555509 h 555509"/>
                  <a:gd name="connsiteX3" fmla="*/ 0 w 9131300"/>
                  <a:gd name="connsiteY3" fmla="*/ 555509 h 555509"/>
                  <a:gd name="connsiteX4" fmla="*/ 0 w 9131300"/>
                  <a:gd name="connsiteY4" fmla="*/ 0 h 55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300" h="555509">
                    <a:moveTo>
                      <a:pt x="0" y="0"/>
                    </a:moveTo>
                    <a:lnTo>
                      <a:pt x="9131300" y="0"/>
                    </a:lnTo>
                    <a:lnTo>
                      <a:pt x="9131300" y="555509"/>
                    </a:lnTo>
                    <a:lnTo>
                      <a:pt x="0" y="555509"/>
                    </a:lnTo>
                    <a:lnTo>
                      <a:pt x="0" y="0"/>
                    </a:lnTo>
                    <a:close/>
                  </a:path>
                </a:pathLst>
              </a:custGeom>
              <a:noFill/>
              <a:ln w="28575" cap="flat" cmpd="sng" algn="ctr">
                <a:solidFill>
                  <a:srgbClr val="1621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Rectangle 12"/>
              <p:cNvSpPr/>
              <p:nvPr userDrawn="1"/>
            </p:nvSpPr>
            <p:spPr>
              <a:xfrm>
                <a:off x="12700" y="1079200"/>
                <a:ext cx="539750" cy="538584"/>
              </a:xfrm>
              <a:custGeom>
                <a:avLst/>
                <a:gdLst>
                  <a:gd name="connsiteX0" fmla="*/ 0 w 539750"/>
                  <a:gd name="connsiteY0" fmla="*/ 0 h 538584"/>
                  <a:gd name="connsiteX1" fmla="*/ 539750 w 539750"/>
                  <a:gd name="connsiteY1" fmla="*/ 0 h 538584"/>
                  <a:gd name="connsiteX2" fmla="*/ 539750 w 539750"/>
                  <a:gd name="connsiteY2" fmla="*/ 538584 h 538584"/>
                  <a:gd name="connsiteX3" fmla="*/ 0 w 539750"/>
                  <a:gd name="connsiteY3" fmla="*/ 538584 h 538584"/>
                  <a:gd name="connsiteX4" fmla="*/ 0 w 539750"/>
                  <a:gd name="connsiteY4" fmla="*/ 0 h 53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750" h="538584">
                    <a:moveTo>
                      <a:pt x="0" y="0"/>
                    </a:moveTo>
                    <a:lnTo>
                      <a:pt x="539750" y="0"/>
                    </a:lnTo>
                    <a:lnTo>
                      <a:pt x="539750" y="538584"/>
                    </a:lnTo>
                    <a:lnTo>
                      <a:pt x="0" y="538584"/>
                    </a:lnTo>
                    <a:lnTo>
                      <a:pt x="0" y="0"/>
                    </a:lnTo>
                    <a:close/>
                  </a:path>
                </a:pathLst>
              </a:custGeom>
              <a:solidFill>
                <a:srgbClr val="1621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26" name="Google Shape;15;p7"/>
          <p:cNvSpPr txBox="1"/>
          <p:nvPr userDrawn="1"/>
        </p:nvSpPr>
        <p:spPr>
          <a:xfrm>
            <a:off x="1195802" y="323850"/>
            <a:ext cx="4089400" cy="276999"/>
          </a:xfrm>
          <a:prstGeom prst="rect">
            <a:avLst/>
          </a:prstGeom>
          <a:noFill/>
          <a:ln>
            <a:noFill/>
          </a:ln>
        </p:spPr>
        <p:txBody>
          <a:bodyPr spcFirstLastPara="1" wrap="square" lIns="91425" tIns="45700" rIns="91425" bIns="45700" anchor="t" anchorCtr="0">
            <a:spAutoFit/>
          </a:bodyPr>
          <a:lstStyle/>
          <a:p>
            <a:r>
              <a:rPr lang="en-US" sz="1200">
                <a:solidFill>
                  <a:srgbClr val="16216A"/>
                </a:solidFill>
                <a:latin typeface="Franklin Gothic Heavy" panose="020B0903020102020204" pitchFamily="34" charset="0"/>
                <a:ea typeface="Libre Franklin Black"/>
                <a:cs typeface="Libre Franklin Black"/>
                <a:sym typeface="Libre Franklin Black"/>
              </a:rPr>
              <a:t>MARINE CORPS TACTICAL SYSTEMS SUPPORT ACTIVITY </a:t>
            </a:r>
            <a:endParaRPr sz="1200">
              <a:solidFill>
                <a:srgbClr val="16216A"/>
              </a:solidFill>
              <a:latin typeface="Franklin Gothic Heavy" panose="020B0903020102020204" pitchFamily="34" charset="0"/>
              <a:ea typeface="Libre Franklin Black"/>
              <a:cs typeface="Libre Franklin Black"/>
              <a:sym typeface="Libre Franklin Black"/>
            </a:endParaRPr>
          </a:p>
        </p:txBody>
      </p:sp>
      <p:sp>
        <p:nvSpPr>
          <p:cNvPr id="27" name="Google Shape;16;p7"/>
          <p:cNvSpPr txBox="1"/>
          <p:nvPr userDrawn="1"/>
        </p:nvSpPr>
        <p:spPr>
          <a:xfrm>
            <a:off x="1195802" y="517723"/>
            <a:ext cx="3943350" cy="292347"/>
          </a:xfrm>
          <a:prstGeom prst="rect">
            <a:avLst/>
          </a:prstGeom>
          <a:noFill/>
          <a:ln>
            <a:noFill/>
          </a:ln>
        </p:spPr>
        <p:txBody>
          <a:bodyPr spcFirstLastPara="1" wrap="square" lIns="91425" tIns="45700" rIns="91425" bIns="45700" anchor="t" anchorCtr="0">
            <a:spAutoFit/>
          </a:bodyPr>
          <a:lstStyle/>
          <a:p>
            <a:r>
              <a:rPr lang="en-US" sz="1300" b="1">
                <a:solidFill>
                  <a:srgbClr val="A20000"/>
                </a:solidFill>
                <a:latin typeface="Bell MT"/>
                <a:ea typeface="Bell MT"/>
                <a:cs typeface="Bell MT"/>
                <a:sym typeface="Bell MT"/>
              </a:rPr>
              <a:t>Make Marines More Capable</a:t>
            </a:r>
            <a:endParaRPr sz="1300" b="1">
              <a:solidFill>
                <a:srgbClr val="A20000"/>
              </a:solidFill>
              <a:latin typeface="Bell MT"/>
              <a:ea typeface="Bell MT"/>
              <a:cs typeface="Bell MT"/>
              <a:sym typeface="Bell MT"/>
            </a:endParaRPr>
          </a:p>
        </p:txBody>
      </p:sp>
      <p:sp>
        <p:nvSpPr>
          <p:cNvPr id="2" name="Title Placeholder 1"/>
          <p:cNvSpPr>
            <a:spLocks noGrp="1"/>
          </p:cNvSpPr>
          <p:nvPr>
            <p:ph type="title"/>
          </p:nvPr>
        </p:nvSpPr>
        <p:spPr>
          <a:xfrm>
            <a:off x="5686689" y="364567"/>
            <a:ext cx="3344100" cy="410528"/>
          </a:xfrm>
          <a:prstGeom prst="rect">
            <a:avLst/>
          </a:prstGeom>
        </p:spPr>
        <p:txBody>
          <a:bodyPr vert="horz" lIns="91440" tIns="45720" rIns="91440" bIns="45720" rtlCol="0" anchor="ctr">
            <a:normAutofit/>
          </a:bodyPr>
          <a:lstStyle/>
          <a:p>
            <a:r>
              <a:rPr lang="en-US"/>
              <a:t>Click to edit Master title style</a:t>
            </a:r>
          </a:p>
        </p:txBody>
      </p:sp>
      <p:pic>
        <p:nvPicPr>
          <p:cNvPr id="8" name="Picture 7">
            <a:extLst>
              <a:ext uri="{FF2B5EF4-FFF2-40B4-BE49-F238E27FC236}">
                <a16:creationId xmlns:a16="http://schemas.microsoft.com/office/drawing/2014/main" id="{EE66EBF8-8DA0-D062-40DA-26C2BD74F607}"/>
              </a:ext>
            </a:extLst>
          </p:cNvPr>
          <p:cNvPicPr>
            <a:picLocks noChangeAspect="1"/>
          </p:cNvPicPr>
          <p:nvPr userDrawn="1"/>
        </p:nvPicPr>
        <p:blipFill>
          <a:blip r:embed="rId4"/>
          <a:stretch>
            <a:fillRect/>
          </a:stretch>
        </p:blipFill>
        <p:spPr>
          <a:xfrm>
            <a:off x="398599" y="140318"/>
            <a:ext cx="871804" cy="877900"/>
          </a:xfrm>
          <a:prstGeom prst="rect">
            <a:avLst/>
          </a:prstGeom>
        </p:spPr>
      </p:pic>
      <p:pic>
        <p:nvPicPr>
          <p:cNvPr id="11" name="Picture 10">
            <a:extLst>
              <a:ext uri="{FF2B5EF4-FFF2-40B4-BE49-F238E27FC236}">
                <a16:creationId xmlns:a16="http://schemas.microsoft.com/office/drawing/2014/main" id="{DC866DF0-813E-56D8-72E3-198DF77181D6}"/>
              </a:ext>
            </a:extLst>
          </p:cNvPr>
          <p:cNvPicPr>
            <a:picLocks noChangeAspect="1"/>
          </p:cNvPicPr>
          <p:nvPr userDrawn="1"/>
        </p:nvPicPr>
        <p:blipFill>
          <a:blip r:embed="rId5"/>
          <a:stretch>
            <a:fillRect/>
          </a:stretch>
        </p:blipFill>
        <p:spPr>
          <a:xfrm>
            <a:off x="0" y="1669002"/>
            <a:ext cx="3856088" cy="3856088"/>
          </a:xfrm>
          <a:prstGeom prst="rect">
            <a:avLst/>
          </a:prstGeom>
        </p:spPr>
      </p:pic>
    </p:spTree>
    <p:extLst>
      <p:ext uri="{BB962C8B-B14F-4D97-AF65-F5344CB8AC3E}">
        <p14:creationId xmlns:p14="http://schemas.microsoft.com/office/powerpoint/2010/main" val="2965007552"/>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1600" kern="1200">
          <a:solidFill>
            <a:schemeClr val="bg1"/>
          </a:solidFill>
          <a:latin typeface="Franklin Gothic Heavy" panose="020B09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F93D4A-BACB-4C9B-DA59-3DBA63C756D1}"/>
              </a:ext>
            </a:extLst>
          </p:cNvPr>
          <p:cNvPicPr>
            <a:picLocks noChangeAspect="1"/>
          </p:cNvPicPr>
          <p:nvPr userDrawn="1"/>
        </p:nvPicPr>
        <p:blipFill>
          <a:blip r:embed="rId3"/>
          <a:stretch>
            <a:fillRect/>
          </a:stretch>
        </p:blipFill>
        <p:spPr>
          <a:xfrm>
            <a:off x="-6351" y="3491008"/>
            <a:ext cx="9152694" cy="3366992"/>
          </a:xfrm>
          <a:prstGeom prst="rect">
            <a:avLst/>
          </a:prstGeom>
        </p:spPr>
      </p:pic>
      <p:grpSp>
        <p:nvGrpSpPr>
          <p:cNvPr id="17" name="Group 16"/>
          <p:cNvGrpSpPr/>
          <p:nvPr userDrawn="1"/>
        </p:nvGrpSpPr>
        <p:grpSpPr>
          <a:xfrm>
            <a:off x="-6350" y="243126"/>
            <a:ext cx="9144000" cy="647700"/>
            <a:chOff x="-6350" y="1011476"/>
            <a:chExt cx="9144000" cy="647700"/>
          </a:xfrm>
        </p:grpSpPr>
        <p:grpSp>
          <p:nvGrpSpPr>
            <p:cNvPr id="18" name="Group 17"/>
            <p:cNvGrpSpPr/>
            <p:nvPr userDrawn="1"/>
          </p:nvGrpSpPr>
          <p:grpSpPr>
            <a:xfrm>
              <a:off x="-6350" y="1011476"/>
              <a:ext cx="9144000" cy="647700"/>
              <a:chOff x="6350" y="1011476"/>
              <a:chExt cx="9137650" cy="647700"/>
            </a:xfrm>
          </p:grpSpPr>
          <p:cxnSp>
            <p:nvCxnSpPr>
              <p:cNvPr id="24" name="Straight Connector 23"/>
              <p:cNvCxnSpPr/>
              <p:nvPr userDrawn="1"/>
            </p:nvCxnSpPr>
            <p:spPr>
              <a:xfrm>
                <a:off x="12700" y="1011476"/>
                <a:ext cx="9131300" cy="0"/>
              </a:xfrm>
              <a:prstGeom prst="line">
                <a:avLst/>
              </a:prstGeom>
              <a:noFill/>
              <a:ln w="28575" cap="flat" cmpd="sng" algn="ctr">
                <a:solidFill>
                  <a:srgbClr val="B4252D"/>
                </a:solidFill>
                <a:prstDash val="solid"/>
                <a:miter lim="800000"/>
              </a:ln>
              <a:effectLst/>
            </p:spPr>
          </p:cxnSp>
          <p:cxnSp>
            <p:nvCxnSpPr>
              <p:cNvPr id="25" name="Straight Connector 24"/>
              <p:cNvCxnSpPr/>
              <p:nvPr userDrawn="1"/>
            </p:nvCxnSpPr>
            <p:spPr>
              <a:xfrm>
                <a:off x="6350" y="1659176"/>
                <a:ext cx="9131300" cy="0"/>
              </a:xfrm>
              <a:prstGeom prst="line">
                <a:avLst/>
              </a:prstGeom>
              <a:noFill/>
              <a:ln w="28575" cap="flat" cmpd="sng" algn="ctr">
                <a:solidFill>
                  <a:srgbClr val="B4252D"/>
                </a:solidFill>
                <a:prstDash val="solid"/>
                <a:miter lim="800000"/>
              </a:ln>
              <a:effectLst/>
            </p:spPr>
          </p:cxnSp>
        </p:grpSp>
        <p:grpSp>
          <p:nvGrpSpPr>
            <p:cNvPr id="19" name="Group 18"/>
            <p:cNvGrpSpPr/>
            <p:nvPr userDrawn="1"/>
          </p:nvGrpSpPr>
          <p:grpSpPr>
            <a:xfrm>
              <a:off x="12700" y="1055926"/>
              <a:ext cx="9118596" cy="555509"/>
              <a:chOff x="12700" y="1062276"/>
              <a:chExt cx="9131300" cy="555509"/>
            </a:xfrm>
          </p:grpSpPr>
          <p:sp>
            <p:nvSpPr>
              <p:cNvPr id="21" name="Freeform 20"/>
              <p:cNvSpPr/>
              <p:nvPr userDrawn="1"/>
            </p:nvSpPr>
            <p:spPr>
              <a:xfrm>
                <a:off x="5038855" y="1081377"/>
                <a:ext cx="4105145" cy="536407"/>
              </a:xfrm>
              <a:custGeom>
                <a:avLst/>
                <a:gdLst>
                  <a:gd name="connsiteX0" fmla="*/ 2240564 w 4105145"/>
                  <a:gd name="connsiteY0" fmla="*/ 0 h 520811"/>
                  <a:gd name="connsiteX1" fmla="*/ 4105145 w 4105145"/>
                  <a:gd name="connsiteY1" fmla="*/ 0 h 520811"/>
                  <a:gd name="connsiteX2" fmla="*/ 4105145 w 4105145"/>
                  <a:gd name="connsiteY2" fmla="*/ 520811 h 520811"/>
                  <a:gd name="connsiteX3" fmla="*/ 2240564 w 4105145"/>
                  <a:gd name="connsiteY3" fmla="*/ 520811 h 520811"/>
                  <a:gd name="connsiteX4" fmla="*/ 2240564 w 4105145"/>
                  <a:gd name="connsiteY4" fmla="*/ 520244 h 520811"/>
                  <a:gd name="connsiteX5" fmla="*/ 0 w 4105145"/>
                  <a:gd name="connsiteY5" fmla="*/ 520244 h 520811"/>
                  <a:gd name="connsiteX6" fmla="*/ 579311 w 4105145"/>
                  <a:gd name="connsiteY6" fmla="*/ 1 h 520811"/>
                  <a:gd name="connsiteX7" fmla="*/ 2240564 w 4105145"/>
                  <a:gd name="connsiteY7" fmla="*/ 1 h 52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5145" h="520811">
                    <a:moveTo>
                      <a:pt x="2240564" y="0"/>
                    </a:moveTo>
                    <a:lnTo>
                      <a:pt x="4105145" y="0"/>
                    </a:lnTo>
                    <a:lnTo>
                      <a:pt x="4105145" y="520811"/>
                    </a:lnTo>
                    <a:lnTo>
                      <a:pt x="2240564" y="520811"/>
                    </a:lnTo>
                    <a:lnTo>
                      <a:pt x="2240564" y="520244"/>
                    </a:lnTo>
                    <a:lnTo>
                      <a:pt x="0" y="520244"/>
                    </a:lnTo>
                    <a:lnTo>
                      <a:pt x="579311" y="1"/>
                    </a:lnTo>
                    <a:lnTo>
                      <a:pt x="2240564" y="1"/>
                    </a:lnTo>
                    <a:close/>
                  </a:path>
                </a:pathLst>
              </a:custGeom>
              <a:solidFill>
                <a:srgbClr val="1621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Rectangle 10"/>
              <p:cNvSpPr/>
              <p:nvPr userDrawn="1"/>
            </p:nvSpPr>
            <p:spPr>
              <a:xfrm>
                <a:off x="12700" y="1062276"/>
                <a:ext cx="9131300" cy="555509"/>
              </a:xfrm>
              <a:custGeom>
                <a:avLst/>
                <a:gdLst>
                  <a:gd name="connsiteX0" fmla="*/ 0 w 9131300"/>
                  <a:gd name="connsiteY0" fmla="*/ 0 h 555509"/>
                  <a:gd name="connsiteX1" fmla="*/ 9131300 w 9131300"/>
                  <a:gd name="connsiteY1" fmla="*/ 0 h 555509"/>
                  <a:gd name="connsiteX2" fmla="*/ 9131300 w 9131300"/>
                  <a:gd name="connsiteY2" fmla="*/ 555509 h 555509"/>
                  <a:gd name="connsiteX3" fmla="*/ 0 w 9131300"/>
                  <a:gd name="connsiteY3" fmla="*/ 555509 h 555509"/>
                  <a:gd name="connsiteX4" fmla="*/ 0 w 9131300"/>
                  <a:gd name="connsiteY4" fmla="*/ 0 h 55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300" h="555509">
                    <a:moveTo>
                      <a:pt x="0" y="0"/>
                    </a:moveTo>
                    <a:lnTo>
                      <a:pt x="9131300" y="0"/>
                    </a:lnTo>
                    <a:lnTo>
                      <a:pt x="9131300" y="555509"/>
                    </a:lnTo>
                    <a:lnTo>
                      <a:pt x="0" y="555509"/>
                    </a:lnTo>
                    <a:lnTo>
                      <a:pt x="0" y="0"/>
                    </a:lnTo>
                    <a:close/>
                  </a:path>
                </a:pathLst>
              </a:custGeom>
              <a:noFill/>
              <a:ln w="28575" cap="flat" cmpd="sng" algn="ctr">
                <a:solidFill>
                  <a:srgbClr val="1621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Rectangle 12"/>
              <p:cNvSpPr/>
              <p:nvPr userDrawn="1"/>
            </p:nvSpPr>
            <p:spPr>
              <a:xfrm>
                <a:off x="12700" y="1079200"/>
                <a:ext cx="539750" cy="538584"/>
              </a:xfrm>
              <a:custGeom>
                <a:avLst/>
                <a:gdLst>
                  <a:gd name="connsiteX0" fmla="*/ 0 w 539750"/>
                  <a:gd name="connsiteY0" fmla="*/ 0 h 538584"/>
                  <a:gd name="connsiteX1" fmla="*/ 539750 w 539750"/>
                  <a:gd name="connsiteY1" fmla="*/ 0 h 538584"/>
                  <a:gd name="connsiteX2" fmla="*/ 539750 w 539750"/>
                  <a:gd name="connsiteY2" fmla="*/ 538584 h 538584"/>
                  <a:gd name="connsiteX3" fmla="*/ 0 w 539750"/>
                  <a:gd name="connsiteY3" fmla="*/ 538584 h 538584"/>
                  <a:gd name="connsiteX4" fmla="*/ 0 w 539750"/>
                  <a:gd name="connsiteY4" fmla="*/ 0 h 53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750" h="538584">
                    <a:moveTo>
                      <a:pt x="0" y="0"/>
                    </a:moveTo>
                    <a:lnTo>
                      <a:pt x="539750" y="0"/>
                    </a:lnTo>
                    <a:lnTo>
                      <a:pt x="539750" y="538584"/>
                    </a:lnTo>
                    <a:lnTo>
                      <a:pt x="0" y="538584"/>
                    </a:lnTo>
                    <a:lnTo>
                      <a:pt x="0" y="0"/>
                    </a:lnTo>
                    <a:close/>
                  </a:path>
                </a:pathLst>
              </a:custGeom>
              <a:solidFill>
                <a:srgbClr val="1621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26" name="Google Shape;15;p7"/>
          <p:cNvSpPr txBox="1"/>
          <p:nvPr userDrawn="1"/>
        </p:nvSpPr>
        <p:spPr>
          <a:xfrm>
            <a:off x="1195803" y="323850"/>
            <a:ext cx="4089400" cy="276999"/>
          </a:xfrm>
          <a:prstGeom prst="rect">
            <a:avLst/>
          </a:prstGeom>
          <a:noFill/>
          <a:ln>
            <a:noFill/>
          </a:ln>
        </p:spPr>
        <p:txBody>
          <a:bodyPr spcFirstLastPara="1" wrap="square" lIns="91425" tIns="45700" rIns="91425" bIns="45700" anchor="t" anchorCtr="0">
            <a:spAutoFit/>
          </a:bodyPr>
          <a:lstStyle/>
          <a:p>
            <a:r>
              <a:rPr lang="en-US" sz="1200">
                <a:solidFill>
                  <a:srgbClr val="16216A"/>
                </a:solidFill>
                <a:latin typeface="Franklin Gothic Heavy" panose="020B0903020102020204" pitchFamily="34" charset="0"/>
                <a:ea typeface="Libre Franklin Black"/>
                <a:cs typeface="Libre Franklin Black"/>
                <a:sym typeface="Libre Franklin Black"/>
              </a:rPr>
              <a:t>MARINE CORPS TACTICAL SYSTEMS SUPPORT ACTIVITY </a:t>
            </a:r>
            <a:endParaRPr sz="1200">
              <a:solidFill>
                <a:srgbClr val="16216A"/>
              </a:solidFill>
              <a:latin typeface="Franklin Gothic Heavy" panose="020B0903020102020204" pitchFamily="34" charset="0"/>
              <a:ea typeface="Libre Franklin Black"/>
              <a:cs typeface="Libre Franklin Black"/>
              <a:sym typeface="Libre Franklin Black"/>
            </a:endParaRPr>
          </a:p>
        </p:txBody>
      </p:sp>
      <p:sp>
        <p:nvSpPr>
          <p:cNvPr id="27" name="Google Shape;16;p7"/>
          <p:cNvSpPr txBox="1"/>
          <p:nvPr userDrawn="1"/>
        </p:nvSpPr>
        <p:spPr>
          <a:xfrm>
            <a:off x="1195803" y="517723"/>
            <a:ext cx="3943350" cy="292347"/>
          </a:xfrm>
          <a:prstGeom prst="rect">
            <a:avLst/>
          </a:prstGeom>
          <a:noFill/>
          <a:ln>
            <a:noFill/>
          </a:ln>
        </p:spPr>
        <p:txBody>
          <a:bodyPr spcFirstLastPara="1" wrap="square" lIns="91425" tIns="45700" rIns="91425" bIns="45700" anchor="t" anchorCtr="0">
            <a:spAutoFit/>
          </a:bodyPr>
          <a:lstStyle/>
          <a:p>
            <a:r>
              <a:rPr lang="en-US" sz="1300" b="1">
                <a:solidFill>
                  <a:srgbClr val="A20000"/>
                </a:solidFill>
                <a:latin typeface="Bell MT"/>
                <a:ea typeface="Bell MT"/>
                <a:cs typeface="Bell MT"/>
                <a:sym typeface="Bell MT"/>
              </a:rPr>
              <a:t>Make Marines More Capable</a:t>
            </a:r>
            <a:endParaRPr sz="1300" b="1">
              <a:solidFill>
                <a:srgbClr val="A20000"/>
              </a:solidFill>
              <a:latin typeface="Bell MT"/>
              <a:ea typeface="Bell MT"/>
              <a:cs typeface="Bell MT"/>
              <a:sym typeface="Bell MT"/>
            </a:endParaRPr>
          </a:p>
        </p:txBody>
      </p:sp>
      <p:pic>
        <p:nvPicPr>
          <p:cNvPr id="2" name="Picture 1">
            <a:extLst>
              <a:ext uri="{FF2B5EF4-FFF2-40B4-BE49-F238E27FC236}">
                <a16:creationId xmlns:a16="http://schemas.microsoft.com/office/drawing/2014/main" id="{BCE26571-81B5-13F6-A07C-5420497F75F2}"/>
              </a:ext>
            </a:extLst>
          </p:cNvPr>
          <p:cNvPicPr>
            <a:picLocks noChangeAspect="1"/>
          </p:cNvPicPr>
          <p:nvPr userDrawn="1"/>
        </p:nvPicPr>
        <p:blipFill>
          <a:blip r:embed="rId4"/>
          <a:stretch>
            <a:fillRect/>
          </a:stretch>
        </p:blipFill>
        <p:spPr>
          <a:xfrm>
            <a:off x="398599" y="140318"/>
            <a:ext cx="871804" cy="877900"/>
          </a:xfrm>
          <a:prstGeom prst="rect">
            <a:avLst/>
          </a:prstGeom>
        </p:spPr>
      </p:pic>
      <p:pic>
        <p:nvPicPr>
          <p:cNvPr id="3" name="Picture 2">
            <a:extLst>
              <a:ext uri="{FF2B5EF4-FFF2-40B4-BE49-F238E27FC236}">
                <a16:creationId xmlns:a16="http://schemas.microsoft.com/office/drawing/2014/main" id="{E4B4CA3C-117F-D109-237E-7F32B3453F67}"/>
              </a:ext>
            </a:extLst>
          </p:cNvPr>
          <p:cNvPicPr>
            <a:picLocks noChangeAspect="1"/>
          </p:cNvPicPr>
          <p:nvPr userDrawn="1"/>
        </p:nvPicPr>
        <p:blipFill>
          <a:blip r:embed="rId5"/>
          <a:stretch>
            <a:fillRect/>
          </a:stretch>
        </p:blipFill>
        <p:spPr>
          <a:xfrm>
            <a:off x="0" y="2239560"/>
            <a:ext cx="4438835" cy="4618440"/>
          </a:xfrm>
          <a:prstGeom prst="rect">
            <a:avLst/>
          </a:prstGeom>
        </p:spPr>
      </p:pic>
    </p:spTree>
    <p:extLst>
      <p:ext uri="{BB962C8B-B14F-4D97-AF65-F5344CB8AC3E}">
        <p14:creationId xmlns:p14="http://schemas.microsoft.com/office/powerpoint/2010/main" val="3730957003"/>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1600" kern="1200">
          <a:solidFill>
            <a:schemeClr val="bg1"/>
          </a:solidFill>
          <a:latin typeface="Franklin Gothic Heavy" panose="020B09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pic>
        <p:nvPicPr>
          <p:cNvPr id="16" name="Picture 15"/>
          <p:cNvPicPr>
            <a:picLocks noChangeAspect="1"/>
          </p:cNvPicPr>
          <p:nvPr/>
        </p:nvPicPr>
        <p:blipFill>
          <a:blip r:embed="rId9"/>
          <a:stretch>
            <a:fillRect/>
          </a:stretch>
        </p:blipFill>
        <p:spPr>
          <a:xfrm>
            <a:off x="12699" y="3491008"/>
            <a:ext cx="9133643" cy="3366992"/>
          </a:xfrm>
          <a:prstGeom prst="rect">
            <a:avLst/>
          </a:prstGeom>
        </p:spPr>
      </p:pic>
      <p:grpSp>
        <p:nvGrpSpPr>
          <p:cNvPr id="3" name="Group 2"/>
          <p:cNvGrpSpPr/>
          <p:nvPr/>
        </p:nvGrpSpPr>
        <p:grpSpPr>
          <a:xfrm>
            <a:off x="-6351" y="243126"/>
            <a:ext cx="9152694" cy="647700"/>
            <a:chOff x="-6351" y="243126"/>
            <a:chExt cx="9152694" cy="647700"/>
          </a:xfrm>
        </p:grpSpPr>
        <p:cxnSp>
          <p:nvCxnSpPr>
            <p:cNvPr id="25" name="Straight Connector 24"/>
            <p:cNvCxnSpPr/>
            <p:nvPr/>
          </p:nvCxnSpPr>
          <p:spPr>
            <a:xfrm>
              <a:off x="-6351" y="243126"/>
              <a:ext cx="9152694" cy="0"/>
            </a:xfrm>
            <a:prstGeom prst="line">
              <a:avLst/>
            </a:prstGeom>
            <a:noFill/>
            <a:ln w="28575" cap="flat" cmpd="sng" algn="ctr">
              <a:solidFill>
                <a:srgbClr val="B4252D"/>
              </a:solidFill>
              <a:prstDash val="solid"/>
              <a:miter lim="800000"/>
            </a:ln>
            <a:effectLst/>
          </p:spPr>
        </p:cxnSp>
        <p:cxnSp>
          <p:nvCxnSpPr>
            <p:cNvPr id="26" name="Straight Connector 25"/>
            <p:cNvCxnSpPr/>
            <p:nvPr/>
          </p:nvCxnSpPr>
          <p:spPr>
            <a:xfrm>
              <a:off x="-6351" y="890826"/>
              <a:ext cx="9152694" cy="0"/>
            </a:xfrm>
            <a:prstGeom prst="line">
              <a:avLst/>
            </a:prstGeom>
            <a:noFill/>
            <a:ln w="28575" cap="flat" cmpd="sng" algn="ctr">
              <a:solidFill>
                <a:srgbClr val="B4252D"/>
              </a:solidFill>
              <a:prstDash val="solid"/>
              <a:miter lim="800000"/>
            </a:ln>
            <a:effectLst/>
          </p:spPr>
        </p:cxnSp>
        <p:grpSp>
          <p:nvGrpSpPr>
            <p:cNvPr id="20" name="Group 19"/>
            <p:cNvGrpSpPr/>
            <p:nvPr/>
          </p:nvGrpSpPr>
          <p:grpSpPr>
            <a:xfrm>
              <a:off x="12700" y="287576"/>
              <a:ext cx="9118596" cy="555509"/>
              <a:chOff x="12700" y="1062276"/>
              <a:chExt cx="9131300" cy="555509"/>
            </a:xfrm>
          </p:grpSpPr>
          <p:sp>
            <p:nvSpPr>
              <p:cNvPr id="22" name="Freeform 21"/>
              <p:cNvSpPr/>
              <p:nvPr/>
            </p:nvSpPr>
            <p:spPr>
              <a:xfrm>
                <a:off x="5038855" y="1081377"/>
                <a:ext cx="4105145" cy="536407"/>
              </a:xfrm>
              <a:custGeom>
                <a:avLst/>
                <a:gdLst>
                  <a:gd name="connsiteX0" fmla="*/ 2240564 w 4105145"/>
                  <a:gd name="connsiteY0" fmla="*/ 0 h 520811"/>
                  <a:gd name="connsiteX1" fmla="*/ 4105145 w 4105145"/>
                  <a:gd name="connsiteY1" fmla="*/ 0 h 520811"/>
                  <a:gd name="connsiteX2" fmla="*/ 4105145 w 4105145"/>
                  <a:gd name="connsiteY2" fmla="*/ 520811 h 520811"/>
                  <a:gd name="connsiteX3" fmla="*/ 2240564 w 4105145"/>
                  <a:gd name="connsiteY3" fmla="*/ 520811 h 520811"/>
                  <a:gd name="connsiteX4" fmla="*/ 2240564 w 4105145"/>
                  <a:gd name="connsiteY4" fmla="*/ 520244 h 520811"/>
                  <a:gd name="connsiteX5" fmla="*/ 0 w 4105145"/>
                  <a:gd name="connsiteY5" fmla="*/ 520244 h 520811"/>
                  <a:gd name="connsiteX6" fmla="*/ 579311 w 4105145"/>
                  <a:gd name="connsiteY6" fmla="*/ 1 h 520811"/>
                  <a:gd name="connsiteX7" fmla="*/ 2240564 w 4105145"/>
                  <a:gd name="connsiteY7" fmla="*/ 1 h 52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5145" h="520811">
                    <a:moveTo>
                      <a:pt x="2240564" y="0"/>
                    </a:moveTo>
                    <a:lnTo>
                      <a:pt x="4105145" y="0"/>
                    </a:lnTo>
                    <a:lnTo>
                      <a:pt x="4105145" y="520811"/>
                    </a:lnTo>
                    <a:lnTo>
                      <a:pt x="2240564" y="520811"/>
                    </a:lnTo>
                    <a:lnTo>
                      <a:pt x="2240564" y="520244"/>
                    </a:lnTo>
                    <a:lnTo>
                      <a:pt x="0" y="520244"/>
                    </a:lnTo>
                    <a:lnTo>
                      <a:pt x="579311" y="1"/>
                    </a:lnTo>
                    <a:lnTo>
                      <a:pt x="2240564" y="1"/>
                    </a:lnTo>
                    <a:close/>
                  </a:path>
                </a:pathLst>
              </a:custGeom>
              <a:solidFill>
                <a:srgbClr val="1621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Rectangle 10"/>
              <p:cNvSpPr/>
              <p:nvPr/>
            </p:nvSpPr>
            <p:spPr>
              <a:xfrm>
                <a:off x="12700" y="1062276"/>
                <a:ext cx="9131300" cy="555509"/>
              </a:xfrm>
              <a:custGeom>
                <a:avLst/>
                <a:gdLst>
                  <a:gd name="connsiteX0" fmla="*/ 0 w 9131300"/>
                  <a:gd name="connsiteY0" fmla="*/ 0 h 555509"/>
                  <a:gd name="connsiteX1" fmla="*/ 9131300 w 9131300"/>
                  <a:gd name="connsiteY1" fmla="*/ 0 h 555509"/>
                  <a:gd name="connsiteX2" fmla="*/ 9131300 w 9131300"/>
                  <a:gd name="connsiteY2" fmla="*/ 555509 h 555509"/>
                  <a:gd name="connsiteX3" fmla="*/ 0 w 9131300"/>
                  <a:gd name="connsiteY3" fmla="*/ 555509 h 555509"/>
                  <a:gd name="connsiteX4" fmla="*/ 0 w 9131300"/>
                  <a:gd name="connsiteY4" fmla="*/ 0 h 55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300" h="555509">
                    <a:moveTo>
                      <a:pt x="0" y="0"/>
                    </a:moveTo>
                    <a:lnTo>
                      <a:pt x="9131300" y="0"/>
                    </a:lnTo>
                    <a:lnTo>
                      <a:pt x="9131300" y="555509"/>
                    </a:lnTo>
                    <a:lnTo>
                      <a:pt x="0" y="555509"/>
                    </a:lnTo>
                    <a:lnTo>
                      <a:pt x="0" y="0"/>
                    </a:lnTo>
                    <a:close/>
                  </a:path>
                </a:pathLst>
              </a:custGeom>
              <a:noFill/>
              <a:ln w="28575" cap="flat" cmpd="sng" algn="ctr">
                <a:solidFill>
                  <a:srgbClr val="1621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Rectangle 12"/>
              <p:cNvSpPr/>
              <p:nvPr/>
            </p:nvSpPr>
            <p:spPr>
              <a:xfrm>
                <a:off x="12700" y="1079200"/>
                <a:ext cx="539750" cy="538584"/>
              </a:xfrm>
              <a:custGeom>
                <a:avLst/>
                <a:gdLst>
                  <a:gd name="connsiteX0" fmla="*/ 0 w 539750"/>
                  <a:gd name="connsiteY0" fmla="*/ 0 h 538584"/>
                  <a:gd name="connsiteX1" fmla="*/ 539750 w 539750"/>
                  <a:gd name="connsiteY1" fmla="*/ 0 h 538584"/>
                  <a:gd name="connsiteX2" fmla="*/ 539750 w 539750"/>
                  <a:gd name="connsiteY2" fmla="*/ 538584 h 538584"/>
                  <a:gd name="connsiteX3" fmla="*/ 0 w 539750"/>
                  <a:gd name="connsiteY3" fmla="*/ 538584 h 538584"/>
                  <a:gd name="connsiteX4" fmla="*/ 0 w 539750"/>
                  <a:gd name="connsiteY4" fmla="*/ 0 h 53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750" h="538584">
                    <a:moveTo>
                      <a:pt x="0" y="0"/>
                    </a:moveTo>
                    <a:lnTo>
                      <a:pt x="539750" y="0"/>
                    </a:lnTo>
                    <a:lnTo>
                      <a:pt x="539750" y="538584"/>
                    </a:lnTo>
                    <a:lnTo>
                      <a:pt x="0" y="538584"/>
                    </a:lnTo>
                    <a:lnTo>
                      <a:pt x="0" y="0"/>
                    </a:lnTo>
                    <a:close/>
                  </a:path>
                </a:pathLst>
              </a:custGeom>
              <a:solidFill>
                <a:srgbClr val="1621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7" name="Google Shape;15;p7"/>
            <p:cNvSpPr txBox="1"/>
            <p:nvPr/>
          </p:nvSpPr>
          <p:spPr>
            <a:xfrm>
              <a:off x="1047750" y="323850"/>
              <a:ext cx="4089400" cy="276999"/>
            </a:xfrm>
            <a:prstGeom prst="rect">
              <a:avLst/>
            </a:prstGeom>
            <a:noFill/>
            <a:ln>
              <a:noFill/>
            </a:ln>
          </p:spPr>
          <p:txBody>
            <a:bodyPr spcFirstLastPara="1" wrap="square" lIns="91425" tIns="45700" rIns="91425" bIns="45700" anchor="t" anchorCtr="0">
              <a:spAutoFit/>
            </a:bodyPr>
            <a:lstStyle/>
            <a:p>
              <a:r>
                <a:rPr lang="en-US" sz="1200">
                  <a:solidFill>
                    <a:srgbClr val="16216A"/>
                  </a:solidFill>
                  <a:latin typeface="Franklin Gothic Heavy" panose="020B0903020102020204" pitchFamily="34" charset="0"/>
                  <a:ea typeface="Libre Franklin Black"/>
                  <a:cs typeface="Libre Franklin Black"/>
                  <a:sym typeface="Libre Franklin Black"/>
                </a:rPr>
                <a:t>MARINE CORPS TACTICAL SYSTEMS SUPPORT ACTIVITY </a:t>
              </a:r>
              <a:endParaRPr sz="1200">
                <a:solidFill>
                  <a:srgbClr val="16216A"/>
                </a:solidFill>
                <a:latin typeface="Franklin Gothic Heavy" panose="020B0903020102020204" pitchFamily="34" charset="0"/>
                <a:ea typeface="Libre Franklin Black"/>
                <a:cs typeface="Libre Franklin Black"/>
                <a:sym typeface="Libre Franklin Black"/>
              </a:endParaRPr>
            </a:p>
          </p:txBody>
        </p:sp>
        <p:sp>
          <p:nvSpPr>
            <p:cNvPr id="28" name="Google Shape;16;p7"/>
            <p:cNvSpPr txBox="1"/>
            <p:nvPr/>
          </p:nvSpPr>
          <p:spPr>
            <a:xfrm>
              <a:off x="1047750" y="517723"/>
              <a:ext cx="3943350" cy="292347"/>
            </a:xfrm>
            <a:prstGeom prst="rect">
              <a:avLst/>
            </a:prstGeom>
            <a:noFill/>
            <a:ln>
              <a:noFill/>
            </a:ln>
          </p:spPr>
          <p:txBody>
            <a:bodyPr spcFirstLastPara="1" wrap="square" lIns="91425" tIns="45700" rIns="91425" bIns="45700" anchor="t" anchorCtr="0">
              <a:spAutoFit/>
            </a:bodyPr>
            <a:lstStyle/>
            <a:p>
              <a:r>
                <a:rPr lang="en-US" sz="1300" b="1">
                  <a:solidFill>
                    <a:srgbClr val="A20000"/>
                  </a:solidFill>
                  <a:latin typeface="Bell MT"/>
                  <a:ea typeface="Bell MT"/>
                  <a:cs typeface="Bell MT"/>
                  <a:sym typeface="Bell MT"/>
                </a:rPr>
                <a:t>Make Marines More Capable</a:t>
              </a:r>
              <a:endParaRPr sz="1300" b="1">
                <a:solidFill>
                  <a:srgbClr val="A20000"/>
                </a:solidFill>
                <a:latin typeface="Bell MT"/>
                <a:ea typeface="Bell MT"/>
                <a:cs typeface="Bell MT"/>
                <a:sym typeface="Bell MT"/>
              </a:endParaRPr>
            </a:p>
          </p:txBody>
        </p:sp>
      </p:grpSp>
      <p:sp>
        <p:nvSpPr>
          <p:cNvPr id="10" name="Google Shape;10;p7"/>
          <p:cNvSpPr txBox="1">
            <a:spLocks noGrp="1"/>
          </p:cNvSpPr>
          <p:nvPr>
            <p:ph type="body" idx="1"/>
          </p:nvPr>
        </p:nvSpPr>
        <p:spPr>
          <a:xfrm>
            <a:off x="457200" y="1164506"/>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 name="Google Shape;11;p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 name="Google Shape;12;p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39342" y="8390"/>
            <a:ext cx="1147763" cy="1132618"/>
          </a:xfrm>
          <a:prstGeom prst="rect">
            <a:avLst/>
          </a:prstGeom>
        </p:spPr>
      </p:pic>
      <p:sp>
        <p:nvSpPr>
          <p:cNvPr id="17" name="Slide Number Placeholder 5"/>
          <p:cNvSpPr txBox="1">
            <a:spLocks/>
          </p:cNvSpPr>
          <p:nvPr userDrawn="1"/>
        </p:nvSpPr>
        <p:spPr>
          <a:xfrm>
            <a:off x="8649419" y="6525626"/>
            <a:ext cx="646981" cy="279513"/>
          </a:xfrm>
          <a:prstGeom prst="rect">
            <a:avLst/>
          </a:prstGeom>
        </p:spPr>
        <p:txBody>
          <a:bodyPr/>
          <a:lstStyle>
            <a:defPPr>
              <a:defRPr lang="en-US"/>
            </a:defPPr>
            <a:lvl1pPr marL="0" algn="ctr" defTabSz="914400" rtl="0" eaLnBrk="1" latinLnBrk="0" hangingPunct="1">
              <a:defRPr sz="16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C06F49-548A-4C44-B785-3B93A9DD21DD}" type="slidenum">
              <a:rPr lang="en-US" sz="1200" smtClean="0">
                <a:solidFill>
                  <a:prstClr val="white"/>
                </a:solidFill>
              </a:rPr>
              <a:pPr/>
              <a:t>‹#›</a:t>
            </a:fld>
            <a:endParaRPr lang="en-US" sz="1200">
              <a:solidFill>
                <a:prstClr val="white"/>
              </a:solidFill>
            </a:endParaRPr>
          </a:p>
        </p:txBody>
      </p:sp>
      <p:sp>
        <p:nvSpPr>
          <p:cNvPr id="19" name="Rectangle 18"/>
          <p:cNvSpPr/>
          <p:nvPr userDrawn="1"/>
        </p:nvSpPr>
        <p:spPr>
          <a:xfrm>
            <a:off x="0" y="6580094"/>
            <a:ext cx="91440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008000"/>
                </a:solidFill>
                <a:latin typeface=" Arial"/>
                <a:cs typeface="Arial" panose="020B0604020202020204" pitchFamily="34" charset="0"/>
              </a:rPr>
              <a:t>CUI</a:t>
            </a:r>
            <a:endParaRPr lang="en-US" sz="1400"/>
          </a:p>
        </p:txBody>
      </p:sp>
      <p:sp>
        <p:nvSpPr>
          <p:cNvPr id="29" name="Rectangle 28"/>
          <p:cNvSpPr/>
          <p:nvPr userDrawn="1"/>
        </p:nvSpPr>
        <p:spPr>
          <a:xfrm>
            <a:off x="13445" y="-46420"/>
            <a:ext cx="9144000" cy="307777"/>
          </a:xfrm>
          <a:prstGeom prst="rect">
            <a:avLst/>
          </a:prstGeom>
        </p:spPr>
        <p:txBody>
          <a:bodyPr wrap="square">
            <a:spAutoFit/>
          </a:bodyPr>
          <a:lstStyle/>
          <a:p>
            <a:pPr algn="ctr"/>
            <a:r>
              <a:rPr lang="en-US" sz="1400">
                <a:solidFill>
                  <a:srgbClr val="008000"/>
                </a:solidFill>
                <a:latin typeface=" Arial"/>
                <a:cs typeface="Arial" panose="020B0604020202020204" pitchFamily="34" charset="0"/>
              </a:rPr>
              <a:t>CUI</a:t>
            </a:r>
            <a:endParaRPr lang="en-US" sz="1400"/>
          </a:p>
        </p:txBody>
      </p:sp>
      <p:pic>
        <p:nvPicPr>
          <p:cNvPr id="2" name="Picture 1">
            <a:extLst>
              <a:ext uri="{FF2B5EF4-FFF2-40B4-BE49-F238E27FC236}">
                <a16:creationId xmlns:a16="http://schemas.microsoft.com/office/drawing/2014/main" id="{865A5EF4-B0B7-A200-C78B-59CEA0982A09}"/>
              </a:ext>
            </a:extLst>
          </p:cNvPr>
          <p:cNvPicPr>
            <a:picLocks noChangeAspect="1"/>
          </p:cNvPicPr>
          <p:nvPr userDrawn="1"/>
        </p:nvPicPr>
        <p:blipFill>
          <a:blip r:embed="rId11"/>
          <a:stretch>
            <a:fillRect/>
          </a:stretch>
        </p:blipFill>
        <p:spPr>
          <a:xfrm>
            <a:off x="116587" y="140318"/>
            <a:ext cx="871804" cy="877900"/>
          </a:xfrm>
          <a:prstGeom prst="rect">
            <a:avLst/>
          </a:prstGeom>
        </p:spPr>
      </p:pic>
    </p:spTree>
    <p:extLst>
      <p:ext uri="{BB962C8B-B14F-4D97-AF65-F5344CB8AC3E}">
        <p14:creationId xmlns:p14="http://schemas.microsoft.com/office/powerpoint/2010/main" val="3405456010"/>
      </p:ext>
    </p:extLst>
  </p:cSld>
  <p:clrMap bg1="lt1" tx1="dk1" bg2="dk2" tx2="lt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937" r:id="rId7"/>
  </p:sldLayoutIdLst>
  <p:hf sldNum="0" hdr="0" ftr="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jpeg"/></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jpg"/><Relationship Id="rId18" Type="http://schemas.openxmlformats.org/officeDocument/2006/relationships/image" Target="../media/image34.jpg"/><Relationship Id="rId3" Type="http://schemas.openxmlformats.org/officeDocument/2006/relationships/image" Target="../media/image19.emf"/><Relationship Id="rId21" Type="http://schemas.openxmlformats.org/officeDocument/2006/relationships/image" Target="../media/image37.jpg"/><Relationship Id="rId7" Type="http://schemas.openxmlformats.org/officeDocument/2006/relationships/image" Target="../media/image23.png"/><Relationship Id="rId12" Type="http://schemas.openxmlformats.org/officeDocument/2006/relationships/image" Target="../media/image28.jpg"/><Relationship Id="rId17" Type="http://schemas.openxmlformats.org/officeDocument/2006/relationships/image" Target="../media/image33.png"/><Relationship Id="rId25" Type="http://schemas.openxmlformats.org/officeDocument/2006/relationships/image" Target="../media/image41.emf"/><Relationship Id="rId2" Type="http://schemas.openxmlformats.org/officeDocument/2006/relationships/image" Target="../media/image18.emf"/><Relationship Id="rId16" Type="http://schemas.openxmlformats.org/officeDocument/2006/relationships/image" Target="../media/image32.jpeg"/><Relationship Id="rId20"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27.jpg"/><Relationship Id="rId24" Type="http://schemas.openxmlformats.org/officeDocument/2006/relationships/image" Target="../media/image40.emf"/><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9.png"/><Relationship Id="rId10" Type="http://schemas.openxmlformats.org/officeDocument/2006/relationships/image" Target="../media/image26.jpg"/><Relationship Id="rId19" Type="http://schemas.openxmlformats.org/officeDocument/2006/relationships/image" Target="../media/image35.jpg"/><Relationship Id="rId4" Type="http://schemas.openxmlformats.org/officeDocument/2006/relationships/image" Target="../media/image20.jpeg"/><Relationship Id="rId9" Type="http://schemas.openxmlformats.org/officeDocument/2006/relationships/image" Target="../media/image25.jpg"/><Relationship Id="rId14" Type="http://schemas.openxmlformats.org/officeDocument/2006/relationships/image" Target="../media/image30.jpg"/><Relationship Id="rId22" Type="http://schemas.openxmlformats.org/officeDocument/2006/relationships/image" Target="../media/image3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1.png"/><Relationship Id="rId3" Type="http://schemas.openxmlformats.org/officeDocument/2006/relationships/image" Target="../media/image42.png"/><Relationship Id="rId7" Type="http://schemas.openxmlformats.org/officeDocument/2006/relationships/image" Target="../media/image46.jpeg"/><Relationship Id="rId12"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45.svg"/><Relationship Id="rId11" Type="http://schemas.microsoft.com/office/2007/relationships/hdphoto" Target="../media/hdphoto1.wdp"/><Relationship Id="rId5" Type="http://schemas.openxmlformats.org/officeDocument/2006/relationships/image" Target="../media/image44.svg"/><Relationship Id="rId10" Type="http://schemas.openxmlformats.org/officeDocument/2006/relationships/image" Target="../media/image49.png"/><Relationship Id="rId4" Type="http://schemas.openxmlformats.org/officeDocument/2006/relationships/image" Target="../media/image43.svg"/><Relationship Id="rId9" Type="http://schemas.openxmlformats.org/officeDocument/2006/relationships/image" Target="../media/image48.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9.png"/><Relationship Id="rId3" Type="http://schemas.openxmlformats.org/officeDocument/2006/relationships/image" Target="../media/image42.png"/><Relationship Id="rId7" Type="http://schemas.openxmlformats.org/officeDocument/2006/relationships/image" Target="../media/image52.png"/><Relationship Id="rId12" Type="http://schemas.microsoft.com/office/2007/relationships/hdphoto" Target="../media/hdphoto4.wdp"/><Relationship Id="rId2" Type="http://schemas.openxmlformats.org/officeDocument/2006/relationships/notesSlide" Target="../notesSlides/notesSlide2.xml"/><Relationship Id="rId16" Type="http://schemas.openxmlformats.org/officeDocument/2006/relationships/image" Target="../media/image51.png"/><Relationship Id="rId1" Type="http://schemas.openxmlformats.org/officeDocument/2006/relationships/slideLayout" Target="../slideLayouts/slideLayout8.xml"/><Relationship Id="rId6" Type="http://schemas.openxmlformats.org/officeDocument/2006/relationships/image" Target="../media/image45.svg"/><Relationship Id="rId11" Type="http://schemas.openxmlformats.org/officeDocument/2006/relationships/image" Target="../media/image54.png"/><Relationship Id="rId5" Type="http://schemas.openxmlformats.org/officeDocument/2006/relationships/image" Target="../media/image44.svg"/><Relationship Id="rId15" Type="http://schemas.openxmlformats.org/officeDocument/2006/relationships/image" Target="../media/image50.png"/><Relationship Id="rId10" Type="http://schemas.microsoft.com/office/2007/relationships/hdphoto" Target="../media/hdphoto3.wdp"/><Relationship Id="rId4" Type="http://schemas.openxmlformats.org/officeDocument/2006/relationships/image" Target="../media/image43.svg"/><Relationship Id="rId9" Type="http://schemas.openxmlformats.org/officeDocument/2006/relationships/image" Target="../media/image53.png"/><Relationship Id="rId1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CE05A2-4F35-EA89-9C93-565750D7F74B}"/>
              </a:ext>
            </a:extLst>
          </p:cNvPr>
          <p:cNvSpPr txBox="1">
            <a:spLocks/>
          </p:cNvSpPr>
          <p:nvPr/>
        </p:nvSpPr>
        <p:spPr>
          <a:xfrm>
            <a:off x="3867040" y="2313432"/>
            <a:ext cx="5113982" cy="1315416"/>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5400" kern="1200">
                <a:solidFill>
                  <a:srgbClr val="16216A"/>
                </a:solidFill>
                <a:latin typeface="Franklin Gothic Heavy" panose="020B0903020102020204" pitchFamily="34" charset="0"/>
                <a:ea typeface="+mj-ea"/>
                <a:cs typeface="+mj-cs"/>
              </a:defRPr>
            </a:lvl1pPr>
          </a:lstStyle>
          <a:p>
            <a:pPr>
              <a:buClrTx/>
              <a:buFontTx/>
            </a:pPr>
            <a:r>
              <a:rPr lang="en-US" sz="4400">
                <a:latin typeface="Franklin Gothic Heavy"/>
              </a:rPr>
              <a:t>Modern Day Marine</a:t>
            </a:r>
            <a:endParaRPr lang="en-US" sz="2000"/>
          </a:p>
        </p:txBody>
      </p:sp>
      <p:sp>
        <p:nvSpPr>
          <p:cNvPr id="5" name="Subtitle 4">
            <a:extLst>
              <a:ext uri="{FF2B5EF4-FFF2-40B4-BE49-F238E27FC236}">
                <a16:creationId xmlns:a16="http://schemas.microsoft.com/office/drawing/2014/main" id="{64745A22-06DB-5BF1-D21C-0615C4E16761}"/>
              </a:ext>
            </a:extLst>
          </p:cNvPr>
          <p:cNvSpPr txBox="1">
            <a:spLocks/>
          </p:cNvSpPr>
          <p:nvPr/>
        </p:nvSpPr>
        <p:spPr>
          <a:xfrm>
            <a:off x="4086160" y="3714102"/>
            <a:ext cx="4657454"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F6A70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Tx/>
            </a:pPr>
            <a:r>
              <a:rPr lang="en-US">
                <a:solidFill>
                  <a:schemeClr val="tx1"/>
                </a:solidFill>
              </a:rPr>
              <a:t>April 2026</a:t>
            </a:r>
          </a:p>
        </p:txBody>
      </p:sp>
      <p:sp>
        <p:nvSpPr>
          <p:cNvPr id="6" name="Title 3">
            <a:extLst>
              <a:ext uri="{FF2B5EF4-FFF2-40B4-BE49-F238E27FC236}">
                <a16:creationId xmlns:a16="http://schemas.microsoft.com/office/drawing/2014/main" id="{C02068D9-527D-E93B-2125-B3C389849D06}"/>
              </a:ext>
            </a:extLst>
          </p:cNvPr>
          <p:cNvSpPr txBox="1">
            <a:spLocks/>
          </p:cNvSpPr>
          <p:nvPr/>
        </p:nvSpPr>
        <p:spPr>
          <a:xfrm>
            <a:off x="3165992" y="5018732"/>
            <a:ext cx="6712268" cy="70226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5400" kern="1200">
                <a:solidFill>
                  <a:srgbClr val="16216A"/>
                </a:solidFill>
                <a:latin typeface="Franklin Gothic Heavy" panose="020B0903020102020204" pitchFamily="34" charset="0"/>
                <a:ea typeface="+mj-ea"/>
                <a:cs typeface="+mj-cs"/>
              </a:defRPr>
            </a:lvl1pPr>
          </a:lstStyle>
          <a:p>
            <a:pPr>
              <a:buClrTx/>
              <a:buFontTx/>
            </a:pPr>
            <a:r>
              <a:rPr lang="en-US" sz="2400" i="1">
                <a:solidFill>
                  <a:schemeClr val="tx1"/>
                </a:solidFill>
                <a:latin typeface="Franklin Gothic Medium" panose="020B0603020102020204" pitchFamily="34" charset="0"/>
              </a:rPr>
              <a:t>Overall Classification:</a:t>
            </a:r>
            <a:br>
              <a:rPr lang="en-US" sz="2400">
                <a:solidFill>
                  <a:schemeClr val="tx1"/>
                </a:solidFill>
                <a:latin typeface="Franklin Gothic Medium" panose="020B0603020102020204" pitchFamily="34" charset="0"/>
              </a:rPr>
            </a:br>
            <a:r>
              <a:rPr lang="en-US" sz="2400">
                <a:solidFill>
                  <a:schemeClr val="tx2">
                    <a:lumMod val="75000"/>
                  </a:schemeClr>
                </a:solidFill>
                <a:latin typeface="Franklin Gothic Medium" panose="020B0603020102020204" pitchFamily="34" charset="0"/>
              </a:rPr>
              <a:t>Unclassified</a:t>
            </a:r>
          </a:p>
        </p:txBody>
      </p:sp>
    </p:spTree>
    <p:extLst>
      <p:ext uri="{BB962C8B-B14F-4D97-AF65-F5344CB8AC3E}">
        <p14:creationId xmlns:p14="http://schemas.microsoft.com/office/powerpoint/2010/main" val="3652416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227CF477-0D4D-A388-8F07-B2FFAFA904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5298"/>
          <a:stretch/>
        </p:blipFill>
        <p:spPr bwMode="auto">
          <a:xfrm>
            <a:off x="7448918" y="2800952"/>
            <a:ext cx="1598829" cy="1034415"/>
          </a:xfrm>
          <a:prstGeom prst="rect">
            <a:avLst/>
          </a:prstGeom>
          <a:noFill/>
          <a:ln w="15875">
            <a:solidFill>
              <a:srgbClr val="000000"/>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37007" y="6581151"/>
            <a:ext cx="7360605" cy="307777"/>
          </a:xfrm>
          <a:prstGeom prst="rect">
            <a:avLst/>
          </a:prstGeom>
          <a:noFill/>
          <a:ln>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1" u="none" strike="noStrike" kern="0" cap="none" spc="0" normalizeH="0" baseline="0" noProof="0">
                <a:ln>
                  <a:noFill/>
                </a:ln>
                <a:solidFill>
                  <a:srgbClr val="000000"/>
                </a:solidFill>
                <a:effectLst/>
                <a:uLnTx/>
                <a:uFillTx/>
                <a:latin typeface="Franklin Gothic Medium"/>
                <a:cs typeface="Arial"/>
                <a:sym typeface="Arial"/>
              </a:rPr>
              <a:t>Priorities: Support to Program Offices – Support to the Warfighter– Support to Force Design</a:t>
            </a:r>
          </a:p>
        </p:txBody>
      </p:sp>
      <p:sp>
        <p:nvSpPr>
          <p:cNvPr id="4" name="Google Shape;46;p2"/>
          <p:cNvSpPr txBox="1">
            <a:spLocks/>
          </p:cNvSpPr>
          <p:nvPr/>
        </p:nvSpPr>
        <p:spPr>
          <a:xfrm>
            <a:off x="977095" y="2897396"/>
            <a:ext cx="6102265" cy="989033"/>
          </a:xfrm>
          <a:prstGeom prst="rect">
            <a:avLst/>
          </a:prstGeom>
          <a:noFill/>
          <a:ln>
            <a:noFill/>
          </a:ln>
        </p:spPr>
        <p:txBody>
          <a:bodyPr spcFirstLastPara="1" vert="horz" wrap="square" lIns="68569" tIns="34275" rIns="68569" bIns="34275" rtlCol="0" anchor="t" anchorCtr="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defRPr/>
            </a:pPr>
            <a:r>
              <a:rPr kumimoji="0" lang="en-US" sz="1100" b="1" i="0" u="none" strike="noStrike" kern="1200" cap="none" spc="0" normalizeH="0" baseline="0" noProof="0">
                <a:ln>
                  <a:noFill/>
                </a:ln>
                <a:solidFill>
                  <a:srgbClr val="000000"/>
                </a:solidFill>
                <a:effectLst/>
                <a:uLnTx/>
                <a:uFillTx/>
                <a:latin typeface="Franklin Gothic Medium" panose="020B0603020102020204" pitchFamily="34" charset="0"/>
                <a:sym typeface="Arial"/>
              </a:rPr>
              <a:t>Warfighter Support Division (WSD) </a:t>
            </a:r>
            <a:r>
              <a:rPr kumimoji="0" lang="en-US" sz="1100" b="0" i="0" u="none" strike="noStrike" kern="1200" cap="none" spc="0" normalizeH="0" baseline="0" noProof="0">
                <a:ln>
                  <a:noFill/>
                </a:ln>
                <a:solidFill>
                  <a:srgbClr val="000000"/>
                </a:solidFill>
                <a:effectLst/>
                <a:uLnTx/>
                <a:uFillTx/>
                <a:latin typeface="Franklin Gothic Medium" panose="020B0603020102020204" pitchFamily="34" charset="0"/>
                <a:sym typeface="Arial"/>
              </a:rPr>
              <a:t>- </a:t>
            </a:r>
            <a:r>
              <a:rPr lang="en-US" sz="1100">
                <a:latin typeface="Franklin Gothic Medium" panose="020B0603020102020204" pitchFamily="34" charset="0"/>
              </a:rPr>
              <a:t>Provide 24/7 global support to the FMF &amp; Joint force to bridge the gap between current or legacy systems and emerging capabilities to optimize operational effectiveness.  Collect real-time data from USMC operations and exercises to inform acquisition strategies, while providing agile software development to ensure the FMF remains at the forefront of the technological advantage.</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100">
                <a:solidFill>
                  <a:srgbClr val="000000"/>
                </a:solidFill>
                <a:latin typeface="Franklin Gothic Medium" panose="020B0603020102020204" pitchFamily="34" charset="0"/>
              </a:rPr>
              <a:t> </a:t>
            </a:r>
            <a:endParaRPr kumimoji="0" lang="en-US" sz="1100" b="0" i="0" u="none" strike="noStrike" kern="1200" cap="none" spc="0" normalizeH="0" baseline="0" noProof="0">
              <a:ln>
                <a:noFill/>
              </a:ln>
              <a:solidFill>
                <a:srgbClr val="000000"/>
              </a:solidFill>
              <a:effectLst/>
              <a:uLnTx/>
              <a:uFillTx/>
              <a:latin typeface="Franklin Gothic Medium" panose="020B0603020102020204" pitchFamily="34" charset="0"/>
              <a:sym typeface="Aria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52" y="2862795"/>
            <a:ext cx="914907" cy="89585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442" y="1843388"/>
            <a:ext cx="641031" cy="920800"/>
          </a:xfrm>
          <a:prstGeom prst="rect">
            <a:avLst/>
          </a:prstGeom>
        </p:spPr>
      </p:pic>
      <p:sp>
        <p:nvSpPr>
          <p:cNvPr id="17" name="TextBox 16"/>
          <p:cNvSpPr txBox="1"/>
          <p:nvPr/>
        </p:nvSpPr>
        <p:spPr>
          <a:xfrm>
            <a:off x="5738915" y="387355"/>
            <a:ext cx="308817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FFFFFF"/>
                </a:solidFill>
                <a:effectLst/>
                <a:uLnTx/>
                <a:uFillTx/>
                <a:latin typeface="Franklin Gothic Medium" panose="020B0603020102020204" pitchFamily="34" charset="0"/>
                <a:cs typeface="Arial"/>
                <a:sym typeface="Arial"/>
              </a:rPr>
              <a:t>Command Overview</a:t>
            </a:r>
          </a:p>
        </p:txBody>
      </p:sp>
      <p:sp>
        <p:nvSpPr>
          <p:cNvPr id="9" name="TextBox 8"/>
          <p:cNvSpPr txBox="1"/>
          <p:nvPr/>
        </p:nvSpPr>
        <p:spPr>
          <a:xfrm>
            <a:off x="68328" y="1005754"/>
            <a:ext cx="8990612" cy="1046440"/>
          </a:xfrm>
          <a:prstGeom prst="rect">
            <a:avLst/>
          </a:prstGeom>
          <a:noFill/>
        </p:spPr>
        <p:txBody>
          <a:bodyPr wrap="square" rtlCol="0">
            <a:spAutoFit/>
          </a:bodyPr>
          <a:lstStyle/>
          <a:p>
            <a:pPr>
              <a:defRPr/>
            </a:pPr>
            <a:r>
              <a:rPr kumimoji="0" lang="en-US" sz="1200" b="1" i="0" u="none" strike="noStrike" kern="0" cap="none" spc="0" normalizeH="0" baseline="0" noProof="0">
                <a:ln>
                  <a:noFill/>
                </a:ln>
                <a:solidFill>
                  <a:srgbClr val="000000"/>
                </a:solidFill>
                <a:effectLst/>
                <a:uLnTx/>
                <a:uFillTx/>
                <a:latin typeface="Franklin Gothic Medium" panose="020B0603020102020204" pitchFamily="34" charset="0"/>
                <a:sym typeface="Arial"/>
              </a:rPr>
              <a:t>MISSION: </a:t>
            </a:r>
            <a:r>
              <a:rPr kumimoji="0" lang="en-US" sz="1200" b="0" i="0" u="none" strike="noStrike" kern="0" cap="none" spc="0" normalizeH="0" baseline="0" noProof="0">
                <a:ln>
                  <a:noFill/>
                </a:ln>
                <a:solidFill>
                  <a:srgbClr val="000000"/>
                </a:solidFill>
                <a:effectLst/>
                <a:uLnTx/>
                <a:uFillTx/>
                <a:latin typeface="Franklin Gothic Medium" panose="020B0603020102020204" pitchFamily="34" charset="0"/>
                <a:sym typeface="Arial"/>
              </a:rPr>
              <a:t>MCTSSA </a:t>
            </a:r>
            <a:r>
              <a:rPr lang="en-US" sz="1200">
                <a:effectLst/>
                <a:latin typeface="Franklin Gothic Medium" panose="020B0603020102020204" pitchFamily="34" charset="0"/>
                <a:ea typeface="Aptos" panose="020B0004020202020204" pitchFamily="34" charset="0"/>
                <a:cs typeface="Aptos" panose="020B0004020202020204" pitchFamily="34" charset="0"/>
              </a:rPr>
              <a:t> provides 24/7 global technical support for Command, Control, Computer, Communications, Cyber, Intelligence, Surveillance, Reconnaissance, and Targeting (C5ISRT) systems; and conducts research and development, engineering, testing and evaluation, and supports experimentation for C5ISRT systems and littoral platforms in order to inform acquisition decisions and make the Fleet Marine Force more capable.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Franklin Gothic Medium" panose="020B0603020102020204" pitchFamily="34" charset="0"/>
              <a:cs typeface="Arial"/>
              <a:sym typeface="Arial"/>
            </a:endParaRPr>
          </a:p>
        </p:txBody>
      </p:sp>
      <p:sp>
        <p:nvSpPr>
          <p:cNvPr id="37" name="TextBox 36"/>
          <p:cNvSpPr txBox="1"/>
          <p:nvPr/>
        </p:nvSpPr>
        <p:spPr>
          <a:xfrm>
            <a:off x="953681" y="3803168"/>
            <a:ext cx="6130503" cy="914400"/>
          </a:xfrm>
          <a:prstGeom prst="rect">
            <a:avLst/>
          </a:prstGeom>
          <a:noFill/>
        </p:spPr>
        <p:txBody>
          <a:bodyPr wrap="square" rtlCol="0">
            <a:spAutoFit/>
          </a:bodyPr>
          <a:lstStyle/>
          <a:p>
            <a:pPr marL="0" marR="0" lvl="0" indent="0" algn="l" defTabSz="914400" rtl="0" eaLnBrk="1" fontAlgn="auto" latinLnBrk="0" hangingPunct="1">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Franklin Gothic Medium" panose="020B0603020102020204" pitchFamily="34" charset="0"/>
                <a:sym typeface="Arial"/>
              </a:rPr>
              <a:t>Test and Engineering Division</a:t>
            </a:r>
            <a:r>
              <a:rPr kumimoji="0" lang="en-US" sz="1100" b="0" i="0" u="none" strike="noStrike" kern="0" cap="none" spc="0" normalizeH="0" baseline="0" noProof="0">
                <a:ln>
                  <a:noFill/>
                </a:ln>
                <a:solidFill>
                  <a:srgbClr val="000000"/>
                </a:solidFill>
                <a:effectLst/>
                <a:uLnTx/>
                <a:uFillTx/>
                <a:latin typeface="Franklin Gothic Medium" panose="020B0603020102020204" pitchFamily="34" charset="0"/>
                <a:sym typeface="Arial"/>
              </a:rPr>
              <a:t> </a:t>
            </a:r>
            <a:r>
              <a:rPr kumimoji="0" lang="en-US" sz="1100" b="1" i="0" u="none" strike="noStrike" kern="0" cap="none" spc="0" normalizeH="0" baseline="0" noProof="0">
                <a:ln>
                  <a:noFill/>
                </a:ln>
                <a:solidFill>
                  <a:srgbClr val="000000"/>
                </a:solidFill>
                <a:effectLst/>
                <a:uLnTx/>
                <a:uFillTx/>
                <a:latin typeface="Franklin Gothic Medium" panose="020B0603020102020204" pitchFamily="34" charset="0"/>
                <a:sym typeface="Arial"/>
              </a:rPr>
              <a:t>(TED) </a:t>
            </a:r>
            <a:r>
              <a:rPr kumimoji="0" lang="en-US" sz="1100" b="0" i="0" u="none" strike="noStrike" kern="0" cap="none" spc="0" normalizeH="0" baseline="0" noProof="0">
                <a:ln>
                  <a:noFill/>
                </a:ln>
                <a:solidFill>
                  <a:srgbClr val="000000"/>
                </a:solidFill>
                <a:effectLst/>
                <a:uLnTx/>
                <a:uFillTx/>
                <a:latin typeface="Franklin Gothic Medium" panose="020B0603020102020204" pitchFamily="34" charset="0"/>
                <a:sym typeface="Arial"/>
              </a:rPr>
              <a:t>– Perform threat informed Program Engineering, Developmental, Cyber, Shipboard, and concept-based testing and experimentation of existing and emerging USMC C5I systems in support of the acquisition community and the naval enterprise. Provide Military Standards expertise to achieve interoperable, integrated, and certified solutions to meet USMC, Joint, and Mission Partner requirements.</a:t>
            </a:r>
          </a:p>
        </p:txBody>
      </p:sp>
      <p:sp>
        <p:nvSpPr>
          <p:cNvPr id="12" name="TextBox 11"/>
          <p:cNvSpPr txBox="1"/>
          <p:nvPr/>
        </p:nvSpPr>
        <p:spPr>
          <a:xfrm>
            <a:off x="980542" y="4942942"/>
            <a:ext cx="6142143" cy="769441"/>
          </a:xfrm>
          <a:prstGeom prst="rect">
            <a:avLst/>
          </a:prstGeom>
          <a:noFill/>
        </p:spPr>
        <p:txBody>
          <a:bodyPr wrap="square" lIns="91440" tIns="45720" rIns="91440" bIns="45720" rtlCol="0" anchor="t">
            <a:spAutoFit/>
          </a:bodyPr>
          <a:lstStyle/>
          <a:p>
            <a:pPr marL="0" marR="0" lvl="0" indent="0" algn="l" defTabSz="914400" rtl="0" eaLnBrk="1" fontAlgn="auto" latinLnBrk="0" hangingPunct="1">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Franklin Gothic Medium" panose="020B0603020102020204" pitchFamily="34" charset="0"/>
                <a:sym typeface="Arial"/>
              </a:rPr>
              <a:t>Infrastructure and Information Support Division (I2SD)</a:t>
            </a:r>
            <a:r>
              <a:rPr kumimoji="0" lang="en-US" sz="1100" b="0" i="0" u="none" strike="noStrike" kern="0" cap="none" spc="0" normalizeH="0" baseline="0" noProof="0">
                <a:ln>
                  <a:noFill/>
                </a:ln>
                <a:solidFill>
                  <a:srgbClr val="000000"/>
                </a:solidFill>
                <a:effectLst/>
                <a:uLnTx/>
                <a:uFillTx/>
                <a:latin typeface="Franklin Gothic Medium" panose="020B0603020102020204" pitchFamily="34" charset="0"/>
                <a:sym typeface="Arial"/>
              </a:rPr>
              <a:t> – Provide compute, transport, storage services, critical IT infrastructure and Cybersecurity Authorizations as well as Cryptologic Services to support developmental testing and engineering of USMC C5I systems.</a:t>
            </a:r>
          </a:p>
          <a:p>
            <a:pPr marL="0" marR="0" lvl="0" indent="0" algn="l" defTabSz="914400" rtl="0" eaLnBrk="1" fontAlgn="auto" latinLnBrk="0" hangingPunct="1">
              <a:spcAft>
                <a:spcPts val="0"/>
              </a:spcAft>
              <a:buClr>
                <a:srgbClr val="000000"/>
              </a:buClr>
              <a:buSzTx/>
              <a:buFont typeface="Arial"/>
              <a:buNone/>
              <a:tabLst/>
              <a:defRPr/>
            </a:pPr>
            <a:endParaRPr kumimoji="0" lang="en-US" sz="1100" b="0" i="0" u="none" strike="noStrike" kern="0" cap="none" spc="0" normalizeH="0" baseline="0" noProof="0">
              <a:ln>
                <a:noFill/>
              </a:ln>
              <a:solidFill>
                <a:srgbClr val="000000"/>
              </a:solidFill>
              <a:effectLst/>
              <a:uLnTx/>
              <a:uFillTx/>
              <a:latin typeface="Franklin Gothic Medium" panose="020B0603020102020204" pitchFamily="34" charset="0"/>
              <a:sym typeface="Arial"/>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298" y="4863291"/>
            <a:ext cx="1607016" cy="885024"/>
          </a:xfrm>
          <a:prstGeom prst="rect">
            <a:avLst/>
          </a:prstGeom>
        </p:spPr>
      </p:pic>
      <p:grpSp>
        <p:nvGrpSpPr>
          <p:cNvPr id="19" name="Group 15">
            <a:extLst>
              <a:ext uri="{FF2B5EF4-FFF2-40B4-BE49-F238E27FC236}">
                <a16:creationId xmlns:a16="http://schemas.microsoft.com/office/drawing/2014/main" id="{39CFF172-DDB1-397E-9BD5-A71FD55EDAC0}"/>
              </a:ext>
            </a:extLst>
          </p:cNvPr>
          <p:cNvGrpSpPr/>
          <p:nvPr/>
        </p:nvGrpSpPr>
        <p:grpSpPr>
          <a:xfrm>
            <a:off x="8995846" y="7130835"/>
            <a:ext cx="45719" cy="45719"/>
            <a:chOff x="0" y="0"/>
            <a:chExt cx="56024" cy="67105"/>
          </a:xfrm>
        </p:grpSpPr>
        <p:sp>
          <p:nvSpPr>
            <p:cNvPr id="20" name="Freeform 16">
              <a:extLst>
                <a:ext uri="{FF2B5EF4-FFF2-40B4-BE49-F238E27FC236}">
                  <a16:creationId xmlns:a16="http://schemas.microsoft.com/office/drawing/2014/main" id="{02DF8834-CE63-6D19-9242-53FA5902641D}"/>
                </a:ext>
              </a:extLst>
            </p:cNvPr>
            <p:cNvSpPr/>
            <p:nvPr/>
          </p:nvSpPr>
          <p:spPr>
            <a:xfrm>
              <a:off x="0" y="0"/>
              <a:ext cx="56007" cy="67056"/>
            </a:xfrm>
            <a:custGeom>
              <a:avLst/>
              <a:gdLst/>
              <a:ahLst/>
              <a:cxnLst/>
              <a:rect l="l" t="t" r="r" b="b"/>
              <a:pathLst>
                <a:path w="56007" h="67056">
                  <a:moveTo>
                    <a:pt x="0" y="0"/>
                  </a:moveTo>
                  <a:lnTo>
                    <a:pt x="56007" y="0"/>
                  </a:lnTo>
                  <a:lnTo>
                    <a:pt x="56007" y="67056"/>
                  </a:lnTo>
                  <a:lnTo>
                    <a:pt x="0" y="67056"/>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 name="Group 17">
            <a:extLst>
              <a:ext uri="{FF2B5EF4-FFF2-40B4-BE49-F238E27FC236}">
                <a16:creationId xmlns:a16="http://schemas.microsoft.com/office/drawing/2014/main" id="{095A6560-917B-B6FB-711E-737994F3656D}"/>
              </a:ext>
            </a:extLst>
          </p:cNvPr>
          <p:cNvGrpSpPr/>
          <p:nvPr/>
        </p:nvGrpSpPr>
        <p:grpSpPr>
          <a:xfrm>
            <a:off x="8440631" y="7310403"/>
            <a:ext cx="50156" cy="45719"/>
            <a:chOff x="0" y="0"/>
            <a:chExt cx="78329" cy="27404"/>
          </a:xfrm>
        </p:grpSpPr>
        <p:sp>
          <p:nvSpPr>
            <p:cNvPr id="22" name="Freeform 18">
              <a:extLst>
                <a:ext uri="{FF2B5EF4-FFF2-40B4-BE49-F238E27FC236}">
                  <a16:creationId xmlns:a16="http://schemas.microsoft.com/office/drawing/2014/main" id="{B317F7D2-4CB4-4D06-9478-94A5F40575CE}"/>
                </a:ext>
              </a:extLst>
            </p:cNvPr>
            <p:cNvSpPr/>
            <p:nvPr/>
          </p:nvSpPr>
          <p:spPr>
            <a:xfrm>
              <a:off x="0" y="0"/>
              <a:ext cx="78359" cy="27432"/>
            </a:xfrm>
            <a:custGeom>
              <a:avLst/>
              <a:gdLst/>
              <a:ahLst/>
              <a:cxnLst/>
              <a:rect l="l" t="t" r="r" b="b"/>
              <a:pathLst>
                <a:path w="78359" h="27432">
                  <a:moveTo>
                    <a:pt x="0" y="0"/>
                  </a:moveTo>
                  <a:lnTo>
                    <a:pt x="78359" y="0"/>
                  </a:lnTo>
                  <a:lnTo>
                    <a:pt x="78359" y="27432"/>
                  </a:lnTo>
                  <a:lnTo>
                    <a:pt x="0" y="27432"/>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 name="TextBox 12">
            <a:extLst>
              <a:ext uri="{FF2B5EF4-FFF2-40B4-BE49-F238E27FC236}">
                <a16:creationId xmlns:a16="http://schemas.microsoft.com/office/drawing/2014/main" id="{5E14213E-78E8-9276-58A2-200AA19A9A6E}"/>
              </a:ext>
            </a:extLst>
          </p:cNvPr>
          <p:cNvSpPr txBox="1"/>
          <p:nvPr/>
        </p:nvSpPr>
        <p:spPr>
          <a:xfrm>
            <a:off x="972289" y="1992577"/>
            <a:ext cx="6131144" cy="769441"/>
          </a:xfrm>
          <a:prstGeom prst="rect">
            <a:avLst/>
          </a:prstGeom>
          <a:noFill/>
        </p:spPr>
        <p:txBody>
          <a:bodyPr wrap="square" lIns="91440" tIns="45720" rIns="91440" bIns="45720" rtlCol="0" anchor="t">
            <a:spAutoFit/>
          </a:bodyPr>
          <a:lstStyle/>
          <a:p>
            <a:pPr lvl="0">
              <a:defRPr/>
            </a:pPr>
            <a:r>
              <a:rPr kumimoji="0" lang="en-US" sz="1100" b="1" i="0" u="none" strike="noStrike" kern="0" cap="none" spc="0" normalizeH="0" baseline="0" noProof="0">
                <a:ln>
                  <a:noFill/>
                </a:ln>
                <a:solidFill>
                  <a:srgbClr val="000000"/>
                </a:solidFill>
                <a:effectLst/>
                <a:uLnTx/>
                <a:uFillTx/>
                <a:latin typeface="Franklin Gothic Medium" panose="020B0603020102020204" pitchFamily="34" charset="0"/>
                <a:sym typeface="Arial"/>
              </a:rPr>
              <a:t>Amphibious Vehicle Test Branch</a:t>
            </a:r>
            <a:r>
              <a:rPr kumimoji="0" lang="en-US" sz="1100" b="0" i="0" u="none" strike="noStrike" kern="0" cap="none" spc="0" normalizeH="0" baseline="0" noProof="0">
                <a:ln>
                  <a:noFill/>
                </a:ln>
                <a:solidFill>
                  <a:srgbClr val="000000"/>
                </a:solidFill>
                <a:effectLst/>
                <a:uLnTx/>
                <a:uFillTx/>
                <a:latin typeface="Franklin Gothic Medium" panose="020B0603020102020204" pitchFamily="34" charset="0"/>
                <a:sym typeface="Arial"/>
              </a:rPr>
              <a:t> </a:t>
            </a:r>
            <a:r>
              <a:rPr kumimoji="0" lang="en-US" sz="1100" b="1" i="0" u="none" strike="noStrike" kern="0" cap="none" spc="0" normalizeH="0" baseline="0" noProof="0">
                <a:ln>
                  <a:noFill/>
                </a:ln>
                <a:solidFill>
                  <a:srgbClr val="000000"/>
                </a:solidFill>
                <a:effectLst/>
                <a:uLnTx/>
                <a:uFillTx/>
                <a:latin typeface="Franklin Gothic Medium" panose="020B0603020102020204" pitchFamily="34" charset="0"/>
                <a:sym typeface="Arial"/>
              </a:rPr>
              <a:t>(AVTB)</a:t>
            </a:r>
            <a:r>
              <a:rPr kumimoji="0" lang="en-US" sz="1100" b="0" i="0" u="none" strike="noStrike" kern="0" cap="none" spc="0" normalizeH="0" baseline="0" noProof="0">
                <a:ln>
                  <a:noFill/>
                </a:ln>
                <a:solidFill>
                  <a:srgbClr val="000000"/>
                </a:solidFill>
                <a:effectLst/>
                <a:uLnTx/>
                <a:uFillTx/>
                <a:latin typeface="Franklin Gothic Medium" panose="020B0603020102020204" pitchFamily="34" charset="0"/>
                <a:sym typeface="Arial"/>
              </a:rPr>
              <a:t> - Plan, execute, analyze, and report developmental and integrated test and evaluation events to characterize the performance of amphibious and ground combat vehicle systems, robotic</a:t>
            </a:r>
            <a:r>
              <a:rPr lang="en-US" sz="1100">
                <a:latin typeface="Franklin Gothic Medium" panose="020B0603020102020204" pitchFamily="34" charset="0"/>
              </a:rPr>
              <a:t> and autonomous</a:t>
            </a:r>
            <a:r>
              <a:rPr kumimoji="0" lang="en-US" sz="1100" b="0" i="0" u="none" strike="noStrike" kern="0" cap="none" spc="0" normalizeH="0" baseline="0" noProof="0">
                <a:ln>
                  <a:noFill/>
                </a:ln>
                <a:solidFill>
                  <a:srgbClr val="000000"/>
                </a:solidFill>
                <a:effectLst/>
                <a:uLnTx/>
                <a:uFillTx/>
                <a:latin typeface="Franklin Gothic Medium" panose="020B0603020102020204" pitchFamily="34" charset="0"/>
                <a:sym typeface="Arial"/>
              </a:rPr>
              <a:t> systems, and other platforms that operate in the littorals to enable informed acquisition decisions.</a:t>
            </a:r>
          </a:p>
        </p:txBody>
      </p:sp>
      <p:pic>
        <p:nvPicPr>
          <p:cNvPr id="38" name="Picture 37" descr="Logo&#10;&#10;Description automatically generated">
            <a:extLst>
              <a:ext uri="{FF2B5EF4-FFF2-40B4-BE49-F238E27FC236}">
                <a16:creationId xmlns:a16="http://schemas.microsoft.com/office/drawing/2014/main" id="{A4AE6047-E5F3-4BBA-377B-454F0A0E20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907" y="3879807"/>
            <a:ext cx="817100" cy="828197"/>
          </a:xfrm>
          <a:prstGeom prst="rect">
            <a:avLst/>
          </a:prstGeom>
        </p:spPr>
      </p:pic>
      <p:sp>
        <p:nvSpPr>
          <p:cNvPr id="5" name="TextBox 4">
            <a:extLst>
              <a:ext uri="{FF2B5EF4-FFF2-40B4-BE49-F238E27FC236}">
                <a16:creationId xmlns:a16="http://schemas.microsoft.com/office/drawing/2014/main" id="{5908DE02-43F5-74BE-7788-5BDCF40204B7}"/>
              </a:ext>
            </a:extLst>
          </p:cNvPr>
          <p:cNvSpPr txBox="1"/>
          <p:nvPr/>
        </p:nvSpPr>
        <p:spPr>
          <a:xfrm>
            <a:off x="969858" y="5805392"/>
            <a:ext cx="6142142" cy="600164"/>
          </a:xfrm>
          <a:prstGeom prst="rect">
            <a:avLst/>
          </a:prstGeom>
          <a:noFill/>
        </p:spPr>
        <p:txBody>
          <a:bodyPr wrap="square">
            <a:spAutoFit/>
          </a:bodyPr>
          <a:lstStyle/>
          <a:p>
            <a:pPr lvl="0">
              <a:defRPr/>
            </a:pPr>
            <a:r>
              <a:rPr kumimoji="0" lang="en-US" sz="1100" b="1" i="0" u="none" strike="noStrike" kern="0" cap="none" spc="0" normalizeH="0" baseline="0" noProof="0">
                <a:ln>
                  <a:noFill/>
                </a:ln>
                <a:solidFill>
                  <a:srgbClr val="000000"/>
                </a:solidFill>
                <a:effectLst/>
                <a:uLnTx/>
                <a:uFillTx/>
                <a:latin typeface="Franklin Gothic Medium" panose="020B0603020102020204" pitchFamily="34" charset="0"/>
                <a:sym typeface="Arial"/>
              </a:rPr>
              <a:t>NETT - </a:t>
            </a:r>
            <a:r>
              <a:rPr lang="en-US" sz="1100">
                <a:latin typeface="Franklin Gothic Medium" panose="020B0603020102020204" pitchFamily="34" charset="0"/>
              </a:rPr>
              <a:t>The New Equipment Training Team  (NETT) tests and validates updates to the Navy Marine Corps Expeditionary Ship Interdiction System (NMESIS) and instructs newly fielded units on system capabilities and operations.</a:t>
            </a:r>
            <a:endParaRPr kumimoji="0" lang="en-US" sz="1100" b="0" i="0" u="none" strike="noStrike" kern="0" cap="none" spc="0" normalizeH="0" baseline="0" noProof="0">
              <a:ln>
                <a:noFill/>
              </a:ln>
              <a:solidFill>
                <a:srgbClr val="000000"/>
              </a:solidFill>
              <a:effectLst/>
              <a:uLnTx/>
              <a:uFillTx/>
              <a:latin typeface="Franklin Gothic Medium" panose="020B0603020102020204" pitchFamily="34" charset="0"/>
              <a:sym typeface="Arial"/>
            </a:endParaRPr>
          </a:p>
        </p:txBody>
      </p:sp>
      <p:pic>
        <p:nvPicPr>
          <p:cNvPr id="1026" name="Picture 2">
            <a:extLst>
              <a:ext uri="{FF2B5EF4-FFF2-40B4-BE49-F238E27FC236}">
                <a16:creationId xmlns:a16="http://schemas.microsoft.com/office/drawing/2014/main" id="{09A8EB76-D421-5FC0-4364-3BD76C9F44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309" y="5789880"/>
            <a:ext cx="809182" cy="7772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F1A47FA8-239A-16CE-0235-A3D4867578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75338" y="1910457"/>
            <a:ext cx="1372458" cy="914400"/>
          </a:xfrm>
          <a:prstGeom prst="rect">
            <a:avLst/>
          </a:prstGeom>
          <a:noFill/>
          <a:ln w="15875">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420C95B-8B2F-4A6F-268C-73FBDD0AA5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52087" y="4625740"/>
            <a:ext cx="1371600" cy="914400"/>
          </a:xfrm>
          <a:prstGeom prst="rect">
            <a:avLst/>
          </a:prstGeom>
          <a:noFill/>
          <a:ln w="15875">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Detailed view">
            <a:extLst>
              <a:ext uri="{FF2B5EF4-FFF2-40B4-BE49-F238E27FC236}">
                <a16:creationId xmlns:a16="http://schemas.microsoft.com/office/drawing/2014/main" id="{5BF5C941-495B-828E-A66E-A48B6E8763D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72025" y="5476776"/>
            <a:ext cx="1371600" cy="914400"/>
          </a:xfrm>
          <a:prstGeom prst="rect">
            <a:avLst/>
          </a:prstGeom>
          <a:noFill/>
          <a:ln w="15875">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descr="Northrop Grumman concludes complex C-UAS C2 system test for US Army">
            <a:extLst>
              <a:ext uri="{FF2B5EF4-FFF2-40B4-BE49-F238E27FC236}">
                <a16:creationId xmlns:a16="http://schemas.microsoft.com/office/drawing/2014/main" id="{AFA9E0A9-7E7A-D12E-A7D4-94170DBEB79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04461" y="3797117"/>
            <a:ext cx="1381275" cy="914400"/>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52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75413-7348-1E4C-EDB2-39E5E54B3432}"/>
            </a:ext>
          </a:extLst>
        </p:cNvPr>
        <p:cNvGrpSpPr/>
        <p:nvPr/>
      </p:nvGrpSpPr>
      <p:grpSpPr>
        <a:xfrm>
          <a:off x="0" y="0"/>
          <a:ext cx="0" cy="0"/>
          <a:chOff x="0" y="0"/>
          <a:chExt cx="0" cy="0"/>
        </a:xfrm>
      </p:grpSpPr>
      <p:sp>
        <p:nvSpPr>
          <p:cNvPr id="5" name="Shape">
            <a:extLst>
              <a:ext uri="{FF2B5EF4-FFF2-40B4-BE49-F238E27FC236}">
                <a16:creationId xmlns:a16="http://schemas.microsoft.com/office/drawing/2014/main" id="{5BB69A56-BFE0-34CD-D645-D06E937F0494}"/>
              </a:ext>
            </a:extLst>
          </p:cNvPr>
          <p:cNvSpPr/>
          <p:nvPr/>
        </p:nvSpPr>
        <p:spPr>
          <a:xfrm>
            <a:off x="6020504" y="4436278"/>
            <a:ext cx="37295" cy="57442"/>
          </a:xfrm>
          <a:custGeom>
            <a:avLst/>
            <a:gdLst/>
            <a:ahLst/>
            <a:cxnLst>
              <a:cxn ang="0">
                <a:pos x="wd2" y="hd2"/>
              </a:cxn>
              <a:cxn ang="5400000">
                <a:pos x="wd2" y="hd2"/>
              </a:cxn>
              <a:cxn ang="10800000">
                <a:pos x="wd2" y="hd2"/>
              </a:cxn>
              <a:cxn ang="16200000">
                <a:pos x="wd2" y="hd2"/>
              </a:cxn>
            </a:cxnLst>
            <a:rect l="0" t="0" r="r" b="b"/>
            <a:pathLst>
              <a:path w="21510" h="21530" extrusionOk="0">
                <a:moveTo>
                  <a:pt x="665" y="0"/>
                </a:moveTo>
                <a:lnTo>
                  <a:pt x="19757" y="0"/>
                </a:lnTo>
                <a:cubicBezTo>
                  <a:pt x="19935" y="5"/>
                  <a:pt x="20102" y="55"/>
                  <a:pt x="20224" y="138"/>
                </a:cubicBezTo>
                <a:cubicBezTo>
                  <a:pt x="20338" y="216"/>
                  <a:pt x="20405" y="318"/>
                  <a:pt x="20412" y="425"/>
                </a:cubicBezTo>
                <a:lnTo>
                  <a:pt x="20412" y="3234"/>
                </a:lnTo>
                <a:cubicBezTo>
                  <a:pt x="20404" y="3356"/>
                  <a:pt x="20323" y="3471"/>
                  <a:pt x="20188" y="3556"/>
                </a:cubicBezTo>
                <a:cubicBezTo>
                  <a:pt x="20059" y="3637"/>
                  <a:pt x="19890" y="3684"/>
                  <a:pt x="19711" y="3689"/>
                </a:cubicBezTo>
                <a:lnTo>
                  <a:pt x="6815" y="3689"/>
                </a:lnTo>
                <a:cubicBezTo>
                  <a:pt x="6714" y="3690"/>
                  <a:pt x="6618" y="3719"/>
                  <a:pt x="6551" y="3769"/>
                </a:cubicBezTo>
                <a:cubicBezTo>
                  <a:pt x="6495" y="3810"/>
                  <a:pt x="6463" y="3864"/>
                  <a:pt x="6462" y="3919"/>
                </a:cubicBezTo>
                <a:lnTo>
                  <a:pt x="6462" y="8251"/>
                </a:lnTo>
                <a:cubicBezTo>
                  <a:pt x="6430" y="8318"/>
                  <a:pt x="6473" y="8391"/>
                  <a:pt x="6566" y="8427"/>
                </a:cubicBezTo>
                <a:cubicBezTo>
                  <a:pt x="6623" y="8450"/>
                  <a:pt x="6692" y="8455"/>
                  <a:pt x="6755" y="8441"/>
                </a:cubicBezTo>
                <a:cubicBezTo>
                  <a:pt x="7650" y="8100"/>
                  <a:pt x="8624" y="7855"/>
                  <a:pt x="9640" y="7716"/>
                </a:cubicBezTo>
                <a:cubicBezTo>
                  <a:pt x="10816" y="7554"/>
                  <a:pt x="12026" y="7536"/>
                  <a:pt x="13216" y="7647"/>
                </a:cubicBezTo>
                <a:cubicBezTo>
                  <a:pt x="14686" y="7782"/>
                  <a:pt x="16101" y="8111"/>
                  <a:pt x="17339" y="8643"/>
                </a:cubicBezTo>
                <a:cubicBezTo>
                  <a:pt x="18521" y="9151"/>
                  <a:pt x="19507" y="9829"/>
                  <a:pt x="20192" y="10635"/>
                </a:cubicBezTo>
                <a:cubicBezTo>
                  <a:pt x="21024" y="11612"/>
                  <a:pt x="21371" y="12722"/>
                  <a:pt x="21476" y="13836"/>
                </a:cubicBezTo>
                <a:cubicBezTo>
                  <a:pt x="21577" y="14902"/>
                  <a:pt x="21459" y="15978"/>
                  <a:pt x="20945" y="16993"/>
                </a:cubicBezTo>
                <a:cubicBezTo>
                  <a:pt x="20345" y="18177"/>
                  <a:pt x="19234" y="19224"/>
                  <a:pt x="17741" y="20007"/>
                </a:cubicBezTo>
                <a:cubicBezTo>
                  <a:pt x="16253" y="20788"/>
                  <a:pt x="14453" y="21272"/>
                  <a:pt x="12560" y="21451"/>
                </a:cubicBezTo>
                <a:cubicBezTo>
                  <a:pt x="10980" y="21600"/>
                  <a:pt x="9372" y="21534"/>
                  <a:pt x="7817" y="21299"/>
                </a:cubicBezTo>
                <a:cubicBezTo>
                  <a:pt x="6239" y="21061"/>
                  <a:pt x="4722" y="20649"/>
                  <a:pt x="3474" y="19975"/>
                </a:cubicBezTo>
                <a:cubicBezTo>
                  <a:pt x="2556" y="19479"/>
                  <a:pt x="1820" y="18859"/>
                  <a:pt x="1246" y="18179"/>
                </a:cubicBezTo>
                <a:cubicBezTo>
                  <a:pt x="748" y="17588"/>
                  <a:pt x="375" y="16956"/>
                  <a:pt x="138" y="16301"/>
                </a:cubicBezTo>
                <a:lnTo>
                  <a:pt x="14" y="15781"/>
                </a:lnTo>
                <a:cubicBezTo>
                  <a:pt x="-23" y="15679"/>
                  <a:pt x="11" y="15571"/>
                  <a:pt x="107" y="15486"/>
                </a:cubicBezTo>
                <a:cubicBezTo>
                  <a:pt x="210" y="15396"/>
                  <a:pt x="372" y="15342"/>
                  <a:pt x="546" y="15341"/>
                </a:cubicBezTo>
                <a:lnTo>
                  <a:pt x="6027" y="15308"/>
                </a:lnTo>
                <a:cubicBezTo>
                  <a:pt x="6179" y="15311"/>
                  <a:pt x="6327" y="15341"/>
                  <a:pt x="6454" y="15395"/>
                </a:cubicBezTo>
                <a:cubicBezTo>
                  <a:pt x="6639" y="15473"/>
                  <a:pt x="6768" y="15596"/>
                  <a:pt x="6814" y="15736"/>
                </a:cubicBezTo>
                <a:cubicBezTo>
                  <a:pt x="6876" y="15903"/>
                  <a:pt x="6955" y="16067"/>
                  <a:pt x="7049" y="16227"/>
                </a:cubicBezTo>
                <a:cubicBezTo>
                  <a:pt x="7143" y="16386"/>
                  <a:pt x="7253" y="16542"/>
                  <a:pt x="7378" y="16692"/>
                </a:cubicBezTo>
                <a:cubicBezTo>
                  <a:pt x="7780" y="17084"/>
                  <a:pt x="8340" y="17397"/>
                  <a:pt x="8998" y="17596"/>
                </a:cubicBezTo>
                <a:cubicBezTo>
                  <a:pt x="9736" y="17819"/>
                  <a:pt x="10562" y="17888"/>
                  <a:pt x="11362" y="17793"/>
                </a:cubicBezTo>
                <a:cubicBezTo>
                  <a:pt x="12107" y="17677"/>
                  <a:pt x="12792" y="17435"/>
                  <a:pt x="13348" y="17091"/>
                </a:cubicBezTo>
                <a:cubicBezTo>
                  <a:pt x="13995" y="16691"/>
                  <a:pt x="14436" y="16174"/>
                  <a:pt x="14667" y="15613"/>
                </a:cubicBezTo>
                <a:cubicBezTo>
                  <a:pt x="14910" y="15022"/>
                  <a:pt x="14915" y="14405"/>
                  <a:pt x="14791" y="13800"/>
                </a:cubicBezTo>
                <a:cubicBezTo>
                  <a:pt x="14668" y="13198"/>
                  <a:pt x="14410" y="12598"/>
                  <a:pt x="13811" y="12132"/>
                </a:cubicBezTo>
                <a:cubicBezTo>
                  <a:pt x="13357" y="11778"/>
                  <a:pt x="12741" y="11532"/>
                  <a:pt x="12065" y="11394"/>
                </a:cubicBezTo>
                <a:cubicBezTo>
                  <a:pt x="11424" y="11264"/>
                  <a:pt x="10745" y="11234"/>
                  <a:pt x="10083" y="11306"/>
                </a:cubicBezTo>
                <a:cubicBezTo>
                  <a:pt x="9487" y="11315"/>
                  <a:pt x="8903" y="11418"/>
                  <a:pt x="8380" y="11605"/>
                </a:cubicBezTo>
                <a:cubicBezTo>
                  <a:pt x="7935" y="11764"/>
                  <a:pt x="7544" y="11981"/>
                  <a:pt x="7233" y="12243"/>
                </a:cubicBezTo>
                <a:cubicBezTo>
                  <a:pt x="7171" y="12301"/>
                  <a:pt x="7110" y="12359"/>
                  <a:pt x="7051" y="12418"/>
                </a:cubicBezTo>
                <a:cubicBezTo>
                  <a:pt x="6992" y="12477"/>
                  <a:pt x="6934" y="12536"/>
                  <a:pt x="6859" y="12586"/>
                </a:cubicBezTo>
                <a:cubicBezTo>
                  <a:pt x="6697" y="12694"/>
                  <a:pt x="6469" y="12749"/>
                  <a:pt x="6238" y="12738"/>
                </a:cubicBezTo>
                <a:lnTo>
                  <a:pt x="663" y="12738"/>
                </a:lnTo>
                <a:cubicBezTo>
                  <a:pt x="495" y="12752"/>
                  <a:pt x="326" y="12714"/>
                  <a:pt x="207" y="12635"/>
                </a:cubicBezTo>
                <a:cubicBezTo>
                  <a:pt x="91" y="12558"/>
                  <a:pt x="35" y="12451"/>
                  <a:pt x="56" y="12344"/>
                </a:cubicBezTo>
                <a:lnTo>
                  <a:pt x="56" y="443"/>
                </a:lnTo>
                <a:cubicBezTo>
                  <a:pt x="40" y="342"/>
                  <a:pt x="84" y="241"/>
                  <a:pt x="179" y="160"/>
                </a:cubicBezTo>
                <a:cubicBezTo>
                  <a:pt x="294" y="61"/>
                  <a:pt x="474" y="2"/>
                  <a:pt x="665" y="0"/>
                </a:cubicBezTo>
                <a:close/>
              </a:path>
            </a:pathLst>
          </a:custGeom>
          <a:solidFill>
            <a:srgbClr val="F6F6F6"/>
          </a:solidFill>
          <a:ln w="12700" cap="flat">
            <a:noFill/>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endParaRPr lang="en-US" sz="675">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11" name="Lorem Ipsum is simply dummy text of the printing typesetting">
            <a:extLst>
              <a:ext uri="{FF2B5EF4-FFF2-40B4-BE49-F238E27FC236}">
                <a16:creationId xmlns:a16="http://schemas.microsoft.com/office/drawing/2014/main" id="{BAEB805D-ADCE-770D-85A2-5FE073A5AF87}"/>
              </a:ext>
            </a:extLst>
          </p:cNvPr>
          <p:cNvSpPr txBox="1"/>
          <p:nvPr/>
        </p:nvSpPr>
        <p:spPr>
          <a:xfrm>
            <a:off x="6047693" y="4635326"/>
            <a:ext cx="1894262" cy="98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288" tIns="14288" rIns="14288" bIns="14288">
            <a:spAutoFit/>
          </a:bodyPr>
          <a:lstStyle>
            <a:lvl1pPr algn="r">
              <a:defRPr sz="2500" b="0">
                <a:solidFill>
                  <a:srgbClr val="9FA09E"/>
                </a:solidFill>
                <a:latin typeface="Barlow Medium"/>
                <a:ea typeface="Barlow Medium"/>
                <a:cs typeface="Barlow Medium"/>
                <a:sym typeface="Barlow Medium"/>
              </a:defRPr>
            </a:lvl1pPr>
          </a:lstStyle>
          <a:p>
            <a:pPr defTabSz="232172" hangingPunct="0">
              <a:buClrTx/>
              <a:defRPr/>
            </a:pPr>
            <a:endParaRPr lang="en-US" sz="450">
              <a:solidFill>
                <a:srgbClr val="0D113D"/>
              </a:solidFill>
              <a:latin typeface="Aptos" panose="020B00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EB723063-FE93-2A3D-6D92-BBE7A14C8027}"/>
              </a:ext>
            </a:extLst>
          </p:cNvPr>
          <p:cNvGrpSpPr/>
          <p:nvPr/>
        </p:nvGrpSpPr>
        <p:grpSpPr>
          <a:xfrm>
            <a:off x="5115987" y="2318900"/>
            <a:ext cx="3726273" cy="2830919"/>
            <a:chOff x="16611713" y="1509017"/>
            <a:chExt cx="6964913" cy="5008407"/>
          </a:xfrm>
        </p:grpSpPr>
        <p:sp>
          <p:nvSpPr>
            <p:cNvPr id="27" name="Lorem Ipsum is simply dummy text of the printing typesetting">
              <a:extLst>
                <a:ext uri="{FF2B5EF4-FFF2-40B4-BE49-F238E27FC236}">
                  <a16:creationId xmlns:a16="http://schemas.microsoft.com/office/drawing/2014/main" id="{B3976F02-5F95-6D4B-6E06-FDB15E7710F5}"/>
                </a:ext>
              </a:extLst>
            </p:cNvPr>
            <p:cNvSpPr txBox="1"/>
            <p:nvPr/>
          </p:nvSpPr>
          <p:spPr>
            <a:xfrm>
              <a:off x="17452660" y="3384854"/>
              <a:ext cx="6123966" cy="3777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288" tIns="14288" rIns="14288" bIns="14288">
              <a:spAutoFit/>
            </a:bodyPr>
            <a:lstStyle>
              <a:lvl1pPr algn="r">
                <a:defRPr sz="2500" b="0">
                  <a:solidFill>
                    <a:srgbClr val="9FA09E"/>
                  </a:solidFill>
                  <a:latin typeface="Barlow Medium"/>
                  <a:ea typeface="Barlow Medium"/>
                  <a:cs typeface="Barlow Medium"/>
                  <a:sym typeface="Barlow Medium"/>
                </a:defRPr>
              </a:lvl1pPr>
            </a:lstStyle>
            <a:p>
              <a:pPr algn="l" defTabSz="232172" hangingPunct="0">
                <a:buClrTx/>
                <a:defRPr/>
              </a:pPr>
              <a:r>
                <a:rPr lang="en-US" sz="1200" b="1" u="sng">
                  <a:solidFill>
                    <a:srgbClr val="525455"/>
                  </a:solidFill>
                  <a:latin typeface="Aptos" panose="020B0004020202020204" pitchFamily="34" charset="0"/>
                  <a:cs typeface="Arial" panose="020B0604020202020204" pitchFamily="34" charset="0"/>
                </a:rPr>
                <a:t>Project Overmatch</a:t>
              </a:r>
            </a:p>
          </p:txBody>
        </p:sp>
        <p:sp>
          <p:nvSpPr>
            <p:cNvPr id="40" name="Lorem Ipsum is simply dummy text of the printing typesetting">
              <a:extLst>
                <a:ext uri="{FF2B5EF4-FFF2-40B4-BE49-F238E27FC236}">
                  <a16:creationId xmlns:a16="http://schemas.microsoft.com/office/drawing/2014/main" id="{B66CE009-FCFF-5937-2212-733F1C27498A}"/>
                </a:ext>
              </a:extLst>
            </p:cNvPr>
            <p:cNvSpPr txBox="1"/>
            <p:nvPr/>
          </p:nvSpPr>
          <p:spPr>
            <a:xfrm>
              <a:off x="17455686" y="1611024"/>
              <a:ext cx="5960091" cy="4850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288" tIns="14288" rIns="14288" bIns="14288">
              <a:spAutoFit/>
            </a:bodyPr>
            <a:lstStyle>
              <a:lvl1pPr algn="r">
                <a:defRPr sz="2500" b="0">
                  <a:solidFill>
                    <a:srgbClr val="9FA09E"/>
                  </a:solidFill>
                  <a:latin typeface="Barlow Medium"/>
                  <a:ea typeface="Barlow Medium"/>
                  <a:cs typeface="Barlow Medium"/>
                  <a:sym typeface="Barlow Medium"/>
                </a:defRPr>
              </a:lvl1pPr>
            </a:lstStyle>
            <a:p>
              <a:pPr algn="l" defTabSz="232172" hangingPunct="0">
                <a:buClrTx/>
                <a:defRPr/>
              </a:pPr>
              <a:r>
                <a:rPr lang="en-US" sz="1200" b="1" u="sng">
                  <a:solidFill>
                    <a:srgbClr val="525455"/>
                  </a:solidFill>
                  <a:latin typeface="Aptos" panose="020B0004020202020204" pitchFamily="34" charset="0"/>
                  <a:cs typeface="Arial" panose="020B0604020202020204" pitchFamily="34" charset="0"/>
                </a:rPr>
                <a:t>Project Dynamis</a:t>
              </a:r>
            </a:p>
            <a:p>
              <a:pPr algn="l" defTabSz="232172" hangingPunct="0">
                <a:buClrTx/>
                <a:defRPr/>
              </a:pPr>
              <a:endParaRPr sz="394">
                <a:solidFill>
                  <a:srgbClr val="0D113D"/>
                </a:solidFill>
                <a:latin typeface="Aptos" panose="020B0004020202020204" pitchFamily="34" charset="0"/>
                <a:cs typeface="Arial" panose="020B0604020202020204" pitchFamily="34" charset="0"/>
              </a:endParaRPr>
            </a:p>
          </p:txBody>
        </p:sp>
        <p:sp>
          <p:nvSpPr>
            <p:cNvPr id="41" name="Placeholder text">
              <a:extLst>
                <a:ext uri="{FF2B5EF4-FFF2-40B4-BE49-F238E27FC236}">
                  <a16:creationId xmlns:a16="http://schemas.microsoft.com/office/drawing/2014/main" id="{DF409A90-8B59-C71C-28DD-E158A545F9AB}"/>
                </a:ext>
              </a:extLst>
            </p:cNvPr>
            <p:cNvSpPr txBox="1"/>
            <p:nvPr/>
          </p:nvSpPr>
          <p:spPr>
            <a:xfrm>
              <a:off x="17479929" y="5108395"/>
              <a:ext cx="6015429" cy="3777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288" tIns="14288" rIns="14288" bIns="14288">
              <a:spAutoFit/>
            </a:bodyPr>
            <a:lstStyle>
              <a:lvl1pPr algn="r">
                <a:defRPr b="0">
                  <a:solidFill>
                    <a:srgbClr val="535454"/>
                  </a:solidFill>
                  <a:latin typeface="Barlow Bold"/>
                  <a:ea typeface="Barlow Bold"/>
                  <a:cs typeface="Barlow Bold"/>
                  <a:sym typeface="Barlow Bold"/>
                </a:defRPr>
              </a:lvl1pPr>
            </a:lstStyle>
            <a:p>
              <a:pPr algn="l" defTabSz="232172" hangingPunct="0">
                <a:buClrTx/>
                <a:defRPr/>
              </a:pPr>
              <a:r>
                <a:rPr lang="en-US" sz="1200" b="1" u="sng">
                  <a:solidFill>
                    <a:srgbClr val="525455"/>
                  </a:solidFill>
                  <a:latin typeface="Aptos" panose="020B0004020202020204" pitchFamily="34" charset="0"/>
                  <a:cs typeface="Arial" panose="020B0604020202020204" pitchFamily="34" charset="0"/>
                </a:rPr>
                <a:t>Project Convergence</a:t>
              </a:r>
              <a:endParaRPr lang="en-US" sz="1200">
                <a:solidFill>
                  <a:srgbClr val="0D113D"/>
                </a:solidFill>
                <a:latin typeface="Aptos" panose="020B0004020202020204" pitchFamily="34" charset="0"/>
                <a:cs typeface="Arial" panose="020B0604020202020204" pitchFamily="34" charset="0"/>
              </a:endParaRPr>
            </a:p>
          </p:txBody>
        </p:sp>
        <p:sp>
          <p:nvSpPr>
            <p:cNvPr id="42" name="Lorem Ipsum is simply dummy text of the printing typesetting">
              <a:extLst>
                <a:ext uri="{FF2B5EF4-FFF2-40B4-BE49-F238E27FC236}">
                  <a16:creationId xmlns:a16="http://schemas.microsoft.com/office/drawing/2014/main" id="{4EF98E3A-62B9-5266-935C-AE9C40E8461F}"/>
                </a:ext>
              </a:extLst>
            </p:cNvPr>
            <p:cNvSpPr txBox="1"/>
            <p:nvPr/>
          </p:nvSpPr>
          <p:spPr>
            <a:xfrm>
              <a:off x="17452660" y="4183785"/>
              <a:ext cx="6015431" cy="3777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288" tIns="14288" rIns="14288" bIns="14288">
              <a:spAutoFit/>
            </a:bodyPr>
            <a:lstStyle>
              <a:lvl1pPr algn="r">
                <a:defRPr sz="2500" b="0">
                  <a:solidFill>
                    <a:srgbClr val="9FA09E"/>
                  </a:solidFill>
                  <a:latin typeface="Barlow Medium"/>
                  <a:ea typeface="Barlow Medium"/>
                  <a:cs typeface="Barlow Medium"/>
                  <a:sym typeface="Barlow Medium"/>
                </a:defRPr>
              </a:lvl1pPr>
            </a:lstStyle>
            <a:p>
              <a:pPr algn="l" defTabSz="232172" hangingPunct="0">
                <a:buClrTx/>
                <a:defRPr/>
              </a:pPr>
              <a:r>
                <a:rPr lang="en-US" sz="1200" b="1" u="sng">
                  <a:solidFill>
                    <a:srgbClr val="525455"/>
                  </a:solidFill>
                  <a:latin typeface="Aptos" panose="020B0004020202020204" pitchFamily="34" charset="0"/>
                  <a:cs typeface="Arial" panose="020B0604020202020204" pitchFamily="34" charset="0"/>
                </a:rPr>
                <a:t>Advanced Battle Management System (ABMS)</a:t>
              </a:r>
            </a:p>
          </p:txBody>
        </p:sp>
        <p:grpSp>
          <p:nvGrpSpPr>
            <p:cNvPr id="43" name="Group 42">
              <a:extLst>
                <a:ext uri="{FF2B5EF4-FFF2-40B4-BE49-F238E27FC236}">
                  <a16:creationId xmlns:a16="http://schemas.microsoft.com/office/drawing/2014/main" id="{E5D3E6EA-265B-5E3C-6E1A-3E01CC4C119E}"/>
                </a:ext>
              </a:extLst>
            </p:cNvPr>
            <p:cNvGrpSpPr/>
            <p:nvPr/>
          </p:nvGrpSpPr>
          <p:grpSpPr>
            <a:xfrm>
              <a:off x="16611713" y="1509017"/>
              <a:ext cx="589834" cy="5008407"/>
              <a:chOff x="16611713" y="1509017"/>
              <a:chExt cx="589834" cy="5008407"/>
            </a:xfrm>
          </p:grpSpPr>
          <p:sp>
            <p:nvSpPr>
              <p:cNvPr id="47" name="Circle">
                <a:extLst>
                  <a:ext uri="{FF2B5EF4-FFF2-40B4-BE49-F238E27FC236}">
                    <a16:creationId xmlns:a16="http://schemas.microsoft.com/office/drawing/2014/main" id="{F1182358-48F5-B644-664E-DE72A58566C6}"/>
                  </a:ext>
                </a:extLst>
              </p:cNvPr>
              <p:cNvSpPr/>
              <p:nvPr/>
            </p:nvSpPr>
            <p:spPr>
              <a:xfrm>
                <a:off x="16611713" y="1509017"/>
                <a:ext cx="543735" cy="543735"/>
              </a:xfrm>
              <a:prstGeom prst="ellipse">
                <a:avLst/>
              </a:prstGeom>
              <a:solidFill>
                <a:srgbClr val="9A1B1D"/>
              </a:solidFill>
              <a:ln w="12700" cap="flat">
                <a:noFill/>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r>
                  <a:rPr lang="en-US" sz="675">
                    <a:solidFill>
                      <a:srgbClr val="FFFFFF"/>
                    </a:solidFill>
                    <a:latin typeface="Aptos" panose="020B0004020202020204" pitchFamily="34" charset="0"/>
                    <a:ea typeface="+mn-ea"/>
                    <a:cs typeface="Arial" panose="020B0604020202020204" pitchFamily="34" charset="0"/>
                    <a:sym typeface="Helvetica Neue Medium"/>
                  </a:rPr>
                  <a:t>A</a:t>
                </a:r>
                <a:endParaRPr sz="675">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48" name="Circle">
                <a:extLst>
                  <a:ext uri="{FF2B5EF4-FFF2-40B4-BE49-F238E27FC236}">
                    <a16:creationId xmlns:a16="http://schemas.microsoft.com/office/drawing/2014/main" id="{72F8C26F-4CF0-4399-54F6-905FE0F8A455}"/>
                  </a:ext>
                </a:extLst>
              </p:cNvPr>
              <p:cNvSpPr/>
              <p:nvPr/>
            </p:nvSpPr>
            <p:spPr>
              <a:xfrm>
                <a:off x="16616299" y="2413330"/>
                <a:ext cx="543735" cy="543736"/>
              </a:xfrm>
              <a:prstGeom prst="ellipse">
                <a:avLst/>
              </a:prstGeom>
              <a:solidFill>
                <a:srgbClr val="956C98"/>
              </a:solidFill>
              <a:ln w="12700" cap="flat">
                <a:noFill/>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r>
                  <a:rPr lang="en-US" sz="675">
                    <a:solidFill>
                      <a:srgbClr val="FFFFFF"/>
                    </a:solidFill>
                    <a:latin typeface="Aptos" panose="020B0004020202020204" pitchFamily="34" charset="0"/>
                    <a:ea typeface="+mn-ea"/>
                    <a:cs typeface="Arial" panose="020B0604020202020204" pitchFamily="34" charset="0"/>
                    <a:sym typeface="Helvetica Neue Medium"/>
                  </a:rPr>
                  <a:t>B</a:t>
                </a:r>
                <a:endParaRPr sz="675">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49" name="Circle">
                <a:extLst>
                  <a:ext uri="{FF2B5EF4-FFF2-40B4-BE49-F238E27FC236}">
                    <a16:creationId xmlns:a16="http://schemas.microsoft.com/office/drawing/2014/main" id="{ADDBDC6D-A5B4-2FB8-D1D7-0E49EAE8989F}"/>
                  </a:ext>
                </a:extLst>
              </p:cNvPr>
              <p:cNvSpPr/>
              <p:nvPr/>
            </p:nvSpPr>
            <p:spPr>
              <a:xfrm>
                <a:off x="16637054" y="3303514"/>
                <a:ext cx="543735" cy="543736"/>
              </a:xfrm>
              <a:prstGeom prst="ellipse">
                <a:avLst/>
              </a:prstGeom>
              <a:solidFill>
                <a:srgbClr val="0D113D"/>
              </a:solidFill>
              <a:ln w="12700" cap="flat">
                <a:noFill/>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r>
                  <a:rPr lang="en-US" sz="675">
                    <a:solidFill>
                      <a:srgbClr val="FFFFFF"/>
                    </a:solidFill>
                    <a:latin typeface="Aptos" panose="020B0004020202020204" pitchFamily="34" charset="0"/>
                    <a:ea typeface="+mn-ea"/>
                    <a:cs typeface="Arial" panose="020B0604020202020204" pitchFamily="34" charset="0"/>
                    <a:sym typeface="Helvetica Neue Medium"/>
                  </a:rPr>
                  <a:t>C</a:t>
                </a:r>
                <a:endParaRPr sz="675">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52" name="Circle">
                <a:extLst>
                  <a:ext uri="{FF2B5EF4-FFF2-40B4-BE49-F238E27FC236}">
                    <a16:creationId xmlns:a16="http://schemas.microsoft.com/office/drawing/2014/main" id="{B02D3C2B-B0A5-9A5D-F91F-CEC18C0CD6D0}"/>
                  </a:ext>
                </a:extLst>
              </p:cNvPr>
              <p:cNvSpPr/>
              <p:nvPr/>
            </p:nvSpPr>
            <p:spPr>
              <a:xfrm>
                <a:off x="16653214" y="4180087"/>
                <a:ext cx="511419" cy="511420"/>
              </a:xfrm>
              <a:prstGeom prst="ellipse">
                <a:avLst/>
              </a:prstGeom>
              <a:solidFill>
                <a:srgbClr val="515455"/>
              </a:solidFill>
              <a:ln w="12700" cap="flat">
                <a:noFill/>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r>
                  <a:rPr lang="en-US" sz="675">
                    <a:solidFill>
                      <a:srgbClr val="FFFFFF"/>
                    </a:solidFill>
                    <a:latin typeface="Aptos" panose="020B0004020202020204" pitchFamily="34" charset="0"/>
                    <a:ea typeface="+mn-ea"/>
                    <a:cs typeface="Arial" panose="020B0604020202020204" pitchFamily="34" charset="0"/>
                    <a:sym typeface="Helvetica Neue Medium"/>
                  </a:rPr>
                  <a:t>D</a:t>
                </a:r>
                <a:endParaRPr sz="675">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55" name="Circle">
                <a:extLst>
                  <a:ext uri="{FF2B5EF4-FFF2-40B4-BE49-F238E27FC236}">
                    <a16:creationId xmlns:a16="http://schemas.microsoft.com/office/drawing/2014/main" id="{0B4A3BD3-0429-460E-B91E-1D1B67BC1DBB}"/>
                  </a:ext>
                </a:extLst>
              </p:cNvPr>
              <p:cNvSpPr/>
              <p:nvPr/>
            </p:nvSpPr>
            <p:spPr>
              <a:xfrm>
                <a:off x="16673971" y="6006004"/>
                <a:ext cx="511419" cy="511420"/>
              </a:xfrm>
              <a:prstGeom prst="ellipse">
                <a:avLst/>
              </a:prstGeom>
              <a:solidFill>
                <a:srgbClr val="FFC000"/>
              </a:solidFill>
              <a:ln w="12700" cap="flat">
                <a:noFill/>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r>
                  <a:rPr lang="en-US" sz="675">
                    <a:solidFill>
                      <a:srgbClr val="FFFFFF"/>
                    </a:solidFill>
                    <a:latin typeface="Aptos" panose="020B0004020202020204" pitchFamily="34" charset="0"/>
                    <a:ea typeface="+mn-ea"/>
                    <a:cs typeface="Arial" panose="020B0604020202020204" pitchFamily="34" charset="0"/>
                    <a:sym typeface="Helvetica Neue Medium"/>
                  </a:rPr>
                  <a:t>F</a:t>
                </a:r>
                <a:endParaRPr sz="675">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57" name="Circle">
                <a:extLst>
                  <a:ext uri="{FF2B5EF4-FFF2-40B4-BE49-F238E27FC236}">
                    <a16:creationId xmlns:a16="http://schemas.microsoft.com/office/drawing/2014/main" id="{BD7639A5-07F5-D3F7-6A2C-8B10A5A6FCB2}"/>
                  </a:ext>
                </a:extLst>
              </p:cNvPr>
              <p:cNvSpPr/>
              <p:nvPr/>
            </p:nvSpPr>
            <p:spPr>
              <a:xfrm>
                <a:off x="16657812" y="5107811"/>
                <a:ext cx="543735" cy="543736"/>
              </a:xfrm>
              <a:prstGeom prst="ellipse">
                <a:avLst/>
              </a:prstGeom>
              <a:solidFill>
                <a:srgbClr val="E8E9DF">
                  <a:lumMod val="50000"/>
                </a:srgbClr>
              </a:solidFill>
              <a:ln w="12700" cap="flat">
                <a:noFill/>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r>
                  <a:rPr lang="en-US" sz="675">
                    <a:solidFill>
                      <a:srgbClr val="FFFFFF"/>
                    </a:solidFill>
                    <a:latin typeface="Aptos" panose="020B0004020202020204" pitchFamily="34" charset="0"/>
                    <a:ea typeface="+mn-ea"/>
                    <a:cs typeface="Arial" panose="020B0604020202020204" pitchFamily="34" charset="0"/>
                    <a:sym typeface="Helvetica Neue Medium"/>
                  </a:rPr>
                  <a:t>E</a:t>
                </a:r>
                <a:endParaRPr sz="675">
                  <a:solidFill>
                    <a:srgbClr val="FFFFFF"/>
                  </a:solidFill>
                  <a:latin typeface="Aptos" panose="020B0004020202020204" pitchFamily="34" charset="0"/>
                  <a:ea typeface="+mn-ea"/>
                  <a:cs typeface="Arial" panose="020B0604020202020204" pitchFamily="34" charset="0"/>
                  <a:sym typeface="Helvetica Neue Medium"/>
                </a:endParaRPr>
              </a:p>
            </p:txBody>
          </p:sp>
        </p:grpSp>
        <p:sp>
          <p:nvSpPr>
            <p:cNvPr id="44" name="Lorem Ipsum is simply dummy text of the printing typesetting">
              <a:extLst>
                <a:ext uri="{FF2B5EF4-FFF2-40B4-BE49-F238E27FC236}">
                  <a16:creationId xmlns:a16="http://schemas.microsoft.com/office/drawing/2014/main" id="{CA793042-23E6-2FC0-616B-4E4F35F9E116}"/>
                </a:ext>
              </a:extLst>
            </p:cNvPr>
            <p:cNvSpPr txBox="1"/>
            <p:nvPr/>
          </p:nvSpPr>
          <p:spPr>
            <a:xfrm>
              <a:off x="17438415" y="2490824"/>
              <a:ext cx="5960093" cy="3777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288" tIns="14288" rIns="14288" bIns="14288">
              <a:spAutoFit/>
            </a:bodyPr>
            <a:lstStyle>
              <a:lvl1pPr algn="r">
                <a:defRPr sz="2500" b="0">
                  <a:solidFill>
                    <a:srgbClr val="9FA09E"/>
                  </a:solidFill>
                  <a:latin typeface="Barlow Medium"/>
                  <a:ea typeface="Barlow Medium"/>
                  <a:cs typeface="Barlow Medium"/>
                  <a:sym typeface="Barlow Medium"/>
                </a:defRPr>
              </a:lvl1pPr>
            </a:lstStyle>
            <a:p>
              <a:pPr algn="l" defTabSz="232172" hangingPunct="0">
                <a:buClrTx/>
                <a:defRPr/>
              </a:pPr>
              <a:r>
                <a:rPr lang="en-US" sz="1200" b="1" u="sng">
                  <a:solidFill>
                    <a:srgbClr val="525455"/>
                  </a:solidFill>
                  <a:latin typeface="Aptos" panose="020B0004020202020204" pitchFamily="34" charset="0"/>
                  <a:cs typeface="Arial" panose="020B0604020202020204" pitchFamily="34" charset="0"/>
                </a:rPr>
                <a:t>Project Olympus</a:t>
              </a:r>
            </a:p>
          </p:txBody>
        </p:sp>
        <p:sp>
          <p:nvSpPr>
            <p:cNvPr id="45" name="Placeholder text">
              <a:extLst>
                <a:ext uri="{FF2B5EF4-FFF2-40B4-BE49-F238E27FC236}">
                  <a16:creationId xmlns:a16="http://schemas.microsoft.com/office/drawing/2014/main" id="{35FE41BA-4AD1-FE9B-5C7B-44BA11208DF8}"/>
                </a:ext>
              </a:extLst>
            </p:cNvPr>
            <p:cNvSpPr txBox="1"/>
            <p:nvPr/>
          </p:nvSpPr>
          <p:spPr>
            <a:xfrm>
              <a:off x="17473417" y="6074370"/>
              <a:ext cx="6015431" cy="3777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288" tIns="14288" rIns="14288" bIns="14288">
              <a:spAutoFit/>
            </a:bodyPr>
            <a:lstStyle>
              <a:lvl1pPr algn="r">
                <a:defRPr b="0">
                  <a:solidFill>
                    <a:srgbClr val="535454"/>
                  </a:solidFill>
                  <a:latin typeface="Barlow Bold"/>
                  <a:ea typeface="Barlow Bold"/>
                  <a:cs typeface="Barlow Bold"/>
                  <a:sym typeface="Barlow Bold"/>
                </a:defRPr>
              </a:lvl1pPr>
            </a:lstStyle>
            <a:p>
              <a:pPr algn="l" defTabSz="232172" hangingPunct="0">
                <a:buClrTx/>
                <a:defRPr/>
              </a:pPr>
              <a:r>
                <a:rPr lang="en-US" sz="1200" b="1" u="sng">
                  <a:solidFill>
                    <a:srgbClr val="525455"/>
                  </a:solidFill>
                  <a:latin typeface="Aptos" panose="020B0004020202020204" pitchFamily="34" charset="0"/>
                  <a:cs typeface="Arial" panose="020B0604020202020204" pitchFamily="34" charset="0"/>
                </a:rPr>
                <a:t>MPE (SABRE, CPE &amp; IMN)</a:t>
              </a:r>
              <a:endParaRPr lang="en-US" sz="1200">
                <a:solidFill>
                  <a:srgbClr val="0D113D"/>
                </a:solidFill>
                <a:latin typeface="Aptos" panose="020B0004020202020204" pitchFamily="34" charset="0"/>
                <a:cs typeface="Arial" panose="020B0604020202020204" pitchFamily="34" charset="0"/>
              </a:endParaRPr>
            </a:p>
          </p:txBody>
        </p:sp>
      </p:grpSp>
      <p:grpSp>
        <p:nvGrpSpPr>
          <p:cNvPr id="90" name="Group 89">
            <a:extLst>
              <a:ext uri="{FF2B5EF4-FFF2-40B4-BE49-F238E27FC236}">
                <a16:creationId xmlns:a16="http://schemas.microsoft.com/office/drawing/2014/main" id="{97AB52D1-6ED2-5E4C-4E12-26442F96848D}"/>
              </a:ext>
            </a:extLst>
          </p:cNvPr>
          <p:cNvGrpSpPr/>
          <p:nvPr/>
        </p:nvGrpSpPr>
        <p:grpSpPr>
          <a:xfrm>
            <a:off x="558639" y="1584220"/>
            <a:ext cx="3709271" cy="4032290"/>
            <a:chOff x="6483749" y="2159917"/>
            <a:chExt cx="10142234" cy="10814342"/>
          </a:xfrm>
        </p:grpSpPr>
        <p:pic>
          <p:nvPicPr>
            <p:cNvPr id="91" name="Graphic 51">
              <a:extLst>
                <a:ext uri="{FF2B5EF4-FFF2-40B4-BE49-F238E27FC236}">
                  <a16:creationId xmlns:a16="http://schemas.microsoft.com/office/drawing/2014/main" id="{9B2E6B67-899F-A076-7DBC-B969DFDB1E84}"/>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0767087" y="7090543"/>
              <a:ext cx="1573413" cy="1573700"/>
            </a:xfrm>
            <a:prstGeom prst="rect">
              <a:avLst/>
            </a:prstGeom>
            <a:ln>
              <a:noFill/>
            </a:ln>
          </p:spPr>
        </p:pic>
        <p:sp>
          <p:nvSpPr>
            <p:cNvPr id="92" name="Circle">
              <a:extLst>
                <a:ext uri="{FF2B5EF4-FFF2-40B4-BE49-F238E27FC236}">
                  <a16:creationId xmlns:a16="http://schemas.microsoft.com/office/drawing/2014/main" id="{C389F1E0-F07A-7557-4900-08ED196D46AF}"/>
                </a:ext>
              </a:extLst>
            </p:cNvPr>
            <p:cNvSpPr/>
            <p:nvPr/>
          </p:nvSpPr>
          <p:spPr>
            <a:xfrm rot="10800000">
              <a:off x="9665334" y="3271465"/>
              <a:ext cx="3786724" cy="3786723"/>
            </a:xfrm>
            <a:prstGeom prst="ellipse">
              <a:avLst/>
            </a:prstGeom>
            <a:solidFill>
              <a:srgbClr val="9A1B1D">
                <a:alpha val="30000"/>
              </a:srgbClr>
            </a:solidFill>
            <a:ln w="25400" cap="flat">
              <a:solidFill>
                <a:srgbClr val="9A1B1D"/>
              </a:solidFill>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93" name="Circle">
              <a:extLst>
                <a:ext uri="{FF2B5EF4-FFF2-40B4-BE49-F238E27FC236}">
                  <a16:creationId xmlns:a16="http://schemas.microsoft.com/office/drawing/2014/main" id="{7319F1FD-AC67-0A86-4378-09DA2733FA3F}"/>
                </a:ext>
              </a:extLst>
            </p:cNvPr>
            <p:cNvSpPr/>
            <p:nvPr/>
          </p:nvSpPr>
          <p:spPr>
            <a:xfrm rot="10800000">
              <a:off x="9665334" y="3271465"/>
              <a:ext cx="3786724" cy="3786723"/>
            </a:xfrm>
            <a:prstGeom prst="ellipse">
              <a:avLst/>
            </a:prstGeom>
            <a:noFill/>
            <a:ln w="25400" cap="flat">
              <a:noFill/>
              <a:prstDash val="solid"/>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94" name="Circle">
              <a:extLst>
                <a:ext uri="{FF2B5EF4-FFF2-40B4-BE49-F238E27FC236}">
                  <a16:creationId xmlns:a16="http://schemas.microsoft.com/office/drawing/2014/main" id="{C5D6838F-09DA-F8F2-C2C0-FCB907153A13}"/>
                </a:ext>
              </a:extLst>
            </p:cNvPr>
            <p:cNvSpPr/>
            <p:nvPr/>
          </p:nvSpPr>
          <p:spPr>
            <a:xfrm rot="10800000">
              <a:off x="12017376" y="4632544"/>
              <a:ext cx="3786724" cy="3786723"/>
            </a:xfrm>
            <a:prstGeom prst="ellipse">
              <a:avLst/>
            </a:prstGeom>
            <a:solidFill>
              <a:srgbClr val="956D98">
                <a:alpha val="30000"/>
              </a:srgbClr>
            </a:solidFill>
            <a:ln w="22225" cap="flat">
              <a:solidFill>
                <a:srgbClr val="7030A0"/>
              </a:solidFill>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95" name="Circle">
              <a:extLst>
                <a:ext uri="{FF2B5EF4-FFF2-40B4-BE49-F238E27FC236}">
                  <a16:creationId xmlns:a16="http://schemas.microsoft.com/office/drawing/2014/main" id="{2DC4183D-00BD-4353-7A3C-2234B7DFFB64}"/>
                </a:ext>
              </a:extLst>
            </p:cNvPr>
            <p:cNvSpPr/>
            <p:nvPr/>
          </p:nvSpPr>
          <p:spPr>
            <a:xfrm rot="10800000">
              <a:off x="12017376" y="4632544"/>
              <a:ext cx="3786724" cy="3786722"/>
            </a:xfrm>
            <a:prstGeom prst="ellipse">
              <a:avLst/>
            </a:prstGeom>
            <a:noFill/>
            <a:ln w="25400" cap="flat">
              <a:noFill/>
              <a:prstDash val="solid"/>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96" name="Circle">
              <a:extLst>
                <a:ext uri="{FF2B5EF4-FFF2-40B4-BE49-F238E27FC236}">
                  <a16:creationId xmlns:a16="http://schemas.microsoft.com/office/drawing/2014/main" id="{50E8F58A-B22A-E452-D88A-D2828F9699D6}"/>
                </a:ext>
              </a:extLst>
            </p:cNvPr>
            <p:cNvSpPr/>
            <p:nvPr/>
          </p:nvSpPr>
          <p:spPr>
            <a:xfrm rot="10800000">
              <a:off x="12017375" y="7354705"/>
              <a:ext cx="3786724" cy="3786723"/>
            </a:xfrm>
            <a:prstGeom prst="ellipse">
              <a:avLst/>
            </a:prstGeom>
            <a:solidFill>
              <a:srgbClr val="0D113D">
                <a:alpha val="30000"/>
              </a:srgbClr>
            </a:solidFill>
            <a:ln w="22225" cap="flat">
              <a:solidFill>
                <a:srgbClr val="0D113D"/>
              </a:solidFill>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97" name="Circle">
              <a:extLst>
                <a:ext uri="{FF2B5EF4-FFF2-40B4-BE49-F238E27FC236}">
                  <a16:creationId xmlns:a16="http://schemas.microsoft.com/office/drawing/2014/main" id="{820D3EDF-6A22-3B99-A5FF-5C0117A0BAE3}"/>
                </a:ext>
              </a:extLst>
            </p:cNvPr>
            <p:cNvSpPr/>
            <p:nvPr/>
          </p:nvSpPr>
          <p:spPr>
            <a:xfrm rot="10800000">
              <a:off x="12017376" y="7354705"/>
              <a:ext cx="3786724" cy="3786723"/>
            </a:xfrm>
            <a:prstGeom prst="ellipse">
              <a:avLst/>
            </a:prstGeom>
            <a:noFill/>
            <a:ln w="25400" cap="flat">
              <a:noFill/>
              <a:prstDash val="solid"/>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98" name="Circle">
              <a:extLst>
                <a:ext uri="{FF2B5EF4-FFF2-40B4-BE49-F238E27FC236}">
                  <a16:creationId xmlns:a16="http://schemas.microsoft.com/office/drawing/2014/main" id="{140A2782-DF19-B0AC-F8C4-C7183CF701B6}"/>
                </a:ext>
              </a:extLst>
            </p:cNvPr>
            <p:cNvSpPr/>
            <p:nvPr/>
          </p:nvSpPr>
          <p:spPr>
            <a:xfrm rot="10800000">
              <a:off x="9656812" y="8732507"/>
              <a:ext cx="3786724" cy="3786723"/>
            </a:xfrm>
            <a:prstGeom prst="ellipse">
              <a:avLst/>
            </a:prstGeom>
            <a:solidFill>
              <a:srgbClr val="525455">
                <a:alpha val="30000"/>
              </a:srgbClr>
            </a:solidFill>
            <a:ln w="22225" cap="flat">
              <a:solidFill>
                <a:srgbClr val="515455"/>
              </a:solidFill>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99" name="Circle">
              <a:extLst>
                <a:ext uri="{FF2B5EF4-FFF2-40B4-BE49-F238E27FC236}">
                  <a16:creationId xmlns:a16="http://schemas.microsoft.com/office/drawing/2014/main" id="{4BF97889-571E-7C35-3363-8C5DB5DCB61F}"/>
                </a:ext>
              </a:extLst>
            </p:cNvPr>
            <p:cNvSpPr/>
            <p:nvPr/>
          </p:nvSpPr>
          <p:spPr>
            <a:xfrm rot="10800000">
              <a:off x="9665334" y="8715785"/>
              <a:ext cx="3786724" cy="3786723"/>
            </a:xfrm>
            <a:prstGeom prst="ellipse">
              <a:avLst/>
            </a:prstGeom>
            <a:noFill/>
            <a:ln w="25400" cap="flat">
              <a:noFill/>
              <a:prstDash val="solid"/>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100" name="Circle">
              <a:extLst>
                <a:ext uri="{FF2B5EF4-FFF2-40B4-BE49-F238E27FC236}">
                  <a16:creationId xmlns:a16="http://schemas.microsoft.com/office/drawing/2014/main" id="{8D3CDB7C-423B-21C0-4768-BEE10AEDC9EF}"/>
                </a:ext>
              </a:extLst>
            </p:cNvPr>
            <p:cNvSpPr/>
            <p:nvPr/>
          </p:nvSpPr>
          <p:spPr>
            <a:xfrm rot="10800000">
              <a:off x="7326841" y="7370974"/>
              <a:ext cx="3786724" cy="3786723"/>
            </a:xfrm>
            <a:prstGeom prst="ellipse">
              <a:avLst/>
            </a:prstGeom>
            <a:solidFill>
              <a:srgbClr val="E8E9DF">
                <a:lumMod val="75000"/>
                <a:alpha val="30000"/>
              </a:srgbClr>
            </a:solidFill>
            <a:ln w="22225" cap="flat">
              <a:solidFill>
                <a:srgbClr val="83875D"/>
              </a:solidFill>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101" name="Circle">
              <a:extLst>
                <a:ext uri="{FF2B5EF4-FFF2-40B4-BE49-F238E27FC236}">
                  <a16:creationId xmlns:a16="http://schemas.microsoft.com/office/drawing/2014/main" id="{D546D281-16C0-FCB3-8BF9-4902A54D5ABF}"/>
                </a:ext>
              </a:extLst>
            </p:cNvPr>
            <p:cNvSpPr/>
            <p:nvPr/>
          </p:nvSpPr>
          <p:spPr>
            <a:xfrm rot="10800000">
              <a:off x="7313292" y="7366643"/>
              <a:ext cx="3786724" cy="3786724"/>
            </a:xfrm>
            <a:prstGeom prst="ellipse">
              <a:avLst/>
            </a:prstGeom>
            <a:noFill/>
            <a:ln w="25400" cap="flat">
              <a:noFill/>
              <a:prstDash val="solid"/>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102" name="Circle">
              <a:extLst>
                <a:ext uri="{FF2B5EF4-FFF2-40B4-BE49-F238E27FC236}">
                  <a16:creationId xmlns:a16="http://schemas.microsoft.com/office/drawing/2014/main" id="{FB53EC77-42EA-68B9-1E6D-AD769675FE5C}"/>
                </a:ext>
              </a:extLst>
            </p:cNvPr>
            <p:cNvSpPr/>
            <p:nvPr/>
          </p:nvSpPr>
          <p:spPr>
            <a:xfrm rot="10800000">
              <a:off x="7313291" y="4632545"/>
              <a:ext cx="3786724" cy="3786722"/>
            </a:xfrm>
            <a:prstGeom prst="ellipse">
              <a:avLst/>
            </a:prstGeom>
            <a:solidFill>
              <a:srgbClr val="FCFFC9">
                <a:alpha val="50000"/>
              </a:srgbClr>
            </a:solidFill>
            <a:ln w="22225" cap="flat">
              <a:solidFill>
                <a:srgbClr val="FFC000"/>
              </a:solidFill>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103" name="Circle">
              <a:extLst>
                <a:ext uri="{FF2B5EF4-FFF2-40B4-BE49-F238E27FC236}">
                  <a16:creationId xmlns:a16="http://schemas.microsoft.com/office/drawing/2014/main" id="{53FBF5D2-11B0-4D9C-B9EE-61F4D138CF90}"/>
                </a:ext>
              </a:extLst>
            </p:cNvPr>
            <p:cNvSpPr/>
            <p:nvPr/>
          </p:nvSpPr>
          <p:spPr>
            <a:xfrm rot="10800000">
              <a:off x="7335927" y="4620584"/>
              <a:ext cx="3786724" cy="3786722"/>
            </a:xfrm>
            <a:prstGeom prst="ellipse">
              <a:avLst/>
            </a:prstGeom>
            <a:noFill/>
            <a:ln w="25400" cap="flat">
              <a:noFill/>
              <a:prstDash val="solid"/>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104" name="Placeholder Text">
              <a:extLst>
                <a:ext uri="{FF2B5EF4-FFF2-40B4-BE49-F238E27FC236}">
                  <a16:creationId xmlns:a16="http://schemas.microsoft.com/office/drawing/2014/main" id="{A6285370-D73F-852D-06B0-DAA864907FA9}"/>
                </a:ext>
              </a:extLst>
            </p:cNvPr>
            <p:cNvSpPr txBox="1"/>
            <p:nvPr/>
          </p:nvSpPr>
          <p:spPr>
            <a:xfrm>
              <a:off x="10560588" y="4867575"/>
              <a:ext cx="2006200" cy="6345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288" tIns="14288" rIns="14288" bIns="14288" numCol="1" anchor="t">
              <a:spAutoFit/>
            </a:bodyPr>
            <a:lstStyle>
              <a:lvl1pPr>
                <a:defRPr sz="2500" b="0">
                  <a:solidFill>
                    <a:srgbClr val="E27C55"/>
                  </a:solidFill>
                  <a:latin typeface="Barlow Medium"/>
                  <a:ea typeface="Barlow Medium"/>
                  <a:cs typeface="Barlow Medium"/>
                  <a:sym typeface="Barlow Medium"/>
                </a:defRPr>
              </a:lvl1pPr>
            </a:lstStyle>
            <a:p>
              <a:pPr algn="ctr" defTabSz="232172" hangingPunct="0">
                <a:buClrTx/>
                <a:defRPr/>
              </a:pPr>
              <a:r>
                <a:rPr lang="en-US" sz="675" b="1">
                  <a:solidFill>
                    <a:srgbClr val="0D113D"/>
                  </a:solidFill>
                  <a:latin typeface="Aptos" panose="020B0004020202020204" pitchFamily="34" charset="0"/>
                  <a:cs typeface="Arial" panose="020B0604020202020204" pitchFamily="34" charset="0"/>
                </a:rPr>
                <a:t>US MARINE CORPS</a:t>
              </a:r>
              <a:endParaRPr sz="675" b="1">
                <a:solidFill>
                  <a:srgbClr val="0D113D"/>
                </a:solidFill>
                <a:latin typeface="Aptos" panose="020B0004020202020204" pitchFamily="34" charset="0"/>
                <a:cs typeface="Arial" panose="020B0604020202020204" pitchFamily="34" charset="0"/>
              </a:endParaRPr>
            </a:p>
          </p:txBody>
        </p:sp>
        <p:sp>
          <p:nvSpPr>
            <p:cNvPr id="105" name="Placeholder Text">
              <a:extLst>
                <a:ext uri="{FF2B5EF4-FFF2-40B4-BE49-F238E27FC236}">
                  <a16:creationId xmlns:a16="http://schemas.microsoft.com/office/drawing/2014/main" id="{472D2EFA-4198-00D6-D43C-1F7069A0C593}"/>
                </a:ext>
              </a:extLst>
            </p:cNvPr>
            <p:cNvSpPr txBox="1"/>
            <p:nvPr/>
          </p:nvSpPr>
          <p:spPr>
            <a:xfrm>
              <a:off x="7357533" y="6420062"/>
              <a:ext cx="2320354" cy="6345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288" tIns="14288" rIns="14288" bIns="14288" numCol="1" anchor="t">
              <a:spAutoFit/>
            </a:bodyPr>
            <a:lstStyle>
              <a:lvl1pPr>
                <a:defRPr sz="2500" b="0">
                  <a:solidFill>
                    <a:srgbClr val="545454"/>
                  </a:solidFill>
                  <a:latin typeface="Barlow Medium"/>
                  <a:ea typeface="Barlow Medium"/>
                  <a:cs typeface="Barlow Medium"/>
                  <a:sym typeface="Barlow Medium"/>
                </a:defRPr>
              </a:lvl1pPr>
            </a:lstStyle>
            <a:p>
              <a:pPr algn="r" defTabSz="232172" hangingPunct="0">
                <a:buClrTx/>
                <a:defRPr/>
              </a:pPr>
              <a:r>
                <a:rPr lang="en-US" sz="675" b="1">
                  <a:solidFill>
                    <a:srgbClr val="0D113D"/>
                  </a:solidFill>
                  <a:latin typeface="Aptos" panose="020B0004020202020204" pitchFamily="34" charset="0"/>
                  <a:cs typeface="Arial" panose="020B0604020202020204" pitchFamily="34" charset="0"/>
                </a:rPr>
                <a:t>COALITION &amp; MISSION PARTNERS</a:t>
              </a:r>
              <a:endParaRPr sz="675" b="1">
                <a:solidFill>
                  <a:srgbClr val="0D113D"/>
                </a:solidFill>
                <a:latin typeface="Aptos" panose="020B0004020202020204" pitchFamily="34" charset="0"/>
                <a:cs typeface="Arial" panose="020B0604020202020204" pitchFamily="34" charset="0"/>
              </a:endParaRPr>
            </a:p>
          </p:txBody>
        </p:sp>
        <p:sp>
          <p:nvSpPr>
            <p:cNvPr id="106" name="Placeholder Text">
              <a:extLst>
                <a:ext uri="{FF2B5EF4-FFF2-40B4-BE49-F238E27FC236}">
                  <a16:creationId xmlns:a16="http://schemas.microsoft.com/office/drawing/2014/main" id="{9E9157AB-54DA-5A6B-711C-3F19BE0765D2}"/>
                </a:ext>
              </a:extLst>
            </p:cNvPr>
            <p:cNvSpPr txBox="1"/>
            <p:nvPr/>
          </p:nvSpPr>
          <p:spPr>
            <a:xfrm>
              <a:off x="8303536" y="9646210"/>
              <a:ext cx="1734294" cy="3559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288" tIns="14288" rIns="14288" bIns="14288" numCol="1" anchor="t">
              <a:spAutoFit/>
            </a:bodyPr>
            <a:lstStyle>
              <a:lvl1pPr algn="l">
                <a:defRPr sz="2500" b="0">
                  <a:solidFill>
                    <a:srgbClr val="495B6F"/>
                  </a:solidFill>
                  <a:latin typeface="Barlow Medium"/>
                  <a:ea typeface="Barlow Medium"/>
                  <a:cs typeface="Barlow Medium"/>
                  <a:sym typeface="Barlow Medium"/>
                </a:defRPr>
              </a:lvl1pPr>
            </a:lstStyle>
            <a:p>
              <a:pPr defTabSz="232172" hangingPunct="0">
                <a:buClrTx/>
                <a:defRPr/>
              </a:pPr>
              <a:r>
                <a:rPr lang="en-US" sz="675" b="1">
                  <a:solidFill>
                    <a:srgbClr val="0D113D"/>
                  </a:solidFill>
                  <a:latin typeface="Aptos" panose="020B0004020202020204" pitchFamily="34" charset="0"/>
                  <a:cs typeface="Arial" panose="020B0604020202020204" pitchFamily="34" charset="0"/>
                </a:rPr>
                <a:t>US ARMY</a:t>
              </a:r>
              <a:endParaRPr sz="675" b="1">
                <a:solidFill>
                  <a:srgbClr val="0D113D"/>
                </a:solidFill>
                <a:latin typeface="Aptos" panose="020B0004020202020204" pitchFamily="34" charset="0"/>
                <a:cs typeface="Arial" panose="020B0604020202020204" pitchFamily="34" charset="0"/>
              </a:endParaRPr>
            </a:p>
          </p:txBody>
        </p:sp>
        <p:sp>
          <p:nvSpPr>
            <p:cNvPr id="107" name="Placeholder Text">
              <a:extLst>
                <a:ext uri="{FF2B5EF4-FFF2-40B4-BE49-F238E27FC236}">
                  <a16:creationId xmlns:a16="http://schemas.microsoft.com/office/drawing/2014/main" id="{D1FC1871-BF0B-859B-3763-D071D92A33E9}"/>
                </a:ext>
              </a:extLst>
            </p:cNvPr>
            <p:cNvSpPr txBox="1"/>
            <p:nvPr/>
          </p:nvSpPr>
          <p:spPr>
            <a:xfrm>
              <a:off x="13367075" y="9596597"/>
              <a:ext cx="1490433" cy="3559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288" tIns="14288" rIns="14288" bIns="14288" numCol="1" anchor="t">
              <a:spAutoFit/>
            </a:bodyPr>
            <a:lstStyle>
              <a:lvl1pPr algn="r">
                <a:defRPr sz="2500" b="0">
                  <a:solidFill>
                    <a:srgbClr val="926F95"/>
                  </a:solidFill>
                  <a:latin typeface="Barlow Medium"/>
                  <a:ea typeface="Barlow Medium"/>
                  <a:cs typeface="Barlow Medium"/>
                  <a:sym typeface="Barlow Medium"/>
                </a:defRPr>
              </a:lvl1pPr>
            </a:lstStyle>
            <a:p>
              <a:pPr defTabSz="232172" hangingPunct="0">
                <a:buClrTx/>
                <a:defRPr/>
              </a:pPr>
              <a:r>
                <a:rPr lang="en-US" sz="675" b="1">
                  <a:solidFill>
                    <a:srgbClr val="0D113D"/>
                  </a:solidFill>
                  <a:latin typeface="Aptos" panose="020B0004020202020204" pitchFamily="34" charset="0"/>
                  <a:cs typeface="Arial" panose="020B0604020202020204" pitchFamily="34" charset="0"/>
                </a:rPr>
                <a:t>US NAVY</a:t>
              </a:r>
            </a:p>
          </p:txBody>
        </p:sp>
        <p:sp>
          <p:nvSpPr>
            <p:cNvPr id="108" name="Placeholder Text">
              <a:extLst>
                <a:ext uri="{FF2B5EF4-FFF2-40B4-BE49-F238E27FC236}">
                  <a16:creationId xmlns:a16="http://schemas.microsoft.com/office/drawing/2014/main" id="{CAD156F5-9582-4F02-93C8-FB48659CD44E}"/>
                </a:ext>
              </a:extLst>
            </p:cNvPr>
            <p:cNvSpPr txBox="1"/>
            <p:nvPr/>
          </p:nvSpPr>
          <p:spPr>
            <a:xfrm>
              <a:off x="13569161" y="6354467"/>
              <a:ext cx="2687821" cy="91314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288" tIns="14288" rIns="14288" bIns="14288" numCol="1" anchor="t">
              <a:spAutoFit/>
            </a:bodyPr>
            <a:lstStyle>
              <a:lvl1pPr algn="l">
                <a:defRPr sz="2500" b="0">
                  <a:solidFill>
                    <a:srgbClr val="926F95"/>
                  </a:solidFill>
                  <a:latin typeface="Barlow Medium"/>
                  <a:ea typeface="Barlow Medium"/>
                  <a:cs typeface="Barlow Medium"/>
                  <a:sym typeface="Barlow Medium"/>
                </a:defRPr>
              </a:lvl1pPr>
            </a:lstStyle>
            <a:p>
              <a:pPr defTabSz="232172" hangingPunct="0">
                <a:buClrTx/>
                <a:defRPr/>
              </a:pPr>
              <a:r>
                <a:rPr lang="en-US" sz="675" b="1">
                  <a:solidFill>
                    <a:srgbClr val="0D113D"/>
                  </a:solidFill>
                  <a:latin typeface="Aptos" panose="020B0004020202020204" pitchFamily="34" charset="0"/>
                  <a:cs typeface="Arial" panose="020B0604020202020204" pitchFamily="34" charset="0"/>
                </a:rPr>
                <a:t>NATIONAL, </a:t>
              </a:r>
            </a:p>
            <a:p>
              <a:pPr defTabSz="232172" hangingPunct="0">
                <a:buClrTx/>
                <a:defRPr/>
              </a:pPr>
              <a:r>
                <a:rPr lang="en-US" sz="675" b="1">
                  <a:solidFill>
                    <a:srgbClr val="0D113D"/>
                  </a:solidFill>
                  <a:latin typeface="Aptos" panose="020B0004020202020204" pitchFamily="34" charset="0"/>
                  <a:cs typeface="Arial" panose="020B0604020202020204" pitchFamily="34" charset="0"/>
                </a:rPr>
                <a:t>DoD, &amp; JOINT </a:t>
              </a:r>
            </a:p>
            <a:p>
              <a:pPr defTabSz="232172" hangingPunct="0">
                <a:buClrTx/>
                <a:defRPr/>
              </a:pPr>
              <a:r>
                <a:rPr lang="en-US" sz="675" b="1">
                  <a:solidFill>
                    <a:srgbClr val="0D113D"/>
                  </a:solidFill>
                  <a:latin typeface="Aptos" panose="020B0004020202020204" pitchFamily="34" charset="0"/>
                  <a:cs typeface="Arial" panose="020B0604020202020204" pitchFamily="34" charset="0"/>
                </a:rPr>
                <a:t>STAFF</a:t>
              </a:r>
              <a:endParaRPr sz="675" b="1">
                <a:solidFill>
                  <a:srgbClr val="0D113D"/>
                </a:solidFill>
                <a:latin typeface="Aptos" panose="020B0004020202020204" pitchFamily="34" charset="0"/>
                <a:cs typeface="Arial" panose="020B0604020202020204" pitchFamily="34" charset="0"/>
              </a:endParaRPr>
            </a:p>
          </p:txBody>
        </p:sp>
        <p:sp>
          <p:nvSpPr>
            <p:cNvPr id="109" name="Placeholder Text">
              <a:extLst>
                <a:ext uri="{FF2B5EF4-FFF2-40B4-BE49-F238E27FC236}">
                  <a16:creationId xmlns:a16="http://schemas.microsoft.com/office/drawing/2014/main" id="{95CFF3F9-8199-FC0F-70E3-2570624346CD}"/>
                </a:ext>
              </a:extLst>
            </p:cNvPr>
            <p:cNvSpPr txBox="1"/>
            <p:nvPr/>
          </p:nvSpPr>
          <p:spPr>
            <a:xfrm>
              <a:off x="10100308" y="11215464"/>
              <a:ext cx="2336503" cy="3559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288" tIns="14288" rIns="14288" bIns="14288" numCol="1" anchor="t">
              <a:spAutoFit/>
            </a:bodyPr>
            <a:lstStyle>
              <a:lvl1pPr algn="r">
                <a:defRPr sz="2500" b="0">
                  <a:solidFill>
                    <a:srgbClr val="495B6F"/>
                  </a:solidFill>
                  <a:latin typeface="Barlow Medium"/>
                  <a:ea typeface="Barlow Medium"/>
                  <a:cs typeface="Barlow Medium"/>
                  <a:sym typeface="Barlow Medium"/>
                </a:defRPr>
              </a:lvl1pPr>
            </a:lstStyle>
            <a:p>
              <a:pPr defTabSz="232172" hangingPunct="0">
                <a:buClrTx/>
                <a:defRPr/>
              </a:pPr>
              <a:r>
                <a:rPr lang="en-US" sz="675" b="1">
                  <a:solidFill>
                    <a:srgbClr val="0D113D"/>
                  </a:solidFill>
                  <a:latin typeface="Aptos" panose="020B0004020202020204" pitchFamily="34" charset="0"/>
                  <a:cs typeface="Arial" panose="020B0604020202020204" pitchFamily="34" charset="0"/>
                </a:rPr>
                <a:t>US AIR FORCE</a:t>
              </a:r>
            </a:p>
          </p:txBody>
        </p:sp>
        <p:sp>
          <p:nvSpPr>
            <p:cNvPr id="110" name="Circle">
              <a:extLst>
                <a:ext uri="{FF2B5EF4-FFF2-40B4-BE49-F238E27FC236}">
                  <a16:creationId xmlns:a16="http://schemas.microsoft.com/office/drawing/2014/main" id="{25C719E0-F605-7786-F2D3-8AB2EEA45157}"/>
                </a:ext>
              </a:extLst>
            </p:cNvPr>
            <p:cNvSpPr/>
            <p:nvPr/>
          </p:nvSpPr>
          <p:spPr>
            <a:xfrm>
              <a:off x="11329150" y="4102228"/>
              <a:ext cx="537270" cy="537270"/>
            </a:xfrm>
            <a:prstGeom prst="ellipse">
              <a:avLst/>
            </a:prstGeom>
            <a:solidFill>
              <a:srgbClr val="9A1B1D"/>
            </a:solidFill>
            <a:ln w="12700" cap="flat">
              <a:noFill/>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111" name="Shape">
              <a:extLst>
                <a:ext uri="{FF2B5EF4-FFF2-40B4-BE49-F238E27FC236}">
                  <a16:creationId xmlns:a16="http://schemas.microsoft.com/office/drawing/2014/main" id="{BA31BBFC-1EED-E3F3-D0D1-CE31FBFEAA6F}"/>
                </a:ext>
              </a:extLst>
            </p:cNvPr>
            <p:cNvSpPr/>
            <p:nvPr/>
          </p:nvSpPr>
          <p:spPr>
            <a:xfrm>
              <a:off x="11555299" y="4260481"/>
              <a:ext cx="289278" cy="345694"/>
            </a:xfrm>
            <a:custGeom>
              <a:avLst/>
              <a:gdLst/>
              <a:ahLst/>
              <a:cxnLst>
                <a:cxn ang="0">
                  <a:pos x="wd2" y="hd2"/>
                </a:cxn>
                <a:cxn ang="5400000">
                  <a:pos x="wd2" y="hd2"/>
                </a:cxn>
                <a:cxn ang="10800000">
                  <a:pos x="wd2" y="hd2"/>
                </a:cxn>
                <a:cxn ang="16200000">
                  <a:pos x="wd2" y="hd2"/>
                </a:cxn>
              </a:cxnLst>
              <a:rect l="0" t="0" r="r" b="b"/>
              <a:pathLst>
                <a:path w="21600" h="21600" extrusionOk="0">
                  <a:moveTo>
                    <a:pt x="21600" y="13450"/>
                  </a:moveTo>
                  <a:lnTo>
                    <a:pt x="5480" y="0"/>
                  </a:lnTo>
                  <a:lnTo>
                    <a:pt x="0" y="2690"/>
                  </a:lnTo>
                  <a:lnTo>
                    <a:pt x="2959" y="5156"/>
                  </a:lnTo>
                  <a:lnTo>
                    <a:pt x="2623" y="13045"/>
                  </a:lnTo>
                  <a:lnTo>
                    <a:pt x="12823" y="21600"/>
                  </a:lnTo>
                  <a:cubicBezTo>
                    <a:pt x="14999" y="20620"/>
                    <a:pt x="16932" y="19301"/>
                    <a:pt x="18520" y="17716"/>
                  </a:cubicBezTo>
                  <a:cubicBezTo>
                    <a:pt x="19802" y="16435"/>
                    <a:pt x="20841" y="14996"/>
                    <a:pt x="21600" y="13450"/>
                  </a:cubicBezTo>
                  <a:close/>
                </a:path>
              </a:pathLst>
            </a:custGeom>
            <a:solidFill>
              <a:srgbClr val="000000">
                <a:alpha val="20000"/>
              </a:srgbClr>
            </a:solidFill>
            <a:ln w="12700" cap="flat">
              <a:noFill/>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112" name="Shape">
              <a:extLst>
                <a:ext uri="{FF2B5EF4-FFF2-40B4-BE49-F238E27FC236}">
                  <a16:creationId xmlns:a16="http://schemas.microsoft.com/office/drawing/2014/main" id="{75593E57-76B2-4FCA-ED31-63800D59D917}"/>
                </a:ext>
              </a:extLst>
            </p:cNvPr>
            <p:cNvSpPr/>
            <p:nvPr/>
          </p:nvSpPr>
          <p:spPr>
            <a:xfrm>
              <a:off x="11553794" y="4259887"/>
              <a:ext cx="77237" cy="211206"/>
            </a:xfrm>
            <a:custGeom>
              <a:avLst/>
              <a:gdLst/>
              <a:ahLst/>
              <a:cxnLst>
                <a:cxn ang="0">
                  <a:pos x="wd2" y="hd2"/>
                </a:cxn>
                <a:cxn ang="5400000">
                  <a:pos x="wd2" y="hd2"/>
                </a:cxn>
                <a:cxn ang="10800000">
                  <a:pos x="wd2" y="hd2"/>
                </a:cxn>
                <a:cxn ang="16200000">
                  <a:pos x="wd2" y="hd2"/>
                </a:cxn>
              </a:cxnLst>
              <a:rect l="0" t="0" r="r" b="b"/>
              <a:pathLst>
                <a:path w="21599" h="21584" extrusionOk="0">
                  <a:moveTo>
                    <a:pt x="0" y="1732"/>
                  </a:moveTo>
                  <a:cubicBezTo>
                    <a:pt x="-1" y="1616"/>
                    <a:pt x="100" y="1502"/>
                    <a:pt x="287" y="1407"/>
                  </a:cubicBezTo>
                  <a:cubicBezTo>
                    <a:pt x="489" y="1306"/>
                    <a:pt x="779" y="1232"/>
                    <a:pt x="1111" y="1198"/>
                  </a:cubicBezTo>
                  <a:lnTo>
                    <a:pt x="8348" y="207"/>
                  </a:lnTo>
                  <a:cubicBezTo>
                    <a:pt x="8705" y="144"/>
                    <a:pt x="9079" y="94"/>
                    <a:pt x="9464" y="60"/>
                  </a:cubicBezTo>
                  <a:cubicBezTo>
                    <a:pt x="9886" y="22"/>
                    <a:pt x="10318" y="2"/>
                    <a:pt x="10752" y="1"/>
                  </a:cubicBezTo>
                  <a:lnTo>
                    <a:pt x="20274" y="1"/>
                  </a:lnTo>
                  <a:cubicBezTo>
                    <a:pt x="20690" y="-10"/>
                    <a:pt x="21092" y="58"/>
                    <a:pt x="21339" y="180"/>
                  </a:cubicBezTo>
                  <a:cubicBezTo>
                    <a:pt x="21513" y="267"/>
                    <a:pt x="21593" y="374"/>
                    <a:pt x="21563" y="480"/>
                  </a:cubicBezTo>
                  <a:lnTo>
                    <a:pt x="21599" y="21163"/>
                  </a:lnTo>
                  <a:cubicBezTo>
                    <a:pt x="21587" y="21270"/>
                    <a:pt x="21469" y="21371"/>
                    <a:pt x="21266" y="21448"/>
                  </a:cubicBezTo>
                  <a:cubicBezTo>
                    <a:pt x="21024" y="21540"/>
                    <a:pt x="20684" y="21590"/>
                    <a:pt x="20334" y="21584"/>
                  </a:cubicBezTo>
                  <a:lnTo>
                    <a:pt x="11015" y="21584"/>
                  </a:lnTo>
                  <a:cubicBezTo>
                    <a:pt x="10657" y="21590"/>
                    <a:pt x="10311" y="21537"/>
                    <a:pt x="10072" y="21440"/>
                  </a:cubicBezTo>
                  <a:cubicBezTo>
                    <a:pt x="9891" y="21367"/>
                    <a:pt x="9785" y="21273"/>
                    <a:pt x="9771" y="21174"/>
                  </a:cubicBezTo>
                  <a:lnTo>
                    <a:pt x="9636" y="4253"/>
                  </a:lnTo>
                  <a:cubicBezTo>
                    <a:pt x="9639" y="4193"/>
                    <a:pt x="9570" y="4136"/>
                    <a:pt x="9447" y="4098"/>
                  </a:cubicBezTo>
                  <a:cubicBezTo>
                    <a:pt x="9286" y="4047"/>
                    <a:pt x="9059" y="4034"/>
                    <a:pt x="8864" y="4064"/>
                  </a:cubicBezTo>
                  <a:lnTo>
                    <a:pt x="1543" y="4572"/>
                  </a:lnTo>
                  <a:cubicBezTo>
                    <a:pt x="1228" y="4613"/>
                    <a:pt x="880" y="4601"/>
                    <a:pt x="591" y="4541"/>
                  </a:cubicBezTo>
                  <a:cubicBezTo>
                    <a:pt x="265" y="4472"/>
                    <a:pt x="51" y="4349"/>
                    <a:pt x="19" y="4212"/>
                  </a:cubicBezTo>
                  <a:lnTo>
                    <a:pt x="0" y="1732"/>
                  </a:lnTo>
                  <a:close/>
                </a:path>
              </a:pathLst>
            </a:custGeom>
            <a:solidFill>
              <a:srgbClr val="F6F6F6"/>
            </a:solidFill>
            <a:ln w="12700" cap="flat">
              <a:noFill/>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113" name="Circle">
              <a:extLst>
                <a:ext uri="{FF2B5EF4-FFF2-40B4-BE49-F238E27FC236}">
                  <a16:creationId xmlns:a16="http://schemas.microsoft.com/office/drawing/2014/main" id="{120C6D0D-15CC-CE25-7D5B-E45F406997B6}"/>
                </a:ext>
              </a:extLst>
            </p:cNvPr>
            <p:cNvSpPr/>
            <p:nvPr/>
          </p:nvSpPr>
          <p:spPr>
            <a:xfrm>
              <a:off x="13818381" y="5731033"/>
              <a:ext cx="537270" cy="537271"/>
            </a:xfrm>
            <a:prstGeom prst="ellipse">
              <a:avLst/>
            </a:prstGeom>
            <a:solidFill>
              <a:srgbClr val="956D98"/>
            </a:solidFill>
            <a:ln w="12700" cap="flat">
              <a:noFill/>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114" name="Shape">
              <a:extLst>
                <a:ext uri="{FF2B5EF4-FFF2-40B4-BE49-F238E27FC236}">
                  <a16:creationId xmlns:a16="http://schemas.microsoft.com/office/drawing/2014/main" id="{E8DF55F1-1C69-4E82-D4A5-77B41BA06F05}"/>
                </a:ext>
              </a:extLst>
            </p:cNvPr>
            <p:cNvSpPr/>
            <p:nvPr/>
          </p:nvSpPr>
          <p:spPr>
            <a:xfrm>
              <a:off x="14021452" y="5896633"/>
              <a:ext cx="317935" cy="353949"/>
            </a:xfrm>
            <a:custGeom>
              <a:avLst/>
              <a:gdLst/>
              <a:ahLst/>
              <a:cxnLst>
                <a:cxn ang="0">
                  <a:pos x="wd2" y="hd2"/>
                </a:cxn>
                <a:cxn ang="5400000">
                  <a:pos x="wd2" y="hd2"/>
                </a:cxn>
                <a:cxn ang="10800000">
                  <a:pos x="wd2" y="hd2"/>
                </a:cxn>
                <a:cxn ang="16200000">
                  <a:pos x="wd2" y="hd2"/>
                </a:cxn>
              </a:cxnLst>
              <a:rect l="0" t="0" r="r" b="b"/>
              <a:pathLst>
                <a:path w="21600" h="21600" extrusionOk="0">
                  <a:moveTo>
                    <a:pt x="21600" y="11901"/>
                  </a:moveTo>
                  <a:lnTo>
                    <a:pt x="8288" y="0"/>
                  </a:lnTo>
                  <a:lnTo>
                    <a:pt x="2509" y="135"/>
                  </a:lnTo>
                  <a:lnTo>
                    <a:pt x="0" y="3119"/>
                  </a:lnTo>
                  <a:lnTo>
                    <a:pt x="4283" y="7078"/>
                  </a:lnTo>
                  <a:lnTo>
                    <a:pt x="102" y="11743"/>
                  </a:lnTo>
                  <a:lnTo>
                    <a:pt x="11001" y="21600"/>
                  </a:lnTo>
                  <a:cubicBezTo>
                    <a:pt x="13575" y="20713"/>
                    <a:pt x="15892" y="19313"/>
                    <a:pt x="17776" y="17505"/>
                  </a:cubicBezTo>
                  <a:cubicBezTo>
                    <a:pt x="19460" y="15889"/>
                    <a:pt x="20761" y="13982"/>
                    <a:pt x="21600" y="11901"/>
                  </a:cubicBezTo>
                  <a:close/>
                </a:path>
              </a:pathLst>
            </a:custGeom>
            <a:solidFill>
              <a:srgbClr val="000000">
                <a:alpha val="20000"/>
              </a:srgbClr>
            </a:solidFill>
            <a:ln w="12700" cap="flat">
              <a:noFill/>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115" name="Shape">
              <a:extLst>
                <a:ext uri="{FF2B5EF4-FFF2-40B4-BE49-F238E27FC236}">
                  <a16:creationId xmlns:a16="http://schemas.microsoft.com/office/drawing/2014/main" id="{4E309DEE-F6C5-D291-F27B-911EEB39B512}"/>
                </a:ext>
              </a:extLst>
            </p:cNvPr>
            <p:cNvSpPr/>
            <p:nvPr/>
          </p:nvSpPr>
          <p:spPr>
            <a:xfrm>
              <a:off x="14011469" y="5876674"/>
              <a:ext cx="144793" cy="213755"/>
            </a:xfrm>
            <a:custGeom>
              <a:avLst/>
              <a:gdLst/>
              <a:ahLst/>
              <a:cxnLst>
                <a:cxn ang="0">
                  <a:pos x="wd2" y="hd2"/>
                </a:cxn>
                <a:cxn ang="5400000">
                  <a:pos x="wd2" y="hd2"/>
                </a:cxn>
                <a:cxn ang="10800000">
                  <a:pos x="wd2" y="hd2"/>
                </a:cxn>
                <a:cxn ang="16200000">
                  <a:pos x="wd2" y="hd2"/>
                </a:cxn>
              </a:cxnLst>
              <a:rect l="0" t="0" r="r" b="b"/>
              <a:pathLst>
                <a:path w="21596" h="21538" extrusionOk="0">
                  <a:moveTo>
                    <a:pt x="6392" y="6090"/>
                  </a:moveTo>
                  <a:lnTo>
                    <a:pt x="6392" y="6882"/>
                  </a:lnTo>
                  <a:cubicBezTo>
                    <a:pt x="6396" y="6960"/>
                    <a:pt x="6364" y="7038"/>
                    <a:pt x="6299" y="7103"/>
                  </a:cubicBezTo>
                  <a:cubicBezTo>
                    <a:pt x="6199" y="7203"/>
                    <a:pt x="6036" y="7265"/>
                    <a:pt x="5859" y="7271"/>
                  </a:cubicBezTo>
                  <a:lnTo>
                    <a:pt x="664" y="7276"/>
                  </a:lnTo>
                  <a:cubicBezTo>
                    <a:pt x="513" y="7279"/>
                    <a:pt x="364" y="7246"/>
                    <a:pt x="246" y="7182"/>
                  </a:cubicBezTo>
                  <a:cubicBezTo>
                    <a:pt x="87" y="7096"/>
                    <a:pt x="-4" y="6966"/>
                    <a:pt x="0" y="6829"/>
                  </a:cubicBezTo>
                  <a:lnTo>
                    <a:pt x="0" y="5619"/>
                  </a:lnTo>
                  <a:cubicBezTo>
                    <a:pt x="70" y="4333"/>
                    <a:pt x="814" y="3104"/>
                    <a:pt x="2100" y="2154"/>
                  </a:cubicBezTo>
                  <a:cubicBezTo>
                    <a:pt x="3421" y="1178"/>
                    <a:pt x="5208" y="568"/>
                    <a:pt x="7110" y="255"/>
                  </a:cubicBezTo>
                  <a:cubicBezTo>
                    <a:pt x="8638" y="4"/>
                    <a:pt x="10219" y="-53"/>
                    <a:pt x="11785" y="45"/>
                  </a:cubicBezTo>
                  <a:cubicBezTo>
                    <a:pt x="13407" y="147"/>
                    <a:pt x="15006" y="416"/>
                    <a:pt x="16439" y="941"/>
                  </a:cubicBezTo>
                  <a:cubicBezTo>
                    <a:pt x="17732" y="1414"/>
                    <a:pt x="18850" y="2083"/>
                    <a:pt x="19663" y="2911"/>
                  </a:cubicBezTo>
                  <a:cubicBezTo>
                    <a:pt x="20479" y="3743"/>
                    <a:pt x="20958" y="4708"/>
                    <a:pt x="20995" y="5706"/>
                  </a:cubicBezTo>
                  <a:cubicBezTo>
                    <a:pt x="21032" y="6696"/>
                    <a:pt x="20633" y="7663"/>
                    <a:pt x="20034" y="8566"/>
                  </a:cubicBezTo>
                  <a:cubicBezTo>
                    <a:pt x="19352" y="9594"/>
                    <a:pt x="18420" y="10534"/>
                    <a:pt x="17385" y="11416"/>
                  </a:cubicBezTo>
                  <a:cubicBezTo>
                    <a:pt x="16088" y="12522"/>
                    <a:pt x="14633" y="13536"/>
                    <a:pt x="13193" y="14557"/>
                  </a:cubicBezTo>
                  <a:cubicBezTo>
                    <a:pt x="11732" y="15593"/>
                    <a:pt x="10284" y="16637"/>
                    <a:pt x="8849" y="17689"/>
                  </a:cubicBezTo>
                  <a:cubicBezTo>
                    <a:pt x="8783" y="17718"/>
                    <a:pt x="8752" y="17772"/>
                    <a:pt x="8771" y="17824"/>
                  </a:cubicBezTo>
                  <a:cubicBezTo>
                    <a:pt x="8792" y="17880"/>
                    <a:pt x="8867" y="17919"/>
                    <a:pt x="8953" y="17919"/>
                  </a:cubicBezTo>
                  <a:lnTo>
                    <a:pt x="20829" y="17919"/>
                  </a:lnTo>
                  <a:cubicBezTo>
                    <a:pt x="21022" y="17905"/>
                    <a:pt x="21215" y="17947"/>
                    <a:pt x="21361" y="18034"/>
                  </a:cubicBezTo>
                  <a:cubicBezTo>
                    <a:pt x="21510" y="18123"/>
                    <a:pt x="21595" y="18250"/>
                    <a:pt x="21596" y="18384"/>
                  </a:cubicBezTo>
                  <a:lnTo>
                    <a:pt x="21596" y="21136"/>
                  </a:lnTo>
                  <a:cubicBezTo>
                    <a:pt x="21581" y="21230"/>
                    <a:pt x="21522" y="21318"/>
                    <a:pt x="21429" y="21387"/>
                  </a:cubicBezTo>
                  <a:cubicBezTo>
                    <a:pt x="21320" y="21470"/>
                    <a:pt x="21169" y="21522"/>
                    <a:pt x="21007" y="21534"/>
                  </a:cubicBezTo>
                  <a:lnTo>
                    <a:pt x="979" y="21534"/>
                  </a:lnTo>
                  <a:cubicBezTo>
                    <a:pt x="819" y="21547"/>
                    <a:pt x="657" y="21521"/>
                    <a:pt x="522" y="21461"/>
                  </a:cubicBezTo>
                  <a:cubicBezTo>
                    <a:pt x="361" y="21389"/>
                    <a:pt x="252" y="21274"/>
                    <a:pt x="222" y="21146"/>
                  </a:cubicBezTo>
                  <a:lnTo>
                    <a:pt x="189" y="18578"/>
                  </a:lnTo>
                  <a:cubicBezTo>
                    <a:pt x="178" y="18441"/>
                    <a:pt x="210" y="18305"/>
                    <a:pt x="282" y="18177"/>
                  </a:cubicBezTo>
                  <a:cubicBezTo>
                    <a:pt x="350" y="18057"/>
                    <a:pt x="453" y="17948"/>
                    <a:pt x="584" y="17855"/>
                  </a:cubicBezTo>
                  <a:lnTo>
                    <a:pt x="11394" y="10005"/>
                  </a:lnTo>
                  <a:cubicBezTo>
                    <a:pt x="11963" y="9497"/>
                    <a:pt x="12527" y="8986"/>
                    <a:pt x="13086" y="8472"/>
                  </a:cubicBezTo>
                  <a:cubicBezTo>
                    <a:pt x="13627" y="7974"/>
                    <a:pt x="14170" y="7464"/>
                    <a:pt x="14420" y="6868"/>
                  </a:cubicBezTo>
                  <a:cubicBezTo>
                    <a:pt x="14709" y="6181"/>
                    <a:pt x="14575" y="5464"/>
                    <a:pt x="14044" y="4885"/>
                  </a:cubicBezTo>
                  <a:cubicBezTo>
                    <a:pt x="13593" y="4393"/>
                    <a:pt x="12875" y="4026"/>
                    <a:pt x="12023" y="3825"/>
                  </a:cubicBezTo>
                  <a:cubicBezTo>
                    <a:pt x="10659" y="3503"/>
                    <a:pt x="9231" y="3631"/>
                    <a:pt x="8076" y="4087"/>
                  </a:cubicBezTo>
                  <a:cubicBezTo>
                    <a:pt x="7569" y="4288"/>
                    <a:pt x="7113" y="4553"/>
                    <a:pt x="6802" y="4894"/>
                  </a:cubicBezTo>
                  <a:cubicBezTo>
                    <a:pt x="6487" y="5241"/>
                    <a:pt x="6333" y="5657"/>
                    <a:pt x="6392" y="6090"/>
                  </a:cubicBezTo>
                  <a:close/>
                </a:path>
              </a:pathLst>
            </a:custGeom>
            <a:solidFill>
              <a:srgbClr val="F6F6F6"/>
            </a:solidFill>
            <a:ln w="12700" cap="flat">
              <a:noFill/>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116" name="Circle">
              <a:extLst>
                <a:ext uri="{FF2B5EF4-FFF2-40B4-BE49-F238E27FC236}">
                  <a16:creationId xmlns:a16="http://schemas.microsoft.com/office/drawing/2014/main" id="{2E5D881E-8F31-FE41-E91B-6C13BEBB5013}"/>
                </a:ext>
              </a:extLst>
            </p:cNvPr>
            <p:cNvSpPr/>
            <p:nvPr/>
          </p:nvSpPr>
          <p:spPr>
            <a:xfrm>
              <a:off x="11320625" y="10442936"/>
              <a:ext cx="537270" cy="537271"/>
            </a:xfrm>
            <a:prstGeom prst="ellipse">
              <a:avLst/>
            </a:prstGeom>
            <a:solidFill>
              <a:srgbClr val="525455"/>
            </a:solidFill>
            <a:ln w="12700" cap="flat">
              <a:noFill/>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117" name="Shape">
              <a:extLst>
                <a:ext uri="{FF2B5EF4-FFF2-40B4-BE49-F238E27FC236}">
                  <a16:creationId xmlns:a16="http://schemas.microsoft.com/office/drawing/2014/main" id="{1E564C70-8FDE-394F-0F47-4FC52FCD7C43}"/>
                </a:ext>
              </a:extLst>
            </p:cNvPr>
            <p:cNvSpPr/>
            <p:nvPr/>
          </p:nvSpPr>
          <p:spPr>
            <a:xfrm>
              <a:off x="11514007" y="10595854"/>
              <a:ext cx="320649" cy="354850"/>
            </a:xfrm>
            <a:custGeom>
              <a:avLst/>
              <a:gdLst/>
              <a:ahLst/>
              <a:cxnLst>
                <a:cxn ang="0">
                  <a:pos x="wd2" y="hd2"/>
                </a:cxn>
                <a:cxn ang="5400000">
                  <a:pos x="wd2" y="hd2"/>
                </a:cxn>
                <a:cxn ang="10800000">
                  <a:pos x="wd2" y="hd2"/>
                </a:cxn>
                <a:cxn ang="16200000">
                  <a:pos x="wd2" y="hd2"/>
                </a:cxn>
              </a:cxnLst>
              <a:rect l="0" t="0" r="r" b="b"/>
              <a:pathLst>
                <a:path w="21600" h="21600" extrusionOk="0">
                  <a:moveTo>
                    <a:pt x="21600" y="13637"/>
                  </a:moveTo>
                  <a:lnTo>
                    <a:pt x="6509" y="0"/>
                  </a:lnTo>
                  <a:lnTo>
                    <a:pt x="789" y="6770"/>
                  </a:lnTo>
                  <a:lnTo>
                    <a:pt x="0" y="9518"/>
                  </a:lnTo>
                  <a:lnTo>
                    <a:pt x="13371" y="21600"/>
                  </a:lnTo>
                  <a:cubicBezTo>
                    <a:pt x="15329" y="20693"/>
                    <a:pt x="17084" y="19465"/>
                    <a:pt x="18547" y="17979"/>
                  </a:cubicBezTo>
                  <a:cubicBezTo>
                    <a:pt x="19816" y="16689"/>
                    <a:pt x="20847" y="15223"/>
                    <a:pt x="21600" y="13637"/>
                  </a:cubicBezTo>
                  <a:close/>
                </a:path>
              </a:pathLst>
            </a:custGeom>
            <a:solidFill>
              <a:srgbClr val="000000">
                <a:alpha val="20000"/>
              </a:srgbClr>
            </a:solidFill>
            <a:ln w="12700" cap="flat">
              <a:noFill/>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118" name="Shape">
              <a:extLst>
                <a:ext uri="{FF2B5EF4-FFF2-40B4-BE49-F238E27FC236}">
                  <a16:creationId xmlns:a16="http://schemas.microsoft.com/office/drawing/2014/main" id="{4AEAF152-48DD-7773-DD9E-43CF75DD42C9}"/>
                </a:ext>
              </a:extLst>
            </p:cNvPr>
            <p:cNvSpPr/>
            <p:nvPr/>
          </p:nvSpPr>
          <p:spPr>
            <a:xfrm>
              <a:off x="11511491" y="10594738"/>
              <a:ext cx="158633" cy="212176"/>
            </a:xfrm>
            <a:custGeom>
              <a:avLst/>
              <a:gdLst/>
              <a:ahLst/>
              <a:cxnLst>
                <a:cxn ang="0">
                  <a:pos x="wd2" y="hd2"/>
                </a:cxn>
                <a:cxn ang="5400000">
                  <a:pos x="wd2" y="hd2"/>
                </a:cxn>
                <a:cxn ang="10800000">
                  <a:pos x="wd2" y="hd2"/>
                </a:cxn>
                <a:cxn ang="16200000">
                  <a:pos x="wd2" y="hd2"/>
                </a:cxn>
              </a:cxnLst>
              <a:rect l="0" t="0" r="r" b="b"/>
              <a:pathLst>
                <a:path w="21591" h="21586" extrusionOk="0">
                  <a:moveTo>
                    <a:pt x="13613" y="470"/>
                  </a:moveTo>
                  <a:cubicBezTo>
                    <a:pt x="13665" y="361"/>
                    <a:pt x="13642" y="239"/>
                    <a:pt x="13550" y="145"/>
                  </a:cubicBezTo>
                  <a:cubicBezTo>
                    <a:pt x="13448" y="41"/>
                    <a:pt x="13277" y="-14"/>
                    <a:pt x="13105" y="3"/>
                  </a:cubicBezTo>
                  <a:lnTo>
                    <a:pt x="8290" y="3"/>
                  </a:lnTo>
                  <a:cubicBezTo>
                    <a:pt x="8122" y="0"/>
                    <a:pt x="7957" y="32"/>
                    <a:pt x="7811" y="95"/>
                  </a:cubicBezTo>
                  <a:cubicBezTo>
                    <a:pt x="7666" y="158"/>
                    <a:pt x="7546" y="251"/>
                    <a:pt x="7468" y="363"/>
                  </a:cubicBezTo>
                  <a:lnTo>
                    <a:pt x="259" y="12493"/>
                  </a:lnTo>
                  <a:cubicBezTo>
                    <a:pt x="159" y="12622"/>
                    <a:pt x="87" y="12762"/>
                    <a:pt x="44" y="12907"/>
                  </a:cubicBezTo>
                  <a:cubicBezTo>
                    <a:pt x="5" y="13039"/>
                    <a:pt x="-8" y="13175"/>
                    <a:pt x="4" y="13309"/>
                  </a:cubicBezTo>
                  <a:lnTo>
                    <a:pt x="4" y="15558"/>
                  </a:lnTo>
                  <a:cubicBezTo>
                    <a:pt x="6" y="15682"/>
                    <a:pt x="72" y="15801"/>
                    <a:pt x="190" y="15888"/>
                  </a:cubicBezTo>
                  <a:cubicBezTo>
                    <a:pt x="307" y="15976"/>
                    <a:pt x="465" y="16026"/>
                    <a:pt x="631" y="16027"/>
                  </a:cubicBezTo>
                  <a:lnTo>
                    <a:pt x="13137" y="16027"/>
                  </a:lnTo>
                  <a:cubicBezTo>
                    <a:pt x="13235" y="16020"/>
                    <a:pt x="13328" y="16058"/>
                    <a:pt x="13373" y="16123"/>
                  </a:cubicBezTo>
                  <a:cubicBezTo>
                    <a:pt x="13393" y="16151"/>
                    <a:pt x="13402" y="16183"/>
                    <a:pt x="13399" y="16215"/>
                  </a:cubicBezTo>
                  <a:lnTo>
                    <a:pt x="13399" y="21194"/>
                  </a:lnTo>
                  <a:cubicBezTo>
                    <a:pt x="13407" y="21292"/>
                    <a:pt x="13461" y="21384"/>
                    <a:pt x="13552" y="21455"/>
                  </a:cubicBezTo>
                  <a:cubicBezTo>
                    <a:pt x="13657" y="21538"/>
                    <a:pt x="13802" y="21585"/>
                    <a:pt x="13954" y="21586"/>
                  </a:cubicBezTo>
                  <a:lnTo>
                    <a:pt x="18605" y="21586"/>
                  </a:lnTo>
                  <a:cubicBezTo>
                    <a:pt x="18737" y="21575"/>
                    <a:pt x="18860" y="21532"/>
                    <a:pt x="18957" y="21465"/>
                  </a:cubicBezTo>
                  <a:cubicBezTo>
                    <a:pt x="19071" y="21386"/>
                    <a:pt x="19141" y="21278"/>
                    <a:pt x="19154" y="21162"/>
                  </a:cubicBezTo>
                  <a:lnTo>
                    <a:pt x="19154" y="16255"/>
                  </a:lnTo>
                  <a:cubicBezTo>
                    <a:pt x="19164" y="16198"/>
                    <a:pt x="19199" y="16146"/>
                    <a:pt x="19254" y="16107"/>
                  </a:cubicBezTo>
                  <a:cubicBezTo>
                    <a:pt x="19328" y="16054"/>
                    <a:pt x="19431" y="16029"/>
                    <a:pt x="19533" y="16039"/>
                  </a:cubicBezTo>
                  <a:lnTo>
                    <a:pt x="21016" y="16039"/>
                  </a:lnTo>
                  <a:cubicBezTo>
                    <a:pt x="21173" y="16029"/>
                    <a:pt x="21320" y="15975"/>
                    <a:pt x="21426" y="15889"/>
                  </a:cubicBezTo>
                  <a:cubicBezTo>
                    <a:pt x="21529" y="15805"/>
                    <a:pt x="21588" y="15696"/>
                    <a:pt x="21591" y="15582"/>
                  </a:cubicBezTo>
                  <a:lnTo>
                    <a:pt x="21591" y="12528"/>
                  </a:lnTo>
                  <a:cubicBezTo>
                    <a:pt x="21592" y="12453"/>
                    <a:pt x="21556" y="12380"/>
                    <a:pt x="21489" y="12323"/>
                  </a:cubicBezTo>
                  <a:cubicBezTo>
                    <a:pt x="21394" y="12242"/>
                    <a:pt x="21250" y="12203"/>
                    <a:pt x="21108" y="12221"/>
                  </a:cubicBezTo>
                  <a:lnTo>
                    <a:pt x="19582" y="12221"/>
                  </a:lnTo>
                  <a:cubicBezTo>
                    <a:pt x="19493" y="12236"/>
                    <a:pt x="19399" y="12223"/>
                    <a:pt x="19323" y="12185"/>
                  </a:cubicBezTo>
                  <a:cubicBezTo>
                    <a:pt x="19250" y="12148"/>
                    <a:pt x="19200" y="12091"/>
                    <a:pt x="19183" y="12026"/>
                  </a:cubicBezTo>
                  <a:lnTo>
                    <a:pt x="19183" y="8346"/>
                  </a:lnTo>
                  <a:cubicBezTo>
                    <a:pt x="19204" y="8201"/>
                    <a:pt x="19129" y="8056"/>
                    <a:pt x="18983" y="7959"/>
                  </a:cubicBezTo>
                  <a:cubicBezTo>
                    <a:pt x="18855" y="7873"/>
                    <a:pt x="18684" y="7832"/>
                    <a:pt x="18514" y="7846"/>
                  </a:cubicBezTo>
                  <a:lnTo>
                    <a:pt x="14014" y="7846"/>
                  </a:lnTo>
                  <a:cubicBezTo>
                    <a:pt x="13824" y="7844"/>
                    <a:pt x="13643" y="7903"/>
                    <a:pt x="13517" y="8008"/>
                  </a:cubicBezTo>
                  <a:cubicBezTo>
                    <a:pt x="13409" y="8099"/>
                    <a:pt x="13350" y="8218"/>
                    <a:pt x="13353" y="8340"/>
                  </a:cubicBezTo>
                  <a:lnTo>
                    <a:pt x="13353" y="11989"/>
                  </a:lnTo>
                  <a:cubicBezTo>
                    <a:pt x="13360" y="12034"/>
                    <a:pt x="13339" y="12078"/>
                    <a:pt x="13297" y="12110"/>
                  </a:cubicBezTo>
                  <a:cubicBezTo>
                    <a:pt x="13254" y="12142"/>
                    <a:pt x="13194" y="12157"/>
                    <a:pt x="13135" y="12152"/>
                  </a:cubicBezTo>
                  <a:lnTo>
                    <a:pt x="6897" y="12152"/>
                  </a:lnTo>
                  <a:cubicBezTo>
                    <a:pt x="6846" y="12154"/>
                    <a:pt x="6798" y="12138"/>
                    <a:pt x="6766" y="12108"/>
                  </a:cubicBezTo>
                  <a:cubicBezTo>
                    <a:pt x="6723" y="12068"/>
                    <a:pt x="6720" y="12012"/>
                    <a:pt x="6758" y="11969"/>
                  </a:cubicBezTo>
                  <a:lnTo>
                    <a:pt x="13613" y="470"/>
                  </a:lnTo>
                  <a:close/>
                </a:path>
              </a:pathLst>
            </a:custGeom>
            <a:solidFill>
              <a:srgbClr val="F6F6F6"/>
            </a:solidFill>
            <a:ln w="12700" cap="flat">
              <a:noFill/>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119" name="Circle">
              <a:extLst>
                <a:ext uri="{FF2B5EF4-FFF2-40B4-BE49-F238E27FC236}">
                  <a16:creationId xmlns:a16="http://schemas.microsoft.com/office/drawing/2014/main" id="{92408D56-8873-86C9-F235-882F2BE9D1B5}"/>
                </a:ext>
              </a:extLst>
            </p:cNvPr>
            <p:cNvSpPr/>
            <p:nvPr/>
          </p:nvSpPr>
          <p:spPr>
            <a:xfrm>
              <a:off x="8667870" y="8899743"/>
              <a:ext cx="537270" cy="537269"/>
            </a:xfrm>
            <a:prstGeom prst="ellipse">
              <a:avLst/>
            </a:prstGeom>
            <a:solidFill>
              <a:srgbClr val="E8E9DF">
                <a:lumMod val="50000"/>
              </a:srgbClr>
            </a:solidFill>
            <a:ln w="12700" cap="flat">
              <a:noFill/>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120" name="Shape">
              <a:extLst>
                <a:ext uri="{FF2B5EF4-FFF2-40B4-BE49-F238E27FC236}">
                  <a16:creationId xmlns:a16="http://schemas.microsoft.com/office/drawing/2014/main" id="{A7A68726-742B-CC90-0994-8A8EEF0BDBF3}"/>
                </a:ext>
              </a:extLst>
            </p:cNvPr>
            <p:cNvSpPr/>
            <p:nvPr/>
          </p:nvSpPr>
          <p:spPr>
            <a:xfrm>
              <a:off x="8878888" y="9057111"/>
              <a:ext cx="315852" cy="352113"/>
            </a:xfrm>
            <a:custGeom>
              <a:avLst/>
              <a:gdLst/>
              <a:ahLst/>
              <a:cxnLst>
                <a:cxn ang="0">
                  <a:pos x="wd2" y="hd2"/>
                </a:cxn>
                <a:cxn ang="5400000">
                  <a:pos x="wd2" y="hd2"/>
                </a:cxn>
                <a:cxn ang="10800000">
                  <a:pos x="wd2" y="hd2"/>
                </a:cxn>
                <a:cxn ang="16200000">
                  <a:pos x="wd2" y="hd2"/>
                </a:cxn>
              </a:cxnLst>
              <a:rect l="0" t="0" r="r" b="b"/>
              <a:pathLst>
                <a:path w="21600" h="21600" extrusionOk="0">
                  <a:moveTo>
                    <a:pt x="21600" y="11422"/>
                  </a:moveTo>
                  <a:lnTo>
                    <a:pt x="8867" y="0"/>
                  </a:lnTo>
                  <a:lnTo>
                    <a:pt x="1873" y="1400"/>
                  </a:lnTo>
                  <a:lnTo>
                    <a:pt x="0" y="7647"/>
                  </a:lnTo>
                  <a:lnTo>
                    <a:pt x="2269" y="9825"/>
                  </a:lnTo>
                  <a:lnTo>
                    <a:pt x="1208" y="11840"/>
                  </a:lnTo>
                  <a:lnTo>
                    <a:pt x="12014" y="21600"/>
                  </a:lnTo>
                  <a:cubicBezTo>
                    <a:pt x="14556" y="20498"/>
                    <a:pt x="16779" y="18883"/>
                    <a:pt x="18507" y="16881"/>
                  </a:cubicBezTo>
                  <a:cubicBezTo>
                    <a:pt x="19912" y="15253"/>
                    <a:pt x="20962" y="13400"/>
                    <a:pt x="21600" y="11422"/>
                  </a:cubicBezTo>
                  <a:close/>
                </a:path>
              </a:pathLst>
            </a:custGeom>
            <a:solidFill>
              <a:srgbClr val="E8E9DF">
                <a:lumMod val="90000"/>
                <a:alpha val="20000"/>
              </a:srgbClr>
            </a:solidFill>
            <a:ln w="12700" cap="flat">
              <a:noFill/>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121" name="Shape">
              <a:extLst>
                <a:ext uri="{FF2B5EF4-FFF2-40B4-BE49-F238E27FC236}">
                  <a16:creationId xmlns:a16="http://schemas.microsoft.com/office/drawing/2014/main" id="{447FB2BD-0C62-FCF1-5489-25CFDDF65963}"/>
                </a:ext>
              </a:extLst>
            </p:cNvPr>
            <p:cNvSpPr/>
            <p:nvPr/>
          </p:nvSpPr>
          <p:spPr>
            <a:xfrm>
              <a:off x="8898203" y="9075936"/>
              <a:ext cx="139307" cy="214562"/>
            </a:xfrm>
            <a:custGeom>
              <a:avLst/>
              <a:gdLst/>
              <a:ahLst/>
              <a:cxnLst>
                <a:cxn ang="0">
                  <a:pos x="wd2" y="hd2"/>
                </a:cxn>
                <a:cxn ang="5400000">
                  <a:pos x="wd2" y="hd2"/>
                </a:cxn>
                <a:cxn ang="10800000">
                  <a:pos x="wd2" y="hd2"/>
                </a:cxn>
                <a:cxn ang="16200000">
                  <a:pos x="wd2" y="hd2"/>
                </a:cxn>
              </a:cxnLst>
              <a:rect l="0" t="0" r="r" b="b"/>
              <a:pathLst>
                <a:path w="21510" h="21530" extrusionOk="0">
                  <a:moveTo>
                    <a:pt x="665" y="0"/>
                  </a:moveTo>
                  <a:lnTo>
                    <a:pt x="19757" y="0"/>
                  </a:lnTo>
                  <a:cubicBezTo>
                    <a:pt x="19935" y="5"/>
                    <a:pt x="20102" y="55"/>
                    <a:pt x="20224" y="138"/>
                  </a:cubicBezTo>
                  <a:cubicBezTo>
                    <a:pt x="20338" y="216"/>
                    <a:pt x="20405" y="318"/>
                    <a:pt x="20412" y="425"/>
                  </a:cubicBezTo>
                  <a:lnTo>
                    <a:pt x="20412" y="3234"/>
                  </a:lnTo>
                  <a:cubicBezTo>
                    <a:pt x="20404" y="3356"/>
                    <a:pt x="20323" y="3471"/>
                    <a:pt x="20188" y="3556"/>
                  </a:cubicBezTo>
                  <a:cubicBezTo>
                    <a:pt x="20059" y="3637"/>
                    <a:pt x="19890" y="3684"/>
                    <a:pt x="19711" y="3689"/>
                  </a:cubicBezTo>
                  <a:lnTo>
                    <a:pt x="6815" y="3689"/>
                  </a:lnTo>
                  <a:cubicBezTo>
                    <a:pt x="6714" y="3690"/>
                    <a:pt x="6618" y="3719"/>
                    <a:pt x="6551" y="3769"/>
                  </a:cubicBezTo>
                  <a:cubicBezTo>
                    <a:pt x="6495" y="3810"/>
                    <a:pt x="6463" y="3864"/>
                    <a:pt x="6462" y="3919"/>
                  </a:cubicBezTo>
                  <a:lnTo>
                    <a:pt x="6462" y="8251"/>
                  </a:lnTo>
                  <a:cubicBezTo>
                    <a:pt x="6430" y="8318"/>
                    <a:pt x="6473" y="8391"/>
                    <a:pt x="6566" y="8427"/>
                  </a:cubicBezTo>
                  <a:cubicBezTo>
                    <a:pt x="6623" y="8450"/>
                    <a:pt x="6692" y="8455"/>
                    <a:pt x="6755" y="8441"/>
                  </a:cubicBezTo>
                  <a:cubicBezTo>
                    <a:pt x="7650" y="8100"/>
                    <a:pt x="8624" y="7855"/>
                    <a:pt x="9640" y="7716"/>
                  </a:cubicBezTo>
                  <a:cubicBezTo>
                    <a:pt x="10816" y="7554"/>
                    <a:pt x="12026" y="7536"/>
                    <a:pt x="13216" y="7647"/>
                  </a:cubicBezTo>
                  <a:cubicBezTo>
                    <a:pt x="14686" y="7782"/>
                    <a:pt x="16101" y="8111"/>
                    <a:pt x="17339" y="8643"/>
                  </a:cubicBezTo>
                  <a:cubicBezTo>
                    <a:pt x="18521" y="9151"/>
                    <a:pt x="19507" y="9829"/>
                    <a:pt x="20192" y="10635"/>
                  </a:cubicBezTo>
                  <a:cubicBezTo>
                    <a:pt x="21024" y="11612"/>
                    <a:pt x="21371" y="12722"/>
                    <a:pt x="21476" y="13836"/>
                  </a:cubicBezTo>
                  <a:cubicBezTo>
                    <a:pt x="21577" y="14902"/>
                    <a:pt x="21459" y="15978"/>
                    <a:pt x="20945" y="16993"/>
                  </a:cubicBezTo>
                  <a:cubicBezTo>
                    <a:pt x="20345" y="18177"/>
                    <a:pt x="19234" y="19224"/>
                    <a:pt x="17741" y="20007"/>
                  </a:cubicBezTo>
                  <a:cubicBezTo>
                    <a:pt x="16253" y="20788"/>
                    <a:pt x="14453" y="21272"/>
                    <a:pt x="12560" y="21451"/>
                  </a:cubicBezTo>
                  <a:cubicBezTo>
                    <a:pt x="10980" y="21600"/>
                    <a:pt x="9372" y="21534"/>
                    <a:pt x="7817" y="21299"/>
                  </a:cubicBezTo>
                  <a:cubicBezTo>
                    <a:pt x="6239" y="21061"/>
                    <a:pt x="4722" y="20649"/>
                    <a:pt x="3474" y="19975"/>
                  </a:cubicBezTo>
                  <a:cubicBezTo>
                    <a:pt x="2556" y="19479"/>
                    <a:pt x="1820" y="18859"/>
                    <a:pt x="1246" y="18179"/>
                  </a:cubicBezTo>
                  <a:cubicBezTo>
                    <a:pt x="748" y="17588"/>
                    <a:pt x="375" y="16956"/>
                    <a:pt x="138" y="16301"/>
                  </a:cubicBezTo>
                  <a:lnTo>
                    <a:pt x="14" y="15781"/>
                  </a:lnTo>
                  <a:cubicBezTo>
                    <a:pt x="-23" y="15679"/>
                    <a:pt x="11" y="15571"/>
                    <a:pt x="107" y="15486"/>
                  </a:cubicBezTo>
                  <a:cubicBezTo>
                    <a:pt x="210" y="15396"/>
                    <a:pt x="372" y="15342"/>
                    <a:pt x="546" y="15341"/>
                  </a:cubicBezTo>
                  <a:lnTo>
                    <a:pt x="6027" y="15308"/>
                  </a:lnTo>
                  <a:cubicBezTo>
                    <a:pt x="6179" y="15311"/>
                    <a:pt x="6327" y="15341"/>
                    <a:pt x="6454" y="15395"/>
                  </a:cubicBezTo>
                  <a:cubicBezTo>
                    <a:pt x="6639" y="15473"/>
                    <a:pt x="6768" y="15596"/>
                    <a:pt x="6814" y="15736"/>
                  </a:cubicBezTo>
                  <a:cubicBezTo>
                    <a:pt x="6876" y="15903"/>
                    <a:pt x="6955" y="16067"/>
                    <a:pt x="7049" y="16227"/>
                  </a:cubicBezTo>
                  <a:cubicBezTo>
                    <a:pt x="7143" y="16386"/>
                    <a:pt x="7253" y="16542"/>
                    <a:pt x="7378" y="16692"/>
                  </a:cubicBezTo>
                  <a:cubicBezTo>
                    <a:pt x="7780" y="17084"/>
                    <a:pt x="8340" y="17397"/>
                    <a:pt x="8998" y="17596"/>
                  </a:cubicBezTo>
                  <a:cubicBezTo>
                    <a:pt x="9736" y="17819"/>
                    <a:pt x="10562" y="17888"/>
                    <a:pt x="11362" y="17793"/>
                  </a:cubicBezTo>
                  <a:cubicBezTo>
                    <a:pt x="12107" y="17677"/>
                    <a:pt x="12792" y="17435"/>
                    <a:pt x="13348" y="17091"/>
                  </a:cubicBezTo>
                  <a:cubicBezTo>
                    <a:pt x="13995" y="16691"/>
                    <a:pt x="14436" y="16174"/>
                    <a:pt x="14667" y="15613"/>
                  </a:cubicBezTo>
                  <a:cubicBezTo>
                    <a:pt x="14910" y="15022"/>
                    <a:pt x="14915" y="14405"/>
                    <a:pt x="14791" y="13800"/>
                  </a:cubicBezTo>
                  <a:cubicBezTo>
                    <a:pt x="14668" y="13198"/>
                    <a:pt x="14410" y="12598"/>
                    <a:pt x="13811" y="12132"/>
                  </a:cubicBezTo>
                  <a:cubicBezTo>
                    <a:pt x="13357" y="11778"/>
                    <a:pt x="12741" y="11532"/>
                    <a:pt x="12065" y="11394"/>
                  </a:cubicBezTo>
                  <a:cubicBezTo>
                    <a:pt x="11424" y="11264"/>
                    <a:pt x="10745" y="11234"/>
                    <a:pt x="10083" y="11306"/>
                  </a:cubicBezTo>
                  <a:cubicBezTo>
                    <a:pt x="9487" y="11315"/>
                    <a:pt x="8903" y="11418"/>
                    <a:pt x="8380" y="11605"/>
                  </a:cubicBezTo>
                  <a:cubicBezTo>
                    <a:pt x="7935" y="11764"/>
                    <a:pt x="7544" y="11981"/>
                    <a:pt x="7233" y="12243"/>
                  </a:cubicBezTo>
                  <a:cubicBezTo>
                    <a:pt x="7171" y="12301"/>
                    <a:pt x="7110" y="12359"/>
                    <a:pt x="7051" y="12418"/>
                  </a:cubicBezTo>
                  <a:cubicBezTo>
                    <a:pt x="6992" y="12477"/>
                    <a:pt x="6934" y="12536"/>
                    <a:pt x="6859" y="12586"/>
                  </a:cubicBezTo>
                  <a:cubicBezTo>
                    <a:pt x="6697" y="12694"/>
                    <a:pt x="6469" y="12749"/>
                    <a:pt x="6238" y="12738"/>
                  </a:cubicBezTo>
                  <a:lnTo>
                    <a:pt x="663" y="12738"/>
                  </a:lnTo>
                  <a:cubicBezTo>
                    <a:pt x="495" y="12752"/>
                    <a:pt x="326" y="12714"/>
                    <a:pt x="207" y="12635"/>
                  </a:cubicBezTo>
                  <a:cubicBezTo>
                    <a:pt x="91" y="12558"/>
                    <a:pt x="35" y="12451"/>
                    <a:pt x="56" y="12344"/>
                  </a:cubicBezTo>
                  <a:lnTo>
                    <a:pt x="56" y="443"/>
                  </a:lnTo>
                  <a:cubicBezTo>
                    <a:pt x="40" y="342"/>
                    <a:pt x="84" y="241"/>
                    <a:pt x="179" y="160"/>
                  </a:cubicBezTo>
                  <a:cubicBezTo>
                    <a:pt x="294" y="61"/>
                    <a:pt x="474" y="2"/>
                    <a:pt x="665" y="0"/>
                  </a:cubicBezTo>
                  <a:close/>
                </a:path>
              </a:pathLst>
            </a:custGeom>
            <a:solidFill>
              <a:srgbClr val="F6F6F6"/>
            </a:solidFill>
            <a:ln w="12700" cap="flat">
              <a:noFill/>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122" name="Shape">
              <a:extLst>
                <a:ext uri="{FF2B5EF4-FFF2-40B4-BE49-F238E27FC236}">
                  <a16:creationId xmlns:a16="http://schemas.microsoft.com/office/drawing/2014/main" id="{F329CC1E-1BDE-8C1B-A36A-E2F01769DEB4}"/>
                </a:ext>
              </a:extLst>
            </p:cNvPr>
            <p:cNvSpPr/>
            <p:nvPr/>
          </p:nvSpPr>
          <p:spPr>
            <a:xfrm>
              <a:off x="10102164" y="5866405"/>
              <a:ext cx="989305" cy="1119733"/>
            </a:xfrm>
            <a:custGeom>
              <a:avLst/>
              <a:gdLst/>
              <a:ahLst/>
              <a:cxnLst>
                <a:cxn ang="0">
                  <a:pos x="wd2" y="hd2"/>
                </a:cxn>
                <a:cxn ang="5400000">
                  <a:pos x="wd2" y="hd2"/>
                </a:cxn>
                <a:cxn ang="10800000">
                  <a:pos x="wd2" y="hd2"/>
                </a:cxn>
                <a:cxn ang="16200000">
                  <a:pos x="wd2" y="hd2"/>
                </a:cxn>
              </a:cxnLst>
              <a:rect l="0" t="0" r="r" b="b"/>
              <a:pathLst>
                <a:path w="21481" h="21600" extrusionOk="0">
                  <a:moveTo>
                    <a:pt x="0" y="9837"/>
                  </a:moveTo>
                  <a:cubicBezTo>
                    <a:pt x="2628" y="12664"/>
                    <a:pt x="5727" y="15119"/>
                    <a:pt x="9188" y="17117"/>
                  </a:cubicBezTo>
                  <a:cubicBezTo>
                    <a:pt x="12628" y="19103"/>
                    <a:pt x="16387" y="20615"/>
                    <a:pt x="20337" y="21600"/>
                  </a:cubicBezTo>
                  <a:cubicBezTo>
                    <a:pt x="21226" y="18203"/>
                    <a:pt x="21600" y="14715"/>
                    <a:pt x="21448" y="11230"/>
                  </a:cubicBezTo>
                  <a:cubicBezTo>
                    <a:pt x="21280" y="7404"/>
                    <a:pt x="20481" y="3620"/>
                    <a:pt x="19076" y="0"/>
                  </a:cubicBezTo>
                  <a:cubicBezTo>
                    <a:pt x="15574" y="886"/>
                    <a:pt x="12207" y="2148"/>
                    <a:pt x="9048" y="3757"/>
                  </a:cubicBezTo>
                  <a:cubicBezTo>
                    <a:pt x="5754" y="5435"/>
                    <a:pt x="2714" y="7478"/>
                    <a:pt x="0" y="9837"/>
                  </a:cubicBezTo>
                  <a:close/>
                </a:path>
              </a:pathLst>
            </a:custGeom>
            <a:solidFill>
              <a:srgbClr val="EF754A">
                <a:alpha val="50000"/>
              </a:srgbClr>
            </a:solidFill>
            <a:ln w="25400" cap="flat">
              <a:noFill/>
              <a:prstDash val="solid"/>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123" name="Shape">
              <a:extLst>
                <a:ext uri="{FF2B5EF4-FFF2-40B4-BE49-F238E27FC236}">
                  <a16:creationId xmlns:a16="http://schemas.microsoft.com/office/drawing/2014/main" id="{B06B44BF-C0EF-7089-94EF-65E478AAFF44}"/>
                </a:ext>
              </a:extLst>
            </p:cNvPr>
            <p:cNvSpPr/>
            <p:nvPr/>
          </p:nvSpPr>
          <p:spPr>
            <a:xfrm>
              <a:off x="12015241" y="5865859"/>
              <a:ext cx="1001292" cy="1116914"/>
            </a:xfrm>
            <a:custGeom>
              <a:avLst/>
              <a:gdLst/>
              <a:ahLst/>
              <a:cxnLst>
                <a:cxn ang="0">
                  <a:pos x="wd2" y="hd2"/>
                </a:cxn>
                <a:cxn ang="5400000">
                  <a:pos x="wd2" y="hd2"/>
                </a:cxn>
                <a:cxn ang="10800000">
                  <a:pos x="wd2" y="hd2"/>
                </a:cxn>
                <a:cxn ang="16200000">
                  <a:pos x="wd2" y="hd2"/>
                </a:cxn>
              </a:cxnLst>
              <a:rect l="0" t="0" r="r" b="b"/>
              <a:pathLst>
                <a:path w="21448" h="21600" extrusionOk="0">
                  <a:moveTo>
                    <a:pt x="2501" y="0"/>
                  </a:moveTo>
                  <a:cubicBezTo>
                    <a:pt x="6204" y="926"/>
                    <a:pt x="9757" y="2284"/>
                    <a:pt x="13071" y="4040"/>
                  </a:cubicBezTo>
                  <a:cubicBezTo>
                    <a:pt x="16107" y="5650"/>
                    <a:pt x="18920" y="7583"/>
                    <a:pt x="21448" y="9796"/>
                  </a:cubicBezTo>
                  <a:cubicBezTo>
                    <a:pt x="19024" y="12526"/>
                    <a:pt x="16156" y="14907"/>
                    <a:pt x="12941" y="16861"/>
                  </a:cubicBezTo>
                  <a:cubicBezTo>
                    <a:pt x="9404" y="19009"/>
                    <a:pt x="5495" y="20611"/>
                    <a:pt x="1375" y="21600"/>
                  </a:cubicBezTo>
                  <a:cubicBezTo>
                    <a:pt x="297" y="18044"/>
                    <a:pt x="-152" y="14356"/>
                    <a:pt x="45" y="10674"/>
                  </a:cubicBezTo>
                  <a:cubicBezTo>
                    <a:pt x="241" y="7022"/>
                    <a:pt x="1069" y="3420"/>
                    <a:pt x="2501" y="0"/>
                  </a:cubicBezTo>
                  <a:close/>
                </a:path>
              </a:pathLst>
            </a:custGeom>
            <a:solidFill>
              <a:srgbClr val="9881A1"/>
            </a:solidFill>
            <a:ln w="25400" cap="flat">
              <a:noFill/>
              <a:prstDash val="solid"/>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124" name="Freeform: Shape 123">
              <a:extLst>
                <a:ext uri="{FF2B5EF4-FFF2-40B4-BE49-F238E27FC236}">
                  <a16:creationId xmlns:a16="http://schemas.microsoft.com/office/drawing/2014/main" id="{A8C2338B-01FB-4364-4330-849B434EDE14}"/>
                </a:ext>
              </a:extLst>
            </p:cNvPr>
            <p:cNvSpPr/>
            <p:nvPr/>
          </p:nvSpPr>
          <p:spPr>
            <a:xfrm>
              <a:off x="12079093" y="7885356"/>
              <a:ext cx="1518480" cy="1513092"/>
            </a:xfrm>
            <a:custGeom>
              <a:avLst/>
              <a:gdLst>
                <a:gd name="connsiteX0" fmla="*/ 519646 w 1518480"/>
                <a:gd name="connsiteY0" fmla="*/ 0 h 1513092"/>
                <a:gd name="connsiteX1" fmla="*/ 584120 w 1518480"/>
                <a:gd name="connsiteY1" fmla="*/ 58374 h 1513092"/>
                <a:gd name="connsiteX2" fmla="*/ 584120 w 1518480"/>
                <a:gd name="connsiteY2" fmla="*/ 1096537 h 1513092"/>
                <a:gd name="connsiteX3" fmla="*/ 584121 w 1518480"/>
                <a:gd name="connsiteY3" fmla="*/ 1096537 h 1513092"/>
                <a:gd name="connsiteX4" fmla="*/ 584121 w 1518480"/>
                <a:gd name="connsiteY4" fmla="*/ 58374 h 1513092"/>
                <a:gd name="connsiteX5" fmla="*/ 625196 w 1518480"/>
                <a:gd name="connsiteY5" fmla="*/ 95563 h 1513092"/>
                <a:gd name="connsiteX6" fmla="*/ 986309 w 1518480"/>
                <a:gd name="connsiteY6" fmla="*/ 331244 h 1513092"/>
                <a:gd name="connsiteX7" fmla="*/ 1518480 w 1518480"/>
                <a:gd name="connsiteY7" fmla="*/ 499919 h 1513092"/>
                <a:gd name="connsiteX8" fmla="*/ 1308072 w 1518480"/>
                <a:gd name="connsiteY8" fmla="*/ 1041629 h 1513092"/>
                <a:gd name="connsiteX9" fmla="*/ 939349 w 1518480"/>
                <a:gd name="connsiteY9" fmla="*/ 1513092 h 1513092"/>
                <a:gd name="connsiteX10" fmla="*/ 526056 w 1518480"/>
                <a:gd name="connsiteY10" fmla="*/ 1146437 h 1513092"/>
                <a:gd name="connsiteX11" fmla="*/ 443659 w 1518480"/>
                <a:gd name="connsiteY11" fmla="*/ 1096537 h 1513092"/>
                <a:gd name="connsiteX12" fmla="*/ 443658 w 1518480"/>
                <a:gd name="connsiteY12" fmla="*/ 1096537 h 1513092"/>
                <a:gd name="connsiteX13" fmla="*/ 401666 w 1518480"/>
                <a:gd name="connsiteY13" fmla="*/ 1071106 h 1513092"/>
                <a:gd name="connsiteX14" fmla="*/ 0 w 1518480"/>
                <a:gd name="connsiteY14" fmla="*/ 904081 h 1513092"/>
                <a:gd name="connsiteX15" fmla="*/ 184748 w 1518480"/>
                <a:gd name="connsiteY15" fmla="*/ 428271 h 1513092"/>
                <a:gd name="connsiteX16" fmla="*/ 423039 w 1518480"/>
                <a:gd name="connsiteY16" fmla="*/ 96576 h 1513092"/>
                <a:gd name="connsiteX17" fmla="*/ 513689 w 1518480"/>
                <a:gd name="connsiteY17" fmla="*/ 3555 h 1513092"/>
                <a:gd name="connsiteX18" fmla="*/ 514591 w 1518480"/>
                <a:gd name="connsiteY18" fmla="*/ 4520 h 151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18480" h="1513092">
                  <a:moveTo>
                    <a:pt x="519646" y="0"/>
                  </a:moveTo>
                  <a:lnTo>
                    <a:pt x="584120" y="58374"/>
                  </a:lnTo>
                  <a:lnTo>
                    <a:pt x="584120" y="1096537"/>
                  </a:lnTo>
                  <a:lnTo>
                    <a:pt x="584121" y="1096537"/>
                  </a:lnTo>
                  <a:lnTo>
                    <a:pt x="584121" y="58374"/>
                  </a:lnTo>
                  <a:lnTo>
                    <a:pt x="625196" y="95563"/>
                  </a:lnTo>
                  <a:cubicBezTo>
                    <a:pt x="735720" y="187965"/>
                    <a:pt x="856922" y="267097"/>
                    <a:pt x="986309" y="331244"/>
                  </a:cubicBezTo>
                  <a:cubicBezTo>
                    <a:pt x="1154045" y="414390"/>
                    <a:pt x="1333521" y="471246"/>
                    <a:pt x="1518480" y="499919"/>
                  </a:cubicBezTo>
                  <a:cubicBezTo>
                    <a:pt x="1474824" y="689696"/>
                    <a:pt x="1403961" y="872112"/>
                    <a:pt x="1308072" y="1041629"/>
                  </a:cubicBezTo>
                  <a:cubicBezTo>
                    <a:pt x="1209301" y="1216193"/>
                    <a:pt x="1085010" y="1375123"/>
                    <a:pt x="939349" y="1513092"/>
                  </a:cubicBezTo>
                  <a:cubicBezTo>
                    <a:pt x="819839" y="1371688"/>
                    <a:pt x="680645" y="1248231"/>
                    <a:pt x="526056" y="1146437"/>
                  </a:cubicBezTo>
                  <a:lnTo>
                    <a:pt x="443659" y="1096537"/>
                  </a:lnTo>
                  <a:lnTo>
                    <a:pt x="443658" y="1096537"/>
                  </a:lnTo>
                  <a:lnTo>
                    <a:pt x="401666" y="1071106"/>
                  </a:lnTo>
                  <a:cubicBezTo>
                    <a:pt x="274618" y="1000564"/>
                    <a:pt x="139879" y="944514"/>
                    <a:pt x="0" y="904081"/>
                  </a:cubicBezTo>
                  <a:cubicBezTo>
                    <a:pt x="39016" y="737649"/>
                    <a:pt x="101162" y="577456"/>
                    <a:pt x="184748" y="428271"/>
                  </a:cubicBezTo>
                  <a:cubicBezTo>
                    <a:pt x="251604" y="309020"/>
                    <a:pt x="331548" y="197775"/>
                    <a:pt x="423039" y="96576"/>
                  </a:cubicBezTo>
                  <a:lnTo>
                    <a:pt x="513689" y="3555"/>
                  </a:lnTo>
                  <a:lnTo>
                    <a:pt x="514591" y="4520"/>
                  </a:lnTo>
                  <a:close/>
                </a:path>
              </a:pathLst>
            </a:custGeom>
            <a:solidFill>
              <a:srgbClr val="0D113D"/>
            </a:solidFill>
            <a:ln w="25400" cap="flat">
              <a:noFill/>
              <a:prstDash val="solid"/>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125" name="Freeform: Shape 124">
              <a:extLst>
                <a:ext uri="{FF2B5EF4-FFF2-40B4-BE49-F238E27FC236}">
                  <a16:creationId xmlns:a16="http://schemas.microsoft.com/office/drawing/2014/main" id="{7D0DEFF6-7E61-B724-65E6-71D591181E5A}"/>
                </a:ext>
              </a:extLst>
            </p:cNvPr>
            <p:cNvSpPr/>
            <p:nvPr/>
          </p:nvSpPr>
          <p:spPr>
            <a:xfrm>
              <a:off x="11538254" y="9059632"/>
              <a:ext cx="121741" cy="166688"/>
            </a:xfrm>
            <a:custGeom>
              <a:avLst/>
              <a:gdLst/>
              <a:ahLst/>
              <a:cxnLst/>
              <a:rect l="l" t="t" r="r" b="b"/>
              <a:pathLst>
                <a:path w="121741" h="166688">
                  <a:moveTo>
                    <a:pt x="0" y="0"/>
                  </a:moveTo>
                  <a:lnTo>
                    <a:pt x="45839" y="0"/>
                  </a:lnTo>
                  <a:cubicBezTo>
                    <a:pt x="63004" y="0"/>
                    <a:pt x="75456" y="1489"/>
                    <a:pt x="83195" y="4465"/>
                  </a:cubicBezTo>
                  <a:cubicBezTo>
                    <a:pt x="93911" y="8632"/>
                    <a:pt x="103014" y="16843"/>
                    <a:pt x="110505" y="29096"/>
                  </a:cubicBezTo>
                  <a:cubicBezTo>
                    <a:pt x="117996" y="41350"/>
                    <a:pt x="121741" y="58887"/>
                    <a:pt x="121741" y="81707"/>
                  </a:cubicBezTo>
                  <a:cubicBezTo>
                    <a:pt x="121741" y="98177"/>
                    <a:pt x="119831" y="112192"/>
                    <a:pt x="116012" y="123751"/>
                  </a:cubicBezTo>
                  <a:cubicBezTo>
                    <a:pt x="112192" y="135310"/>
                    <a:pt x="106859" y="144512"/>
                    <a:pt x="100013" y="151358"/>
                  </a:cubicBezTo>
                  <a:cubicBezTo>
                    <a:pt x="95151" y="156220"/>
                    <a:pt x="88627" y="159990"/>
                    <a:pt x="80442" y="162669"/>
                  </a:cubicBezTo>
                  <a:cubicBezTo>
                    <a:pt x="72256" y="165348"/>
                    <a:pt x="60970" y="166688"/>
                    <a:pt x="46583" y="166688"/>
                  </a:cubicBezTo>
                  <a:lnTo>
                    <a:pt x="0" y="166688"/>
                  </a:lnTo>
                  <a:lnTo>
                    <a:pt x="0" y="0"/>
                  </a:lnTo>
                  <a:close/>
                </a:path>
              </a:pathLst>
            </a:custGeom>
            <a:solidFill>
              <a:srgbClr val="FFC000"/>
            </a:solidFill>
            <a:ln w="25400" cap="flat">
              <a:noFill/>
              <a:prstDash val="solid"/>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126" name="Freeform: Shape 125">
              <a:extLst>
                <a:ext uri="{FF2B5EF4-FFF2-40B4-BE49-F238E27FC236}">
                  <a16:creationId xmlns:a16="http://schemas.microsoft.com/office/drawing/2014/main" id="{4CC49646-9D2E-A252-4299-9678071D685C}"/>
                </a:ext>
              </a:extLst>
            </p:cNvPr>
            <p:cNvSpPr/>
            <p:nvPr/>
          </p:nvSpPr>
          <p:spPr>
            <a:xfrm>
              <a:off x="10980241" y="5786970"/>
              <a:ext cx="1153757" cy="1275559"/>
            </a:xfrm>
            <a:custGeom>
              <a:avLst/>
              <a:gdLst>
                <a:gd name="connsiteX0" fmla="*/ 559465 w 1153757"/>
                <a:gd name="connsiteY0" fmla="*/ 94 h 1275559"/>
                <a:gd name="connsiteX1" fmla="*/ 1153757 w 1153757"/>
                <a:gd name="connsiteY1" fmla="*/ 78963 h 1275559"/>
                <a:gd name="connsiteX2" fmla="*/ 1036352 w 1153757"/>
                <a:gd name="connsiteY2" fmla="*/ 632407 h 1275559"/>
                <a:gd name="connsiteX3" fmla="*/ 1045098 w 1153757"/>
                <a:gd name="connsiteY3" fmla="*/ 916925 h 1275559"/>
                <a:gd name="connsiteX4" fmla="*/ 1057644 w 1153757"/>
                <a:gd name="connsiteY4" fmla="*/ 999451 h 1275559"/>
                <a:gd name="connsiteX5" fmla="*/ 1066488 w 1153757"/>
                <a:gd name="connsiteY5" fmla="*/ 1057625 h 1275559"/>
                <a:gd name="connsiteX6" fmla="*/ 1098064 w 1153757"/>
                <a:gd name="connsiteY6" fmla="*/ 1191917 h 1275559"/>
                <a:gd name="connsiteX7" fmla="*/ 1095612 w 1153757"/>
                <a:gd name="connsiteY7" fmla="*/ 1192621 h 1275559"/>
                <a:gd name="connsiteX8" fmla="*/ 1096861 w 1153757"/>
                <a:gd name="connsiteY8" fmla="*/ 1196984 h 1275559"/>
                <a:gd name="connsiteX9" fmla="*/ 968299 w 1153757"/>
                <a:gd name="connsiteY9" fmla="*/ 1231259 h 1275559"/>
                <a:gd name="connsiteX10" fmla="*/ 565768 w 1153757"/>
                <a:gd name="connsiteY10" fmla="*/ 1275548 h 1275559"/>
                <a:gd name="connsiteX11" fmla="*/ 59237 w 1153757"/>
                <a:gd name="connsiteY11" fmla="*/ 1200643 h 1275559"/>
                <a:gd name="connsiteX12" fmla="*/ 87381 w 1153757"/>
                <a:gd name="connsiteY12" fmla="*/ 1064078 h 1275559"/>
                <a:gd name="connsiteX13" fmla="*/ 95949 w 1153757"/>
                <a:gd name="connsiteY13" fmla="*/ 999451 h 1275559"/>
                <a:gd name="connsiteX14" fmla="*/ 105681 w 1153757"/>
                <a:gd name="connsiteY14" fmla="*/ 926044 h 1275559"/>
                <a:gd name="connsiteX15" fmla="*/ 112545 w 1153757"/>
                <a:gd name="connsiteY15" fmla="*/ 647672 h 1275559"/>
                <a:gd name="connsiteX16" fmla="*/ 0 w 1153757"/>
                <a:gd name="connsiteY16" fmla="*/ 80264 h 1275559"/>
                <a:gd name="connsiteX17" fmla="*/ 559465 w 1153757"/>
                <a:gd name="connsiteY17" fmla="*/ 94 h 127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757" h="1275559">
                  <a:moveTo>
                    <a:pt x="559465" y="94"/>
                  </a:moveTo>
                  <a:cubicBezTo>
                    <a:pt x="760304" y="-1800"/>
                    <a:pt x="960342" y="24766"/>
                    <a:pt x="1153757" y="78963"/>
                  </a:cubicBezTo>
                  <a:cubicBezTo>
                    <a:pt x="1085333" y="255989"/>
                    <a:pt x="1045699" y="442837"/>
                    <a:pt x="1036352" y="632407"/>
                  </a:cubicBezTo>
                  <a:cubicBezTo>
                    <a:pt x="1031652" y="727488"/>
                    <a:pt x="1034602" y="822628"/>
                    <a:pt x="1045098" y="916925"/>
                  </a:cubicBezTo>
                  <a:lnTo>
                    <a:pt x="1057644" y="999451"/>
                  </a:lnTo>
                  <a:lnTo>
                    <a:pt x="1066488" y="1057625"/>
                  </a:lnTo>
                  <a:lnTo>
                    <a:pt x="1098064" y="1191917"/>
                  </a:lnTo>
                  <a:lnTo>
                    <a:pt x="1095612" y="1192621"/>
                  </a:lnTo>
                  <a:lnTo>
                    <a:pt x="1096861" y="1196984"/>
                  </a:lnTo>
                  <a:lnTo>
                    <a:pt x="968299" y="1231259"/>
                  </a:lnTo>
                  <a:cubicBezTo>
                    <a:pt x="836360" y="1261149"/>
                    <a:pt x="701335" y="1276036"/>
                    <a:pt x="565768" y="1275548"/>
                  </a:cubicBezTo>
                  <a:cubicBezTo>
                    <a:pt x="394200" y="1274957"/>
                    <a:pt x="223594" y="1249692"/>
                    <a:pt x="59237" y="1200643"/>
                  </a:cubicBezTo>
                  <a:cubicBezTo>
                    <a:pt x="70254" y="1155425"/>
                    <a:pt x="79638" y="1109874"/>
                    <a:pt x="87381" y="1064078"/>
                  </a:cubicBezTo>
                  <a:lnTo>
                    <a:pt x="95949" y="999451"/>
                  </a:lnTo>
                  <a:lnTo>
                    <a:pt x="105681" y="926044"/>
                  </a:lnTo>
                  <a:cubicBezTo>
                    <a:pt x="114588" y="833648"/>
                    <a:pt x="116898" y="740623"/>
                    <a:pt x="112545" y="647672"/>
                  </a:cubicBezTo>
                  <a:cubicBezTo>
                    <a:pt x="103411" y="453961"/>
                    <a:pt x="65486" y="262734"/>
                    <a:pt x="0" y="80264"/>
                  </a:cubicBezTo>
                  <a:cubicBezTo>
                    <a:pt x="182091" y="28789"/>
                    <a:pt x="370217" y="1809"/>
                    <a:pt x="559465" y="94"/>
                  </a:cubicBezTo>
                  <a:close/>
                </a:path>
              </a:pathLst>
            </a:custGeom>
            <a:solidFill>
              <a:srgbClr val="9A1B1D"/>
            </a:solidFill>
            <a:ln w="25400" cap="flat">
              <a:noFill/>
              <a:prstDash val="solid"/>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127" name="Freeform: Shape 126">
              <a:extLst>
                <a:ext uri="{FF2B5EF4-FFF2-40B4-BE49-F238E27FC236}">
                  <a16:creationId xmlns:a16="http://schemas.microsoft.com/office/drawing/2014/main" id="{11ED97A9-99E3-F463-B5D0-54014D0E8F47}"/>
                </a:ext>
              </a:extLst>
            </p:cNvPr>
            <p:cNvSpPr/>
            <p:nvPr/>
          </p:nvSpPr>
          <p:spPr>
            <a:xfrm>
              <a:off x="12077101" y="6365322"/>
              <a:ext cx="1523240" cy="1523590"/>
            </a:xfrm>
            <a:custGeom>
              <a:avLst/>
              <a:gdLst>
                <a:gd name="connsiteX0" fmla="*/ 938923 w 1523240"/>
                <a:gd name="connsiteY0" fmla="*/ 0 h 1523590"/>
                <a:gd name="connsiteX1" fmla="*/ 1324703 w 1523240"/>
                <a:gd name="connsiteY1" fmla="*/ 504938 h 1523590"/>
                <a:gd name="connsiteX2" fmla="*/ 1523240 w 1523240"/>
                <a:gd name="connsiteY2" fmla="*/ 1015382 h 1523590"/>
                <a:gd name="connsiteX3" fmla="*/ 978870 w 1523240"/>
                <a:gd name="connsiteY3" fmla="*/ 1195788 h 1523590"/>
                <a:gd name="connsiteX4" fmla="*/ 622739 w 1523240"/>
                <a:gd name="connsiteY4" fmla="*/ 1429642 h 1523590"/>
                <a:gd name="connsiteX5" fmla="*/ 586112 w 1523240"/>
                <a:gd name="connsiteY5" fmla="*/ 1462390 h 1523590"/>
                <a:gd name="connsiteX6" fmla="*/ 521638 w 1523240"/>
                <a:gd name="connsiteY6" fmla="*/ 1520035 h 1523590"/>
                <a:gd name="connsiteX7" fmla="*/ 520314 w 1523240"/>
                <a:gd name="connsiteY7" fmla="*/ 1518836 h 1523590"/>
                <a:gd name="connsiteX8" fmla="*/ 515681 w 1523240"/>
                <a:gd name="connsiteY8" fmla="*/ 1523590 h 1523590"/>
                <a:gd name="connsiteX9" fmla="*/ 420654 w 1523240"/>
                <a:gd name="connsiteY9" fmla="*/ 1421889 h 1523590"/>
                <a:gd name="connsiteX10" fmla="*/ 180349 w 1523240"/>
                <a:gd name="connsiteY10" fmla="*/ 1076929 h 1523590"/>
                <a:gd name="connsiteX11" fmla="*/ 33041 w 1523240"/>
                <a:gd name="connsiteY11" fmla="*/ 734083 h 1523590"/>
                <a:gd name="connsiteX12" fmla="*/ 0 w 1523240"/>
                <a:gd name="connsiteY12" fmla="*/ 618632 h 1523590"/>
                <a:gd name="connsiteX13" fmla="*/ 2253 w 1523240"/>
                <a:gd name="connsiteY13" fmla="*/ 618031 h 1523590"/>
                <a:gd name="connsiteX14" fmla="*/ 1203 w 1523240"/>
                <a:gd name="connsiteY14" fmla="*/ 613565 h 1523590"/>
                <a:gd name="connsiteX15" fmla="*/ 136101 w 1523240"/>
                <a:gd name="connsiteY15" fmla="*/ 574830 h 1523590"/>
                <a:gd name="connsiteX16" fmla="*/ 397778 w 1523240"/>
                <a:gd name="connsiteY16" fmla="*/ 461913 h 1523590"/>
                <a:gd name="connsiteX17" fmla="*/ 466614 w 1523240"/>
                <a:gd name="connsiteY17" fmla="*/ 421099 h 1523590"/>
                <a:gd name="connsiteX18" fmla="*/ 520677 w 1523240"/>
                <a:gd name="connsiteY18" fmla="*/ 389044 h 1523590"/>
                <a:gd name="connsiteX19" fmla="*/ 938923 w 1523240"/>
                <a:gd name="connsiteY19" fmla="*/ 0 h 152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3240" h="1523590">
                  <a:moveTo>
                    <a:pt x="938923" y="0"/>
                  </a:moveTo>
                  <a:cubicBezTo>
                    <a:pt x="1092219" y="147868"/>
                    <a:pt x="1222295" y="318110"/>
                    <a:pt x="1324703" y="504938"/>
                  </a:cubicBezTo>
                  <a:cubicBezTo>
                    <a:pt x="1412785" y="665723"/>
                    <a:pt x="1479552" y="837306"/>
                    <a:pt x="1523240" y="1015382"/>
                  </a:cubicBezTo>
                  <a:cubicBezTo>
                    <a:pt x="1333737" y="1047920"/>
                    <a:pt x="1150234" y="1108690"/>
                    <a:pt x="978870" y="1195788"/>
                  </a:cubicBezTo>
                  <a:cubicBezTo>
                    <a:pt x="851724" y="1260370"/>
                    <a:pt x="732279" y="1338808"/>
                    <a:pt x="622739" y="1429642"/>
                  </a:cubicBezTo>
                  <a:lnTo>
                    <a:pt x="586112" y="1462390"/>
                  </a:lnTo>
                  <a:lnTo>
                    <a:pt x="521638" y="1520035"/>
                  </a:lnTo>
                  <a:lnTo>
                    <a:pt x="520314" y="1518836"/>
                  </a:lnTo>
                  <a:lnTo>
                    <a:pt x="515681" y="1523590"/>
                  </a:lnTo>
                  <a:lnTo>
                    <a:pt x="420654" y="1421889"/>
                  </a:lnTo>
                  <a:cubicBezTo>
                    <a:pt x="328523" y="1315935"/>
                    <a:pt x="247945" y="1200323"/>
                    <a:pt x="180349" y="1076929"/>
                  </a:cubicBezTo>
                  <a:cubicBezTo>
                    <a:pt x="120428" y="967510"/>
                    <a:pt x="71107" y="852692"/>
                    <a:pt x="33041" y="734083"/>
                  </a:cubicBezTo>
                  <a:lnTo>
                    <a:pt x="0" y="618632"/>
                  </a:lnTo>
                  <a:lnTo>
                    <a:pt x="2253" y="618031"/>
                  </a:lnTo>
                  <a:lnTo>
                    <a:pt x="1203" y="613565"/>
                  </a:lnTo>
                  <a:lnTo>
                    <a:pt x="136101" y="574830"/>
                  </a:lnTo>
                  <a:cubicBezTo>
                    <a:pt x="226379" y="544687"/>
                    <a:pt x="313922" y="506913"/>
                    <a:pt x="397778" y="461913"/>
                  </a:cubicBezTo>
                  <a:lnTo>
                    <a:pt x="466614" y="421099"/>
                  </a:lnTo>
                  <a:lnTo>
                    <a:pt x="520677" y="389044"/>
                  </a:lnTo>
                  <a:cubicBezTo>
                    <a:pt x="681313" y="284231"/>
                    <a:pt x="822751" y="152667"/>
                    <a:pt x="938923" y="0"/>
                  </a:cubicBezTo>
                  <a:close/>
                </a:path>
              </a:pathLst>
            </a:custGeom>
            <a:solidFill>
              <a:srgbClr val="956C98"/>
            </a:solidFill>
            <a:ln w="25400" cap="flat">
              <a:noFill/>
              <a:prstDash val="solid"/>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128" name="Freeform: Shape 127">
              <a:extLst>
                <a:ext uri="{FF2B5EF4-FFF2-40B4-BE49-F238E27FC236}">
                  <a16:creationId xmlns:a16="http://schemas.microsoft.com/office/drawing/2014/main" id="{C51A1888-BBE5-B16D-0304-9BD640DA960F}"/>
                </a:ext>
              </a:extLst>
            </p:cNvPr>
            <p:cNvSpPr/>
            <p:nvPr/>
          </p:nvSpPr>
          <p:spPr>
            <a:xfrm>
              <a:off x="9513784" y="6374766"/>
              <a:ext cx="1529928" cy="1514256"/>
            </a:xfrm>
            <a:custGeom>
              <a:avLst/>
              <a:gdLst>
                <a:gd name="connsiteX0" fmla="*/ 584702 w 1529928"/>
                <a:gd name="connsiteY0" fmla="*/ 0 h 1514256"/>
                <a:gd name="connsiteX1" fmla="*/ 999270 w 1529928"/>
                <a:gd name="connsiteY1" fmla="*/ 364609 h 1514256"/>
                <a:gd name="connsiteX2" fmla="*/ 1049147 w 1529928"/>
                <a:gd name="connsiteY2" fmla="*/ 395326 h 1514256"/>
                <a:gd name="connsiteX3" fmla="*/ 1075662 w 1529928"/>
                <a:gd name="connsiteY3" fmla="*/ 395326 h 1514256"/>
                <a:gd name="connsiteX4" fmla="*/ 1124915 w 1529928"/>
                <a:gd name="connsiteY4" fmla="*/ 425658 h 1514256"/>
                <a:gd name="connsiteX5" fmla="*/ 1529928 w 1529928"/>
                <a:gd name="connsiteY5" fmla="*/ 601486 h 1514256"/>
                <a:gd name="connsiteX6" fmla="*/ 1321121 w 1529928"/>
                <a:gd name="connsiteY6" fmla="*/ 1086505 h 1514256"/>
                <a:gd name="connsiteX7" fmla="*/ 996153 w 1529928"/>
                <a:gd name="connsiteY7" fmla="*/ 1503754 h 1514256"/>
                <a:gd name="connsiteX8" fmla="*/ 989796 w 1529928"/>
                <a:gd name="connsiteY8" fmla="*/ 1497927 h 1514256"/>
                <a:gd name="connsiteX9" fmla="*/ 989796 w 1529928"/>
                <a:gd name="connsiteY9" fmla="*/ 1514256 h 1514256"/>
                <a:gd name="connsiteX10" fmla="*/ 894424 w 1529928"/>
                <a:gd name="connsiteY10" fmla="*/ 1426838 h 1514256"/>
                <a:gd name="connsiteX11" fmla="*/ 551057 w 1529928"/>
                <a:gd name="connsiteY11" fmla="*/ 1197629 h 1514256"/>
                <a:gd name="connsiteX12" fmla="*/ 0 w 1529928"/>
                <a:gd name="connsiteY12" fmla="*/ 1019793 h 1514256"/>
                <a:gd name="connsiteX13" fmla="*/ 229773 w 1529928"/>
                <a:gd name="connsiteY13" fmla="*/ 451380 h 1514256"/>
                <a:gd name="connsiteX14" fmla="*/ 584702 w 1529928"/>
                <a:gd name="connsiteY14" fmla="*/ 0 h 151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9928" h="1514256">
                  <a:moveTo>
                    <a:pt x="584702" y="0"/>
                  </a:moveTo>
                  <a:cubicBezTo>
                    <a:pt x="705963" y="139482"/>
                    <a:pt x="845427" y="262144"/>
                    <a:pt x="999270" y="364609"/>
                  </a:cubicBezTo>
                  <a:lnTo>
                    <a:pt x="1049147" y="395326"/>
                  </a:lnTo>
                  <a:lnTo>
                    <a:pt x="1075662" y="395326"/>
                  </a:lnTo>
                  <a:lnTo>
                    <a:pt x="1124915" y="425658"/>
                  </a:lnTo>
                  <a:cubicBezTo>
                    <a:pt x="1253146" y="498459"/>
                    <a:pt x="1388888" y="557415"/>
                    <a:pt x="1529928" y="601486"/>
                  </a:cubicBezTo>
                  <a:cubicBezTo>
                    <a:pt x="1481268" y="771370"/>
                    <a:pt x="1411075" y="934356"/>
                    <a:pt x="1321121" y="1086505"/>
                  </a:cubicBezTo>
                  <a:cubicBezTo>
                    <a:pt x="1231025" y="1238866"/>
                    <a:pt x="1121806" y="1379051"/>
                    <a:pt x="996153" y="1503754"/>
                  </a:cubicBezTo>
                  <a:lnTo>
                    <a:pt x="989796" y="1497927"/>
                  </a:lnTo>
                  <a:lnTo>
                    <a:pt x="989796" y="1514256"/>
                  </a:lnTo>
                  <a:lnTo>
                    <a:pt x="894424" y="1426838"/>
                  </a:lnTo>
                  <a:cubicBezTo>
                    <a:pt x="789272" y="1337630"/>
                    <a:pt x="674089" y="1260702"/>
                    <a:pt x="551057" y="1197629"/>
                  </a:cubicBezTo>
                  <a:cubicBezTo>
                    <a:pt x="378161" y="1109027"/>
                    <a:pt x="192091" y="1048928"/>
                    <a:pt x="0" y="1019793"/>
                  </a:cubicBezTo>
                  <a:cubicBezTo>
                    <a:pt x="48519" y="820141"/>
                    <a:pt x="125936" y="628653"/>
                    <a:pt x="229773" y="451380"/>
                  </a:cubicBezTo>
                  <a:cubicBezTo>
                    <a:pt x="326951" y="285438"/>
                    <a:pt x="446371" y="133570"/>
                    <a:pt x="584702" y="0"/>
                  </a:cubicBezTo>
                  <a:close/>
                </a:path>
              </a:pathLst>
            </a:custGeom>
            <a:solidFill>
              <a:srgbClr val="FFC000"/>
            </a:solidFill>
            <a:ln w="25400" cap="flat">
              <a:noFill/>
              <a:prstDash val="solid"/>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129" name="Freeform: Shape 128">
              <a:extLst>
                <a:ext uri="{FF2B5EF4-FFF2-40B4-BE49-F238E27FC236}">
                  <a16:creationId xmlns:a16="http://schemas.microsoft.com/office/drawing/2014/main" id="{5B4B99D9-6018-0B35-14CC-89AC06CABE2B}"/>
                </a:ext>
              </a:extLst>
            </p:cNvPr>
            <p:cNvSpPr/>
            <p:nvPr/>
          </p:nvSpPr>
          <p:spPr>
            <a:xfrm>
              <a:off x="12037885" y="6786421"/>
              <a:ext cx="505831" cy="192466"/>
            </a:xfrm>
            <a:custGeom>
              <a:avLst/>
              <a:gdLst/>
              <a:ahLst/>
              <a:cxnLst/>
              <a:rect l="l" t="t" r="r" b="b"/>
              <a:pathLst>
                <a:path w="505831" h="192466">
                  <a:moveTo>
                    <a:pt x="0" y="0"/>
                  </a:moveTo>
                  <a:lnTo>
                    <a:pt x="505831" y="0"/>
                  </a:lnTo>
                  <a:lnTo>
                    <a:pt x="436995" y="40814"/>
                  </a:lnTo>
                  <a:cubicBezTo>
                    <a:pt x="353139" y="85814"/>
                    <a:pt x="265596" y="123588"/>
                    <a:pt x="175318" y="153731"/>
                  </a:cubicBezTo>
                  <a:lnTo>
                    <a:pt x="40420" y="192466"/>
                  </a:lnTo>
                  <a:lnTo>
                    <a:pt x="8844" y="58174"/>
                  </a:lnTo>
                  <a:lnTo>
                    <a:pt x="0" y="0"/>
                  </a:lnTo>
                  <a:close/>
                </a:path>
              </a:pathLst>
            </a:custGeom>
            <a:solidFill>
              <a:srgbClr val="9881A1"/>
            </a:solidFill>
            <a:ln w="25400" cap="flat">
              <a:noFill/>
              <a:prstDash val="solid"/>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130" name="Freeform: Shape 129">
              <a:extLst>
                <a:ext uri="{FF2B5EF4-FFF2-40B4-BE49-F238E27FC236}">
                  <a16:creationId xmlns:a16="http://schemas.microsoft.com/office/drawing/2014/main" id="{A9DCE900-8138-6277-D91B-CD07152AF007}"/>
                </a:ext>
              </a:extLst>
            </p:cNvPr>
            <p:cNvSpPr/>
            <p:nvPr/>
          </p:nvSpPr>
          <p:spPr>
            <a:xfrm>
              <a:off x="12075852" y="6978887"/>
              <a:ext cx="3502" cy="5067"/>
            </a:xfrm>
            <a:custGeom>
              <a:avLst/>
              <a:gdLst/>
              <a:ahLst/>
              <a:cxnLst/>
              <a:rect l="l" t="t" r="r" b="b"/>
              <a:pathLst>
                <a:path w="3502" h="5067">
                  <a:moveTo>
                    <a:pt x="2452" y="0"/>
                  </a:moveTo>
                  <a:lnTo>
                    <a:pt x="3502" y="4466"/>
                  </a:lnTo>
                  <a:lnTo>
                    <a:pt x="1249" y="5067"/>
                  </a:lnTo>
                  <a:lnTo>
                    <a:pt x="0" y="704"/>
                  </a:lnTo>
                  <a:lnTo>
                    <a:pt x="2452" y="0"/>
                  </a:lnTo>
                  <a:close/>
                </a:path>
              </a:pathLst>
            </a:custGeom>
            <a:solidFill>
              <a:srgbClr val="FFC000"/>
            </a:solidFill>
            <a:ln w="25400" cap="flat">
              <a:noFill/>
              <a:prstDash val="solid"/>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131" name="Freeform: Shape 130">
              <a:extLst>
                <a:ext uri="{FF2B5EF4-FFF2-40B4-BE49-F238E27FC236}">
                  <a16:creationId xmlns:a16="http://schemas.microsoft.com/office/drawing/2014/main" id="{B795FE7C-4BAA-363E-9738-25F80D6BD027}"/>
                </a:ext>
              </a:extLst>
            </p:cNvPr>
            <p:cNvSpPr/>
            <p:nvPr/>
          </p:nvSpPr>
          <p:spPr>
            <a:xfrm>
              <a:off x="12592783" y="7884158"/>
              <a:ext cx="5957" cy="5719"/>
            </a:xfrm>
            <a:custGeom>
              <a:avLst/>
              <a:gdLst/>
              <a:ahLst/>
              <a:cxnLst/>
              <a:rect l="l" t="t" r="r" b="b"/>
              <a:pathLst>
                <a:path w="5957" h="5719">
                  <a:moveTo>
                    <a:pt x="4633" y="0"/>
                  </a:moveTo>
                  <a:lnTo>
                    <a:pt x="5957" y="1199"/>
                  </a:lnTo>
                  <a:lnTo>
                    <a:pt x="902" y="5719"/>
                  </a:lnTo>
                  <a:lnTo>
                    <a:pt x="0" y="4754"/>
                  </a:lnTo>
                  <a:lnTo>
                    <a:pt x="4633" y="0"/>
                  </a:lnTo>
                  <a:close/>
                </a:path>
              </a:pathLst>
            </a:custGeom>
            <a:solidFill>
              <a:srgbClr val="FFC000"/>
            </a:solidFill>
            <a:ln w="25400" cap="flat">
              <a:noFill/>
              <a:prstDash val="solid"/>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132" name="Freeform: Shape 131">
              <a:extLst>
                <a:ext uri="{FF2B5EF4-FFF2-40B4-BE49-F238E27FC236}">
                  <a16:creationId xmlns:a16="http://schemas.microsoft.com/office/drawing/2014/main" id="{AE2BEE53-95DF-2B70-283F-D15A130EECFE}"/>
                </a:ext>
              </a:extLst>
            </p:cNvPr>
            <p:cNvSpPr/>
            <p:nvPr/>
          </p:nvSpPr>
          <p:spPr>
            <a:xfrm>
              <a:off x="11509380" y="9033885"/>
              <a:ext cx="180380" cy="218182"/>
            </a:xfrm>
            <a:custGeom>
              <a:avLst/>
              <a:gdLst/>
              <a:ahLst/>
              <a:cxnLst/>
              <a:rect l="l" t="t" r="r" b="b"/>
              <a:pathLst>
                <a:path w="180380" h="218182">
                  <a:moveTo>
                    <a:pt x="0" y="0"/>
                  </a:moveTo>
                  <a:lnTo>
                    <a:pt x="75159" y="0"/>
                  </a:lnTo>
                  <a:cubicBezTo>
                    <a:pt x="92125" y="0"/>
                    <a:pt x="105073" y="1042"/>
                    <a:pt x="114003" y="3125"/>
                  </a:cubicBezTo>
                  <a:cubicBezTo>
                    <a:pt x="126504" y="6003"/>
                    <a:pt x="137170" y="11212"/>
                    <a:pt x="146001" y="18752"/>
                  </a:cubicBezTo>
                  <a:cubicBezTo>
                    <a:pt x="157510" y="28476"/>
                    <a:pt x="166117" y="40903"/>
                    <a:pt x="171822" y="56034"/>
                  </a:cubicBezTo>
                  <a:cubicBezTo>
                    <a:pt x="177527" y="71165"/>
                    <a:pt x="180380" y="88453"/>
                    <a:pt x="180380" y="107900"/>
                  </a:cubicBezTo>
                  <a:cubicBezTo>
                    <a:pt x="180380" y="124470"/>
                    <a:pt x="178445" y="139154"/>
                    <a:pt x="174576" y="151953"/>
                  </a:cubicBezTo>
                  <a:cubicBezTo>
                    <a:pt x="170706" y="164753"/>
                    <a:pt x="165745" y="175344"/>
                    <a:pt x="159693" y="183728"/>
                  </a:cubicBezTo>
                  <a:cubicBezTo>
                    <a:pt x="153641" y="192112"/>
                    <a:pt x="147018" y="198710"/>
                    <a:pt x="139824" y="203522"/>
                  </a:cubicBezTo>
                  <a:cubicBezTo>
                    <a:pt x="132631" y="208335"/>
                    <a:pt x="123949" y="211981"/>
                    <a:pt x="113779" y="214461"/>
                  </a:cubicBezTo>
                  <a:cubicBezTo>
                    <a:pt x="103610" y="216942"/>
                    <a:pt x="91927" y="218182"/>
                    <a:pt x="78730" y="218182"/>
                  </a:cubicBezTo>
                  <a:lnTo>
                    <a:pt x="0" y="218182"/>
                  </a:lnTo>
                  <a:lnTo>
                    <a:pt x="0" y="0"/>
                  </a:lnTo>
                  <a:close/>
                  <a:moveTo>
                    <a:pt x="28873" y="25747"/>
                  </a:moveTo>
                  <a:lnTo>
                    <a:pt x="28873" y="192435"/>
                  </a:lnTo>
                  <a:lnTo>
                    <a:pt x="75456" y="192435"/>
                  </a:lnTo>
                  <a:cubicBezTo>
                    <a:pt x="89843" y="192435"/>
                    <a:pt x="101129" y="191095"/>
                    <a:pt x="109315" y="188416"/>
                  </a:cubicBezTo>
                  <a:cubicBezTo>
                    <a:pt x="117500" y="185737"/>
                    <a:pt x="124024" y="181967"/>
                    <a:pt x="128886" y="177105"/>
                  </a:cubicBezTo>
                  <a:cubicBezTo>
                    <a:pt x="135732" y="170259"/>
                    <a:pt x="141065" y="161057"/>
                    <a:pt x="144885" y="149498"/>
                  </a:cubicBezTo>
                  <a:cubicBezTo>
                    <a:pt x="148704" y="137939"/>
                    <a:pt x="150614" y="123924"/>
                    <a:pt x="150614" y="107454"/>
                  </a:cubicBezTo>
                  <a:cubicBezTo>
                    <a:pt x="150614" y="84634"/>
                    <a:pt x="146869" y="67097"/>
                    <a:pt x="139378" y="54843"/>
                  </a:cubicBezTo>
                  <a:cubicBezTo>
                    <a:pt x="131887" y="42590"/>
                    <a:pt x="122784" y="34379"/>
                    <a:pt x="112068" y="30212"/>
                  </a:cubicBezTo>
                  <a:cubicBezTo>
                    <a:pt x="104329" y="27236"/>
                    <a:pt x="91877" y="25747"/>
                    <a:pt x="74712" y="25747"/>
                  </a:cubicBezTo>
                  <a:lnTo>
                    <a:pt x="28873" y="25747"/>
                  </a:lnTo>
                  <a:close/>
                </a:path>
              </a:pathLst>
            </a:custGeom>
            <a:solidFill>
              <a:srgbClr val="FFC000"/>
            </a:solidFill>
            <a:ln w="25400" cap="flat">
              <a:noFill/>
              <a:prstDash val="solid"/>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133" name="Shape">
              <a:extLst>
                <a:ext uri="{FF2B5EF4-FFF2-40B4-BE49-F238E27FC236}">
                  <a16:creationId xmlns:a16="http://schemas.microsoft.com/office/drawing/2014/main" id="{6A5169D0-1D13-0942-A8C4-1570F4897034}"/>
                </a:ext>
              </a:extLst>
            </p:cNvPr>
            <p:cNvSpPr/>
            <p:nvPr/>
          </p:nvSpPr>
          <p:spPr>
            <a:xfrm>
              <a:off x="9459944" y="7394975"/>
              <a:ext cx="1051730" cy="995073"/>
            </a:xfrm>
            <a:custGeom>
              <a:avLst/>
              <a:gdLst/>
              <a:ahLst/>
              <a:cxnLst>
                <a:cxn ang="0">
                  <a:pos x="wd2" y="hd2"/>
                </a:cxn>
                <a:cxn ang="5400000">
                  <a:pos x="wd2" y="hd2"/>
                </a:cxn>
                <a:cxn ang="10800000">
                  <a:pos x="wd2" y="hd2"/>
                </a:cxn>
                <a:cxn ang="16200000">
                  <a:pos x="wd2" y="hd2"/>
                </a:cxn>
              </a:cxnLst>
              <a:rect l="0" t="0" r="r" b="b"/>
              <a:pathLst>
                <a:path w="21585" h="21600" extrusionOk="0">
                  <a:moveTo>
                    <a:pt x="1128" y="0"/>
                  </a:moveTo>
                  <a:cubicBezTo>
                    <a:pt x="363" y="3543"/>
                    <a:pt x="-15" y="7166"/>
                    <a:pt x="1" y="10800"/>
                  </a:cubicBezTo>
                  <a:cubicBezTo>
                    <a:pt x="16" y="14438"/>
                    <a:pt x="427" y="18061"/>
                    <a:pt x="1224" y="21600"/>
                  </a:cubicBezTo>
                  <a:cubicBezTo>
                    <a:pt x="5250" y="20924"/>
                    <a:pt x="9147" y="19563"/>
                    <a:pt x="12763" y="17572"/>
                  </a:cubicBezTo>
                  <a:cubicBezTo>
                    <a:pt x="15994" y="15792"/>
                    <a:pt x="18966" y="13527"/>
                    <a:pt x="21585" y="10848"/>
                  </a:cubicBezTo>
                  <a:cubicBezTo>
                    <a:pt x="18937" y="7973"/>
                    <a:pt x="15865" y="5574"/>
                    <a:pt x="12487" y="3745"/>
                  </a:cubicBezTo>
                  <a:cubicBezTo>
                    <a:pt x="8931" y="1819"/>
                    <a:pt x="5089" y="552"/>
                    <a:pt x="1128" y="0"/>
                  </a:cubicBezTo>
                  <a:close/>
                </a:path>
              </a:pathLst>
            </a:custGeom>
            <a:solidFill>
              <a:srgbClr val="CFD2AC"/>
            </a:solidFill>
            <a:ln w="25400" cap="flat">
              <a:noFill/>
              <a:prstDash val="solid"/>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134" name="Shape">
              <a:extLst>
                <a:ext uri="{FF2B5EF4-FFF2-40B4-BE49-F238E27FC236}">
                  <a16:creationId xmlns:a16="http://schemas.microsoft.com/office/drawing/2014/main" id="{6F043A71-053E-0D88-F6B2-4940669ABFE6}"/>
                </a:ext>
              </a:extLst>
            </p:cNvPr>
            <p:cNvSpPr/>
            <p:nvPr/>
          </p:nvSpPr>
          <p:spPr>
            <a:xfrm>
              <a:off x="12599122" y="7375489"/>
              <a:ext cx="1069590" cy="1013739"/>
            </a:xfrm>
            <a:custGeom>
              <a:avLst/>
              <a:gdLst/>
              <a:ahLst/>
              <a:cxnLst>
                <a:cxn ang="0">
                  <a:pos x="wd2" y="hd2"/>
                </a:cxn>
                <a:cxn ang="5400000">
                  <a:pos x="wd2" y="hd2"/>
                </a:cxn>
                <a:cxn ang="10800000">
                  <a:pos x="wd2" y="hd2"/>
                </a:cxn>
                <a:cxn ang="16200000">
                  <a:pos x="wd2" y="hd2"/>
                </a:cxn>
              </a:cxnLst>
              <a:rect l="0" t="0" r="r" b="b"/>
              <a:pathLst>
                <a:path w="21590" h="21600" extrusionOk="0">
                  <a:moveTo>
                    <a:pt x="0" y="10831"/>
                  </a:moveTo>
                  <a:cubicBezTo>
                    <a:pt x="2824" y="13682"/>
                    <a:pt x="6040" y="16066"/>
                    <a:pt x="9539" y="17902"/>
                  </a:cubicBezTo>
                  <a:cubicBezTo>
                    <a:pt x="12932" y="19683"/>
                    <a:pt x="16555" y="20928"/>
                    <a:pt x="20290" y="21600"/>
                  </a:cubicBezTo>
                  <a:cubicBezTo>
                    <a:pt x="21143" y="18120"/>
                    <a:pt x="21579" y="14540"/>
                    <a:pt x="21590" y="10945"/>
                  </a:cubicBezTo>
                  <a:cubicBezTo>
                    <a:pt x="21600" y="7253"/>
                    <a:pt x="21161" y="3574"/>
                    <a:pt x="20282" y="0"/>
                  </a:cubicBezTo>
                  <a:cubicBezTo>
                    <a:pt x="16245" y="735"/>
                    <a:pt x="12343" y="2141"/>
                    <a:pt x="8723" y="4165"/>
                  </a:cubicBezTo>
                  <a:cubicBezTo>
                    <a:pt x="5535" y="5948"/>
                    <a:pt x="2599" y="8191"/>
                    <a:pt x="0" y="10831"/>
                  </a:cubicBezTo>
                  <a:close/>
                </a:path>
              </a:pathLst>
            </a:custGeom>
            <a:solidFill>
              <a:srgbClr val="956D98">
                <a:alpha val="50000"/>
              </a:srgbClr>
            </a:solidFill>
            <a:ln w="25400" cap="flat">
              <a:noFill/>
              <a:prstDash val="solid"/>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135" name="Shape">
              <a:extLst>
                <a:ext uri="{FF2B5EF4-FFF2-40B4-BE49-F238E27FC236}">
                  <a16:creationId xmlns:a16="http://schemas.microsoft.com/office/drawing/2014/main" id="{E6E9BC32-1E7D-EB62-3824-FEEC855E9491}"/>
                </a:ext>
              </a:extLst>
            </p:cNvPr>
            <p:cNvSpPr/>
            <p:nvPr/>
          </p:nvSpPr>
          <p:spPr>
            <a:xfrm>
              <a:off x="10985373" y="8715099"/>
              <a:ext cx="1147309" cy="1274685"/>
            </a:xfrm>
            <a:custGeom>
              <a:avLst/>
              <a:gdLst/>
              <a:ahLst/>
              <a:cxnLst>
                <a:cxn ang="0">
                  <a:pos x="wd2" y="hd2"/>
                </a:cxn>
                <a:cxn ang="5400000">
                  <a:pos x="wd2" y="hd2"/>
                </a:cxn>
                <a:cxn ang="10800000">
                  <a:pos x="wd2" y="hd2"/>
                </a:cxn>
                <a:cxn ang="16200000">
                  <a:pos x="wd2" y="hd2"/>
                </a:cxn>
              </a:cxnLst>
              <a:rect l="0" t="0" r="r" b="b"/>
              <a:pathLst>
                <a:path w="21600" h="21550" extrusionOk="0">
                  <a:moveTo>
                    <a:pt x="1035" y="1290"/>
                  </a:moveTo>
                  <a:cubicBezTo>
                    <a:pt x="4206" y="453"/>
                    <a:pt x="7493" y="19"/>
                    <a:pt x="10799" y="1"/>
                  </a:cubicBezTo>
                  <a:cubicBezTo>
                    <a:pt x="14116" y="-17"/>
                    <a:pt x="17421" y="385"/>
                    <a:pt x="20614" y="1194"/>
                  </a:cubicBezTo>
                  <a:cubicBezTo>
                    <a:pt x="19675" y="4312"/>
                    <a:pt x="19284" y="7542"/>
                    <a:pt x="19454" y="10768"/>
                  </a:cubicBezTo>
                  <a:cubicBezTo>
                    <a:pt x="19624" y="13979"/>
                    <a:pt x="20348" y="17147"/>
                    <a:pt x="21600" y="20158"/>
                  </a:cubicBezTo>
                  <a:cubicBezTo>
                    <a:pt x="18216" y="21049"/>
                    <a:pt x="14712" y="21517"/>
                    <a:pt x="11185" y="21549"/>
                  </a:cubicBezTo>
                  <a:cubicBezTo>
                    <a:pt x="7401" y="21583"/>
                    <a:pt x="3632" y="21114"/>
                    <a:pt x="0" y="20158"/>
                  </a:cubicBezTo>
                  <a:cubicBezTo>
                    <a:pt x="1219" y="17190"/>
                    <a:pt x="1933" y="14074"/>
                    <a:pt x="2120" y="10915"/>
                  </a:cubicBezTo>
                  <a:cubicBezTo>
                    <a:pt x="2311" y="7676"/>
                    <a:pt x="1945" y="4429"/>
                    <a:pt x="1035" y="1290"/>
                  </a:cubicBezTo>
                  <a:close/>
                </a:path>
              </a:pathLst>
            </a:custGeom>
            <a:solidFill>
              <a:srgbClr val="515455"/>
            </a:solidFill>
            <a:ln w="25400" cap="flat">
              <a:noFill/>
              <a:prstDash val="solid"/>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r>
                <a:rPr lang="en-US" sz="788">
                  <a:solidFill>
                    <a:srgbClr val="F7F5F7"/>
                  </a:solidFill>
                  <a:latin typeface="Aptos" panose="020B0004020202020204" pitchFamily="34" charset="0"/>
                  <a:ea typeface="+mn-ea"/>
                  <a:cs typeface="Arial" panose="020B0604020202020204" pitchFamily="34" charset="0"/>
                  <a:sym typeface="Helvetica Neue Medium"/>
                </a:rPr>
                <a:t>D</a:t>
              </a:r>
              <a:endParaRPr sz="788">
                <a:solidFill>
                  <a:srgbClr val="F7F5F7"/>
                </a:solidFill>
                <a:latin typeface="Aptos" panose="020B0004020202020204" pitchFamily="34" charset="0"/>
                <a:ea typeface="+mn-ea"/>
                <a:cs typeface="Arial" panose="020B0604020202020204" pitchFamily="34" charset="0"/>
                <a:sym typeface="Helvetica Neue Medium"/>
              </a:endParaRPr>
            </a:p>
          </p:txBody>
        </p:sp>
        <p:sp>
          <p:nvSpPr>
            <p:cNvPr id="136" name="Shape">
              <a:extLst>
                <a:ext uri="{FF2B5EF4-FFF2-40B4-BE49-F238E27FC236}">
                  <a16:creationId xmlns:a16="http://schemas.microsoft.com/office/drawing/2014/main" id="{9BB13DD3-1BB3-0F59-F9D2-9DAF81890248}"/>
                </a:ext>
              </a:extLst>
            </p:cNvPr>
            <p:cNvSpPr/>
            <p:nvPr/>
          </p:nvSpPr>
          <p:spPr>
            <a:xfrm>
              <a:off x="10094279" y="8784817"/>
              <a:ext cx="1012373" cy="1126109"/>
            </a:xfrm>
            <a:custGeom>
              <a:avLst/>
              <a:gdLst/>
              <a:ahLst/>
              <a:cxnLst>
                <a:cxn ang="0">
                  <a:pos x="wd2" y="hd2"/>
                </a:cxn>
                <a:cxn ang="5400000">
                  <a:pos x="wd2" y="hd2"/>
                </a:cxn>
                <a:cxn ang="10800000">
                  <a:pos x="wd2" y="hd2"/>
                </a:cxn>
                <a:cxn ang="16200000">
                  <a:pos x="wd2" y="hd2"/>
                </a:cxn>
              </a:cxnLst>
              <a:rect l="0" t="0" r="r" b="b"/>
              <a:pathLst>
                <a:path w="21499" h="21600" extrusionOk="0">
                  <a:moveTo>
                    <a:pt x="20125" y="0"/>
                  </a:moveTo>
                  <a:cubicBezTo>
                    <a:pt x="16246" y="987"/>
                    <a:pt x="12551" y="2488"/>
                    <a:pt x="9160" y="4454"/>
                  </a:cubicBezTo>
                  <a:cubicBezTo>
                    <a:pt x="5720" y="6449"/>
                    <a:pt x="2632" y="8899"/>
                    <a:pt x="0" y="11723"/>
                  </a:cubicBezTo>
                  <a:cubicBezTo>
                    <a:pt x="2427" y="13860"/>
                    <a:pt x="5121" y="15735"/>
                    <a:pt x="8025" y="17313"/>
                  </a:cubicBezTo>
                  <a:cubicBezTo>
                    <a:pt x="11497" y="19198"/>
                    <a:pt x="15241" y="20640"/>
                    <a:pt x="19150" y="21600"/>
                  </a:cubicBezTo>
                  <a:cubicBezTo>
                    <a:pt x="20567" y="18031"/>
                    <a:pt x="21353" y="14282"/>
                    <a:pt x="21481" y="10492"/>
                  </a:cubicBezTo>
                  <a:cubicBezTo>
                    <a:pt x="21600" y="6953"/>
                    <a:pt x="21143" y="3418"/>
                    <a:pt x="20125" y="0"/>
                  </a:cubicBezTo>
                  <a:close/>
                </a:path>
              </a:pathLst>
            </a:custGeom>
            <a:solidFill>
              <a:srgbClr val="A1A48C"/>
            </a:solidFill>
            <a:ln w="25400" cap="flat">
              <a:noFill/>
              <a:prstDash val="solid"/>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137" name="Shape">
              <a:extLst>
                <a:ext uri="{FF2B5EF4-FFF2-40B4-BE49-F238E27FC236}">
                  <a16:creationId xmlns:a16="http://schemas.microsoft.com/office/drawing/2014/main" id="{1DA904AC-BB12-A6AC-E7A1-84811224905F}"/>
                </a:ext>
              </a:extLst>
            </p:cNvPr>
            <p:cNvSpPr/>
            <p:nvPr/>
          </p:nvSpPr>
          <p:spPr>
            <a:xfrm>
              <a:off x="12010685" y="8788181"/>
              <a:ext cx="1014332" cy="1121800"/>
            </a:xfrm>
            <a:custGeom>
              <a:avLst/>
              <a:gdLst/>
              <a:ahLst/>
              <a:cxnLst>
                <a:cxn ang="0">
                  <a:pos x="wd2" y="hd2"/>
                </a:cxn>
                <a:cxn ang="5400000">
                  <a:pos x="wd2" y="hd2"/>
                </a:cxn>
                <a:cxn ang="10800000">
                  <a:pos x="wd2" y="hd2"/>
                </a:cxn>
                <a:cxn ang="16200000">
                  <a:pos x="wd2" y="hd2"/>
                </a:cxn>
              </a:cxnLst>
              <a:rect l="0" t="0" r="r" b="b"/>
              <a:pathLst>
                <a:path w="21465" h="21600" extrusionOk="0">
                  <a:moveTo>
                    <a:pt x="1365" y="0"/>
                  </a:moveTo>
                  <a:cubicBezTo>
                    <a:pt x="314" y="3507"/>
                    <a:pt x="-135" y="7142"/>
                    <a:pt x="36" y="10774"/>
                  </a:cubicBezTo>
                  <a:cubicBezTo>
                    <a:pt x="209" y="14476"/>
                    <a:pt x="1024" y="18129"/>
                    <a:pt x="2450" y="21600"/>
                  </a:cubicBezTo>
                  <a:cubicBezTo>
                    <a:pt x="6062" y="20633"/>
                    <a:pt x="9535" y="19279"/>
                    <a:pt x="12795" y="17565"/>
                  </a:cubicBezTo>
                  <a:cubicBezTo>
                    <a:pt x="15920" y="15923"/>
                    <a:pt x="18829" y="13961"/>
                    <a:pt x="21465" y="11718"/>
                  </a:cubicBezTo>
                  <a:cubicBezTo>
                    <a:pt x="19047" y="9068"/>
                    <a:pt x="16221" y="6750"/>
                    <a:pt x="13075" y="4834"/>
                  </a:cubicBezTo>
                  <a:cubicBezTo>
                    <a:pt x="9489" y="2650"/>
                    <a:pt x="5533" y="1017"/>
                    <a:pt x="1365" y="0"/>
                  </a:cubicBezTo>
                  <a:close/>
                </a:path>
              </a:pathLst>
            </a:custGeom>
            <a:solidFill>
              <a:srgbClr val="405C72">
                <a:alpha val="50000"/>
              </a:srgbClr>
            </a:solidFill>
            <a:ln w="25400" cap="flat">
              <a:noFill/>
              <a:prstDash val="solid"/>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138" name="Shape">
              <a:extLst>
                <a:ext uri="{FF2B5EF4-FFF2-40B4-BE49-F238E27FC236}">
                  <a16:creationId xmlns:a16="http://schemas.microsoft.com/office/drawing/2014/main" id="{778865F0-2F86-D869-9B94-84F6E293A82D}"/>
                </a:ext>
              </a:extLst>
            </p:cNvPr>
            <p:cNvSpPr/>
            <p:nvPr/>
          </p:nvSpPr>
          <p:spPr>
            <a:xfrm>
              <a:off x="6483749" y="2832011"/>
              <a:ext cx="10142234" cy="10142248"/>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moveTo>
                    <a:pt x="9839" y="825"/>
                  </a:moveTo>
                  <a:cubicBezTo>
                    <a:pt x="12155" y="825"/>
                    <a:pt x="14472" y="1750"/>
                    <a:pt x="16239" y="3600"/>
                  </a:cubicBezTo>
                  <a:cubicBezTo>
                    <a:pt x="19773" y="7299"/>
                    <a:pt x="19773" y="13296"/>
                    <a:pt x="16239" y="16995"/>
                  </a:cubicBezTo>
                  <a:cubicBezTo>
                    <a:pt x="12704" y="20694"/>
                    <a:pt x="6974" y="20694"/>
                    <a:pt x="3439" y="16995"/>
                  </a:cubicBezTo>
                  <a:cubicBezTo>
                    <a:pt x="-95" y="13296"/>
                    <a:pt x="-95" y="7299"/>
                    <a:pt x="3439" y="3600"/>
                  </a:cubicBezTo>
                  <a:cubicBezTo>
                    <a:pt x="5206" y="1750"/>
                    <a:pt x="7523" y="825"/>
                    <a:pt x="9839" y="825"/>
                  </a:cubicBezTo>
                  <a:close/>
                </a:path>
              </a:pathLst>
            </a:custGeom>
            <a:solidFill>
              <a:srgbClr val="E8E9DF"/>
            </a:solidFill>
            <a:ln w="12700">
              <a:noFill/>
              <a:miter lim="400000"/>
            </a:ln>
          </p:spPr>
          <p:txBody>
            <a:bodyPr lIns="0" tIns="0" rIns="0" bIns="0" anchor="ct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139" name="Line">
              <a:extLst>
                <a:ext uri="{FF2B5EF4-FFF2-40B4-BE49-F238E27FC236}">
                  <a16:creationId xmlns:a16="http://schemas.microsoft.com/office/drawing/2014/main" id="{6571AAF8-B084-5D97-9A96-710FBF80CF4E}"/>
                </a:ext>
              </a:extLst>
            </p:cNvPr>
            <p:cNvSpPr/>
            <p:nvPr/>
          </p:nvSpPr>
          <p:spPr>
            <a:xfrm>
              <a:off x="7088111" y="3452367"/>
              <a:ext cx="2489950" cy="24891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183" y="16675"/>
                    <a:pt x="5284" y="12210"/>
                    <a:pt x="9136" y="8445"/>
                  </a:cubicBezTo>
                  <a:cubicBezTo>
                    <a:pt x="12754" y="4909"/>
                    <a:pt x="16975" y="2049"/>
                    <a:pt x="21600" y="0"/>
                  </a:cubicBezTo>
                </a:path>
              </a:pathLst>
            </a:custGeom>
            <a:ln w="25400">
              <a:noFill/>
              <a:custDash>
                <a:ds d="200000" sp="200000"/>
              </a:custDash>
              <a:miter lim="400000"/>
              <a:tailEnd type="triangle"/>
            </a:ln>
          </p:spPr>
          <p:txBody>
            <a:bodyPr lIns="0" tIns="0" rIns="0" bIns="0" anchor="ct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140" name="Line">
              <a:extLst>
                <a:ext uri="{FF2B5EF4-FFF2-40B4-BE49-F238E27FC236}">
                  <a16:creationId xmlns:a16="http://schemas.microsoft.com/office/drawing/2014/main" id="{D33217DA-4A6A-C7E9-E25F-F2F155838339}"/>
                </a:ext>
              </a:extLst>
            </p:cNvPr>
            <p:cNvSpPr/>
            <p:nvPr/>
          </p:nvSpPr>
          <p:spPr>
            <a:xfrm>
              <a:off x="13532671" y="3443529"/>
              <a:ext cx="2492319" cy="24754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042" y="2267"/>
                    <a:pt x="9603" y="5490"/>
                    <a:pt x="13434" y="9494"/>
                  </a:cubicBezTo>
                  <a:cubicBezTo>
                    <a:pt x="16819" y="13033"/>
                    <a:pt x="19581" y="17127"/>
                    <a:pt x="21600" y="21600"/>
                  </a:cubicBezTo>
                </a:path>
              </a:pathLst>
            </a:custGeom>
            <a:ln w="25400">
              <a:noFill/>
              <a:custDash>
                <a:ds d="200000" sp="200000"/>
              </a:custDash>
              <a:miter lim="400000"/>
              <a:tailEnd type="triangle"/>
            </a:ln>
          </p:spPr>
          <p:txBody>
            <a:bodyPr lIns="0" tIns="0" rIns="0" bIns="0" anchor="ct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141" name="A">
              <a:extLst>
                <a:ext uri="{FF2B5EF4-FFF2-40B4-BE49-F238E27FC236}">
                  <a16:creationId xmlns:a16="http://schemas.microsoft.com/office/drawing/2014/main" id="{35ABE7D7-D77C-05A5-A152-F8C41F2530BB}"/>
                </a:ext>
              </a:extLst>
            </p:cNvPr>
            <p:cNvSpPr txBox="1"/>
            <p:nvPr/>
          </p:nvSpPr>
          <p:spPr>
            <a:xfrm>
              <a:off x="11187146" y="6390316"/>
              <a:ext cx="821280" cy="355973"/>
            </a:xfrm>
            <a:prstGeom prst="rect">
              <a:avLst/>
            </a:prstGeom>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288" tIns="14288" rIns="14288" bIns="14288">
              <a:spAutoFit/>
            </a:bodyPr>
            <a:lstStyle>
              <a:lvl1pPr>
                <a:defRPr sz="2500" b="0">
                  <a:solidFill>
                    <a:srgbClr val="F7F6F6"/>
                  </a:solidFill>
                  <a:latin typeface="Barlow Medium"/>
                  <a:ea typeface="Barlow Medium"/>
                  <a:cs typeface="Barlow Medium"/>
                  <a:sym typeface="Barlow Medium"/>
                </a:defRPr>
              </a:lvl1pPr>
            </a:lstStyle>
            <a:p>
              <a:pPr algn="ctr" defTabSz="232172" hangingPunct="0">
                <a:buClrTx/>
                <a:defRPr/>
              </a:pPr>
              <a:r>
                <a:rPr sz="675">
                  <a:latin typeface="Aptos" panose="020B0004020202020204" pitchFamily="34" charset="0"/>
                  <a:cs typeface="Arial" panose="020B0604020202020204" pitchFamily="34" charset="0"/>
                </a:rPr>
                <a:t>A</a:t>
              </a:r>
            </a:p>
          </p:txBody>
        </p:sp>
        <p:sp>
          <p:nvSpPr>
            <p:cNvPr id="142" name="C">
              <a:extLst>
                <a:ext uri="{FF2B5EF4-FFF2-40B4-BE49-F238E27FC236}">
                  <a16:creationId xmlns:a16="http://schemas.microsoft.com/office/drawing/2014/main" id="{F40C70CC-CFE0-D824-27D9-B71836581E39}"/>
                </a:ext>
              </a:extLst>
            </p:cNvPr>
            <p:cNvSpPr txBox="1"/>
            <p:nvPr/>
          </p:nvSpPr>
          <p:spPr>
            <a:xfrm>
              <a:off x="12251314" y="8308142"/>
              <a:ext cx="821280" cy="355973"/>
            </a:xfrm>
            <a:prstGeom prst="rect">
              <a:avLst/>
            </a:prstGeom>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288" tIns="14288" rIns="14288" bIns="14288">
              <a:spAutoFit/>
            </a:bodyPr>
            <a:lstStyle>
              <a:lvl1pPr>
                <a:defRPr sz="2500" b="0">
                  <a:solidFill>
                    <a:srgbClr val="F7F6F6"/>
                  </a:solidFill>
                  <a:latin typeface="Barlow Medium"/>
                  <a:ea typeface="Barlow Medium"/>
                  <a:cs typeface="Barlow Medium"/>
                  <a:sym typeface="Barlow Medium"/>
                </a:defRPr>
              </a:lvl1pPr>
            </a:lstStyle>
            <a:p>
              <a:pPr algn="ctr" defTabSz="232172" hangingPunct="0">
                <a:buClrTx/>
                <a:defRPr/>
              </a:pPr>
              <a:r>
                <a:rPr sz="675">
                  <a:latin typeface="Aptos" panose="020B0004020202020204" pitchFamily="34" charset="0"/>
                  <a:cs typeface="Arial" panose="020B0604020202020204" pitchFamily="34" charset="0"/>
                </a:rPr>
                <a:t>C</a:t>
              </a:r>
            </a:p>
          </p:txBody>
        </p:sp>
        <p:sp>
          <p:nvSpPr>
            <p:cNvPr id="143" name="B">
              <a:extLst>
                <a:ext uri="{FF2B5EF4-FFF2-40B4-BE49-F238E27FC236}">
                  <a16:creationId xmlns:a16="http://schemas.microsoft.com/office/drawing/2014/main" id="{8FD72C7B-D6B2-CB8E-7ACB-ED2D3870EB5F}"/>
                </a:ext>
              </a:extLst>
            </p:cNvPr>
            <p:cNvSpPr txBox="1"/>
            <p:nvPr/>
          </p:nvSpPr>
          <p:spPr>
            <a:xfrm>
              <a:off x="12261390" y="7058703"/>
              <a:ext cx="821280" cy="355973"/>
            </a:xfrm>
            <a:prstGeom prst="rect">
              <a:avLst/>
            </a:prstGeom>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288" tIns="14288" rIns="14288" bIns="14288">
              <a:spAutoFit/>
            </a:bodyPr>
            <a:lstStyle>
              <a:lvl1pPr>
                <a:defRPr sz="2500" b="0">
                  <a:solidFill>
                    <a:srgbClr val="F7F6F6"/>
                  </a:solidFill>
                  <a:latin typeface="Barlow Medium"/>
                  <a:ea typeface="Barlow Medium"/>
                  <a:cs typeface="Barlow Medium"/>
                  <a:sym typeface="Barlow Medium"/>
                </a:defRPr>
              </a:lvl1pPr>
            </a:lstStyle>
            <a:p>
              <a:pPr algn="ctr" defTabSz="232172" hangingPunct="0">
                <a:buClrTx/>
                <a:defRPr/>
              </a:pPr>
              <a:r>
                <a:rPr sz="675">
                  <a:latin typeface="Aptos" panose="020B0004020202020204" pitchFamily="34" charset="0"/>
                  <a:cs typeface="Arial" panose="020B0604020202020204" pitchFamily="34" charset="0"/>
                </a:rPr>
                <a:t>B</a:t>
              </a:r>
            </a:p>
          </p:txBody>
        </p:sp>
        <p:sp>
          <p:nvSpPr>
            <p:cNvPr id="144" name="F">
              <a:extLst>
                <a:ext uri="{FF2B5EF4-FFF2-40B4-BE49-F238E27FC236}">
                  <a16:creationId xmlns:a16="http://schemas.microsoft.com/office/drawing/2014/main" id="{661C51D7-8975-4CBB-E09C-7CBB51C372AB}"/>
                </a:ext>
              </a:extLst>
            </p:cNvPr>
            <p:cNvSpPr txBox="1"/>
            <p:nvPr/>
          </p:nvSpPr>
          <p:spPr>
            <a:xfrm>
              <a:off x="10111814" y="7058703"/>
              <a:ext cx="821280" cy="355973"/>
            </a:xfrm>
            <a:prstGeom prst="rect">
              <a:avLst/>
            </a:prstGeom>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288" tIns="14288" rIns="14288" bIns="14288">
              <a:spAutoFit/>
            </a:bodyPr>
            <a:lstStyle>
              <a:lvl1pPr>
                <a:defRPr sz="2500" b="0">
                  <a:solidFill>
                    <a:srgbClr val="F7F6F6"/>
                  </a:solidFill>
                  <a:latin typeface="Barlow Medium"/>
                  <a:ea typeface="Barlow Medium"/>
                  <a:cs typeface="Barlow Medium"/>
                  <a:sym typeface="Barlow Medium"/>
                </a:defRPr>
              </a:lvl1pPr>
            </a:lstStyle>
            <a:p>
              <a:pPr algn="ctr" defTabSz="232172" hangingPunct="0">
                <a:buClrTx/>
                <a:defRPr/>
              </a:pPr>
              <a:r>
                <a:rPr sz="675">
                  <a:latin typeface="Aptos" panose="020B0004020202020204" pitchFamily="34" charset="0"/>
                  <a:cs typeface="Arial" panose="020B0604020202020204" pitchFamily="34" charset="0"/>
                </a:rPr>
                <a:t>F</a:t>
              </a:r>
            </a:p>
          </p:txBody>
        </p:sp>
        <p:sp>
          <p:nvSpPr>
            <p:cNvPr id="145" name="Placeholder text">
              <a:extLst>
                <a:ext uri="{FF2B5EF4-FFF2-40B4-BE49-F238E27FC236}">
                  <a16:creationId xmlns:a16="http://schemas.microsoft.com/office/drawing/2014/main" id="{7A42AF48-E06A-DA49-7382-ECD515B3C3F5}"/>
                </a:ext>
              </a:extLst>
            </p:cNvPr>
            <p:cNvSpPr/>
            <p:nvPr/>
          </p:nvSpPr>
          <p:spPr>
            <a:xfrm rot="178670" flipH="1" flipV="1">
              <a:off x="9459970" y="2159917"/>
              <a:ext cx="4202461" cy="103201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scene3d>
              <a:camera prst="orthographicFront">
                <a:rot lat="13477" lon="21300299" rev="10954091"/>
              </a:camera>
              <a:lightRig rig="threePt" dir="t"/>
            </a:scene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vert="horz" wrap="none" lIns="14288" tIns="14288" rIns="14288" bIns="14288" numCol="1" anchor="t" anchorCtr="0">
              <a:prstTxWarp prst="textArchUp">
                <a:avLst>
                  <a:gd name="adj" fmla="val 12950573"/>
                </a:avLst>
              </a:prstTxWarp>
              <a:spAutoFit/>
            </a:bodyPr>
            <a:lstStyle>
              <a:lvl1pPr algn="l">
                <a:defRPr b="0">
                  <a:solidFill>
                    <a:srgbClr val="535454"/>
                  </a:solidFill>
                  <a:latin typeface="Barlow Bold"/>
                  <a:ea typeface="Barlow Bold"/>
                  <a:cs typeface="Barlow Bold"/>
                  <a:sym typeface="Barlow Bold"/>
                </a:defRPr>
              </a:lvl1pPr>
            </a:lstStyle>
            <a:p>
              <a:pPr algn="ctr" defTabSz="232172" hangingPunct="0">
                <a:buClrTx/>
                <a:defRPr/>
              </a:pPr>
              <a:r>
                <a:rPr lang="en-US" sz="788" b="1">
                  <a:solidFill>
                    <a:srgbClr val="0D113D"/>
                  </a:solidFill>
                  <a:latin typeface="Aptos" panose="020B0004020202020204" pitchFamily="34" charset="0"/>
                  <a:cs typeface="Arial" panose="020B0604020202020204" pitchFamily="34" charset="0"/>
                </a:rPr>
                <a:t>CJADC2 EXPERTISE</a:t>
              </a:r>
              <a:endParaRPr sz="788" b="1">
                <a:solidFill>
                  <a:srgbClr val="0D113D"/>
                </a:solidFill>
                <a:latin typeface="Aptos" panose="020B0004020202020204" pitchFamily="34" charset="0"/>
                <a:cs typeface="Arial" panose="020B0604020202020204" pitchFamily="34" charset="0"/>
              </a:endParaRPr>
            </a:p>
          </p:txBody>
        </p:sp>
        <p:sp>
          <p:nvSpPr>
            <p:cNvPr id="146" name="Placeholder text">
              <a:extLst>
                <a:ext uri="{FF2B5EF4-FFF2-40B4-BE49-F238E27FC236}">
                  <a16:creationId xmlns:a16="http://schemas.microsoft.com/office/drawing/2014/main" id="{2A97E14E-A6D1-FA44-3127-E36F634FC1D9}"/>
                </a:ext>
              </a:extLst>
            </p:cNvPr>
            <p:cNvSpPr/>
            <p:nvPr/>
          </p:nvSpPr>
          <p:spPr>
            <a:xfrm rot="5400000">
              <a:off x="14130176" y="7176600"/>
              <a:ext cx="3425996" cy="106959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14288" tIns="14288" rIns="14288" bIns="14288" numCol="1" anchor="t">
              <a:prstTxWarp prst="textArchUp">
                <a:avLst>
                  <a:gd name="adj" fmla="val 9934704"/>
                </a:avLst>
              </a:prstTxWarp>
              <a:spAutoFit/>
            </a:bodyPr>
            <a:lstStyle>
              <a:lvl1pPr algn="l">
                <a:defRPr b="0">
                  <a:solidFill>
                    <a:srgbClr val="535454"/>
                  </a:solidFill>
                  <a:latin typeface="Barlow Bold"/>
                  <a:ea typeface="Barlow Bold"/>
                  <a:cs typeface="Barlow Bold"/>
                  <a:sym typeface="Barlow Bold"/>
                </a:defRPr>
              </a:lvl1pPr>
            </a:lstStyle>
            <a:p>
              <a:pPr algn="ctr" defTabSz="232172" hangingPunct="0">
                <a:buClrTx/>
                <a:defRPr/>
              </a:pPr>
              <a:r>
                <a:rPr lang="en-US" sz="788" b="1">
                  <a:solidFill>
                    <a:srgbClr val="0D113D"/>
                  </a:solidFill>
                  <a:latin typeface="Aptos" panose="020B0004020202020204" pitchFamily="34" charset="0"/>
                  <a:cs typeface="Arial" panose="020B0604020202020204" pitchFamily="34" charset="0"/>
                </a:rPr>
                <a:t>EXPERIMENTATION</a:t>
              </a:r>
              <a:endParaRPr sz="788" b="1">
                <a:solidFill>
                  <a:srgbClr val="0D113D"/>
                </a:solidFill>
                <a:latin typeface="Aptos" panose="020B0004020202020204" pitchFamily="34" charset="0"/>
                <a:cs typeface="Arial" panose="020B0604020202020204" pitchFamily="34" charset="0"/>
              </a:endParaRPr>
            </a:p>
          </p:txBody>
        </p:sp>
        <p:sp>
          <p:nvSpPr>
            <p:cNvPr id="147" name="Placeholder text">
              <a:extLst>
                <a:ext uri="{FF2B5EF4-FFF2-40B4-BE49-F238E27FC236}">
                  <a16:creationId xmlns:a16="http://schemas.microsoft.com/office/drawing/2014/main" id="{33870D1C-3791-4A27-D4C1-334FE10F1F56}"/>
                </a:ext>
              </a:extLst>
            </p:cNvPr>
            <p:cNvSpPr/>
            <p:nvPr/>
          </p:nvSpPr>
          <p:spPr>
            <a:xfrm rot="16200000">
              <a:off x="5660586" y="7099221"/>
              <a:ext cx="3443433" cy="128865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14288" tIns="14288" rIns="14288" bIns="14288" numCol="1" anchor="t">
              <a:prstTxWarp prst="textArchUp">
                <a:avLst>
                  <a:gd name="adj" fmla="val 6279005"/>
                </a:avLst>
              </a:prstTxWarp>
              <a:spAutoFit/>
            </a:bodyPr>
            <a:lstStyle>
              <a:lvl1pPr algn="l">
                <a:defRPr b="0">
                  <a:solidFill>
                    <a:srgbClr val="535454"/>
                  </a:solidFill>
                  <a:latin typeface="Barlow Bold"/>
                  <a:ea typeface="Barlow Bold"/>
                  <a:cs typeface="Barlow Bold"/>
                  <a:sym typeface="Barlow Bold"/>
                </a:defRPr>
              </a:lvl1pPr>
            </a:lstStyle>
            <a:p>
              <a:pPr algn="ctr" defTabSz="232172" hangingPunct="0">
                <a:buClrTx/>
                <a:defRPr/>
              </a:pPr>
              <a:r>
                <a:rPr lang="en-US" sz="788" b="1">
                  <a:solidFill>
                    <a:srgbClr val="0D113D"/>
                  </a:solidFill>
                  <a:latin typeface="Aptos" panose="020B0004020202020204" pitchFamily="34" charset="0"/>
                  <a:cs typeface="Arial" panose="020B0604020202020204" pitchFamily="34" charset="0"/>
                </a:rPr>
                <a:t>VALIDATION</a:t>
              </a:r>
              <a:endParaRPr sz="788" b="1">
                <a:solidFill>
                  <a:srgbClr val="0D113D"/>
                </a:solidFill>
                <a:latin typeface="Aptos" panose="020B0004020202020204" pitchFamily="34" charset="0"/>
                <a:cs typeface="Arial" panose="020B0604020202020204" pitchFamily="34" charset="0"/>
              </a:endParaRPr>
            </a:p>
          </p:txBody>
        </p:sp>
        <p:sp>
          <p:nvSpPr>
            <p:cNvPr id="148" name="Circle">
              <a:extLst>
                <a:ext uri="{FF2B5EF4-FFF2-40B4-BE49-F238E27FC236}">
                  <a16:creationId xmlns:a16="http://schemas.microsoft.com/office/drawing/2014/main" id="{9FC00399-26B6-F0BB-5C72-4C24DDEEFC24}"/>
                </a:ext>
              </a:extLst>
            </p:cNvPr>
            <p:cNvSpPr/>
            <p:nvPr/>
          </p:nvSpPr>
          <p:spPr>
            <a:xfrm>
              <a:off x="13869524" y="8949905"/>
              <a:ext cx="537270" cy="537269"/>
            </a:xfrm>
            <a:prstGeom prst="ellipse">
              <a:avLst/>
            </a:prstGeom>
            <a:solidFill>
              <a:srgbClr val="0D113D"/>
            </a:solidFill>
            <a:ln w="12700" cap="flat">
              <a:noFill/>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149" name="Shape">
              <a:extLst>
                <a:ext uri="{FF2B5EF4-FFF2-40B4-BE49-F238E27FC236}">
                  <a16:creationId xmlns:a16="http://schemas.microsoft.com/office/drawing/2014/main" id="{A346BFFB-FF3B-CF28-4382-A8D06704BEF9}"/>
                </a:ext>
              </a:extLst>
            </p:cNvPr>
            <p:cNvSpPr/>
            <p:nvPr/>
          </p:nvSpPr>
          <p:spPr>
            <a:xfrm>
              <a:off x="14119279" y="9106537"/>
              <a:ext cx="315337" cy="350327"/>
            </a:xfrm>
            <a:custGeom>
              <a:avLst/>
              <a:gdLst/>
              <a:ahLst/>
              <a:cxnLst>
                <a:cxn ang="0">
                  <a:pos x="wd2" y="hd2"/>
                </a:cxn>
                <a:cxn ang="5400000">
                  <a:pos x="wd2" y="hd2"/>
                </a:cxn>
                <a:cxn ang="10800000">
                  <a:pos x="wd2" y="hd2"/>
                </a:cxn>
                <a:cxn ang="16200000">
                  <a:pos x="wd2" y="hd2"/>
                </a:cxn>
              </a:cxnLst>
              <a:rect l="0" t="0" r="r" b="b"/>
              <a:pathLst>
                <a:path w="21600" h="21600" extrusionOk="0">
                  <a:moveTo>
                    <a:pt x="21600" y="11436"/>
                  </a:moveTo>
                  <a:lnTo>
                    <a:pt x="8875" y="0"/>
                  </a:lnTo>
                  <a:lnTo>
                    <a:pt x="0" y="2059"/>
                  </a:lnTo>
                  <a:lnTo>
                    <a:pt x="3454" y="5169"/>
                  </a:lnTo>
                  <a:lnTo>
                    <a:pt x="3192" y="6850"/>
                  </a:lnTo>
                  <a:lnTo>
                    <a:pt x="6750" y="10052"/>
                  </a:lnTo>
                  <a:lnTo>
                    <a:pt x="5490" y="11512"/>
                  </a:lnTo>
                  <a:lnTo>
                    <a:pt x="2410" y="8864"/>
                  </a:lnTo>
                  <a:lnTo>
                    <a:pt x="953" y="11886"/>
                  </a:lnTo>
                  <a:lnTo>
                    <a:pt x="11639" y="21600"/>
                  </a:lnTo>
                  <a:cubicBezTo>
                    <a:pt x="14159" y="20558"/>
                    <a:pt x="16388" y="19022"/>
                    <a:pt x="18162" y="17104"/>
                  </a:cubicBezTo>
                  <a:cubicBezTo>
                    <a:pt x="19707" y="15434"/>
                    <a:pt x="20875" y="13509"/>
                    <a:pt x="21600" y="11436"/>
                  </a:cubicBezTo>
                  <a:close/>
                </a:path>
              </a:pathLst>
            </a:custGeom>
            <a:solidFill>
              <a:srgbClr val="525455">
                <a:lumMod val="60000"/>
                <a:lumOff val="40000"/>
                <a:alpha val="20000"/>
              </a:srgbClr>
            </a:solidFill>
            <a:ln w="12700" cap="flat">
              <a:noFill/>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150" name="Shape">
              <a:extLst>
                <a:ext uri="{FF2B5EF4-FFF2-40B4-BE49-F238E27FC236}">
                  <a16:creationId xmlns:a16="http://schemas.microsoft.com/office/drawing/2014/main" id="{3A115965-3B4A-C0EA-0673-EE55134BB450}"/>
                </a:ext>
              </a:extLst>
            </p:cNvPr>
            <p:cNvSpPr/>
            <p:nvPr/>
          </p:nvSpPr>
          <p:spPr>
            <a:xfrm>
              <a:off x="14075845" y="9099541"/>
              <a:ext cx="140083" cy="214471"/>
            </a:xfrm>
            <a:custGeom>
              <a:avLst/>
              <a:gdLst/>
              <a:ahLst/>
              <a:cxnLst>
                <a:cxn ang="0">
                  <a:pos x="wd2" y="hd2"/>
                </a:cxn>
                <a:cxn ang="5400000">
                  <a:pos x="wd2" y="hd2"/>
                </a:cxn>
                <a:cxn ang="10800000">
                  <a:pos x="wd2" y="hd2"/>
                </a:cxn>
                <a:cxn ang="16200000">
                  <a:pos x="wd2" y="hd2"/>
                </a:cxn>
              </a:cxnLst>
              <a:rect l="0" t="0" r="r" b="b"/>
              <a:pathLst>
                <a:path w="21513" h="21591" extrusionOk="0">
                  <a:moveTo>
                    <a:pt x="12133" y="3705"/>
                  </a:moveTo>
                  <a:lnTo>
                    <a:pt x="1263" y="3705"/>
                  </a:lnTo>
                  <a:cubicBezTo>
                    <a:pt x="1093" y="3705"/>
                    <a:pt x="928" y="3666"/>
                    <a:pt x="798" y="3594"/>
                  </a:cubicBezTo>
                  <a:cubicBezTo>
                    <a:pt x="678" y="3528"/>
                    <a:pt x="594" y="3438"/>
                    <a:pt x="560" y="3337"/>
                  </a:cubicBezTo>
                  <a:lnTo>
                    <a:pt x="560" y="514"/>
                  </a:lnTo>
                  <a:cubicBezTo>
                    <a:pt x="555" y="373"/>
                    <a:pt x="640" y="238"/>
                    <a:pt x="793" y="140"/>
                  </a:cubicBezTo>
                  <a:cubicBezTo>
                    <a:pt x="918" y="60"/>
                    <a:pt x="1081" y="11"/>
                    <a:pt x="1254" y="0"/>
                  </a:cubicBezTo>
                  <a:lnTo>
                    <a:pt x="20447" y="0"/>
                  </a:lnTo>
                  <a:cubicBezTo>
                    <a:pt x="20614" y="-2"/>
                    <a:pt x="20776" y="39"/>
                    <a:pt x="20896" y="115"/>
                  </a:cubicBezTo>
                  <a:cubicBezTo>
                    <a:pt x="21022" y="193"/>
                    <a:pt x="21092" y="302"/>
                    <a:pt x="21092" y="415"/>
                  </a:cubicBezTo>
                  <a:lnTo>
                    <a:pt x="21092" y="3562"/>
                  </a:lnTo>
                  <a:cubicBezTo>
                    <a:pt x="21087" y="3658"/>
                    <a:pt x="21056" y="3753"/>
                    <a:pt x="21000" y="3842"/>
                  </a:cubicBezTo>
                  <a:cubicBezTo>
                    <a:pt x="20947" y="3928"/>
                    <a:pt x="20871" y="4008"/>
                    <a:pt x="20776" y="4078"/>
                  </a:cubicBezTo>
                  <a:lnTo>
                    <a:pt x="14615" y="7758"/>
                  </a:lnTo>
                  <a:cubicBezTo>
                    <a:pt x="14538" y="7808"/>
                    <a:pt x="14510" y="7882"/>
                    <a:pt x="14542" y="7950"/>
                  </a:cubicBezTo>
                  <a:cubicBezTo>
                    <a:pt x="14567" y="8001"/>
                    <a:pt x="14623" y="8042"/>
                    <a:pt x="14697" y="8064"/>
                  </a:cubicBezTo>
                  <a:cubicBezTo>
                    <a:pt x="15727" y="8167"/>
                    <a:pt x="16712" y="8411"/>
                    <a:pt x="17589" y="8779"/>
                  </a:cubicBezTo>
                  <a:cubicBezTo>
                    <a:pt x="18597" y="9202"/>
                    <a:pt x="19434" y="9776"/>
                    <a:pt x="20059" y="10445"/>
                  </a:cubicBezTo>
                  <a:cubicBezTo>
                    <a:pt x="20822" y="11262"/>
                    <a:pt x="21235" y="12169"/>
                    <a:pt x="21412" y="13104"/>
                  </a:cubicBezTo>
                  <a:cubicBezTo>
                    <a:pt x="21588" y="14039"/>
                    <a:pt x="21528" y="15007"/>
                    <a:pt x="21273" y="15951"/>
                  </a:cubicBezTo>
                  <a:cubicBezTo>
                    <a:pt x="21068" y="16709"/>
                    <a:pt x="20740" y="17451"/>
                    <a:pt x="20211" y="18132"/>
                  </a:cubicBezTo>
                  <a:cubicBezTo>
                    <a:pt x="19696" y="18796"/>
                    <a:pt x="18997" y="19394"/>
                    <a:pt x="18143" y="19891"/>
                  </a:cubicBezTo>
                  <a:cubicBezTo>
                    <a:pt x="16120" y="21069"/>
                    <a:pt x="13441" y="21598"/>
                    <a:pt x="10734" y="21591"/>
                  </a:cubicBezTo>
                  <a:cubicBezTo>
                    <a:pt x="9081" y="21587"/>
                    <a:pt x="7448" y="21385"/>
                    <a:pt x="5977" y="20953"/>
                  </a:cubicBezTo>
                  <a:cubicBezTo>
                    <a:pt x="4452" y="20506"/>
                    <a:pt x="3115" y="19817"/>
                    <a:pt x="2073" y="18929"/>
                  </a:cubicBezTo>
                  <a:cubicBezTo>
                    <a:pt x="862" y="17895"/>
                    <a:pt x="145" y="16650"/>
                    <a:pt x="13" y="15350"/>
                  </a:cubicBezTo>
                  <a:lnTo>
                    <a:pt x="2" y="14852"/>
                  </a:lnTo>
                  <a:cubicBezTo>
                    <a:pt x="-12" y="14739"/>
                    <a:pt x="49" y="14627"/>
                    <a:pt x="170" y="14546"/>
                  </a:cubicBezTo>
                  <a:cubicBezTo>
                    <a:pt x="295" y="14462"/>
                    <a:pt x="469" y="14420"/>
                    <a:pt x="646" y="14429"/>
                  </a:cubicBezTo>
                  <a:lnTo>
                    <a:pt x="5990" y="14429"/>
                  </a:lnTo>
                  <a:cubicBezTo>
                    <a:pt x="6127" y="14434"/>
                    <a:pt x="6257" y="14472"/>
                    <a:pt x="6355" y="14535"/>
                  </a:cubicBezTo>
                  <a:cubicBezTo>
                    <a:pt x="6460" y="14603"/>
                    <a:pt x="6522" y="14695"/>
                    <a:pt x="6526" y="14791"/>
                  </a:cubicBezTo>
                  <a:cubicBezTo>
                    <a:pt x="6610" y="15121"/>
                    <a:pt x="6718" y="15448"/>
                    <a:pt x="6850" y="15771"/>
                  </a:cubicBezTo>
                  <a:cubicBezTo>
                    <a:pt x="6942" y="15998"/>
                    <a:pt x="7046" y="16223"/>
                    <a:pt x="7161" y="16445"/>
                  </a:cubicBezTo>
                  <a:cubicBezTo>
                    <a:pt x="7666" y="17125"/>
                    <a:pt x="8547" y="17608"/>
                    <a:pt x="9568" y="17834"/>
                  </a:cubicBezTo>
                  <a:cubicBezTo>
                    <a:pt x="10568" y="18055"/>
                    <a:pt x="11702" y="18029"/>
                    <a:pt x="12693" y="17662"/>
                  </a:cubicBezTo>
                  <a:cubicBezTo>
                    <a:pt x="14380" y="17037"/>
                    <a:pt x="14922" y="15695"/>
                    <a:pt x="14955" y="14403"/>
                  </a:cubicBezTo>
                  <a:cubicBezTo>
                    <a:pt x="14994" y="12890"/>
                    <a:pt x="14322" y="11313"/>
                    <a:pt x="12282" y="10703"/>
                  </a:cubicBezTo>
                  <a:cubicBezTo>
                    <a:pt x="11786" y="10554"/>
                    <a:pt x="11242" y="10487"/>
                    <a:pt x="10698" y="10509"/>
                  </a:cubicBezTo>
                  <a:cubicBezTo>
                    <a:pt x="10298" y="10525"/>
                    <a:pt x="9905" y="10589"/>
                    <a:pt x="9540" y="10698"/>
                  </a:cubicBezTo>
                  <a:lnTo>
                    <a:pt x="8545" y="11086"/>
                  </a:lnTo>
                  <a:cubicBezTo>
                    <a:pt x="8397" y="11157"/>
                    <a:pt x="8216" y="11191"/>
                    <a:pt x="8034" y="11182"/>
                  </a:cubicBezTo>
                  <a:cubicBezTo>
                    <a:pt x="7838" y="11172"/>
                    <a:pt x="7656" y="11114"/>
                    <a:pt x="7523" y="11019"/>
                  </a:cubicBezTo>
                  <a:lnTo>
                    <a:pt x="4907" y="8740"/>
                  </a:lnTo>
                  <a:cubicBezTo>
                    <a:pt x="4780" y="8645"/>
                    <a:pt x="4719" y="8520"/>
                    <a:pt x="4739" y="8394"/>
                  </a:cubicBezTo>
                  <a:cubicBezTo>
                    <a:pt x="4758" y="8276"/>
                    <a:pt x="4847" y="8168"/>
                    <a:pt x="4987" y="8092"/>
                  </a:cubicBezTo>
                  <a:lnTo>
                    <a:pt x="12302" y="3940"/>
                  </a:lnTo>
                  <a:cubicBezTo>
                    <a:pt x="12347" y="3901"/>
                    <a:pt x="12360" y="3851"/>
                    <a:pt x="12336" y="3805"/>
                  </a:cubicBezTo>
                  <a:cubicBezTo>
                    <a:pt x="12306" y="3747"/>
                    <a:pt x="12226" y="3707"/>
                    <a:pt x="12133" y="3705"/>
                  </a:cubicBezTo>
                  <a:close/>
                </a:path>
              </a:pathLst>
            </a:custGeom>
            <a:solidFill>
              <a:srgbClr val="F6F6F6"/>
            </a:solidFill>
            <a:ln w="12700" cap="flat">
              <a:noFill/>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151" name="Circle">
              <a:extLst>
                <a:ext uri="{FF2B5EF4-FFF2-40B4-BE49-F238E27FC236}">
                  <a16:creationId xmlns:a16="http://schemas.microsoft.com/office/drawing/2014/main" id="{6C6BA700-DDBD-C684-3E85-82E399AA71A8}"/>
                </a:ext>
              </a:extLst>
            </p:cNvPr>
            <p:cNvSpPr/>
            <p:nvPr/>
          </p:nvSpPr>
          <p:spPr>
            <a:xfrm>
              <a:off x="8682291" y="5814637"/>
              <a:ext cx="537270" cy="537271"/>
            </a:xfrm>
            <a:prstGeom prst="ellipse">
              <a:avLst/>
            </a:prstGeom>
            <a:solidFill>
              <a:srgbClr val="FFC000"/>
            </a:solidFill>
            <a:ln w="12700" cap="flat">
              <a:noFill/>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152" name="Shape">
              <a:extLst>
                <a:ext uri="{FF2B5EF4-FFF2-40B4-BE49-F238E27FC236}">
                  <a16:creationId xmlns:a16="http://schemas.microsoft.com/office/drawing/2014/main" id="{14E46508-FF2C-A9DB-D077-307407906AA0}"/>
                </a:ext>
              </a:extLst>
            </p:cNvPr>
            <p:cNvSpPr/>
            <p:nvPr/>
          </p:nvSpPr>
          <p:spPr>
            <a:xfrm>
              <a:off x="8874425" y="5986650"/>
              <a:ext cx="299370" cy="339062"/>
            </a:xfrm>
            <a:custGeom>
              <a:avLst/>
              <a:gdLst/>
              <a:ahLst/>
              <a:cxnLst>
                <a:cxn ang="0">
                  <a:pos x="wd2" y="hd2"/>
                </a:cxn>
                <a:cxn ang="5400000">
                  <a:pos x="wd2" y="hd2"/>
                </a:cxn>
                <a:cxn ang="10800000">
                  <a:pos x="wd2" y="hd2"/>
                </a:cxn>
                <a:cxn ang="16200000">
                  <a:pos x="wd2" y="hd2"/>
                </a:cxn>
              </a:cxnLst>
              <a:rect l="0" t="0" r="r" b="b"/>
              <a:pathLst>
                <a:path w="21600" h="21600" extrusionOk="0">
                  <a:moveTo>
                    <a:pt x="21600" y="12382"/>
                  </a:moveTo>
                  <a:lnTo>
                    <a:pt x="7476" y="0"/>
                  </a:lnTo>
                  <a:lnTo>
                    <a:pt x="1839" y="423"/>
                  </a:lnTo>
                  <a:lnTo>
                    <a:pt x="0" y="11189"/>
                  </a:lnTo>
                  <a:lnTo>
                    <a:pt x="11813" y="21600"/>
                  </a:lnTo>
                  <a:cubicBezTo>
                    <a:pt x="14171" y="20625"/>
                    <a:pt x="16281" y="19239"/>
                    <a:pt x="18017" y="17525"/>
                  </a:cubicBezTo>
                  <a:cubicBezTo>
                    <a:pt x="19549" y="16013"/>
                    <a:pt x="20762" y="14271"/>
                    <a:pt x="21600" y="12382"/>
                  </a:cubicBezTo>
                  <a:close/>
                </a:path>
              </a:pathLst>
            </a:custGeom>
            <a:solidFill>
              <a:srgbClr val="000000">
                <a:alpha val="20000"/>
              </a:srgbClr>
            </a:solidFill>
            <a:ln w="12700" cap="flat">
              <a:noFill/>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153" name="Shape">
              <a:extLst>
                <a:ext uri="{FF2B5EF4-FFF2-40B4-BE49-F238E27FC236}">
                  <a16:creationId xmlns:a16="http://schemas.microsoft.com/office/drawing/2014/main" id="{0A34889A-FDD7-4C25-ABC9-4D744348894B}"/>
                </a:ext>
              </a:extLst>
            </p:cNvPr>
            <p:cNvSpPr/>
            <p:nvPr/>
          </p:nvSpPr>
          <p:spPr>
            <a:xfrm>
              <a:off x="8869444" y="5964576"/>
              <a:ext cx="140097" cy="216899"/>
            </a:xfrm>
            <a:custGeom>
              <a:avLst/>
              <a:gdLst/>
              <a:ahLst/>
              <a:cxnLst>
                <a:cxn ang="0">
                  <a:pos x="wd2" y="hd2"/>
                </a:cxn>
                <a:cxn ang="5400000">
                  <a:pos x="wd2" y="hd2"/>
                </a:cxn>
                <a:cxn ang="10800000">
                  <a:pos x="wd2" y="hd2"/>
                </a:cxn>
                <a:cxn ang="16200000">
                  <a:pos x="wd2" y="hd2"/>
                </a:cxn>
              </a:cxnLst>
              <a:rect l="0" t="0" r="r" b="b"/>
              <a:pathLst>
                <a:path w="21513" h="21551" extrusionOk="0">
                  <a:moveTo>
                    <a:pt x="10424" y="5"/>
                  </a:moveTo>
                  <a:cubicBezTo>
                    <a:pt x="9618" y="21"/>
                    <a:pt x="8814" y="85"/>
                    <a:pt x="8018" y="179"/>
                  </a:cubicBezTo>
                  <a:cubicBezTo>
                    <a:pt x="6661" y="339"/>
                    <a:pt x="5327" y="591"/>
                    <a:pt x="4125" y="1030"/>
                  </a:cubicBezTo>
                  <a:cubicBezTo>
                    <a:pt x="2985" y="1447"/>
                    <a:pt x="1997" y="2021"/>
                    <a:pt x="1276" y="2728"/>
                  </a:cubicBezTo>
                  <a:cubicBezTo>
                    <a:pt x="394" y="3592"/>
                    <a:pt x="-48" y="4614"/>
                    <a:pt x="4" y="5649"/>
                  </a:cubicBezTo>
                  <a:lnTo>
                    <a:pt x="4" y="14717"/>
                  </a:lnTo>
                  <a:cubicBezTo>
                    <a:pt x="-3" y="15687"/>
                    <a:pt x="285" y="16650"/>
                    <a:pt x="858" y="17546"/>
                  </a:cubicBezTo>
                  <a:cubicBezTo>
                    <a:pt x="1481" y="18521"/>
                    <a:pt x="2428" y="19401"/>
                    <a:pt x="3704" y="20058"/>
                  </a:cubicBezTo>
                  <a:cubicBezTo>
                    <a:pt x="4575" y="20507"/>
                    <a:pt x="5575" y="20836"/>
                    <a:pt x="6622" y="21079"/>
                  </a:cubicBezTo>
                  <a:cubicBezTo>
                    <a:pt x="7623" y="21310"/>
                    <a:pt x="8661" y="21461"/>
                    <a:pt x="9719" y="21521"/>
                  </a:cubicBezTo>
                  <a:cubicBezTo>
                    <a:pt x="10897" y="21588"/>
                    <a:pt x="12086" y="21541"/>
                    <a:pt x="13248" y="21399"/>
                  </a:cubicBezTo>
                  <a:cubicBezTo>
                    <a:pt x="14448" y="21252"/>
                    <a:pt x="15615" y="21005"/>
                    <a:pt x="16669" y="20606"/>
                  </a:cubicBezTo>
                  <a:cubicBezTo>
                    <a:pt x="19055" y="19701"/>
                    <a:pt x="20635" y="18140"/>
                    <a:pt x="21227" y="16389"/>
                  </a:cubicBezTo>
                  <a:cubicBezTo>
                    <a:pt x="21487" y="15619"/>
                    <a:pt x="21552" y="14831"/>
                    <a:pt x="21492" y="14054"/>
                  </a:cubicBezTo>
                  <a:cubicBezTo>
                    <a:pt x="21434" y="13306"/>
                    <a:pt x="21258" y="12557"/>
                    <a:pt x="20870" y="11841"/>
                  </a:cubicBezTo>
                  <a:cubicBezTo>
                    <a:pt x="20239" y="10675"/>
                    <a:pt x="19065" y="9661"/>
                    <a:pt x="17468" y="8984"/>
                  </a:cubicBezTo>
                  <a:cubicBezTo>
                    <a:pt x="16384" y="8524"/>
                    <a:pt x="15149" y="8240"/>
                    <a:pt x="13877" y="8078"/>
                  </a:cubicBezTo>
                  <a:cubicBezTo>
                    <a:pt x="12706" y="7929"/>
                    <a:pt x="11506" y="7883"/>
                    <a:pt x="10326" y="8001"/>
                  </a:cubicBezTo>
                  <a:cubicBezTo>
                    <a:pt x="9678" y="8065"/>
                    <a:pt x="9044" y="8181"/>
                    <a:pt x="8447" y="8358"/>
                  </a:cubicBezTo>
                  <a:cubicBezTo>
                    <a:pt x="7918" y="8515"/>
                    <a:pt x="7426" y="8719"/>
                    <a:pt x="6986" y="8965"/>
                  </a:cubicBezTo>
                  <a:cubicBezTo>
                    <a:pt x="6923" y="9009"/>
                    <a:pt x="6826" y="9025"/>
                    <a:pt x="6739" y="9005"/>
                  </a:cubicBezTo>
                  <a:cubicBezTo>
                    <a:pt x="6648" y="8984"/>
                    <a:pt x="6585" y="8931"/>
                    <a:pt x="6582" y="8868"/>
                  </a:cubicBezTo>
                  <a:lnTo>
                    <a:pt x="6626" y="5936"/>
                  </a:lnTo>
                  <a:cubicBezTo>
                    <a:pt x="6608" y="5268"/>
                    <a:pt x="7063" y="4655"/>
                    <a:pt x="7815" y="4245"/>
                  </a:cubicBezTo>
                  <a:cubicBezTo>
                    <a:pt x="8531" y="3855"/>
                    <a:pt x="9476" y="3670"/>
                    <a:pt x="10464" y="3678"/>
                  </a:cubicBezTo>
                  <a:cubicBezTo>
                    <a:pt x="11361" y="3685"/>
                    <a:pt x="12222" y="3852"/>
                    <a:pt x="12899" y="4191"/>
                  </a:cubicBezTo>
                  <a:cubicBezTo>
                    <a:pt x="13668" y="4576"/>
                    <a:pt x="14160" y="5162"/>
                    <a:pt x="14215" y="5816"/>
                  </a:cubicBezTo>
                  <a:lnTo>
                    <a:pt x="14215" y="6256"/>
                  </a:lnTo>
                  <a:cubicBezTo>
                    <a:pt x="14199" y="6347"/>
                    <a:pt x="14244" y="6438"/>
                    <a:pt x="14339" y="6507"/>
                  </a:cubicBezTo>
                  <a:cubicBezTo>
                    <a:pt x="14408" y="6557"/>
                    <a:pt x="14500" y="6593"/>
                    <a:pt x="14601" y="6608"/>
                  </a:cubicBezTo>
                  <a:lnTo>
                    <a:pt x="20034" y="6608"/>
                  </a:lnTo>
                  <a:cubicBezTo>
                    <a:pt x="20183" y="6614"/>
                    <a:pt x="20330" y="6580"/>
                    <a:pt x="20441" y="6517"/>
                  </a:cubicBezTo>
                  <a:cubicBezTo>
                    <a:pt x="20538" y="6462"/>
                    <a:pt x="20601" y="6389"/>
                    <a:pt x="20623" y="6307"/>
                  </a:cubicBezTo>
                  <a:lnTo>
                    <a:pt x="20623" y="5047"/>
                  </a:lnTo>
                  <a:cubicBezTo>
                    <a:pt x="20644" y="4063"/>
                    <a:pt x="20135" y="3106"/>
                    <a:pt x="19180" y="2340"/>
                  </a:cubicBezTo>
                  <a:cubicBezTo>
                    <a:pt x="18414" y="1725"/>
                    <a:pt x="17417" y="1271"/>
                    <a:pt x="16367" y="910"/>
                  </a:cubicBezTo>
                  <a:cubicBezTo>
                    <a:pt x="15270" y="533"/>
                    <a:pt x="14086" y="249"/>
                    <a:pt x="12834" y="108"/>
                  </a:cubicBezTo>
                  <a:cubicBezTo>
                    <a:pt x="12036" y="18"/>
                    <a:pt x="11230" y="-12"/>
                    <a:pt x="10424" y="5"/>
                  </a:cubicBezTo>
                  <a:close/>
                  <a:moveTo>
                    <a:pt x="11057" y="11458"/>
                  </a:moveTo>
                  <a:cubicBezTo>
                    <a:pt x="11968" y="11483"/>
                    <a:pt x="12847" y="11696"/>
                    <a:pt x="13517" y="12107"/>
                  </a:cubicBezTo>
                  <a:cubicBezTo>
                    <a:pt x="14142" y="12490"/>
                    <a:pt x="14511" y="13005"/>
                    <a:pt x="14728" y="13544"/>
                  </a:cubicBezTo>
                  <a:cubicBezTo>
                    <a:pt x="14975" y="14157"/>
                    <a:pt x="15028" y="14796"/>
                    <a:pt x="14888" y="15423"/>
                  </a:cubicBezTo>
                  <a:cubicBezTo>
                    <a:pt x="14785" y="16118"/>
                    <a:pt x="14276" y="16763"/>
                    <a:pt x="13467" y="17224"/>
                  </a:cubicBezTo>
                  <a:cubicBezTo>
                    <a:pt x="12839" y="17582"/>
                    <a:pt x="12062" y="17809"/>
                    <a:pt x="11231" y="17871"/>
                  </a:cubicBezTo>
                  <a:cubicBezTo>
                    <a:pt x="10329" y="17938"/>
                    <a:pt x="9422" y="17805"/>
                    <a:pt x="8640" y="17506"/>
                  </a:cubicBezTo>
                  <a:cubicBezTo>
                    <a:pt x="8025" y="17272"/>
                    <a:pt x="7507" y="16943"/>
                    <a:pt x="7168" y="16538"/>
                  </a:cubicBezTo>
                  <a:cubicBezTo>
                    <a:pt x="6641" y="15908"/>
                    <a:pt x="6592" y="15175"/>
                    <a:pt x="6651" y="14461"/>
                  </a:cubicBezTo>
                  <a:cubicBezTo>
                    <a:pt x="6703" y="13834"/>
                    <a:pt x="6841" y="13196"/>
                    <a:pt x="7349" y="12659"/>
                  </a:cubicBezTo>
                  <a:cubicBezTo>
                    <a:pt x="7956" y="12020"/>
                    <a:pt x="8996" y="11616"/>
                    <a:pt x="10141" y="11493"/>
                  </a:cubicBezTo>
                  <a:cubicBezTo>
                    <a:pt x="10445" y="11460"/>
                    <a:pt x="10753" y="11449"/>
                    <a:pt x="11057" y="11458"/>
                  </a:cubicBezTo>
                  <a:close/>
                </a:path>
              </a:pathLst>
            </a:custGeom>
            <a:solidFill>
              <a:srgbClr val="F6F6F6"/>
            </a:solidFill>
            <a:ln w="12700" cap="flat">
              <a:noFill/>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154" name="Line">
              <a:extLst>
                <a:ext uri="{FF2B5EF4-FFF2-40B4-BE49-F238E27FC236}">
                  <a16:creationId xmlns:a16="http://schemas.microsoft.com/office/drawing/2014/main" id="{5FA193EA-C0EA-A8E2-264E-E02D7FD2E2ED}"/>
                </a:ext>
              </a:extLst>
            </p:cNvPr>
            <p:cNvSpPr/>
            <p:nvPr/>
          </p:nvSpPr>
          <p:spPr>
            <a:xfrm rot="16697701">
              <a:off x="6711382" y="9123962"/>
              <a:ext cx="2862410" cy="3227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183" y="16675"/>
                    <a:pt x="5284" y="12210"/>
                    <a:pt x="9136" y="8445"/>
                  </a:cubicBezTo>
                  <a:cubicBezTo>
                    <a:pt x="12754" y="4909"/>
                    <a:pt x="16975" y="2049"/>
                    <a:pt x="21600" y="0"/>
                  </a:cubicBezTo>
                </a:path>
              </a:pathLst>
            </a:custGeom>
            <a:ln w="25400">
              <a:noFill/>
              <a:custDash>
                <a:ds d="200000" sp="200000"/>
              </a:custDash>
              <a:miter lim="400000"/>
              <a:tailEnd type="triangle"/>
            </a:ln>
          </p:spPr>
          <p:txBody>
            <a:bodyPr lIns="0" tIns="0" rIns="0" bIns="0" anchor="ct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155" name="TextBox 154">
              <a:extLst>
                <a:ext uri="{FF2B5EF4-FFF2-40B4-BE49-F238E27FC236}">
                  <a16:creationId xmlns:a16="http://schemas.microsoft.com/office/drawing/2014/main" id="{6DE2AA8C-0BF9-54B7-06C3-D832DE4B1EE7}"/>
                </a:ext>
              </a:extLst>
            </p:cNvPr>
            <p:cNvSpPr txBox="1"/>
            <p:nvPr/>
          </p:nvSpPr>
          <p:spPr>
            <a:xfrm>
              <a:off x="8825643" y="10715560"/>
              <a:ext cx="5454645" cy="2109941"/>
            </a:xfrm>
            <a:prstGeom prst="rect">
              <a:avLst/>
            </a:prstGeom>
            <a:noFill/>
            <a:ln w="12700" cap="flat">
              <a:noFill/>
              <a:miter lim="400000"/>
            </a:ln>
            <a:effectLst/>
            <a:sp3d/>
          </p:spPr>
          <p:txBody>
            <a:bodyPr rot="0" spcFirstLastPara="1" vertOverflow="overflow" horzOverflow="overflow" vert="horz" wrap="square" lIns="14288" tIns="14288" rIns="14288" bIns="14288" numCol="1" spcCol="38100" rtlCol="0" anchor="ctr">
              <a:prstTxWarp prst="textArchDown">
                <a:avLst>
                  <a:gd name="adj" fmla="val 21588845"/>
                </a:avLst>
              </a:prstTxWarp>
              <a:spAutoFit/>
            </a:bodyPr>
            <a:lstStyle/>
            <a:p>
              <a:pPr algn="ctr" defTabSz="232172" hangingPunct="0">
                <a:buClrTx/>
                <a:defRPr/>
              </a:pPr>
              <a:r>
                <a:rPr lang="en-US" sz="788" b="1">
                  <a:solidFill>
                    <a:sysClr val="windowText" lastClr="000000"/>
                  </a:solidFill>
                  <a:latin typeface="Aptos" panose="020B0004020202020204" pitchFamily="34" charset="0"/>
                  <a:sym typeface="Helvetica Neue"/>
                </a:rPr>
                <a:t>NAVAL R&amp;D ESTABLISHMENT</a:t>
              </a:r>
              <a:endParaRPr lang="en-US" sz="788" b="1">
                <a:solidFill>
                  <a:sysClr val="windowText" lastClr="000000"/>
                </a:solidFill>
                <a:latin typeface="Aptos" panose="020B0004020202020204" pitchFamily="34" charset="0"/>
                <a:ea typeface="Helvetica Neue"/>
                <a:cs typeface="Helvetica Neue"/>
                <a:sym typeface="Helvetica Neue"/>
              </a:endParaRPr>
            </a:p>
          </p:txBody>
        </p:sp>
        <p:sp>
          <p:nvSpPr>
            <p:cNvPr id="156" name="Line">
              <a:extLst>
                <a:ext uri="{FF2B5EF4-FFF2-40B4-BE49-F238E27FC236}">
                  <a16:creationId xmlns:a16="http://schemas.microsoft.com/office/drawing/2014/main" id="{566C5687-F490-3DE5-A683-F4DC11DC3523}"/>
                </a:ext>
              </a:extLst>
            </p:cNvPr>
            <p:cNvSpPr/>
            <p:nvPr/>
          </p:nvSpPr>
          <p:spPr>
            <a:xfrm rot="11168362">
              <a:off x="13603649" y="9560226"/>
              <a:ext cx="2360926" cy="296151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183" y="16675"/>
                    <a:pt x="5284" y="12210"/>
                    <a:pt x="9136" y="8445"/>
                  </a:cubicBezTo>
                  <a:cubicBezTo>
                    <a:pt x="12754" y="4909"/>
                    <a:pt x="16975" y="2049"/>
                    <a:pt x="21600" y="0"/>
                  </a:cubicBezTo>
                </a:path>
              </a:pathLst>
            </a:custGeom>
            <a:ln w="25400">
              <a:noFill/>
              <a:custDash>
                <a:ds d="200000" sp="200000"/>
              </a:custDash>
              <a:miter lim="400000"/>
              <a:tailEnd type="triangle"/>
            </a:ln>
          </p:spPr>
          <p:txBody>
            <a:bodyPr lIns="0" tIns="0" rIns="0" bIns="0" anchor="ct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157" name="Freeform: Shape 156">
              <a:extLst>
                <a:ext uri="{FF2B5EF4-FFF2-40B4-BE49-F238E27FC236}">
                  <a16:creationId xmlns:a16="http://schemas.microsoft.com/office/drawing/2014/main" id="{1C1C5EFE-48CE-9A69-F4F6-9498BBC1C657}"/>
                </a:ext>
              </a:extLst>
            </p:cNvPr>
            <p:cNvSpPr/>
            <p:nvPr/>
          </p:nvSpPr>
          <p:spPr>
            <a:xfrm>
              <a:off x="9522017" y="7892910"/>
              <a:ext cx="1523322" cy="1509340"/>
            </a:xfrm>
            <a:custGeom>
              <a:avLst/>
              <a:gdLst>
                <a:gd name="connsiteX0" fmla="*/ 992063 w 1523322"/>
                <a:gd name="connsiteY0" fmla="*/ 0 h 1509340"/>
                <a:gd name="connsiteX1" fmla="*/ 1334529 w 1523322"/>
                <a:gd name="connsiteY1" fmla="*/ 436591 h 1509340"/>
                <a:gd name="connsiteX2" fmla="*/ 1523322 w 1523322"/>
                <a:gd name="connsiteY2" fmla="*/ 897778 h 1509340"/>
                <a:gd name="connsiteX3" fmla="*/ 1129123 w 1523322"/>
                <a:gd name="connsiteY3" fmla="*/ 1056602 h 1509340"/>
                <a:gd name="connsiteX4" fmla="*/ 1074443 w 1523322"/>
                <a:gd name="connsiteY4" fmla="*/ 1088984 h 1509340"/>
                <a:gd name="connsiteX5" fmla="*/ 1006873 w 1523322"/>
                <a:gd name="connsiteY5" fmla="*/ 1129000 h 1509340"/>
                <a:gd name="connsiteX6" fmla="*/ 578580 w 1523322"/>
                <a:gd name="connsiteY6" fmla="*/ 1509340 h 1509340"/>
                <a:gd name="connsiteX7" fmla="*/ 213124 w 1523322"/>
                <a:gd name="connsiteY7" fmla="*/ 1044449 h 1509340"/>
                <a:gd name="connsiteX8" fmla="*/ 0 w 1523322"/>
                <a:gd name="connsiteY8" fmla="*/ 498012 h 1509340"/>
                <a:gd name="connsiteX9" fmla="*/ 525052 w 1523322"/>
                <a:gd name="connsiteY9" fmla="*/ 325626 h 1509340"/>
                <a:gd name="connsiteX10" fmla="*/ 884600 w 1523322"/>
                <a:gd name="connsiteY10" fmla="*/ 94223 h 1509340"/>
                <a:gd name="connsiteX11" fmla="*/ 981563 w 1523322"/>
                <a:gd name="connsiteY11" fmla="*/ 9207 h 150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3322" h="1509340">
                  <a:moveTo>
                    <a:pt x="992063" y="0"/>
                  </a:moveTo>
                  <a:cubicBezTo>
                    <a:pt x="1126835" y="128085"/>
                    <a:pt x="1242213" y="275175"/>
                    <a:pt x="1334529" y="436591"/>
                  </a:cubicBezTo>
                  <a:cubicBezTo>
                    <a:pt x="1417324" y="581445"/>
                    <a:pt x="1480796" y="736502"/>
                    <a:pt x="1523322" y="897778"/>
                  </a:cubicBezTo>
                  <a:cubicBezTo>
                    <a:pt x="1386170" y="935616"/>
                    <a:pt x="1253938" y="988941"/>
                    <a:pt x="1129123" y="1056602"/>
                  </a:cubicBezTo>
                  <a:lnTo>
                    <a:pt x="1074443" y="1088984"/>
                  </a:lnTo>
                  <a:lnTo>
                    <a:pt x="1006873" y="1129000"/>
                  </a:lnTo>
                  <a:cubicBezTo>
                    <a:pt x="845444" y="1233047"/>
                    <a:pt x="701010" y="1361341"/>
                    <a:pt x="578580" y="1509340"/>
                  </a:cubicBezTo>
                  <a:cubicBezTo>
                    <a:pt x="434499" y="1373220"/>
                    <a:pt x="311364" y="1216626"/>
                    <a:pt x="213124" y="1044449"/>
                  </a:cubicBezTo>
                  <a:cubicBezTo>
                    <a:pt x="115730" y="873740"/>
                    <a:pt x="43937" y="689615"/>
                    <a:pt x="0" y="498012"/>
                  </a:cubicBezTo>
                  <a:cubicBezTo>
                    <a:pt x="182375" y="466079"/>
                    <a:pt x="359250" y="408011"/>
                    <a:pt x="525052" y="325626"/>
                  </a:cubicBezTo>
                  <a:cubicBezTo>
                    <a:pt x="653213" y="262004"/>
                    <a:pt x="773795" y="184349"/>
                    <a:pt x="884600" y="94223"/>
                  </a:cubicBezTo>
                  <a:lnTo>
                    <a:pt x="981563" y="9207"/>
                  </a:lnTo>
                  <a:close/>
                </a:path>
              </a:pathLst>
            </a:custGeom>
            <a:solidFill>
              <a:srgbClr val="83875D"/>
            </a:solidFill>
            <a:ln w="25400" cap="flat">
              <a:noFill/>
              <a:prstDash val="solid"/>
              <a:miter lim="400000"/>
            </a:ln>
            <a:effectLst/>
          </p:spPr>
          <p:txBody>
            <a:bodyPr wrap="square" lIns="0" tIns="0" rIns="0" bIns="0" numCol="1" anchor="ctr">
              <a:noAutofit/>
            </a:bodyPr>
            <a:lstStyle/>
            <a:p>
              <a:pPr algn="ctr" defTabSz="232172" hangingPunct="0">
                <a:buClrTx/>
                <a:defRPr sz="3200" b="0">
                  <a:solidFill>
                    <a:srgbClr val="FFFFFF"/>
                  </a:solidFill>
                  <a:latin typeface="+mn-lt"/>
                  <a:ea typeface="+mn-ea"/>
                  <a:cs typeface="+mn-cs"/>
                  <a:sym typeface="Helvetica Neue Medium"/>
                </a:defRPr>
              </a:pPr>
              <a:endParaRPr sz="788">
                <a:solidFill>
                  <a:srgbClr val="FFFFFF"/>
                </a:solidFill>
                <a:latin typeface="Aptos" panose="020B0004020202020204" pitchFamily="34" charset="0"/>
                <a:ea typeface="+mn-ea"/>
                <a:cs typeface="Arial" panose="020B0604020202020204" pitchFamily="34" charset="0"/>
                <a:sym typeface="Helvetica Neue Medium"/>
              </a:endParaRPr>
            </a:p>
          </p:txBody>
        </p:sp>
        <p:sp>
          <p:nvSpPr>
            <p:cNvPr id="158" name="E">
              <a:extLst>
                <a:ext uri="{FF2B5EF4-FFF2-40B4-BE49-F238E27FC236}">
                  <a16:creationId xmlns:a16="http://schemas.microsoft.com/office/drawing/2014/main" id="{F32E38FC-F074-4964-F4A4-50FC6973F12A}"/>
                </a:ext>
              </a:extLst>
            </p:cNvPr>
            <p:cNvSpPr txBox="1"/>
            <p:nvPr/>
          </p:nvSpPr>
          <p:spPr>
            <a:xfrm>
              <a:off x="10101738" y="8308142"/>
              <a:ext cx="821280" cy="355973"/>
            </a:xfrm>
            <a:prstGeom prst="rect">
              <a:avLst/>
            </a:prstGeom>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288" tIns="14288" rIns="14288" bIns="14288">
              <a:spAutoFit/>
            </a:bodyPr>
            <a:lstStyle>
              <a:lvl1pPr>
                <a:defRPr sz="2500" b="0">
                  <a:solidFill>
                    <a:srgbClr val="F7F6F6"/>
                  </a:solidFill>
                  <a:latin typeface="Barlow Medium"/>
                  <a:ea typeface="Barlow Medium"/>
                  <a:cs typeface="Barlow Medium"/>
                  <a:sym typeface="Barlow Medium"/>
                </a:defRPr>
              </a:lvl1pPr>
            </a:lstStyle>
            <a:p>
              <a:pPr algn="ctr" defTabSz="232172" hangingPunct="0">
                <a:buClrTx/>
                <a:defRPr/>
              </a:pPr>
              <a:r>
                <a:rPr sz="675">
                  <a:latin typeface="Aptos" panose="020B0004020202020204" pitchFamily="34" charset="0"/>
                  <a:cs typeface="Arial" panose="020B0604020202020204" pitchFamily="34" charset="0"/>
                </a:rPr>
                <a:t>E</a:t>
              </a:r>
            </a:p>
          </p:txBody>
        </p:sp>
      </p:grpSp>
      <p:sp>
        <p:nvSpPr>
          <p:cNvPr id="164" name="TextBox 163">
            <a:extLst>
              <a:ext uri="{FF2B5EF4-FFF2-40B4-BE49-F238E27FC236}">
                <a16:creationId xmlns:a16="http://schemas.microsoft.com/office/drawing/2014/main" id="{5C72EFC6-894D-E467-E09A-F9BD77930EB2}"/>
              </a:ext>
            </a:extLst>
          </p:cNvPr>
          <p:cNvSpPr txBox="1"/>
          <p:nvPr/>
        </p:nvSpPr>
        <p:spPr>
          <a:xfrm>
            <a:off x="6767605" y="1176844"/>
            <a:ext cx="1440074" cy="276999"/>
          </a:xfrm>
          <a:prstGeom prst="rect">
            <a:avLst/>
          </a:prstGeom>
          <a:noFill/>
        </p:spPr>
        <p:txBody>
          <a:bodyPr wrap="none" rtlCol="0">
            <a:spAutoFit/>
          </a:bodyPr>
          <a:lstStyle/>
          <a:p>
            <a:pPr>
              <a:buClrTx/>
              <a:defRPr/>
            </a:pPr>
            <a:r>
              <a:rPr lang="en-US" sz="1200" b="1" kern="1200">
                <a:solidFill>
                  <a:srgbClr val="FFFFFF"/>
                </a:solidFill>
                <a:latin typeface="Aptos" panose="020B0004020202020204" pitchFamily="34" charset="0"/>
                <a:ea typeface="+mn-ea"/>
              </a:rPr>
              <a:t>CJADC2 Placemat</a:t>
            </a:r>
          </a:p>
        </p:txBody>
      </p:sp>
    </p:spTree>
    <p:extLst>
      <p:ext uri="{BB962C8B-B14F-4D97-AF65-F5344CB8AC3E}">
        <p14:creationId xmlns:p14="http://schemas.microsoft.com/office/powerpoint/2010/main" val="1298093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4A701328-5870-A9E5-0444-B3C3D11A4DBF}"/>
              </a:ext>
            </a:extLst>
          </p:cNvPr>
          <p:cNvPicPr>
            <a:picLocks noChangeAspect="1"/>
          </p:cNvPicPr>
          <p:nvPr/>
        </p:nvPicPr>
        <p:blipFill>
          <a:blip r:embed="rId2"/>
          <a:srcRect l="8250" t="11426" r="10486" b="8324"/>
          <a:stretch>
            <a:fillRect/>
          </a:stretch>
        </p:blipFill>
        <p:spPr>
          <a:xfrm>
            <a:off x="3213950" y="1663261"/>
            <a:ext cx="1374005" cy="1673183"/>
          </a:xfrm>
          <a:prstGeom prst="rect">
            <a:avLst/>
          </a:prstGeom>
        </p:spPr>
      </p:pic>
      <p:pic>
        <p:nvPicPr>
          <p:cNvPr id="108" name="Picture 107">
            <a:extLst>
              <a:ext uri="{FF2B5EF4-FFF2-40B4-BE49-F238E27FC236}">
                <a16:creationId xmlns:a16="http://schemas.microsoft.com/office/drawing/2014/main" id="{9AA8F64A-F487-7850-43BD-5E1FA109EC24}"/>
              </a:ext>
            </a:extLst>
          </p:cNvPr>
          <p:cNvPicPr>
            <a:picLocks noChangeAspect="1"/>
          </p:cNvPicPr>
          <p:nvPr/>
        </p:nvPicPr>
        <p:blipFill>
          <a:blip r:embed="rId3"/>
          <a:srcRect l="10407" t="7500" r="16214" b="10882"/>
          <a:stretch>
            <a:fillRect/>
          </a:stretch>
        </p:blipFill>
        <p:spPr>
          <a:xfrm>
            <a:off x="2504500" y="1067099"/>
            <a:ext cx="1008342" cy="1412786"/>
          </a:xfrm>
          <a:prstGeom prst="rect">
            <a:avLst/>
          </a:prstGeom>
        </p:spPr>
      </p:pic>
      <p:pic>
        <p:nvPicPr>
          <p:cNvPr id="4" name="Picture 3">
            <a:extLst>
              <a:ext uri="{FF2B5EF4-FFF2-40B4-BE49-F238E27FC236}">
                <a16:creationId xmlns:a16="http://schemas.microsoft.com/office/drawing/2014/main" id="{A7272998-C693-33F1-8620-CE2F2AC4F5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5897" y="1086258"/>
            <a:ext cx="1873666" cy="1727545"/>
          </a:xfrm>
          <a:prstGeom prst="rect">
            <a:avLst/>
          </a:prstGeom>
          <a:ln w="38100">
            <a:noFill/>
          </a:ln>
        </p:spPr>
      </p:pic>
      <p:pic>
        <p:nvPicPr>
          <p:cNvPr id="6" name="Picture 2">
            <a:extLst>
              <a:ext uri="{FF2B5EF4-FFF2-40B4-BE49-F238E27FC236}">
                <a16:creationId xmlns:a16="http://schemas.microsoft.com/office/drawing/2014/main" id="{7F269202-3236-645C-C3DF-4F45ED67919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1464" y="2057930"/>
            <a:ext cx="1582514" cy="1049987"/>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6B1C38E-1EC3-34D2-7116-9E07463A3A2C}"/>
              </a:ext>
            </a:extLst>
          </p:cNvPr>
          <p:cNvPicPr>
            <a:picLocks noChangeAspect="1"/>
          </p:cNvPicPr>
          <p:nvPr/>
        </p:nvPicPr>
        <p:blipFill>
          <a:blip r:embed="rId6"/>
          <a:srcRect l="3064"/>
          <a:stretch/>
        </p:blipFill>
        <p:spPr>
          <a:xfrm>
            <a:off x="5033441" y="1178062"/>
            <a:ext cx="2355496" cy="1015861"/>
          </a:xfrm>
          <a:prstGeom prst="rect">
            <a:avLst/>
          </a:prstGeom>
          <a:ln w="28575">
            <a:noFill/>
          </a:ln>
        </p:spPr>
      </p:pic>
      <p:pic>
        <p:nvPicPr>
          <p:cNvPr id="8" name="Picture 7">
            <a:extLst>
              <a:ext uri="{FF2B5EF4-FFF2-40B4-BE49-F238E27FC236}">
                <a16:creationId xmlns:a16="http://schemas.microsoft.com/office/drawing/2014/main" id="{5CFEEAA6-7B07-AAF8-B11C-535058EB52CD}"/>
              </a:ext>
            </a:extLst>
          </p:cNvPr>
          <p:cNvPicPr>
            <a:picLocks noChangeAspect="1"/>
          </p:cNvPicPr>
          <p:nvPr/>
        </p:nvPicPr>
        <p:blipFill>
          <a:blip r:embed="rId7"/>
          <a:stretch>
            <a:fillRect/>
          </a:stretch>
        </p:blipFill>
        <p:spPr>
          <a:xfrm>
            <a:off x="6237529" y="3153977"/>
            <a:ext cx="791665" cy="811053"/>
          </a:xfrm>
          <a:prstGeom prst="rect">
            <a:avLst/>
          </a:prstGeom>
        </p:spPr>
      </p:pic>
      <p:pic>
        <p:nvPicPr>
          <p:cNvPr id="9" name="Picture 8">
            <a:extLst>
              <a:ext uri="{FF2B5EF4-FFF2-40B4-BE49-F238E27FC236}">
                <a16:creationId xmlns:a16="http://schemas.microsoft.com/office/drawing/2014/main" id="{768E6B9B-FFB4-FDCD-D07A-F93BC03E96EA}"/>
              </a:ext>
            </a:extLst>
          </p:cNvPr>
          <p:cNvPicPr>
            <a:picLocks noChangeAspect="1"/>
          </p:cNvPicPr>
          <p:nvPr/>
        </p:nvPicPr>
        <p:blipFill>
          <a:blip r:embed="rId8"/>
          <a:stretch>
            <a:fillRect/>
          </a:stretch>
        </p:blipFill>
        <p:spPr>
          <a:xfrm>
            <a:off x="6977824" y="3097054"/>
            <a:ext cx="952725" cy="962349"/>
          </a:xfrm>
          <a:prstGeom prst="rect">
            <a:avLst/>
          </a:prstGeom>
        </p:spPr>
      </p:pic>
      <p:sp>
        <p:nvSpPr>
          <p:cNvPr id="82" name="object 46">
            <a:extLst>
              <a:ext uri="{FF2B5EF4-FFF2-40B4-BE49-F238E27FC236}">
                <a16:creationId xmlns:a16="http://schemas.microsoft.com/office/drawing/2014/main" id="{42665398-B801-A72E-779F-83FE923CBEEF}"/>
              </a:ext>
            </a:extLst>
          </p:cNvPr>
          <p:cNvSpPr txBox="1"/>
          <p:nvPr/>
        </p:nvSpPr>
        <p:spPr>
          <a:xfrm>
            <a:off x="1179697" y="4982224"/>
            <a:ext cx="132874" cy="101951"/>
          </a:xfrm>
          <a:prstGeom prst="rect">
            <a:avLst/>
          </a:prstGeom>
        </p:spPr>
        <p:txBody>
          <a:bodyPr vert="horz" wrap="square" lIns="0" tIns="9525" rIns="0" bIns="0" rtlCol="0">
            <a:spAutoFit/>
          </a:bodyPr>
          <a:lstStyle/>
          <a:p>
            <a:pPr>
              <a:spcBef>
                <a:spcPts val="75"/>
              </a:spcBef>
            </a:pPr>
            <a:r>
              <a:rPr sz="600" b="1" spc="-19">
                <a:latin typeface="Franklin Gothic Medium" panose="020B0603020102020204" pitchFamily="34" charset="0"/>
                <a:cs typeface="Arial Narrow"/>
              </a:rPr>
              <a:t>UxS</a:t>
            </a:r>
            <a:endParaRPr sz="600">
              <a:latin typeface="Franklin Gothic Medium" panose="020B0603020102020204" pitchFamily="34" charset="0"/>
              <a:cs typeface="Arial Narrow"/>
            </a:endParaRPr>
          </a:p>
        </p:txBody>
      </p:sp>
      <p:grpSp>
        <p:nvGrpSpPr>
          <p:cNvPr id="83" name="object 47">
            <a:extLst>
              <a:ext uri="{FF2B5EF4-FFF2-40B4-BE49-F238E27FC236}">
                <a16:creationId xmlns:a16="http://schemas.microsoft.com/office/drawing/2014/main" id="{382FA95D-1AF8-9D41-DD4C-03015440AB9E}"/>
              </a:ext>
            </a:extLst>
          </p:cNvPr>
          <p:cNvGrpSpPr/>
          <p:nvPr/>
        </p:nvGrpSpPr>
        <p:grpSpPr>
          <a:xfrm>
            <a:off x="879279" y="4539045"/>
            <a:ext cx="734377" cy="329565"/>
            <a:chOff x="5410708" y="3356381"/>
            <a:chExt cx="979169" cy="439420"/>
          </a:xfrm>
        </p:grpSpPr>
        <p:pic>
          <p:nvPicPr>
            <p:cNvPr id="84" name="object 48">
              <a:extLst>
                <a:ext uri="{FF2B5EF4-FFF2-40B4-BE49-F238E27FC236}">
                  <a16:creationId xmlns:a16="http://schemas.microsoft.com/office/drawing/2014/main" id="{298DB66C-6AC2-D238-23A3-E0D07856587E}"/>
                </a:ext>
              </a:extLst>
            </p:cNvPr>
            <p:cNvPicPr/>
            <p:nvPr/>
          </p:nvPicPr>
          <p:blipFill>
            <a:blip r:embed="rId9" cstate="print"/>
            <a:stretch>
              <a:fillRect/>
            </a:stretch>
          </p:blipFill>
          <p:spPr>
            <a:xfrm>
              <a:off x="5410708" y="3551986"/>
              <a:ext cx="422046" cy="235788"/>
            </a:xfrm>
            <a:prstGeom prst="rect">
              <a:avLst/>
            </a:prstGeom>
          </p:spPr>
        </p:pic>
        <p:pic>
          <p:nvPicPr>
            <p:cNvPr id="85" name="object 49">
              <a:extLst>
                <a:ext uri="{FF2B5EF4-FFF2-40B4-BE49-F238E27FC236}">
                  <a16:creationId xmlns:a16="http://schemas.microsoft.com/office/drawing/2014/main" id="{0A6ACD2F-EFBF-7727-4118-5C0E90C4DBFB}"/>
                </a:ext>
              </a:extLst>
            </p:cNvPr>
            <p:cNvPicPr/>
            <p:nvPr/>
          </p:nvPicPr>
          <p:blipFill>
            <a:blip r:embed="rId10" cstate="print"/>
            <a:stretch>
              <a:fillRect/>
            </a:stretch>
          </p:blipFill>
          <p:spPr>
            <a:xfrm>
              <a:off x="5638800" y="3356381"/>
              <a:ext cx="420281" cy="261086"/>
            </a:xfrm>
            <a:prstGeom prst="rect">
              <a:avLst/>
            </a:prstGeom>
          </p:spPr>
        </p:pic>
        <p:pic>
          <p:nvPicPr>
            <p:cNvPr id="86" name="object 50" descr="2,800+ Drone Clipart Stock Illustrations, Royalty-Free Vector Graphics &amp; Clip  Art - iStock">
              <a:extLst>
                <a:ext uri="{FF2B5EF4-FFF2-40B4-BE49-F238E27FC236}">
                  <a16:creationId xmlns:a16="http://schemas.microsoft.com/office/drawing/2014/main" id="{A74B3620-ED2E-8E39-3563-3DE68126903D}"/>
                </a:ext>
              </a:extLst>
            </p:cNvPr>
            <p:cNvPicPr/>
            <p:nvPr/>
          </p:nvPicPr>
          <p:blipFill>
            <a:blip r:embed="rId11" cstate="print"/>
            <a:stretch>
              <a:fillRect/>
            </a:stretch>
          </p:blipFill>
          <p:spPr>
            <a:xfrm>
              <a:off x="5874893" y="3625050"/>
              <a:ext cx="514362" cy="170218"/>
            </a:xfrm>
            <a:prstGeom prst="rect">
              <a:avLst/>
            </a:prstGeom>
          </p:spPr>
        </p:pic>
      </p:grpSp>
      <p:sp>
        <p:nvSpPr>
          <p:cNvPr id="87" name="object 51">
            <a:extLst>
              <a:ext uri="{FF2B5EF4-FFF2-40B4-BE49-F238E27FC236}">
                <a16:creationId xmlns:a16="http://schemas.microsoft.com/office/drawing/2014/main" id="{CC27BB6A-02E2-DF23-8159-7F1097A8B45C}"/>
              </a:ext>
            </a:extLst>
          </p:cNvPr>
          <p:cNvSpPr txBox="1"/>
          <p:nvPr/>
        </p:nvSpPr>
        <p:spPr>
          <a:xfrm>
            <a:off x="3976725" y="5064199"/>
            <a:ext cx="130016" cy="102432"/>
          </a:xfrm>
          <a:prstGeom prst="rect">
            <a:avLst/>
          </a:prstGeom>
        </p:spPr>
        <p:txBody>
          <a:bodyPr vert="horz" wrap="square" lIns="0" tIns="10001" rIns="0" bIns="0" rtlCol="0">
            <a:spAutoFit/>
          </a:bodyPr>
          <a:lstStyle/>
          <a:p>
            <a:pPr>
              <a:spcBef>
                <a:spcPts val="79"/>
              </a:spcBef>
            </a:pPr>
            <a:r>
              <a:rPr sz="600" b="1" spc="-19">
                <a:latin typeface="Franklin Gothic Medium" panose="020B0603020102020204" pitchFamily="34" charset="0"/>
                <a:cs typeface="Arial Narrow"/>
              </a:rPr>
              <a:t>JFN</a:t>
            </a:r>
            <a:endParaRPr sz="600">
              <a:latin typeface="Franklin Gothic Medium" panose="020B0603020102020204" pitchFamily="34" charset="0"/>
              <a:cs typeface="Arial Narrow"/>
            </a:endParaRPr>
          </a:p>
        </p:txBody>
      </p:sp>
      <p:grpSp>
        <p:nvGrpSpPr>
          <p:cNvPr id="88" name="object 52">
            <a:extLst>
              <a:ext uri="{FF2B5EF4-FFF2-40B4-BE49-F238E27FC236}">
                <a16:creationId xmlns:a16="http://schemas.microsoft.com/office/drawing/2014/main" id="{FE69D586-6300-FBF4-C644-1EDFC881A697}"/>
              </a:ext>
            </a:extLst>
          </p:cNvPr>
          <p:cNvGrpSpPr/>
          <p:nvPr/>
        </p:nvGrpSpPr>
        <p:grpSpPr>
          <a:xfrm>
            <a:off x="3791445" y="4619115"/>
            <a:ext cx="459858" cy="864394"/>
            <a:chOff x="8011541" y="3007969"/>
            <a:chExt cx="506730" cy="952500"/>
          </a:xfrm>
        </p:grpSpPr>
        <p:pic>
          <p:nvPicPr>
            <p:cNvPr id="89" name="object 53" descr="5+ Thousand Server Clipart Royalty-Free Images, Stock Photos &amp; Pictures |  Shutterstock">
              <a:extLst>
                <a:ext uri="{FF2B5EF4-FFF2-40B4-BE49-F238E27FC236}">
                  <a16:creationId xmlns:a16="http://schemas.microsoft.com/office/drawing/2014/main" id="{C0925E17-4670-ED48-1543-8DC42D0B1566}"/>
                </a:ext>
              </a:extLst>
            </p:cNvPr>
            <p:cNvPicPr/>
            <p:nvPr/>
          </p:nvPicPr>
          <p:blipFill>
            <a:blip r:embed="rId12" cstate="print"/>
            <a:stretch>
              <a:fillRect/>
            </a:stretch>
          </p:blipFill>
          <p:spPr>
            <a:xfrm>
              <a:off x="8042275" y="3007969"/>
              <a:ext cx="475945" cy="453923"/>
            </a:xfrm>
            <a:prstGeom prst="rect">
              <a:avLst/>
            </a:prstGeom>
          </p:spPr>
        </p:pic>
        <p:pic>
          <p:nvPicPr>
            <p:cNvPr id="90" name="object 54" descr="Shooting Missile: Over 2,682 Royalty-Free Licensable Stock Illustrations &amp;  Drawings | Shutterstock">
              <a:extLst>
                <a:ext uri="{FF2B5EF4-FFF2-40B4-BE49-F238E27FC236}">
                  <a16:creationId xmlns:a16="http://schemas.microsoft.com/office/drawing/2014/main" id="{9B13756F-F7EC-BFC3-56BE-16E04BEB5C78}"/>
                </a:ext>
              </a:extLst>
            </p:cNvPr>
            <p:cNvPicPr/>
            <p:nvPr/>
          </p:nvPicPr>
          <p:blipFill>
            <a:blip r:embed="rId13" cstate="print"/>
            <a:stretch>
              <a:fillRect/>
            </a:stretch>
          </p:blipFill>
          <p:spPr>
            <a:xfrm>
              <a:off x="8011541" y="3677183"/>
              <a:ext cx="425132" cy="283184"/>
            </a:xfrm>
            <a:prstGeom prst="rect">
              <a:avLst/>
            </a:prstGeom>
          </p:spPr>
        </p:pic>
      </p:grpSp>
      <p:sp>
        <p:nvSpPr>
          <p:cNvPr id="91" name="object 55">
            <a:extLst>
              <a:ext uri="{FF2B5EF4-FFF2-40B4-BE49-F238E27FC236}">
                <a16:creationId xmlns:a16="http://schemas.microsoft.com/office/drawing/2014/main" id="{F36CA2FB-1F42-F5FB-4DDB-E162491DF1D8}"/>
              </a:ext>
            </a:extLst>
          </p:cNvPr>
          <p:cNvSpPr txBox="1"/>
          <p:nvPr/>
        </p:nvSpPr>
        <p:spPr>
          <a:xfrm>
            <a:off x="3915065" y="5390454"/>
            <a:ext cx="329091" cy="194284"/>
          </a:xfrm>
          <a:prstGeom prst="rect">
            <a:avLst/>
          </a:prstGeom>
        </p:spPr>
        <p:txBody>
          <a:bodyPr vert="horz" wrap="square" lIns="0" tIns="9525" rIns="0" bIns="0" rtlCol="0">
            <a:spAutoFit/>
          </a:bodyPr>
          <a:lstStyle/>
          <a:p>
            <a:pPr marR="3334" algn="ctr">
              <a:spcBef>
                <a:spcPts val="75"/>
              </a:spcBef>
            </a:pPr>
            <a:r>
              <a:rPr sz="600" b="1" spc="-19">
                <a:latin typeface="Franklin Gothic Medium" panose="020B0603020102020204" pitchFamily="34" charset="0"/>
                <a:cs typeface="Arial Narrow"/>
              </a:rPr>
              <a:t>Any</a:t>
            </a:r>
            <a:endParaRPr sz="600">
              <a:latin typeface="Franklin Gothic Medium" panose="020B0603020102020204" pitchFamily="34" charset="0"/>
              <a:cs typeface="Arial Narrow"/>
            </a:endParaRPr>
          </a:p>
          <a:p>
            <a:pPr marR="3810" algn="ctr"/>
            <a:r>
              <a:rPr sz="600" b="1" spc="-8">
                <a:latin typeface="Franklin Gothic Medium" panose="020B0603020102020204" pitchFamily="34" charset="0"/>
                <a:cs typeface="Arial Narrow"/>
              </a:rPr>
              <a:t>Shooter</a:t>
            </a:r>
            <a:endParaRPr sz="600">
              <a:latin typeface="Franklin Gothic Medium" panose="020B0603020102020204" pitchFamily="34" charset="0"/>
              <a:cs typeface="Arial Narrow"/>
            </a:endParaRPr>
          </a:p>
        </p:txBody>
      </p:sp>
      <p:pic>
        <p:nvPicPr>
          <p:cNvPr id="92" name="object 56" descr="2+ Thousand Data Center Sketch Royalty-Free Images, Stock Photos &amp; Pictures  | Shutterstock">
            <a:extLst>
              <a:ext uri="{FF2B5EF4-FFF2-40B4-BE49-F238E27FC236}">
                <a16:creationId xmlns:a16="http://schemas.microsoft.com/office/drawing/2014/main" id="{7B7BA8AE-6AD2-7991-D5F6-FC2E20E2AD0B}"/>
              </a:ext>
            </a:extLst>
          </p:cNvPr>
          <p:cNvPicPr/>
          <p:nvPr/>
        </p:nvPicPr>
        <p:blipFill>
          <a:blip r:embed="rId14" cstate="print"/>
          <a:stretch>
            <a:fillRect/>
          </a:stretch>
        </p:blipFill>
        <p:spPr>
          <a:xfrm>
            <a:off x="2383657" y="6028515"/>
            <a:ext cx="581025" cy="332146"/>
          </a:xfrm>
          <a:prstGeom prst="rect">
            <a:avLst/>
          </a:prstGeom>
        </p:spPr>
      </p:pic>
      <p:sp>
        <p:nvSpPr>
          <p:cNvPr id="93" name="object 57">
            <a:extLst>
              <a:ext uri="{FF2B5EF4-FFF2-40B4-BE49-F238E27FC236}">
                <a16:creationId xmlns:a16="http://schemas.microsoft.com/office/drawing/2014/main" id="{FA91139E-DA7F-8AB4-96D4-256AAAC56742}"/>
              </a:ext>
            </a:extLst>
          </p:cNvPr>
          <p:cNvSpPr txBox="1"/>
          <p:nvPr/>
        </p:nvSpPr>
        <p:spPr>
          <a:xfrm>
            <a:off x="904585" y="3911215"/>
            <a:ext cx="952024" cy="282289"/>
          </a:xfrm>
          <a:prstGeom prst="rect">
            <a:avLst/>
          </a:prstGeom>
          <a:solidFill>
            <a:srgbClr val="FFFFFF"/>
          </a:solidFill>
        </p:spPr>
        <p:txBody>
          <a:bodyPr vert="horz" wrap="square" lIns="0" tIns="5239" rIns="0" bIns="0" rtlCol="0">
            <a:spAutoFit/>
          </a:bodyPr>
          <a:lstStyle/>
          <a:p>
            <a:pPr algn="ctr">
              <a:spcBef>
                <a:spcPts val="41"/>
              </a:spcBef>
            </a:pPr>
            <a:r>
              <a:rPr sz="600" b="1">
                <a:latin typeface="Franklin Gothic Medium" panose="020B0603020102020204" pitchFamily="34" charset="0"/>
                <a:cs typeface="Arial Narrow"/>
              </a:rPr>
              <a:t>Edge</a:t>
            </a:r>
            <a:r>
              <a:rPr sz="600" b="1" spc="-19">
                <a:latin typeface="Franklin Gothic Medium" panose="020B0603020102020204" pitchFamily="34" charset="0"/>
                <a:cs typeface="Arial Narrow"/>
              </a:rPr>
              <a:t> </a:t>
            </a:r>
            <a:r>
              <a:rPr sz="600" b="1" spc="-8">
                <a:latin typeface="Franklin Gothic Medium" panose="020B0603020102020204" pitchFamily="34" charset="0"/>
                <a:cs typeface="Arial Narrow"/>
              </a:rPr>
              <a:t>Nodes</a:t>
            </a:r>
            <a:endParaRPr sz="600">
              <a:latin typeface="Franklin Gothic Medium" panose="020B0603020102020204" pitchFamily="34" charset="0"/>
              <a:cs typeface="Arial Narrow"/>
            </a:endParaRPr>
          </a:p>
          <a:p>
            <a:pPr algn="ctr">
              <a:lnSpc>
                <a:spcPct val="100000"/>
              </a:lnSpc>
            </a:pPr>
            <a:r>
              <a:rPr sz="600">
                <a:latin typeface="Franklin Gothic Medium" panose="020B0603020102020204" pitchFamily="34" charset="0"/>
                <a:cs typeface="Arial Narrow"/>
              </a:rPr>
              <a:t>Menace</a:t>
            </a:r>
            <a:r>
              <a:rPr sz="600" spc="-30">
                <a:latin typeface="Franklin Gothic Medium" panose="020B0603020102020204" pitchFamily="34" charset="0"/>
                <a:cs typeface="Arial Narrow"/>
              </a:rPr>
              <a:t> </a:t>
            </a:r>
            <a:r>
              <a:rPr sz="600">
                <a:latin typeface="Franklin Gothic Medium" panose="020B0603020102020204" pitchFamily="34" charset="0"/>
                <a:cs typeface="Arial Narrow"/>
              </a:rPr>
              <a:t>/</a:t>
            </a:r>
            <a:r>
              <a:rPr sz="600" spc="11">
                <a:latin typeface="Franklin Gothic Medium" panose="020B0603020102020204" pitchFamily="34" charset="0"/>
                <a:cs typeface="Arial Narrow"/>
              </a:rPr>
              <a:t> </a:t>
            </a:r>
            <a:r>
              <a:rPr sz="600">
                <a:latin typeface="Franklin Gothic Medium" panose="020B0603020102020204" pitchFamily="34" charset="0"/>
                <a:cs typeface="Arial Narrow"/>
              </a:rPr>
              <a:t>MAGTF</a:t>
            </a:r>
            <a:r>
              <a:rPr sz="600" spc="-19">
                <a:latin typeface="Franklin Gothic Medium" panose="020B0603020102020204" pitchFamily="34" charset="0"/>
                <a:cs typeface="Arial Narrow"/>
              </a:rPr>
              <a:t> </a:t>
            </a:r>
            <a:r>
              <a:rPr sz="600">
                <a:latin typeface="Franklin Gothic Medium" panose="020B0603020102020204" pitchFamily="34" charset="0"/>
                <a:cs typeface="Arial Narrow"/>
              </a:rPr>
              <a:t>C2</a:t>
            </a:r>
            <a:r>
              <a:rPr sz="600" spc="-11">
                <a:latin typeface="Franklin Gothic Medium" panose="020B0603020102020204" pitchFamily="34" charset="0"/>
                <a:cs typeface="Arial Narrow"/>
              </a:rPr>
              <a:t> </a:t>
            </a:r>
            <a:r>
              <a:rPr sz="600" spc="-8">
                <a:latin typeface="Franklin Gothic Medium" panose="020B0603020102020204" pitchFamily="34" charset="0"/>
                <a:cs typeface="Arial Narrow"/>
              </a:rPr>
              <a:t>Prototype</a:t>
            </a:r>
            <a:endParaRPr sz="600">
              <a:latin typeface="Franklin Gothic Medium" panose="020B0603020102020204" pitchFamily="34" charset="0"/>
              <a:cs typeface="Arial Narrow"/>
            </a:endParaRPr>
          </a:p>
        </p:txBody>
      </p:sp>
      <p:sp>
        <p:nvSpPr>
          <p:cNvPr id="94" name="object 58">
            <a:extLst>
              <a:ext uri="{FF2B5EF4-FFF2-40B4-BE49-F238E27FC236}">
                <a16:creationId xmlns:a16="http://schemas.microsoft.com/office/drawing/2014/main" id="{2CA4E3DD-E7CC-2943-71D7-791ED7AAD90E}"/>
              </a:ext>
            </a:extLst>
          </p:cNvPr>
          <p:cNvSpPr txBox="1"/>
          <p:nvPr/>
        </p:nvSpPr>
        <p:spPr>
          <a:xfrm>
            <a:off x="2586437" y="6329276"/>
            <a:ext cx="377190" cy="194284"/>
          </a:xfrm>
          <a:prstGeom prst="rect">
            <a:avLst/>
          </a:prstGeom>
        </p:spPr>
        <p:txBody>
          <a:bodyPr vert="horz" wrap="square" lIns="0" tIns="9525" rIns="0" bIns="0" rtlCol="0">
            <a:spAutoFit/>
          </a:bodyPr>
          <a:lstStyle/>
          <a:p>
            <a:pPr>
              <a:spcBef>
                <a:spcPts val="75"/>
              </a:spcBef>
            </a:pPr>
            <a:r>
              <a:rPr sz="600" b="1">
                <a:latin typeface="Franklin Gothic Medium" panose="020B0603020102020204" pitchFamily="34" charset="0"/>
                <a:cs typeface="Arial Narrow"/>
              </a:rPr>
              <a:t>MOC/</a:t>
            </a:r>
            <a:r>
              <a:rPr sz="600" b="1" spc="-19">
                <a:latin typeface="Franklin Gothic Medium" panose="020B0603020102020204" pitchFamily="34" charset="0"/>
                <a:cs typeface="Arial Narrow"/>
              </a:rPr>
              <a:t> </a:t>
            </a:r>
            <a:r>
              <a:rPr sz="600" b="1" spc="-15">
                <a:latin typeface="Franklin Gothic Medium" panose="020B0603020102020204" pitchFamily="34" charset="0"/>
                <a:cs typeface="Arial Narrow"/>
              </a:rPr>
              <a:t>ADOC</a:t>
            </a:r>
            <a:endParaRPr sz="600">
              <a:latin typeface="Franklin Gothic Medium" panose="020B0603020102020204" pitchFamily="34" charset="0"/>
              <a:cs typeface="Arial Narrow"/>
            </a:endParaRPr>
          </a:p>
        </p:txBody>
      </p:sp>
      <p:sp>
        <p:nvSpPr>
          <p:cNvPr id="95" name="object 59">
            <a:extLst>
              <a:ext uri="{FF2B5EF4-FFF2-40B4-BE49-F238E27FC236}">
                <a16:creationId xmlns:a16="http://schemas.microsoft.com/office/drawing/2014/main" id="{FE0A9DC7-9CBB-8558-4F7E-1FEED4B0D442}"/>
              </a:ext>
            </a:extLst>
          </p:cNvPr>
          <p:cNvSpPr txBox="1"/>
          <p:nvPr/>
        </p:nvSpPr>
        <p:spPr>
          <a:xfrm>
            <a:off x="1302740" y="6225120"/>
            <a:ext cx="484346" cy="101951"/>
          </a:xfrm>
          <a:prstGeom prst="rect">
            <a:avLst/>
          </a:prstGeom>
        </p:spPr>
        <p:txBody>
          <a:bodyPr vert="horz" wrap="square" lIns="0" tIns="9525" rIns="0" bIns="0" rtlCol="0">
            <a:spAutoFit/>
          </a:bodyPr>
          <a:lstStyle/>
          <a:p>
            <a:pPr marR="4286" algn="ctr">
              <a:spcBef>
                <a:spcPts val="75"/>
              </a:spcBef>
            </a:pPr>
            <a:r>
              <a:rPr sz="600" b="1" spc="-8">
                <a:latin typeface="Franklin Gothic Medium" panose="020B0603020102020204" pitchFamily="34" charset="0"/>
                <a:cs typeface="Arial Narrow"/>
              </a:rPr>
              <a:t>ARG/MEU</a:t>
            </a:r>
            <a:endParaRPr sz="600">
              <a:latin typeface="Franklin Gothic Medium" panose="020B0603020102020204" pitchFamily="34" charset="0"/>
              <a:cs typeface="Arial Narrow"/>
            </a:endParaRPr>
          </a:p>
        </p:txBody>
      </p:sp>
      <p:sp>
        <p:nvSpPr>
          <p:cNvPr id="96" name="object 60">
            <a:extLst>
              <a:ext uri="{FF2B5EF4-FFF2-40B4-BE49-F238E27FC236}">
                <a16:creationId xmlns:a16="http://schemas.microsoft.com/office/drawing/2014/main" id="{9956CB83-D361-03C8-2BB7-D72D735F1CC5}"/>
              </a:ext>
            </a:extLst>
          </p:cNvPr>
          <p:cNvSpPr txBox="1"/>
          <p:nvPr/>
        </p:nvSpPr>
        <p:spPr>
          <a:xfrm>
            <a:off x="3672551" y="6320129"/>
            <a:ext cx="487204" cy="194284"/>
          </a:xfrm>
          <a:prstGeom prst="rect">
            <a:avLst/>
          </a:prstGeom>
        </p:spPr>
        <p:txBody>
          <a:bodyPr vert="horz" wrap="square" lIns="0" tIns="9525" rIns="0" bIns="0" rtlCol="0">
            <a:spAutoFit/>
          </a:bodyPr>
          <a:lstStyle/>
          <a:p>
            <a:pPr>
              <a:spcBef>
                <a:spcPts val="75"/>
              </a:spcBef>
            </a:pPr>
            <a:r>
              <a:rPr sz="600" b="1">
                <a:latin typeface="Franklin Gothic Medium" panose="020B0603020102020204" pitchFamily="34" charset="0"/>
                <a:cs typeface="Arial Narrow"/>
              </a:rPr>
              <a:t>CVN</a:t>
            </a:r>
            <a:r>
              <a:rPr sz="600" b="1" spc="-11">
                <a:latin typeface="Franklin Gothic Medium" panose="020B0603020102020204" pitchFamily="34" charset="0"/>
                <a:cs typeface="Arial Narrow"/>
              </a:rPr>
              <a:t> </a:t>
            </a:r>
            <a:r>
              <a:rPr sz="600" b="1">
                <a:latin typeface="Franklin Gothic Medium" panose="020B0603020102020204" pitchFamily="34" charset="0"/>
                <a:cs typeface="Arial Narrow"/>
              </a:rPr>
              <a:t>Edge</a:t>
            </a:r>
            <a:r>
              <a:rPr sz="600" b="1" spc="-19">
                <a:latin typeface="Franklin Gothic Medium" panose="020B0603020102020204" pitchFamily="34" charset="0"/>
                <a:cs typeface="Arial Narrow"/>
              </a:rPr>
              <a:t> </a:t>
            </a:r>
            <a:r>
              <a:rPr sz="600" b="1" spc="-15">
                <a:latin typeface="Franklin Gothic Medium" panose="020B0603020102020204" pitchFamily="34" charset="0"/>
                <a:cs typeface="Arial Narrow"/>
              </a:rPr>
              <a:t>Node</a:t>
            </a:r>
            <a:endParaRPr sz="600">
              <a:latin typeface="Franklin Gothic Medium" panose="020B0603020102020204" pitchFamily="34" charset="0"/>
              <a:cs typeface="Arial Narrow"/>
            </a:endParaRPr>
          </a:p>
        </p:txBody>
      </p:sp>
      <p:sp>
        <p:nvSpPr>
          <p:cNvPr id="97" name="object 61">
            <a:extLst>
              <a:ext uri="{FF2B5EF4-FFF2-40B4-BE49-F238E27FC236}">
                <a16:creationId xmlns:a16="http://schemas.microsoft.com/office/drawing/2014/main" id="{D73559E2-C3D1-92A6-6813-E7942EA72111}"/>
              </a:ext>
            </a:extLst>
          </p:cNvPr>
          <p:cNvSpPr txBox="1"/>
          <p:nvPr/>
        </p:nvSpPr>
        <p:spPr>
          <a:xfrm>
            <a:off x="2540864" y="5151018"/>
            <a:ext cx="606743" cy="105318"/>
          </a:xfrm>
          <a:prstGeom prst="rect">
            <a:avLst/>
          </a:prstGeom>
          <a:solidFill>
            <a:srgbClr val="FFFFFF">
              <a:alpha val="45881"/>
            </a:srgbClr>
          </a:solidFill>
        </p:spPr>
        <p:txBody>
          <a:bodyPr vert="horz" wrap="square" lIns="0" tIns="1429" rIns="0" bIns="0" rtlCol="0">
            <a:spAutoFit/>
          </a:bodyPr>
          <a:lstStyle/>
          <a:p>
            <a:pPr marL="20479">
              <a:spcBef>
                <a:spcPts val="11"/>
              </a:spcBef>
            </a:pPr>
            <a:r>
              <a:rPr lang="en-US" sz="675" b="1" spc="-15">
                <a:latin typeface="Franklin Gothic Medium" panose="020B0603020102020204" pitchFamily="34" charset="0"/>
                <a:cs typeface="Century Gothic"/>
              </a:rPr>
              <a:t>Data </a:t>
            </a:r>
            <a:r>
              <a:rPr sz="675" b="1" spc="-15">
                <a:latin typeface="Franklin Gothic Medium" panose="020B0603020102020204" pitchFamily="34" charset="0"/>
                <a:cs typeface="Century Gothic"/>
              </a:rPr>
              <a:t>Mesh</a:t>
            </a:r>
            <a:endParaRPr sz="675">
              <a:latin typeface="Franklin Gothic Medium" panose="020B0603020102020204" pitchFamily="34" charset="0"/>
              <a:cs typeface="Century Gothic"/>
            </a:endParaRPr>
          </a:p>
        </p:txBody>
      </p:sp>
      <p:pic>
        <p:nvPicPr>
          <p:cNvPr id="98" name="object 70" descr="Cell Tower Vector Art PNG Images | Free Download On Pngtree">
            <a:extLst>
              <a:ext uri="{FF2B5EF4-FFF2-40B4-BE49-F238E27FC236}">
                <a16:creationId xmlns:a16="http://schemas.microsoft.com/office/drawing/2014/main" id="{DC8BCBB9-DE76-6110-D80A-0B6FD28AF4B5}"/>
              </a:ext>
            </a:extLst>
          </p:cNvPr>
          <p:cNvPicPr/>
          <p:nvPr/>
        </p:nvPicPr>
        <p:blipFill>
          <a:blip r:embed="rId15" cstate="print"/>
          <a:stretch>
            <a:fillRect/>
          </a:stretch>
        </p:blipFill>
        <p:spPr>
          <a:xfrm>
            <a:off x="1611506" y="4510802"/>
            <a:ext cx="201929" cy="194309"/>
          </a:xfrm>
          <a:prstGeom prst="rect">
            <a:avLst/>
          </a:prstGeom>
        </p:spPr>
      </p:pic>
      <p:pic>
        <p:nvPicPr>
          <p:cNvPr id="99" name="Picture 98" descr="A picture containing text, electronics&#10;&#10;AI-generated content may be incorrect.">
            <a:extLst>
              <a:ext uri="{FF2B5EF4-FFF2-40B4-BE49-F238E27FC236}">
                <a16:creationId xmlns:a16="http://schemas.microsoft.com/office/drawing/2014/main" id="{3AAAA178-AE1C-5DE5-32B3-FCFD4DD0B50A}"/>
              </a:ext>
            </a:extLst>
          </p:cNvPr>
          <p:cNvPicPr>
            <a:picLocks noChangeAspect="1"/>
          </p:cNvPicPr>
          <p:nvPr/>
        </p:nvPicPr>
        <p:blipFill>
          <a:blip r:embed="rId16"/>
          <a:srcRect l="12515" t="4949" r="9862" b="5703"/>
          <a:stretch>
            <a:fillRect/>
          </a:stretch>
        </p:blipFill>
        <p:spPr>
          <a:xfrm>
            <a:off x="7002567" y="4511501"/>
            <a:ext cx="1669955" cy="1281434"/>
          </a:xfrm>
          <a:prstGeom prst="rect">
            <a:avLst/>
          </a:prstGeom>
        </p:spPr>
      </p:pic>
      <p:pic>
        <p:nvPicPr>
          <p:cNvPr id="100" name="Picture 99">
            <a:extLst>
              <a:ext uri="{FF2B5EF4-FFF2-40B4-BE49-F238E27FC236}">
                <a16:creationId xmlns:a16="http://schemas.microsoft.com/office/drawing/2014/main" id="{24CB0E85-268D-FDED-77FC-ED74BD1EB254}"/>
              </a:ext>
            </a:extLst>
          </p:cNvPr>
          <p:cNvPicPr>
            <a:picLocks noChangeAspect="1"/>
          </p:cNvPicPr>
          <p:nvPr/>
        </p:nvPicPr>
        <p:blipFill>
          <a:blip r:embed="rId17"/>
          <a:srcRect l="22868" t="9387" r="5715" b="9202"/>
          <a:stretch>
            <a:fillRect/>
          </a:stretch>
        </p:blipFill>
        <p:spPr>
          <a:xfrm>
            <a:off x="5526541" y="4881218"/>
            <a:ext cx="1791343" cy="1386846"/>
          </a:xfrm>
          <a:prstGeom prst="rect">
            <a:avLst/>
          </a:prstGeom>
        </p:spPr>
      </p:pic>
      <p:grpSp>
        <p:nvGrpSpPr>
          <p:cNvPr id="76" name="object 40">
            <a:extLst>
              <a:ext uri="{FF2B5EF4-FFF2-40B4-BE49-F238E27FC236}">
                <a16:creationId xmlns:a16="http://schemas.microsoft.com/office/drawing/2014/main" id="{0F3F9F8B-A192-1194-4982-9D7940E25531}"/>
              </a:ext>
            </a:extLst>
          </p:cNvPr>
          <p:cNvGrpSpPr/>
          <p:nvPr/>
        </p:nvGrpSpPr>
        <p:grpSpPr>
          <a:xfrm>
            <a:off x="1057508" y="3450387"/>
            <a:ext cx="2976286" cy="2844894"/>
            <a:chOff x="5441952" y="2359990"/>
            <a:chExt cx="2973070" cy="2590800"/>
          </a:xfrm>
        </p:grpSpPr>
        <p:pic>
          <p:nvPicPr>
            <p:cNvPr id="77" name="object 41" descr="Military Aircraft Carrier SVG | Black &amp; White Vector File ...">
              <a:extLst>
                <a:ext uri="{FF2B5EF4-FFF2-40B4-BE49-F238E27FC236}">
                  <a16:creationId xmlns:a16="http://schemas.microsoft.com/office/drawing/2014/main" id="{97D4A3EA-6003-1B25-D0D1-2C0BB0457172}"/>
                </a:ext>
              </a:extLst>
            </p:cNvPr>
            <p:cNvPicPr/>
            <p:nvPr/>
          </p:nvPicPr>
          <p:blipFill>
            <a:blip r:embed="rId18" cstate="print"/>
            <a:stretch>
              <a:fillRect/>
            </a:stretch>
          </p:blipFill>
          <p:spPr>
            <a:xfrm>
              <a:off x="7763922" y="4368465"/>
              <a:ext cx="650732" cy="581993"/>
            </a:xfrm>
            <a:prstGeom prst="rect">
              <a:avLst/>
            </a:prstGeom>
          </p:spPr>
        </p:pic>
        <p:pic>
          <p:nvPicPr>
            <p:cNvPr id="78" name="object 42" descr="Amphibious Ship Stock Illustrations – 112 Amphibious Ship Stock  Illustrations, Vectors &amp; Clipart - Dreamstime">
              <a:extLst>
                <a:ext uri="{FF2B5EF4-FFF2-40B4-BE49-F238E27FC236}">
                  <a16:creationId xmlns:a16="http://schemas.microsoft.com/office/drawing/2014/main" id="{40AA1D2B-199C-CC04-896E-339B99663DC9}"/>
                </a:ext>
              </a:extLst>
            </p:cNvPr>
            <p:cNvPicPr/>
            <p:nvPr/>
          </p:nvPicPr>
          <p:blipFill>
            <a:blip r:embed="rId19" cstate="print"/>
            <a:stretch>
              <a:fillRect/>
            </a:stretch>
          </p:blipFill>
          <p:spPr>
            <a:xfrm>
              <a:off x="5441952" y="4374623"/>
              <a:ext cx="935621" cy="498489"/>
            </a:xfrm>
            <a:prstGeom prst="rect">
              <a:avLst/>
            </a:prstGeom>
          </p:spPr>
        </p:pic>
        <p:pic>
          <p:nvPicPr>
            <p:cNvPr id="79" name="object 43">
              <a:extLst>
                <a:ext uri="{FF2B5EF4-FFF2-40B4-BE49-F238E27FC236}">
                  <a16:creationId xmlns:a16="http://schemas.microsoft.com/office/drawing/2014/main" id="{EC7B9135-8692-809B-9EF2-983C2E3F0B74}"/>
                </a:ext>
              </a:extLst>
            </p:cNvPr>
            <p:cNvPicPr/>
            <p:nvPr/>
          </p:nvPicPr>
          <p:blipFill>
            <a:blip r:embed="rId20" cstate="print"/>
            <a:stretch>
              <a:fillRect/>
            </a:stretch>
          </p:blipFill>
          <p:spPr>
            <a:xfrm>
              <a:off x="6170421" y="3337433"/>
              <a:ext cx="1933448" cy="1390395"/>
            </a:xfrm>
            <a:prstGeom prst="rect">
              <a:avLst/>
            </a:prstGeom>
          </p:spPr>
        </p:pic>
        <p:pic>
          <p:nvPicPr>
            <p:cNvPr id="81" name="object 45" descr="submarine outline coloring book page line art illustration ...">
              <a:extLst>
                <a:ext uri="{FF2B5EF4-FFF2-40B4-BE49-F238E27FC236}">
                  <a16:creationId xmlns:a16="http://schemas.microsoft.com/office/drawing/2014/main" id="{A0E09761-7918-B511-9D61-E5214CE7B027}"/>
                </a:ext>
              </a:extLst>
            </p:cNvPr>
            <p:cNvPicPr/>
            <p:nvPr/>
          </p:nvPicPr>
          <p:blipFill>
            <a:blip r:embed="rId21" cstate="print"/>
            <a:stretch>
              <a:fillRect/>
            </a:stretch>
          </p:blipFill>
          <p:spPr>
            <a:xfrm>
              <a:off x="5709665" y="3713450"/>
              <a:ext cx="341807" cy="249784"/>
            </a:xfrm>
            <a:prstGeom prst="rect">
              <a:avLst/>
            </a:prstGeom>
          </p:spPr>
        </p:pic>
        <p:pic>
          <p:nvPicPr>
            <p:cNvPr id="80" name="object 44" descr="Menace">
              <a:extLst>
                <a:ext uri="{FF2B5EF4-FFF2-40B4-BE49-F238E27FC236}">
                  <a16:creationId xmlns:a16="http://schemas.microsoft.com/office/drawing/2014/main" id="{47F18994-741E-6213-3550-176A1A8C4BE0}"/>
                </a:ext>
              </a:extLst>
            </p:cNvPr>
            <p:cNvPicPr/>
            <p:nvPr/>
          </p:nvPicPr>
          <p:blipFill>
            <a:blip r:embed="rId22" cstate="print"/>
            <a:stretch>
              <a:fillRect/>
            </a:stretch>
          </p:blipFill>
          <p:spPr>
            <a:xfrm>
              <a:off x="5890259" y="2359990"/>
              <a:ext cx="2186559" cy="999286"/>
            </a:xfrm>
            <a:prstGeom prst="rect">
              <a:avLst/>
            </a:prstGeom>
          </p:spPr>
        </p:pic>
      </p:grpSp>
      <p:sp>
        <p:nvSpPr>
          <p:cNvPr id="104" name="TextBox 103">
            <a:extLst>
              <a:ext uri="{FF2B5EF4-FFF2-40B4-BE49-F238E27FC236}">
                <a16:creationId xmlns:a16="http://schemas.microsoft.com/office/drawing/2014/main" id="{AACDB6F3-F716-471B-2F47-6FE9658ACF01}"/>
              </a:ext>
            </a:extLst>
          </p:cNvPr>
          <p:cNvSpPr txBox="1"/>
          <p:nvPr/>
        </p:nvSpPr>
        <p:spPr>
          <a:xfrm>
            <a:off x="5303890" y="3927728"/>
            <a:ext cx="4590434" cy="307777"/>
          </a:xfrm>
          <a:prstGeom prst="rect">
            <a:avLst/>
          </a:prstGeom>
          <a:noFill/>
        </p:spPr>
        <p:txBody>
          <a:bodyPr wrap="square">
            <a:spAutoFit/>
          </a:bodyPr>
          <a:lstStyle/>
          <a:p>
            <a:r>
              <a:rPr lang="en-US" sz="1400">
                <a:effectLst/>
                <a:latin typeface="Aptos" panose="020B0004020202020204" pitchFamily="34" charset="0"/>
                <a:ea typeface="Aptos" panose="020B0004020202020204" pitchFamily="34" charset="0"/>
                <a:cs typeface="Aptos" panose="020B0004020202020204" pitchFamily="34" charset="0"/>
              </a:rPr>
              <a:t>Tactical Assault Kit/Team Awareness Kit (TAK) </a:t>
            </a:r>
            <a:endParaRPr lang="en-US"/>
          </a:p>
        </p:txBody>
      </p:sp>
      <p:grpSp>
        <p:nvGrpSpPr>
          <p:cNvPr id="115" name="Group 4">
            <a:extLst>
              <a:ext uri="{FF2B5EF4-FFF2-40B4-BE49-F238E27FC236}">
                <a16:creationId xmlns:a16="http://schemas.microsoft.com/office/drawing/2014/main" id="{ACB6140B-C650-364B-36AF-5E2F8C0C4958}"/>
              </a:ext>
            </a:extLst>
          </p:cNvPr>
          <p:cNvGrpSpPr>
            <a:grpSpLocks noChangeAspect="1"/>
          </p:cNvGrpSpPr>
          <p:nvPr/>
        </p:nvGrpSpPr>
        <p:grpSpPr bwMode="auto">
          <a:xfrm>
            <a:off x="623217" y="1235019"/>
            <a:ext cx="1444609" cy="1673632"/>
            <a:chOff x="2650" y="2725"/>
            <a:chExt cx="1230" cy="1425"/>
          </a:xfrm>
        </p:grpSpPr>
        <p:sp>
          <p:nvSpPr>
            <p:cNvPr id="116" name="AutoShape 3">
              <a:extLst>
                <a:ext uri="{FF2B5EF4-FFF2-40B4-BE49-F238E27FC236}">
                  <a16:creationId xmlns:a16="http://schemas.microsoft.com/office/drawing/2014/main" id="{CC4EAD39-25BA-54B3-298B-49934788C13C}"/>
                </a:ext>
              </a:extLst>
            </p:cNvPr>
            <p:cNvSpPr>
              <a:spLocks noChangeAspect="1" noChangeArrowheads="1" noTextEdit="1"/>
            </p:cNvSpPr>
            <p:nvPr/>
          </p:nvSpPr>
          <p:spPr bwMode="auto">
            <a:xfrm>
              <a:off x="2834" y="2782"/>
              <a:ext cx="891" cy="1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a:extLst>
                <a:ext uri="{FF2B5EF4-FFF2-40B4-BE49-F238E27FC236}">
                  <a16:creationId xmlns:a16="http://schemas.microsoft.com/office/drawing/2014/main" id="{D4A8DD07-5A69-7C2F-4964-746E63E52B6F}"/>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4469" t="10851"/>
            <a:stretch>
              <a:fillRect/>
            </a:stretch>
          </p:blipFill>
          <p:spPr bwMode="auto">
            <a:xfrm>
              <a:off x="2650" y="2725"/>
              <a:ext cx="1230" cy="1425"/>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0" name="Picture 109">
            <a:extLst>
              <a:ext uri="{FF2B5EF4-FFF2-40B4-BE49-F238E27FC236}">
                <a16:creationId xmlns:a16="http://schemas.microsoft.com/office/drawing/2014/main" id="{E9350616-5ACC-4921-C99A-05D55714F1D0}"/>
              </a:ext>
            </a:extLst>
          </p:cNvPr>
          <p:cNvPicPr>
            <a:picLocks noChangeAspect="1"/>
          </p:cNvPicPr>
          <p:nvPr/>
        </p:nvPicPr>
        <p:blipFill>
          <a:blip r:embed="rId24"/>
          <a:srcRect l="9152" t="16919" r="14629" b="15239"/>
          <a:stretch>
            <a:fillRect/>
          </a:stretch>
        </p:blipFill>
        <p:spPr>
          <a:xfrm>
            <a:off x="430698" y="2397788"/>
            <a:ext cx="1844934" cy="764568"/>
          </a:xfrm>
          <a:prstGeom prst="rect">
            <a:avLst/>
          </a:prstGeom>
        </p:spPr>
      </p:pic>
      <p:pic>
        <p:nvPicPr>
          <p:cNvPr id="106" name="Picture 105">
            <a:extLst>
              <a:ext uri="{FF2B5EF4-FFF2-40B4-BE49-F238E27FC236}">
                <a16:creationId xmlns:a16="http://schemas.microsoft.com/office/drawing/2014/main" id="{FB9823FF-2985-14C7-6423-37D652B2DB1E}"/>
              </a:ext>
            </a:extLst>
          </p:cNvPr>
          <p:cNvPicPr>
            <a:picLocks noChangeAspect="1"/>
          </p:cNvPicPr>
          <p:nvPr/>
        </p:nvPicPr>
        <p:blipFill>
          <a:blip r:embed="rId25"/>
          <a:srcRect l="5291" t="9949" r="8591" b="8797"/>
          <a:stretch>
            <a:fillRect/>
          </a:stretch>
        </p:blipFill>
        <p:spPr>
          <a:xfrm>
            <a:off x="1716713" y="1817898"/>
            <a:ext cx="1684264" cy="869834"/>
          </a:xfrm>
          <a:prstGeom prst="rect">
            <a:avLst/>
          </a:prstGeom>
        </p:spPr>
      </p:pic>
      <p:sp>
        <p:nvSpPr>
          <p:cNvPr id="117" name="TextBox 116">
            <a:extLst>
              <a:ext uri="{FF2B5EF4-FFF2-40B4-BE49-F238E27FC236}">
                <a16:creationId xmlns:a16="http://schemas.microsoft.com/office/drawing/2014/main" id="{AAEE5871-E241-01EE-D538-A9ABDF1B5737}"/>
              </a:ext>
            </a:extLst>
          </p:cNvPr>
          <p:cNvSpPr txBox="1"/>
          <p:nvPr/>
        </p:nvSpPr>
        <p:spPr>
          <a:xfrm>
            <a:off x="899038" y="3202599"/>
            <a:ext cx="4590434" cy="307777"/>
          </a:xfrm>
          <a:prstGeom prst="rect">
            <a:avLst/>
          </a:prstGeom>
          <a:noFill/>
        </p:spPr>
        <p:txBody>
          <a:bodyPr wrap="square">
            <a:spAutoFit/>
          </a:bodyPr>
          <a:lstStyle/>
          <a:p>
            <a:r>
              <a:rPr lang="en-US" sz="1400">
                <a:effectLst/>
                <a:latin typeface="Aptos" panose="020B0004020202020204" pitchFamily="34" charset="0"/>
                <a:ea typeface="Aptos" panose="020B0004020202020204" pitchFamily="34" charset="0"/>
                <a:cs typeface="Aptos" panose="020B0004020202020204" pitchFamily="34" charset="0"/>
              </a:rPr>
              <a:t>Sensitive But Unclassified – Encrypted Kit</a:t>
            </a:r>
            <a:endParaRPr lang="en-US"/>
          </a:p>
        </p:txBody>
      </p:sp>
      <p:sp>
        <p:nvSpPr>
          <p:cNvPr id="118" name="TextBox 117">
            <a:extLst>
              <a:ext uri="{FF2B5EF4-FFF2-40B4-BE49-F238E27FC236}">
                <a16:creationId xmlns:a16="http://schemas.microsoft.com/office/drawing/2014/main" id="{9A39D3A8-B0BB-0B6C-7210-FB41809EEB9D}"/>
              </a:ext>
            </a:extLst>
          </p:cNvPr>
          <p:cNvSpPr txBox="1"/>
          <p:nvPr/>
        </p:nvSpPr>
        <p:spPr>
          <a:xfrm>
            <a:off x="850392" y="6550223"/>
            <a:ext cx="4398263" cy="307777"/>
          </a:xfrm>
          <a:prstGeom prst="rect">
            <a:avLst/>
          </a:prstGeom>
          <a:noFill/>
        </p:spPr>
        <p:txBody>
          <a:bodyPr wrap="square">
            <a:spAutoFit/>
          </a:bodyPr>
          <a:lstStyle/>
          <a:p>
            <a:r>
              <a:rPr lang="en-US">
                <a:latin typeface="Aptos" panose="020B0004020202020204" pitchFamily="34" charset="0"/>
              </a:rPr>
              <a:t>Joint, Interoperable and resilient data ecosystem</a:t>
            </a:r>
            <a:endParaRPr lang="en-US"/>
          </a:p>
        </p:txBody>
      </p:sp>
      <p:sp>
        <p:nvSpPr>
          <p:cNvPr id="119" name="TextBox 118">
            <a:extLst>
              <a:ext uri="{FF2B5EF4-FFF2-40B4-BE49-F238E27FC236}">
                <a16:creationId xmlns:a16="http://schemas.microsoft.com/office/drawing/2014/main" id="{657E4503-0C75-7F8E-FEC4-C838E288212B}"/>
              </a:ext>
            </a:extLst>
          </p:cNvPr>
          <p:cNvSpPr txBox="1"/>
          <p:nvPr/>
        </p:nvSpPr>
        <p:spPr>
          <a:xfrm>
            <a:off x="6872748" y="6083191"/>
            <a:ext cx="2013155" cy="523220"/>
          </a:xfrm>
          <a:prstGeom prst="rect">
            <a:avLst/>
          </a:prstGeom>
          <a:noFill/>
        </p:spPr>
        <p:txBody>
          <a:bodyPr wrap="square">
            <a:spAutoFit/>
          </a:bodyPr>
          <a:lstStyle/>
          <a:p>
            <a:pPr algn="ctr"/>
            <a:r>
              <a:rPr lang="en-US" sz="1400">
                <a:effectLst/>
                <a:latin typeface="Aptos" panose="020B0004020202020204" pitchFamily="34" charset="0"/>
                <a:ea typeface="Aptos" panose="020B0004020202020204" pitchFamily="34" charset="0"/>
                <a:cs typeface="Aptos" panose="020B0004020202020204" pitchFamily="34" charset="0"/>
              </a:rPr>
              <a:t>MAGTF C2 Prototype v2 (MCPv2)</a:t>
            </a:r>
            <a:endParaRPr lang="en-US"/>
          </a:p>
        </p:txBody>
      </p:sp>
    </p:spTree>
    <p:extLst>
      <p:ext uri="{BB962C8B-B14F-4D97-AF65-F5344CB8AC3E}">
        <p14:creationId xmlns:p14="http://schemas.microsoft.com/office/powerpoint/2010/main" val="2658465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8D44D-CACA-8435-024A-25159058FEE2}"/>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0897FF58-182B-E724-AFC4-2911B3C1EF1E}"/>
              </a:ext>
            </a:extLst>
          </p:cNvPr>
          <p:cNvSpPr txBox="1">
            <a:spLocks/>
          </p:cNvSpPr>
          <p:nvPr/>
        </p:nvSpPr>
        <p:spPr>
          <a:xfrm>
            <a:off x="1596809" y="2702315"/>
            <a:ext cx="6254422" cy="1315416"/>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5400" kern="1200">
                <a:solidFill>
                  <a:srgbClr val="16216A"/>
                </a:solidFill>
                <a:latin typeface="Franklin Gothic Heavy" panose="020B0903020102020204" pitchFamily="34" charset="0"/>
                <a:ea typeface="+mj-ea"/>
                <a:cs typeface="+mj-cs"/>
              </a:defRPr>
            </a:lvl1pPr>
          </a:lstStyle>
          <a:p>
            <a:pPr>
              <a:buClrTx/>
              <a:buFontTx/>
            </a:pPr>
            <a:r>
              <a:rPr lang="en-US" sz="4400">
                <a:latin typeface="Franklin Gothic Heavy"/>
              </a:rPr>
              <a:t>Back-up slides</a:t>
            </a:r>
            <a:endParaRPr lang="en-US" sz="2000"/>
          </a:p>
        </p:txBody>
      </p:sp>
    </p:spTree>
    <p:extLst>
      <p:ext uri="{BB962C8B-B14F-4D97-AF65-F5344CB8AC3E}">
        <p14:creationId xmlns:p14="http://schemas.microsoft.com/office/powerpoint/2010/main" val="1149050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A5E2C46-CCBF-C638-ECA0-38D5FF2DDF56}"/>
            </a:ext>
          </a:extLst>
        </p:cNvPr>
        <p:cNvGrpSpPr/>
        <p:nvPr/>
      </p:nvGrpSpPr>
      <p:grpSpPr>
        <a:xfrm>
          <a:off x="0" y="0"/>
          <a:ext cx="0" cy="0"/>
          <a:chOff x="0" y="0"/>
          <a:chExt cx="0" cy="0"/>
        </a:xfrm>
      </p:grpSpPr>
      <p:pic>
        <p:nvPicPr>
          <p:cNvPr id="4" name="Content Placeholder 3">
            <a:hlinkClick r:id="" action="ppaction://hlinkshowjump?jump=lastslideviewed"/>
            <a:extLst>
              <a:ext uri="{FF2B5EF4-FFF2-40B4-BE49-F238E27FC236}">
                <a16:creationId xmlns:a16="http://schemas.microsoft.com/office/drawing/2014/main" id="{96DCC4C1-3057-40F4-5E53-DCC4EE9E918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 y="2037105"/>
            <a:ext cx="9143999" cy="3908189"/>
          </a:xfrm>
          <a:prstGeom prst="rect">
            <a:avLst/>
          </a:prstGeom>
          <a:ln>
            <a:noFill/>
          </a:ln>
        </p:spPr>
      </p:pic>
      <p:sp>
        <p:nvSpPr>
          <p:cNvPr id="33" name="Rectangle 32">
            <a:extLst>
              <a:ext uri="{FF2B5EF4-FFF2-40B4-BE49-F238E27FC236}">
                <a16:creationId xmlns:a16="http://schemas.microsoft.com/office/drawing/2014/main" id="{F10A6843-A32E-78AC-AAB1-9491A0584752}"/>
              </a:ext>
            </a:extLst>
          </p:cNvPr>
          <p:cNvSpPr/>
          <p:nvPr/>
        </p:nvSpPr>
        <p:spPr>
          <a:xfrm>
            <a:off x="-9510" y="4689158"/>
            <a:ext cx="9162532" cy="14225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latin typeface="Aptos Display" panose="020B0004020202020204" pitchFamily="34" charset="0"/>
            </a:endParaRPr>
          </a:p>
        </p:txBody>
      </p:sp>
      <p:sp>
        <p:nvSpPr>
          <p:cNvPr id="21" name="TextBox 20">
            <a:extLst>
              <a:ext uri="{FF2B5EF4-FFF2-40B4-BE49-F238E27FC236}">
                <a16:creationId xmlns:a16="http://schemas.microsoft.com/office/drawing/2014/main" id="{41CB9F88-4305-7C9C-6441-2596FDA5B5FB}"/>
              </a:ext>
            </a:extLst>
          </p:cNvPr>
          <p:cNvSpPr txBox="1"/>
          <p:nvPr/>
        </p:nvSpPr>
        <p:spPr>
          <a:xfrm>
            <a:off x="3126460" y="4793977"/>
            <a:ext cx="2885771" cy="253916"/>
          </a:xfrm>
          <a:prstGeom prst="rect">
            <a:avLst/>
          </a:prstGeom>
          <a:solidFill>
            <a:schemeClr val="tx1"/>
          </a:solidFill>
          <a:ln w="19050">
            <a:solidFill>
              <a:schemeClr val="tx1"/>
            </a:solidFill>
          </a:ln>
        </p:spPr>
        <p:txBody>
          <a:bodyPr wrap="square" lIns="137160" tIns="34290" rIns="68580" bIns="34290" rtlCol="0" anchor="t">
            <a:spAutoFit/>
          </a:bodyPr>
          <a:lstStyle/>
          <a:p>
            <a:pPr algn="ctr"/>
            <a:r>
              <a:rPr lang="en-US" sz="1200" b="1">
                <a:solidFill>
                  <a:schemeClr val="bg1"/>
                </a:solidFill>
                <a:latin typeface="Aptos Display" panose="020B0004020202020204" pitchFamily="34" charset="0"/>
                <a:ea typeface="Calibri" panose="020F0502020204030204" pitchFamily="34" charset="0"/>
                <a:cs typeface="Calibri" panose="020F0502020204030204" pitchFamily="34" charset="0"/>
              </a:rPr>
              <a:t>Maritime surveillance Radars</a:t>
            </a:r>
          </a:p>
        </p:txBody>
      </p:sp>
      <p:sp>
        <p:nvSpPr>
          <p:cNvPr id="14" name="TextBox 13">
            <a:extLst>
              <a:ext uri="{FF2B5EF4-FFF2-40B4-BE49-F238E27FC236}">
                <a16:creationId xmlns:a16="http://schemas.microsoft.com/office/drawing/2014/main" id="{4BD9A629-C0C5-1380-D36B-655206099FC0}"/>
              </a:ext>
            </a:extLst>
          </p:cNvPr>
          <p:cNvSpPr txBox="1"/>
          <p:nvPr/>
        </p:nvSpPr>
        <p:spPr>
          <a:xfrm>
            <a:off x="0" y="1094396"/>
            <a:ext cx="9144000" cy="1148942"/>
          </a:xfrm>
          <a:prstGeom prst="rect">
            <a:avLst/>
          </a:prstGeom>
          <a:gradFill>
            <a:gsLst>
              <a:gs pos="100000">
                <a:schemeClr val="tx2">
                  <a:lumMod val="10000"/>
                  <a:lumOff val="90000"/>
                  <a:alpha val="0"/>
                </a:schemeClr>
              </a:gs>
              <a:gs pos="82000">
                <a:schemeClr val="tx2">
                  <a:lumMod val="10000"/>
                  <a:lumOff val="90000"/>
                </a:schemeClr>
              </a:gs>
              <a:gs pos="1000">
                <a:schemeClr val="bg1"/>
              </a:gs>
            </a:gsLst>
            <a:lin ang="5400000" scaled="1"/>
          </a:gradFill>
          <a:ln w="3175">
            <a:noFill/>
          </a:ln>
          <a:effectLst/>
          <a:scene3d>
            <a:camera prst="orthographicFront"/>
            <a:lightRig rig="threePt" dir="t"/>
          </a:scene3d>
          <a:sp3d>
            <a:extrusionClr>
              <a:srgbClr val="FF0000"/>
            </a:extrusionClr>
            <a:contourClr>
              <a:schemeClr val="bg2">
                <a:lumMod val="75000"/>
              </a:schemeClr>
            </a:contourClr>
          </a:sp3d>
        </p:spPr>
        <p:txBody>
          <a:bodyPr wrap="square" lIns="205740" tIns="137160" rIns="205740" bIns="34290" rtlCol="0" anchor="t" anchorCtr="0">
            <a:noAutofit/>
          </a:bodyPr>
          <a:lstStyle/>
          <a:p>
            <a:pPr>
              <a:lnSpc>
                <a:spcPts val="1275"/>
              </a:lnSpc>
            </a:pPr>
            <a:r>
              <a:rPr lang="en-US">
                <a:latin typeface="Aptos Display"/>
                <a:ea typeface="Calibri"/>
                <a:cs typeface="Calibri"/>
              </a:rPr>
              <a:t>Between February 17 and February 27, 2026, Project Dynamis executed Serial 004 of the Dynamis Series focused on engineering priorities identified through Counter-Air and Counter Surface mission threads during Serial 003. Additionally, Serial 004 integrations included bi-directional syncing between Maven Smart System tools into Lattice Data Mesh (LDM) to include: J-series and K-series messages, target collections, Gaia annotations/geometries, </a:t>
            </a:r>
            <a:r>
              <a:rPr lang="en-US" err="1">
                <a:latin typeface="Aptos Display"/>
                <a:ea typeface="Calibri"/>
                <a:cs typeface="Calibri"/>
              </a:rPr>
              <a:t>Geotime</a:t>
            </a:r>
            <a:r>
              <a:rPr lang="en-US">
                <a:latin typeface="Aptos Display"/>
                <a:ea typeface="Calibri"/>
                <a:cs typeface="Calibri"/>
              </a:rPr>
              <a:t> observations, Gotham objects, </a:t>
            </a:r>
            <a:r>
              <a:rPr lang="en-US" err="1">
                <a:latin typeface="Aptos Display"/>
                <a:ea typeface="Calibri"/>
                <a:cs typeface="Calibri"/>
              </a:rPr>
              <a:t>Geochat</a:t>
            </a:r>
            <a:r>
              <a:rPr lang="en-US">
                <a:latin typeface="Aptos Display"/>
                <a:ea typeface="Calibri"/>
                <a:cs typeface="Calibri"/>
              </a:rPr>
              <a:t>, and Curser on Target (</a:t>
            </a:r>
            <a:r>
              <a:rPr lang="en-US" err="1">
                <a:latin typeface="Aptos Display"/>
                <a:ea typeface="Calibri"/>
                <a:cs typeface="Calibri"/>
              </a:rPr>
              <a:t>CoT</a:t>
            </a:r>
            <a:r>
              <a:rPr lang="en-US">
                <a:latin typeface="Aptos Display"/>
                <a:ea typeface="Calibri"/>
                <a:cs typeface="Calibri"/>
              </a:rPr>
              <a:t>) XML data. </a:t>
            </a:r>
          </a:p>
        </p:txBody>
      </p:sp>
      <p:sp>
        <p:nvSpPr>
          <p:cNvPr id="29" name="TextBox 28">
            <a:extLst>
              <a:ext uri="{FF2B5EF4-FFF2-40B4-BE49-F238E27FC236}">
                <a16:creationId xmlns:a16="http://schemas.microsoft.com/office/drawing/2014/main" id="{7C9F9FD5-2441-200C-8EB2-FB61B0821E8D}"/>
              </a:ext>
            </a:extLst>
          </p:cNvPr>
          <p:cNvSpPr txBox="1"/>
          <p:nvPr/>
        </p:nvSpPr>
        <p:spPr>
          <a:xfrm>
            <a:off x="3013355" y="5084953"/>
            <a:ext cx="3064916" cy="870599"/>
          </a:xfrm>
          <a:prstGeom prst="rect">
            <a:avLst/>
          </a:prstGeom>
          <a:solidFill>
            <a:schemeClr val="bg1"/>
          </a:solidFill>
          <a:ln w="19050">
            <a:noFill/>
          </a:ln>
        </p:spPr>
        <p:txBody>
          <a:bodyPr wrap="square" lIns="137160" tIns="34290" rIns="68580" bIns="34290" rtlCol="0" anchor="t">
            <a:noAutofit/>
          </a:bodyPr>
          <a:lstStyle/>
          <a:p>
            <a:r>
              <a:rPr lang="en-US" sz="1200">
                <a:latin typeface="Aptos Display" panose="020B0004020202020204" pitchFamily="34" charset="0"/>
              </a:rPr>
              <a:t>Marines leverage Crusader, developed by the Marine Corps Software factory, to control the maritime surveillance radar and push SBU-E sensor data to the MCP on IL-6.  </a:t>
            </a:r>
            <a:endParaRPr lang="en-US" sz="1200" b="1" spc="-23">
              <a:latin typeface="Aptos Display" panose="020B0004020202020204" pitchFamily="34" charset="0"/>
              <a:ea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E7B6B3D6-7618-8B0A-9CFE-50D4EF539F04}"/>
              </a:ext>
            </a:extLst>
          </p:cNvPr>
          <p:cNvSpPr txBox="1"/>
          <p:nvPr/>
        </p:nvSpPr>
        <p:spPr>
          <a:xfrm>
            <a:off x="75806" y="5090069"/>
            <a:ext cx="2921091" cy="763608"/>
          </a:xfrm>
          <a:prstGeom prst="rect">
            <a:avLst/>
          </a:prstGeom>
          <a:solidFill>
            <a:schemeClr val="bg1"/>
          </a:solidFill>
          <a:ln w="19050">
            <a:noFill/>
          </a:ln>
        </p:spPr>
        <p:txBody>
          <a:bodyPr wrap="square" lIns="137160" tIns="34290" rIns="68580" bIns="34290" rtlCol="0" anchor="t">
            <a:noAutofit/>
          </a:bodyPr>
          <a:lstStyle/>
          <a:p>
            <a:r>
              <a:rPr lang="en-US" sz="1200">
                <a:latin typeface="Aptos Display" panose="020B0004020202020204" pitchFamily="34" charset="0"/>
              </a:rPr>
              <a:t>Serial 004 was supported by operators from I MEF, including MASS-3/MACG-38, 11th Marines, and 9th Comm Bn.  FMF participation and user feedback is a critical enabler of iterating with speed.</a:t>
            </a:r>
            <a:endParaRPr lang="en-US" sz="1200">
              <a:latin typeface="Aptos Display" panose="020B0004020202020204" pitchFamily="34" charset="0"/>
              <a:ea typeface="Calibri"/>
              <a:cs typeface="Calibri"/>
            </a:endParaRPr>
          </a:p>
        </p:txBody>
      </p:sp>
      <p:sp>
        <p:nvSpPr>
          <p:cNvPr id="31" name="TextBox 30">
            <a:extLst>
              <a:ext uri="{FF2B5EF4-FFF2-40B4-BE49-F238E27FC236}">
                <a16:creationId xmlns:a16="http://schemas.microsoft.com/office/drawing/2014/main" id="{15AE9B4C-49CC-E243-8897-B727461A10C4}"/>
              </a:ext>
            </a:extLst>
          </p:cNvPr>
          <p:cNvSpPr txBox="1"/>
          <p:nvPr/>
        </p:nvSpPr>
        <p:spPr>
          <a:xfrm>
            <a:off x="6039572" y="5084952"/>
            <a:ext cx="3104427" cy="753685"/>
          </a:xfrm>
          <a:prstGeom prst="rect">
            <a:avLst/>
          </a:prstGeom>
          <a:solidFill>
            <a:schemeClr val="bg1"/>
          </a:solidFill>
          <a:ln w="19050">
            <a:noFill/>
          </a:ln>
        </p:spPr>
        <p:txBody>
          <a:bodyPr wrap="square" lIns="137160" tIns="34290" rIns="68580" bIns="34290" rtlCol="0" anchor="t">
            <a:noAutofit/>
          </a:bodyPr>
          <a:lstStyle/>
          <a:p>
            <a:r>
              <a:rPr lang="en-US" sz="1200">
                <a:latin typeface="Aptos Display" panose="020B0004020202020204" pitchFamily="34" charset="0"/>
                <a:ea typeface="Calibri" panose="020F0502020204030204" pitchFamily="34" charset="0"/>
                <a:cs typeface="Calibri" panose="020F0502020204030204" pitchFamily="34" charset="0"/>
              </a:rPr>
              <a:t>Future Dynamis Series events will incorporate an increasing number of tactical edge sensors feeding the joint C2 common operational picture through LDM.</a:t>
            </a:r>
          </a:p>
        </p:txBody>
      </p:sp>
      <p:cxnSp>
        <p:nvCxnSpPr>
          <p:cNvPr id="35" name="Straight Connector 34">
            <a:extLst>
              <a:ext uri="{FF2B5EF4-FFF2-40B4-BE49-F238E27FC236}">
                <a16:creationId xmlns:a16="http://schemas.microsoft.com/office/drawing/2014/main" id="{C496961A-8629-079B-AC2E-F9F967008977}"/>
              </a:ext>
            </a:extLst>
          </p:cNvPr>
          <p:cNvCxnSpPr>
            <a:cxnSpLocks/>
          </p:cNvCxnSpPr>
          <p:nvPr/>
        </p:nvCxnSpPr>
        <p:spPr>
          <a:xfrm>
            <a:off x="2231764" y="2945001"/>
            <a:ext cx="652499" cy="1976807"/>
          </a:xfrm>
          <a:prstGeom prst="line">
            <a:avLst/>
          </a:prstGeom>
          <a:ln w="6350">
            <a:gradFill>
              <a:gsLst>
                <a:gs pos="18000">
                  <a:schemeClr val="bg1"/>
                </a:gs>
                <a:gs pos="0">
                  <a:schemeClr val="bg1">
                    <a:alpha val="27000"/>
                  </a:schemeClr>
                </a:gs>
              </a:gsLst>
              <a:lin ang="5400000" scaled="1"/>
            </a:gra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DAB49E00-AB01-9D6F-6227-2DBC352BA921}"/>
              </a:ext>
            </a:extLst>
          </p:cNvPr>
          <p:cNvCxnSpPr>
            <a:cxnSpLocks/>
          </p:cNvCxnSpPr>
          <p:nvPr/>
        </p:nvCxnSpPr>
        <p:spPr>
          <a:xfrm flipH="1">
            <a:off x="75807" y="2947568"/>
            <a:ext cx="1942621" cy="1980151"/>
          </a:xfrm>
          <a:prstGeom prst="line">
            <a:avLst/>
          </a:prstGeom>
          <a:ln w="6350">
            <a:gradFill>
              <a:gsLst>
                <a:gs pos="21000">
                  <a:schemeClr val="bg1"/>
                </a:gs>
                <a:gs pos="0">
                  <a:schemeClr val="bg1">
                    <a:alpha val="39000"/>
                  </a:schemeClr>
                </a:gs>
              </a:gsLst>
              <a:lin ang="5400000" scaled="1"/>
            </a:gradFill>
          </a:ln>
        </p:spPr>
        <p:style>
          <a:lnRef idx="2">
            <a:schemeClr val="accent1"/>
          </a:lnRef>
          <a:fillRef idx="0">
            <a:schemeClr val="accent1"/>
          </a:fillRef>
          <a:effectRef idx="1">
            <a:schemeClr val="accent1"/>
          </a:effectRef>
          <a:fontRef idx="minor">
            <a:schemeClr val="tx1"/>
          </a:fontRef>
        </p:style>
      </p:cxnSp>
      <p:grpSp>
        <p:nvGrpSpPr>
          <p:cNvPr id="20" name="Group 19">
            <a:extLst>
              <a:ext uri="{FF2B5EF4-FFF2-40B4-BE49-F238E27FC236}">
                <a16:creationId xmlns:a16="http://schemas.microsoft.com/office/drawing/2014/main" id="{837EBD3D-4AB7-6515-A353-AA9B86762872}"/>
              </a:ext>
            </a:extLst>
          </p:cNvPr>
          <p:cNvGrpSpPr/>
          <p:nvPr/>
        </p:nvGrpSpPr>
        <p:grpSpPr>
          <a:xfrm>
            <a:off x="2687770" y="4847832"/>
            <a:ext cx="244985" cy="168001"/>
            <a:chOff x="3391289" y="5501302"/>
            <a:chExt cx="326646" cy="224001"/>
          </a:xfrm>
        </p:grpSpPr>
        <p:pic>
          <p:nvPicPr>
            <p:cNvPr id="3" name="Graphic 2">
              <a:extLst>
                <a:ext uri="{FF2B5EF4-FFF2-40B4-BE49-F238E27FC236}">
                  <a16:creationId xmlns:a16="http://schemas.microsoft.com/office/drawing/2014/main" id="{1849A574-3E8F-A42D-1D62-9EF6F1A4F4D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391289" y="5501302"/>
              <a:ext cx="104534" cy="224001"/>
            </a:xfrm>
            <a:prstGeom prst="rect">
              <a:avLst/>
            </a:prstGeom>
          </p:spPr>
        </p:pic>
        <p:pic>
          <p:nvPicPr>
            <p:cNvPr id="13" name="Graphic 12">
              <a:extLst>
                <a:ext uri="{FF2B5EF4-FFF2-40B4-BE49-F238E27FC236}">
                  <a16:creationId xmlns:a16="http://schemas.microsoft.com/office/drawing/2014/main" id="{4AB63BB3-06FC-EBD5-227B-3DF18483FBA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502345" y="5501302"/>
              <a:ext cx="104534" cy="224001"/>
            </a:xfrm>
            <a:prstGeom prst="rect">
              <a:avLst/>
            </a:prstGeom>
          </p:spPr>
        </p:pic>
        <p:pic>
          <p:nvPicPr>
            <p:cNvPr id="15" name="Graphic 14">
              <a:extLst>
                <a:ext uri="{FF2B5EF4-FFF2-40B4-BE49-F238E27FC236}">
                  <a16:creationId xmlns:a16="http://schemas.microsoft.com/office/drawing/2014/main" id="{1677813D-9F3A-7DE0-8C42-8CC3710FE89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613401" y="5501302"/>
              <a:ext cx="104534" cy="224001"/>
            </a:xfrm>
            <a:prstGeom prst="rect">
              <a:avLst/>
            </a:prstGeom>
          </p:spPr>
        </p:pic>
      </p:grpSp>
      <p:sp>
        <p:nvSpPr>
          <p:cNvPr id="2" name="Textbox 6">
            <a:extLst>
              <a:ext uri="{FF2B5EF4-FFF2-40B4-BE49-F238E27FC236}">
                <a16:creationId xmlns:a16="http://schemas.microsoft.com/office/drawing/2014/main" id="{05B05182-1BBC-6FCE-B0E8-A0A9812FE625}"/>
              </a:ext>
            </a:extLst>
          </p:cNvPr>
          <p:cNvSpPr txBox="1"/>
          <p:nvPr/>
        </p:nvSpPr>
        <p:spPr>
          <a:xfrm>
            <a:off x="8288217" y="5825498"/>
            <a:ext cx="723263" cy="273844"/>
          </a:xfrm>
          <a:prstGeom prst="rect">
            <a:avLst/>
          </a:prstGeom>
        </p:spPr>
        <p:txBody>
          <a:bodyPr wrap="square" lIns="0" tIns="0" rIns="0" bIns="0" rtlCol="0" anchor="t" anchorCtr="0">
            <a:noAutofit/>
          </a:bodyPr>
          <a:lstStyle/>
          <a:p>
            <a:pPr algn="ctr">
              <a:lnSpc>
                <a:spcPts val="1631"/>
              </a:lnSpc>
            </a:pPr>
            <a:r>
              <a:rPr lang="en-US" sz="1050" b="1">
                <a:latin typeface="Aptos Display" panose="020B0004020202020204" pitchFamily="34" charset="0"/>
                <a:ea typeface="Arial Unicode MS"/>
                <a:cs typeface="Biome" panose="020B0503030204020804" pitchFamily="34" charset="0"/>
              </a:rPr>
              <a:t>-.. .- - .-</a:t>
            </a:r>
          </a:p>
        </p:txBody>
      </p:sp>
      <p:sp>
        <p:nvSpPr>
          <p:cNvPr id="23" name="TextBox 22">
            <a:extLst>
              <a:ext uri="{FF2B5EF4-FFF2-40B4-BE49-F238E27FC236}">
                <a16:creationId xmlns:a16="http://schemas.microsoft.com/office/drawing/2014/main" id="{BDB4EEF9-EEA7-BF82-EF40-7AB632846F80}"/>
              </a:ext>
            </a:extLst>
          </p:cNvPr>
          <p:cNvSpPr txBox="1"/>
          <p:nvPr/>
        </p:nvSpPr>
        <p:spPr>
          <a:xfrm>
            <a:off x="6161855" y="4794752"/>
            <a:ext cx="2815268" cy="253916"/>
          </a:xfrm>
          <a:prstGeom prst="rect">
            <a:avLst/>
          </a:prstGeom>
          <a:solidFill>
            <a:schemeClr val="tx1"/>
          </a:solidFill>
          <a:ln w="19050">
            <a:solidFill>
              <a:schemeClr val="tx1"/>
            </a:solidFill>
          </a:ln>
        </p:spPr>
        <p:txBody>
          <a:bodyPr wrap="square" lIns="137160" tIns="34290" rIns="68580" bIns="34290" rtlCol="0" anchor="t">
            <a:spAutoFit/>
          </a:bodyPr>
          <a:lstStyle/>
          <a:p>
            <a:pPr algn="ctr"/>
            <a:r>
              <a:rPr lang="en-US" sz="1200" b="1">
                <a:solidFill>
                  <a:schemeClr val="bg1"/>
                </a:solidFill>
                <a:latin typeface="Aptos Display" panose="020B0004020202020204" pitchFamily="34" charset="0"/>
                <a:ea typeface="Calibri" panose="020F0502020204030204" pitchFamily="34" charset="0"/>
                <a:cs typeface="Calibri" panose="020F0502020204030204" pitchFamily="34" charset="0"/>
              </a:rPr>
              <a:t>Counter-Air Surveillance Radars</a:t>
            </a:r>
          </a:p>
        </p:txBody>
      </p:sp>
      <p:pic>
        <p:nvPicPr>
          <p:cNvPr id="12" name="Picture 11" descr="A group of people in a meeting&#10;&#10;AI-generated content may be incorrect.">
            <a:extLst>
              <a:ext uri="{FF2B5EF4-FFF2-40B4-BE49-F238E27FC236}">
                <a16:creationId xmlns:a16="http://schemas.microsoft.com/office/drawing/2014/main" id="{BCA8B945-60BB-466D-073A-1C542235C6C7}"/>
              </a:ext>
            </a:extLst>
          </p:cNvPr>
          <p:cNvPicPr>
            <a:picLocks noChangeAspect="1"/>
          </p:cNvPicPr>
          <p:nvPr/>
        </p:nvPicPr>
        <p:blipFill>
          <a:blip r:embed="rId7">
            <a:extLst>
              <a:ext uri="{28A0092B-C50C-407E-A947-70E740481C1C}">
                <a14:useLocalDpi xmlns:a14="http://schemas.microsoft.com/office/drawing/2010/main" val="0"/>
              </a:ext>
            </a:extLst>
          </a:blip>
          <a:srcRect b="8619"/>
          <a:stretch>
            <a:fillRect/>
          </a:stretch>
        </p:blipFill>
        <p:spPr>
          <a:xfrm>
            <a:off x="210312" y="2916514"/>
            <a:ext cx="2752042" cy="1871394"/>
          </a:xfrm>
          <a:prstGeom prst="rect">
            <a:avLst/>
          </a:prstGeom>
          <a:ln w="28575">
            <a:solidFill>
              <a:schemeClr val="tx1"/>
            </a:solidFill>
          </a:ln>
        </p:spPr>
      </p:pic>
      <p:pic>
        <p:nvPicPr>
          <p:cNvPr id="1027" name="Picture 11">
            <a:extLst>
              <a:ext uri="{FF2B5EF4-FFF2-40B4-BE49-F238E27FC236}">
                <a16:creationId xmlns:a16="http://schemas.microsoft.com/office/drawing/2014/main" id="{812FBB39-D041-CB72-9932-6BCBDBD7AE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4956" y="2903428"/>
            <a:ext cx="2877275" cy="1887245"/>
          </a:xfrm>
          <a:prstGeom prst="rect">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pic>
      <p:pic>
        <p:nvPicPr>
          <p:cNvPr id="16" name="Picture 15" descr="A group of soldiers standing next to a large machine&#10;&#10;AI-generated content may be incorrect.">
            <a:extLst>
              <a:ext uri="{FF2B5EF4-FFF2-40B4-BE49-F238E27FC236}">
                <a16:creationId xmlns:a16="http://schemas.microsoft.com/office/drawing/2014/main" id="{C798D9FD-9DE7-CAF8-4DED-6B75D3F421B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76772" y="2906147"/>
            <a:ext cx="2800350" cy="1881761"/>
          </a:xfrm>
          <a:prstGeom prst="rect">
            <a:avLst/>
          </a:prstGeom>
          <a:ln w="28575">
            <a:solidFill>
              <a:schemeClr val="tx1"/>
            </a:solidFill>
          </a:ln>
        </p:spPr>
      </p:pic>
      <p:sp>
        <p:nvSpPr>
          <p:cNvPr id="17" name="TextBox 16">
            <a:extLst>
              <a:ext uri="{FF2B5EF4-FFF2-40B4-BE49-F238E27FC236}">
                <a16:creationId xmlns:a16="http://schemas.microsoft.com/office/drawing/2014/main" id="{899B497B-80CF-E98C-47A0-E1F98294409F}"/>
              </a:ext>
            </a:extLst>
          </p:cNvPr>
          <p:cNvSpPr txBox="1"/>
          <p:nvPr/>
        </p:nvSpPr>
        <p:spPr>
          <a:xfrm>
            <a:off x="191175" y="4787908"/>
            <a:ext cx="2791708" cy="253916"/>
          </a:xfrm>
          <a:prstGeom prst="rect">
            <a:avLst/>
          </a:prstGeom>
          <a:solidFill>
            <a:schemeClr val="tx1"/>
          </a:solidFill>
          <a:ln w="19050">
            <a:solidFill>
              <a:schemeClr val="tx1"/>
            </a:solidFill>
          </a:ln>
          <a:effectLst/>
        </p:spPr>
        <p:txBody>
          <a:bodyPr wrap="square" lIns="137160" tIns="34290" rIns="68580" bIns="34290" rtlCol="0" anchor="t">
            <a:spAutoFit/>
          </a:bodyPr>
          <a:lstStyle/>
          <a:p>
            <a:pPr algn="ctr"/>
            <a:r>
              <a:rPr lang="en-US" sz="1200" b="1">
                <a:solidFill>
                  <a:schemeClr val="bg1"/>
                </a:solidFill>
                <a:latin typeface="Aptos Display" panose="020B0004020202020204" pitchFamily="34" charset="0"/>
                <a:ea typeface="Calibri" panose="020F0502020204030204" pitchFamily="34" charset="0"/>
                <a:cs typeface="Calibri" panose="020F0502020204030204" pitchFamily="34" charset="0"/>
              </a:rPr>
              <a:t>LDM Integrations Debrief</a:t>
            </a:r>
          </a:p>
        </p:txBody>
      </p:sp>
      <p:sp>
        <p:nvSpPr>
          <p:cNvPr id="5" name="Rectangle 4">
            <a:extLst>
              <a:ext uri="{FF2B5EF4-FFF2-40B4-BE49-F238E27FC236}">
                <a16:creationId xmlns:a16="http://schemas.microsoft.com/office/drawing/2014/main" id="{AC291AAC-E4E0-884A-B823-4FF847C8DEAF}"/>
              </a:ext>
            </a:extLst>
          </p:cNvPr>
          <p:cNvSpPr/>
          <p:nvPr/>
        </p:nvSpPr>
        <p:spPr>
          <a:xfrm>
            <a:off x="5985871" y="4787908"/>
            <a:ext cx="35324" cy="25998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latin typeface="Aptos Display" panose="020B0004020202020204" pitchFamily="34" charset="0"/>
            </a:endParaRPr>
          </a:p>
        </p:txBody>
      </p:sp>
      <p:sp>
        <p:nvSpPr>
          <p:cNvPr id="18" name="Rectangle 17">
            <a:extLst>
              <a:ext uri="{FF2B5EF4-FFF2-40B4-BE49-F238E27FC236}">
                <a16:creationId xmlns:a16="http://schemas.microsoft.com/office/drawing/2014/main" id="{AB9D359B-5572-D380-9100-6F8225CB33CD}"/>
              </a:ext>
            </a:extLst>
          </p:cNvPr>
          <p:cNvSpPr/>
          <p:nvPr/>
        </p:nvSpPr>
        <p:spPr>
          <a:xfrm>
            <a:off x="8956603" y="4793977"/>
            <a:ext cx="35324" cy="25391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latin typeface="Aptos Display" panose="020B0004020202020204" pitchFamily="34" charset="0"/>
            </a:endParaRPr>
          </a:p>
        </p:txBody>
      </p:sp>
      <p:pic>
        <p:nvPicPr>
          <p:cNvPr id="19" name="Image" descr="Image">
            <a:extLst>
              <a:ext uri="{FF2B5EF4-FFF2-40B4-BE49-F238E27FC236}">
                <a16:creationId xmlns:a16="http://schemas.microsoft.com/office/drawing/2014/main" id="{09E075F2-B2E6-B142-16C1-0675F6A05A2F}"/>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28000"/>
                    </a14:imgEffect>
                  </a14:imgLayer>
                </a14:imgProps>
              </a:ext>
            </a:extLst>
          </a:blip>
          <a:srcRect l="7833" r="6706" b="89602"/>
          <a:stretch/>
        </p:blipFill>
        <p:spPr>
          <a:xfrm>
            <a:off x="771025" y="237724"/>
            <a:ext cx="8372975" cy="548200"/>
          </a:xfrm>
          <a:prstGeom prst="rect">
            <a:avLst/>
          </a:prstGeom>
          <a:ln w="12700">
            <a:miter lim="400000"/>
          </a:ln>
        </p:spPr>
      </p:pic>
      <p:sp>
        <p:nvSpPr>
          <p:cNvPr id="22" name="Textbox 6">
            <a:extLst>
              <a:ext uri="{FF2B5EF4-FFF2-40B4-BE49-F238E27FC236}">
                <a16:creationId xmlns:a16="http://schemas.microsoft.com/office/drawing/2014/main" id="{742B47F1-6F22-187C-D955-7E4A55DF8B07}"/>
              </a:ext>
            </a:extLst>
          </p:cNvPr>
          <p:cNvSpPr txBox="1"/>
          <p:nvPr/>
        </p:nvSpPr>
        <p:spPr>
          <a:xfrm>
            <a:off x="2120143" y="344087"/>
            <a:ext cx="4680473" cy="289617"/>
          </a:xfrm>
          <a:prstGeom prst="rect">
            <a:avLst/>
          </a:prstGeom>
        </p:spPr>
        <p:txBody>
          <a:bodyPr wrap="square" lIns="0" tIns="0" rIns="0" bIns="0" rtlCol="0" anchor="t">
            <a:noAutofit/>
          </a:bodyPr>
          <a:lstStyle/>
          <a:p>
            <a:pPr algn="ctr">
              <a:lnSpc>
                <a:spcPts val="1631"/>
              </a:lnSpc>
              <a:defRPr/>
            </a:pPr>
            <a:r>
              <a:rPr lang="en-US" sz="1800" spc="-75">
                <a:solidFill>
                  <a:srgbClr val="FFFFFF"/>
                </a:solidFill>
                <a:latin typeface="Aptos Display" panose="020B0004020202020204" pitchFamily="34" charset="0"/>
                <a:ea typeface="Arial Unicode MS"/>
              </a:rPr>
              <a:t>Project Overmatch – Dynamis Series – Serial 004</a:t>
            </a:r>
            <a:endParaRPr lang="en-US" sz="1800" spc="-75">
              <a:solidFill>
                <a:prstClr val="black"/>
              </a:solidFill>
              <a:latin typeface="Aptos Display" panose="020B0004020202020204" pitchFamily="34" charset="0"/>
              <a:ea typeface="Arial Unicode MS"/>
            </a:endParaRPr>
          </a:p>
        </p:txBody>
      </p:sp>
      <p:sp>
        <p:nvSpPr>
          <p:cNvPr id="24" name="Textbox 6">
            <a:extLst>
              <a:ext uri="{FF2B5EF4-FFF2-40B4-BE49-F238E27FC236}">
                <a16:creationId xmlns:a16="http://schemas.microsoft.com/office/drawing/2014/main" id="{29B39B19-08DE-79CB-AD13-2A780386A802}"/>
              </a:ext>
            </a:extLst>
          </p:cNvPr>
          <p:cNvSpPr txBox="1"/>
          <p:nvPr/>
        </p:nvSpPr>
        <p:spPr>
          <a:xfrm>
            <a:off x="1946881" y="544378"/>
            <a:ext cx="5321997" cy="218034"/>
          </a:xfrm>
          <a:prstGeom prst="rect">
            <a:avLst/>
          </a:prstGeom>
        </p:spPr>
        <p:txBody>
          <a:bodyPr wrap="square" lIns="0" tIns="0" rIns="0" bIns="0" rtlCol="0">
            <a:noAutofit/>
          </a:bodyPr>
          <a:lstStyle/>
          <a:p>
            <a:pPr algn="ctr" fontAlgn="base"/>
            <a:r>
              <a:rPr lang="en-US" sz="885" i="1">
                <a:solidFill>
                  <a:prstClr val="white"/>
                </a:solidFill>
                <a:latin typeface="Aptos Display" panose="020B0004020202020204" pitchFamily="34" charset="0"/>
              </a:rPr>
              <a:t>Accelerating AI-Powered Decision Advantage Through Operationally Realistic Agile Capabilities Development</a:t>
            </a:r>
          </a:p>
        </p:txBody>
      </p:sp>
      <p:sp>
        <p:nvSpPr>
          <p:cNvPr id="25" name="Oval 24">
            <a:extLst>
              <a:ext uri="{FF2B5EF4-FFF2-40B4-BE49-F238E27FC236}">
                <a16:creationId xmlns:a16="http://schemas.microsoft.com/office/drawing/2014/main" id="{C90A691F-DFDA-E4C8-F4EF-0F7E0C816272}"/>
              </a:ext>
            </a:extLst>
          </p:cNvPr>
          <p:cNvSpPr/>
          <p:nvPr/>
        </p:nvSpPr>
        <p:spPr>
          <a:xfrm>
            <a:off x="292081" y="122018"/>
            <a:ext cx="771722" cy="770800"/>
          </a:xfrm>
          <a:prstGeom prst="ellipse">
            <a:avLst/>
          </a:prstGeom>
          <a:solidFill>
            <a:sysClr val="windowText" lastClr="000000"/>
          </a:solidFill>
          <a:ln w="12700" cap="flat" cmpd="sng" algn="ctr">
            <a:noFill/>
            <a:prstDash val="solid"/>
            <a:miter lim="800000"/>
          </a:ln>
          <a:effectLst/>
        </p:spPr>
        <p:txBody>
          <a:bodyPr rtlCol="0" anchor="ctr"/>
          <a:lstStyle/>
          <a:p>
            <a:pPr algn="ctr" defTabSz="685800">
              <a:buClrTx/>
              <a:defRPr/>
            </a:pPr>
            <a:endParaRPr lang="en-US" sz="1350">
              <a:solidFill>
                <a:prstClr val="white"/>
              </a:solidFill>
              <a:latin typeface="Aptos Display" panose="020B0004020202020204" pitchFamily="34" charset="0"/>
              <a:ea typeface="+mn-ea"/>
              <a:cs typeface="+mn-cs"/>
            </a:endParaRPr>
          </a:p>
        </p:txBody>
      </p:sp>
      <p:pic>
        <p:nvPicPr>
          <p:cNvPr id="26" name="Picture 25">
            <a:extLst>
              <a:ext uri="{FF2B5EF4-FFF2-40B4-BE49-F238E27FC236}">
                <a16:creationId xmlns:a16="http://schemas.microsoft.com/office/drawing/2014/main" id="{D2036CF9-DC40-92B6-56EC-9A6BB5F0ECE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81340" y="113258"/>
            <a:ext cx="806920" cy="806920"/>
          </a:xfrm>
          <a:prstGeom prst="rect">
            <a:avLst/>
          </a:prstGeom>
        </p:spPr>
      </p:pic>
      <p:pic>
        <p:nvPicPr>
          <p:cNvPr id="27" name="Picture 2" descr="The Overmatch Software Armory logo.">
            <a:extLst>
              <a:ext uri="{FF2B5EF4-FFF2-40B4-BE49-F238E27FC236}">
                <a16:creationId xmlns:a16="http://schemas.microsoft.com/office/drawing/2014/main" id="{FFE1E903-055E-16F4-E77E-55C9AC50057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39780" y="120206"/>
            <a:ext cx="744767" cy="76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4CE37ED-53F1-A7E4-8997-65BE451A9B36}"/>
            </a:ext>
          </a:extLst>
        </p:cNvPr>
        <p:cNvGrpSpPr/>
        <p:nvPr/>
      </p:nvGrpSpPr>
      <p:grpSpPr>
        <a:xfrm>
          <a:off x="0" y="0"/>
          <a:ext cx="0" cy="0"/>
          <a:chOff x="0" y="0"/>
          <a:chExt cx="0" cy="0"/>
        </a:xfrm>
      </p:grpSpPr>
      <p:pic>
        <p:nvPicPr>
          <p:cNvPr id="4" name="Content Placeholder 3">
            <a:hlinkClick r:id="" action="ppaction://hlinkshowjump?jump=lastslideviewed"/>
            <a:extLst>
              <a:ext uri="{FF2B5EF4-FFF2-40B4-BE49-F238E27FC236}">
                <a16:creationId xmlns:a16="http://schemas.microsoft.com/office/drawing/2014/main" id="{E4B3F517-D304-524E-0CAF-C2D556C3AB8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 y="2100165"/>
            <a:ext cx="9143999" cy="3908189"/>
          </a:xfrm>
          <a:prstGeom prst="rect">
            <a:avLst/>
          </a:prstGeom>
          <a:ln>
            <a:noFill/>
          </a:ln>
        </p:spPr>
      </p:pic>
      <p:sp>
        <p:nvSpPr>
          <p:cNvPr id="33" name="Rectangle 32">
            <a:extLst>
              <a:ext uri="{FF2B5EF4-FFF2-40B4-BE49-F238E27FC236}">
                <a16:creationId xmlns:a16="http://schemas.microsoft.com/office/drawing/2014/main" id="{908C2F1C-C5BA-9CAA-D817-60F6393EB3A0}"/>
              </a:ext>
            </a:extLst>
          </p:cNvPr>
          <p:cNvSpPr/>
          <p:nvPr/>
        </p:nvSpPr>
        <p:spPr>
          <a:xfrm>
            <a:off x="0" y="4578168"/>
            <a:ext cx="9162532" cy="14225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latin typeface="Aptos Display" panose="020B0004020202020204" pitchFamily="34" charset="0"/>
            </a:endParaRPr>
          </a:p>
        </p:txBody>
      </p:sp>
      <p:sp>
        <p:nvSpPr>
          <p:cNvPr id="14" name="TextBox 13">
            <a:extLst>
              <a:ext uri="{FF2B5EF4-FFF2-40B4-BE49-F238E27FC236}">
                <a16:creationId xmlns:a16="http://schemas.microsoft.com/office/drawing/2014/main" id="{32F6D48E-B2B7-FCA0-5F39-2EC8058F58A0}"/>
              </a:ext>
            </a:extLst>
          </p:cNvPr>
          <p:cNvSpPr txBox="1"/>
          <p:nvPr/>
        </p:nvSpPr>
        <p:spPr>
          <a:xfrm>
            <a:off x="0" y="1057643"/>
            <a:ext cx="9144000" cy="1148942"/>
          </a:xfrm>
          <a:prstGeom prst="rect">
            <a:avLst/>
          </a:prstGeom>
          <a:gradFill>
            <a:gsLst>
              <a:gs pos="100000">
                <a:schemeClr val="tx2">
                  <a:lumMod val="10000"/>
                  <a:lumOff val="90000"/>
                  <a:alpha val="0"/>
                </a:schemeClr>
              </a:gs>
              <a:gs pos="82000">
                <a:schemeClr val="tx2">
                  <a:lumMod val="10000"/>
                  <a:lumOff val="90000"/>
                </a:schemeClr>
              </a:gs>
              <a:gs pos="1000">
                <a:schemeClr val="bg1"/>
              </a:gs>
            </a:gsLst>
            <a:lin ang="5400000" scaled="1"/>
          </a:gradFill>
          <a:ln w="3175">
            <a:noFill/>
          </a:ln>
          <a:effectLst/>
          <a:scene3d>
            <a:camera prst="orthographicFront"/>
            <a:lightRig rig="threePt" dir="t"/>
          </a:scene3d>
          <a:sp3d>
            <a:extrusionClr>
              <a:srgbClr val="FF0000"/>
            </a:extrusionClr>
            <a:contourClr>
              <a:schemeClr val="bg2">
                <a:lumMod val="75000"/>
              </a:schemeClr>
            </a:contourClr>
          </a:sp3d>
        </p:spPr>
        <p:txBody>
          <a:bodyPr wrap="square" lIns="205740" tIns="34290" rIns="205740" bIns="34290" rtlCol="0" anchor="t" anchorCtr="0">
            <a:noAutofit/>
          </a:bodyPr>
          <a:lstStyle/>
          <a:p>
            <a:pPr>
              <a:lnSpc>
                <a:spcPts val="1275"/>
              </a:lnSpc>
            </a:pPr>
            <a:r>
              <a:rPr lang="en-US">
                <a:latin typeface="Aptos Display" panose="020B0004020202020204" pitchFamily="34" charset="0"/>
                <a:ea typeface="Calibri"/>
                <a:cs typeface="Calibri"/>
              </a:rPr>
              <a:t>From 1-20 March, Project Dynamis executed Serial 005 in collaboration with 4th Infantry Division’s Ivy Sting V at multiple geographic locations. This exercise enabled joint development to advance future C2 systems for both the Army and the Marine Corps. The team, supported by I MEF Fires and Aviation C2 Marines, further integrated Lattice Data Mesh and Maven Smart System into the execution of the Long-Range Precision Fires Mission Thread. In Charleston, SC, at the System of Systems Naval Integration Experiment (</a:t>
            </a:r>
            <a:r>
              <a:rPr lang="en-US" err="1">
                <a:latin typeface="Aptos Display" panose="020B0004020202020204" pitchFamily="34" charset="0"/>
                <a:ea typeface="Calibri"/>
                <a:cs typeface="Calibri"/>
              </a:rPr>
              <a:t>SoSNIE</a:t>
            </a:r>
            <a:r>
              <a:rPr lang="en-US">
                <a:latin typeface="Aptos Display" panose="020B0004020202020204" pitchFamily="34" charset="0"/>
                <a:ea typeface="Calibri"/>
                <a:cs typeface="Calibri"/>
              </a:rPr>
              <a:t>), Project Dynamis partnered with Naval Information Warfare Command-Atlantic &amp; 2nd Marine Division to refine Lattice Data Mesh's ability to support a Sea Denial mission thread that included SBU-E maritime sensors, cross-domain solutions, and autonomous unmanned platforms.</a:t>
            </a:r>
          </a:p>
        </p:txBody>
      </p:sp>
      <p:sp>
        <p:nvSpPr>
          <p:cNvPr id="29" name="TextBox 28">
            <a:extLst>
              <a:ext uri="{FF2B5EF4-FFF2-40B4-BE49-F238E27FC236}">
                <a16:creationId xmlns:a16="http://schemas.microsoft.com/office/drawing/2014/main" id="{B0CF1D1B-F0B3-7ED6-847F-0A91469540E2}"/>
              </a:ext>
            </a:extLst>
          </p:cNvPr>
          <p:cNvSpPr txBox="1"/>
          <p:nvPr/>
        </p:nvSpPr>
        <p:spPr>
          <a:xfrm>
            <a:off x="6099422" y="5047524"/>
            <a:ext cx="3063110" cy="907234"/>
          </a:xfrm>
          <a:prstGeom prst="rect">
            <a:avLst/>
          </a:prstGeom>
          <a:solidFill>
            <a:schemeClr val="bg1"/>
          </a:solidFill>
          <a:ln w="19050">
            <a:noFill/>
          </a:ln>
        </p:spPr>
        <p:txBody>
          <a:bodyPr wrap="square" lIns="137160" tIns="34290" rIns="68580" bIns="34290" rtlCol="0" anchor="t">
            <a:noAutofit/>
          </a:bodyPr>
          <a:lstStyle/>
          <a:p>
            <a:r>
              <a:rPr lang="en-US" sz="1200" err="1">
                <a:latin typeface="Aptos Display" panose="020B0004020202020204" pitchFamily="34" charset="0"/>
              </a:rPr>
              <a:t>SoSNIE</a:t>
            </a:r>
            <a:r>
              <a:rPr lang="en-US" sz="1200">
                <a:latin typeface="Aptos Display" panose="020B0004020202020204" pitchFamily="34" charset="0"/>
              </a:rPr>
              <a:t> focused on a Sea Denial mission thread, with a cutting edge C2 architecture: SBU-E Maritime Surveillance Radars, Autonomous Surface Vessels and UAVs – all feeding Lattice Data Mesh, concluding in a kinetic (constructive) engagement from both NSM and AEGIS.</a:t>
            </a:r>
          </a:p>
        </p:txBody>
      </p:sp>
      <p:sp>
        <p:nvSpPr>
          <p:cNvPr id="30" name="TextBox 29">
            <a:extLst>
              <a:ext uri="{FF2B5EF4-FFF2-40B4-BE49-F238E27FC236}">
                <a16:creationId xmlns:a16="http://schemas.microsoft.com/office/drawing/2014/main" id="{B81A774A-E085-B97B-8436-E1386391DEBD}"/>
              </a:ext>
            </a:extLst>
          </p:cNvPr>
          <p:cNvSpPr txBox="1"/>
          <p:nvPr/>
        </p:nvSpPr>
        <p:spPr>
          <a:xfrm>
            <a:off x="0" y="5076073"/>
            <a:ext cx="2921091" cy="763608"/>
          </a:xfrm>
          <a:prstGeom prst="rect">
            <a:avLst/>
          </a:prstGeom>
          <a:solidFill>
            <a:schemeClr val="bg1"/>
          </a:solidFill>
          <a:ln w="19050">
            <a:noFill/>
          </a:ln>
        </p:spPr>
        <p:txBody>
          <a:bodyPr wrap="square" lIns="137160" tIns="34290" rIns="68580" bIns="34290" rtlCol="0" anchor="t">
            <a:noAutofit/>
          </a:bodyPr>
          <a:lstStyle/>
          <a:p>
            <a:r>
              <a:rPr lang="en-US" sz="1200">
                <a:latin typeface="Aptos Display" panose="020B0004020202020204" pitchFamily="34" charset="0"/>
              </a:rPr>
              <a:t>Project Dynamis, MCTSSA, &amp; PM MAGTF C2 deployed to each location to train FMF forces on configuring and deploying the MAGTF C2 Prototype and captured the Fleet’s lessons learned to refine the equipment for future serials.</a:t>
            </a:r>
            <a:endParaRPr lang="en-US" sz="1200">
              <a:latin typeface="Aptos Display" panose="020B0004020202020204" pitchFamily="34" charset="0"/>
              <a:ea typeface="Calibri"/>
              <a:cs typeface="Calibri"/>
            </a:endParaRPr>
          </a:p>
        </p:txBody>
      </p:sp>
      <p:sp>
        <p:nvSpPr>
          <p:cNvPr id="31" name="TextBox 30">
            <a:extLst>
              <a:ext uri="{FF2B5EF4-FFF2-40B4-BE49-F238E27FC236}">
                <a16:creationId xmlns:a16="http://schemas.microsoft.com/office/drawing/2014/main" id="{3039A6FD-65F9-4E0D-4D6D-D3551B48E4AB}"/>
              </a:ext>
            </a:extLst>
          </p:cNvPr>
          <p:cNvSpPr txBox="1"/>
          <p:nvPr/>
        </p:nvSpPr>
        <p:spPr>
          <a:xfrm>
            <a:off x="3002959" y="5065569"/>
            <a:ext cx="3075119" cy="914876"/>
          </a:xfrm>
          <a:prstGeom prst="rect">
            <a:avLst/>
          </a:prstGeom>
          <a:solidFill>
            <a:schemeClr val="bg1"/>
          </a:solidFill>
          <a:ln w="19050">
            <a:noFill/>
          </a:ln>
        </p:spPr>
        <p:txBody>
          <a:bodyPr wrap="square" lIns="137160" tIns="34290" rIns="68580" bIns="34290" rtlCol="0" anchor="t">
            <a:noAutofit/>
          </a:bodyPr>
          <a:lstStyle/>
          <a:p>
            <a:r>
              <a:rPr lang="en-US" sz="1200">
                <a:latin typeface="Aptos Display" panose="020B0004020202020204" pitchFamily="34" charset="0"/>
                <a:ea typeface="Calibri"/>
                <a:cs typeface="Calibri"/>
              </a:rPr>
              <a:t> I MEF Marines in Fort Carson, CO established a C2 Node with Fires &amp; Aviation C2 specialists to facilitate a Long-Range Precision Fires mission thread. A detailed assessment was conducted to document successes and areas requiring iterative development.</a:t>
            </a:r>
          </a:p>
          <a:p>
            <a:endParaRPr lang="en-US" sz="1200">
              <a:latin typeface="Aptos Display" panose="020B0004020202020204" pitchFamily="34" charset="0"/>
              <a:ea typeface="Calibri" panose="020F0502020204030204" pitchFamily="34" charset="0"/>
              <a:cs typeface="Calibri" panose="020F0502020204030204" pitchFamily="34" charset="0"/>
            </a:endParaRPr>
          </a:p>
        </p:txBody>
      </p:sp>
      <p:cxnSp>
        <p:nvCxnSpPr>
          <p:cNvPr id="35" name="Straight Connector 34">
            <a:extLst>
              <a:ext uri="{FF2B5EF4-FFF2-40B4-BE49-F238E27FC236}">
                <a16:creationId xmlns:a16="http://schemas.microsoft.com/office/drawing/2014/main" id="{161CCE61-C473-22CC-D4C8-A2B8B9CC752B}"/>
              </a:ext>
            </a:extLst>
          </p:cNvPr>
          <p:cNvCxnSpPr>
            <a:cxnSpLocks/>
          </p:cNvCxnSpPr>
          <p:nvPr/>
        </p:nvCxnSpPr>
        <p:spPr>
          <a:xfrm>
            <a:off x="2231764" y="2945001"/>
            <a:ext cx="652499" cy="1976807"/>
          </a:xfrm>
          <a:prstGeom prst="line">
            <a:avLst/>
          </a:prstGeom>
          <a:ln w="6350">
            <a:gradFill>
              <a:gsLst>
                <a:gs pos="18000">
                  <a:schemeClr val="bg1"/>
                </a:gs>
                <a:gs pos="0">
                  <a:schemeClr val="bg1">
                    <a:alpha val="27000"/>
                  </a:schemeClr>
                </a:gs>
              </a:gsLst>
              <a:lin ang="5400000" scaled="1"/>
            </a:gra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87B40B5B-BA20-85AA-EA68-E6D496534E86}"/>
              </a:ext>
            </a:extLst>
          </p:cNvPr>
          <p:cNvCxnSpPr>
            <a:cxnSpLocks/>
          </p:cNvCxnSpPr>
          <p:nvPr/>
        </p:nvCxnSpPr>
        <p:spPr>
          <a:xfrm flipH="1">
            <a:off x="75807" y="2947568"/>
            <a:ext cx="1942621" cy="1980151"/>
          </a:xfrm>
          <a:prstGeom prst="line">
            <a:avLst/>
          </a:prstGeom>
          <a:ln w="6350">
            <a:gradFill>
              <a:gsLst>
                <a:gs pos="21000">
                  <a:schemeClr val="bg1"/>
                </a:gs>
                <a:gs pos="0">
                  <a:schemeClr val="bg1">
                    <a:alpha val="39000"/>
                  </a:schemeClr>
                </a:gs>
              </a:gsLst>
              <a:lin ang="5400000" scaled="1"/>
            </a:gradFill>
          </a:ln>
        </p:spPr>
        <p:style>
          <a:lnRef idx="2">
            <a:schemeClr val="accent1"/>
          </a:lnRef>
          <a:fillRef idx="0">
            <a:schemeClr val="accent1"/>
          </a:fillRef>
          <a:effectRef idx="1">
            <a:schemeClr val="accent1"/>
          </a:effectRef>
          <a:fontRef idx="minor">
            <a:schemeClr val="tx1"/>
          </a:fontRef>
        </p:style>
      </p:cxnSp>
      <p:grpSp>
        <p:nvGrpSpPr>
          <p:cNvPr id="20" name="Group 19">
            <a:extLst>
              <a:ext uri="{FF2B5EF4-FFF2-40B4-BE49-F238E27FC236}">
                <a16:creationId xmlns:a16="http://schemas.microsoft.com/office/drawing/2014/main" id="{75644ADD-FD1B-2A19-6106-D90AF815E269}"/>
              </a:ext>
            </a:extLst>
          </p:cNvPr>
          <p:cNvGrpSpPr/>
          <p:nvPr/>
        </p:nvGrpSpPr>
        <p:grpSpPr>
          <a:xfrm>
            <a:off x="2687770" y="4847832"/>
            <a:ext cx="244985" cy="168001"/>
            <a:chOff x="3391289" y="5501302"/>
            <a:chExt cx="326646" cy="224001"/>
          </a:xfrm>
        </p:grpSpPr>
        <p:pic>
          <p:nvPicPr>
            <p:cNvPr id="3" name="Graphic 2">
              <a:extLst>
                <a:ext uri="{FF2B5EF4-FFF2-40B4-BE49-F238E27FC236}">
                  <a16:creationId xmlns:a16="http://schemas.microsoft.com/office/drawing/2014/main" id="{C3DBA5EA-7299-7627-45AC-12F75A39604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391289" y="5501302"/>
              <a:ext cx="104534" cy="224001"/>
            </a:xfrm>
            <a:prstGeom prst="rect">
              <a:avLst/>
            </a:prstGeom>
          </p:spPr>
        </p:pic>
        <p:pic>
          <p:nvPicPr>
            <p:cNvPr id="13" name="Graphic 12">
              <a:extLst>
                <a:ext uri="{FF2B5EF4-FFF2-40B4-BE49-F238E27FC236}">
                  <a16:creationId xmlns:a16="http://schemas.microsoft.com/office/drawing/2014/main" id="{908979C8-3484-160B-0330-0E5F970EFBC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502345" y="5501302"/>
              <a:ext cx="104534" cy="224001"/>
            </a:xfrm>
            <a:prstGeom prst="rect">
              <a:avLst/>
            </a:prstGeom>
          </p:spPr>
        </p:pic>
        <p:pic>
          <p:nvPicPr>
            <p:cNvPr id="15" name="Graphic 14">
              <a:extLst>
                <a:ext uri="{FF2B5EF4-FFF2-40B4-BE49-F238E27FC236}">
                  <a16:creationId xmlns:a16="http://schemas.microsoft.com/office/drawing/2014/main" id="{A5AADD89-BE8E-C649-27EF-59D7A6F546E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613401" y="5501302"/>
              <a:ext cx="104534" cy="224001"/>
            </a:xfrm>
            <a:prstGeom prst="rect">
              <a:avLst/>
            </a:prstGeom>
          </p:spPr>
        </p:pic>
      </p:grpSp>
      <p:sp>
        <p:nvSpPr>
          <p:cNvPr id="2" name="Textbox 6">
            <a:extLst>
              <a:ext uri="{FF2B5EF4-FFF2-40B4-BE49-F238E27FC236}">
                <a16:creationId xmlns:a16="http://schemas.microsoft.com/office/drawing/2014/main" id="{29085987-DC26-4DA1-2164-181C3CA26DF7}"/>
              </a:ext>
            </a:extLst>
          </p:cNvPr>
          <p:cNvSpPr txBox="1"/>
          <p:nvPr/>
        </p:nvSpPr>
        <p:spPr>
          <a:xfrm>
            <a:off x="8288217" y="5825498"/>
            <a:ext cx="723263" cy="273844"/>
          </a:xfrm>
          <a:prstGeom prst="rect">
            <a:avLst/>
          </a:prstGeom>
        </p:spPr>
        <p:txBody>
          <a:bodyPr wrap="square" lIns="0" tIns="0" rIns="0" bIns="0" rtlCol="0" anchor="t" anchorCtr="0">
            <a:noAutofit/>
          </a:bodyPr>
          <a:lstStyle/>
          <a:p>
            <a:pPr algn="ctr">
              <a:lnSpc>
                <a:spcPts val="1631"/>
              </a:lnSpc>
            </a:pPr>
            <a:r>
              <a:rPr lang="en-US" sz="1050" b="1">
                <a:latin typeface="Aptos Display" panose="020B0004020202020204" pitchFamily="34" charset="0"/>
                <a:ea typeface="Arial Unicode MS"/>
                <a:cs typeface="Biome" panose="020B0503030204020804" pitchFamily="34" charset="0"/>
              </a:rPr>
              <a:t>-.. .- - .-</a:t>
            </a:r>
          </a:p>
        </p:txBody>
      </p:sp>
      <p:pic>
        <p:nvPicPr>
          <p:cNvPr id="19" name="Picture 18">
            <a:extLst>
              <a:ext uri="{FF2B5EF4-FFF2-40B4-BE49-F238E27FC236}">
                <a16:creationId xmlns:a16="http://schemas.microsoft.com/office/drawing/2014/main" id="{0436A9FA-54E2-FE1B-C9FF-9497252E9CCD}"/>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6000"/>
                    </a14:imgEffect>
                  </a14:imgLayer>
                </a14:imgProps>
              </a:ext>
              <a:ext uri="{28A0092B-C50C-407E-A947-70E740481C1C}">
                <a14:useLocalDpi xmlns:a14="http://schemas.microsoft.com/office/drawing/2010/main"/>
              </a:ext>
            </a:extLst>
          </a:blip>
          <a:srcRect l="22003" b="14701"/>
          <a:stretch>
            <a:fillRect/>
          </a:stretch>
        </p:blipFill>
        <p:spPr bwMode="auto">
          <a:xfrm>
            <a:off x="169882" y="2841650"/>
            <a:ext cx="2690681" cy="1920240"/>
          </a:xfrm>
          <a:prstGeom prst="rect">
            <a:avLst/>
          </a:prstGeom>
          <a:noFill/>
          <a:ln w="38100">
            <a:solidFill>
              <a:schemeClr val="tx1"/>
            </a:solidFill>
          </a:ln>
          <a:extLst>
            <a:ext uri="{53640926-AAD7-44D8-BBD7-CCE9431645EC}">
              <a14:shadowObscured xmlns:a14="http://schemas.microsoft.com/office/drawing/2010/main"/>
            </a:ext>
          </a:extLst>
        </p:spPr>
      </p:pic>
      <p:pic>
        <p:nvPicPr>
          <p:cNvPr id="24" name="Picture 23" descr="A picture containing snow, outdoor, nature&#10;&#10;AI-generated content may be incorrect.">
            <a:extLst>
              <a:ext uri="{FF2B5EF4-FFF2-40B4-BE49-F238E27FC236}">
                <a16:creationId xmlns:a16="http://schemas.microsoft.com/office/drawing/2014/main" id="{98247D1D-9AB8-DBE8-A60C-F8322DACAD1D}"/>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3000"/>
                    </a14:imgEffect>
                  </a14:imgLayer>
                </a14:imgProps>
              </a:ext>
              <a:ext uri="{28A0092B-C50C-407E-A947-70E740481C1C}">
                <a14:useLocalDpi xmlns:a14="http://schemas.microsoft.com/office/drawing/2010/main" val="0"/>
              </a:ext>
            </a:extLst>
          </a:blip>
          <a:srcRect t="19845" r="144" b="12887"/>
          <a:stretch>
            <a:fillRect/>
          </a:stretch>
        </p:blipFill>
        <p:spPr>
          <a:xfrm>
            <a:off x="3524818" y="2825685"/>
            <a:ext cx="2137892" cy="1920240"/>
          </a:xfrm>
          <a:prstGeom prst="rect">
            <a:avLst/>
          </a:prstGeom>
          <a:ln w="38100">
            <a:solidFill>
              <a:schemeClr val="tx1"/>
            </a:solidFill>
          </a:ln>
        </p:spPr>
      </p:pic>
      <p:sp>
        <p:nvSpPr>
          <p:cNvPr id="21" name="TextBox 20">
            <a:extLst>
              <a:ext uri="{FF2B5EF4-FFF2-40B4-BE49-F238E27FC236}">
                <a16:creationId xmlns:a16="http://schemas.microsoft.com/office/drawing/2014/main" id="{53053067-9B0A-AA00-371C-F1F3255B8C82}"/>
              </a:ext>
            </a:extLst>
          </p:cNvPr>
          <p:cNvSpPr txBox="1"/>
          <p:nvPr/>
        </p:nvSpPr>
        <p:spPr>
          <a:xfrm>
            <a:off x="3109934" y="4793977"/>
            <a:ext cx="2946590" cy="230832"/>
          </a:xfrm>
          <a:prstGeom prst="rect">
            <a:avLst/>
          </a:prstGeom>
          <a:solidFill>
            <a:schemeClr val="tx1"/>
          </a:solidFill>
          <a:ln w="19050">
            <a:solidFill>
              <a:schemeClr val="tx1"/>
            </a:solidFill>
          </a:ln>
        </p:spPr>
        <p:txBody>
          <a:bodyPr wrap="square" lIns="137160" tIns="34290" rIns="68580" bIns="34290" rtlCol="0" anchor="t">
            <a:spAutoFit/>
          </a:bodyPr>
          <a:lstStyle/>
          <a:p>
            <a:pPr algn="ctr"/>
            <a:r>
              <a:rPr lang="en-US" sz="1050" b="1">
                <a:solidFill>
                  <a:schemeClr val="bg1"/>
                </a:solidFill>
                <a:latin typeface="Aptos Display" panose="020B0004020202020204" pitchFamily="34" charset="0"/>
                <a:ea typeface="Calibri" panose="020F0502020204030204" pitchFamily="34" charset="0"/>
                <a:cs typeface="Calibri" panose="020F0502020204030204" pitchFamily="34" charset="0"/>
              </a:rPr>
              <a:t>Ivy Sting V</a:t>
            </a:r>
          </a:p>
        </p:txBody>
      </p:sp>
      <p:pic>
        <p:nvPicPr>
          <p:cNvPr id="22" name="Picture 21" descr="A group of men looking at a screen&#10;&#10;AI-generated content may be incorrect.">
            <a:extLst>
              <a:ext uri="{FF2B5EF4-FFF2-40B4-BE49-F238E27FC236}">
                <a16:creationId xmlns:a16="http://schemas.microsoft.com/office/drawing/2014/main" id="{19A058C2-C3A7-A2A8-AD72-1936459F32BA}"/>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51000"/>
                    </a14:imgEffect>
                  </a14:imgLayer>
                </a14:imgProps>
              </a:ext>
              <a:ext uri="{28A0092B-C50C-407E-A947-70E740481C1C}">
                <a14:useLocalDpi xmlns:a14="http://schemas.microsoft.com/office/drawing/2010/main" val="0"/>
              </a:ext>
            </a:extLst>
          </a:blip>
          <a:srcRect l="1450" r="2844"/>
          <a:stretch>
            <a:fillRect/>
          </a:stretch>
        </p:blipFill>
        <p:spPr>
          <a:xfrm>
            <a:off x="6316456" y="2831616"/>
            <a:ext cx="2726675" cy="1920240"/>
          </a:xfrm>
          <a:prstGeom prst="rect">
            <a:avLst/>
          </a:prstGeom>
          <a:ln w="38100">
            <a:solidFill>
              <a:schemeClr val="tx1"/>
            </a:solidFill>
          </a:ln>
        </p:spPr>
      </p:pic>
      <p:sp>
        <p:nvSpPr>
          <p:cNvPr id="25" name="TextBox 24">
            <a:extLst>
              <a:ext uri="{FF2B5EF4-FFF2-40B4-BE49-F238E27FC236}">
                <a16:creationId xmlns:a16="http://schemas.microsoft.com/office/drawing/2014/main" id="{80C9629D-41F9-B828-B885-30D9665AB81E}"/>
              </a:ext>
            </a:extLst>
          </p:cNvPr>
          <p:cNvSpPr txBox="1"/>
          <p:nvPr/>
        </p:nvSpPr>
        <p:spPr>
          <a:xfrm>
            <a:off x="6204296" y="4791335"/>
            <a:ext cx="2931441" cy="230832"/>
          </a:xfrm>
          <a:prstGeom prst="rect">
            <a:avLst/>
          </a:prstGeom>
          <a:solidFill>
            <a:schemeClr val="tx1"/>
          </a:solidFill>
          <a:ln w="19050">
            <a:solidFill>
              <a:schemeClr val="tx1"/>
            </a:solidFill>
          </a:ln>
        </p:spPr>
        <p:txBody>
          <a:bodyPr wrap="square" lIns="137160" tIns="34290" rIns="68580" bIns="34290" rtlCol="0" anchor="t">
            <a:spAutoFit/>
          </a:bodyPr>
          <a:lstStyle/>
          <a:p>
            <a:pPr algn="ctr"/>
            <a:r>
              <a:rPr lang="en-US" sz="1050" b="1" err="1">
                <a:solidFill>
                  <a:schemeClr val="bg1"/>
                </a:solidFill>
                <a:latin typeface="Aptos Display" panose="020B0004020202020204" pitchFamily="34" charset="0"/>
                <a:ea typeface="Calibri" panose="020F0502020204030204" pitchFamily="34" charset="0"/>
                <a:cs typeface="Calibri" panose="020F0502020204030204" pitchFamily="34" charset="0"/>
              </a:rPr>
              <a:t>SoSNIE</a:t>
            </a:r>
            <a:endParaRPr lang="en-US" sz="1050" b="1">
              <a:solidFill>
                <a:schemeClr val="bg1"/>
              </a:solidFill>
              <a:latin typeface="Aptos Display" panose="020B0004020202020204" pitchFamily="34" charset="0"/>
              <a:ea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D09CE3AE-47E2-8A5B-1AE0-6776D6C0F9A1}"/>
              </a:ext>
            </a:extLst>
          </p:cNvPr>
          <p:cNvSpPr txBox="1"/>
          <p:nvPr/>
        </p:nvSpPr>
        <p:spPr>
          <a:xfrm>
            <a:off x="24789" y="4799598"/>
            <a:ext cx="2941504" cy="230832"/>
          </a:xfrm>
          <a:prstGeom prst="rect">
            <a:avLst/>
          </a:prstGeom>
          <a:solidFill>
            <a:schemeClr val="tx1"/>
          </a:solidFill>
          <a:ln w="19050">
            <a:solidFill>
              <a:schemeClr val="tx1"/>
            </a:solidFill>
          </a:ln>
        </p:spPr>
        <p:txBody>
          <a:bodyPr wrap="square" lIns="137160" tIns="34290" rIns="68580" bIns="34290" rtlCol="0" anchor="t">
            <a:spAutoFit/>
          </a:bodyPr>
          <a:lstStyle/>
          <a:p>
            <a:pPr algn="ctr"/>
            <a:r>
              <a:rPr lang="en-US" sz="1050" b="1">
                <a:solidFill>
                  <a:schemeClr val="bg1"/>
                </a:solidFill>
                <a:latin typeface="Aptos Display" panose="020B0004020202020204" pitchFamily="34" charset="0"/>
                <a:ea typeface="Calibri" panose="020F0502020204030204" pitchFamily="34" charset="0"/>
                <a:cs typeface="Calibri" panose="020F0502020204030204" pitchFamily="34" charset="0"/>
              </a:rPr>
              <a:t>Command and Control</a:t>
            </a:r>
          </a:p>
        </p:txBody>
      </p:sp>
      <p:pic>
        <p:nvPicPr>
          <p:cNvPr id="5" name="Image" descr="Image">
            <a:extLst>
              <a:ext uri="{FF2B5EF4-FFF2-40B4-BE49-F238E27FC236}">
                <a16:creationId xmlns:a16="http://schemas.microsoft.com/office/drawing/2014/main" id="{FCBE7383-C4B0-43C8-30EE-C95429607415}"/>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28000"/>
                    </a14:imgEffect>
                  </a14:imgLayer>
                </a14:imgProps>
              </a:ext>
            </a:extLst>
          </a:blip>
          <a:srcRect l="7833" r="6706" b="89602"/>
          <a:stretch/>
        </p:blipFill>
        <p:spPr>
          <a:xfrm>
            <a:off x="771025" y="279763"/>
            <a:ext cx="8372975" cy="548200"/>
          </a:xfrm>
          <a:prstGeom prst="rect">
            <a:avLst/>
          </a:prstGeom>
          <a:ln w="12700">
            <a:miter lim="400000"/>
          </a:ln>
        </p:spPr>
      </p:pic>
      <p:sp>
        <p:nvSpPr>
          <p:cNvPr id="12" name="Textbox 6">
            <a:extLst>
              <a:ext uri="{FF2B5EF4-FFF2-40B4-BE49-F238E27FC236}">
                <a16:creationId xmlns:a16="http://schemas.microsoft.com/office/drawing/2014/main" id="{69CEF74C-A1B2-5169-0FF6-A4FF9392FCBB}"/>
              </a:ext>
            </a:extLst>
          </p:cNvPr>
          <p:cNvSpPr txBox="1"/>
          <p:nvPr/>
        </p:nvSpPr>
        <p:spPr>
          <a:xfrm>
            <a:off x="2120143" y="386126"/>
            <a:ext cx="4680473" cy="289617"/>
          </a:xfrm>
          <a:prstGeom prst="rect">
            <a:avLst/>
          </a:prstGeom>
        </p:spPr>
        <p:txBody>
          <a:bodyPr wrap="square" lIns="0" tIns="0" rIns="0" bIns="0" rtlCol="0" anchor="t">
            <a:noAutofit/>
          </a:bodyPr>
          <a:lstStyle/>
          <a:p>
            <a:pPr algn="ctr">
              <a:lnSpc>
                <a:spcPts val="1631"/>
              </a:lnSpc>
              <a:defRPr/>
            </a:pPr>
            <a:r>
              <a:rPr lang="en-US" sz="1800" spc="-75">
                <a:solidFill>
                  <a:srgbClr val="FFFFFF"/>
                </a:solidFill>
                <a:latin typeface="Aptos Display" panose="020B0004020202020204" pitchFamily="34" charset="0"/>
                <a:ea typeface="Arial Unicode MS"/>
              </a:rPr>
              <a:t>Project Overmatch – Dynamis Series – Serial 005</a:t>
            </a:r>
            <a:endParaRPr lang="en-US" sz="1800" spc="-75">
              <a:solidFill>
                <a:prstClr val="black"/>
              </a:solidFill>
              <a:latin typeface="Aptos Display" panose="020B0004020202020204" pitchFamily="34" charset="0"/>
              <a:ea typeface="Arial Unicode MS"/>
            </a:endParaRPr>
          </a:p>
        </p:txBody>
      </p:sp>
      <p:sp>
        <p:nvSpPr>
          <p:cNvPr id="16" name="Textbox 6">
            <a:extLst>
              <a:ext uri="{FF2B5EF4-FFF2-40B4-BE49-F238E27FC236}">
                <a16:creationId xmlns:a16="http://schemas.microsoft.com/office/drawing/2014/main" id="{3BC11336-C2AB-80D4-1C1C-4AED4D01B460}"/>
              </a:ext>
            </a:extLst>
          </p:cNvPr>
          <p:cNvSpPr txBox="1"/>
          <p:nvPr/>
        </p:nvSpPr>
        <p:spPr>
          <a:xfrm>
            <a:off x="1883085" y="658187"/>
            <a:ext cx="5321997" cy="218034"/>
          </a:xfrm>
          <a:prstGeom prst="rect">
            <a:avLst/>
          </a:prstGeom>
        </p:spPr>
        <p:txBody>
          <a:bodyPr wrap="square" lIns="0" tIns="0" rIns="0" bIns="0" rtlCol="0">
            <a:noAutofit/>
          </a:bodyPr>
          <a:lstStyle/>
          <a:p>
            <a:pPr algn="ctr" fontAlgn="base"/>
            <a:r>
              <a:rPr lang="en-US" sz="885" i="1">
                <a:solidFill>
                  <a:prstClr val="white"/>
                </a:solidFill>
                <a:latin typeface="Aptos Display" panose="020B0004020202020204" pitchFamily="34" charset="0"/>
              </a:rPr>
              <a:t>Accelerating AI-Powered Decision Advantage Through Operationally Realistic Agile Capabilities Development</a:t>
            </a:r>
          </a:p>
        </p:txBody>
      </p:sp>
      <p:sp>
        <p:nvSpPr>
          <p:cNvPr id="17" name="Oval 16">
            <a:extLst>
              <a:ext uri="{FF2B5EF4-FFF2-40B4-BE49-F238E27FC236}">
                <a16:creationId xmlns:a16="http://schemas.microsoft.com/office/drawing/2014/main" id="{DF59FA18-4F87-B4D5-EAC2-09B16D854511}"/>
              </a:ext>
            </a:extLst>
          </p:cNvPr>
          <p:cNvSpPr/>
          <p:nvPr/>
        </p:nvSpPr>
        <p:spPr>
          <a:xfrm>
            <a:off x="292081" y="164057"/>
            <a:ext cx="771722" cy="770800"/>
          </a:xfrm>
          <a:prstGeom prst="ellipse">
            <a:avLst/>
          </a:prstGeom>
          <a:solidFill>
            <a:sysClr val="windowText" lastClr="000000"/>
          </a:solidFill>
          <a:ln w="12700" cap="flat" cmpd="sng" algn="ctr">
            <a:noFill/>
            <a:prstDash val="solid"/>
            <a:miter lim="800000"/>
          </a:ln>
          <a:effectLst/>
        </p:spPr>
        <p:txBody>
          <a:bodyPr rtlCol="0" anchor="ctr"/>
          <a:lstStyle/>
          <a:p>
            <a:pPr algn="ctr" defTabSz="685800">
              <a:buClrTx/>
              <a:defRPr/>
            </a:pPr>
            <a:endParaRPr lang="en-US" sz="1350">
              <a:solidFill>
                <a:prstClr val="white"/>
              </a:solidFill>
              <a:latin typeface="Aptos Display" panose="020B0004020202020204" pitchFamily="34" charset="0"/>
              <a:ea typeface="+mn-ea"/>
              <a:cs typeface="+mn-cs"/>
            </a:endParaRPr>
          </a:p>
        </p:txBody>
      </p:sp>
      <p:pic>
        <p:nvPicPr>
          <p:cNvPr id="18" name="Picture 17">
            <a:extLst>
              <a:ext uri="{FF2B5EF4-FFF2-40B4-BE49-F238E27FC236}">
                <a16:creationId xmlns:a16="http://schemas.microsoft.com/office/drawing/2014/main" id="{727CC44C-DD2D-4DF3-1F6F-1988271369D1}"/>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281340" y="155297"/>
            <a:ext cx="806920" cy="806920"/>
          </a:xfrm>
          <a:prstGeom prst="rect">
            <a:avLst/>
          </a:prstGeom>
        </p:spPr>
      </p:pic>
      <p:pic>
        <p:nvPicPr>
          <p:cNvPr id="23" name="Picture 2" descr="The Overmatch Software Armory logo.">
            <a:extLst>
              <a:ext uri="{FF2B5EF4-FFF2-40B4-BE49-F238E27FC236}">
                <a16:creationId xmlns:a16="http://schemas.microsoft.com/office/drawing/2014/main" id="{8867B9EF-6802-3A12-C409-A37C5B13192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39780" y="162245"/>
            <a:ext cx="744767" cy="76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926133"/>
      </p:ext>
    </p:extLst>
  </p:cSld>
  <p:clrMapOvr>
    <a:masterClrMapping/>
  </p:clrMapOvr>
</p:sld>
</file>

<file path=ppt/theme/theme1.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CTSSA C5I Template 2023.pptx" id="{4DBA6C6F-97FF-47F2-A138-7A21C9944FDA}" vid="{54CDC7E9-1158-43E3-B450-E1A5582AC825}"/>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CTSSA C5I Template 2023.pptx" id="{4DBA6C6F-97FF-47F2-A138-7A21C9944FDA}" vid="{0A0E3FA4-AA9C-45FF-A234-9F3B57A2D288}"/>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CTSSA C5I Template 2023.pptx" id="{4DBA6C6F-97FF-47F2-A138-7A21C9944FDA}" vid="{8A1CC5CA-4286-40A5-9657-BB81AC6A87BE}"/>
    </a:ext>
  </a:extLst>
</a:theme>
</file>

<file path=ppt/theme/theme4.xml><?xml version="1.0" encoding="utf-8"?>
<a:theme xmlns:a="http://schemas.openxmlformats.org/drawingml/2006/main" name="1_MCTSSA">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CTSSA" id="{4F1DBFC7-AA38-434E-BC4C-392741F68F54}" vid="{93B1DFAB-C418-4A4D-B9BE-1A4097E048CE}"/>
    </a:ext>
  </a:ext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E2CBC13D69E244BB7131F7B5250CC7" ma:contentTypeVersion="17" ma:contentTypeDescription="Create a new document." ma:contentTypeScope="" ma:versionID="f937a69c5cee3556a5f76eadbbd3311d">
  <xsd:schema xmlns:xsd="http://www.w3.org/2001/XMLSchema" xmlns:xs="http://www.w3.org/2001/XMLSchema" xmlns:p="http://schemas.microsoft.com/office/2006/metadata/properties" xmlns:ns2="9adc0c89-7494-4c2b-876f-98e62d70b14e" xmlns:ns3="090d253a-3ae2-4ac0-8d3f-d23c5618219d" targetNamespace="http://schemas.microsoft.com/office/2006/metadata/properties" ma:root="true" ma:fieldsID="b1a194218ada8fff98473c0a92d5fc85" ns2:_="" ns3:_="">
    <xsd:import namespace="9adc0c89-7494-4c2b-876f-98e62d70b14e"/>
    <xsd:import namespace="090d253a-3ae2-4ac0-8d3f-d23c5618219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dc0c89-7494-4c2b-876f-98e62d70b1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2f7588b-b06a-4603-9190-7d4a5e89c34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90d253a-3ae2-4ac0-8d3f-d23c5618219d"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bd42de6-61ae-443f-ac9f-88457a03028b}" ma:internalName="TaxCatchAll" ma:showField="CatchAllData" ma:web="090d253a-3ae2-4ac0-8d3f-d23c561821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adc0c89-7494-4c2b-876f-98e62d70b14e">
      <Terms xmlns="http://schemas.microsoft.com/office/infopath/2007/PartnerControls"/>
    </lcf76f155ced4ddcb4097134ff3c332f>
    <TaxCatchAll xmlns="090d253a-3ae2-4ac0-8d3f-d23c5618219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9F5DC5-0EFD-4986-BC37-972228A00E78}"/>
</file>

<file path=customXml/itemProps2.xml><?xml version="1.0" encoding="utf-8"?>
<ds:datastoreItem xmlns:ds="http://schemas.openxmlformats.org/officeDocument/2006/customXml" ds:itemID="{D9D0A763-946D-489F-8D7F-499A28C2BE3A}">
  <ds:schemaRefs>
    <ds:schemaRef ds:uri="2505f060-ef45-49cb-a119-a1c60d5ca4e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EB56E89-598B-4C09-9407-F5291A26CDDE}">
  <ds:schemaRefs>
    <ds:schemaRef ds:uri="http://schemas.microsoft.com/sharepoint/v3/contenttype/forms"/>
  </ds:schemaRefs>
</ds:datastoreItem>
</file>

<file path=docMetadata/LabelInfo.xml><?xml version="1.0" encoding="utf-8"?>
<clbl:labelList xmlns:clbl="http://schemas.microsoft.com/office/2020/mipLabelMetadata">
  <clbl:label id="{13aa45f1-e5ac-41ae-bb48-b40f15a7063a}" enabled="1" method="Privileged" siteId="{f4c44cda-18c6-46b0-80f2-e290072444fd}" removed="0"/>
</clbl:labelList>
</file>

<file path=docProps/app.xml><?xml version="1.0" encoding="utf-8"?>
<Properties xmlns="http://schemas.openxmlformats.org/officeDocument/2006/extended-properties" xmlns:vt="http://schemas.openxmlformats.org/officeDocument/2006/docPropsVTypes">
  <Template>2023 MCTSSA C5I Template</Template>
  <Application>Microsoft Office PowerPoint</Application>
  <PresentationFormat>On-screen Show (4:3)</PresentationFormat>
  <Slides>7</Slides>
  <Notes>2</Notes>
  <HiddenSlides>0</HiddenSlides>
  <ScaleCrop>false</ScaleCrop>
  <HeadingPairs>
    <vt:vector size="4" baseType="variant">
      <vt:variant>
        <vt:lpstr>Theme</vt:lpstr>
      </vt:variant>
      <vt:variant>
        <vt:i4>4</vt:i4>
      </vt:variant>
      <vt:variant>
        <vt:lpstr>Slide Titles</vt:lpstr>
      </vt:variant>
      <vt:variant>
        <vt:i4>7</vt:i4>
      </vt:variant>
    </vt:vector>
  </HeadingPairs>
  <TitlesOfParts>
    <vt:vector size="11" baseType="lpstr">
      <vt:lpstr>8_Default Design</vt:lpstr>
      <vt:lpstr>Custom Design</vt:lpstr>
      <vt:lpstr>1_Custom Design</vt:lpstr>
      <vt:lpstr>1_MCTSSA</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Carey CIV Geraldine C</dc:creator>
  <cp:revision>2</cp:revision>
  <cp:lastPrinted>2025-11-26T18:31:33Z</cp:lastPrinted>
  <dcterms:created xsi:type="dcterms:W3CDTF">2025-01-10T19:39:13Z</dcterms:created>
  <dcterms:modified xsi:type="dcterms:W3CDTF">2026-04-24T17:36:43Z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0x010100B0E2CBC13D69E244BB7131F7B5250CC7</vt:lpwstr>
  </property>
  <property fmtid="{D5CDD505-2E9C-101B-9397-08002B2CF9AE}" pid="3" name="MediaServiceImageTags">
    <vt:lpwstr/>
  </property>
</Properties>
</file>