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2" r:id="rId5"/>
    <p:sldMasterId id="2147483659" r:id="rId6"/>
    <p:sldMasterId id="2147483868" r:id="rId7"/>
  </p:sldMasterIdLst>
  <p:notesMasterIdLst>
    <p:notesMasterId r:id="rId11"/>
  </p:notesMasterIdLst>
  <p:sldIdLst>
    <p:sldId id="2147481989" r:id="rId8"/>
    <p:sldId id="2147481919" r:id="rId9"/>
    <p:sldId id="2147481988" r:id="rId10"/>
  </p:sldIdLst>
  <p:sldSz cx="9144000" cy="6858000" type="screen4x3"/>
  <p:notesSz cx="7023100" cy="9309100"/>
  <p:embeddedFontLst>
    <p:embeddedFont>
      <p:font typeface="Bell MT" panose="02020503060305020303" pitchFamily="18" charset="0"/>
      <p:regular r:id="rId12"/>
      <p:bold r:id="rId13"/>
      <p:italic r:id="rId14"/>
      <p:boldItalic r:id="rId15"/>
    </p:embeddedFont>
    <p:embeddedFont>
      <p:font typeface="Franklin Gothic Heavy" panose="020B0903020102020204" pitchFamily="34" charset="0"/>
      <p:regular r:id="rId16"/>
      <p:italic r:id="rId17"/>
    </p:embeddedFont>
    <p:embeddedFont>
      <p:font typeface="Franklin Gothic Medium" panose="020B0603020102020204" pitchFamily="34" charset="0"/>
      <p:regular r:id="rId18"/>
      <p: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904"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 r:id="rId69" roundtripDataSignature="AMtx7mhTTu/3kgMKbUselRgbLKT+XfHZ6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1D5A16-DDBF-723D-1AAF-412AF2F7CA1D}" name="Oakley CIV Stephen L" initials="SO" userId="S::steve.oakley@usmc.mil::8278e5a4-2c8c-4fcc-bdaf-2118a5fff06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4252D"/>
    <a:srgbClr val="F6A704"/>
    <a:srgbClr val="1621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727F7F-2E55-3CCB-8B3D-CF588929B5F1}" v="1" dt="2026-03-19T14:22:24.6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77" autoAdjust="0"/>
    <p:restoredTop sz="94660"/>
  </p:normalViewPr>
  <p:slideViewPr>
    <p:cSldViewPr snapToGrid="0">
      <p:cViewPr varScale="1">
        <p:scale>
          <a:sx n="105" d="100"/>
          <a:sy n="105" d="100"/>
        </p:scale>
        <p:origin x="654" y="108"/>
      </p:cViewPr>
      <p:guideLst>
        <p:guide orient="horz" pos="2160"/>
        <p:guide pos="2904"/>
      </p:guideLst>
    </p:cSldViewPr>
  </p:slideViewPr>
  <p:notesTextViewPr>
    <p:cViewPr>
      <p:scale>
        <a:sx n="1" d="1"/>
        <a:sy n="1" d="1"/>
      </p:scale>
      <p:origin x="0" y="0"/>
    </p:cViewPr>
  </p:notesText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font" Target="fonts/font2.fntdata"/><Relationship Id="rId18" Type="http://schemas.openxmlformats.org/officeDocument/2006/relationships/font" Target="fonts/font7.fntdata"/><Relationship Id="rId72" Type="http://schemas.openxmlformats.org/officeDocument/2006/relationships/theme" Target="theme/theme1.xml"/><Relationship Id="rId3" Type="http://schemas.openxmlformats.org/officeDocument/2006/relationships/customXml" Target="../customXml/item3.xml"/><Relationship Id="rId76"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font" Target="fonts/font1.fntdata"/><Relationship Id="rId17" Type="http://schemas.openxmlformats.org/officeDocument/2006/relationships/font" Target="fonts/font6.fntdata"/><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5.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notesMaster" Target="notesMasters/notesMaster1.xml"/><Relationship Id="rId7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font" Target="fonts/font4.fntdata"/><Relationship Id="rId10" Type="http://schemas.openxmlformats.org/officeDocument/2006/relationships/slide" Target="slides/slide3.xml"/><Relationship Id="rId19" Type="http://schemas.openxmlformats.org/officeDocument/2006/relationships/font" Target="fonts/font8.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font" Target="fonts/font3.fntdata"/><Relationship Id="rId69"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ey CIV Geraldine C" userId="89d1af85-1abf-429b-befc-f258fce2fda9" providerId="ADAL" clId="{3DAECCC2-26C0-4A28-BF94-EF8CA65E851F}"/>
    <pc:docChg chg="custSel mod addSld delSld modSld sldOrd modMainMaster">
      <pc:chgData name="Carey CIV Geraldine C" userId="89d1af85-1abf-429b-befc-f258fce2fda9" providerId="ADAL" clId="{3DAECCC2-26C0-4A28-BF94-EF8CA65E851F}" dt="2026-03-19T14:26:10.489" v="115" actId="1076"/>
      <pc:docMkLst>
        <pc:docMk/>
      </pc:docMkLst>
      <pc:sldChg chg="add del ord">
        <pc:chgData name="Carey CIV Geraldine C" userId="89d1af85-1abf-429b-befc-f258fce2fda9" providerId="ADAL" clId="{3DAECCC2-26C0-4A28-BF94-EF8CA65E851F}" dt="2026-03-13T14:29:49.498" v="15"/>
        <pc:sldMkLst>
          <pc:docMk/>
          <pc:sldMk cId="229552403" sldId="2147481919"/>
        </pc:sldMkLst>
      </pc:sldChg>
      <pc:sldChg chg="modSp mod">
        <pc:chgData name="Carey CIV Geraldine C" userId="89d1af85-1abf-429b-befc-f258fce2fda9" providerId="ADAL" clId="{3DAECCC2-26C0-4A28-BF94-EF8CA65E851F}" dt="2026-03-19T14:26:10.489" v="115" actId="1076"/>
        <pc:sldMkLst>
          <pc:docMk/>
          <pc:sldMk cId="2658465287" sldId="2147481988"/>
        </pc:sldMkLst>
        <pc:spChg chg="mod">
          <ac:chgData name="Carey CIV Geraldine C" userId="89d1af85-1abf-429b-befc-f258fce2fda9" providerId="ADAL" clId="{3DAECCC2-26C0-4A28-BF94-EF8CA65E851F}" dt="2026-03-19T14:26:03.050" v="114" actId="20577"/>
          <ac:spMkLst>
            <pc:docMk/>
            <pc:sldMk cId="2658465287" sldId="2147481988"/>
            <ac:spMk id="95" creationId="{FE0A9DC7-9CBB-8558-4F7E-1FEED4B0D442}"/>
          </ac:spMkLst>
        </pc:spChg>
        <pc:spChg chg="mod">
          <ac:chgData name="Carey CIV Geraldine C" userId="89d1af85-1abf-429b-befc-f258fce2fda9" providerId="ADAL" clId="{3DAECCC2-26C0-4A28-BF94-EF8CA65E851F}" dt="2026-03-19T14:26:10.489" v="115" actId="1076"/>
          <ac:spMkLst>
            <pc:docMk/>
            <pc:sldMk cId="2658465287" sldId="2147481988"/>
            <ac:spMk id="118" creationId="{9A39D3A8-B0BB-0B6C-7210-FB41809EEB9D}"/>
          </ac:spMkLst>
        </pc:spChg>
      </pc:sldChg>
      <pc:sldChg chg="addSp delSp modSp new mod ord">
        <pc:chgData name="Carey CIV Geraldine C" userId="89d1af85-1abf-429b-befc-f258fce2fda9" providerId="ADAL" clId="{3DAECCC2-26C0-4A28-BF94-EF8CA65E851F}" dt="2026-03-13T14:30:17.135" v="30" actId="313"/>
        <pc:sldMkLst>
          <pc:docMk/>
          <pc:sldMk cId="3652416346" sldId="2147481989"/>
        </pc:sldMkLst>
        <pc:spChg chg="add mod">
          <ac:chgData name="Carey CIV Geraldine C" userId="89d1af85-1abf-429b-befc-f258fce2fda9" providerId="ADAL" clId="{3DAECCC2-26C0-4A28-BF94-EF8CA65E851F}" dt="2026-03-13T14:29:20.721" v="6" actId="27636"/>
          <ac:spMkLst>
            <pc:docMk/>
            <pc:sldMk cId="3652416346" sldId="2147481989"/>
            <ac:spMk id="4" creationId="{69CE05A2-4F35-EA89-9C93-565750D7F74B}"/>
          </ac:spMkLst>
        </pc:spChg>
        <pc:spChg chg="add mod">
          <ac:chgData name="Carey CIV Geraldine C" userId="89d1af85-1abf-429b-befc-f258fce2fda9" providerId="ADAL" clId="{3DAECCC2-26C0-4A28-BF94-EF8CA65E851F}" dt="2026-03-13T14:29:20.705" v="5"/>
          <ac:spMkLst>
            <pc:docMk/>
            <pc:sldMk cId="3652416346" sldId="2147481989"/>
            <ac:spMk id="5" creationId="{64745A22-06DB-5BF1-D21C-0615C4E16761}"/>
          </ac:spMkLst>
        </pc:spChg>
        <pc:spChg chg="add mod">
          <ac:chgData name="Carey CIV Geraldine C" userId="89d1af85-1abf-429b-befc-f258fce2fda9" providerId="ADAL" clId="{3DAECCC2-26C0-4A28-BF94-EF8CA65E851F}" dt="2026-03-13T14:30:17.135" v="30" actId="313"/>
          <ac:spMkLst>
            <pc:docMk/>
            <pc:sldMk cId="3652416346" sldId="2147481989"/>
            <ac:spMk id="6" creationId="{C02068D9-527D-E93B-2125-B3C389849D06}"/>
          </ac:spMkLst>
        </pc:spChg>
      </pc:sldChg>
      <pc:sldMasterChg chg="addSp delSp mod delSldLayout">
        <pc:chgData name="Carey CIV Geraldine C" userId="89d1af85-1abf-429b-befc-f258fce2fda9" providerId="ADAL" clId="{3DAECCC2-26C0-4A28-BF94-EF8CA65E851F}" dt="2026-03-17T17:12:07.503" v="33" actId="33475"/>
        <pc:sldMasterMkLst>
          <pc:docMk/>
          <pc:sldMasterMk cId="0" sldId="2147483648"/>
        </pc:sldMasterMkLst>
      </pc:sldMasterChg>
      <pc:sldMasterChg chg="addSp delSp mod">
        <pc:chgData name="Carey CIV Geraldine C" userId="89d1af85-1abf-429b-befc-f258fce2fda9" providerId="ADAL" clId="{3DAECCC2-26C0-4A28-BF94-EF8CA65E851F}" dt="2026-03-17T17:12:07.503" v="33" actId="33475"/>
        <pc:sldMasterMkLst>
          <pc:docMk/>
          <pc:sldMasterMk cId="2965007552" sldId="2147483652"/>
        </pc:sldMasterMkLst>
      </pc:sldMasterChg>
      <pc:sldMasterChg chg="addSp delSp mod">
        <pc:chgData name="Carey CIV Geraldine C" userId="89d1af85-1abf-429b-befc-f258fce2fda9" providerId="ADAL" clId="{3DAECCC2-26C0-4A28-BF94-EF8CA65E851F}" dt="2026-03-17T17:12:07.503" v="33" actId="33475"/>
        <pc:sldMasterMkLst>
          <pc:docMk/>
          <pc:sldMasterMk cId="3730957003" sldId="2147483659"/>
        </pc:sldMasterMkLst>
      </pc:sldMasterChg>
      <pc:sldMasterChg chg="addSp delSp mod">
        <pc:chgData name="Carey CIV Geraldine C" userId="89d1af85-1abf-429b-befc-f258fce2fda9" providerId="ADAL" clId="{3DAECCC2-26C0-4A28-BF94-EF8CA65E851F}" dt="2026-03-17T17:12:07.503" v="33" actId="33475"/>
        <pc:sldMasterMkLst>
          <pc:docMk/>
          <pc:sldMasterMk cId="3405456010" sldId="2147483868"/>
        </pc:sldMasterMkLst>
      </pc:sldMasterChg>
    </pc:docChg>
  </pc:docChgLst>
  <pc:docChgLst>
    <pc:chgData name="Carey CIV Geraldine C" userId="S::geraldine.carey@usmc.mil::89d1af85-1abf-429b-befc-f258fce2fda9" providerId="AD" clId="Web-{7E727F7F-2E55-3CCB-8B3D-CF588929B5F1}"/>
    <pc:docChg chg="modSld">
      <pc:chgData name="Carey CIV Geraldine C" userId="S::geraldine.carey@usmc.mil::89d1af85-1abf-429b-befc-f258fce2fda9" providerId="AD" clId="Web-{7E727F7F-2E55-3CCB-8B3D-CF588929B5F1}" dt="2026-03-19T14:22:24.663" v="0" actId="1076"/>
      <pc:docMkLst>
        <pc:docMk/>
      </pc:docMkLst>
      <pc:sldChg chg="modSp">
        <pc:chgData name="Carey CIV Geraldine C" userId="S::geraldine.carey@usmc.mil::89d1af85-1abf-429b-befc-f258fce2fda9" providerId="AD" clId="Web-{7E727F7F-2E55-3CCB-8B3D-CF588929B5F1}" dt="2026-03-19T14:22:24.663" v="0" actId="1076"/>
        <pc:sldMkLst>
          <pc:docMk/>
          <pc:sldMk cId="2658465287" sldId="2147481988"/>
        </pc:sldMkLst>
        <pc:spChg chg="mod">
          <ac:chgData name="Carey CIV Geraldine C" userId="S::geraldine.carey@usmc.mil::89d1af85-1abf-429b-befc-f258fce2fda9" providerId="AD" clId="Web-{7E727F7F-2E55-3CCB-8B3D-CF588929B5F1}" dt="2026-03-19T14:22:24.663" v="0" actId="1076"/>
          <ac:spMkLst>
            <pc:docMk/>
            <pc:sldMk cId="2658465287" sldId="2147481988"/>
            <ac:spMk id="96" creationId="{9956CB83-D361-03C8-2BB7-D72D735F1CC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3"/>
            <a:ext cx="3043664" cy="465775"/>
          </a:xfrm>
          <a:prstGeom prst="rect">
            <a:avLst/>
          </a:prstGeom>
          <a:noFill/>
          <a:ln>
            <a:noFill/>
          </a:ln>
        </p:spPr>
        <p:txBody>
          <a:bodyPr spcFirstLastPara="1" wrap="square" lIns="93289" tIns="46645" rIns="93289" bIns="4664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7830" y="3"/>
            <a:ext cx="3043664" cy="465775"/>
          </a:xfrm>
          <a:prstGeom prst="rect">
            <a:avLst/>
          </a:prstGeom>
          <a:noFill/>
          <a:ln>
            <a:noFill/>
          </a:ln>
        </p:spPr>
        <p:txBody>
          <a:bodyPr spcFirstLastPara="1" wrap="square" lIns="93289" tIns="46645" rIns="93289" bIns="4664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4275"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634" y="4422465"/>
            <a:ext cx="5617837" cy="4188775"/>
          </a:xfrm>
          <a:prstGeom prst="rect">
            <a:avLst/>
          </a:prstGeom>
          <a:noFill/>
          <a:ln>
            <a:noFill/>
          </a:ln>
        </p:spPr>
        <p:txBody>
          <a:bodyPr spcFirstLastPara="1" wrap="square" lIns="93289" tIns="46645" rIns="93289" bIns="46645"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841726"/>
            <a:ext cx="3043664" cy="465775"/>
          </a:xfrm>
          <a:prstGeom prst="rect">
            <a:avLst/>
          </a:prstGeom>
          <a:noFill/>
          <a:ln>
            <a:noFill/>
          </a:ln>
        </p:spPr>
        <p:txBody>
          <a:bodyPr spcFirstLastPara="1" wrap="square" lIns="93289" tIns="46645" rIns="93289" bIns="4664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7830" y="8841726"/>
            <a:ext cx="3043664" cy="465775"/>
          </a:xfrm>
          <a:prstGeom prst="rect">
            <a:avLst/>
          </a:prstGeom>
          <a:noFill/>
          <a:ln>
            <a:noFill/>
          </a:ln>
        </p:spPr>
        <p:txBody>
          <a:bodyPr spcFirstLastPara="1" wrap="square" lIns="93289" tIns="46645" rIns="93289" bIns="46645" anchor="b" anchorCtr="0">
            <a:noAutofit/>
          </a:bodyPr>
          <a:lstStyle/>
          <a:p>
            <a:pPr algn="r"/>
            <a:fld id="{00000000-1234-1234-1234-123412341234}" type="slidenum">
              <a:rPr lang="en-US" sz="1200" smtClean="0">
                <a:solidFill>
                  <a:schemeClr val="dk1"/>
                </a:solidFill>
              </a:rPr>
              <a:pPr algn="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5564776" y="287383"/>
            <a:ext cx="3492138" cy="539931"/>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Text Placeholder 5"/>
          <p:cNvSpPr>
            <a:spLocks noGrp="1"/>
          </p:cNvSpPr>
          <p:nvPr>
            <p:ph type="body" sz="quarter" idx="12"/>
          </p:nvPr>
        </p:nvSpPr>
        <p:spPr>
          <a:xfrm>
            <a:off x="457200" y="1175657"/>
            <a:ext cx="4032250" cy="4721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63440" y="1172482"/>
            <a:ext cx="4032250" cy="472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717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5638800" y="311145"/>
            <a:ext cx="3352800" cy="48736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a:t>Click to edit Master title style</a:t>
            </a:r>
            <a:endParaRPr/>
          </a:p>
        </p:txBody>
      </p:sp>
      <p:sp>
        <p:nvSpPr>
          <p:cNvPr id="26" name="Google Shape;26;p9"/>
          <p:cNvSpPr txBox="1">
            <a:spLocks noGrp="1"/>
          </p:cNvSpPr>
          <p:nvPr>
            <p:ph type="body" idx="1"/>
          </p:nvPr>
        </p:nvSpPr>
        <p:spPr>
          <a:xfrm>
            <a:off x="457200" y="1143000"/>
            <a:ext cx="8229600" cy="49831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Edit Master text styles</a:t>
            </a:r>
          </a:p>
        </p:txBody>
      </p:sp>
      <p:sp>
        <p:nvSpPr>
          <p:cNvPr id="27" name="Google Shape;27;p9"/>
          <p:cNvSpPr txBox="1">
            <a:spLocks noGrp="1"/>
          </p:cNvSpPr>
          <p:nvPr>
            <p:ph type="dt" idx="10"/>
          </p:nvPr>
        </p:nvSpPr>
        <p:spPr>
          <a:xfrm>
            <a:off x="457200" y="6248400"/>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 name="Title Placeholder 4"/>
          <p:cNvSpPr txBox="1">
            <a:spLocks/>
          </p:cNvSpPr>
          <p:nvPr userDrawn="1"/>
        </p:nvSpPr>
        <p:spPr>
          <a:xfrm>
            <a:off x="0" y="0"/>
            <a:ext cx="9144000" cy="685800"/>
          </a:xfrm>
          <a:prstGeom prst="rect">
            <a:avLst/>
          </a:prstGeom>
        </p:spPr>
        <p:txBody>
          <a:bodyPr vert="horz" lIns="0" tIns="34290" rIns="0" bIns="34290" rtlCol="0" anchor="ctr">
            <a:normAutofit/>
          </a:bodyPr>
          <a:lstStyle>
            <a:lvl1pPr marL="0" indent="0" algn="ctr" defTabSz="914400" rtl="0" eaLnBrk="1" latinLnBrk="0" hangingPunct="1">
              <a:spcBef>
                <a:spcPct val="0"/>
              </a:spcBef>
              <a:buNone/>
              <a:defRPr lang="en-US" sz="2800" b="1" i="1" kern="1200" dirty="0">
                <a:solidFill>
                  <a:schemeClr val="bg1"/>
                </a:solidFill>
                <a:effectLst>
                  <a:outerShdw blurRad="38100" dist="38100" dir="2700000" algn="tl">
                    <a:srgbClr val="000000">
                      <a:alpha val="43137"/>
                    </a:srgbClr>
                  </a:outerShdw>
                </a:effectLst>
                <a:latin typeface="+mn-lt"/>
                <a:ea typeface="+mj-ea"/>
                <a:cs typeface="Arial" panose="020B0604020202020204" pitchFamily="34" charset="0"/>
              </a:defRPr>
            </a:lvl1pPr>
          </a:lstStyle>
          <a:p>
            <a:endParaRPr lang="en-US" sz="2100" i="0">
              <a:effectLst/>
            </a:endParaRPr>
          </a:p>
        </p:txBody>
      </p:sp>
    </p:spTree>
    <p:extLst>
      <p:ext uri="{BB962C8B-B14F-4D97-AF65-F5344CB8AC3E}">
        <p14:creationId xmlns:p14="http://schemas.microsoft.com/office/powerpoint/2010/main" val="3643853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5564776" y="287383"/>
            <a:ext cx="3492138" cy="539931"/>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Text Placeholder 5"/>
          <p:cNvSpPr>
            <a:spLocks noGrp="1"/>
          </p:cNvSpPr>
          <p:nvPr>
            <p:ph type="body" sz="quarter" idx="12"/>
          </p:nvPr>
        </p:nvSpPr>
        <p:spPr>
          <a:xfrm>
            <a:off x="457200" y="1175657"/>
            <a:ext cx="4032250" cy="4721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63440" y="1172482"/>
            <a:ext cx="4032250" cy="472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126647"/>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ad Chart">
    <p:spTree>
      <p:nvGrpSpPr>
        <p:cNvPr id="1" name=""/>
        <p:cNvGrpSpPr/>
        <p:nvPr/>
      </p:nvGrpSpPr>
      <p:grpSpPr>
        <a:xfrm>
          <a:off x="0" y="0"/>
          <a:ext cx="0" cy="0"/>
          <a:chOff x="0" y="0"/>
          <a:chExt cx="0" cy="0"/>
        </a:xfrm>
      </p:grpSpPr>
      <p:sp>
        <p:nvSpPr>
          <p:cNvPr id="2" name="Title 1"/>
          <p:cNvSpPr>
            <a:spLocks noGrp="1"/>
          </p:cNvSpPr>
          <p:nvPr>
            <p:ph type="title"/>
          </p:nvPr>
        </p:nvSpPr>
        <p:spPr>
          <a:xfrm>
            <a:off x="5564776" y="287383"/>
            <a:ext cx="3492138" cy="539931"/>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Text Placeholder 5"/>
          <p:cNvSpPr>
            <a:spLocks noGrp="1"/>
          </p:cNvSpPr>
          <p:nvPr>
            <p:ph type="body" sz="quarter" idx="12"/>
          </p:nvPr>
        </p:nvSpPr>
        <p:spPr>
          <a:xfrm>
            <a:off x="457200" y="1175658"/>
            <a:ext cx="4032250" cy="2417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63440" y="1172482"/>
            <a:ext cx="4032250" cy="24212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4"/>
          </p:nvPr>
        </p:nvSpPr>
        <p:spPr>
          <a:xfrm>
            <a:off x="457200" y="3730188"/>
            <a:ext cx="4032250" cy="2417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5"/>
          </p:nvPr>
        </p:nvSpPr>
        <p:spPr>
          <a:xfrm>
            <a:off x="4663440" y="3727012"/>
            <a:ext cx="4032250" cy="24212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457200" y="3654607"/>
            <a:ext cx="823849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2" name="Straight Connector 11"/>
          <p:cNvCxnSpPr/>
          <p:nvPr/>
        </p:nvCxnSpPr>
        <p:spPr>
          <a:xfrm>
            <a:off x="4572000" y="1172482"/>
            <a:ext cx="8708" cy="4975692"/>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09002787"/>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Media Content">
    <p:spTree>
      <p:nvGrpSpPr>
        <p:cNvPr id="1" name=""/>
        <p:cNvGrpSpPr/>
        <p:nvPr/>
      </p:nvGrpSpPr>
      <p:grpSpPr>
        <a:xfrm>
          <a:off x="0" y="0"/>
          <a:ext cx="0" cy="0"/>
          <a:chOff x="0" y="0"/>
          <a:chExt cx="0" cy="0"/>
        </a:xfrm>
      </p:grpSpPr>
      <p:sp>
        <p:nvSpPr>
          <p:cNvPr id="2" name="Title 1"/>
          <p:cNvSpPr>
            <a:spLocks noGrp="1"/>
          </p:cNvSpPr>
          <p:nvPr>
            <p:ph type="title"/>
          </p:nvPr>
        </p:nvSpPr>
        <p:spPr>
          <a:xfrm>
            <a:off x="5573486" y="286745"/>
            <a:ext cx="3492137" cy="540566"/>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Content Placeholder 5"/>
          <p:cNvSpPr>
            <a:spLocks noGrp="1"/>
          </p:cNvSpPr>
          <p:nvPr>
            <p:ph sz="quarter" idx="12"/>
          </p:nvPr>
        </p:nvSpPr>
        <p:spPr>
          <a:xfrm>
            <a:off x="457199" y="1131888"/>
            <a:ext cx="8225247" cy="4938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093650"/>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5634443" y="304800"/>
            <a:ext cx="3283134" cy="522515"/>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val="3032463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No Title)">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val="541123429"/>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5638800" y="311145"/>
            <a:ext cx="3352800" cy="48736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chemeClr val="lt1"/>
                </a:solidFill>
                <a:latin typeface="Franklin Gothic Medium" panose="020B0603020102020204" pitchFamily="34" charset="0"/>
                <a:ea typeface="Franklin Gothic Medium" panose="020B0603020102020204" pitchFamily="34" charset="0"/>
                <a:cs typeface="Arial"/>
                <a:sym typeface="Arial"/>
              </a:defRPr>
            </a:lvl1pPr>
            <a:lvl2pPr marR="0" lvl="1" algn="ctr" rtl="0">
              <a:spcBef>
                <a:spcPts val="0"/>
              </a:spcBef>
              <a:spcAft>
                <a:spcPts val="0"/>
              </a:spcAft>
              <a:buSzPts val="1400"/>
              <a:buNone/>
              <a:defRPr sz="33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3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3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3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3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3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3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300" b="0" i="0" u="none" strike="noStrike" cap="none">
                <a:solidFill>
                  <a:schemeClr val="dk2"/>
                </a:solidFill>
                <a:latin typeface="Arial"/>
                <a:ea typeface="Arial"/>
                <a:cs typeface="Arial"/>
                <a:sym typeface="Arial"/>
              </a:defRPr>
            </a:lvl9pPr>
          </a:lstStyle>
          <a:p>
            <a:r>
              <a:rPr lang="en-US"/>
              <a:t>Click to edit Master title style</a:t>
            </a:r>
            <a:endParaRPr/>
          </a:p>
        </p:txBody>
      </p:sp>
      <p:sp>
        <p:nvSpPr>
          <p:cNvPr id="26" name="Google Shape;26;p9"/>
          <p:cNvSpPr txBox="1">
            <a:spLocks noGrp="1"/>
          </p:cNvSpPr>
          <p:nvPr>
            <p:ph type="body" idx="1"/>
          </p:nvPr>
        </p:nvSpPr>
        <p:spPr>
          <a:xfrm>
            <a:off x="457200" y="1143004"/>
            <a:ext cx="8229600" cy="4983163"/>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atin typeface="Franklin Gothic Medium" panose="020B0603020102020204" pitchFamily="34" charset="0"/>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pPr lvl="0"/>
            <a:r>
              <a:rPr lang="en-US"/>
              <a:t>Edit Master text styles</a:t>
            </a:r>
          </a:p>
        </p:txBody>
      </p:sp>
      <p:sp>
        <p:nvSpPr>
          <p:cNvPr id="27" name="Google Shape;27;p9"/>
          <p:cNvSpPr txBox="1">
            <a:spLocks noGrp="1"/>
          </p:cNvSpPr>
          <p:nvPr>
            <p:ph type="dt" idx="10"/>
          </p:nvPr>
        </p:nvSpPr>
        <p:spPr>
          <a:xfrm>
            <a:off x="457200" y="6248400"/>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Franklin Gothic Medium" panose="020B06030201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8" name="Google Shape;28;p9"/>
          <p:cNvSpPr txBox="1"/>
          <p:nvPr/>
        </p:nvSpPr>
        <p:spPr>
          <a:xfrm>
            <a:off x="6975896" y="6399003"/>
            <a:ext cx="2133600" cy="476250"/>
          </a:xfrm>
          <a:prstGeom prst="rect">
            <a:avLst/>
          </a:prstGeom>
          <a:noFill/>
          <a:ln>
            <a:noFill/>
          </a:ln>
        </p:spPr>
        <p:txBody>
          <a:bodyPr spcFirstLastPara="1" wrap="square" lIns="68569" tIns="34275" rIns="68569" bIns="34275" anchor="b" anchorCtr="0">
            <a:noAutofit/>
          </a:bodyPr>
          <a:lstStyle/>
          <a:p>
            <a:pPr marL="0" marR="0" lvl="0" indent="0" algn="r" rtl="0">
              <a:spcBef>
                <a:spcPts val="0"/>
              </a:spcBef>
              <a:spcAft>
                <a:spcPts val="0"/>
              </a:spcAft>
              <a:buNone/>
            </a:pPr>
            <a:fld id="{00000000-1234-1234-1234-123412341234}" type="slidenum">
              <a:rPr lang="en-US" sz="900">
                <a:solidFill>
                  <a:srgbClr val="7F7F7F"/>
                </a:solidFill>
                <a:latin typeface="Franklin Gothic Medium" panose="020B0603020102020204" pitchFamily="34" charset="0"/>
                <a:ea typeface="Arial"/>
                <a:cs typeface="Arial"/>
                <a:sym typeface="Arial"/>
              </a:rPr>
              <a:pPr marL="0" marR="0" lvl="0" indent="0" algn="r" rtl="0">
                <a:spcBef>
                  <a:spcPts val="0"/>
                </a:spcBef>
                <a:spcAft>
                  <a:spcPts val="0"/>
                </a:spcAft>
                <a:buNone/>
              </a:pPr>
              <a:t>‹#›</a:t>
            </a:fld>
            <a:endParaRPr sz="900">
              <a:solidFill>
                <a:srgbClr val="7F7F7F"/>
              </a:solidFill>
              <a:latin typeface="Franklin Gothic Medium" panose="020B0603020102020204" pitchFamily="34" charset="0"/>
              <a:ea typeface="Arial"/>
              <a:cs typeface="Arial"/>
              <a:sym typeface="Arial"/>
            </a:endParaRPr>
          </a:p>
        </p:txBody>
      </p:sp>
    </p:spTree>
    <p:extLst>
      <p:ext uri="{BB962C8B-B14F-4D97-AF65-F5344CB8AC3E}">
        <p14:creationId xmlns:p14="http://schemas.microsoft.com/office/powerpoint/2010/main" val="146156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sp>
        <p:nvSpPr>
          <p:cNvPr id="2" name="Title 1"/>
          <p:cNvSpPr>
            <a:spLocks noGrp="1"/>
          </p:cNvSpPr>
          <p:nvPr>
            <p:ph type="title"/>
          </p:nvPr>
        </p:nvSpPr>
        <p:spPr>
          <a:xfrm>
            <a:off x="5564776" y="287383"/>
            <a:ext cx="3492138" cy="539931"/>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Text Placeholder 5"/>
          <p:cNvSpPr>
            <a:spLocks noGrp="1"/>
          </p:cNvSpPr>
          <p:nvPr>
            <p:ph type="body" sz="quarter" idx="12"/>
          </p:nvPr>
        </p:nvSpPr>
        <p:spPr>
          <a:xfrm>
            <a:off x="457200" y="1175658"/>
            <a:ext cx="4032250" cy="24179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663440" y="1172482"/>
            <a:ext cx="4032250" cy="242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4"/>
          </p:nvPr>
        </p:nvSpPr>
        <p:spPr>
          <a:xfrm>
            <a:off x="457200" y="3730188"/>
            <a:ext cx="4032250" cy="24179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5"/>
          </p:nvPr>
        </p:nvSpPr>
        <p:spPr>
          <a:xfrm>
            <a:off x="4663440" y="3727012"/>
            <a:ext cx="4032250" cy="242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457200" y="3654607"/>
            <a:ext cx="823849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2" name="Straight Connector 11"/>
          <p:cNvCxnSpPr/>
          <p:nvPr userDrawn="1"/>
        </p:nvCxnSpPr>
        <p:spPr>
          <a:xfrm>
            <a:off x="4572000" y="1172482"/>
            <a:ext cx="8708" cy="4975692"/>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79364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Media Content">
    <p:spTree>
      <p:nvGrpSpPr>
        <p:cNvPr id="1" name=""/>
        <p:cNvGrpSpPr/>
        <p:nvPr/>
      </p:nvGrpSpPr>
      <p:grpSpPr>
        <a:xfrm>
          <a:off x="0" y="0"/>
          <a:ext cx="0" cy="0"/>
          <a:chOff x="0" y="0"/>
          <a:chExt cx="0" cy="0"/>
        </a:xfrm>
      </p:grpSpPr>
      <p:sp>
        <p:nvSpPr>
          <p:cNvPr id="2" name="Title 1"/>
          <p:cNvSpPr>
            <a:spLocks noGrp="1"/>
          </p:cNvSpPr>
          <p:nvPr>
            <p:ph type="title"/>
          </p:nvPr>
        </p:nvSpPr>
        <p:spPr>
          <a:xfrm>
            <a:off x="5573486" y="286745"/>
            <a:ext cx="3492137" cy="540566"/>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
        <p:nvSpPr>
          <p:cNvPr id="6" name="Content Placeholder 5"/>
          <p:cNvSpPr>
            <a:spLocks noGrp="1"/>
          </p:cNvSpPr>
          <p:nvPr>
            <p:ph sz="quarter" idx="12"/>
          </p:nvPr>
        </p:nvSpPr>
        <p:spPr>
          <a:xfrm>
            <a:off x="457199" y="1131888"/>
            <a:ext cx="8225247" cy="4938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10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5634443" y="304800"/>
            <a:ext cx="3283134" cy="522515"/>
          </a:xfrm>
          <a:prstGeom prst="rect">
            <a:avLst/>
          </a:prstGeom>
        </p:spPr>
        <p:txBody>
          <a:bodyPr anchor="ctr"/>
          <a:lstStyle>
            <a:lvl1pPr algn="ctr">
              <a:defRPr>
                <a:solidFill>
                  <a:schemeClr val="bg1"/>
                </a:solidFill>
                <a:latin typeface="Franklin Gothic Heavy" panose="020B09030201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val="2525892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No Title)">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endParaRPr lang="en-US"/>
          </a:p>
        </p:txBody>
      </p:sp>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val="2536714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5638800" y="311145"/>
            <a:ext cx="3352800" cy="48736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a:t>Click to edit Master title style</a:t>
            </a:r>
            <a:endParaRPr/>
          </a:p>
        </p:txBody>
      </p:sp>
      <p:sp>
        <p:nvSpPr>
          <p:cNvPr id="26" name="Google Shape;26;p9"/>
          <p:cNvSpPr txBox="1">
            <a:spLocks noGrp="1"/>
          </p:cNvSpPr>
          <p:nvPr>
            <p:ph type="body" idx="1"/>
          </p:nvPr>
        </p:nvSpPr>
        <p:spPr>
          <a:xfrm>
            <a:off x="457200" y="1143000"/>
            <a:ext cx="8229600" cy="49831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
        <p:nvSpPr>
          <p:cNvPr id="27" name="Google Shape;27;p9"/>
          <p:cNvSpPr txBox="1">
            <a:spLocks noGrp="1"/>
          </p:cNvSpPr>
          <p:nvPr>
            <p:ph type="dt" idx="10"/>
          </p:nvPr>
        </p:nvSpPr>
        <p:spPr>
          <a:xfrm>
            <a:off x="457200" y="6248400"/>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p:nvPr/>
        </p:nvSpPr>
        <p:spPr>
          <a:xfrm>
            <a:off x="6975896" y="6399003"/>
            <a:ext cx="2133600" cy="47625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7F7F7F"/>
                </a:solidFill>
                <a:latin typeface="Arial"/>
                <a:ea typeface="Arial"/>
                <a:cs typeface="Arial"/>
                <a:sym typeface="Arial"/>
              </a:rPr>
              <a:t>‹#›</a:t>
            </a:fld>
            <a:endParaRPr sz="1200">
              <a:solidFill>
                <a:srgbClr val="7F7F7F"/>
              </a:solidFill>
              <a:latin typeface="Arial"/>
              <a:ea typeface="Arial"/>
              <a:cs typeface="Arial"/>
              <a:sym typeface="Arial"/>
            </a:endParaRPr>
          </a:p>
        </p:txBody>
      </p:sp>
    </p:spTree>
    <p:extLst>
      <p:ext uri="{BB962C8B-B14F-4D97-AF65-F5344CB8AC3E}">
        <p14:creationId xmlns:p14="http://schemas.microsoft.com/office/powerpoint/2010/main" val="3413614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
        <p:cNvGrpSpPr/>
        <p:nvPr/>
      </p:nvGrpSpPr>
      <p:grpSpPr>
        <a:xfrm>
          <a:off x="0" y="0"/>
          <a:ext cx="0" cy="0"/>
          <a:chOff x="0" y="0"/>
          <a:chExt cx="0" cy="0"/>
        </a:xfrm>
      </p:grpSpPr>
      <p:sp>
        <p:nvSpPr>
          <p:cNvPr id="19" name="Google Shape;19;p8"/>
          <p:cNvSpPr txBox="1">
            <a:spLocks noGrp="1"/>
          </p:cNvSpPr>
          <p:nvPr>
            <p:ph type="ctrTitle"/>
          </p:nvPr>
        </p:nvSpPr>
        <p:spPr>
          <a:xfrm>
            <a:off x="685800" y="2130431"/>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r>
              <a:rPr lang="en-US"/>
              <a:t>Click to edit Master title style</a:t>
            </a:r>
            <a:endParaRPr/>
          </a:p>
        </p:txBody>
      </p:sp>
      <p:sp>
        <p:nvSpPr>
          <p:cNvPr id="20" name="Google Shape;20;p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r>
              <a:rPr lang="en-US"/>
              <a:t>Click to edit Master subtitle style</a:t>
            </a:r>
            <a:endParaRPr/>
          </a:p>
        </p:txBody>
      </p:sp>
      <p:sp>
        <p:nvSpPr>
          <p:cNvPr id="21" name="Google Shape;21;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
          <p:cNvSpPr txBox="1"/>
          <p:nvPr/>
        </p:nvSpPr>
        <p:spPr>
          <a:xfrm>
            <a:off x="6975896" y="6399003"/>
            <a:ext cx="2133600" cy="47625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7F7F7F"/>
                </a:solidFill>
                <a:latin typeface="Arial"/>
                <a:ea typeface="Arial"/>
                <a:cs typeface="Arial"/>
                <a:sym typeface="Arial"/>
              </a:rPr>
              <a:pPr marL="0" marR="0" lvl="0" indent="0" algn="r" rtl="0">
                <a:spcBef>
                  <a:spcPts val="0"/>
                </a:spcBef>
                <a:spcAft>
                  <a:spcPts val="0"/>
                </a:spcAft>
                <a:buNone/>
              </a:pPr>
              <a:t>‹#›</a:t>
            </a:fld>
            <a:endParaRPr sz="1200">
              <a:solidFill>
                <a:srgbClr val="7F7F7F"/>
              </a:solidFill>
              <a:latin typeface="Arial"/>
              <a:ea typeface="Arial"/>
              <a:cs typeface="Arial"/>
              <a:sym typeface="Arial"/>
            </a:endParaRPr>
          </a:p>
        </p:txBody>
      </p:sp>
    </p:spTree>
    <p:extLst>
      <p:ext uri="{BB962C8B-B14F-4D97-AF65-F5344CB8AC3E}">
        <p14:creationId xmlns:p14="http://schemas.microsoft.com/office/powerpoint/2010/main" val="41346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57896" y="1488136"/>
            <a:ext cx="4657454" cy="2387600"/>
          </a:xfrm>
        </p:spPr>
        <p:txBody>
          <a:bodyPr anchor="b">
            <a:normAutofit/>
          </a:bodyPr>
          <a:lstStyle>
            <a:lvl1pPr algn="ctr">
              <a:defRPr sz="5400">
                <a:solidFill>
                  <a:srgbClr val="16216A"/>
                </a:solidFill>
              </a:defRPr>
            </a:lvl1pPr>
          </a:lstStyle>
          <a:p>
            <a:r>
              <a:rPr lang="en-US"/>
              <a:t>Click to edit Master title style</a:t>
            </a:r>
          </a:p>
        </p:txBody>
      </p:sp>
      <p:sp>
        <p:nvSpPr>
          <p:cNvPr id="3" name="Subtitle 2"/>
          <p:cNvSpPr>
            <a:spLocks noGrp="1"/>
          </p:cNvSpPr>
          <p:nvPr>
            <p:ph type="subTitle" idx="1"/>
          </p:nvPr>
        </p:nvSpPr>
        <p:spPr>
          <a:xfrm>
            <a:off x="3857896" y="3967811"/>
            <a:ext cx="4657454" cy="1655762"/>
          </a:xfrm>
        </p:spPr>
        <p:txBody>
          <a:bodyPr/>
          <a:lstStyle>
            <a:lvl1pPr marL="0" indent="0" algn="ctr">
              <a:buNone/>
              <a:defRPr sz="2400">
                <a:solidFill>
                  <a:srgbClr val="F6A70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AFAF91D-88BD-4392-8035-A99FCD35882F}"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7C899-0DC7-4400-AD91-BEF5EC42311E}" type="slidenum">
              <a:rPr lang="en-US" smtClean="0"/>
              <a:t>‹#›</a:t>
            </a:fld>
            <a:endParaRPr lang="en-US"/>
          </a:p>
        </p:txBody>
      </p:sp>
    </p:spTree>
    <p:extLst>
      <p:ext uri="{BB962C8B-B14F-4D97-AF65-F5344CB8AC3E}">
        <p14:creationId xmlns:p14="http://schemas.microsoft.com/office/powerpoint/2010/main" val="14878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39886" y="1488136"/>
            <a:ext cx="5075464" cy="1855955"/>
          </a:xfrm>
          <a:prstGeom prst="rect">
            <a:avLst/>
          </a:prstGeom>
        </p:spPr>
        <p:txBody>
          <a:bodyPr anchor="t">
            <a:normAutofit/>
          </a:bodyPr>
          <a:lstStyle>
            <a:lvl1pPr algn="ctr">
              <a:defRPr sz="4800">
                <a:solidFill>
                  <a:srgbClr val="16216A"/>
                </a:solidFill>
              </a:defRPr>
            </a:lvl1pPr>
          </a:lstStyle>
          <a:p>
            <a:r>
              <a:rPr lang="en-US"/>
              <a:t>Click to edit Master title style</a:t>
            </a:r>
          </a:p>
        </p:txBody>
      </p:sp>
      <p:sp>
        <p:nvSpPr>
          <p:cNvPr id="3" name="Subtitle 2"/>
          <p:cNvSpPr>
            <a:spLocks noGrp="1"/>
          </p:cNvSpPr>
          <p:nvPr>
            <p:ph type="subTitle" idx="1"/>
          </p:nvPr>
        </p:nvSpPr>
        <p:spPr>
          <a:xfrm>
            <a:off x="4371702" y="3967811"/>
            <a:ext cx="4143647" cy="1655762"/>
          </a:xfrm>
          <a:prstGeom prst="rect">
            <a:avLst/>
          </a:prstGeom>
        </p:spPr>
        <p:txBody>
          <a:bodyPr anchor="ctr"/>
          <a:lstStyle>
            <a:lvl1pPr marL="0" indent="0" algn="ctr">
              <a:buNone/>
              <a:defRPr sz="2400">
                <a:solidFill>
                  <a:srgbClr val="F6A704"/>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5313861" y="5882168"/>
            <a:ext cx="2057400" cy="365125"/>
          </a:xfrm>
          <a:prstGeom prst="rect">
            <a:avLst/>
          </a:prstGeom>
        </p:spPr>
        <p:txBody>
          <a:bodyPr/>
          <a:lstStyle>
            <a:lvl1pPr algn="ctr">
              <a:defRPr sz="1400">
                <a:latin typeface="Franklin Gothic Medium" panose="020B0603020102020204" pitchFamily="34" charset="0"/>
              </a:defRPr>
            </a:lvl1pPr>
          </a:lstStyle>
          <a:p>
            <a:fld id="{0AFAF91D-88BD-4392-8035-A99FCD35882F}" type="datetimeFigureOut">
              <a:rPr lang="en-US" smtClean="0"/>
              <a:pPr/>
              <a:t>3/19/2026</a:t>
            </a:fld>
            <a:endParaRPr lang="en-US"/>
          </a:p>
        </p:txBody>
      </p:sp>
    </p:spTree>
    <p:extLst>
      <p:ext uri="{BB962C8B-B14F-4D97-AF65-F5344CB8AC3E}">
        <p14:creationId xmlns:p14="http://schemas.microsoft.com/office/powerpoint/2010/main" val="288811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7" name="Picture 16">
            <a:extLst>
              <a:ext uri="{FF2B5EF4-FFF2-40B4-BE49-F238E27FC236}">
                <a16:creationId xmlns:a16="http://schemas.microsoft.com/office/drawing/2014/main" id="{01F960B3-9A06-9013-FEDA-02002CFDB3AC}"/>
              </a:ext>
            </a:extLst>
          </p:cNvPr>
          <p:cNvPicPr>
            <a:picLocks noChangeAspect="1"/>
          </p:cNvPicPr>
          <p:nvPr userDrawn="1"/>
        </p:nvPicPr>
        <p:blipFill>
          <a:blip r:embed="rId9"/>
          <a:stretch>
            <a:fillRect/>
          </a:stretch>
        </p:blipFill>
        <p:spPr>
          <a:xfrm>
            <a:off x="0" y="3495249"/>
            <a:ext cx="9144000" cy="3362751"/>
          </a:xfrm>
          <a:prstGeom prst="rect">
            <a:avLst/>
          </a:prstGeom>
        </p:spPr>
      </p:pic>
      <p:grpSp>
        <p:nvGrpSpPr>
          <p:cNvPr id="3" name="Group 2"/>
          <p:cNvGrpSpPr/>
          <p:nvPr userDrawn="1"/>
        </p:nvGrpSpPr>
        <p:grpSpPr>
          <a:xfrm>
            <a:off x="-6351" y="243126"/>
            <a:ext cx="9152694" cy="647700"/>
            <a:chOff x="-6351" y="243126"/>
            <a:chExt cx="9152694" cy="647700"/>
          </a:xfrm>
        </p:grpSpPr>
        <p:cxnSp>
          <p:nvCxnSpPr>
            <p:cNvPr id="25" name="Straight Connector 24"/>
            <p:cNvCxnSpPr/>
            <p:nvPr userDrawn="1"/>
          </p:nvCxnSpPr>
          <p:spPr>
            <a:xfrm>
              <a:off x="-6351" y="243126"/>
              <a:ext cx="9152694" cy="0"/>
            </a:xfrm>
            <a:prstGeom prst="line">
              <a:avLst/>
            </a:prstGeom>
            <a:noFill/>
            <a:ln w="28575" cap="flat" cmpd="sng" algn="ctr">
              <a:solidFill>
                <a:srgbClr val="B4252D"/>
              </a:solidFill>
              <a:prstDash val="solid"/>
              <a:miter lim="800000"/>
            </a:ln>
            <a:effectLst/>
          </p:spPr>
        </p:cxnSp>
        <p:cxnSp>
          <p:nvCxnSpPr>
            <p:cNvPr id="26" name="Straight Connector 25"/>
            <p:cNvCxnSpPr/>
            <p:nvPr userDrawn="1"/>
          </p:nvCxnSpPr>
          <p:spPr>
            <a:xfrm>
              <a:off x="-6351" y="890826"/>
              <a:ext cx="9152694" cy="0"/>
            </a:xfrm>
            <a:prstGeom prst="line">
              <a:avLst/>
            </a:prstGeom>
            <a:noFill/>
            <a:ln w="28575" cap="flat" cmpd="sng" algn="ctr">
              <a:solidFill>
                <a:srgbClr val="B4252D"/>
              </a:solidFill>
              <a:prstDash val="solid"/>
              <a:miter lim="800000"/>
            </a:ln>
            <a:effectLst/>
          </p:spPr>
        </p:cxnSp>
        <p:grpSp>
          <p:nvGrpSpPr>
            <p:cNvPr id="20" name="Group 19"/>
            <p:cNvGrpSpPr/>
            <p:nvPr userDrawn="1"/>
          </p:nvGrpSpPr>
          <p:grpSpPr>
            <a:xfrm>
              <a:off x="12700" y="287576"/>
              <a:ext cx="9118596" cy="555509"/>
              <a:chOff x="12700" y="1062276"/>
              <a:chExt cx="9131300" cy="555509"/>
            </a:xfrm>
          </p:grpSpPr>
          <p:sp>
            <p:nvSpPr>
              <p:cNvPr id="22" name="Freeform 21"/>
              <p:cNvSpPr/>
              <p:nvPr userDrawn="1"/>
            </p:nvSpPr>
            <p:spPr>
              <a:xfrm>
                <a:off x="5038855" y="1081377"/>
                <a:ext cx="4105145" cy="536407"/>
              </a:xfrm>
              <a:custGeom>
                <a:avLst/>
                <a:gdLst>
                  <a:gd name="connsiteX0" fmla="*/ 2240564 w 4105145"/>
                  <a:gd name="connsiteY0" fmla="*/ 0 h 520811"/>
                  <a:gd name="connsiteX1" fmla="*/ 4105145 w 4105145"/>
                  <a:gd name="connsiteY1" fmla="*/ 0 h 520811"/>
                  <a:gd name="connsiteX2" fmla="*/ 4105145 w 4105145"/>
                  <a:gd name="connsiteY2" fmla="*/ 520811 h 520811"/>
                  <a:gd name="connsiteX3" fmla="*/ 2240564 w 4105145"/>
                  <a:gd name="connsiteY3" fmla="*/ 520811 h 520811"/>
                  <a:gd name="connsiteX4" fmla="*/ 2240564 w 4105145"/>
                  <a:gd name="connsiteY4" fmla="*/ 520244 h 520811"/>
                  <a:gd name="connsiteX5" fmla="*/ 0 w 4105145"/>
                  <a:gd name="connsiteY5" fmla="*/ 520244 h 520811"/>
                  <a:gd name="connsiteX6" fmla="*/ 579311 w 4105145"/>
                  <a:gd name="connsiteY6" fmla="*/ 1 h 520811"/>
                  <a:gd name="connsiteX7" fmla="*/ 2240564 w 4105145"/>
                  <a:gd name="connsiteY7" fmla="*/ 1 h 52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145" h="520811">
                    <a:moveTo>
                      <a:pt x="2240564" y="0"/>
                    </a:moveTo>
                    <a:lnTo>
                      <a:pt x="4105145" y="0"/>
                    </a:lnTo>
                    <a:lnTo>
                      <a:pt x="4105145" y="520811"/>
                    </a:lnTo>
                    <a:lnTo>
                      <a:pt x="2240564" y="520811"/>
                    </a:lnTo>
                    <a:lnTo>
                      <a:pt x="2240564" y="520244"/>
                    </a:lnTo>
                    <a:lnTo>
                      <a:pt x="0" y="520244"/>
                    </a:lnTo>
                    <a:lnTo>
                      <a:pt x="579311" y="1"/>
                    </a:lnTo>
                    <a:lnTo>
                      <a:pt x="2240564" y="1"/>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10"/>
              <p:cNvSpPr/>
              <p:nvPr userDrawn="1"/>
            </p:nvSpPr>
            <p:spPr>
              <a:xfrm>
                <a:off x="12700" y="1062276"/>
                <a:ext cx="9131300" cy="555509"/>
              </a:xfrm>
              <a:custGeom>
                <a:avLst/>
                <a:gdLst>
                  <a:gd name="connsiteX0" fmla="*/ 0 w 9131300"/>
                  <a:gd name="connsiteY0" fmla="*/ 0 h 555509"/>
                  <a:gd name="connsiteX1" fmla="*/ 9131300 w 9131300"/>
                  <a:gd name="connsiteY1" fmla="*/ 0 h 555509"/>
                  <a:gd name="connsiteX2" fmla="*/ 9131300 w 9131300"/>
                  <a:gd name="connsiteY2" fmla="*/ 555509 h 555509"/>
                  <a:gd name="connsiteX3" fmla="*/ 0 w 9131300"/>
                  <a:gd name="connsiteY3" fmla="*/ 555509 h 555509"/>
                  <a:gd name="connsiteX4" fmla="*/ 0 w 9131300"/>
                  <a:gd name="connsiteY4" fmla="*/ 0 h 55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300" h="555509">
                    <a:moveTo>
                      <a:pt x="0" y="0"/>
                    </a:moveTo>
                    <a:lnTo>
                      <a:pt x="9131300" y="0"/>
                    </a:lnTo>
                    <a:lnTo>
                      <a:pt x="9131300" y="555509"/>
                    </a:lnTo>
                    <a:lnTo>
                      <a:pt x="0" y="555509"/>
                    </a:lnTo>
                    <a:lnTo>
                      <a:pt x="0" y="0"/>
                    </a:lnTo>
                    <a:close/>
                  </a:path>
                </a:pathLst>
              </a:custGeom>
              <a:noFill/>
              <a:ln w="28575" cap="flat" cmpd="sng" algn="ctr">
                <a:solidFill>
                  <a:srgbClr val="1621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12"/>
              <p:cNvSpPr/>
              <p:nvPr userDrawn="1"/>
            </p:nvSpPr>
            <p:spPr>
              <a:xfrm>
                <a:off x="12700" y="1079200"/>
                <a:ext cx="539750" cy="538584"/>
              </a:xfrm>
              <a:custGeom>
                <a:avLst/>
                <a:gdLst>
                  <a:gd name="connsiteX0" fmla="*/ 0 w 539750"/>
                  <a:gd name="connsiteY0" fmla="*/ 0 h 538584"/>
                  <a:gd name="connsiteX1" fmla="*/ 539750 w 539750"/>
                  <a:gd name="connsiteY1" fmla="*/ 0 h 538584"/>
                  <a:gd name="connsiteX2" fmla="*/ 539750 w 539750"/>
                  <a:gd name="connsiteY2" fmla="*/ 538584 h 538584"/>
                  <a:gd name="connsiteX3" fmla="*/ 0 w 539750"/>
                  <a:gd name="connsiteY3" fmla="*/ 538584 h 538584"/>
                  <a:gd name="connsiteX4" fmla="*/ 0 w 539750"/>
                  <a:gd name="connsiteY4" fmla="*/ 0 h 53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538584">
                    <a:moveTo>
                      <a:pt x="0" y="0"/>
                    </a:moveTo>
                    <a:lnTo>
                      <a:pt x="539750" y="0"/>
                    </a:lnTo>
                    <a:lnTo>
                      <a:pt x="539750" y="538584"/>
                    </a:lnTo>
                    <a:lnTo>
                      <a:pt x="0" y="538584"/>
                    </a:lnTo>
                    <a:lnTo>
                      <a:pt x="0" y="0"/>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7" name="Google Shape;15;p7"/>
            <p:cNvSpPr txBox="1"/>
            <p:nvPr userDrawn="1"/>
          </p:nvSpPr>
          <p:spPr>
            <a:xfrm>
              <a:off x="1204512" y="323850"/>
              <a:ext cx="4089400" cy="276999"/>
            </a:xfrm>
            <a:prstGeom prst="rect">
              <a:avLst/>
            </a:prstGeom>
            <a:noFill/>
            <a:ln>
              <a:noFill/>
            </a:ln>
          </p:spPr>
          <p:txBody>
            <a:bodyPr spcFirstLastPara="1" wrap="square" lIns="91425" tIns="45700" rIns="91425" bIns="45700" anchor="t" anchorCtr="0">
              <a:spAutoFit/>
            </a:bodyPr>
            <a:lstStyle/>
            <a:p>
              <a:r>
                <a:rPr lang="en-US" sz="1200">
                  <a:solidFill>
                    <a:srgbClr val="16216A"/>
                  </a:solidFill>
                  <a:latin typeface="Franklin Gothic Heavy" panose="020B0903020102020204" pitchFamily="34" charset="0"/>
                  <a:ea typeface="Libre Franklin Black"/>
                  <a:cs typeface="Libre Franklin Black"/>
                  <a:sym typeface="Libre Franklin Black"/>
                </a:rPr>
                <a:t>MARINE CORPS TACTICAL SYSTEMS SUPPORT ACTIVITY </a:t>
              </a:r>
              <a:endParaRPr sz="1200">
                <a:solidFill>
                  <a:srgbClr val="16216A"/>
                </a:solidFill>
                <a:latin typeface="Franklin Gothic Heavy" panose="020B0903020102020204" pitchFamily="34" charset="0"/>
                <a:ea typeface="Libre Franklin Black"/>
                <a:cs typeface="Libre Franklin Black"/>
                <a:sym typeface="Libre Franklin Black"/>
              </a:endParaRPr>
            </a:p>
          </p:txBody>
        </p:sp>
        <p:sp>
          <p:nvSpPr>
            <p:cNvPr id="28" name="Google Shape;16;p7"/>
            <p:cNvSpPr txBox="1"/>
            <p:nvPr userDrawn="1"/>
          </p:nvSpPr>
          <p:spPr>
            <a:xfrm>
              <a:off x="1204512" y="517723"/>
              <a:ext cx="3943350" cy="292347"/>
            </a:xfrm>
            <a:prstGeom prst="rect">
              <a:avLst/>
            </a:prstGeom>
            <a:noFill/>
            <a:ln>
              <a:noFill/>
            </a:ln>
          </p:spPr>
          <p:txBody>
            <a:bodyPr spcFirstLastPara="1" wrap="square" lIns="91425" tIns="45700" rIns="91425" bIns="45700" anchor="t" anchorCtr="0">
              <a:spAutoFit/>
            </a:bodyPr>
            <a:lstStyle/>
            <a:p>
              <a:r>
                <a:rPr lang="en-US" sz="1300" b="1">
                  <a:solidFill>
                    <a:srgbClr val="A20000"/>
                  </a:solidFill>
                  <a:latin typeface="Bell MT"/>
                  <a:ea typeface="Bell MT"/>
                  <a:cs typeface="Bell MT"/>
                  <a:sym typeface="Bell MT"/>
                </a:rPr>
                <a:t>Make Marines More Capable</a:t>
              </a:r>
              <a:endParaRPr sz="1300" b="1">
                <a:solidFill>
                  <a:srgbClr val="A20000"/>
                </a:solidFill>
                <a:latin typeface="Bell MT"/>
                <a:ea typeface="Bell MT"/>
                <a:cs typeface="Bell MT"/>
                <a:sym typeface="Bell MT"/>
              </a:endParaRPr>
            </a:p>
          </p:txBody>
        </p:sp>
      </p:grpSp>
      <p:sp>
        <p:nvSpPr>
          <p:cNvPr id="10" name="Google Shape;10;p7"/>
          <p:cNvSpPr txBox="1">
            <a:spLocks noGrp="1"/>
          </p:cNvSpPr>
          <p:nvPr userDrawn="1">
            <p:ph type="body" idx="1"/>
          </p:nvPr>
        </p:nvSpPr>
        <p:spPr>
          <a:xfrm>
            <a:off x="457200" y="1164506"/>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7"/>
          <p:cNvSpPr txBox="1">
            <a:spLocks noGrp="1"/>
          </p:cNvSpPr>
          <p:nvPr userDrawn="1">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7"/>
          <p:cNvSpPr txBox="1">
            <a:spLocks noGrp="1"/>
          </p:cNvSpPr>
          <p:nvPr userDrawn="1">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7"/>
          <p:cNvSpPr txBox="1"/>
          <p:nvPr userDrawn="1"/>
        </p:nvSpPr>
        <p:spPr>
          <a:xfrm>
            <a:off x="6975896" y="6399003"/>
            <a:ext cx="2133600" cy="47625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7F7F7F"/>
                </a:solidFill>
                <a:latin typeface="Arial"/>
                <a:ea typeface="Arial"/>
                <a:cs typeface="Arial"/>
                <a:sym typeface="Arial"/>
              </a:rPr>
              <a:t>‹#›</a:t>
            </a:fld>
            <a:endParaRPr sz="1200" b="0" i="0" u="none" strike="noStrike" cap="none">
              <a:solidFill>
                <a:srgbClr val="7F7F7F"/>
              </a:solidFill>
              <a:latin typeface="Arial"/>
              <a:ea typeface="Arial"/>
              <a:cs typeface="Arial"/>
              <a:sym typeface="Arial"/>
            </a:endParaRPr>
          </a:p>
        </p:txBody>
      </p:sp>
      <p:pic>
        <p:nvPicPr>
          <p:cNvPr id="2" name="Picture 1">
            <a:extLst>
              <a:ext uri="{FF2B5EF4-FFF2-40B4-BE49-F238E27FC236}">
                <a16:creationId xmlns:a16="http://schemas.microsoft.com/office/drawing/2014/main" id="{FE4AD677-507F-25E6-67CF-4C3B887016CB}"/>
              </a:ext>
            </a:extLst>
          </p:cNvPr>
          <p:cNvPicPr>
            <a:picLocks noChangeAspect="1"/>
          </p:cNvPicPr>
          <p:nvPr userDrawn="1"/>
        </p:nvPicPr>
        <p:blipFill>
          <a:blip r:embed="rId10"/>
          <a:stretch>
            <a:fillRect/>
          </a:stretch>
        </p:blipFill>
        <p:spPr>
          <a:xfrm>
            <a:off x="398599" y="140318"/>
            <a:ext cx="871804" cy="877900"/>
          </a:xfrm>
          <a:prstGeom prst="rect">
            <a:avLst/>
          </a:prstGeom>
        </p:spPr>
      </p:pic>
    </p:spTree>
  </p:cSld>
  <p:clrMap bg1="lt1" tx1="dk1" bg2="dk2" tx2="lt2" accent1="accent1" accent2="accent2" accent3="accent3" accent4="accent4" accent5="accent5" accent6="accent6" hlink="hlink" folHlink="folHlink"/>
  <p:sldLayoutIdLst>
    <p:sldLayoutId id="2147483656" r:id="rId1"/>
    <p:sldLayoutId id="2147483657" r:id="rId2"/>
    <p:sldLayoutId id="2147483655" r:id="rId3"/>
    <p:sldLayoutId id="2147483654" r:id="rId4"/>
    <p:sldLayoutId id="2147483658" r:id="rId5"/>
    <p:sldLayoutId id="2147483939" r:id="rId6"/>
    <p:sldLayoutId id="2147483940" r:id="rId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332745-B5DD-4D8B-59AD-43299A205819}"/>
              </a:ext>
            </a:extLst>
          </p:cNvPr>
          <p:cNvPicPr>
            <a:picLocks noChangeAspect="1"/>
          </p:cNvPicPr>
          <p:nvPr userDrawn="1"/>
        </p:nvPicPr>
        <p:blipFill>
          <a:blip r:embed="rId3"/>
          <a:stretch>
            <a:fillRect/>
          </a:stretch>
        </p:blipFill>
        <p:spPr>
          <a:xfrm>
            <a:off x="-6351" y="3491008"/>
            <a:ext cx="9152694" cy="3366992"/>
          </a:xfrm>
          <a:prstGeom prst="rect">
            <a:avLst/>
          </a:prstGeom>
        </p:spPr>
      </p:pic>
      <p:sp>
        <p:nvSpPr>
          <p:cNvPr id="3" name="Text Placeholder 2"/>
          <p:cNvSpPr>
            <a:spLocks noGrp="1"/>
          </p:cNvSpPr>
          <p:nvPr>
            <p:ph type="body" idx="1"/>
          </p:nvPr>
        </p:nvSpPr>
        <p:spPr>
          <a:xfrm>
            <a:off x="3864204" y="1184366"/>
            <a:ext cx="4836176" cy="49925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5513" y="6356350"/>
            <a:ext cx="226053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AF91D-88BD-4392-8035-A99FCD35882F}" type="datetimeFigureOut">
              <a:rPr lang="en-US" smtClean="0"/>
              <a:t>3/19/2026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242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7C899-0DC7-4400-AD91-BEF5EC42311E}" type="slidenum">
              <a:rPr lang="en-US" smtClean="0"/>
              <a:t>‹#›</a:t>
            </a:fld>
            <a:endParaRPr lang="en-US"/>
          </a:p>
        </p:txBody>
      </p:sp>
      <p:grpSp>
        <p:nvGrpSpPr>
          <p:cNvPr id="17" name="Group 16"/>
          <p:cNvGrpSpPr/>
          <p:nvPr userDrawn="1"/>
        </p:nvGrpSpPr>
        <p:grpSpPr>
          <a:xfrm>
            <a:off x="0" y="251772"/>
            <a:ext cx="9144000" cy="647700"/>
            <a:chOff x="-6350" y="1011476"/>
            <a:chExt cx="9144000" cy="647700"/>
          </a:xfrm>
        </p:grpSpPr>
        <p:grpSp>
          <p:nvGrpSpPr>
            <p:cNvPr id="18" name="Group 17"/>
            <p:cNvGrpSpPr/>
            <p:nvPr userDrawn="1"/>
          </p:nvGrpSpPr>
          <p:grpSpPr>
            <a:xfrm>
              <a:off x="-6350" y="1011476"/>
              <a:ext cx="9144000" cy="647700"/>
              <a:chOff x="6350" y="1011476"/>
              <a:chExt cx="9137650" cy="647700"/>
            </a:xfrm>
          </p:grpSpPr>
          <p:cxnSp>
            <p:nvCxnSpPr>
              <p:cNvPr id="24" name="Straight Connector 23"/>
              <p:cNvCxnSpPr/>
              <p:nvPr userDrawn="1"/>
            </p:nvCxnSpPr>
            <p:spPr>
              <a:xfrm>
                <a:off x="12700" y="1011476"/>
                <a:ext cx="9131300" cy="0"/>
              </a:xfrm>
              <a:prstGeom prst="line">
                <a:avLst/>
              </a:prstGeom>
              <a:noFill/>
              <a:ln w="28575" cap="flat" cmpd="sng" algn="ctr">
                <a:solidFill>
                  <a:srgbClr val="B4252D"/>
                </a:solidFill>
                <a:prstDash val="solid"/>
                <a:miter lim="800000"/>
              </a:ln>
              <a:effectLst/>
            </p:spPr>
          </p:cxnSp>
          <p:cxnSp>
            <p:nvCxnSpPr>
              <p:cNvPr id="25" name="Straight Connector 24"/>
              <p:cNvCxnSpPr/>
              <p:nvPr userDrawn="1"/>
            </p:nvCxnSpPr>
            <p:spPr>
              <a:xfrm>
                <a:off x="6350" y="1659176"/>
                <a:ext cx="9131300" cy="0"/>
              </a:xfrm>
              <a:prstGeom prst="line">
                <a:avLst/>
              </a:prstGeom>
              <a:noFill/>
              <a:ln w="28575" cap="flat" cmpd="sng" algn="ctr">
                <a:solidFill>
                  <a:srgbClr val="B4252D"/>
                </a:solidFill>
                <a:prstDash val="solid"/>
                <a:miter lim="800000"/>
              </a:ln>
              <a:effectLst/>
            </p:spPr>
          </p:cxnSp>
        </p:grpSp>
        <p:grpSp>
          <p:nvGrpSpPr>
            <p:cNvPr id="19" name="Group 18"/>
            <p:cNvGrpSpPr/>
            <p:nvPr userDrawn="1"/>
          </p:nvGrpSpPr>
          <p:grpSpPr>
            <a:xfrm>
              <a:off x="12700" y="1055926"/>
              <a:ext cx="9118596" cy="555509"/>
              <a:chOff x="12700" y="1062276"/>
              <a:chExt cx="9131300" cy="555509"/>
            </a:xfrm>
          </p:grpSpPr>
          <p:sp>
            <p:nvSpPr>
              <p:cNvPr id="21" name="Freeform 20"/>
              <p:cNvSpPr/>
              <p:nvPr userDrawn="1"/>
            </p:nvSpPr>
            <p:spPr>
              <a:xfrm>
                <a:off x="5038855" y="1081377"/>
                <a:ext cx="4105145" cy="536407"/>
              </a:xfrm>
              <a:custGeom>
                <a:avLst/>
                <a:gdLst>
                  <a:gd name="connsiteX0" fmla="*/ 2240564 w 4105145"/>
                  <a:gd name="connsiteY0" fmla="*/ 0 h 520811"/>
                  <a:gd name="connsiteX1" fmla="*/ 4105145 w 4105145"/>
                  <a:gd name="connsiteY1" fmla="*/ 0 h 520811"/>
                  <a:gd name="connsiteX2" fmla="*/ 4105145 w 4105145"/>
                  <a:gd name="connsiteY2" fmla="*/ 520811 h 520811"/>
                  <a:gd name="connsiteX3" fmla="*/ 2240564 w 4105145"/>
                  <a:gd name="connsiteY3" fmla="*/ 520811 h 520811"/>
                  <a:gd name="connsiteX4" fmla="*/ 2240564 w 4105145"/>
                  <a:gd name="connsiteY4" fmla="*/ 520244 h 520811"/>
                  <a:gd name="connsiteX5" fmla="*/ 0 w 4105145"/>
                  <a:gd name="connsiteY5" fmla="*/ 520244 h 520811"/>
                  <a:gd name="connsiteX6" fmla="*/ 579311 w 4105145"/>
                  <a:gd name="connsiteY6" fmla="*/ 1 h 520811"/>
                  <a:gd name="connsiteX7" fmla="*/ 2240564 w 4105145"/>
                  <a:gd name="connsiteY7" fmla="*/ 1 h 52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145" h="520811">
                    <a:moveTo>
                      <a:pt x="2240564" y="0"/>
                    </a:moveTo>
                    <a:lnTo>
                      <a:pt x="4105145" y="0"/>
                    </a:lnTo>
                    <a:lnTo>
                      <a:pt x="4105145" y="520811"/>
                    </a:lnTo>
                    <a:lnTo>
                      <a:pt x="2240564" y="520811"/>
                    </a:lnTo>
                    <a:lnTo>
                      <a:pt x="2240564" y="520244"/>
                    </a:lnTo>
                    <a:lnTo>
                      <a:pt x="0" y="520244"/>
                    </a:lnTo>
                    <a:lnTo>
                      <a:pt x="579311" y="1"/>
                    </a:lnTo>
                    <a:lnTo>
                      <a:pt x="2240564" y="1"/>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10"/>
              <p:cNvSpPr/>
              <p:nvPr userDrawn="1"/>
            </p:nvSpPr>
            <p:spPr>
              <a:xfrm>
                <a:off x="12700" y="1062276"/>
                <a:ext cx="9131300" cy="555509"/>
              </a:xfrm>
              <a:custGeom>
                <a:avLst/>
                <a:gdLst>
                  <a:gd name="connsiteX0" fmla="*/ 0 w 9131300"/>
                  <a:gd name="connsiteY0" fmla="*/ 0 h 555509"/>
                  <a:gd name="connsiteX1" fmla="*/ 9131300 w 9131300"/>
                  <a:gd name="connsiteY1" fmla="*/ 0 h 555509"/>
                  <a:gd name="connsiteX2" fmla="*/ 9131300 w 9131300"/>
                  <a:gd name="connsiteY2" fmla="*/ 555509 h 555509"/>
                  <a:gd name="connsiteX3" fmla="*/ 0 w 9131300"/>
                  <a:gd name="connsiteY3" fmla="*/ 555509 h 555509"/>
                  <a:gd name="connsiteX4" fmla="*/ 0 w 9131300"/>
                  <a:gd name="connsiteY4" fmla="*/ 0 h 55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300" h="555509">
                    <a:moveTo>
                      <a:pt x="0" y="0"/>
                    </a:moveTo>
                    <a:lnTo>
                      <a:pt x="9131300" y="0"/>
                    </a:lnTo>
                    <a:lnTo>
                      <a:pt x="9131300" y="555509"/>
                    </a:lnTo>
                    <a:lnTo>
                      <a:pt x="0" y="555509"/>
                    </a:lnTo>
                    <a:lnTo>
                      <a:pt x="0" y="0"/>
                    </a:lnTo>
                    <a:close/>
                  </a:path>
                </a:pathLst>
              </a:custGeom>
              <a:noFill/>
              <a:ln w="28575" cap="flat" cmpd="sng" algn="ctr">
                <a:solidFill>
                  <a:srgbClr val="1621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userDrawn="1"/>
            </p:nvSpPr>
            <p:spPr>
              <a:xfrm>
                <a:off x="12700" y="1079200"/>
                <a:ext cx="539750" cy="538584"/>
              </a:xfrm>
              <a:custGeom>
                <a:avLst/>
                <a:gdLst>
                  <a:gd name="connsiteX0" fmla="*/ 0 w 539750"/>
                  <a:gd name="connsiteY0" fmla="*/ 0 h 538584"/>
                  <a:gd name="connsiteX1" fmla="*/ 539750 w 539750"/>
                  <a:gd name="connsiteY1" fmla="*/ 0 h 538584"/>
                  <a:gd name="connsiteX2" fmla="*/ 539750 w 539750"/>
                  <a:gd name="connsiteY2" fmla="*/ 538584 h 538584"/>
                  <a:gd name="connsiteX3" fmla="*/ 0 w 539750"/>
                  <a:gd name="connsiteY3" fmla="*/ 538584 h 538584"/>
                  <a:gd name="connsiteX4" fmla="*/ 0 w 539750"/>
                  <a:gd name="connsiteY4" fmla="*/ 0 h 53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538584">
                    <a:moveTo>
                      <a:pt x="0" y="0"/>
                    </a:moveTo>
                    <a:lnTo>
                      <a:pt x="539750" y="0"/>
                    </a:lnTo>
                    <a:lnTo>
                      <a:pt x="539750" y="538584"/>
                    </a:lnTo>
                    <a:lnTo>
                      <a:pt x="0" y="538584"/>
                    </a:lnTo>
                    <a:lnTo>
                      <a:pt x="0" y="0"/>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6" name="Google Shape;15;p7"/>
          <p:cNvSpPr txBox="1"/>
          <p:nvPr userDrawn="1"/>
        </p:nvSpPr>
        <p:spPr>
          <a:xfrm>
            <a:off x="1195802" y="323850"/>
            <a:ext cx="4089400" cy="276999"/>
          </a:xfrm>
          <a:prstGeom prst="rect">
            <a:avLst/>
          </a:prstGeom>
          <a:noFill/>
          <a:ln>
            <a:noFill/>
          </a:ln>
        </p:spPr>
        <p:txBody>
          <a:bodyPr spcFirstLastPara="1" wrap="square" lIns="91425" tIns="45700" rIns="91425" bIns="45700" anchor="t" anchorCtr="0">
            <a:spAutoFit/>
          </a:bodyPr>
          <a:lstStyle/>
          <a:p>
            <a:r>
              <a:rPr lang="en-US" sz="1200">
                <a:solidFill>
                  <a:srgbClr val="16216A"/>
                </a:solidFill>
                <a:latin typeface="Franklin Gothic Heavy" panose="020B0903020102020204" pitchFamily="34" charset="0"/>
                <a:ea typeface="Libre Franklin Black"/>
                <a:cs typeface="Libre Franklin Black"/>
                <a:sym typeface="Libre Franklin Black"/>
              </a:rPr>
              <a:t>MARINE CORPS TACTICAL SYSTEMS SUPPORT ACTIVITY </a:t>
            </a:r>
            <a:endParaRPr sz="1200">
              <a:solidFill>
                <a:srgbClr val="16216A"/>
              </a:solidFill>
              <a:latin typeface="Franklin Gothic Heavy" panose="020B0903020102020204" pitchFamily="34" charset="0"/>
              <a:ea typeface="Libre Franklin Black"/>
              <a:cs typeface="Libre Franklin Black"/>
              <a:sym typeface="Libre Franklin Black"/>
            </a:endParaRPr>
          </a:p>
        </p:txBody>
      </p:sp>
      <p:sp>
        <p:nvSpPr>
          <p:cNvPr id="27" name="Google Shape;16;p7"/>
          <p:cNvSpPr txBox="1"/>
          <p:nvPr userDrawn="1"/>
        </p:nvSpPr>
        <p:spPr>
          <a:xfrm>
            <a:off x="1195802" y="517723"/>
            <a:ext cx="3943350" cy="292347"/>
          </a:xfrm>
          <a:prstGeom prst="rect">
            <a:avLst/>
          </a:prstGeom>
          <a:noFill/>
          <a:ln>
            <a:noFill/>
          </a:ln>
        </p:spPr>
        <p:txBody>
          <a:bodyPr spcFirstLastPara="1" wrap="square" lIns="91425" tIns="45700" rIns="91425" bIns="45700" anchor="t" anchorCtr="0">
            <a:spAutoFit/>
          </a:bodyPr>
          <a:lstStyle/>
          <a:p>
            <a:r>
              <a:rPr lang="en-US" sz="1300" b="1">
                <a:solidFill>
                  <a:srgbClr val="A20000"/>
                </a:solidFill>
                <a:latin typeface="Bell MT"/>
                <a:ea typeface="Bell MT"/>
                <a:cs typeface="Bell MT"/>
                <a:sym typeface="Bell MT"/>
              </a:rPr>
              <a:t>Make Marines More Capable</a:t>
            </a:r>
            <a:endParaRPr sz="1300" b="1">
              <a:solidFill>
                <a:srgbClr val="A20000"/>
              </a:solidFill>
              <a:latin typeface="Bell MT"/>
              <a:ea typeface="Bell MT"/>
              <a:cs typeface="Bell MT"/>
              <a:sym typeface="Bell MT"/>
            </a:endParaRPr>
          </a:p>
        </p:txBody>
      </p:sp>
      <p:sp>
        <p:nvSpPr>
          <p:cNvPr id="2" name="Title Placeholder 1"/>
          <p:cNvSpPr>
            <a:spLocks noGrp="1"/>
          </p:cNvSpPr>
          <p:nvPr>
            <p:ph type="title"/>
          </p:nvPr>
        </p:nvSpPr>
        <p:spPr>
          <a:xfrm>
            <a:off x="5686689" y="364567"/>
            <a:ext cx="3344100" cy="410528"/>
          </a:xfrm>
          <a:prstGeom prst="rect">
            <a:avLst/>
          </a:prstGeom>
        </p:spPr>
        <p:txBody>
          <a:bodyPr vert="horz" lIns="91440" tIns="45720" rIns="91440" bIns="45720" rtlCol="0" anchor="ctr">
            <a:normAutofit/>
          </a:bodyPr>
          <a:lstStyle/>
          <a:p>
            <a:r>
              <a:rPr lang="en-US"/>
              <a:t>Click to edit Master title style</a:t>
            </a:r>
          </a:p>
        </p:txBody>
      </p:sp>
      <p:pic>
        <p:nvPicPr>
          <p:cNvPr id="8" name="Picture 7">
            <a:extLst>
              <a:ext uri="{FF2B5EF4-FFF2-40B4-BE49-F238E27FC236}">
                <a16:creationId xmlns:a16="http://schemas.microsoft.com/office/drawing/2014/main" id="{EE66EBF8-8DA0-D062-40DA-26C2BD74F607}"/>
              </a:ext>
            </a:extLst>
          </p:cNvPr>
          <p:cNvPicPr>
            <a:picLocks noChangeAspect="1"/>
          </p:cNvPicPr>
          <p:nvPr userDrawn="1"/>
        </p:nvPicPr>
        <p:blipFill>
          <a:blip r:embed="rId4"/>
          <a:stretch>
            <a:fillRect/>
          </a:stretch>
        </p:blipFill>
        <p:spPr>
          <a:xfrm>
            <a:off x="398599" y="140318"/>
            <a:ext cx="871804" cy="877900"/>
          </a:xfrm>
          <a:prstGeom prst="rect">
            <a:avLst/>
          </a:prstGeom>
        </p:spPr>
      </p:pic>
      <p:pic>
        <p:nvPicPr>
          <p:cNvPr id="11" name="Picture 10">
            <a:extLst>
              <a:ext uri="{FF2B5EF4-FFF2-40B4-BE49-F238E27FC236}">
                <a16:creationId xmlns:a16="http://schemas.microsoft.com/office/drawing/2014/main" id="{DC866DF0-813E-56D8-72E3-198DF77181D6}"/>
              </a:ext>
            </a:extLst>
          </p:cNvPr>
          <p:cNvPicPr>
            <a:picLocks noChangeAspect="1"/>
          </p:cNvPicPr>
          <p:nvPr userDrawn="1"/>
        </p:nvPicPr>
        <p:blipFill>
          <a:blip r:embed="rId5"/>
          <a:stretch>
            <a:fillRect/>
          </a:stretch>
        </p:blipFill>
        <p:spPr>
          <a:xfrm>
            <a:off x="0" y="1669002"/>
            <a:ext cx="3856088" cy="3856088"/>
          </a:xfrm>
          <a:prstGeom prst="rect">
            <a:avLst/>
          </a:prstGeom>
        </p:spPr>
      </p:pic>
    </p:spTree>
    <p:extLst>
      <p:ext uri="{BB962C8B-B14F-4D97-AF65-F5344CB8AC3E}">
        <p14:creationId xmlns:p14="http://schemas.microsoft.com/office/powerpoint/2010/main" val="2965007552"/>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1600" kern="1200">
          <a:solidFill>
            <a:schemeClr val="bg1"/>
          </a:solidFill>
          <a:latin typeface="Franklin Gothic Heavy" panose="020B09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F93D4A-BACB-4C9B-DA59-3DBA63C756D1}"/>
              </a:ext>
            </a:extLst>
          </p:cNvPr>
          <p:cNvPicPr>
            <a:picLocks noChangeAspect="1"/>
          </p:cNvPicPr>
          <p:nvPr userDrawn="1"/>
        </p:nvPicPr>
        <p:blipFill>
          <a:blip r:embed="rId3"/>
          <a:stretch>
            <a:fillRect/>
          </a:stretch>
        </p:blipFill>
        <p:spPr>
          <a:xfrm>
            <a:off x="-6351" y="3491008"/>
            <a:ext cx="9152694" cy="3366992"/>
          </a:xfrm>
          <a:prstGeom prst="rect">
            <a:avLst/>
          </a:prstGeom>
        </p:spPr>
      </p:pic>
      <p:grpSp>
        <p:nvGrpSpPr>
          <p:cNvPr id="17" name="Group 16"/>
          <p:cNvGrpSpPr/>
          <p:nvPr userDrawn="1"/>
        </p:nvGrpSpPr>
        <p:grpSpPr>
          <a:xfrm>
            <a:off x="-6350" y="243126"/>
            <a:ext cx="9144000" cy="647700"/>
            <a:chOff x="-6350" y="1011476"/>
            <a:chExt cx="9144000" cy="647700"/>
          </a:xfrm>
        </p:grpSpPr>
        <p:grpSp>
          <p:nvGrpSpPr>
            <p:cNvPr id="18" name="Group 17"/>
            <p:cNvGrpSpPr/>
            <p:nvPr userDrawn="1"/>
          </p:nvGrpSpPr>
          <p:grpSpPr>
            <a:xfrm>
              <a:off x="-6350" y="1011476"/>
              <a:ext cx="9144000" cy="647700"/>
              <a:chOff x="6350" y="1011476"/>
              <a:chExt cx="9137650" cy="647700"/>
            </a:xfrm>
          </p:grpSpPr>
          <p:cxnSp>
            <p:nvCxnSpPr>
              <p:cNvPr id="24" name="Straight Connector 23"/>
              <p:cNvCxnSpPr/>
              <p:nvPr userDrawn="1"/>
            </p:nvCxnSpPr>
            <p:spPr>
              <a:xfrm>
                <a:off x="12700" y="1011476"/>
                <a:ext cx="9131300" cy="0"/>
              </a:xfrm>
              <a:prstGeom prst="line">
                <a:avLst/>
              </a:prstGeom>
              <a:noFill/>
              <a:ln w="28575" cap="flat" cmpd="sng" algn="ctr">
                <a:solidFill>
                  <a:srgbClr val="B4252D"/>
                </a:solidFill>
                <a:prstDash val="solid"/>
                <a:miter lim="800000"/>
              </a:ln>
              <a:effectLst/>
            </p:spPr>
          </p:cxnSp>
          <p:cxnSp>
            <p:nvCxnSpPr>
              <p:cNvPr id="25" name="Straight Connector 24"/>
              <p:cNvCxnSpPr/>
              <p:nvPr userDrawn="1"/>
            </p:nvCxnSpPr>
            <p:spPr>
              <a:xfrm>
                <a:off x="6350" y="1659176"/>
                <a:ext cx="9131300" cy="0"/>
              </a:xfrm>
              <a:prstGeom prst="line">
                <a:avLst/>
              </a:prstGeom>
              <a:noFill/>
              <a:ln w="28575" cap="flat" cmpd="sng" algn="ctr">
                <a:solidFill>
                  <a:srgbClr val="B4252D"/>
                </a:solidFill>
                <a:prstDash val="solid"/>
                <a:miter lim="800000"/>
              </a:ln>
              <a:effectLst/>
            </p:spPr>
          </p:cxnSp>
        </p:grpSp>
        <p:grpSp>
          <p:nvGrpSpPr>
            <p:cNvPr id="19" name="Group 18"/>
            <p:cNvGrpSpPr/>
            <p:nvPr userDrawn="1"/>
          </p:nvGrpSpPr>
          <p:grpSpPr>
            <a:xfrm>
              <a:off x="12700" y="1055926"/>
              <a:ext cx="9118596" cy="555509"/>
              <a:chOff x="12700" y="1062276"/>
              <a:chExt cx="9131300" cy="555509"/>
            </a:xfrm>
          </p:grpSpPr>
          <p:sp>
            <p:nvSpPr>
              <p:cNvPr id="21" name="Freeform 20"/>
              <p:cNvSpPr/>
              <p:nvPr userDrawn="1"/>
            </p:nvSpPr>
            <p:spPr>
              <a:xfrm>
                <a:off x="5038855" y="1081377"/>
                <a:ext cx="4105145" cy="536407"/>
              </a:xfrm>
              <a:custGeom>
                <a:avLst/>
                <a:gdLst>
                  <a:gd name="connsiteX0" fmla="*/ 2240564 w 4105145"/>
                  <a:gd name="connsiteY0" fmla="*/ 0 h 520811"/>
                  <a:gd name="connsiteX1" fmla="*/ 4105145 w 4105145"/>
                  <a:gd name="connsiteY1" fmla="*/ 0 h 520811"/>
                  <a:gd name="connsiteX2" fmla="*/ 4105145 w 4105145"/>
                  <a:gd name="connsiteY2" fmla="*/ 520811 h 520811"/>
                  <a:gd name="connsiteX3" fmla="*/ 2240564 w 4105145"/>
                  <a:gd name="connsiteY3" fmla="*/ 520811 h 520811"/>
                  <a:gd name="connsiteX4" fmla="*/ 2240564 w 4105145"/>
                  <a:gd name="connsiteY4" fmla="*/ 520244 h 520811"/>
                  <a:gd name="connsiteX5" fmla="*/ 0 w 4105145"/>
                  <a:gd name="connsiteY5" fmla="*/ 520244 h 520811"/>
                  <a:gd name="connsiteX6" fmla="*/ 579311 w 4105145"/>
                  <a:gd name="connsiteY6" fmla="*/ 1 h 520811"/>
                  <a:gd name="connsiteX7" fmla="*/ 2240564 w 4105145"/>
                  <a:gd name="connsiteY7" fmla="*/ 1 h 52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145" h="520811">
                    <a:moveTo>
                      <a:pt x="2240564" y="0"/>
                    </a:moveTo>
                    <a:lnTo>
                      <a:pt x="4105145" y="0"/>
                    </a:lnTo>
                    <a:lnTo>
                      <a:pt x="4105145" y="520811"/>
                    </a:lnTo>
                    <a:lnTo>
                      <a:pt x="2240564" y="520811"/>
                    </a:lnTo>
                    <a:lnTo>
                      <a:pt x="2240564" y="520244"/>
                    </a:lnTo>
                    <a:lnTo>
                      <a:pt x="0" y="520244"/>
                    </a:lnTo>
                    <a:lnTo>
                      <a:pt x="579311" y="1"/>
                    </a:lnTo>
                    <a:lnTo>
                      <a:pt x="2240564" y="1"/>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10"/>
              <p:cNvSpPr/>
              <p:nvPr userDrawn="1"/>
            </p:nvSpPr>
            <p:spPr>
              <a:xfrm>
                <a:off x="12700" y="1062276"/>
                <a:ext cx="9131300" cy="555509"/>
              </a:xfrm>
              <a:custGeom>
                <a:avLst/>
                <a:gdLst>
                  <a:gd name="connsiteX0" fmla="*/ 0 w 9131300"/>
                  <a:gd name="connsiteY0" fmla="*/ 0 h 555509"/>
                  <a:gd name="connsiteX1" fmla="*/ 9131300 w 9131300"/>
                  <a:gd name="connsiteY1" fmla="*/ 0 h 555509"/>
                  <a:gd name="connsiteX2" fmla="*/ 9131300 w 9131300"/>
                  <a:gd name="connsiteY2" fmla="*/ 555509 h 555509"/>
                  <a:gd name="connsiteX3" fmla="*/ 0 w 9131300"/>
                  <a:gd name="connsiteY3" fmla="*/ 555509 h 555509"/>
                  <a:gd name="connsiteX4" fmla="*/ 0 w 9131300"/>
                  <a:gd name="connsiteY4" fmla="*/ 0 h 55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300" h="555509">
                    <a:moveTo>
                      <a:pt x="0" y="0"/>
                    </a:moveTo>
                    <a:lnTo>
                      <a:pt x="9131300" y="0"/>
                    </a:lnTo>
                    <a:lnTo>
                      <a:pt x="9131300" y="555509"/>
                    </a:lnTo>
                    <a:lnTo>
                      <a:pt x="0" y="555509"/>
                    </a:lnTo>
                    <a:lnTo>
                      <a:pt x="0" y="0"/>
                    </a:lnTo>
                    <a:close/>
                  </a:path>
                </a:pathLst>
              </a:custGeom>
              <a:noFill/>
              <a:ln w="28575" cap="flat" cmpd="sng" algn="ctr">
                <a:solidFill>
                  <a:srgbClr val="1621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userDrawn="1"/>
            </p:nvSpPr>
            <p:spPr>
              <a:xfrm>
                <a:off x="12700" y="1079200"/>
                <a:ext cx="539750" cy="538584"/>
              </a:xfrm>
              <a:custGeom>
                <a:avLst/>
                <a:gdLst>
                  <a:gd name="connsiteX0" fmla="*/ 0 w 539750"/>
                  <a:gd name="connsiteY0" fmla="*/ 0 h 538584"/>
                  <a:gd name="connsiteX1" fmla="*/ 539750 w 539750"/>
                  <a:gd name="connsiteY1" fmla="*/ 0 h 538584"/>
                  <a:gd name="connsiteX2" fmla="*/ 539750 w 539750"/>
                  <a:gd name="connsiteY2" fmla="*/ 538584 h 538584"/>
                  <a:gd name="connsiteX3" fmla="*/ 0 w 539750"/>
                  <a:gd name="connsiteY3" fmla="*/ 538584 h 538584"/>
                  <a:gd name="connsiteX4" fmla="*/ 0 w 539750"/>
                  <a:gd name="connsiteY4" fmla="*/ 0 h 53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538584">
                    <a:moveTo>
                      <a:pt x="0" y="0"/>
                    </a:moveTo>
                    <a:lnTo>
                      <a:pt x="539750" y="0"/>
                    </a:lnTo>
                    <a:lnTo>
                      <a:pt x="539750" y="538584"/>
                    </a:lnTo>
                    <a:lnTo>
                      <a:pt x="0" y="538584"/>
                    </a:lnTo>
                    <a:lnTo>
                      <a:pt x="0" y="0"/>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6" name="Google Shape;15;p7"/>
          <p:cNvSpPr txBox="1"/>
          <p:nvPr userDrawn="1"/>
        </p:nvSpPr>
        <p:spPr>
          <a:xfrm>
            <a:off x="1195803" y="323850"/>
            <a:ext cx="4089400" cy="276999"/>
          </a:xfrm>
          <a:prstGeom prst="rect">
            <a:avLst/>
          </a:prstGeom>
          <a:noFill/>
          <a:ln>
            <a:noFill/>
          </a:ln>
        </p:spPr>
        <p:txBody>
          <a:bodyPr spcFirstLastPara="1" wrap="square" lIns="91425" tIns="45700" rIns="91425" bIns="45700" anchor="t" anchorCtr="0">
            <a:spAutoFit/>
          </a:bodyPr>
          <a:lstStyle/>
          <a:p>
            <a:r>
              <a:rPr lang="en-US" sz="1200">
                <a:solidFill>
                  <a:srgbClr val="16216A"/>
                </a:solidFill>
                <a:latin typeface="Franklin Gothic Heavy" panose="020B0903020102020204" pitchFamily="34" charset="0"/>
                <a:ea typeface="Libre Franklin Black"/>
                <a:cs typeface="Libre Franklin Black"/>
                <a:sym typeface="Libre Franklin Black"/>
              </a:rPr>
              <a:t>MARINE CORPS TACTICAL SYSTEMS SUPPORT ACTIVITY </a:t>
            </a:r>
            <a:endParaRPr sz="1200">
              <a:solidFill>
                <a:srgbClr val="16216A"/>
              </a:solidFill>
              <a:latin typeface="Franklin Gothic Heavy" panose="020B0903020102020204" pitchFamily="34" charset="0"/>
              <a:ea typeface="Libre Franklin Black"/>
              <a:cs typeface="Libre Franklin Black"/>
              <a:sym typeface="Libre Franklin Black"/>
            </a:endParaRPr>
          </a:p>
        </p:txBody>
      </p:sp>
      <p:sp>
        <p:nvSpPr>
          <p:cNvPr id="27" name="Google Shape;16;p7"/>
          <p:cNvSpPr txBox="1"/>
          <p:nvPr userDrawn="1"/>
        </p:nvSpPr>
        <p:spPr>
          <a:xfrm>
            <a:off x="1195803" y="517723"/>
            <a:ext cx="3943350" cy="292347"/>
          </a:xfrm>
          <a:prstGeom prst="rect">
            <a:avLst/>
          </a:prstGeom>
          <a:noFill/>
          <a:ln>
            <a:noFill/>
          </a:ln>
        </p:spPr>
        <p:txBody>
          <a:bodyPr spcFirstLastPara="1" wrap="square" lIns="91425" tIns="45700" rIns="91425" bIns="45700" anchor="t" anchorCtr="0">
            <a:spAutoFit/>
          </a:bodyPr>
          <a:lstStyle/>
          <a:p>
            <a:r>
              <a:rPr lang="en-US" sz="1300" b="1">
                <a:solidFill>
                  <a:srgbClr val="A20000"/>
                </a:solidFill>
                <a:latin typeface="Bell MT"/>
                <a:ea typeface="Bell MT"/>
                <a:cs typeface="Bell MT"/>
                <a:sym typeface="Bell MT"/>
              </a:rPr>
              <a:t>Make Marines More Capable</a:t>
            </a:r>
            <a:endParaRPr sz="1300" b="1">
              <a:solidFill>
                <a:srgbClr val="A20000"/>
              </a:solidFill>
              <a:latin typeface="Bell MT"/>
              <a:ea typeface="Bell MT"/>
              <a:cs typeface="Bell MT"/>
              <a:sym typeface="Bell MT"/>
            </a:endParaRPr>
          </a:p>
        </p:txBody>
      </p:sp>
      <p:pic>
        <p:nvPicPr>
          <p:cNvPr id="2" name="Picture 1">
            <a:extLst>
              <a:ext uri="{FF2B5EF4-FFF2-40B4-BE49-F238E27FC236}">
                <a16:creationId xmlns:a16="http://schemas.microsoft.com/office/drawing/2014/main" id="{BCE26571-81B5-13F6-A07C-5420497F75F2}"/>
              </a:ext>
            </a:extLst>
          </p:cNvPr>
          <p:cNvPicPr>
            <a:picLocks noChangeAspect="1"/>
          </p:cNvPicPr>
          <p:nvPr userDrawn="1"/>
        </p:nvPicPr>
        <p:blipFill>
          <a:blip r:embed="rId4"/>
          <a:stretch>
            <a:fillRect/>
          </a:stretch>
        </p:blipFill>
        <p:spPr>
          <a:xfrm>
            <a:off x="398599" y="140318"/>
            <a:ext cx="871804" cy="877900"/>
          </a:xfrm>
          <a:prstGeom prst="rect">
            <a:avLst/>
          </a:prstGeom>
        </p:spPr>
      </p:pic>
      <p:pic>
        <p:nvPicPr>
          <p:cNvPr id="3" name="Picture 2">
            <a:extLst>
              <a:ext uri="{FF2B5EF4-FFF2-40B4-BE49-F238E27FC236}">
                <a16:creationId xmlns:a16="http://schemas.microsoft.com/office/drawing/2014/main" id="{E4B4CA3C-117F-D109-237E-7F32B3453F67}"/>
              </a:ext>
            </a:extLst>
          </p:cNvPr>
          <p:cNvPicPr>
            <a:picLocks noChangeAspect="1"/>
          </p:cNvPicPr>
          <p:nvPr userDrawn="1"/>
        </p:nvPicPr>
        <p:blipFill>
          <a:blip r:embed="rId5"/>
          <a:stretch>
            <a:fillRect/>
          </a:stretch>
        </p:blipFill>
        <p:spPr>
          <a:xfrm>
            <a:off x="0" y="2239560"/>
            <a:ext cx="4438835" cy="4618440"/>
          </a:xfrm>
          <a:prstGeom prst="rect">
            <a:avLst/>
          </a:prstGeom>
        </p:spPr>
      </p:pic>
    </p:spTree>
    <p:extLst>
      <p:ext uri="{BB962C8B-B14F-4D97-AF65-F5344CB8AC3E}">
        <p14:creationId xmlns:p14="http://schemas.microsoft.com/office/powerpoint/2010/main" val="3730957003"/>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1600" kern="1200">
          <a:solidFill>
            <a:schemeClr val="bg1"/>
          </a:solidFill>
          <a:latin typeface="Franklin Gothic Heavy" panose="020B09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12699" y="3491008"/>
            <a:ext cx="9133643" cy="3366992"/>
          </a:xfrm>
          <a:prstGeom prst="rect">
            <a:avLst/>
          </a:prstGeom>
        </p:spPr>
      </p:pic>
      <p:grpSp>
        <p:nvGrpSpPr>
          <p:cNvPr id="3" name="Group 2"/>
          <p:cNvGrpSpPr/>
          <p:nvPr/>
        </p:nvGrpSpPr>
        <p:grpSpPr>
          <a:xfrm>
            <a:off x="-6351" y="243126"/>
            <a:ext cx="9152694" cy="647700"/>
            <a:chOff x="-6351" y="243126"/>
            <a:chExt cx="9152694" cy="647700"/>
          </a:xfrm>
        </p:grpSpPr>
        <p:cxnSp>
          <p:nvCxnSpPr>
            <p:cNvPr id="25" name="Straight Connector 24"/>
            <p:cNvCxnSpPr/>
            <p:nvPr/>
          </p:nvCxnSpPr>
          <p:spPr>
            <a:xfrm>
              <a:off x="-6351" y="243126"/>
              <a:ext cx="9152694" cy="0"/>
            </a:xfrm>
            <a:prstGeom prst="line">
              <a:avLst/>
            </a:prstGeom>
            <a:noFill/>
            <a:ln w="28575" cap="flat" cmpd="sng" algn="ctr">
              <a:solidFill>
                <a:srgbClr val="B4252D"/>
              </a:solidFill>
              <a:prstDash val="solid"/>
              <a:miter lim="800000"/>
            </a:ln>
            <a:effectLst/>
          </p:spPr>
        </p:cxnSp>
        <p:cxnSp>
          <p:nvCxnSpPr>
            <p:cNvPr id="26" name="Straight Connector 25"/>
            <p:cNvCxnSpPr/>
            <p:nvPr/>
          </p:nvCxnSpPr>
          <p:spPr>
            <a:xfrm>
              <a:off x="-6351" y="890826"/>
              <a:ext cx="9152694" cy="0"/>
            </a:xfrm>
            <a:prstGeom prst="line">
              <a:avLst/>
            </a:prstGeom>
            <a:noFill/>
            <a:ln w="28575" cap="flat" cmpd="sng" algn="ctr">
              <a:solidFill>
                <a:srgbClr val="B4252D"/>
              </a:solidFill>
              <a:prstDash val="solid"/>
              <a:miter lim="800000"/>
            </a:ln>
            <a:effectLst/>
          </p:spPr>
        </p:cxnSp>
        <p:grpSp>
          <p:nvGrpSpPr>
            <p:cNvPr id="20" name="Group 19"/>
            <p:cNvGrpSpPr/>
            <p:nvPr/>
          </p:nvGrpSpPr>
          <p:grpSpPr>
            <a:xfrm>
              <a:off x="12700" y="287576"/>
              <a:ext cx="9118596" cy="555509"/>
              <a:chOff x="12700" y="1062276"/>
              <a:chExt cx="9131300" cy="555509"/>
            </a:xfrm>
          </p:grpSpPr>
          <p:sp>
            <p:nvSpPr>
              <p:cNvPr id="22" name="Freeform 21"/>
              <p:cNvSpPr/>
              <p:nvPr/>
            </p:nvSpPr>
            <p:spPr>
              <a:xfrm>
                <a:off x="5038855" y="1081377"/>
                <a:ext cx="4105145" cy="536407"/>
              </a:xfrm>
              <a:custGeom>
                <a:avLst/>
                <a:gdLst>
                  <a:gd name="connsiteX0" fmla="*/ 2240564 w 4105145"/>
                  <a:gd name="connsiteY0" fmla="*/ 0 h 520811"/>
                  <a:gd name="connsiteX1" fmla="*/ 4105145 w 4105145"/>
                  <a:gd name="connsiteY1" fmla="*/ 0 h 520811"/>
                  <a:gd name="connsiteX2" fmla="*/ 4105145 w 4105145"/>
                  <a:gd name="connsiteY2" fmla="*/ 520811 h 520811"/>
                  <a:gd name="connsiteX3" fmla="*/ 2240564 w 4105145"/>
                  <a:gd name="connsiteY3" fmla="*/ 520811 h 520811"/>
                  <a:gd name="connsiteX4" fmla="*/ 2240564 w 4105145"/>
                  <a:gd name="connsiteY4" fmla="*/ 520244 h 520811"/>
                  <a:gd name="connsiteX5" fmla="*/ 0 w 4105145"/>
                  <a:gd name="connsiteY5" fmla="*/ 520244 h 520811"/>
                  <a:gd name="connsiteX6" fmla="*/ 579311 w 4105145"/>
                  <a:gd name="connsiteY6" fmla="*/ 1 h 520811"/>
                  <a:gd name="connsiteX7" fmla="*/ 2240564 w 4105145"/>
                  <a:gd name="connsiteY7" fmla="*/ 1 h 52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145" h="520811">
                    <a:moveTo>
                      <a:pt x="2240564" y="0"/>
                    </a:moveTo>
                    <a:lnTo>
                      <a:pt x="4105145" y="0"/>
                    </a:lnTo>
                    <a:lnTo>
                      <a:pt x="4105145" y="520811"/>
                    </a:lnTo>
                    <a:lnTo>
                      <a:pt x="2240564" y="520811"/>
                    </a:lnTo>
                    <a:lnTo>
                      <a:pt x="2240564" y="520244"/>
                    </a:lnTo>
                    <a:lnTo>
                      <a:pt x="0" y="520244"/>
                    </a:lnTo>
                    <a:lnTo>
                      <a:pt x="579311" y="1"/>
                    </a:lnTo>
                    <a:lnTo>
                      <a:pt x="2240564" y="1"/>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10"/>
              <p:cNvSpPr/>
              <p:nvPr/>
            </p:nvSpPr>
            <p:spPr>
              <a:xfrm>
                <a:off x="12700" y="1062276"/>
                <a:ext cx="9131300" cy="555509"/>
              </a:xfrm>
              <a:custGeom>
                <a:avLst/>
                <a:gdLst>
                  <a:gd name="connsiteX0" fmla="*/ 0 w 9131300"/>
                  <a:gd name="connsiteY0" fmla="*/ 0 h 555509"/>
                  <a:gd name="connsiteX1" fmla="*/ 9131300 w 9131300"/>
                  <a:gd name="connsiteY1" fmla="*/ 0 h 555509"/>
                  <a:gd name="connsiteX2" fmla="*/ 9131300 w 9131300"/>
                  <a:gd name="connsiteY2" fmla="*/ 555509 h 555509"/>
                  <a:gd name="connsiteX3" fmla="*/ 0 w 9131300"/>
                  <a:gd name="connsiteY3" fmla="*/ 555509 h 555509"/>
                  <a:gd name="connsiteX4" fmla="*/ 0 w 9131300"/>
                  <a:gd name="connsiteY4" fmla="*/ 0 h 55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300" h="555509">
                    <a:moveTo>
                      <a:pt x="0" y="0"/>
                    </a:moveTo>
                    <a:lnTo>
                      <a:pt x="9131300" y="0"/>
                    </a:lnTo>
                    <a:lnTo>
                      <a:pt x="9131300" y="555509"/>
                    </a:lnTo>
                    <a:lnTo>
                      <a:pt x="0" y="555509"/>
                    </a:lnTo>
                    <a:lnTo>
                      <a:pt x="0" y="0"/>
                    </a:lnTo>
                    <a:close/>
                  </a:path>
                </a:pathLst>
              </a:custGeom>
              <a:noFill/>
              <a:ln w="28575" cap="flat" cmpd="sng" algn="ctr">
                <a:solidFill>
                  <a:srgbClr val="1621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12"/>
              <p:cNvSpPr/>
              <p:nvPr/>
            </p:nvSpPr>
            <p:spPr>
              <a:xfrm>
                <a:off x="12700" y="1079200"/>
                <a:ext cx="539750" cy="538584"/>
              </a:xfrm>
              <a:custGeom>
                <a:avLst/>
                <a:gdLst>
                  <a:gd name="connsiteX0" fmla="*/ 0 w 539750"/>
                  <a:gd name="connsiteY0" fmla="*/ 0 h 538584"/>
                  <a:gd name="connsiteX1" fmla="*/ 539750 w 539750"/>
                  <a:gd name="connsiteY1" fmla="*/ 0 h 538584"/>
                  <a:gd name="connsiteX2" fmla="*/ 539750 w 539750"/>
                  <a:gd name="connsiteY2" fmla="*/ 538584 h 538584"/>
                  <a:gd name="connsiteX3" fmla="*/ 0 w 539750"/>
                  <a:gd name="connsiteY3" fmla="*/ 538584 h 538584"/>
                  <a:gd name="connsiteX4" fmla="*/ 0 w 539750"/>
                  <a:gd name="connsiteY4" fmla="*/ 0 h 53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538584">
                    <a:moveTo>
                      <a:pt x="0" y="0"/>
                    </a:moveTo>
                    <a:lnTo>
                      <a:pt x="539750" y="0"/>
                    </a:lnTo>
                    <a:lnTo>
                      <a:pt x="539750" y="538584"/>
                    </a:lnTo>
                    <a:lnTo>
                      <a:pt x="0" y="538584"/>
                    </a:lnTo>
                    <a:lnTo>
                      <a:pt x="0" y="0"/>
                    </a:lnTo>
                    <a:close/>
                  </a:path>
                </a:pathLst>
              </a:custGeom>
              <a:solidFill>
                <a:srgbClr val="1621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7" name="Google Shape;15;p7"/>
            <p:cNvSpPr txBox="1"/>
            <p:nvPr/>
          </p:nvSpPr>
          <p:spPr>
            <a:xfrm>
              <a:off x="1047750" y="323850"/>
              <a:ext cx="4089400" cy="276999"/>
            </a:xfrm>
            <a:prstGeom prst="rect">
              <a:avLst/>
            </a:prstGeom>
            <a:noFill/>
            <a:ln>
              <a:noFill/>
            </a:ln>
          </p:spPr>
          <p:txBody>
            <a:bodyPr spcFirstLastPara="1" wrap="square" lIns="91425" tIns="45700" rIns="91425" bIns="45700" anchor="t" anchorCtr="0">
              <a:spAutoFit/>
            </a:bodyPr>
            <a:lstStyle/>
            <a:p>
              <a:r>
                <a:rPr lang="en-US" sz="1200">
                  <a:solidFill>
                    <a:srgbClr val="16216A"/>
                  </a:solidFill>
                  <a:latin typeface="Franklin Gothic Heavy" panose="020B0903020102020204" pitchFamily="34" charset="0"/>
                  <a:ea typeface="Libre Franklin Black"/>
                  <a:cs typeface="Libre Franklin Black"/>
                  <a:sym typeface="Libre Franklin Black"/>
                </a:rPr>
                <a:t>MARINE CORPS TACTICAL SYSTEMS SUPPORT ACTIVITY </a:t>
              </a:r>
              <a:endParaRPr sz="1200">
                <a:solidFill>
                  <a:srgbClr val="16216A"/>
                </a:solidFill>
                <a:latin typeface="Franklin Gothic Heavy" panose="020B0903020102020204" pitchFamily="34" charset="0"/>
                <a:ea typeface="Libre Franklin Black"/>
                <a:cs typeface="Libre Franklin Black"/>
                <a:sym typeface="Libre Franklin Black"/>
              </a:endParaRPr>
            </a:p>
          </p:txBody>
        </p:sp>
        <p:sp>
          <p:nvSpPr>
            <p:cNvPr id="28" name="Google Shape;16;p7"/>
            <p:cNvSpPr txBox="1"/>
            <p:nvPr/>
          </p:nvSpPr>
          <p:spPr>
            <a:xfrm>
              <a:off x="1047750" y="517723"/>
              <a:ext cx="3943350" cy="292347"/>
            </a:xfrm>
            <a:prstGeom prst="rect">
              <a:avLst/>
            </a:prstGeom>
            <a:noFill/>
            <a:ln>
              <a:noFill/>
            </a:ln>
          </p:spPr>
          <p:txBody>
            <a:bodyPr spcFirstLastPara="1" wrap="square" lIns="91425" tIns="45700" rIns="91425" bIns="45700" anchor="t" anchorCtr="0">
              <a:spAutoFit/>
            </a:bodyPr>
            <a:lstStyle/>
            <a:p>
              <a:r>
                <a:rPr lang="en-US" sz="1300" b="1">
                  <a:solidFill>
                    <a:srgbClr val="A20000"/>
                  </a:solidFill>
                  <a:latin typeface="Bell MT"/>
                  <a:ea typeface="Bell MT"/>
                  <a:cs typeface="Bell MT"/>
                  <a:sym typeface="Bell MT"/>
                </a:rPr>
                <a:t>Make Marines More Capable</a:t>
              </a:r>
              <a:endParaRPr sz="1300" b="1">
                <a:solidFill>
                  <a:srgbClr val="A20000"/>
                </a:solidFill>
                <a:latin typeface="Bell MT"/>
                <a:ea typeface="Bell MT"/>
                <a:cs typeface="Bell MT"/>
                <a:sym typeface="Bell MT"/>
              </a:endParaRPr>
            </a:p>
          </p:txBody>
        </p:sp>
      </p:grpSp>
      <p:sp>
        <p:nvSpPr>
          <p:cNvPr id="10" name="Google Shape;10;p7"/>
          <p:cNvSpPr txBox="1">
            <a:spLocks noGrp="1"/>
          </p:cNvSpPr>
          <p:nvPr>
            <p:ph type="body" idx="1"/>
          </p:nvPr>
        </p:nvSpPr>
        <p:spPr>
          <a:xfrm>
            <a:off x="457200" y="1164506"/>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39342" y="8390"/>
            <a:ext cx="1147763" cy="1132618"/>
          </a:xfrm>
          <a:prstGeom prst="rect">
            <a:avLst/>
          </a:prstGeom>
        </p:spPr>
      </p:pic>
      <p:sp>
        <p:nvSpPr>
          <p:cNvPr id="17" name="Slide Number Placeholder 5"/>
          <p:cNvSpPr txBox="1">
            <a:spLocks/>
          </p:cNvSpPr>
          <p:nvPr userDrawn="1"/>
        </p:nvSpPr>
        <p:spPr>
          <a:xfrm>
            <a:off x="8649419" y="6525626"/>
            <a:ext cx="646981" cy="279513"/>
          </a:xfrm>
          <a:prstGeom prst="rect">
            <a:avLst/>
          </a:prstGeom>
        </p:spPr>
        <p:txBody>
          <a:bodyPr/>
          <a:lstStyle>
            <a:defPPr>
              <a:defRPr lang="en-US"/>
            </a:defPPr>
            <a:lvl1pPr marL="0" algn="ct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C06F49-548A-4C44-B785-3B93A9DD21DD}" type="slidenum">
              <a:rPr lang="en-US" sz="1200" smtClean="0">
                <a:solidFill>
                  <a:prstClr val="white"/>
                </a:solidFill>
              </a:rPr>
              <a:pPr/>
              <a:t>‹#›</a:t>
            </a:fld>
            <a:endParaRPr lang="en-US" sz="1200">
              <a:solidFill>
                <a:prstClr val="white"/>
              </a:solidFill>
            </a:endParaRPr>
          </a:p>
        </p:txBody>
      </p:sp>
      <p:sp>
        <p:nvSpPr>
          <p:cNvPr id="19" name="Rectangle 18"/>
          <p:cNvSpPr/>
          <p:nvPr userDrawn="1"/>
        </p:nvSpPr>
        <p:spPr>
          <a:xfrm>
            <a:off x="0" y="6580094"/>
            <a:ext cx="91440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8000"/>
                </a:solidFill>
                <a:latin typeface=" Arial"/>
                <a:cs typeface="Arial" panose="020B0604020202020204" pitchFamily="34" charset="0"/>
              </a:rPr>
              <a:t>CUI</a:t>
            </a:r>
            <a:endParaRPr lang="en-US" sz="1400"/>
          </a:p>
        </p:txBody>
      </p:sp>
      <p:sp>
        <p:nvSpPr>
          <p:cNvPr id="29" name="Rectangle 28"/>
          <p:cNvSpPr/>
          <p:nvPr userDrawn="1"/>
        </p:nvSpPr>
        <p:spPr>
          <a:xfrm>
            <a:off x="13445" y="-46420"/>
            <a:ext cx="9144000" cy="307777"/>
          </a:xfrm>
          <a:prstGeom prst="rect">
            <a:avLst/>
          </a:prstGeom>
        </p:spPr>
        <p:txBody>
          <a:bodyPr wrap="square">
            <a:spAutoFit/>
          </a:bodyPr>
          <a:lstStyle/>
          <a:p>
            <a:pPr algn="ctr"/>
            <a:r>
              <a:rPr lang="en-US" sz="1400">
                <a:solidFill>
                  <a:srgbClr val="008000"/>
                </a:solidFill>
                <a:latin typeface=" Arial"/>
                <a:cs typeface="Arial" panose="020B0604020202020204" pitchFamily="34" charset="0"/>
              </a:rPr>
              <a:t>CUI</a:t>
            </a:r>
            <a:endParaRPr lang="en-US" sz="1400"/>
          </a:p>
        </p:txBody>
      </p:sp>
      <p:pic>
        <p:nvPicPr>
          <p:cNvPr id="2" name="Picture 1">
            <a:extLst>
              <a:ext uri="{FF2B5EF4-FFF2-40B4-BE49-F238E27FC236}">
                <a16:creationId xmlns:a16="http://schemas.microsoft.com/office/drawing/2014/main" id="{865A5EF4-B0B7-A200-C78B-59CEA0982A09}"/>
              </a:ext>
            </a:extLst>
          </p:cNvPr>
          <p:cNvPicPr>
            <a:picLocks noChangeAspect="1"/>
          </p:cNvPicPr>
          <p:nvPr userDrawn="1"/>
        </p:nvPicPr>
        <p:blipFill>
          <a:blip r:embed="rId11"/>
          <a:stretch>
            <a:fillRect/>
          </a:stretch>
        </p:blipFill>
        <p:spPr>
          <a:xfrm>
            <a:off x="116587" y="140318"/>
            <a:ext cx="871804" cy="877900"/>
          </a:xfrm>
          <a:prstGeom prst="rect">
            <a:avLst/>
          </a:prstGeom>
        </p:spPr>
      </p:pic>
    </p:spTree>
    <p:extLst>
      <p:ext uri="{BB962C8B-B14F-4D97-AF65-F5344CB8AC3E}">
        <p14:creationId xmlns:p14="http://schemas.microsoft.com/office/powerpoint/2010/main" val="3405456010"/>
      </p:ext>
    </p:extLst>
  </p:cSld>
  <p:clrMap bg1="lt1" tx1="dk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937" r:id="rId7"/>
  </p:sldLayoutIdLst>
  <p:hf sldNum="0" hdr="0" ft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g"/><Relationship Id="rId18" Type="http://schemas.openxmlformats.org/officeDocument/2006/relationships/image" Target="../media/image33.jpg"/><Relationship Id="rId3" Type="http://schemas.openxmlformats.org/officeDocument/2006/relationships/image" Target="../media/image18.emf"/><Relationship Id="rId21" Type="http://schemas.openxmlformats.org/officeDocument/2006/relationships/image" Target="../media/image36.jpg"/><Relationship Id="rId7" Type="http://schemas.openxmlformats.org/officeDocument/2006/relationships/image" Target="../media/image22.png"/><Relationship Id="rId12" Type="http://schemas.openxmlformats.org/officeDocument/2006/relationships/image" Target="../media/image27.jpg"/><Relationship Id="rId17" Type="http://schemas.openxmlformats.org/officeDocument/2006/relationships/image" Target="../media/image32.png"/><Relationship Id="rId25" Type="http://schemas.openxmlformats.org/officeDocument/2006/relationships/image" Target="../media/image40.emf"/><Relationship Id="rId2" Type="http://schemas.openxmlformats.org/officeDocument/2006/relationships/image" Target="../media/image17.emf"/><Relationship Id="rId16" Type="http://schemas.openxmlformats.org/officeDocument/2006/relationships/image" Target="../media/image31.jpeg"/><Relationship Id="rId20"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jpg"/><Relationship Id="rId24" Type="http://schemas.openxmlformats.org/officeDocument/2006/relationships/image" Target="../media/image39.emf"/><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jpg"/><Relationship Id="rId19" Type="http://schemas.openxmlformats.org/officeDocument/2006/relationships/image" Target="../media/image34.jpg"/><Relationship Id="rId4" Type="http://schemas.openxmlformats.org/officeDocument/2006/relationships/image" Target="../media/image19.jpeg"/><Relationship Id="rId9" Type="http://schemas.openxmlformats.org/officeDocument/2006/relationships/image" Target="../media/image24.jpg"/><Relationship Id="rId14" Type="http://schemas.openxmlformats.org/officeDocument/2006/relationships/image" Target="../media/image29.jpg"/><Relationship Id="rId22"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CE05A2-4F35-EA89-9C93-565750D7F74B}"/>
              </a:ext>
            </a:extLst>
          </p:cNvPr>
          <p:cNvSpPr txBox="1">
            <a:spLocks/>
          </p:cNvSpPr>
          <p:nvPr/>
        </p:nvSpPr>
        <p:spPr>
          <a:xfrm>
            <a:off x="3867040" y="2313432"/>
            <a:ext cx="5113982" cy="131541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5400" kern="1200">
                <a:solidFill>
                  <a:srgbClr val="16216A"/>
                </a:solidFill>
                <a:latin typeface="Franklin Gothic Heavy" panose="020B0903020102020204" pitchFamily="34" charset="0"/>
                <a:ea typeface="+mj-ea"/>
                <a:cs typeface="+mj-cs"/>
              </a:defRPr>
            </a:lvl1pPr>
          </a:lstStyle>
          <a:p>
            <a:pPr>
              <a:buClrTx/>
              <a:buFontTx/>
            </a:pPr>
            <a:r>
              <a:rPr lang="en-US" sz="4400">
                <a:latin typeface="Franklin Gothic Heavy"/>
              </a:rPr>
              <a:t>Modern Day Marine</a:t>
            </a:r>
            <a:endParaRPr lang="en-US" sz="2000" dirty="0"/>
          </a:p>
        </p:txBody>
      </p:sp>
      <p:sp>
        <p:nvSpPr>
          <p:cNvPr id="5" name="Subtitle 4">
            <a:extLst>
              <a:ext uri="{FF2B5EF4-FFF2-40B4-BE49-F238E27FC236}">
                <a16:creationId xmlns:a16="http://schemas.microsoft.com/office/drawing/2014/main" id="{64745A22-06DB-5BF1-D21C-0615C4E16761}"/>
              </a:ext>
            </a:extLst>
          </p:cNvPr>
          <p:cNvSpPr txBox="1">
            <a:spLocks/>
          </p:cNvSpPr>
          <p:nvPr/>
        </p:nvSpPr>
        <p:spPr>
          <a:xfrm>
            <a:off x="4086160" y="3714102"/>
            <a:ext cx="4657454"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F6A70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Tx/>
            </a:pPr>
            <a:r>
              <a:rPr lang="en-US">
                <a:solidFill>
                  <a:schemeClr val="tx1"/>
                </a:solidFill>
              </a:rPr>
              <a:t>April 2026</a:t>
            </a:r>
            <a:endParaRPr lang="en-US" dirty="0">
              <a:solidFill>
                <a:schemeClr val="tx1"/>
              </a:solidFill>
            </a:endParaRPr>
          </a:p>
        </p:txBody>
      </p:sp>
      <p:sp>
        <p:nvSpPr>
          <p:cNvPr id="6" name="Title 3">
            <a:extLst>
              <a:ext uri="{FF2B5EF4-FFF2-40B4-BE49-F238E27FC236}">
                <a16:creationId xmlns:a16="http://schemas.microsoft.com/office/drawing/2014/main" id="{C02068D9-527D-E93B-2125-B3C389849D06}"/>
              </a:ext>
            </a:extLst>
          </p:cNvPr>
          <p:cNvSpPr txBox="1">
            <a:spLocks/>
          </p:cNvSpPr>
          <p:nvPr/>
        </p:nvSpPr>
        <p:spPr>
          <a:xfrm>
            <a:off x="3165992" y="5018732"/>
            <a:ext cx="6712268" cy="7022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kern="1200">
                <a:solidFill>
                  <a:srgbClr val="16216A"/>
                </a:solidFill>
                <a:latin typeface="Franklin Gothic Heavy" panose="020B0903020102020204" pitchFamily="34" charset="0"/>
                <a:ea typeface="+mj-ea"/>
                <a:cs typeface="+mj-cs"/>
              </a:defRPr>
            </a:lvl1pPr>
          </a:lstStyle>
          <a:p>
            <a:pPr>
              <a:buClrTx/>
              <a:buFontTx/>
            </a:pPr>
            <a:r>
              <a:rPr lang="en-US" sz="2400" i="1" dirty="0">
                <a:solidFill>
                  <a:schemeClr val="tx1"/>
                </a:solidFill>
                <a:latin typeface="Franklin Gothic Medium" panose="020B0603020102020204" pitchFamily="34" charset="0"/>
              </a:rPr>
              <a:t>Overall Classification:</a:t>
            </a:r>
            <a:br>
              <a:rPr lang="en-US" sz="2400" dirty="0">
                <a:solidFill>
                  <a:schemeClr val="tx1"/>
                </a:solidFill>
                <a:latin typeface="Franklin Gothic Medium" panose="020B0603020102020204" pitchFamily="34" charset="0"/>
              </a:rPr>
            </a:br>
            <a:r>
              <a:rPr lang="en-US" sz="2400" dirty="0">
                <a:solidFill>
                  <a:schemeClr val="tx2">
                    <a:lumMod val="75000"/>
                  </a:schemeClr>
                </a:solidFill>
                <a:latin typeface="Franklin Gothic Medium" panose="020B0603020102020204" pitchFamily="34" charset="0"/>
              </a:rPr>
              <a:t>Unclassified</a:t>
            </a:r>
          </a:p>
        </p:txBody>
      </p:sp>
    </p:spTree>
    <p:extLst>
      <p:ext uri="{BB962C8B-B14F-4D97-AF65-F5344CB8AC3E}">
        <p14:creationId xmlns:p14="http://schemas.microsoft.com/office/powerpoint/2010/main" val="365241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27CF477-0D4D-A388-8F07-B2FFAFA904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298"/>
          <a:stretch/>
        </p:blipFill>
        <p:spPr bwMode="auto">
          <a:xfrm>
            <a:off x="7448918" y="2800952"/>
            <a:ext cx="1598829" cy="1034415"/>
          </a:xfrm>
          <a:prstGeom prst="rect">
            <a:avLst/>
          </a:prstGeom>
          <a:noFill/>
          <a:ln w="15875">
            <a:solidFill>
              <a:srgbClr val="0000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7007" y="6581151"/>
            <a:ext cx="7360605" cy="307777"/>
          </a:xfrm>
          <a:prstGeom prst="rect">
            <a:avLst/>
          </a:prstGeom>
          <a:noFill/>
          <a:ln>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00"/>
                </a:solidFill>
                <a:effectLst/>
                <a:uLnTx/>
                <a:uFillTx/>
                <a:latin typeface="Franklin Gothic Medium"/>
                <a:cs typeface="Arial"/>
                <a:sym typeface="Arial"/>
              </a:rPr>
              <a:t>Priorities: Support to Program Offices – Support to the Warfighter– Support to Force Design</a:t>
            </a:r>
          </a:p>
        </p:txBody>
      </p:sp>
      <p:sp>
        <p:nvSpPr>
          <p:cNvPr id="4" name="Google Shape;46;p2"/>
          <p:cNvSpPr txBox="1">
            <a:spLocks/>
          </p:cNvSpPr>
          <p:nvPr/>
        </p:nvSpPr>
        <p:spPr>
          <a:xfrm>
            <a:off x="977095" y="2897396"/>
            <a:ext cx="6102265" cy="989033"/>
          </a:xfrm>
          <a:prstGeom prst="rect">
            <a:avLst/>
          </a:prstGeom>
          <a:noFill/>
          <a:ln>
            <a:noFill/>
          </a:ln>
        </p:spPr>
        <p:txBody>
          <a:bodyPr spcFirstLastPara="1" vert="horz" wrap="square" lIns="68569" tIns="34275" rIns="68569" bIns="34275" rtlCol="0" anchor="t"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kumimoji="0" lang="en-US" sz="1100" b="1" i="0" u="none" strike="noStrike" kern="1200" cap="none" spc="0" normalizeH="0" baseline="0" noProof="0">
                <a:ln>
                  <a:noFill/>
                </a:ln>
                <a:solidFill>
                  <a:srgbClr val="000000"/>
                </a:solidFill>
                <a:effectLst/>
                <a:uLnTx/>
                <a:uFillTx/>
                <a:latin typeface="Franklin Gothic Medium" panose="020B0603020102020204" pitchFamily="34" charset="0"/>
                <a:sym typeface="Arial"/>
              </a:rPr>
              <a:t>Warfighter Support Division (WSD) </a:t>
            </a:r>
            <a:r>
              <a:rPr kumimoji="0" lang="en-US" sz="1100" b="0" i="0" u="none" strike="noStrike" kern="1200" cap="none" spc="0" normalizeH="0" baseline="0" noProof="0">
                <a:ln>
                  <a:noFill/>
                </a:ln>
                <a:solidFill>
                  <a:srgbClr val="000000"/>
                </a:solidFill>
                <a:effectLst/>
                <a:uLnTx/>
                <a:uFillTx/>
                <a:latin typeface="Franklin Gothic Medium" panose="020B0603020102020204" pitchFamily="34" charset="0"/>
                <a:sym typeface="Arial"/>
              </a:rPr>
              <a:t>- </a:t>
            </a:r>
            <a:r>
              <a:rPr lang="en-US" sz="1100">
                <a:latin typeface="Franklin Gothic Medium" panose="020B0603020102020204" pitchFamily="34" charset="0"/>
              </a:rPr>
              <a:t>Provide 24/7 global support to the FMF &amp; Joint force to bridge the gap between current or legacy systems and emerging capabilities to optimize operational effectiveness.  Collect real-time data from USMC operations and exercises to inform acquisition strategies, while providing agile software development to ensure the FMF remains at the forefront of the technological advantage.</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100">
                <a:solidFill>
                  <a:srgbClr val="000000"/>
                </a:solidFill>
                <a:latin typeface="Franklin Gothic Medium" panose="020B0603020102020204" pitchFamily="34" charset="0"/>
              </a:rPr>
              <a:t> </a:t>
            </a:r>
            <a:endParaRPr kumimoji="0" lang="en-US" sz="1100" b="0" i="0" u="none" strike="noStrike" kern="1200" cap="none" spc="0" normalizeH="0" baseline="0" noProof="0">
              <a:ln>
                <a:noFill/>
              </a:ln>
              <a:solidFill>
                <a:srgbClr val="000000"/>
              </a:solidFill>
              <a:effectLst/>
              <a:uLnTx/>
              <a:uFillTx/>
              <a:latin typeface="Franklin Gothic Medium" panose="020B0603020102020204" pitchFamily="34" charset="0"/>
              <a:sym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2" y="2862795"/>
            <a:ext cx="914907" cy="89585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442" y="1843388"/>
            <a:ext cx="641031" cy="920800"/>
          </a:xfrm>
          <a:prstGeom prst="rect">
            <a:avLst/>
          </a:prstGeom>
        </p:spPr>
      </p:pic>
      <p:sp>
        <p:nvSpPr>
          <p:cNvPr id="17" name="TextBox 16"/>
          <p:cNvSpPr txBox="1"/>
          <p:nvPr/>
        </p:nvSpPr>
        <p:spPr>
          <a:xfrm>
            <a:off x="5738915" y="387355"/>
            <a:ext cx="30881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Franklin Gothic Medium" panose="020B0603020102020204" pitchFamily="34" charset="0"/>
                <a:cs typeface="Arial"/>
                <a:sym typeface="Arial"/>
              </a:rPr>
              <a:t>Command Overview</a:t>
            </a:r>
          </a:p>
        </p:txBody>
      </p:sp>
      <p:sp>
        <p:nvSpPr>
          <p:cNvPr id="9" name="TextBox 8"/>
          <p:cNvSpPr txBox="1"/>
          <p:nvPr/>
        </p:nvSpPr>
        <p:spPr>
          <a:xfrm>
            <a:off x="68328" y="1005754"/>
            <a:ext cx="8990612" cy="1046440"/>
          </a:xfrm>
          <a:prstGeom prst="rect">
            <a:avLst/>
          </a:prstGeom>
          <a:noFill/>
        </p:spPr>
        <p:txBody>
          <a:bodyPr wrap="square" rtlCol="0">
            <a:spAutoFit/>
          </a:bodyPr>
          <a:lstStyle/>
          <a:p>
            <a:pPr>
              <a:defRPr/>
            </a:pPr>
            <a:r>
              <a:rPr kumimoji="0" lang="en-US" sz="1200" b="1" i="0" u="none" strike="noStrike" kern="0" cap="none" spc="0" normalizeH="0" baseline="0" noProof="0">
                <a:ln>
                  <a:noFill/>
                </a:ln>
                <a:solidFill>
                  <a:srgbClr val="000000"/>
                </a:solidFill>
                <a:effectLst/>
                <a:uLnTx/>
                <a:uFillTx/>
                <a:latin typeface="Franklin Gothic Medium" panose="020B0603020102020204" pitchFamily="34" charset="0"/>
                <a:sym typeface="Arial"/>
              </a:rPr>
              <a:t>MISSION: </a:t>
            </a:r>
            <a:r>
              <a:rPr kumimoji="0" lang="en-US" sz="1200" b="0" i="0" u="none" strike="noStrike" kern="0" cap="none" spc="0" normalizeH="0" baseline="0" noProof="0">
                <a:ln>
                  <a:noFill/>
                </a:ln>
                <a:solidFill>
                  <a:srgbClr val="000000"/>
                </a:solidFill>
                <a:effectLst/>
                <a:uLnTx/>
                <a:uFillTx/>
                <a:latin typeface="Franklin Gothic Medium" panose="020B0603020102020204" pitchFamily="34" charset="0"/>
                <a:sym typeface="Arial"/>
              </a:rPr>
              <a:t>MCTSSA </a:t>
            </a:r>
            <a:r>
              <a:rPr lang="en-US" sz="1200">
                <a:effectLst/>
                <a:latin typeface="Franklin Gothic Medium" panose="020B0603020102020204" pitchFamily="34" charset="0"/>
                <a:ea typeface="Aptos" panose="020B0004020202020204" pitchFamily="34" charset="0"/>
                <a:cs typeface="Aptos" panose="020B0004020202020204" pitchFamily="34" charset="0"/>
              </a:rPr>
              <a:t> provides 24/7 global technical support for Command, Control, Computer, Communications, Cyber, Intelligence, Surveillance, Reconnaissance, and Targeting (C5ISRT) systems; and conducts research and development, engineering, testing and evaluation, and supports experimentation for C5ISRT systems and littoral platforms in order to inform acquisition decisions and make the Fleet Marine Force more capable.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Franklin Gothic Medium" panose="020B0603020102020204" pitchFamily="34" charset="0"/>
              <a:cs typeface="Arial"/>
              <a:sym typeface="Arial"/>
            </a:endParaRPr>
          </a:p>
        </p:txBody>
      </p:sp>
      <p:sp>
        <p:nvSpPr>
          <p:cNvPr id="37" name="TextBox 36"/>
          <p:cNvSpPr txBox="1"/>
          <p:nvPr/>
        </p:nvSpPr>
        <p:spPr>
          <a:xfrm>
            <a:off x="953681" y="3803168"/>
            <a:ext cx="6130503" cy="914400"/>
          </a:xfrm>
          <a:prstGeom prst="rect">
            <a:avLst/>
          </a:prstGeom>
          <a:noFill/>
        </p:spPr>
        <p:txBody>
          <a:bodyPr wrap="square" rtlCol="0">
            <a:spAutoFit/>
          </a:bodyPr>
          <a:lstStyle/>
          <a:p>
            <a:pPr marL="0" marR="0" lvl="0" indent="0" algn="l" defTabSz="914400" rtl="0" eaLnBrk="1" fontAlgn="auto" latinLnBrk="0" hangingPunct="1">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Test and Engineering Division</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a:t>
            </a: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(TED) </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Perform threat informed Program Engineering, Developmental, Cyber, Shipboard, and concept-based testing and experimentation of existing and emerging USMC C5I systems in support of the acquisition community and the naval enterprise. Provide Military Standards expertise to achieve interoperable, integrated, and certified solutions to meet USMC, Joint, and Mission Partner requirements.</a:t>
            </a:r>
          </a:p>
        </p:txBody>
      </p:sp>
      <p:sp>
        <p:nvSpPr>
          <p:cNvPr id="12" name="TextBox 11"/>
          <p:cNvSpPr txBox="1"/>
          <p:nvPr/>
        </p:nvSpPr>
        <p:spPr>
          <a:xfrm>
            <a:off x="980542" y="4942942"/>
            <a:ext cx="6142143"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Infrastructure and Information Support Division (I2SD)</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 Provide compute, transport, storage services, critical IT infrastructure and Cybersecurity Authorizations as well as Cryptologic Services to support developmental testing and engineering of USMC C5I systems.</a:t>
            </a:r>
          </a:p>
          <a:p>
            <a:pPr marL="0" marR="0" lvl="0" indent="0" algn="l" defTabSz="914400" rtl="0" eaLnBrk="1" fontAlgn="auto" latinLnBrk="0" hangingPunct="1">
              <a:spcAft>
                <a:spcPts val="0"/>
              </a:spcAft>
              <a:buClr>
                <a:srgbClr val="000000"/>
              </a:buClr>
              <a:buSzTx/>
              <a:buFont typeface="Arial"/>
              <a:buNone/>
              <a:tabLst/>
              <a:defRPr/>
            </a:pPr>
            <a:endPar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98" y="4863291"/>
            <a:ext cx="1607016" cy="885024"/>
          </a:xfrm>
          <a:prstGeom prst="rect">
            <a:avLst/>
          </a:prstGeom>
        </p:spPr>
      </p:pic>
      <p:grpSp>
        <p:nvGrpSpPr>
          <p:cNvPr id="19" name="Group 15">
            <a:extLst>
              <a:ext uri="{FF2B5EF4-FFF2-40B4-BE49-F238E27FC236}">
                <a16:creationId xmlns:a16="http://schemas.microsoft.com/office/drawing/2014/main" id="{39CFF172-DDB1-397E-9BD5-A71FD55EDAC0}"/>
              </a:ext>
            </a:extLst>
          </p:cNvPr>
          <p:cNvGrpSpPr/>
          <p:nvPr/>
        </p:nvGrpSpPr>
        <p:grpSpPr>
          <a:xfrm>
            <a:off x="8995846" y="7130835"/>
            <a:ext cx="45719" cy="45719"/>
            <a:chOff x="0" y="0"/>
            <a:chExt cx="56024" cy="67105"/>
          </a:xfrm>
        </p:grpSpPr>
        <p:sp>
          <p:nvSpPr>
            <p:cNvPr id="20" name="Freeform 16">
              <a:extLst>
                <a:ext uri="{FF2B5EF4-FFF2-40B4-BE49-F238E27FC236}">
                  <a16:creationId xmlns:a16="http://schemas.microsoft.com/office/drawing/2014/main" id="{02DF8834-CE63-6D19-9242-53FA5902641D}"/>
                </a:ext>
              </a:extLst>
            </p:cNvPr>
            <p:cNvSpPr/>
            <p:nvPr/>
          </p:nvSpPr>
          <p:spPr>
            <a:xfrm>
              <a:off x="0" y="0"/>
              <a:ext cx="56007" cy="67056"/>
            </a:xfrm>
            <a:custGeom>
              <a:avLst/>
              <a:gdLst/>
              <a:ahLst/>
              <a:cxnLst/>
              <a:rect l="l" t="t" r="r" b="b"/>
              <a:pathLst>
                <a:path w="56007" h="67056">
                  <a:moveTo>
                    <a:pt x="0" y="0"/>
                  </a:moveTo>
                  <a:lnTo>
                    <a:pt x="56007" y="0"/>
                  </a:lnTo>
                  <a:lnTo>
                    <a:pt x="56007" y="67056"/>
                  </a:lnTo>
                  <a:lnTo>
                    <a:pt x="0" y="6705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roup 17">
            <a:extLst>
              <a:ext uri="{FF2B5EF4-FFF2-40B4-BE49-F238E27FC236}">
                <a16:creationId xmlns:a16="http://schemas.microsoft.com/office/drawing/2014/main" id="{095A6560-917B-B6FB-711E-737994F3656D}"/>
              </a:ext>
            </a:extLst>
          </p:cNvPr>
          <p:cNvGrpSpPr/>
          <p:nvPr/>
        </p:nvGrpSpPr>
        <p:grpSpPr>
          <a:xfrm>
            <a:off x="8440631" y="7310403"/>
            <a:ext cx="50156" cy="45719"/>
            <a:chOff x="0" y="0"/>
            <a:chExt cx="78329" cy="27404"/>
          </a:xfrm>
        </p:grpSpPr>
        <p:sp>
          <p:nvSpPr>
            <p:cNvPr id="22" name="Freeform 18">
              <a:extLst>
                <a:ext uri="{FF2B5EF4-FFF2-40B4-BE49-F238E27FC236}">
                  <a16:creationId xmlns:a16="http://schemas.microsoft.com/office/drawing/2014/main" id="{B317F7D2-4CB4-4D06-9478-94A5F40575CE}"/>
                </a:ext>
              </a:extLst>
            </p:cNvPr>
            <p:cNvSpPr/>
            <p:nvPr/>
          </p:nvSpPr>
          <p:spPr>
            <a:xfrm>
              <a:off x="0" y="0"/>
              <a:ext cx="78359" cy="27432"/>
            </a:xfrm>
            <a:custGeom>
              <a:avLst/>
              <a:gdLst/>
              <a:ahLst/>
              <a:cxnLst/>
              <a:rect l="l" t="t" r="r" b="b"/>
              <a:pathLst>
                <a:path w="78359" h="27432">
                  <a:moveTo>
                    <a:pt x="0" y="0"/>
                  </a:moveTo>
                  <a:lnTo>
                    <a:pt x="78359" y="0"/>
                  </a:lnTo>
                  <a:lnTo>
                    <a:pt x="78359" y="27432"/>
                  </a:lnTo>
                  <a:lnTo>
                    <a:pt x="0" y="2743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 name="TextBox 12">
            <a:extLst>
              <a:ext uri="{FF2B5EF4-FFF2-40B4-BE49-F238E27FC236}">
                <a16:creationId xmlns:a16="http://schemas.microsoft.com/office/drawing/2014/main" id="{5E14213E-78E8-9276-58A2-200AA19A9A6E}"/>
              </a:ext>
            </a:extLst>
          </p:cNvPr>
          <p:cNvSpPr txBox="1"/>
          <p:nvPr/>
        </p:nvSpPr>
        <p:spPr>
          <a:xfrm>
            <a:off x="972289" y="1992577"/>
            <a:ext cx="6131144" cy="769441"/>
          </a:xfrm>
          <a:prstGeom prst="rect">
            <a:avLst/>
          </a:prstGeom>
          <a:noFill/>
        </p:spPr>
        <p:txBody>
          <a:bodyPr wrap="square" lIns="91440" tIns="45720" rIns="91440" bIns="45720" rtlCol="0" anchor="t">
            <a:spAutoFit/>
          </a:bodyPr>
          <a:lstStyle/>
          <a:p>
            <a:pPr lvl="0">
              <a:defRPr/>
            </a:pP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Amphibious Vehicle Test Branch</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a:t>
            </a: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(AVTB)</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 Plan, execute, analyze, and report developmental and integrated test and evaluation events to characterize the performance of amphibious and ground combat vehicle systems, robotic</a:t>
            </a:r>
            <a:r>
              <a:rPr lang="en-US" sz="1100">
                <a:latin typeface="Franklin Gothic Medium" panose="020B0603020102020204" pitchFamily="34" charset="0"/>
              </a:rPr>
              <a:t> and autonomous</a:t>
            </a:r>
            <a:r>
              <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rPr>
              <a:t> systems, and other platforms that operate in the littorals to enable informed acquisition decisions.</a:t>
            </a:r>
          </a:p>
        </p:txBody>
      </p:sp>
      <p:pic>
        <p:nvPicPr>
          <p:cNvPr id="38" name="Picture 37" descr="Logo&#10;&#10;Description automatically generated">
            <a:extLst>
              <a:ext uri="{FF2B5EF4-FFF2-40B4-BE49-F238E27FC236}">
                <a16:creationId xmlns:a16="http://schemas.microsoft.com/office/drawing/2014/main" id="{A4AE6047-E5F3-4BBA-377B-454F0A0E20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07" y="3879807"/>
            <a:ext cx="817100" cy="828197"/>
          </a:xfrm>
          <a:prstGeom prst="rect">
            <a:avLst/>
          </a:prstGeom>
        </p:spPr>
      </p:pic>
      <p:sp>
        <p:nvSpPr>
          <p:cNvPr id="5" name="TextBox 4">
            <a:extLst>
              <a:ext uri="{FF2B5EF4-FFF2-40B4-BE49-F238E27FC236}">
                <a16:creationId xmlns:a16="http://schemas.microsoft.com/office/drawing/2014/main" id="{5908DE02-43F5-74BE-7788-5BDCF40204B7}"/>
              </a:ext>
            </a:extLst>
          </p:cNvPr>
          <p:cNvSpPr txBox="1"/>
          <p:nvPr/>
        </p:nvSpPr>
        <p:spPr>
          <a:xfrm>
            <a:off x="969858" y="5805392"/>
            <a:ext cx="6142142" cy="600164"/>
          </a:xfrm>
          <a:prstGeom prst="rect">
            <a:avLst/>
          </a:prstGeom>
          <a:noFill/>
        </p:spPr>
        <p:txBody>
          <a:bodyPr wrap="square">
            <a:spAutoFit/>
          </a:bodyPr>
          <a:lstStyle/>
          <a:p>
            <a:pPr lvl="0">
              <a:defRPr/>
            </a:pPr>
            <a:r>
              <a:rPr kumimoji="0" lang="en-US" sz="1100" b="1" i="0" u="none" strike="noStrike" kern="0" cap="none" spc="0" normalizeH="0" baseline="0" noProof="0">
                <a:ln>
                  <a:noFill/>
                </a:ln>
                <a:solidFill>
                  <a:srgbClr val="000000"/>
                </a:solidFill>
                <a:effectLst/>
                <a:uLnTx/>
                <a:uFillTx/>
                <a:latin typeface="Franklin Gothic Medium" panose="020B0603020102020204" pitchFamily="34" charset="0"/>
                <a:sym typeface="Arial"/>
              </a:rPr>
              <a:t>NETT - </a:t>
            </a:r>
            <a:r>
              <a:rPr lang="en-US" sz="1100">
                <a:latin typeface="Franklin Gothic Medium" panose="020B0603020102020204" pitchFamily="34" charset="0"/>
              </a:rPr>
              <a:t>The New Equipment Training Team  (NETT) tests and validates updates to the Navy Marine Corps Expeditionary Ship Interdiction System (NMESIS) and instructs newly fielded units on system capabilities and operations.</a:t>
            </a:r>
            <a:endParaRPr kumimoji="0" lang="en-US" sz="1100" b="0" i="0" u="none" strike="noStrike" kern="0" cap="none" spc="0" normalizeH="0" baseline="0" noProof="0">
              <a:ln>
                <a:noFill/>
              </a:ln>
              <a:solidFill>
                <a:srgbClr val="000000"/>
              </a:solidFill>
              <a:effectLst/>
              <a:uLnTx/>
              <a:uFillTx/>
              <a:latin typeface="Franklin Gothic Medium" panose="020B0603020102020204" pitchFamily="34" charset="0"/>
              <a:sym typeface="Arial"/>
            </a:endParaRPr>
          </a:p>
        </p:txBody>
      </p:sp>
      <p:pic>
        <p:nvPicPr>
          <p:cNvPr id="1026" name="Picture 2">
            <a:extLst>
              <a:ext uri="{FF2B5EF4-FFF2-40B4-BE49-F238E27FC236}">
                <a16:creationId xmlns:a16="http://schemas.microsoft.com/office/drawing/2014/main" id="{09A8EB76-D421-5FC0-4364-3BD76C9F44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309" y="5789880"/>
            <a:ext cx="809182" cy="7772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1A47FA8-239A-16CE-0235-A3D4867578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5338" y="1910457"/>
            <a:ext cx="1372458" cy="9144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420C95B-8B2F-4A6F-268C-73FBDD0AA5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2087" y="4625740"/>
            <a:ext cx="1371600" cy="9144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Detailed view">
            <a:extLst>
              <a:ext uri="{FF2B5EF4-FFF2-40B4-BE49-F238E27FC236}">
                <a16:creationId xmlns:a16="http://schemas.microsoft.com/office/drawing/2014/main" id="{5BF5C941-495B-828E-A66E-A48B6E8763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72025" y="5476776"/>
            <a:ext cx="1371600" cy="9144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Northrop Grumman concludes complex C-UAS C2 system test for US Army">
            <a:extLst>
              <a:ext uri="{FF2B5EF4-FFF2-40B4-BE49-F238E27FC236}">
                <a16:creationId xmlns:a16="http://schemas.microsoft.com/office/drawing/2014/main" id="{AFA9E0A9-7E7A-D12E-A7D4-94170DBEB7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4461" y="3797117"/>
            <a:ext cx="1381275" cy="91440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4A701328-5870-A9E5-0444-B3C3D11A4DBF}"/>
              </a:ext>
            </a:extLst>
          </p:cNvPr>
          <p:cNvPicPr>
            <a:picLocks noChangeAspect="1"/>
          </p:cNvPicPr>
          <p:nvPr/>
        </p:nvPicPr>
        <p:blipFill>
          <a:blip r:embed="rId2"/>
          <a:srcRect l="8250" t="11426" r="10486" b="8324"/>
          <a:stretch>
            <a:fillRect/>
          </a:stretch>
        </p:blipFill>
        <p:spPr>
          <a:xfrm>
            <a:off x="3213950" y="1663261"/>
            <a:ext cx="1374005" cy="1673183"/>
          </a:xfrm>
          <a:prstGeom prst="rect">
            <a:avLst/>
          </a:prstGeom>
        </p:spPr>
      </p:pic>
      <p:pic>
        <p:nvPicPr>
          <p:cNvPr id="108" name="Picture 107">
            <a:extLst>
              <a:ext uri="{FF2B5EF4-FFF2-40B4-BE49-F238E27FC236}">
                <a16:creationId xmlns:a16="http://schemas.microsoft.com/office/drawing/2014/main" id="{9AA8F64A-F487-7850-43BD-5E1FA109EC24}"/>
              </a:ext>
            </a:extLst>
          </p:cNvPr>
          <p:cNvPicPr>
            <a:picLocks noChangeAspect="1"/>
          </p:cNvPicPr>
          <p:nvPr/>
        </p:nvPicPr>
        <p:blipFill>
          <a:blip r:embed="rId3"/>
          <a:srcRect l="10407" t="7500" r="16214" b="10882"/>
          <a:stretch>
            <a:fillRect/>
          </a:stretch>
        </p:blipFill>
        <p:spPr>
          <a:xfrm>
            <a:off x="2504500" y="1067099"/>
            <a:ext cx="1008342" cy="1412786"/>
          </a:xfrm>
          <a:prstGeom prst="rect">
            <a:avLst/>
          </a:prstGeom>
        </p:spPr>
      </p:pic>
      <p:pic>
        <p:nvPicPr>
          <p:cNvPr id="4" name="Picture 3">
            <a:extLst>
              <a:ext uri="{FF2B5EF4-FFF2-40B4-BE49-F238E27FC236}">
                <a16:creationId xmlns:a16="http://schemas.microsoft.com/office/drawing/2014/main" id="{A7272998-C693-33F1-8620-CE2F2AC4F5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897" y="1086258"/>
            <a:ext cx="1873666" cy="1727545"/>
          </a:xfrm>
          <a:prstGeom prst="rect">
            <a:avLst/>
          </a:prstGeom>
          <a:ln w="38100">
            <a:noFill/>
          </a:ln>
        </p:spPr>
      </p:pic>
      <p:pic>
        <p:nvPicPr>
          <p:cNvPr id="6" name="Picture 2">
            <a:extLst>
              <a:ext uri="{FF2B5EF4-FFF2-40B4-BE49-F238E27FC236}">
                <a16:creationId xmlns:a16="http://schemas.microsoft.com/office/drawing/2014/main" id="{7F269202-3236-645C-C3DF-4F45ED6791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1464" y="2057930"/>
            <a:ext cx="1582514" cy="1049987"/>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6B1C38E-1EC3-34D2-7116-9E07463A3A2C}"/>
              </a:ext>
            </a:extLst>
          </p:cNvPr>
          <p:cNvPicPr>
            <a:picLocks noChangeAspect="1"/>
          </p:cNvPicPr>
          <p:nvPr/>
        </p:nvPicPr>
        <p:blipFill>
          <a:blip r:embed="rId6"/>
          <a:srcRect l="3064"/>
          <a:stretch/>
        </p:blipFill>
        <p:spPr>
          <a:xfrm>
            <a:off x="5033441" y="1178062"/>
            <a:ext cx="2355496" cy="1015861"/>
          </a:xfrm>
          <a:prstGeom prst="rect">
            <a:avLst/>
          </a:prstGeom>
          <a:ln w="28575">
            <a:noFill/>
          </a:ln>
        </p:spPr>
      </p:pic>
      <p:pic>
        <p:nvPicPr>
          <p:cNvPr id="8" name="Picture 7">
            <a:extLst>
              <a:ext uri="{FF2B5EF4-FFF2-40B4-BE49-F238E27FC236}">
                <a16:creationId xmlns:a16="http://schemas.microsoft.com/office/drawing/2014/main" id="{5CFEEAA6-7B07-AAF8-B11C-535058EB52CD}"/>
              </a:ext>
            </a:extLst>
          </p:cNvPr>
          <p:cNvPicPr>
            <a:picLocks noChangeAspect="1"/>
          </p:cNvPicPr>
          <p:nvPr/>
        </p:nvPicPr>
        <p:blipFill>
          <a:blip r:embed="rId7"/>
          <a:stretch>
            <a:fillRect/>
          </a:stretch>
        </p:blipFill>
        <p:spPr>
          <a:xfrm>
            <a:off x="6237529" y="3153977"/>
            <a:ext cx="791665" cy="811053"/>
          </a:xfrm>
          <a:prstGeom prst="rect">
            <a:avLst/>
          </a:prstGeom>
        </p:spPr>
      </p:pic>
      <p:pic>
        <p:nvPicPr>
          <p:cNvPr id="9" name="Picture 8">
            <a:extLst>
              <a:ext uri="{FF2B5EF4-FFF2-40B4-BE49-F238E27FC236}">
                <a16:creationId xmlns:a16="http://schemas.microsoft.com/office/drawing/2014/main" id="{768E6B9B-FFB4-FDCD-D07A-F93BC03E96EA}"/>
              </a:ext>
            </a:extLst>
          </p:cNvPr>
          <p:cNvPicPr>
            <a:picLocks noChangeAspect="1"/>
          </p:cNvPicPr>
          <p:nvPr/>
        </p:nvPicPr>
        <p:blipFill>
          <a:blip r:embed="rId8"/>
          <a:stretch>
            <a:fillRect/>
          </a:stretch>
        </p:blipFill>
        <p:spPr>
          <a:xfrm>
            <a:off x="6977824" y="3097054"/>
            <a:ext cx="952725" cy="962349"/>
          </a:xfrm>
          <a:prstGeom prst="rect">
            <a:avLst/>
          </a:prstGeom>
        </p:spPr>
      </p:pic>
      <p:sp>
        <p:nvSpPr>
          <p:cNvPr id="82" name="object 46">
            <a:extLst>
              <a:ext uri="{FF2B5EF4-FFF2-40B4-BE49-F238E27FC236}">
                <a16:creationId xmlns:a16="http://schemas.microsoft.com/office/drawing/2014/main" id="{42665398-B801-A72E-779F-83FE923CBEEF}"/>
              </a:ext>
            </a:extLst>
          </p:cNvPr>
          <p:cNvSpPr txBox="1"/>
          <p:nvPr/>
        </p:nvSpPr>
        <p:spPr>
          <a:xfrm>
            <a:off x="1179697" y="4982224"/>
            <a:ext cx="132874" cy="101951"/>
          </a:xfrm>
          <a:prstGeom prst="rect">
            <a:avLst/>
          </a:prstGeom>
        </p:spPr>
        <p:txBody>
          <a:bodyPr vert="horz" wrap="square" lIns="0" tIns="9525" rIns="0" bIns="0" rtlCol="0">
            <a:spAutoFit/>
          </a:bodyPr>
          <a:lstStyle/>
          <a:p>
            <a:pPr>
              <a:spcBef>
                <a:spcPts val="75"/>
              </a:spcBef>
            </a:pPr>
            <a:r>
              <a:rPr sz="600" b="1" spc="-19">
                <a:latin typeface="Franklin Gothic Medium" panose="020B0603020102020204" pitchFamily="34" charset="0"/>
                <a:cs typeface="Arial Narrow"/>
              </a:rPr>
              <a:t>UxS</a:t>
            </a:r>
            <a:endParaRPr sz="600">
              <a:latin typeface="Franklin Gothic Medium" panose="020B0603020102020204" pitchFamily="34" charset="0"/>
              <a:cs typeface="Arial Narrow"/>
            </a:endParaRPr>
          </a:p>
        </p:txBody>
      </p:sp>
      <p:grpSp>
        <p:nvGrpSpPr>
          <p:cNvPr id="83" name="object 47">
            <a:extLst>
              <a:ext uri="{FF2B5EF4-FFF2-40B4-BE49-F238E27FC236}">
                <a16:creationId xmlns:a16="http://schemas.microsoft.com/office/drawing/2014/main" id="{382FA95D-1AF8-9D41-DD4C-03015440AB9E}"/>
              </a:ext>
            </a:extLst>
          </p:cNvPr>
          <p:cNvGrpSpPr/>
          <p:nvPr/>
        </p:nvGrpSpPr>
        <p:grpSpPr>
          <a:xfrm>
            <a:off x="879279" y="4539045"/>
            <a:ext cx="734377" cy="329565"/>
            <a:chOff x="5410708" y="3356381"/>
            <a:chExt cx="979169" cy="439420"/>
          </a:xfrm>
        </p:grpSpPr>
        <p:pic>
          <p:nvPicPr>
            <p:cNvPr id="84" name="object 48">
              <a:extLst>
                <a:ext uri="{FF2B5EF4-FFF2-40B4-BE49-F238E27FC236}">
                  <a16:creationId xmlns:a16="http://schemas.microsoft.com/office/drawing/2014/main" id="{298DB66C-6AC2-D238-23A3-E0D07856587E}"/>
                </a:ext>
              </a:extLst>
            </p:cNvPr>
            <p:cNvPicPr/>
            <p:nvPr/>
          </p:nvPicPr>
          <p:blipFill>
            <a:blip r:embed="rId9" cstate="print"/>
            <a:stretch>
              <a:fillRect/>
            </a:stretch>
          </p:blipFill>
          <p:spPr>
            <a:xfrm>
              <a:off x="5410708" y="3551986"/>
              <a:ext cx="422046" cy="235788"/>
            </a:xfrm>
            <a:prstGeom prst="rect">
              <a:avLst/>
            </a:prstGeom>
          </p:spPr>
        </p:pic>
        <p:pic>
          <p:nvPicPr>
            <p:cNvPr id="85" name="object 49">
              <a:extLst>
                <a:ext uri="{FF2B5EF4-FFF2-40B4-BE49-F238E27FC236}">
                  <a16:creationId xmlns:a16="http://schemas.microsoft.com/office/drawing/2014/main" id="{0A6ACD2F-EFBF-7727-4118-5C0E90C4DBFB}"/>
                </a:ext>
              </a:extLst>
            </p:cNvPr>
            <p:cNvPicPr/>
            <p:nvPr/>
          </p:nvPicPr>
          <p:blipFill>
            <a:blip r:embed="rId10" cstate="print"/>
            <a:stretch>
              <a:fillRect/>
            </a:stretch>
          </p:blipFill>
          <p:spPr>
            <a:xfrm>
              <a:off x="5638800" y="3356381"/>
              <a:ext cx="420281" cy="261086"/>
            </a:xfrm>
            <a:prstGeom prst="rect">
              <a:avLst/>
            </a:prstGeom>
          </p:spPr>
        </p:pic>
        <p:pic>
          <p:nvPicPr>
            <p:cNvPr id="86" name="object 50" descr="2,800+ Drone Clipart Stock Illustrations, Royalty-Free Vector Graphics &amp; Clip  Art - iStock">
              <a:extLst>
                <a:ext uri="{FF2B5EF4-FFF2-40B4-BE49-F238E27FC236}">
                  <a16:creationId xmlns:a16="http://schemas.microsoft.com/office/drawing/2014/main" id="{A74B3620-ED2E-8E39-3563-3DE68126903D}"/>
                </a:ext>
              </a:extLst>
            </p:cNvPr>
            <p:cNvPicPr/>
            <p:nvPr/>
          </p:nvPicPr>
          <p:blipFill>
            <a:blip r:embed="rId11" cstate="print"/>
            <a:stretch>
              <a:fillRect/>
            </a:stretch>
          </p:blipFill>
          <p:spPr>
            <a:xfrm>
              <a:off x="5874893" y="3625050"/>
              <a:ext cx="514362" cy="170218"/>
            </a:xfrm>
            <a:prstGeom prst="rect">
              <a:avLst/>
            </a:prstGeom>
          </p:spPr>
        </p:pic>
      </p:grpSp>
      <p:sp>
        <p:nvSpPr>
          <p:cNvPr id="87" name="object 51">
            <a:extLst>
              <a:ext uri="{FF2B5EF4-FFF2-40B4-BE49-F238E27FC236}">
                <a16:creationId xmlns:a16="http://schemas.microsoft.com/office/drawing/2014/main" id="{CC27BB6A-02E2-DF23-8159-7F1097A8B45C}"/>
              </a:ext>
            </a:extLst>
          </p:cNvPr>
          <p:cNvSpPr txBox="1"/>
          <p:nvPr/>
        </p:nvSpPr>
        <p:spPr>
          <a:xfrm>
            <a:off x="3976725" y="5064199"/>
            <a:ext cx="130016" cy="102432"/>
          </a:xfrm>
          <a:prstGeom prst="rect">
            <a:avLst/>
          </a:prstGeom>
        </p:spPr>
        <p:txBody>
          <a:bodyPr vert="horz" wrap="square" lIns="0" tIns="10001" rIns="0" bIns="0" rtlCol="0">
            <a:spAutoFit/>
          </a:bodyPr>
          <a:lstStyle/>
          <a:p>
            <a:pPr>
              <a:spcBef>
                <a:spcPts val="79"/>
              </a:spcBef>
            </a:pPr>
            <a:r>
              <a:rPr sz="600" b="1" spc="-19" dirty="0">
                <a:latin typeface="Franklin Gothic Medium" panose="020B0603020102020204" pitchFamily="34" charset="0"/>
                <a:cs typeface="Arial Narrow"/>
              </a:rPr>
              <a:t>JFN</a:t>
            </a:r>
            <a:endParaRPr sz="600" dirty="0">
              <a:latin typeface="Franklin Gothic Medium" panose="020B0603020102020204" pitchFamily="34" charset="0"/>
              <a:cs typeface="Arial Narrow"/>
            </a:endParaRPr>
          </a:p>
        </p:txBody>
      </p:sp>
      <p:grpSp>
        <p:nvGrpSpPr>
          <p:cNvPr id="88" name="object 52">
            <a:extLst>
              <a:ext uri="{FF2B5EF4-FFF2-40B4-BE49-F238E27FC236}">
                <a16:creationId xmlns:a16="http://schemas.microsoft.com/office/drawing/2014/main" id="{FE69D586-6300-FBF4-C644-1EDFC881A697}"/>
              </a:ext>
            </a:extLst>
          </p:cNvPr>
          <p:cNvGrpSpPr/>
          <p:nvPr/>
        </p:nvGrpSpPr>
        <p:grpSpPr>
          <a:xfrm>
            <a:off x="3791445" y="4619115"/>
            <a:ext cx="459858" cy="864394"/>
            <a:chOff x="8011541" y="3007969"/>
            <a:chExt cx="506730" cy="952500"/>
          </a:xfrm>
        </p:grpSpPr>
        <p:pic>
          <p:nvPicPr>
            <p:cNvPr id="89" name="object 53" descr="5+ Thousand Server Clipart Royalty-Free Images, Stock Photos &amp; Pictures |  Shutterstock">
              <a:extLst>
                <a:ext uri="{FF2B5EF4-FFF2-40B4-BE49-F238E27FC236}">
                  <a16:creationId xmlns:a16="http://schemas.microsoft.com/office/drawing/2014/main" id="{C0925E17-4670-ED48-1543-8DC42D0B1566}"/>
                </a:ext>
              </a:extLst>
            </p:cNvPr>
            <p:cNvPicPr/>
            <p:nvPr/>
          </p:nvPicPr>
          <p:blipFill>
            <a:blip r:embed="rId12" cstate="print"/>
            <a:stretch>
              <a:fillRect/>
            </a:stretch>
          </p:blipFill>
          <p:spPr>
            <a:xfrm>
              <a:off x="8042275" y="3007969"/>
              <a:ext cx="475945" cy="453923"/>
            </a:xfrm>
            <a:prstGeom prst="rect">
              <a:avLst/>
            </a:prstGeom>
          </p:spPr>
        </p:pic>
        <p:pic>
          <p:nvPicPr>
            <p:cNvPr id="90" name="object 54" descr="Shooting Missile: Over 2,682 Royalty-Free Licensable Stock Illustrations &amp;  Drawings | Shutterstock">
              <a:extLst>
                <a:ext uri="{FF2B5EF4-FFF2-40B4-BE49-F238E27FC236}">
                  <a16:creationId xmlns:a16="http://schemas.microsoft.com/office/drawing/2014/main" id="{9B13756F-F7EC-BFC3-56BE-16E04BEB5C78}"/>
                </a:ext>
              </a:extLst>
            </p:cNvPr>
            <p:cNvPicPr/>
            <p:nvPr/>
          </p:nvPicPr>
          <p:blipFill>
            <a:blip r:embed="rId13" cstate="print"/>
            <a:stretch>
              <a:fillRect/>
            </a:stretch>
          </p:blipFill>
          <p:spPr>
            <a:xfrm>
              <a:off x="8011541" y="3677183"/>
              <a:ext cx="425132" cy="283184"/>
            </a:xfrm>
            <a:prstGeom prst="rect">
              <a:avLst/>
            </a:prstGeom>
          </p:spPr>
        </p:pic>
      </p:grpSp>
      <p:sp>
        <p:nvSpPr>
          <p:cNvPr id="91" name="object 55">
            <a:extLst>
              <a:ext uri="{FF2B5EF4-FFF2-40B4-BE49-F238E27FC236}">
                <a16:creationId xmlns:a16="http://schemas.microsoft.com/office/drawing/2014/main" id="{F36CA2FB-1F42-F5FB-4DDB-E162491DF1D8}"/>
              </a:ext>
            </a:extLst>
          </p:cNvPr>
          <p:cNvSpPr txBox="1"/>
          <p:nvPr/>
        </p:nvSpPr>
        <p:spPr>
          <a:xfrm>
            <a:off x="3915065" y="5390454"/>
            <a:ext cx="329091" cy="194284"/>
          </a:xfrm>
          <a:prstGeom prst="rect">
            <a:avLst/>
          </a:prstGeom>
        </p:spPr>
        <p:txBody>
          <a:bodyPr vert="horz" wrap="square" lIns="0" tIns="9525" rIns="0" bIns="0" rtlCol="0">
            <a:spAutoFit/>
          </a:bodyPr>
          <a:lstStyle/>
          <a:p>
            <a:pPr marR="3334" algn="ctr">
              <a:spcBef>
                <a:spcPts val="75"/>
              </a:spcBef>
            </a:pPr>
            <a:r>
              <a:rPr sz="600" b="1" spc="-19" dirty="0">
                <a:latin typeface="Franklin Gothic Medium" panose="020B0603020102020204" pitchFamily="34" charset="0"/>
                <a:cs typeface="Arial Narrow"/>
              </a:rPr>
              <a:t>Any</a:t>
            </a:r>
            <a:endParaRPr sz="600" dirty="0">
              <a:latin typeface="Franklin Gothic Medium" panose="020B0603020102020204" pitchFamily="34" charset="0"/>
              <a:cs typeface="Arial Narrow"/>
            </a:endParaRPr>
          </a:p>
          <a:p>
            <a:pPr marR="3810" algn="ctr"/>
            <a:r>
              <a:rPr sz="600" b="1" spc="-8" dirty="0">
                <a:latin typeface="Franklin Gothic Medium" panose="020B0603020102020204" pitchFamily="34" charset="0"/>
                <a:cs typeface="Arial Narrow"/>
              </a:rPr>
              <a:t>Shooter</a:t>
            </a:r>
            <a:endParaRPr sz="600" dirty="0">
              <a:latin typeface="Franklin Gothic Medium" panose="020B0603020102020204" pitchFamily="34" charset="0"/>
              <a:cs typeface="Arial Narrow"/>
            </a:endParaRPr>
          </a:p>
        </p:txBody>
      </p:sp>
      <p:pic>
        <p:nvPicPr>
          <p:cNvPr id="92" name="object 56" descr="2+ Thousand Data Center Sketch Royalty-Free Images, Stock Photos &amp; Pictures  | Shutterstock">
            <a:extLst>
              <a:ext uri="{FF2B5EF4-FFF2-40B4-BE49-F238E27FC236}">
                <a16:creationId xmlns:a16="http://schemas.microsoft.com/office/drawing/2014/main" id="{7B7BA8AE-6AD2-7991-D5F6-FC2E20E2AD0B}"/>
              </a:ext>
            </a:extLst>
          </p:cNvPr>
          <p:cNvPicPr/>
          <p:nvPr/>
        </p:nvPicPr>
        <p:blipFill>
          <a:blip r:embed="rId14" cstate="print"/>
          <a:stretch>
            <a:fillRect/>
          </a:stretch>
        </p:blipFill>
        <p:spPr>
          <a:xfrm>
            <a:off x="2383657" y="6028515"/>
            <a:ext cx="581025" cy="332146"/>
          </a:xfrm>
          <a:prstGeom prst="rect">
            <a:avLst/>
          </a:prstGeom>
        </p:spPr>
      </p:pic>
      <p:sp>
        <p:nvSpPr>
          <p:cNvPr id="93" name="object 57">
            <a:extLst>
              <a:ext uri="{FF2B5EF4-FFF2-40B4-BE49-F238E27FC236}">
                <a16:creationId xmlns:a16="http://schemas.microsoft.com/office/drawing/2014/main" id="{FA91139E-DA7F-8AB4-96D4-256AAAC56742}"/>
              </a:ext>
            </a:extLst>
          </p:cNvPr>
          <p:cNvSpPr txBox="1"/>
          <p:nvPr/>
        </p:nvSpPr>
        <p:spPr>
          <a:xfrm>
            <a:off x="904585" y="3911215"/>
            <a:ext cx="952024" cy="282289"/>
          </a:xfrm>
          <a:prstGeom prst="rect">
            <a:avLst/>
          </a:prstGeom>
          <a:solidFill>
            <a:srgbClr val="FFFFFF"/>
          </a:solidFill>
        </p:spPr>
        <p:txBody>
          <a:bodyPr vert="horz" wrap="square" lIns="0" tIns="5239" rIns="0" bIns="0" rtlCol="0">
            <a:spAutoFit/>
          </a:bodyPr>
          <a:lstStyle/>
          <a:p>
            <a:pPr algn="ctr">
              <a:spcBef>
                <a:spcPts val="41"/>
              </a:spcBef>
            </a:pPr>
            <a:r>
              <a:rPr sz="600" b="1" dirty="0">
                <a:latin typeface="Franklin Gothic Medium" panose="020B0603020102020204" pitchFamily="34" charset="0"/>
                <a:cs typeface="Arial Narrow"/>
              </a:rPr>
              <a:t>Edge</a:t>
            </a:r>
            <a:r>
              <a:rPr sz="600" b="1" spc="-19" dirty="0">
                <a:latin typeface="Franklin Gothic Medium" panose="020B0603020102020204" pitchFamily="34" charset="0"/>
                <a:cs typeface="Arial Narrow"/>
              </a:rPr>
              <a:t> </a:t>
            </a:r>
            <a:r>
              <a:rPr sz="600" b="1" spc="-8" dirty="0">
                <a:latin typeface="Franklin Gothic Medium" panose="020B0603020102020204" pitchFamily="34" charset="0"/>
                <a:cs typeface="Arial Narrow"/>
              </a:rPr>
              <a:t>Nodes</a:t>
            </a:r>
            <a:endParaRPr sz="600" dirty="0">
              <a:latin typeface="Franklin Gothic Medium" panose="020B0603020102020204" pitchFamily="34" charset="0"/>
              <a:cs typeface="Arial Narrow"/>
            </a:endParaRPr>
          </a:p>
          <a:p>
            <a:pPr algn="ctr">
              <a:lnSpc>
                <a:spcPct val="100000"/>
              </a:lnSpc>
            </a:pPr>
            <a:r>
              <a:rPr sz="600" dirty="0">
                <a:latin typeface="Franklin Gothic Medium" panose="020B0603020102020204" pitchFamily="34" charset="0"/>
                <a:cs typeface="Arial Narrow"/>
              </a:rPr>
              <a:t>Menace</a:t>
            </a:r>
            <a:r>
              <a:rPr sz="600" spc="-30" dirty="0">
                <a:latin typeface="Franklin Gothic Medium" panose="020B0603020102020204" pitchFamily="34" charset="0"/>
                <a:cs typeface="Arial Narrow"/>
              </a:rPr>
              <a:t> </a:t>
            </a:r>
            <a:r>
              <a:rPr sz="600" dirty="0">
                <a:latin typeface="Franklin Gothic Medium" panose="020B0603020102020204" pitchFamily="34" charset="0"/>
                <a:cs typeface="Arial Narrow"/>
              </a:rPr>
              <a:t>/</a:t>
            </a:r>
            <a:r>
              <a:rPr sz="600" spc="11" dirty="0">
                <a:latin typeface="Franklin Gothic Medium" panose="020B0603020102020204" pitchFamily="34" charset="0"/>
                <a:cs typeface="Arial Narrow"/>
              </a:rPr>
              <a:t> </a:t>
            </a:r>
            <a:r>
              <a:rPr sz="600" dirty="0">
                <a:latin typeface="Franklin Gothic Medium" panose="020B0603020102020204" pitchFamily="34" charset="0"/>
                <a:cs typeface="Arial Narrow"/>
              </a:rPr>
              <a:t>MAGTF</a:t>
            </a:r>
            <a:r>
              <a:rPr sz="600" spc="-19" dirty="0">
                <a:latin typeface="Franklin Gothic Medium" panose="020B0603020102020204" pitchFamily="34" charset="0"/>
                <a:cs typeface="Arial Narrow"/>
              </a:rPr>
              <a:t> </a:t>
            </a:r>
            <a:r>
              <a:rPr sz="600" dirty="0">
                <a:latin typeface="Franklin Gothic Medium" panose="020B0603020102020204" pitchFamily="34" charset="0"/>
                <a:cs typeface="Arial Narrow"/>
              </a:rPr>
              <a:t>C2</a:t>
            </a:r>
            <a:r>
              <a:rPr sz="600" spc="-11" dirty="0">
                <a:latin typeface="Franklin Gothic Medium" panose="020B0603020102020204" pitchFamily="34" charset="0"/>
                <a:cs typeface="Arial Narrow"/>
              </a:rPr>
              <a:t> </a:t>
            </a:r>
            <a:r>
              <a:rPr sz="600" spc="-8" dirty="0">
                <a:latin typeface="Franklin Gothic Medium" panose="020B0603020102020204" pitchFamily="34" charset="0"/>
                <a:cs typeface="Arial Narrow"/>
              </a:rPr>
              <a:t>Prototype</a:t>
            </a:r>
            <a:endParaRPr sz="600" dirty="0">
              <a:latin typeface="Franklin Gothic Medium" panose="020B0603020102020204" pitchFamily="34" charset="0"/>
              <a:cs typeface="Arial Narrow"/>
            </a:endParaRPr>
          </a:p>
        </p:txBody>
      </p:sp>
      <p:sp>
        <p:nvSpPr>
          <p:cNvPr id="94" name="object 58">
            <a:extLst>
              <a:ext uri="{FF2B5EF4-FFF2-40B4-BE49-F238E27FC236}">
                <a16:creationId xmlns:a16="http://schemas.microsoft.com/office/drawing/2014/main" id="{2CA4E3DD-E7CC-2943-71D7-791ED7AAD90E}"/>
              </a:ext>
            </a:extLst>
          </p:cNvPr>
          <p:cNvSpPr txBox="1"/>
          <p:nvPr/>
        </p:nvSpPr>
        <p:spPr>
          <a:xfrm>
            <a:off x="2586437" y="6329276"/>
            <a:ext cx="377190" cy="194284"/>
          </a:xfrm>
          <a:prstGeom prst="rect">
            <a:avLst/>
          </a:prstGeom>
        </p:spPr>
        <p:txBody>
          <a:bodyPr vert="horz" wrap="square" lIns="0" tIns="9525" rIns="0" bIns="0" rtlCol="0">
            <a:spAutoFit/>
          </a:bodyPr>
          <a:lstStyle/>
          <a:p>
            <a:pPr>
              <a:spcBef>
                <a:spcPts val="75"/>
              </a:spcBef>
            </a:pPr>
            <a:r>
              <a:rPr sz="600" b="1" dirty="0">
                <a:latin typeface="Franklin Gothic Medium" panose="020B0603020102020204" pitchFamily="34" charset="0"/>
                <a:cs typeface="Arial Narrow"/>
              </a:rPr>
              <a:t>MOC/</a:t>
            </a:r>
            <a:r>
              <a:rPr sz="600" b="1" spc="-19" dirty="0">
                <a:latin typeface="Franklin Gothic Medium" panose="020B0603020102020204" pitchFamily="34" charset="0"/>
                <a:cs typeface="Arial Narrow"/>
              </a:rPr>
              <a:t> </a:t>
            </a:r>
            <a:r>
              <a:rPr sz="600" b="1" spc="-15" dirty="0">
                <a:latin typeface="Franklin Gothic Medium" panose="020B0603020102020204" pitchFamily="34" charset="0"/>
                <a:cs typeface="Arial Narrow"/>
              </a:rPr>
              <a:t>ADOC</a:t>
            </a:r>
            <a:endParaRPr sz="600" dirty="0">
              <a:latin typeface="Franklin Gothic Medium" panose="020B0603020102020204" pitchFamily="34" charset="0"/>
              <a:cs typeface="Arial Narrow"/>
            </a:endParaRPr>
          </a:p>
        </p:txBody>
      </p:sp>
      <p:sp>
        <p:nvSpPr>
          <p:cNvPr id="95" name="object 59">
            <a:extLst>
              <a:ext uri="{FF2B5EF4-FFF2-40B4-BE49-F238E27FC236}">
                <a16:creationId xmlns:a16="http://schemas.microsoft.com/office/drawing/2014/main" id="{FE0A9DC7-9CBB-8558-4F7E-1FEED4B0D442}"/>
              </a:ext>
            </a:extLst>
          </p:cNvPr>
          <p:cNvSpPr txBox="1"/>
          <p:nvPr/>
        </p:nvSpPr>
        <p:spPr>
          <a:xfrm>
            <a:off x="1302740" y="6225120"/>
            <a:ext cx="484346" cy="101951"/>
          </a:xfrm>
          <a:prstGeom prst="rect">
            <a:avLst/>
          </a:prstGeom>
        </p:spPr>
        <p:txBody>
          <a:bodyPr vert="horz" wrap="square" lIns="0" tIns="9525" rIns="0" bIns="0" rtlCol="0">
            <a:spAutoFit/>
          </a:bodyPr>
          <a:lstStyle/>
          <a:p>
            <a:pPr marR="4286" algn="ctr">
              <a:spcBef>
                <a:spcPts val="75"/>
              </a:spcBef>
            </a:pPr>
            <a:r>
              <a:rPr sz="600" b="1" spc="-8" dirty="0">
                <a:latin typeface="Franklin Gothic Medium" panose="020B0603020102020204" pitchFamily="34" charset="0"/>
                <a:cs typeface="Arial Narrow"/>
              </a:rPr>
              <a:t>ARG/MEU</a:t>
            </a:r>
            <a:endParaRPr sz="600" dirty="0">
              <a:latin typeface="Franklin Gothic Medium" panose="020B0603020102020204" pitchFamily="34" charset="0"/>
              <a:cs typeface="Arial Narrow"/>
            </a:endParaRPr>
          </a:p>
        </p:txBody>
      </p:sp>
      <p:sp>
        <p:nvSpPr>
          <p:cNvPr id="96" name="object 60">
            <a:extLst>
              <a:ext uri="{FF2B5EF4-FFF2-40B4-BE49-F238E27FC236}">
                <a16:creationId xmlns:a16="http://schemas.microsoft.com/office/drawing/2014/main" id="{9956CB83-D361-03C8-2BB7-D72D735F1CC5}"/>
              </a:ext>
            </a:extLst>
          </p:cNvPr>
          <p:cNvSpPr txBox="1"/>
          <p:nvPr/>
        </p:nvSpPr>
        <p:spPr>
          <a:xfrm>
            <a:off x="3672551" y="6320129"/>
            <a:ext cx="487204" cy="194284"/>
          </a:xfrm>
          <a:prstGeom prst="rect">
            <a:avLst/>
          </a:prstGeom>
        </p:spPr>
        <p:txBody>
          <a:bodyPr vert="horz" wrap="square" lIns="0" tIns="9525" rIns="0" bIns="0" rtlCol="0">
            <a:spAutoFit/>
          </a:bodyPr>
          <a:lstStyle/>
          <a:p>
            <a:pPr>
              <a:spcBef>
                <a:spcPts val="75"/>
              </a:spcBef>
            </a:pPr>
            <a:r>
              <a:rPr sz="600" b="1" dirty="0">
                <a:latin typeface="Franklin Gothic Medium" panose="020B0603020102020204" pitchFamily="34" charset="0"/>
                <a:cs typeface="Arial Narrow"/>
              </a:rPr>
              <a:t>CVN</a:t>
            </a:r>
            <a:r>
              <a:rPr sz="600" b="1" spc="-11" dirty="0">
                <a:latin typeface="Franklin Gothic Medium" panose="020B0603020102020204" pitchFamily="34" charset="0"/>
                <a:cs typeface="Arial Narrow"/>
              </a:rPr>
              <a:t> </a:t>
            </a:r>
            <a:r>
              <a:rPr sz="600" b="1" dirty="0">
                <a:latin typeface="Franklin Gothic Medium" panose="020B0603020102020204" pitchFamily="34" charset="0"/>
                <a:cs typeface="Arial Narrow"/>
              </a:rPr>
              <a:t>Edge</a:t>
            </a:r>
            <a:r>
              <a:rPr sz="600" b="1" spc="-19" dirty="0">
                <a:latin typeface="Franklin Gothic Medium" panose="020B0603020102020204" pitchFamily="34" charset="0"/>
                <a:cs typeface="Arial Narrow"/>
              </a:rPr>
              <a:t> </a:t>
            </a:r>
            <a:r>
              <a:rPr sz="600" b="1" spc="-15" dirty="0">
                <a:latin typeface="Franklin Gothic Medium" panose="020B0603020102020204" pitchFamily="34" charset="0"/>
                <a:cs typeface="Arial Narrow"/>
              </a:rPr>
              <a:t>Node</a:t>
            </a:r>
            <a:endParaRPr sz="600" dirty="0">
              <a:latin typeface="Franklin Gothic Medium" panose="020B0603020102020204" pitchFamily="34" charset="0"/>
              <a:cs typeface="Arial Narrow"/>
            </a:endParaRPr>
          </a:p>
        </p:txBody>
      </p:sp>
      <p:sp>
        <p:nvSpPr>
          <p:cNvPr id="97" name="object 61">
            <a:extLst>
              <a:ext uri="{FF2B5EF4-FFF2-40B4-BE49-F238E27FC236}">
                <a16:creationId xmlns:a16="http://schemas.microsoft.com/office/drawing/2014/main" id="{D73559E2-C3D1-92A6-6813-E7942EA72111}"/>
              </a:ext>
            </a:extLst>
          </p:cNvPr>
          <p:cNvSpPr txBox="1"/>
          <p:nvPr/>
        </p:nvSpPr>
        <p:spPr>
          <a:xfrm>
            <a:off x="2540864" y="5151018"/>
            <a:ext cx="606743" cy="105318"/>
          </a:xfrm>
          <a:prstGeom prst="rect">
            <a:avLst/>
          </a:prstGeom>
          <a:solidFill>
            <a:srgbClr val="FFFFFF">
              <a:alpha val="45881"/>
            </a:srgbClr>
          </a:solidFill>
        </p:spPr>
        <p:txBody>
          <a:bodyPr vert="horz" wrap="square" lIns="0" tIns="1429" rIns="0" bIns="0" rtlCol="0">
            <a:spAutoFit/>
          </a:bodyPr>
          <a:lstStyle/>
          <a:p>
            <a:pPr marL="20479">
              <a:spcBef>
                <a:spcPts val="11"/>
              </a:spcBef>
            </a:pPr>
            <a:r>
              <a:rPr lang="en-US" sz="675" b="1" spc="-15" dirty="0">
                <a:latin typeface="Franklin Gothic Medium" panose="020B0603020102020204" pitchFamily="34" charset="0"/>
                <a:cs typeface="Century Gothic"/>
              </a:rPr>
              <a:t>Data </a:t>
            </a:r>
            <a:r>
              <a:rPr sz="675" b="1" spc="-15" dirty="0">
                <a:latin typeface="Franklin Gothic Medium" panose="020B0603020102020204" pitchFamily="34" charset="0"/>
                <a:cs typeface="Century Gothic"/>
              </a:rPr>
              <a:t>Mesh</a:t>
            </a:r>
            <a:endParaRPr sz="675" dirty="0">
              <a:latin typeface="Franklin Gothic Medium" panose="020B0603020102020204" pitchFamily="34" charset="0"/>
              <a:cs typeface="Century Gothic"/>
            </a:endParaRPr>
          </a:p>
        </p:txBody>
      </p:sp>
      <p:pic>
        <p:nvPicPr>
          <p:cNvPr id="98" name="object 70" descr="Cell Tower Vector Art PNG Images | Free Download On Pngtree">
            <a:extLst>
              <a:ext uri="{FF2B5EF4-FFF2-40B4-BE49-F238E27FC236}">
                <a16:creationId xmlns:a16="http://schemas.microsoft.com/office/drawing/2014/main" id="{DC8BCBB9-DE76-6110-D80A-0B6FD28AF4B5}"/>
              </a:ext>
            </a:extLst>
          </p:cNvPr>
          <p:cNvPicPr/>
          <p:nvPr/>
        </p:nvPicPr>
        <p:blipFill>
          <a:blip r:embed="rId15" cstate="print"/>
          <a:stretch>
            <a:fillRect/>
          </a:stretch>
        </p:blipFill>
        <p:spPr>
          <a:xfrm>
            <a:off x="1611506" y="4510802"/>
            <a:ext cx="201929" cy="194309"/>
          </a:xfrm>
          <a:prstGeom prst="rect">
            <a:avLst/>
          </a:prstGeom>
        </p:spPr>
      </p:pic>
      <p:pic>
        <p:nvPicPr>
          <p:cNvPr id="99" name="Picture 98" descr="A picture containing text, electronics&#10;&#10;AI-generated content may be incorrect.">
            <a:extLst>
              <a:ext uri="{FF2B5EF4-FFF2-40B4-BE49-F238E27FC236}">
                <a16:creationId xmlns:a16="http://schemas.microsoft.com/office/drawing/2014/main" id="{3AAAA178-AE1C-5DE5-32B3-FCFD4DD0B50A}"/>
              </a:ext>
            </a:extLst>
          </p:cNvPr>
          <p:cNvPicPr>
            <a:picLocks noChangeAspect="1"/>
          </p:cNvPicPr>
          <p:nvPr/>
        </p:nvPicPr>
        <p:blipFill>
          <a:blip r:embed="rId16"/>
          <a:srcRect l="12515" t="4949" r="9862" b="5703"/>
          <a:stretch>
            <a:fillRect/>
          </a:stretch>
        </p:blipFill>
        <p:spPr>
          <a:xfrm>
            <a:off x="7002567" y="4511501"/>
            <a:ext cx="1669955" cy="1281434"/>
          </a:xfrm>
          <a:prstGeom prst="rect">
            <a:avLst/>
          </a:prstGeom>
        </p:spPr>
      </p:pic>
      <p:pic>
        <p:nvPicPr>
          <p:cNvPr id="100" name="Picture 99">
            <a:extLst>
              <a:ext uri="{FF2B5EF4-FFF2-40B4-BE49-F238E27FC236}">
                <a16:creationId xmlns:a16="http://schemas.microsoft.com/office/drawing/2014/main" id="{24CB0E85-268D-FDED-77FC-ED74BD1EB254}"/>
              </a:ext>
            </a:extLst>
          </p:cNvPr>
          <p:cNvPicPr>
            <a:picLocks noChangeAspect="1"/>
          </p:cNvPicPr>
          <p:nvPr/>
        </p:nvPicPr>
        <p:blipFill>
          <a:blip r:embed="rId17"/>
          <a:srcRect l="22868" t="9387" r="5715" b="9202"/>
          <a:stretch>
            <a:fillRect/>
          </a:stretch>
        </p:blipFill>
        <p:spPr>
          <a:xfrm>
            <a:off x="5526541" y="4881218"/>
            <a:ext cx="1791343" cy="1386846"/>
          </a:xfrm>
          <a:prstGeom prst="rect">
            <a:avLst/>
          </a:prstGeom>
        </p:spPr>
      </p:pic>
      <p:grpSp>
        <p:nvGrpSpPr>
          <p:cNvPr id="76" name="object 40">
            <a:extLst>
              <a:ext uri="{FF2B5EF4-FFF2-40B4-BE49-F238E27FC236}">
                <a16:creationId xmlns:a16="http://schemas.microsoft.com/office/drawing/2014/main" id="{0F3F9F8B-A192-1194-4982-9D7940E25531}"/>
              </a:ext>
            </a:extLst>
          </p:cNvPr>
          <p:cNvGrpSpPr/>
          <p:nvPr/>
        </p:nvGrpSpPr>
        <p:grpSpPr>
          <a:xfrm>
            <a:off x="1057508" y="3450387"/>
            <a:ext cx="2976286" cy="2844894"/>
            <a:chOff x="5441952" y="2359990"/>
            <a:chExt cx="2973070" cy="2590800"/>
          </a:xfrm>
        </p:grpSpPr>
        <p:pic>
          <p:nvPicPr>
            <p:cNvPr id="77" name="object 41" descr="Military Aircraft Carrier SVG | Black &amp; White Vector File ...">
              <a:extLst>
                <a:ext uri="{FF2B5EF4-FFF2-40B4-BE49-F238E27FC236}">
                  <a16:creationId xmlns:a16="http://schemas.microsoft.com/office/drawing/2014/main" id="{97D4A3EA-6003-1B25-D0D1-2C0BB0457172}"/>
                </a:ext>
              </a:extLst>
            </p:cNvPr>
            <p:cNvPicPr/>
            <p:nvPr/>
          </p:nvPicPr>
          <p:blipFill>
            <a:blip r:embed="rId18" cstate="print"/>
            <a:stretch>
              <a:fillRect/>
            </a:stretch>
          </p:blipFill>
          <p:spPr>
            <a:xfrm>
              <a:off x="7763922" y="4368465"/>
              <a:ext cx="650732" cy="581993"/>
            </a:xfrm>
            <a:prstGeom prst="rect">
              <a:avLst/>
            </a:prstGeom>
          </p:spPr>
        </p:pic>
        <p:pic>
          <p:nvPicPr>
            <p:cNvPr id="78" name="object 42" descr="Amphibious Ship Stock Illustrations – 112 Amphibious Ship Stock  Illustrations, Vectors &amp; Clipart - Dreamstime">
              <a:extLst>
                <a:ext uri="{FF2B5EF4-FFF2-40B4-BE49-F238E27FC236}">
                  <a16:creationId xmlns:a16="http://schemas.microsoft.com/office/drawing/2014/main" id="{40AA1D2B-199C-CC04-896E-339B99663DC9}"/>
                </a:ext>
              </a:extLst>
            </p:cNvPr>
            <p:cNvPicPr/>
            <p:nvPr/>
          </p:nvPicPr>
          <p:blipFill>
            <a:blip r:embed="rId19" cstate="print"/>
            <a:stretch>
              <a:fillRect/>
            </a:stretch>
          </p:blipFill>
          <p:spPr>
            <a:xfrm>
              <a:off x="5441952" y="4374623"/>
              <a:ext cx="935621" cy="498489"/>
            </a:xfrm>
            <a:prstGeom prst="rect">
              <a:avLst/>
            </a:prstGeom>
          </p:spPr>
        </p:pic>
        <p:pic>
          <p:nvPicPr>
            <p:cNvPr id="79" name="object 43">
              <a:extLst>
                <a:ext uri="{FF2B5EF4-FFF2-40B4-BE49-F238E27FC236}">
                  <a16:creationId xmlns:a16="http://schemas.microsoft.com/office/drawing/2014/main" id="{EC7B9135-8692-809B-9EF2-983C2E3F0B74}"/>
                </a:ext>
              </a:extLst>
            </p:cNvPr>
            <p:cNvPicPr/>
            <p:nvPr/>
          </p:nvPicPr>
          <p:blipFill>
            <a:blip r:embed="rId20" cstate="print"/>
            <a:stretch>
              <a:fillRect/>
            </a:stretch>
          </p:blipFill>
          <p:spPr>
            <a:xfrm>
              <a:off x="6170421" y="3337433"/>
              <a:ext cx="1933448" cy="1390395"/>
            </a:xfrm>
            <a:prstGeom prst="rect">
              <a:avLst/>
            </a:prstGeom>
          </p:spPr>
        </p:pic>
        <p:pic>
          <p:nvPicPr>
            <p:cNvPr id="81" name="object 45" descr="submarine outline coloring book page line art illustration ...">
              <a:extLst>
                <a:ext uri="{FF2B5EF4-FFF2-40B4-BE49-F238E27FC236}">
                  <a16:creationId xmlns:a16="http://schemas.microsoft.com/office/drawing/2014/main" id="{A0E09761-7918-B511-9D61-E5214CE7B027}"/>
                </a:ext>
              </a:extLst>
            </p:cNvPr>
            <p:cNvPicPr/>
            <p:nvPr/>
          </p:nvPicPr>
          <p:blipFill>
            <a:blip r:embed="rId21" cstate="print"/>
            <a:stretch>
              <a:fillRect/>
            </a:stretch>
          </p:blipFill>
          <p:spPr>
            <a:xfrm>
              <a:off x="5709665" y="3713450"/>
              <a:ext cx="341807" cy="249784"/>
            </a:xfrm>
            <a:prstGeom prst="rect">
              <a:avLst/>
            </a:prstGeom>
          </p:spPr>
        </p:pic>
        <p:pic>
          <p:nvPicPr>
            <p:cNvPr id="80" name="object 44" descr="Menace">
              <a:extLst>
                <a:ext uri="{FF2B5EF4-FFF2-40B4-BE49-F238E27FC236}">
                  <a16:creationId xmlns:a16="http://schemas.microsoft.com/office/drawing/2014/main" id="{47F18994-741E-6213-3550-176A1A8C4BE0}"/>
                </a:ext>
              </a:extLst>
            </p:cNvPr>
            <p:cNvPicPr/>
            <p:nvPr/>
          </p:nvPicPr>
          <p:blipFill>
            <a:blip r:embed="rId22" cstate="print"/>
            <a:stretch>
              <a:fillRect/>
            </a:stretch>
          </p:blipFill>
          <p:spPr>
            <a:xfrm>
              <a:off x="5890259" y="2359990"/>
              <a:ext cx="2186559" cy="999286"/>
            </a:xfrm>
            <a:prstGeom prst="rect">
              <a:avLst/>
            </a:prstGeom>
          </p:spPr>
        </p:pic>
      </p:grpSp>
      <p:sp>
        <p:nvSpPr>
          <p:cNvPr id="104" name="TextBox 103">
            <a:extLst>
              <a:ext uri="{FF2B5EF4-FFF2-40B4-BE49-F238E27FC236}">
                <a16:creationId xmlns:a16="http://schemas.microsoft.com/office/drawing/2014/main" id="{AACDB6F3-F716-471B-2F47-6FE9658ACF01}"/>
              </a:ext>
            </a:extLst>
          </p:cNvPr>
          <p:cNvSpPr txBox="1"/>
          <p:nvPr/>
        </p:nvSpPr>
        <p:spPr>
          <a:xfrm>
            <a:off x="5303890" y="3927728"/>
            <a:ext cx="4590434" cy="307777"/>
          </a:xfrm>
          <a:prstGeom prst="rect">
            <a:avLst/>
          </a:prstGeom>
          <a:noFill/>
        </p:spPr>
        <p:txBody>
          <a:bodyPr wrap="square">
            <a:spAutoFit/>
          </a:bodyPr>
          <a:lstStyle/>
          <a:p>
            <a:r>
              <a:rPr lang="en-US" sz="1400" dirty="0">
                <a:effectLst/>
                <a:latin typeface="Aptos" panose="020B0004020202020204" pitchFamily="34" charset="0"/>
                <a:ea typeface="Aptos" panose="020B0004020202020204" pitchFamily="34" charset="0"/>
                <a:cs typeface="Aptos" panose="020B0004020202020204" pitchFamily="34" charset="0"/>
              </a:rPr>
              <a:t>Tactical Assault Kit/Team Awareness Kit (TAK) </a:t>
            </a:r>
            <a:endParaRPr lang="en-US" dirty="0"/>
          </a:p>
        </p:txBody>
      </p:sp>
      <p:grpSp>
        <p:nvGrpSpPr>
          <p:cNvPr id="115" name="Group 4">
            <a:extLst>
              <a:ext uri="{FF2B5EF4-FFF2-40B4-BE49-F238E27FC236}">
                <a16:creationId xmlns:a16="http://schemas.microsoft.com/office/drawing/2014/main" id="{ACB6140B-C650-364B-36AF-5E2F8C0C4958}"/>
              </a:ext>
            </a:extLst>
          </p:cNvPr>
          <p:cNvGrpSpPr>
            <a:grpSpLocks noChangeAspect="1"/>
          </p:cNvGrpSpPr>
          <p:nvPr/>
        </p:nvGrpSpPr>
        <p:grpSpPr bwMode="auto">
          <a:xfrm>
            <a:off x="623217" y="1235019"/>
            <a:ext cx="1444609" cy="1673632"/>
            <a:chOff x="2650" y="2725"/>
            <a:chExt cx="1230" cy="1425"/>
          </a:xfrm>
        </p:grpSpPr>
        <p:sp>
          <p:nvSpPr>
            <p:cNvPr id="116" name="AutoShape 3">
              <a:extLst>
                <a:ext uri="{FF2B5EF4-FFF2-40B4-BE49-F238E27FC236}">
                  <a16:creationId xmlns:a16="http://schemas.microsoft.com/office/drawing/2014/main" id="{CC4EAD39-25BA-54B3-298B-49934788C13C}"/>
                </a:ext>
              </a:extLst>
            </p:cNvPr>
            <p:cNvSpPr>
              <a:spLocks noChangeAspect="1" noChangeArrowheads="1" noTextEdit="1"/>
            </p:cNvSpPr>
            <p:nvPr/>
          </p:nvSpPr>
          <p:spPr bwMode="auto">
            <a:xfrm>
              <a:off x="2834" y="2782"/>
              <a:ext cx="891" cy="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D4A8DD07-5A69-7C2F-4964-746E63E52B6F}"/>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4469" t="10851"/>
            <a:stretch>
              <a:fillRect/>
            </a:stretch>
          </p:blipFill>
          <p:spPr bwMode="auto">
            <a:xfrm>
              <a:off x="2650" y="2725"/>
              <a:ext cx="1230" cy="142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0" name="Picture 109">
            <a:extLst>
              <a:ext uri="{FF2B5EF4-FFF2-40B4-BE49-F238E27FC236}">
                <a16:creationId xmlns:a16="http://schemas.microsoft.com/office/drawing/2014/main" id="{E9350616-5ACC-4921-C99A-05D55714F1D0}"/>
              </a:ext>
            </a:extLst>
          </p:cNvPr>
          <p:cNvPicPr>
            <a:picLocks noChangeAspect="1"/>
          </p:cNvPicPr>
          <p:nvPr/>
        </p:nvPicPr>
        <p:blipFill>
          <a:blip r:embed="rId24"/>
          <a:srcRect l="9152" t="16919" r="14629" b="15239"/>
          <a:stretch>
            <a:fillRect/>
          </a:stretch>
        </p:blipFill>
        <p:spPr>
          <a:xfrm>
            <a:off x="430698" y="2397788"/>
            <a:ext cx="1844934" cy="764568"/>
          </a:xfrm>
          <a:prstGeom prst="rect">
            <a:avLst/>
          </a:prstGeom>
        </p:spPr>
      </p:pic>
      <p:pic>
        <p:nvPicPr>
          <p:cNvPr id="106" name="Picture 105">
            <a:extLst>
              <a:ext uri="{FF2B5EF4-FFF2-40B4-BE49-F238E27FC236}">
                <a16:creationId xmlns:a16="http://schemas.microsoft.com/office/drawing/2014/main" id="{FB9823FF-2985-14C7-6423-37D652B2DB1E}"/>
              </a:ext>
            </a:extLst>
          </p:cNvPr>
          <p:cNvPicPr>
            <a:picLocks noChangeAspect="1"/>
          </p:cNvPicPr>
          <p:nvPr/>
        </p:nvPicPr>
        <p:blipFill>
          <a:blip r:embed="rId25"/>
          <a:srcRect l="5291" t="9949" r="8591" b="8797"/>
          <a:stretch>
            <a:fillRect/>
          </a:stretch>
        </p:blipFill>
        <p:spPr>
          <a:xfrm>
            <a:off x="1716713" y="1817898"/>
            <a:ext cx="1684264" cy="869834"/>
          </a:xfrm>
          <a:prstGeom prst="rect">
            <a:avLst/>
          </a:prstGeom>
        </p:spPr>
      </p:pic>
      <p:sp>
        <p:nvSpPr>
          <p:cNvPr id="117" name="TextBox 116">
            <a:extLst>
              <a:ext uri="{FF2B5EF4-FFF2-40B4-BE49-F238E27FC236}">
                <a16:creationId xmlns:a16="http://schemas.microsoft.com/office/drawing/2014/main" id="{AAEE5871-E241-01EE-D538-A9ABDF1B5737}"/>
              </a:ext>
            </a:extLst>
          </p:cNvPr>
          <p:cNvSpPr txBox="1"/>
          <p:nvPr/>
        </p:nvSpPr>
        <p:spPr>
          <a:xfrm>
            <a:off x="899038" y="3202599"/>
            <a:ext cx="4590434" cy="307777"/>
          </a:xfrm>
          <a:prstGeom prst="rect">
            <a:avLst/>
          </a:prstGeom>
          <a:noFill/>
        </p:spPr>
        <p:txBody>
          <a:bodyPr wrap="square">
            <a:spAutoFit/>
          </a:bodyPr>
          <a:lstStyle/>
          <a:p>
            <a:r>
              <a:rPr lang="en-US" sz="1400" dirty="0">
                <a:effectLst/>
                <a:latin typeface="Aptos" panose="020B0004020202020204" pitchFamily="34" charset="0"/>
                <a:ea typeface="Aptos" panose="020B0004020202020204" pitchFamily="34" charset="0"/>
                <a:cs typeface="Aptos" panose="020B0004020202020204" pitchFamily="34" charset="0"/>
              </a:rPr>
              <a:t>Sensitive But Unclassified – Encrypted Kit</a:t>
            </a:r>
            <a:endParaRPr lang="en-US" dirty="0"/>
          </a:p>
        </p:txBody>
      </p:sp>
      <p:sp>
        <p:nvSpPr>
          <p:cNvPr id="118" name="TextBox 117">
            <a:extLst>
              <a:ext uri="{FF2B5EF4-FFF2-40B4-BE49-F238E27FC236}">
                <a16:creationId xmlns:a16="http://schemas.microsoft.com/office/drawing/2014/main" id="{9A39D3A8-B0BB-0B6C-7210-FB41809EEB9D}"/>
              </a:ext>
            </a:extLst>
          </p:cNvPr>
          <p:cNvSpPr txBox="1"/>
          <p:nvPr/>
        </p:nvSpPr>
        <p:spPr>
          <a:xfrm>
            <a:off x="850392" y="6550223"/>
            <a:ext cx="4398263" cy="307777"/>
          </a:xfrm>
          <a:prstGeom prst="rect">
            <a:avLst/>
          </a:prstGeom>
          <a:noFill/>
        </p:spPr>
        <p:txBody>
          <a:bodyPr wrap="square">
            <a:spAutoFit/>
          </a:bodyPr>
          <a:lstStyle/>
          <a:p>
            <a:r>
              <a:rPr lang="en-US" dirty="0">
                <a:latin typeface="Aptos" panose="020B0004020202020204" pitchFamily="34" charset="0"/>
              </a:rPr>
              <a:t>Joint, Interoperable and resilient data ecosystem</a:t>
            </a:r>
            <a:endParaRPr lang="en-US" dirty="0"/>
          </a:p>
        </p:txBody>
      </p:sp>
      <p:sp>
        <p:nvSpPr>
          <p:cNvPr id="119" name="TextBox 118">
            <a:extLst>
              <a:ext uri="{FF2B5EF4-FFF2-40B4-BE49-F238E27FC236}">
                <a16:creationId xmlns:a16="http://schemas.microsoft.com/office/drawing/2014/main" id="{657E4503-0C75-7F8E-FEC4-C838E288212B}"/>
              </a:ext>
            </a:extLst>
          </p:cNvPr>
          <p:cNvSpPr txBox="1"/>
          <p:nvPr/>
        </p:nvSpPr>
        <p:spPr>
          <a:xfrm>
            <a:off x="6872748" y="6083191"/>
            <a:ext cx="2013155" cy="523220"/>
          </a:xfrm>
          <a:prstGeom prst="rect">
            <a:avLst/>
          </a:prstGeom>
          <a:noFill/>
        </p:spPr>
        <p:txBody>
          <a:bodyPr wrap="square">
            <a:spAutoFit/>
          </a:bodyPr>
          <a:lstStyle/>
          <a:p>
            <a:pPr algn="ctr"/>
            <a:r>
              <a:rPr lang="en-US" sz="1400" dirty="0">
                <a:effectLst/>
                <a:latin typeface="Aptos" panose="020B0004020202020204" pitchFamily="34" charset="0"/>
                <a:ea typeface="Aptos" panose="020B0004020202020204" pitchFamily="34" charset="0"/>
                <a:cs typeface="Aptos" panose="020B0004020202020204" pitchFamily="34" charset="0"/>
              </a:rPr>
              <a:t>MAGTF C2 Prototype v2 (MCPv2)</a:t>
            </a:r>
            <a:endParaRPr lang="en-US" dirty="0"/>
          </a:p>
        </p:txBody>
      </p:sp>
    </p:spTree>
    <p:extLst>
      <p:ext uri="{BB962C8B-B14F-4D97-AF65-F5344CB8AC3E}">
        <p14:creationId xmlns:p14="http://schemas.microsoft.com/office/powerpoint/2010/main" val="2658465287"/>
      </p:ext>
    </p:extLst>
  </p:cSld>
  <p:clrMapOvr>
    <a:masterClrMapping/>
  </p:clrMapOvr>
</p:sld>
</file>

<file path=ppt/theme/theme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TSSA C5I Template 2023.pptx" id="{4DBA6C6F-97FF-47F2-A138-7A21C9944FDA}" vid="{54CDC7E9-1158-43E3-B450-E1A5582AC82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TSSA C5I Template 2023.pptx" id="{4DBA6C6F-97FF-47F2-A138-7A21C9944FDA}" vid="{0A0E3FA4-AA9C-45FF-A234-9F3B57A2D288}"/>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TSSA C5I Template 2023.pptx" id="{4DBA6C6F-97FF-47F2-A138-7A21C9944FDA}" vid="{8A1CC5CA-4286-40A5-9657-BB81AC6A87BE}"/>
    </a:ext>
  </a:extLst>
</a:theme>
</file>

<file path=ppt/theme/theme4.xml><?xml version="1.0" encoding="utf-8"?>
<a:theme xmlns:a="http://schemas.openxmlformats.org/drawingml/2006/main" name="1_MCTSSA">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TSSA" id="{4F1DBFC7-AA38-434E-BC4C-392741F68F54}" vid="{93B1DFAB-C418-4A4D-B9BE-1A4097E048CE}"/>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E2CBC13D69E244BB7131F7B5250CC7" ma:contentTypeVersion="17" ma:contentTypeDescription="Create a new document." ma:contentTypeScope="" ma:versionID="f937a69c5cee3556a5f76eadbbd3311d">
  <xsd:schema xmlns:xsd="http://www.w3.org/2001/XMLSchema" xmlns:xs="http://www.w3.org/2001/XMLSchema" xmlns:p="http://schemas.microsoft.com/office/2006/metadata/properties" xmlns:ns2="9adc0c89-7494-4c2b-876f-98e62d70b14e" xmlns:ns3="090d253a-3ae2-4ac0-8d3f-d23c5618219d" targetNamespace="http://schemas.microsoft.com/office/2006/metadata/properties" ma:root="true" ma:fieldsID="b1a194218ada8fff98473c0a92d5fc85" ns2:_="" ns3:_="">
    <xsd:import namespace="9adc0c89-7494-4c2b-876f-98e62d70b14e"/>
    <xsd:import namespace="090d253a-3ae2-4ac0-8d3f-d23c561821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c0c89-7494-4c2b-876f-98e62d70b1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f7588b-b06a-4603-9190-7d4a5e89c3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0d253a-3ae2-4ac0-8d3f-d23c5618219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bd42de6-61ae-443f-ac9f-88457a03028b}" ma:internalName="TaxCatchAll" ma:showField="CatchAllData" ma:web="090d253a-3ae2-4ac0-8d3f-d23c561821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dc0c89-7494-4c2b-876f-98e62d70b14e">
      <Terms xmlns="http://schemas.microsoft.com/office/infopath/2007/PartnerControls"/>
    </lcf76f155ced4ddcb4097134ff3c332f>
    <TaxCatchAll xmlns="090d253a-3ae2-4ac0-8d3f-d23c5618219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6D218C-3EF4-43EA-89FB-5AB20A70E94A}"/>
</file>

<file path=customXml/itemProps2.xml><?xml version="1.0" encoding="utf-8"?>
<ds:datastoreItem xmlns:ds="http://schemas.openxmlformats.org/officeDocument/2006/customXml" ds:itemID="{D9D0A763-946D-489F-8D7F-499A28C2BE3A}">
  <ds:schemaRefs>
    <ds:schemaRef ds:uri="http://purl.org/dc/terms/"/>
    <ds:schemaRef ds:uri="2505f060-ef45-49cb-a119-a1c60d5ca4eb"/>
    <ds:schemaRef ds:uri="http://purl.org/dc/elements/1.1/"/>
    <ds:schemaRef ds:uri="http://purl.org/dc/dcmitype/"/>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1EB56E89-598B-4C09-9407-F5291A26CDDE}">
  <ds:schemaRefs>
    <ds:schemaRef ds:uri="http://schemas.microsoft.com/sharepoint/v3/contenttype/forms"/>
  </ds:schemaRefs>
</ds:datastoreItem>
</file>

<file path=docMetadata/LabelInfo.xml><?xml version="1.0" encoding="utf-8"?>
<clbl:labelList xmlns:clbl="http://schemas.microsoft.com/office/2020/mipLabelMetadata">
  <clbl:label id="{13aa45f1-e5ac-41ae-bb48-b40f15a7063a}" enabled="1" method="Privileged" siteId="{f4c44cda-18c6-46b0-80f2-e290072444fd}" removed="0"/>
</clbl:labelList>
</file>

<file path=docProps/app.xml><?xml version="1.0" encoding="utf-8"?>
<Properties xmlns="http://schemas.openxmlformats.org/officeDocument/2006/extended-properties" xmlns:vt="http://schemas.openxmlformats.org/officeDocument/2006/docPropsVTypes">
  <Template>2023 MCTSSA C5I Template</Template>
  <TotalTime>8</TotalTime>
  <Words>411</Words>
  <Application>Microsoft Office PowerPoint</Application>
  <PresentationFormat>On-screen Show (4:3)</PresentationFormat>
  <Paragraphs>26</Paragraphs>
  <Slides>3</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vt:i4>
      </vt:variant>
    </vt:vector>
  </HeadingPairs>
  <TitlesOfParts>
    <vt:vector size="14" baseType="lpstr">
      <vt:lpstr>Arial</vt:lpstr>
      <vt:lpstr> Arial</vt:lpstr>
      <vt:lpstr>Aptos</vt:lpstr>
      <vt:lpstr>Franklin Gothic Heavy</vt:lpstr>
      <vt:lpstr>Franklin Gothic Medium</vt:lpstr>
      <vt:lpstr>Bell MT</vt:lpstr>
      <vt:lpstr>Calibri</vt:lpstr>
      <vt:lpstr>8_Default Design</vt:lpstr>
      <vt:lpstr>Custom Design</vt:lpstr>
      <vt:lpstr>1_Custom Design</vt:lpstr>
      <vt:lpstr>1_MCTSSA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Carey CIV Geraldine C</dc:creator>
  <cp:lastModifiedBy>Carey CIV Geraldine C</cp:lastModifiedBy>
  <cp:revision>6</cp:revision>
  <cp:lastPrinted>2025-11-26T18:31:33Z</cp:lastPrinted>
  <dcterms:created xsi:type="dcterms:W3CDTF">2025-01-10T19:39:13Z</dcterms:created>
  <dcterms:modified xsi:type="dcterms:W3CDTF">2026-03-19T14:26:10Z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0x010100B0E2CBC13D69E244BB7131F7B5250CC7</vt:lpwstr>
  </property>
  <property fmtid="{D5CDD505-2E9C-101B-9397-08002B2CF9AE}" pid="3" name="MediaServiceImageTags">
    <vt:lpwstr/>
  </property>
</Properties>
</file>