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77" r:id="rId5"/>
  </p:sldMasterIdLst>
  <p:notesMasterIdLst>
    <p:notesMasterId r:id="rId19"/>
  </p:notesMasterIdLst>
  <p:handoutMasterIdLst>
    <p:handoutMasterId r:id="rId20"/>
  </p:handoutMasterIdLst>
  <p:sldIdLst>
    <p:sldId id="281" r:id="rId6"/>
    <p:sldId id="293" r:id="rId7"/>
    <p:sldId id="2147482676" r:id="rId8"/>
    <p:sldId id="2147482680" r:id="rId9"/>
    <p:sldId id="2147482677" r:id="rId10"/>
    <p:sldId id="294" r:id="rId11"/>
    <p:sldId id="300" r:id="rId12"/>
    <p:sldId id="305" r:id="rId13"/>
    <p:sldId id="2147482675" r:id="rId14"/>
    <p:sldId id="2147482672" r:id="rId15"/>
    <p:sldId id="2147482673" r:id="rId16"/>
    <p:sldId id="2147482674" r:id="rId17"/>
    <p:sldId id="214748268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0F5A08-F0E2-8C8C-D112-7E86E53FFD91}" name="Esquer, Laura (US) - CHQ" initials="EC" userId="S::laura.esquer2@l3harris.com::83fc28d0-ee43-4b23-847f-dd6e227a5457" providerId="AD"/>
  <p188:author id="{5832E931-73F2-776C-40E5-D221E693ACFF}" name="Grieshaber, Minh (US) - CHQ" initials="GC" userId="S::minh.grieshaber@harris.com::5f88a947-3cf7-46ad-a58f-fbd03a435bde" providerId="AD"/>
  <p188:author id="{3D52B7B4-6DF2-6F54-5F97-A017D1BF0354}" name="Grieshaber, Minh (US) - CHQ" initials="MG" userId="S::Minh.Grieshaber@harris.com::5f88a947-3cf7-46ad-a58f-fbd03a435bde" providerId="AD"/>
  <p188:author id="{67BA54EF-AB5F-CC0A-C28B-59BF444AE4B8}" name="Lagoc, Elaine (US) - CHQ" initials="LC" userId="S::elaine.lagoc@harris.com::e8408806-f916-4fb4-bfcc-890bd4485d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F0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A638B19-AF8F-4D81-84F4-C0FB9B5D45B4}">
  <a:tblStyle styleId="{EA638B19-AF8F-4D81-84F4-C0FB9B5D45B4}" styleName="L3Harris Table 01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3175">
              <a:solidFill>
                <a:schemeClr val="dk1"/>
              </a:solidFill>
            </a:ln>
          </a:top>
          <a:bottom>
            <a:ln w="3175">
              <a:solidFill>
                <a:schemeClr val="dk1"/>
              </a:solidFill>
            </a:ln>
          </a:bottom>
          <a:insideH>
            <a:ln w="3175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 b="on">
        <a:fontRef idx="minor"/>
      </a:tcTxStyle>
      <a:tcStyle>
        <a:tcBdr/>
      </a:tcStyle>
    </a:lastCol>
    <a:firstCol>
      <a:tcTxStyle b="on">
        <a:fontRef idx="minor"/>
      </a:tcTxStyle>
      <a:tcStyle>
        <a:tcBdr/>
      </a:tcStyle>
    </a:firstCol>
    <a:lastRow>
      <a:tcTxStyle b="on">
        <a:fontRef idx="minor"/>
        <a:schemeClr val="dk1"/>
      </a:tcTxStyle>
      <a:tcStyle>
        <a:tcBdr>
          <a:top>
            <a:ln w="12700">
              <a:solidFill>
                <a:schemeClr val="dk1"/>
              </a:solidFill>
            </a:ln>
          </a:top>
          <a:bottom>
            <a:ln>
              <a:noFill/>
            </a:ln>
          </a:bottom>
        </a:tcBdr>
        <a:fill>
          <a:noFill/>
        </a:fill>
      </a:tcStyle>
    </a:lastRow>
    <a:firstRow>
      <a:tcTxStyle b="on">
        <a:fontRef idx="minor"/>
        <a:schemeClr val="lt1"/>
      </a:tcTxStyle>
      <a:tcStyle>
        <a:tcBdr>
          <a:top>
            <a:ln>
              <a:noFill/>
            </a:ln>
          </a:top>
          <a:bottom>
            <a:ln>
              <a:noFill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339" autoAdjust="0"/>
  </p:normalViewPr>
  <p:slideViewPr>
    <p:cSldViewPr snapToGrid="0">
      <p:cViewPr varScale="1">
        <p:scale>
          <a:sx n="51" d="100"/>
          <a:sy n="51" d="100"/>
        </p:scale>
        <p:origin x="5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CDB47D-8CCE-0349-960C-2E5541681F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D9996-CA2E-DD41-9438-070CF141BF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D06A4-8F7B-974B-B734-1ED967E82B37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148946-3C43-CE4A-AB16-5A87BDD672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83EDB7-B7F9-144D-AC2B-EEAD2893B0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64864-0E8C-3347-AF7C-F8EB0B322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561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E9AA5-4EBA-7C43-A74A-42DA5466B4F2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4566B-DD89-4947-8F18-46DAFD059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12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457450" indent="-17145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914650" indent="-17145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371850" indent="-17145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829050" indent="-171450" algn="l" defTabSz="914400" rtl="0" eaLnBrk="1" latinLnBrk="0" hangingPunct="1"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4566B-DD89-4947-8F18-46DAFD0592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21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A74AD-E026-AB8E-28B2-20B1B3EF8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291EB2-F374-A4E3-8E6C-DC9671A4D5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B555A2-154C-CE23-0CC3-D31B23B672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B27D8-C31F-8687-2BD3-93E36F1250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4566B-DD89-4947-8F18-46DAFD0592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20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A7E38-4CF3-56A3-07D8-CE599769F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35CA43-16F1-D277-059C-5FFAA54557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5996FE-4589-D989-02AC-8D77F94E61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70206-765C-8293-CF16-7AE31B6674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4566B-DD89-4947-8F18-46DAFD0592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025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8B425-A9F2-76E3-6BE3-53CE77442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12CB43-3647-BA46-FB20-49392D58BA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1FD379-2336-321D-A4E3-16FCABBED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A1DAD-B733-1E6B-81BD-9BCAD093D8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4566B-DD89-4947-8F18-46DAFD0592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107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D2055-7B47-39C6-79FF-6F7E703B1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40DDEB-5F42-4F97-7637-9DFF068384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EEA41A-3565-9E05-FE07-F9F6988F5A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>
              <a:solidFill>
                <a:srgbClr val="FFFFFF"/>
              </a:solidFill>
              <a:latin typeface="IBM Plex Sans" panose="020B050305020300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0D949-D785-96A1-B832-DCB7F77ED3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4566B-DD89-4947-8F18-46DAFD0592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830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359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4566B-DD89-4947-8F18-46DAFD0592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830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401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4566B-DD89-4947-8F18-46DAFD0592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56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28F6B-4EC7-C688-58F8-1253DB842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C3F111-2551-EE91-C6E3-52AE0456BF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D4B490-1657-ED84-0013-E65F867C2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33264-3021-1BE4-630B-859033852C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4566B-DD89-4947-8F18-46DAFD0592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81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C4566B-DD89-4947-8F18-46DAFD0592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77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4566B-DD89-4947-8F18-46DAFD0592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830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660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4566B-DD89-4947-8F18-46DAFD0592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830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210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4566B-DD89-4947-8F18-46DAFD0592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830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79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C278B-392A-82FE-97D6-4CAA5D362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EB6B0D-A1CC-900C-BD1A-ECF43B9EC9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61EF14-2A25-1D7A-7E19-708E420023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8674D-5D55-7FE2-BD36-6711F332C4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4566B-DD89-4947-8F18-46DAFD0592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830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131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sv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sv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6.svg"/></Relationships>
</file>

<file path=ppt/slideLayouts/_rels/slideLayout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32D8C9B-B019-4426-A081-52674B21AC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50143" y="1415097"/>
            <a:ext cx="4260274" cy="1122994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100" u="none" cap="all" spc="0" baseline="0">
                <a:solidFill>
                  <a:srgbClr val="000000"/>
                </a:solidFill>
                <a:uFill>
                  <a:solidFill>
                    <a:schemeClr val="tx2"/>
                  </a:solidFill>
                </a:uFill>
              </a:defRPr>
            </a:lvl1pPr>
          </a:lstStyle>
          <a:p>
            <a:r>
              <a:rPr lang="en-US" spc="-40"/>
              <a:t>PRESENTATION TITLE IS ARIAL BOLD 21PT, ALL CAPS</a:t>
            </a:r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ABE1805-D256-46F6-B0E1-789967CEC3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50143" y="4187552"/>
            <a:ext cx="1999211" cy="204139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b="1"/>
            </a:lvl2pPr>
            <a:lvl3pPr marL="0" indent="0">
              <a:spcBef>
                <a:spcPts val="0"/>
              </a:spcBef>
              <a:buFontTx/>
              <a:buNone/>
              <a:defRPr sz="1200" b="1"/>
            </a:lvl3pPr>
            <a:lvl4pPr marL="0" indent="0">
              <a:spcBef>
                <a:spcPts val="0"/>
              </a:spcBef>
              <a:buFontTx/>
              <a:buNone/>
              <a:defRPr sz="1200" b="1"/>
            </a:lvl4pPr>
            <a:lvl5pPr marL="0" indent="0">
              <a:spcBef>
                <a:spcPts val="0"/>
              </a:spcBef>
              <a:buFontTx/>
              <a:buNone/>
              <a:defRPr sz="1200" b="1"/>
            </a:lvl5pPr>
            <a:lvl6pPr marL="0" indent="0">
              <a:spcBef>
                <a:spcPts val="0"/>
              </a:spcBef>
              <a:buFontTx/>
              <a:buNone/>
              <a:defRPr sz="1200" b="1"/>
            </a:lvl6pPr>
            <a:lvl7pPr marL="0" indent="0">
              <a:spcBef>
                <a:spcPts val="0"/>
              </a:spcBef>
              <a:buFontTx/>
              <a:buNone/>
              <a:defRPr sz="1200" b="1"/>
            </a:lvl7pPr>
            <a:lvl8pPr marL="0" indent="0">
              <a:spcBef>
                <a:spcPts val="0"/>
              </a:spcBef>
              <a:buFontTx/>
              <a:buNone/>
              <a:defRPr sz="1200" b="1"/>
            </a:lvl8pPr>
            <a:lvl9pPr marL="0" indent="0">
              <a:spcBef>
                <a:spcPts val="0"/>
              </a:spcBef>
              <a:buFontTx/>
              <a:buNone/>
              <a:defRPr sz="1200" b="1"/>
            </a:lvl9pPr>
          </a:lstStyle>
          <a:p>
            <a:pPr lvl="0"/>
            <a:r>
              <a:rPr lang="en-US"/>
              <a:t>[Month 00, 0000]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53839D2-73BC-4F3D-9F39-A08CCAD40E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0143" y="3610150"/>
            <a:ext cx="4260274" cy="407804"/>
          </a:xfrm>
        </p:spPr>
        <p:txBody>
          <a:bodyPr wrap="square" anchor="ctr">
            <a:spAutoFit/>
          </a:bodyPr>
          <a:lstStyle>
            <a:lvl1pPr marL="0" indent="0">
              <a:spcBef>
                <a:spcPts val="300"/>
              </a:spcBef>
              <a:buFontTx/>
              <a:buNone/>
              <a:defRPr sz="1200" b="1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r>
              <a:rPr lang="en-US" b="1" cap="all"/>
              <a:t>PRESENTER NAME [BOLD, ALL CAPS]</a:t>
            </a:r>
            <a:r>
              <a:rPr lang="en-US"/>
              <a:t> | Presenter Title</a:t>
            </a:r>
          </a:p>
          <a:p>
            <a:r>
              <a:rPr lang="en-US" b="1" cap="all"/>
              <a:t>PRESENTER NAME [BOLD, ALL CAPS]</a:t>
            </a:r>
            <a:r>
              <a:rPr lang="en-US"/>
              <a:t> | Presenter Title</a:t>
            </a:r>
          </a:p>
        </p:txBody>
      </p:sp>
      <p:sp>
        <p:nvSpPr>
          <p:cNvPr id="15" name="Confidential">
            <a:extLst>
              <a:ext uri="{FF2B5EF4-FFF2-40B4-BE49-F238E27FC236}">
                <a16:creationId xmlns:a16="http://schemas.microsoft.com/office/drawing/2014/main" id="{BE67B0BE-1ABE-43A8-874E-30D7247BE835}"/>
              </a:ext>
            </a:extLst>
          </p:cNvPr>
          <p:cNvSpPr txBox="1">
            <a:spLocks/>
          </p:cNvSpPr>
          <p:nvPr userDrawn="1"/>
        </p:nvSpPr>
        <p:spPr>
          <a:xfrm>
            <a:off x="9309578" y="6448640"/>
            <a:ext cx="2379027" cy="13716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rgbClr val="000000"/>
                </a:solidFill>
              </a:rPr>
              <a:t>PROPRIETARY INFORMATION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9BEEAE8-F5B6-4844-AD9A-45A3F9329F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" y="527539"/>
            <a:ext cx="2296010" cy="653927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1A200E83-1006-4BCA-93F8-3DEF4F8CB0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50143" y="2540837"/>
            <a:ext cx="4260274" cy="548639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rgbClr val="000000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600"/>
            </a:lvl2pPr>
            <a:lvl3pPr marL="0" indent="0" algn="l">
              <a:spcBef>
                <a:spcPts val="0"/>
              </a:spcBef>
              <a:buNone/>
              <a:defRPr sz="1600"/>
            </a:lvl3pPr>
            <a:lvl4pPr marL="0" indent="0" algn="l">
              <a:spcBef>
                <a:spcPts val="0"/>
              </a:spcBef>
              <a:buNone/>
              <a:defRPr sz="1600"/>
            </a:lvl4pPr>
            <a:lvl5pPr marL="0" indent="0" algn="l">
              <a:spcBef>
                <a:spcPts val="0"/>
              </a:spcBef>
              <a:buNone/>
              <a:defRPr sz="1600"/>
            </a:lvl5pPr>
            <a:lvl6pPr marL="0" indent="0" algn="l">
              <a:spcBef>
                <a:spcPts val="0"/>
              </a:spcBef>
              <a:buNone/>
              <a:defRPr sz="1600"/>
            </a:lvl6pPr>
            <a:lvl7pPr marL="0" indent="0" algn="l">
              <a:spcBef>
                <a:spcPts val="0"/>
              </a:spcBef>
              <a:buNone/>
              <a:defRPr sz="1600"/>
            </a:lvl7pPr>
            <a:lvl8pPr marL="0" indent="0" algn="l">
              <a:spcBef>
                <a:spcPts val="0"/>
              </a:spcBef>
              <a:buNone/>
              <a:defRPr sz="1600"/>
            </a:lvl8pPr>
            <a:lvl9pPr marL="0" indent="0" algn="l">
              <a:spcBef>
                <a:spcPts val="0"/>
              </a:spcBef>
              <a:buNone/>
              <a:defRPr sz="1600"/>
            </a:lvl9pPr>
          </a:lstStyle>
          <a:p>
            <a:r>
              <a:rPr lang="en-US"/>
              <a:t>Optional presentation subtitle is Arial Regular 14pt,</a:t>
            </a:r>
            <a:br>
              <a:rPr lang="en-US"/>
            </a:br>
            <a:r>
              <a:rPr lang="en-US"/>
              <a:t>sentence case, two lines max</a:t>
            </a:r>
          </a:p>
        </p:txBody>
      </p:sp>
    </p:spTree>
    <p:extLst>
      <p:ext uri="{BB962C8B-B14F-4D97-AF65-F5344CB8AC3E}">
        <p14:creationId xmlns:p14="http://schemas.microsoft.com/office/powerpoint/2010/main" val="1886062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orient="horz" pos="3744" userDrawn="1">
          <p15:clr>
            <a:srgbClr val="FBAE40"/>
          </p15:clr>
        </p15:guide>
        <p15:guide id="6" orient="horz" pos="4118" userDrawn="1">
          <p15:clr>
            <a:srgbClr val="FBAE40"/>
          </p15:clr>
        </p15:guide>
        <p15:guide id="8" pos="1920" userDrawn="1">
          <p15:clr>
            <a:srgbClr val="FBAE40"/>
          </p15:clr>
        </p15:guide>
        <p15:guide id="9" pos="3840" userDrawn="1">
          <p15:clr>
            <a:srgbClr val="FBAE40"/>
          </p15:clr>
        </p15:guide>
        <p15:guide id="10" pos="57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BD9F-E126-4A6F-ADD7-89B9A7189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pic>
        <p:nvPicPr>
          <p:cNvPr id="23" name="Nexus">
            <a:extLst>
              <a:ext uri="{FF2B5EF4-FFF2-40B4-BE49-F238E27FC236}">
                <a16:creationId xmlns:a16="http://schemas.microsoft.com/office/drawing/2014/main" id="{66648DA1-3A38-AE40-A576-D01AA8BA7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03635" y="288612"/>
            <a:ext cx="640080" cy="64008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 userDrawn="1">
            <p:ph sz="half" idx="2"/>
          </p:nvPr>
        </p:nvSpPr>
        <p:spPr>
          <a:xfrm>
            <a:off x="457200" y="1235073"/>
            <a:ext cx="5486400" cy="2313432"/>
          </a:xfrm>
          <a:ln w="3175">
            <a:solidFill>
              <a:srgbClr val="172430"/>
            </a:solidFill>
          </a:ln>
        </p:spPr>
        <p:txBody>
          <a:bodyPr lIns="91440" tIns="548640" rIns="91440" bIns="27432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/>
          <p:cNvSpPr>
            <a:spLocks noGrp="1"/>
          </p:cNvSpPr>
          <p:nvPr userDrawn="1">
            <p:ph type="body" idx="1" hasCustomPrompt="1"/>
          </p:nvPr>
        </p:nvSpPr>
        <p:spPr>
          <a:xfrm>
            <a:off x="457200" y="1235074"/>
            <a:ext cx="5486400" cy="369332"/>
          </a:xfrm>
          <a:solidFill>
            <a:schemeClr val="accent1"/>
          </a:solidFill>
        </p:spPr>
        <p:txBody>
          <a:bodyPr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6" name="Content Placeholder 4"/>
          <p:cNvSpPr>
            <a:spLocks noGrp="1"/>
          </p:cNvSpPr>
          <p:nvPr userDrawn="1">
            <p:ph sz="quarter" idx="4"/>
          </p:nvPr>
        </p:nvSpPr>
        <p:spPr>
          <a:xfrm>
            <a:off x="6244505" y="1235073"/>
            <a:ext cx="5486400" cy="2313432"/>
          </a:xfrm>
          <a:ln w="3175">
            <a:solidFill>
              <a:srgbClr val="172430"/>
            </a:solidFill>
          </a:ln>
        </p:spPr>
        <p:txBody>
          <a:bodyPr lIns="91440" tIns="548640" rIns="91440" bIns="27432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 userDrawn="1">
            <p:ph type="body" sz="quarter" idx="3" hasCustomPrompt="1"/>
          </p:nvPr>
        </p:nvSpPr>
        <p:spPr>
          <a:xfrm>
            <a:off x="6244505" y="1235074"/>
            <a:ext cx="5486400" cy="369332"/>
          </a:xfrm>
          <a:solidFill>
            <a:schemeClr val="accent1"/>
          </a:solidFill>
        </p:spPr>
        <p:txBody>
          <a:bodyPr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9E1FF32A-E49E-3146-9819-F9875DCE8689}"/>
              </a:ext>
            </a:extLst>
          </p:cNvPr>
          <p:cNvSpPr>
            <a:spLocks noGrp="1"/>
          </p:cNvSpPr>
          <p:nvPr userDrawn="1">
            <p:ph sz="quarter" idx="12"/>
          </p:nvPr>
        </p:nvSpPr>
        <p:spPr>
          <a:xfrm>
            <a:off x="457200" y="3812731"/>
            <a:ext cx="5486400" cy="2313432"/>
          </a:xfrm>
          <a:ln w="3175">
            <a:solidFill>
              <a:srgbClr val="172430"/>
            </a:solidFill>
          </a:ln>
        </p:spPr>
        <p:txBody>
          <a:bodyPr lIns="91440" tIns="548640" rIns="91440" bIns="27432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1ABB531-5D84-0744-85A0-A23FEB229CB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57200" y="3812731"/>
            <a:ext cx="5486400" cy="369332"/>
          </a:xfrm>
          <a:solidFill>
            <a:schemeClr val="accent1"/>
          </a:solidFill>
        </p:spPr>
        <p:txBody>
          <a:bodyPr wrap="square"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EDCF1356-9E0E-D545-930B-84BF5FC2CB87}"/>
              </a:ext>
            </a:extLst>
          </p:cNvPr>
          <p:cNvSpPr>
            <a:spLocks noGrp="1"/>
          </p:cNvSpPr>
          <p:nvPr userDrawn="1">
            <p:ph sz="quarter" idx="14"/>
          </p:nvPr>
        </p:nvSpPr>
        <p:spPr>
          <a:xfrm>
            <a:off x="6245352" y="3812731"/>
            <a:ext cx="5486400" cy="2313432"/>
          </a:xfrm>
          <a:ln w="3175">
            <a:solidFill>
              <a:srgbClr val="172430"/>
            </a:solidFill>
          </a:ln>
        </p:spPr>
        <p:txBody>
          <a:bodyPr lIns="91440" tIns="548640" rIns="91440" bIns="27432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1353700-7CC2-AB4A-9829-6013F9611ED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45352" y="3812731"/>
            <a:ext cx="5486400" cy="369332"/>
          </a:xfrm>
          <a:solidFill>
            <a:schemeClr val="accent1"/>
          </a:solidFill>
        </p:spPr>
        <p:txBody>
          <a:bodyPr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18" name="Footnotes">
            <a:extLst>
              <a:ext uri="{FF2B5EF4-FFF2-40B4-BE49-F238E27FC236}">
                <a16:creationId xmlns:a16="http://schemas.microsoft.com/office/drawing/2014/main" id="{4D401919-F5C1-AC41-B76A-F53EA477E452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57201" y="6217920"/>
            <a:ext cx="11277600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619A417-2402-47BD-A60E-4F4B5B3BAE5E}"/>
              </a:ext>
            </a:extLst>
          </p:cNvPr>
          <p:cNvSpPr/>
          <p:nvPr userDrawn="1"/>
        </p:nvSpPr>
        <p:spPr>
          <a:xfrm>
            <a:off x="470154" y="829818"/>
            <a:ext cx="11261598" cy="131826"/>
          </a:xfrm>
          <a:custGeom>
            <a:avLst/>
            <a:gdLst>
              <a:gd name="connsiteX0" fmla="*/ 8491728 w 8491728"/>
              <a:gd name="connsiteY0" fmla="*/ 121920 h 128016"/>
              <a:gd name="connsiteX1" fmla="*/ 7888224 w 8491728"/>
              <a:gd name="connsiteY1" fmla="*/ 121920 h 128016"/>
              <a:gd name="connsiteX2" fmla="*/ 7766304 w 8491728"/>
              <a:gd name="connsiteY2" fmla="*/ 0 h 128016"/>
              <a:gd name="connsiteX3" fmla="*/ 7638288 w 8491728"/>
              <a:gd name="connsiteY3" fmla="*/ 128016 h 128016"/>
              <a:gd name="connsiteX4" fmla="*/ 0 w 8491728"/>
              <a:gd name="connsiteY4" fmla="*/ 128016 h 128016"/>
              <a:gd name="connsiteX0" fmla="*/ 8491728 w 8491728"/>
              <a:gd name="connsiteY0" fmla="*/ 12192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8491728 w 8491728"/>
              <a:gd name="connsiteY0" fmla="*/ 133350 h 133350"/>
              <a:gd name="connsiteX1" fmla="*/ 7893939 w 8491728"/>
              <a:gd name="connsiteY1" fmla="*/ 129540 h 133350"/>
              <a:gd name="connsiteX2" fmla="*/ 7766304 w 8491728"/>
              <a:gd name="connsiteY2" fmla="*/ 0 h 133350"/>
              <a:gd name="connsiteX3" fmla="*/ 7638288 w 8491728"/>
              <a:gd name="connsiteY3" fmla="*/ 128016 h 133350"/>
              <a:gd name="connsiteX4" fmla="*/ 0 w 8491728"/>
              <a:gd name="connsiteY4" fmla="*/ 128016 h 133350"/>
              <a:gd name="connsiteX0" fmla="*/ 8489823 w 8489823"/>
              <a:gd name="connsiteY0" fmla="*/ 127635 h 129540"/>
              <a:gd name="connsiteX1" fmla="*/ 7893939 w 8489823"/>
              <a:gd name="connsiteY1" fmla="*/ 129540 h 129540"/>
              <a:gd name="connsiteX2" fmla="*/ 7766304 w 8489823"/>
              <a:gd name="connsiteY2" fmla="*/ 0 h 129540"/>
              <a:gd name="connsiteX3" fmla="*/ 7638288 w 8489823"/>
              <a:gd name="connsiteY3" fmla="*/ 128016 h 129540"/>
              <a:gd name="connsiteX4" fmla="*/ 0 w 8489823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5730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6013 w 8486013"/>
              <a:gd name="connsiteY0" fmla="*/ 127635 h 129540"/>
              <a:gd name="connsiteX1" fmla="*/ 7893939 w 8486013"/>
              <a:gd name="connsiteY1" fmla="*/ 129540 h 129540"/>
              <a:gd name="connsiteX2" fmla="*/ 7766304 w 8486013"/>
              <a:gd name="connsiteY2" fmla="*/ 0 h 129540"/>
              <a:gd name="connsiteX3" fmla="*/ 7638288 w 8486013"/>
              <a:gd name="connsiteY3" fmla="*/ 128016 h 129540"/>
              <a:gd name="connsiteX4" fmla="*/ 0 w 8486013"/>
              <a:gd name="connsiteY4" fmla="*/ 128016 h 129540"/>
              <a:gd name="connsiteX0" fmla="*/ 8493633 w 8493633"/>
              <a:gd name="connsiteY0" fmla="*/ 127635 h 129540"/>
              <a:gd name="connsiteX1" fmla="*/ 7893939 w 8493633"/>
              <a:gd name="connsiteY1" fmla="*/ 129540 h 129540"/>
              <a:gd name="connsiteX2" fmla="*/ 7766304 w 8493633"/>
              <a:gd name="connsiteY2" fmla="*/ 0 h 129540"/>
              <a:gd name="connsiteX3" fmla="*/ 7638288 w 8493633"/>
              <a:gd name="connsiteY3" fmla="*/ 128016 h 129540"/>
              <a:gd name="connsiteX4" fmla="*/ 0 w 8493633"/>
              <a:gd name="connsiteY4" fmla="*/ 128016 h 129540"/>
              <a:gd name="connsiteX0" fmla="*/ 8493633 w 8493633"/>
              <a:gd name="connsiteY0" fmla="*/ 133350 h 133350"/>
              <a:gd name="connsiteX1" fmla="*/ 7893939 w 8493633"/>
              <a:gd name="connsiteY1" fmla="*/ 129540 h 133350"/>
              <a:gd name="connsiteX2" fmla="*/ 7766304 w 8493633"/>
              <a:gd name="connsiteY2" fmla="*/ 0 h 133350"/>
              <a:gd name="connsiteX3" fmla="*/ 7638288 w 8493633"/>
              <a:gd name="connsiteY3" fmla="*/ 128016 h 133350"/>
              <a:gd name="connsiteX4" fmla="*/ 0 w 8493633"/>
              <a:gd name="connsiteY4" fmla="*/ 128016 h 133350"/>
              <a:gd name="connsiteX0" fmla="*/ 8487918 w 8487918"/>
              <a:gd name="connsiteY0" fmla="*/ 9334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91728 w 8491728"/>
              <a:gd name="connsiteY0" fmla="*/ 12954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11261598 w 11261598"/>
              <a:gd name="connsiteY0" fmla="*/ 129540 h 131826"/>
              <a:gd name="connsiteX1" fmla="*/ 10663809 w 11261598"/>
              <a:gd name="connsiteY1" fmla="*/ 129540 h 131826"/>
              <a:gd name="connsiteX2" fmla="*/ 10536174 w 11261598"/>
              <a:gd name="connsiteY2" fmla="*/ 0 h 131826"/>
              <a:gd name="connsiteX3" fmla="*/ 10408158 w 11261598"/>
              <a:gd name="connsiteY3" fmla="*/ 128016 h 131826"/>
              <a:gd name="connsiteX4" fmla="*/ 0 w 11261598"/>
              <a:gd name="connsiteY4" fmla="*/ 131826 h 1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61598" h="131826">
                <a:moveTo>
                  <a:pt x="11261598" y="129540"/>
                </a:moveTo>
                <a:lnTo>
                  <a:pt x="10663809" y="129540"/>
                </a:lnTo>
                <a:lnTo>
                  <a:pt x="10536174" y="0"/>
                </a:lnTo>
                <a:lnTo>
                  <a:pt x="10408158" y="128016"/>
                </a:lnTo>
                <a:lnTo>
                  <a:pt x="0" y="131826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2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4" userDrawn="1">
          <p15:clr>
            <a:srgbClr val="FBAE40"/>
          </p15:clr>
        </p15:guide>
        <p15:guide id="2" pos="3936" userDrawn="1">
          <p15:clr>
            <a:srgbClr val="FBAE40"/>
          </p15:clr>
        </p15:guide>
        <p15:guide id="3" orient="horz" pos="778" userDrawn="1">
          <p15:clr>
            <a:srgbClr val="FBAE40"/>
          </p15:clr>
        </p15:guide>
        <p15:guide id="6" orient="horz" pos="3859" userDrawn="1">
          <p15:clr>
            <a:srgbClr val="FBAE40"/>
          </p15:clr>
        </p15:guide>
        <p15:guide id="7" pos="288" userDrawn="1">
          <p15:clr>
            <a:srgbClr val="FBAE40"/>
          </p15:clr>
        </p15:guide>
        <p15:guide id="8" pos="7392" userDrawn="1">
          <p15:clr>
            <a:srgbClr val="FBAE40"/>
          </p15:clr>
        </p15:guide>
        <p15:guide id="9" orient="horz" pos="202" userDrawn="1">
          <p15:clr>
            <a:srgbClr val="FBAE40"/>
          </p15:clr>
        </p15:guide>
        <p15:guide id="10" orient="horz" pos="411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BD9F-E126-4A6F-ADD7-89B9A7189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pic>
        <p:nvPicPr>
          <p:cNvPr id="24" name="Nexus">
            <a:extLst>
              <a:ext uri="{FF2B5EF4-FFF2-40B4-BE49-F238E27FC236}">
                <a16:creationId xmlns:a16="http://schemas.microsoft.com/office/drawing/2014/main" id="{AD9FFFE6-3228-BF4E-858B-43900EEBE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03635" y="288612"/>
            <a:ext cx="640080" cy="640080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D739A8D-8980-8C48-8D0D-7056E2553504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57200" y="1235076"/>
            <a:ext cx="11277600" cy="6394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 userDrawn="1">
            <p:ph sz="half" idx="2"/>
          </p:nvPr>
        </p:nvSpPr>
        <p:spPr>
          <a:xfrm>
            <a:off x="457200" y="1920240"/>
            <a:ext cx="5486400" cy="1965960"/>
          </a:xfrm>
          <a:ln w="3175">
            <a:solidFill>
              <a:srgbClr val="172430"/>
            </a:solidFill>
          </a:ln>
        </p:spPr>
        <p:txBody>
          <a:bodyPr lIns="91440" tIns="548640" rIns="91440" bIns="27432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/>
          <p:cNvSpPr>
            <a:spLocks noGrp="1"/>
          </p:cNvSpPr>
          <p:nvPr userDrawn="1">
            <p:ph type="body" idx="1" hasCustomPrompt="1"/>
          </p:nvPr>
        </p:nvSpPr>
        <p:spPr>
          <a:xfrm>
            <a:off x="457200" y="1920240"/>
            <a:ext cx="5486400" cy="369332"/>
          </a:xfrm>
          <a:solidFill>
            <a:schemeClr val="accent1"/>
          </a:solidFill>
        </p:spPr>
        <p:txBody>
          <a:bodyPr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6" name="Content Placeholder 4"/>
          <p:cNvSpPr>
            <a:spLocks noGrp="1"/>
          </p:cNvSpPr>
          <p:nvPr userDrawn="1">
            <p:ph sz="quarter" idx="4"/>
          </p:nvPr>
        </p:nvSpPr>
        <p:spPr>
          <a:xfrm>
            <a:off x="6244505" y="1920240"/>
            <a:ext cx="5486400" cy="1965960"/>
          </a:xfrm>
          <a:ln w="3175">
            <a:solidFill>
              <a:srgbClr val="172430"/>
            </a:solidFill>
          </a:ln>
        </p:spPr>
        <p:txBody>
          <a:bodyPr lIns="91440" tIns="548640" rIns="91440" bIns="27432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 userDrawn="1">
            <p:ph type="body" sz="quarter" idx="3" hasCustomPrompt="1"/>
          </p:nvPr>
        </p:nvSpPr>
        <p:spPr>
          <a:xfrm>
            <a:off x="6244505" y="1920240"/>
            <a:ext cx="5486400" cy="369332"/>
          </a:xfrm>
          <a:solidFill>
            <a:schemeClr val="accent1"/>
          </a:solidFill>
        </p:spPr>
        <p:txBody>
          <a:bodyPr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9E1FF32A-E49E-3146-9819-F9875DCE8689}"/>
              </a:ext>
            </a:extLst>
          </p:cNvPr>
          <p:cNvSpPr>
            <a:spLocks noGrp="1"/>
          </p:cNvSpPr>
          <p:nvPr userDrawn="1">
            <p:ph sz="quarter" idx="12"/>
          </p:nvPr>
        </p:nvSpPr>
        <p:spPr>
          <a:xfrm>
            <a:off x="457200" y="4160203"/>
            <a:ext cx="5486400" cy="1965960"/>
          </a:xfrm>
          <a:ln w="3175">
            <a:solidFill>
              <a:srgbClr val="172430"/>
            </a:solidFill>
          </a:ln>
        </p:spPr>
        <p:txBody>
          <a:bodyPr lIns="91440" tIns="548640" rIns="91440" bIns="27432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1ABB531-5D84-0744-85A0-A23FEB229CB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57200" y="4160203"/>
            <a:ext cx="5486400" cy="369332"/>
          </a:xfrm>
          <a:solidFill>
            <a:schemeClr val="accent1"/>
          </a:solidFill>
        </p:spPr>
        <p:txBody>
          <a:bodyPr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EDCF1356-9E0E-D545-930B-84BF5FC2CB87}"/>
              </a:ext>
            </a:extLst>
          </p:cNvPr>
          <p:cNvSpPr>
            <a:spLocks noGrp="1"/>
          </p:cNvSpPr>
          <p:nvPr userDrawn="1">
            <p:ph sz="quarter" idx="14"/>
          </p:nvPr>
        </p:nvSpPr>
        <p:spPr>
          <a:xfrm>
            <a:off x="6245352" y="4160203"/>
            <a:ext cx="5486400" cy="1965960"/>
          </a:xfrm>
          <a:ln w="3175">
            <a:solidFill>
              <a:srgbClr val="172430"/>
            </a:solidFill>
          </a:ln>
        </p:spPr>
        <p:txBody>
          <a:bodyPr lIns="91440" tIns="548640" rIns="91440" bIns="27432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1353700-7CC2-AB4A-9829-6013F9611ED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45352" y="4160203"/>
            <a:ext cx="5486400" cy="369332"/>
          </a:xfrm>
          <a:solidFill>
            <a:schemeClr val="accent1"/>
          </a:solidFill>
        </p:spPr>
        <p:txBody>
          <a:bodyPr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18" name="Footnotes">
            <a:extLst>
              <a:ext uri="{FF2B5EF4-FFF2-40B4-BE49-F238E27FC236}">
                <a16:creationId xmlns:a16="http://schemas.microsoft.com/office/drawing/2014/main" id="{A6B0B1B4-7B78-3F4F-94A1-7A43C7163635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57201" y="6217920"/>
            <a:ext cx="11277600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07E4B5F-3BAD-4AF3-A886-8589AA192AC2}"/>
              </a:ext>
            </a:extLst>
          </p:cNvPr>
          <p:cNvSpPr/>
          <p:nvPr userDrawn="1"/>
        </p:nvSpPr>
        <p:spPr>
          <a:xfrm>
            <a:off x="470154" y="829818"/>
            <a:ext cx="11261598" cy="131826"/>
          </a:xfrm>
          <a:custGeom>
            <a:avLst/>
            <a:gdLst>
              <a:gd name="connsiteX0" fmla="*/ 8491728 w 8491728"/>
              <a:gd name="connsiteY0" fmla="*/ 121920 h 128016"/>
              <a:gd name="connsiteX1" fmla="*/ 7888224 w 8491728"/>
              <a:gd name="connsiteY1" fmla="*/ 121920 h 128016"/>
              <a:gd name="connsiteX2" fmla="*/ 7766304 w 8491728"/>
              <a:gd name="connsiteY2" fmla="*/ 0 h 128016"/>
              <a:gd name="connsiteX3" fmla="*/ 7638288 w 8491728"/>
              <a:gd name="connsiteY3" fmla="*/ 128016 h 128016"/>
              <a:gd name="connsiteX4" fmla="*/ 0 w 8491728"/>
              <a:gd name="connsiteY4" fmla="*/ 128016 h 128016"/>
              <a:gd name="connsiteX0" fmla="*/ 8491728 w 8491728"/>
              <a:gd name="connsiteY0" fmla="*/ 12192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8491728 w 8491728"/>
              <a:gd name="connsiteY0" fmla="*/ 133350 h 133350"/>
              <a:gd name="connsiteX1" fmla="*/ 7893939 w 8491728"/>
              <a:gd name="connsiteY1" fmla="*/ 129540 h 133350"/>
              <a:gd name="connsiteX2" fmla="*/ 7766304 w 8491728"/>
              <a:gd name="connsiteY2" fmla="*/ 0 h 133350"/>
              <a:gd name="connsiteX3" fmla="*/ 7638288 w 8491728"/>
              <a:gd name="connsiteY3" fmla="*/ 128016 h 133350"/>
              <a:gd name="connsiteX4" fmla="*/ 0 w 8491728"/>
              <a:gd name="connsiteY4" fmla="*/ 128016 h 133350"/>
              <a:gd name="connsiteX0" fmla="*/ 8489823 w 8489823"/>
              <a:gd name="connsiteY0" fmla="*/ 127635 h 129540"/>
              <a:gd name="connsiteX1" fmla="*/ 7893939 w 8489823"/>
              <a:gd name="connsiteY1" fmla="*/ 129540 h 129540"/>
              <a:gd name="connsiteX2" fmla="*/ 7766304 w 8489823"/>
              <a:gd name="connsiteY2" fmla="*/ 0 h 129540"/>
              <a:gd name="connsiteX3" fmla="*/ 7638288 w 8489823"/>
              <a:gd name="connsiteY3" fmla="*/ 128016 h 129540"/>
              <a:gd name="connsiteX4" fmla="*/ 0 w 8489823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5730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6013 w 8486013"/>
              <a:gd name="connsiteY0" fmla="*/ 127635 h 129540"/>
              <a:gd name="connsiteX1" fmla="*/ 7893939 w 8486013"/>
              <a:gd name="connsiteY1" fmla="*/ 129540 h 129540"/>
              <a:gd name="connsiteX2" fmla="*/ 7766304 w 8486013"/>
              <a:gd name="connsiteY2" fmla="*/ 0 h 129540"/>
              <a:gd name="connsiteX3" fmla="*/ 7638288 w 8486013"/>
              <a:gd name="connsiteY3" fmla="*/ 128016 h 129540"/>
              <a:gd name="connsiteX4" fmla="*/ 0 w 8486013"/>
              <a:gd name="connsiteY4" fmla="*/ 128016 h 129540"/>
              <a:gd name="connsiteX0" fmla="*/ 8493633 w 8493633"/>
              <a:gd name="connsiteY0" fmla="*/ 127635 h 129540"/>
              <a:gd name="connsiteX1" fmla="*/ 7893939 w 8493633"/>
              <a:gd name="connsiteY1" fmla="*/ 129540 h 129540"/>
              <a:gd name="connsiteX2" fmla="*/ 7766304 w 8493633"/>
              <a:gd name="connsiteY2" fmla="*/ 0 h 129540"/>
              <a:gd name="connsiteX3" fmla="*/ 7638288 w 8493633"/>
              <a:gd name="connsiteY3" fmla="*/ 128016 h 129540"/>
              <a:gd name="connsiteX4" fmla="*/ 0 w 8493633"/>
              <a:gd name="connsiteY4" fmla="*/ 128016 h 129540"/>
              <a:gd name="connsiteX0" fmla="*/ 8493633 w 8493633"/>
              <a:gd name="connsiteY0" fmla="*/ 133350 h 133350"/>
              <a:gd name="connsiteX1" fmla="*/ 7893939 w 8493633"/>
              <a:gd name="connsiteY1" fmla="*/ 129540 h 133350"/>
              <a:gd name="connsiteX2" fmla="*/ 7766304 w 8493633"/>
              <a:gd name="connsiteY2" fmla="*/ 0 h 133350"/>
              <a:gd name="connsiteX3" fmla="*/ 7638288 w 8493633"/>
              <a:gd name="connsiteY3" fmla="*/ 128016 h 133350"/>
              <a:gd name="connsiteX4" fmla="*/ 0 w 8493633"/>
              <a:gd name="connsiteY4" fmla="*/ 128016 h 133350"/>
              <a:gd name="connsiteX0" fmla="*/ 8487918 w 8487918"/>
              <a:gd name="connsiteY0" fmla="*/ 9334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91728 w 8491728"/>
              <a:gd name="connsiteY0" fmla="*/ 12954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11261598 w 11261598"/>
              <a:gd name="connsiteY0" fmla="*/ 129540 h 131826"/>
              <a:gd name="connsiteX1" fmla="*/ 10663809 w 11261598"/>
              <a:gd name="connsiteY1" fmla="*/ 129540 h 131826"/>
              <a:gd name="connsiteX2" fmla="*/ 10536174 w 11261598"/>
              <a:gd name="connsiteY2" fmla="*/ 0 h 131826"/>
              <a:gd name="connsiteX3" fmla="*/ 10408158 w 11261598"/>
              <a:gd name="connsiteY3" fmla="*/ 128016 h 131826"/>
              <a:gd name="connsiteX4" fmla="*/ 0 w 11261598"/>
              <a:gd name="connsiteY4" fmla="*/ 131826 h 1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61598" h="131826">
                <a:moveTo>
                  <a:pt x="11261598" y="129540"/>
                </a:moveTo>
                <a:lnTo>
                  <a:pt x="10663809" y="129540"/>
                </a:lnTo>
                <a:lnTo>
                  <a:pt x="10536174" y="0"/>
                </a:lnTo>
                <a:lnTo>
                  <a:pt x="10408158" y="128016"/>
                </a:lnTo>
                <a:lnTo>
                  <a:pt x="0" y="131826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55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4" userDrawn="1">
          <p15:clr>
            <a:srgbClr val="FBAE40"/>
          </p15:clr>
        </p15:guide>
        <p15:guide id="2" pos="3936" userDrawn="1">
          <p15:clr>
            <a:srgbClr val="FBAE40"/>
          </p15:clr>
        </p15:guide>
        <p15:guide id="3" orient="horz" pos="778" userDrawn="1">
          <p15:clr>
            <a:srgbClr val="FBAE40"/>
          </p15:clr>
        </p15:guide>
        <p15:guide id="6" orient="horz" pos="3859" userDrawn="1">
          <p15:clr>
            <a:srgbClr val="FBAE40"/>
          </p15:clr>
        </p15:guide>
        <p15:guide id="7" pos="288" userDrawn="1">
          <p15:clr>
            <a:srgbClr val="FBAE40"/>
          </p15:clr>
        </p15:guide>
        <p15:guide id="8" pos="7392" userDrawn="1">
          <p15:clr>
            <a:srgbClr val="FBAE40"/>
          </p15:clr>
        </p15:guide>
        <p15:guide id="9" orient="horz" pos="202" userDrawn="1">
          <p15:clr>
            <a:srgbClr val="FBAE40"/>
          </p15:clr>
        </p15:guide>
        <p15:guide id="10" orient="horz" pos="411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Nexus">
            <a:extLst>
              <a:ext uri="{FF2B5EF4-FFF2-40B4-BE49-F238E27FC236}">
                <a16:creationId xmlns:a16="http://schemas.microsoft.com/office/drawing/2014/main" id="{B063B2FE-16BC-8547-BFC2-1C51891AC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03635" y="288612"/>
            <a:ext cx="640080" cy="640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35076"/>
            <a:ext cx="7418831" cy="1417320"/>
          </a:xfrm>
        </p:spPr>
        <p:txBody>
          <a:bodyPr anchor="b" anchorCtr="0"/>
          <a:lstStyle>
            <a:lvl1pPr>
              <a:defRPr sz="2800" spc="-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[Section Header Title]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2834641"/>
            <a:ext cx="7418831" cy="3291523"/>
          </a:xfrm>
        </p:spPr>
        <p:txBody>
          <a:bodyPr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</a:defRPr>
            </a:lvl1pPr>
            <a:lvl2pPr marL="173736" indent="-173736">
              <a:spcBef>
                <a:spcPts val="9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347472" indent="-173736">
              <a:spcBef>
                <a:spcPts val="3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</a:defRPr>
            </a:lvl3pPr>
            <a:lvl4pPr marL="512064" indent="-173736">
              <a:spcBef>
                <a:spcPts val="3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</a:defRPr>
            </a:lvl4pPr>
            <a:lvl5pPr marL="685800" indent="-173736">
              <a:spcBef>
                <a:spcPts val="3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</a:defRPr>
            </a:lvl5pPr>
            <a:lvl6pPr marL="859536" indent="-173736">
              <a:spcBef>
                <a:spcPts val="3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</a:defRPr>
            </a:lvl6pPr>
            <a:lvl7pPr marL="1024128" indent="-173736">
              <a:spcBef>
                <a:spcPts val="3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</a:defRPr>
            </a:lvl7pPr>
            <a:lvl8pPr marL="1197864" indent="-173736">
              <a:spcBef>
                <a:spcPts val="3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</a:defRPr>
            </a:lvl8pPr>
            <a:lvl9pPr marL="1371600" indent="-173736">
              <a:spcBef>
                <a:spcPts val="3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[Optional section description]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notes">
            <a:extLst>
              <a:ext uri="{FF2B5EF4-FFF2-40B4-BE49-F238E27FC236}">
                <a16:creationId xmlns:a16="http://schemas.microsoft.com/office/drawing/2014/main" id="{4EC069BD-982E-8945-A8C0-52411391DE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217920"/>
            <a:ext cx="7418831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</p:spTree>
    <p:extLst>
      <p:ext uri="{BB962C8B-B14F-4D97-AF65-F5344CB8AC3E}">
        <p14:creationId xmlns:p14="http://schemas.microsoft.com/office/powerpoint/2010/main" val="1670614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" userDrawn="1">
          <p15:clr>
            <a:srgbClr val="FBAE40"/>
          </p15:clr>
        </p15:guide>
        <p15:guide id="3" orient="horz" pos="3859" userDrawn="1">
          <p15:clr>
            <a:srgbClr val="FBAE40"/>
          </p15:clr>
        </p15:guide>
        <p15:guide id="4" pos="4962" userDrawn="1">
          <p15:clr>
            <a:srgbClr val="FBAE40"/>
          </p15:clr>
        </p15:guide>
        <p15:guide id="5" orient="horz" pos="77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pic>
        <p:nvPicPr>
          <p:cNvPr id="14" name="Nexus">
            <a:extLst>
              <a:ext uri="{FF2B5EF4-FFF2-40B4-BE49-F238E27FC236}">
                <a16:creationId xmlns:a16="http://schemas.microsoft.com/office/drawing/2014/main" id="{23D28130-398D-204F-9A16-0622AF43F7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03635" y="288612"/>
            <a:ext cx="640080" cy="640080"/>
          </a:xfrm>
          <a:prstGeom prst="rect">
            <a:avLst/>
          </a:prstGeom>
        </p:spPr>
      </p:pic>
      <p:sp>
        <p:nvSpPr>
          <p:cNvPr id="10" name="Footnotes">
            <a:extLst>
              <a:ext uri="{FF2B5EF4-FFF2-40B4-BE49-F238E27FC236}">
                <a16:creationId xmlns:a16="http://schemas.microsoft.com/office/drawing/2014/main" id="{BABA872A-AD0E-4145-8407-D52542A431BF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1" y="6217920"/>
            <a:ext cx="11277600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8ABC90-5533-41E3-8CF8-7E6103FF9DC8}"/>
              </a:ext>
            </a:extLst>
          </p:cNvPr>
          <p:cNvSpPr/>
          <p:nvPr userDrawn="1"/>
        </p:nvSpPr>
        <p:spPr>
          <a:xfrm>
            <a:off x="470154" y="829818"/>
            <a:ext cx="11261598" cy="131826"/>
          </a:xfrm>
          <a:custGeom>
            <a:avLst/>
            <a:gdLst>
              <a:gd name="connsiteX0" fmla="*/ 8491728 w 8491728"/>
              <a:gd name="connsiteY0" fmla="*/ 121920 h 128016"/>
              <a:gd name="connsiteX1" fmla="*/ 7888224 w 8491728"/>
              <a:gd name="connsiteY1" fmla="*/ 121920 h 128016"/>
              <a:gd name="connsiteX2" fmla="*/ 7766304 w 8491728"/>
              <a:gd name="connsiteY2" fmla="*/ 0 h 128016"/>
              <a:gd name="connsiteX3" fmla="*/ 7638288 w 8491728"/>
              <a:gd name="connsiteY3" fmla="*/ 128016 h 128016"/>
              <a:gd name="connsiteX4" fmla="*/ 0 w 8491728"/>
              <a:gd name="connsiteY4" fmla="*/ 128016 h 128016"/>
              <a:gd name="connsiteX0" fmla="*/ 8491728 w 8491728"/>
              <a:gd name="connsiteY0" fmla="*/ 12192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8491728 w 8491728"/>
              <a:gd name="connsiteY0" fmla="*/ 133350 h 133350"/>
              <a:gd name="connsiteX1" fmla="*/ 7893939 w 8491728"/>
              <a:gd name="connsiteY1" fmla="*/ 129540 h 133350"/>
              <a:gd name="connsiteX2" fmla="*/ 7766304 w 8491728"/>
              <a:gd name="connsiteY2" fmla="*/ 0 h 133350"/>
              <a:gd name="connsiteX3" fmla="*/ 7638288 w 8491728"/>
              <a:gd name="connsiteY3" fmla="*/ 128016 h 133350"/>
              <a:gd name="connsiteX4" fmla="*/ 0 w 8491728"/>
              <a:gd name="connsiteY4" fmla="*/ 128016 h 133350"/>
              <a:gd name="connsiteX0" fmla="*/ 8489823 w 8489823"/>
              <a:gd name="connsiteY0" fmla="*/ 127635 h 129540"/>
              <a:gd name="connsiteX1" fmla="*/ 7893939 w 8489823"/>
              <a:gd name="connsiteY1" fmla="*/ 129540 h 129540"/>
              <a:gd name="connsiteX2" fmla="*/ 7766304 w 8489823"/>
              <a:gd name="connsiteY2" fmla="*/ 0 h 129540"/>
              <a:gd name="connsiteX3" fmla="*/ 7638288 w 8489823"/>
              <a:gd name="connsiteY3" fmla="*/ 128016 h 129540"/>
              <a:gd name="connsiteX4" fmla="*/ 0 w 8489823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5730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6013 w 8486013"/>
              <a:gd name="connsiteY0" fmla="*/ 127635 h 129540"/>
              <a:gd name="connsiteX1" fmla="*/ 7893939 w 8486013"/>
              <a:gd name="connsiteY1" fmla="*/ 129540 h 129540"/>
              <a:gd name="connsiteX2" fmla="*/ 7766304 w 8486013"/>
              <a:gd name="connsiteY2" fmla="*/ 0 h 129540"/>
              <a:gd name="connsiteX3" fmla="*/ 7638288 w 8486013"/>
              <a:gd name="connsiteY3" fmla="*/ 128016 h 129540"/>
              <a:gd name="connsiteX4" fmla="*/ 0 w 8486013"/>
              <a:gd name="connsiteY4" fmla="*/ 128016 h 129540"/>
              <a:gd name="connsiteX0" fmla="*/ 8493633 w 8493633"/>
              <a:gd name="connsiteY0" fmla="*/ 127635 h 129540"/>
              <a:gd name="connsiteX1" fmla="*/ 7893939 w 8493633"/>
              <a:gd name="connsiteY1" fmla="*/ 129540 h 129540"/>
              <a:gd name="connsiteX2" fmla="*/ 7766304 w 8493633"/>
              <a:gd name="connsiteY2" fmla="*/ 0 h 129540"/>
              <a:gd name="connsiteX3" fmla="*/ 7638288 w 8493633"/>
              <a:gd name="connsiteY3" fmla="*/ 128016 h 129540"/>
              <a:gd name="connsiteX4" fmla="*/ 0 w 8493633"/>
              <a:gd name="connsiteY4" fmla="*/ 128016 h 129540"/>
              <a:gd name="connsiteX0" fmla="*/ 8493633 w 8493633"/>
              <a:gd name="connsiteY0" fmla="*/ 133350 h 133350"/>
              <a:gd name="connsiteX1" fmla="*/ 7893939 w 8493633"/>
              <a:gd name="connsiteY1" fmla="*/ 129540 h 133350"/>
              <a:gd name="connsiteX2" fmla="*/ 7766304 w 8493633"/>
              <a:gd name="connsiteY2" fmla="*/ 0 h 133350"/>
              <a:gd name="connsiteX3" fmla="*/ 7638288 w 8493633"/>
              <a:gd name="connsiteY3" fmla="*/ 128016 h 133350"/>
              <a:gd name="connsiteX4" fmla="*/ 0 w 8493633"/>
              <a:gd name="connsiteY4" fmla="*/ 128016 h 133350"/>
              <a:gd name="connsiteX0" fmla="*/ 8487918 w 8487918"/>
              <a:gd name="connsiteY0" fmla="*/ 9334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91728 w 8491728"/>
              <a:gd name="connsiteY0" fmla="*/ 12954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11261598 w 11261598"/>
              <a:gd name="connsiteY0" fmla="*/ 129540 h 131826"/>
              <a:gd name="connsiteX1" fmla="*/ 10663809 w 11261598"/>
              <a:gd name="connsiteY1" fmla="*/ 129540 h 131826"/>
              <a:gd name="connsiteX2" fmla="*/ 10536174 w 11261598"/>
              <a:gd name="connsiteY2" fmla="*/ 0 h 131826"/>
              <a:gd name="connsiteX3" fmla="*/ 10408158 w 11261598"/>
              <a:gd name="connsiteY3" fmla="*/ 128016 h 131826"/>
              <a:gd name="connsiteX4" fmla="*/ 0 w 11261598"/>
              <a:gd name="connsiteY4" fmla="*/ 131826 h 1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61598" h="131826">
                <a:moveTo>
                  <a:pt x="11261598" y="129540"/>
                </a:moveTo>
                <a:lnTo>
                  <a:pt x="10663809" y="129540"/>
                </a:lnTo>
                <a:lnTo>
                  <a:pt x="10536174" y="0"/>
                </a:lnTo>
                <a:lnTo>
                  <a:pt x="10408158" y="128016"/>
                </a:lnTo>
                <a:lnTo>
                  <a:pt x="0" y="131826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78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8" userDrawn="1">
          <p15:clr>
            <a:srgbClr val="FBAE40"/>
          </p15:clr>
        </p15:guide>
        <p15:guide id="3" orient="horz" pos="3859" userDrawn="1">
          <p15:clr>
            <a:srgbClr val="FBAE40"/>
          </p15:clr>
        </p15:guide>
        <p15:guide id="4" pos="288" userDrawn="1">
          <p15:clr>
            <a:srgbClr val="FBAE40"/>
          </p15:clr>
        </p15:guide>
        <p15:guide id="5" pos="7392" userDrawn="1">
          <p15:clr>
            <a:srgbClr val="FBAE40"/>
          </p15:clr>
        </p15:guide>
        <p15:guide id="6" orient="horz" pos="202" userDrawn="1">
          <p15:clr>
            <a:srgbClr val="FBAE40"/>
          </p15:clr>
        </p15:guide>
        <p15:guide id="7" orient="horz" pos="411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notes">
            <a:extLst>
              <a:ext uri="{FF2B5EF4-FFF2-40B4-BE49-F238E27FC236}">
                <a16:creationId xmlns:a16="http://schemas.microsoft.com/office/drawing/2014/main" id="{B7090F6C-19A1-D04B-8FB2-ACE685A2D3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6217920"/>
            <a:ext cx="11277600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</p:spTree>
    <p:extLst>
      <p:ext uri="{BB962C8B-B14F-4D97-AF65-F5344CB8AC3E}">
        <p14:creationId xmlns:p14="http://schemas.microsoft.com/office/powerpoint/2010/main" val="103132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8" userDrawn="1">
          <p15:clr>
            <a:srgbClr val="FBAE40"/>
          </p15:clr>
        </p15:guide>
        <p15:guide id="3" orient="horz" pos="3859" userDrawn="1">
          <p15:clr>
            <a:srgbClr val="FBAE40"/>
          </p15:clr>
        </p15:guide>
        <p15:guide id="4" pos="288" userDrawn="1">
          <p15:clr>
            <a:srgbClr val="FBAE40"/>
          </p15:clr>
        </p15:guide>
        <p15:guide id="5" pos="7392" userDrawn="1">
          <p15:clr>
            <a:srgbClr val="FBAE40"/>
          </p15:clr>
        </p15:guide>
        <p15:guide id="6" orient="horz" pos="202" userDrawn="1">
          <p15:clr>
            <a:srgbClr val="FBAE40"/>
          </p15:clr>
        </p15:guide>
        <p15:guide id="7" orient="horz" pos="411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32D8C9B-B019-4426-A081-52674B21AC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50143" y="1415097"/>
            <a:ext cx="4260274" cy="1122994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100" u="none" cap="all" spc="0" baseline="0">
                <a:solidFill>
                  <a:srgbClr val="000000"/>
                </a:solidFill>
                <a:uFill>
                  <a:solidFill>
                    <a:schemeClr val="tx2"/>
                  </a:solidFill>
                </a:uFill>
              </a:defRPr>
            </a:lvl1pPr>
          </a:lstStyle>
          <a:p>
            <a:r>
              <a:rPr lang="en-US" spc="-40"/>
              <a:t>PRESENTATION TITLE IS ARIAL BOLD 21PT, ALL CAPS</a:t>
            </a:r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ABE1805-D256-46F6-B0E1-789967CEC3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50143" y="4187552"/>
            <a:ext cx="1999211" cy="204139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 b="1"/>
            </a:lvl2pPr>
            <a:lvl3pPr marL="0" indent="0">
              <a:spcBef>
                <a:spcPts val="0"/>
              </a:spcBef>
              <a:buFontTx/>
              <a:buNone/>
              <a:defRPr sz="1200" b="1"/>
            </a:lvl3pPr>
            <a:lvl4pPr marL="0" indent="0">
              <a:spcBef>
                <a:spcPts val="0"/>
              </a:spcBef>
              <a:buFontTx/>
              <a:buNone/>
              <a:defRPr sz="1200" b="1"/>
            </a:lvl4pPr>
            <a:lvl5pPr marL="0" indent="0">
              <a:spcBef>
                <a:spcPts val="0"/>
              </a:spcBef>
              <a:buFontTx/>
              <a:buNone/>
              <a:defRPr sz="1200" b="1"/>
            </a:lvl5pPr>
            <a:lvl6pPr marL="0" indent="0">
              <a:spcBef>
                <a:spcPts val="0"/>
              </a:spcBef>
              <a:buFontTx/>
              <a:buNone/>
              <a:defRPr sz="1200" b="1"/>
            </a:lvl6pPr>
            <a:lvl7pPr marL="0" indent="0">
              <a:spcBef>
                <a:spcPts val="0"/>
              </a:spcBef>
              <a:buFontTx/>
              <a:buNone/>
              <a:defRPr sz="1200" b="1"/>
            </a:lvl7pPr>
            <a:lvl8pPr marL="0" indent="0">
              <a:spcBef>
                <a:spcPts val="0"/>
              </a:spcBef>
              <a:buFontTx/>
              <a:buNone/>
              <a:defRPr sz="1200" b="1"/>
            </a:lvl8pPr>
            <a:lvl9pPr marL="0" indent="0">
              <a:spcBef>
                <a:spcPts val="0"/>
              </a:spcBef>
              <a:buFontTx/>
              <a:buNone/>
              <a:defRPr sz="1200" b="1"/>
            </a:lvl9pPr>
          </a:lstStyle>
          <a:p>
            <a:pPr lvl="0"/>
            <a:r>
              <a:rPr lang="en-US"/>
              <a:t>[Month 00, 0000]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53839D2-73BC-4F3D-9F39-A08CCAD40E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0143" y="3610150"/>
            <a:ext cx="4260274" cy="407804"/>
          </a:xfrm>
        </p:spPr>
        <p:txBody>
          <a:bodyPr wrap="square" anchor="ctr">
            <a:spAutoFit/>
          </a:bodyPr>
          <a:lstStyle>
            <a:lvl1pPr marL="0" indent="0">
              <a:spcBef>
                <a:spcPts val="300"/>
              </a:spcBef>
              <a:buFontTx/>
              <a:buNone/>
              <a:defRPr sz="1200" b="1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r>
              <a:rPr lang="en-US" b="1" cap="all"/>
              <a:t>PRESENTER NAME [BOLD, ALL CAPS]</a:t>
            </a:r>
            <a:r>
              <a:rPr lang="en-US"/>
              <a:t> | Presenter Title</a:t>
            </a:r>
          </a:p>
          <a:p>
            <a:r>
              <a:rPr lang="en-US" b="1" cap="all"/>
              <a:t>PRESENTER NAME [BOLD, ALL CAPS]</a:t>
            </a:r>
            <a:r>
              <a:rPr lang="en-US"/>
              <a:t> | Presenter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52FE7EC-E7B5-4E86-9D89-E2CD83F687A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62718" y="6370356"/>
            <a:ext cx="5532966" cy="21544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None/>
              <a:defRPr sz="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SzPct val="100000"/>
            </a:pPr>
            <a:r>
              <a:rPr lang="en-US">
                <a:solidFill>
                  <a:schemeClr val="bg1"/>
                </a:solidFill>
              </a:rPr>
              <a:t>Use of U.S. Department of Defense visual information does not imply or constitute DOD endorsement.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9BEEAE8-F5B6-4844-AD9A-45A3F9329F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" y="527539"/>
            <a:ext cx="2296010" cy="653927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1A200E83-1006-4BCA-93F8-3DEF4F8CB0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50143" y="2540837"/>
            <a:ext cx="4260274" cy="548639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rgbClr val="000000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600"/>
            </a:lvl2pPr>
            <a:lvl3pPr marL="0" indent="0" algn="l">
              <a:spcBef>
                <a:spcPts val="0"/>
              </a:spcBef>
              <a:buNone/>
              <a:defRPr sz="1600"/>
            </a:lvl3pPr>
            <a:lvl4pPr marL="0" indent="0" algn="l">
              <a:spcBef>
                <a:spcPts val="0"/>
              </a:spcBef>
              <a:buNone/>
              <a:defRPr sz="1600"/>
            </a:lvl4pPr>
            <a:lvl5pPr marL="0" indent="0" algn="l">
              <a:spcBef>
                <a:spcPts val="0"/>
              </a:spcBef>
              <a:buNone/>
              <a:defRPr sz="1600"/>
            </a:lvl5pPr>
            <a:lvl6pPr marL="0" indent="0" algn="l">
              <a:spcBef>
                <a:spcPts val="0"/>
              </a:spcBef>
              <a:buNone/>
              <a:defRPr sz="1600"/>
            </a:lvl6pPr>
            <a:lvl7pPr marL="0" indent="0" algn="l">
              <a:spcBef>
                <a:spcPts val="0"/>
              </a:spcBef>
              <a:buNone/>
              <a:defRPr sz="1600"/>
            </a:lvl7pPr>
            <a:lvl8pPr marL="0" indent="0" algn="l">
              <a:spcBef>
                <a:spcPts val="0"/>
              </a:spcBef>
              <a:buNone/>
              <a:defRPr sz="1600"/>
            </a:lvl8pPr>
            <a:lvl9pPr marL="0" indent="0" algn="l">
              <a:spcBef>
                <a:spcPts val="0"/>
              </a:spcBef>
              <a:buNone/>
              <a:defRPr sz="1600"/>
            </a:lvl9pPr>
          </a:lstStyle>
          <a:p>
            <a:r>
              <a:rPr lang="en-US"/>
              <a:t>Optional presentation subtitle is Arial Regular 14pt,</a:t>
            </a:r>
            <a:br>
              <a:rPr lang="en-US"/>
            </a:br>
            <a:r>
              <a:rPr lang="en-US"/>
              <a:t>sentence case, two lines max</a:t>
            </a:r>
          </a:p>
        </p:txBody>
      </p:sp>
    </p:spTree>
    <p:extLst>
      <p:ext uri="{BB962C8B-B14F-4D97-AF65-F5344CB8AC3E}">
        <p14:creationId xmlns:p14="http://schemas.microsoft.com/office/powerpoint/2010/main" val="3198403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">
          <p15:clr>
            <a:srgbClr val="FBAE40"/>
          </p15:clr>
        </p15:guide>
        <p15:guide id="3" pos="7392">
          <p15:clr>
            <a:srgbClr val="FBAE40"/>
          </p15:clr>
        </p15:guide>
        <p15:guide id="4" orient="horz" pos="3744">
          <p15:clr>
            <a:srgbClr val="FBAE40"/>
          </p15:clr>
        </p15:guide>
        <p15:guide id="6" orient="horz" pos="4118">
          <p15:clr>
            <a:srgbClr val="FBAE40"/>
          </p15:clr>
        </p15:guide>
        <p15:guide id="8" pos="1920">
          <p15:clr>
            <a:srgbClr val="FBAE40"/>
          </p15:clr>
        </p15:guide>
        <p15:guide id="9" pos="3840">
          <p15:clr>
            <a:srgbClr val="FBAE40"/>
          </p15:clr>
        </p15:guide>
        <p15:guide id="10" pos="57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22AE9-2CA0-45CA-9FBA-0FDF11700D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pic>
        <p:nvPicPr>
          <p:cNvPr id="15" name="Nexus">
            <a:extLst>
              <a:ext uri="{FF2B5EF4-FFF2-40B4-BE49-F238E27FC236}">
                <a16:creationId xmlns:a16="http://schemas.microsoft.com/office/drawing/2014/main" id="{52204DDE-1CFF-4147-9C4B-3B789029E6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03635" y="288612"/>
            <a:ext cx="640080" cy="6400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57200" y="1235076"/>
            <a:ext cx="11274552" cy="4891087"/>
          </a:xfrm>
        </p:spPr>
        <p:txBody>
          <a:bodyPr numCol="1">
            <a:normAutofit/>
          </a:bodyPr>
          <a:lstStyle>
            <a:lvl1pPr marL="0" indent="0">
              <a:spcBef>
                <a:spcPts val="1200"/>
              </a:spcBef>
              <a:buFontTx/>
              <a:buNone/>
              <a:tabLst>
                <a:tab pos="5483225" algn="r"/>
              </a:tabLst>
              <a:defRPr sz="1600" b="1"/>
            </a:lvl1pPr>
            <a:lvl2pPr marL="0" indent="0">
              <a:spcBef>
                <a:spcPts val="300"/>
              </a:spcBef>
              <a:buFontTx/>
              <a:buNone/>
              <a:tabLst>
                <a:tab pos="5483225" algn="r"/>
              </a:tabLst>
              <a:defRPr sz="1600"/>
            </a:lvl2pPr>
            <a:lvl3pPr marL="0" indent="0">
              <a:spcBef>
                <a:spcPts val="300"/>
              </a:spcBef>
              <a:buFontTx/>
              <a:buNone/>
              <a:tabLst>
                <a:tab pos="5483225" algn="r"/>
              </a:tabLst>
              <a:defRPr sz="1600"/>
            </a:lvl3pPr>
            <a:lvl4pPr marL="0" indent="0">
              <a:spcBef>
                <a:spcPts val="300"/>
              </a:spcBef>
              <a:buFontTx/>
              <a:buNone/>
              <a:tabLst>
                <a:tab pos="5483225" algn="r"/>
              </a:tabLst>
              <a:defRPr sz="1600"/>
            </a:lvl4pPr>
            <a:lvl5pPr marL="0" indent="0">
              <a:spcBef>
                <a:spcPts val="300"/>
              </a:spcBef>
              <a:buFontTx/>
              <a:buNone/>
              <a:tabLst>
                <a:tab pos="5483225" algn="r"/>
              </a:tabLst>
              <a:defRPr sz="1600"/>
            </a:lvl5pPr>
            <a:lvl6pPr marL="0" indent="0">
              <a:spcBef>
                <a:spcPts val="300"/>
              </a:spcBef>
              <a:buFontTx/>
              <a:buNone/>
              <a:tabLst>
                <a:tab pos="5483225" algn="r"/>
              </a:tabLst>
              <a:defRPr sz="1600"/>
            </a:lvl6pPr>
            <a:lvl7pPr marL="0" indent="0">
              <a:spcBef>
                <a:spcPts val="300"/>
              </a:spcBef>
              <a:buFontTx/>
              <a:buNone/>
              <a:tabLst>
                <a:tab pos="5483225" algn="r"/>
              </a:tabLst>
              <a:defRPr sz="1600"/>
            </a:lvl7pPr>
            <a:lvl8pPr marL="0" indent="0">
              <a:spcBef>
                <a:spcPts val="300"/>
              </a:spcBef>
              <a:buFontTx/>
              <a:buNone/>
              <a:tabLst>
                <a:tab pos="5483225" algn="r"/>
              </a:tabLst>
              <a:defRPr sz="1600"/>
            </a:lvl8pPr>
            <a:lvl9pPr marL="0" indent="0">
              <a:spcBef>
                <a:spcPts val="300"/>
              </a:spcBef>
              <a:buFontTx/>
              <a:buNone/>
              <a:tabLst>
                <a:tab pos="5483225" algn="r"/>
              </a:tabLst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notes">
            <a:extLst>
              <a:ext uri="{FF2B5EF4-FFF2-40B4-BE49-F238E27FC236}">
                <a16:creationId xmlns:a16="http://schemas.microsoft.com/office/drawing/2014/main" id="{1B386CFA-E55D-6041-A2A0-FE333518491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1" y="6217920"/>
            <a:ext cx="11274551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E1FDB9C-7912-4344-AA8B-6D088842BA34}"/>
              </a:ext>
            </a:extLst>
          </p:cNvPr>
          <p:cNvSpPr/>
          <p:nvPr userDrawn="1"/>
        </p:nvSpPr>
        <p:spPr>
          <a:xfrm>
            <a:off x="470154" y="829818"/>
            <a:ext cx="11261598" cy="131826"/>
          </a:xfrm>
          <a:custGeom>
            <a:avLst/>
            <a:gdLst>
              <a:gd name="connsiteX0" fmla="*/ 8491728 w 8491728"/>
              <a:gd name="connsiteY0" fmla="*/ 121920 h 128016"/>
              <a:gd name="connsiteX1" fmla="*/ 7888224 w 8491728"/>
              <a:gd name="connsiteY1" fmla="*/ 121920 h 128016"/>
              <a:gd name="connsiteX2" fmla="*/ 7766304 w 8491728"/>
              <a:gd name="connsiteY2" fmla="*/ 0 h 128016"/>
              <a:gd name="connsiteX3" fmla="*/ 7638288 w 8491728"/>
              <a:gd name="connsiteY3" fmla="*/ 128016 h 128016"/>
              <a:gd name="connsiteX4" fmla="*/ 0 w 8491728"/>
              <a:gd name="connsiteY4" fmla="*/ 128016 h 128016"/>
              <a:gd name="connsiteX0" fmla="*/ 8491728 w 8491728"/>
              <a:gd name="connsiteY0" fmla="*/ 12192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8491728 w 8491728"/>
              <a:gd name="connsiteY0" fmla="*/ 133350 h 133350"/>
              <a:gd name="connsiteX1" fmla="*/ 7893939 w 8491728"/>
              <a:gd name="connsiteY1" fmla="*/ 129540 h 133350"/>
              <a:gd name="connsiteX2" fmla="*/ 7766304 w 8491728"/>
              <a:gd name="connsiteY2" fmla="*/ 0 h 133350"/>
              <a:gd name="connsiteX3" fmla="*/ 7638288 w 8491728"/>
              <a:gd name="connsiteY3" fmla="*/ 128016 h 133350"/>
              <a:gd name="connsiteX4" fmla="*/ 0 w 8491728"/>
              <a:gd name="connsiteY4" fmla="*/ 128016 h 133350"/>
              <a:gd name="connsiteX0" fmla="*/ 8489823 w 8489823"/>
              <a:gd name="connsiteY0" fmla="*/ 127635 h 129540"/>
              <a:gd name="connsiteX1" fmla="*/ 7893939 w 8489823"/>
              <a:gd name="connsiteY1" fmla="*/ 129540 h 129540"/>
              <a:gd name="connsiteX2" fmla="*/ 7766304 w 8489823"/>
              <a:gd name="connsiteY2" fmla="*/ 0 h 129540"/>
              <a:gd name="connsiteX3" fmla="*/ 7638288 w 8489823"/>
              <a:gd name="connsiteY3" fmla="*/ 128016 h 129540"/>
              <a:gd name="connsiteX4" fmla="*/ 0 w 8489823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5730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6013 w 8486013"/>
              <a:gd name="connsiteY0" fmla="*/ 127635 h 129540"/>
              <a:gd name="connsiteX1" fmla="*/ 7893939 w 8486013"/>
              <a:gd name="connsiteY1" fmla="*/ 129540 h 129540"/>
              <a:gd name="connsiteX2" fmla="*/ 7766304 w 8486013"/>
              <a:gd name="connsiteY2" fmla="*/ 0 h 129540"/>
              <a:gd name="connsiteX3" fmla="*/ 7638288 w 8486013"/>
              <a:gd name="connsiteY3" fmla="*/ 128016 h 129540"/>
              <a:gd name="connsiteX4" fmla="*/ 0 w 8486013"/>
              <a:gd name="connsiteY4" fmla="*/ 128016 h 129540"/>
              <a:gd name="connsiteX0" fmla="*/ 8493633 w 8493633"/>
              <a:gd name="connsiteY0" fmla="*/ 127635 h 129540"/>
              <a:gd name="connsiteX1" fmla="*/ 7893939 w 8493633"/>
              <a:gd name="connsiteY1" fmla="*/ 129540 h 129540"/>
              <a:gd name="connsiteX2" fmla="*/ 7766304 w 8493633"/>
              <a:gd name="connsiteY2" fmla="*/ 0 h 129540"/>
              <a:gd name="connsiteX3" fmla="*/ 7638288 w 8493633"/>
              <a:gd name="connsiteY3" fmla="*/ 128016 h 129540"/>
              <a:gd name="connsiteX4" fmla="*/ 0 w 8493633"/>
              <a:gd name="connsiteY4" fmla="*/ 128016 h 129540"/>
              <a:gd name="connsiteX0" fmla="*/ 8493633 w 8493633"/>
              <a:gd name="connsiteY0" fmla="*/ 133350 h 133350"/>
              <a:gd name="connsiteX1" fmla="*/ 7893939 w 8493633"/>
              <a:gd name="connsiteY1" fmla="*/ 129540 h 133350"/>
              <a:gd name="connsiteX2" fmla="*/ 7766304 w 8493633"/>
              <a:gd name="connsiteY2" fmla="*/ 0 h 133350"/>
              <a:gd name="connsiteX3" fmla="*/ 7638288 w 8493633"/>
              <a:gd name="connsiteY3" fmla="*/ 128016 h 133350"/>
              <a:gd name="connsiteX4" fmla="*/ 0 w 8493633"/>
              <a:gd name="connsiteY4" fmla="*/ 128016 h 133350"/>
              <a:gd name="connsiteX0" fmla="*/ 8487918 w 8487918"/>
              <a:gd name="connsiteY0" fmla="*/ 9334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91728 w 8491728"/>
              <a:gd name="connsiteY0" fmla="*/ 12954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11261598 w 11261598"/>
              <a:gd name="connsiteY0" fmla="*/ 129540 h 131826"/>
              <a:gd name="connsiteX1" fmla="*/ 10663809 w 11261598"/>
              <a:gd name="connsiteY1" fmla="*/ 129540 h 131826"/>
              <a:gd name="connsiteX2" fmla="*/ 10536174 w 11261598"/>
              <a:gd name="connsiteY2" fmla="*/ 0 h 131826"/>
              <a:gd name="connsiteX3" fmla="*/ 10408158 w 11261598"/>
              <a:gd name="connsiteY3" fmla="*/ 128016 h 131826"/>
              <a:gd name="connsiteX4" fmla="*/ 0 w 11261598"/>
              <a:gd name="connsiteY4" fmla="*/ 131826 h 1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61598" h="131826">
                <a:moveTo>
                  <a:pt x="11261598" y="129540"/>
                </a:moveTo>
                <a:lnTo>
                  <a:pt x="10663809" y="129540"/>
                </a:lnTo>
                <a:lnTo>
                  <a:pt x="10536174" y="0"/>
                </a:lnTo>
                <a:lnTo>
                  <a:pt x="10408158" y="128016"/>
                </a:lnTo>
                <a:lnTo>
                  <a:pt x="0" y="131826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53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8">
          <p15:clr>
            <a:srgbClr val="FBAE40"/>
          </p15:clr>
        </p15:guide>
        <p15:guide id="3" orient="horz" pos="3859">
          <p15:clr>
            <a:srgbClr val="FBAE40"/>
          </p15:clr>
        </p15:guide>
        <p15:guide id="4" pos="288">
          <p15:clr>
            <a:srgbClr val="FBAE40"/>
          </p15:clr>
        </p15:guide>
        <p15:guide id="5" pos="7392">
          <p15:clr>
            <a:srgbClr val="FBAE40"/>
          </p15:clr>
        </p15:guide>
        <p15:guide id="6" orient="horz" pos="202">
          <p15:clr>
            <a:srgbClr val="FBAE40"/>
          </p15:clr>
        </p15:guide>
        <p15:guide id="7" orient="horz" pos="411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22AE9-2CA0-45CA-9FBA-0FDF11700D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pic>
        <p:nvPicPr>
          <p:cNvPr id="16" name="Nexus">
            <a:extLst>
              <a:ext uri="{FF2B5EF4-FFF2-40B4-BE49-F238E27FC236}">
                <a16:creationId xmlns:a16="http://schemas.microsoft.com/office/drawing/2014/main" id="{F09142EB-3C86-0E4B-8362-3A7A711934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03635" y="288612"/>
            <a:ext cx="640080" cy="6400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57200" y="1234440"/>
            <a:ext cx="11274552" cy="489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notes">
            <a:extLst>
              <a:ext uri="{FF2B5EF4-FFF2-40B4-BE49-F238E27FC236}">
                <a16:creationId xmlns:a16="http://schemas.microsoft.com/office/drawing/2014/main" id="{75F4AE38-44E5-1D42-B35C-FA66F7894BC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1" y="6217920"/>
            <a:ext cx="11277600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B57F434-9A31-41D3-807A-F44B53051D7E}"/>
              </a:ext>
            </a:extLst>
          </p:cNvPr>
          <p:cNvSpPr/>
          <p:nvPr userDrawn="1"/>
        </p:nvSpPr>
        <p:spPr>
          <a:xfrm>
            <a:off x="470154" y="829818"/>
            <a:ext cx="11261598" cy="131826"/>
          </a:xfrm>
          <a:custGeom>
            <a:avLst/>
            <a:gdLst>
              <a:gd name="connsiteX0" fmla="*/ 8491728 w 8491728"/>
              <a:gd name="connsiteY0" fmla="*/ 121920 h 128016"/>
              <a:gd name="connsiteX1" fmla="*/ 7888224 w 8491728"/>
              <a:gd name="connsiteY1" fmla="*/ 121920 h 128016"/>
              <a:gd name="connsiteX2" fmla="*/ 7766304 w 8491728"/>
              <a:gd name="connsiteY2" fmla="*/ 0 h 128016"/>
              <a:gd name="connsiteX3" fmla="*/ 7638288 w 8491728"/>
              <a:gd name="connsiteY3" fmla="*/ 128016 h 128016"/>
              <a:gd name="connsiteX4" fmla="*/ 0 w 8491728"/>
              <a:gd name="connsiteY4" fmla="*/ 128016 h 128016"/>
              <a:gd name="connsiteX0" fmla="*/ 8491728 w 8491728"/>
              <a:gd name="connsiteY0" fmla="*/ 12192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8491728 w 8491728"/>
              <a:gd name="connsiteY0" fmla="*/ 133350 h 133350"/>
              <a:gd name="connsiteX1" fmla="*/ 7893939 w 8491728"/>
              <a:gd name="connsiteY1" fmla="*/ 129540 h 133350"/>
              <a:gd name="connsiteX2" fmla="*/ 7766304 w 8491728"/>
              <a:gd name="connsiteY2" fmla="*/ 0 h 133350"/>
              <a:gd name="connsiteX3" fmla="*/ 7638288 w 8491728"/>
              <a:gd name="connsiteY3" fmla="*/ 128016 h 133350"/>
              <a:gd name="connsiteX4" fmla="*/ 0 w 8491728"/>
              <a:gd name="connsiteY4" fmla="*/ 128016 h 133350"/>
              <a:gd name="connsiteX0" fmla="*/ 8489823 w 8489823"/>
              <a:gd name="connsiteY0" fmla="*/ 127635 h 129540"/>
              <a:gd name="connsiteX1" fmla="*/ 7893939 w 8489823"/>
              <a:gd name="connsiteY1" fmla="*/ 129540 h 129540"/>
              <a:gd name="connsiteX2" fmla="*/ 7766304 w 8489823"/>
              <a:gd name="connsiteY2" fmla="*/ 0 h 129540"/>
              <a:gd name="connsiteX3" fmla="*/ 7638288 w 8489823"/>
              <a:gd name="connsiteY3" fmla="*/ 128016 h 129540"/>
              <a:gd name="connsiteX4" fmla="*/ 0 w 8489823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5730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6013 w 8486013"/>
              <a:gd name="connsiteY0" fmla="*/ 127635 h 129540"/>
              <a:gd name="connsiteX1" fmla="*/ 7893939 w 8486013"/>
              <a:gd name="connsiteY1" fmla="*/ 129540 h 129540"/>
              <a:gd name="connsiteX2" fmla="*/ 7766304 w 8486013"/>
              <a:gd name="connsiteY2" fmla="*/ 0 h 129540"/>
              <a:gd name="connsiteX3" fmla="*/ 7638288 w 8486013"/>
              <a:gd name="connsiteY3" fmla="*/ 128016 h 129540"/>
              <a:gd name="connsiteX4" fmla="*/ 0 w 8486013"/>
              <a:gd name="connsiteY4" fmla="*/ 128016 h 129540"/>
              <a:gd name="connsiteX0" fmla="*/ 8493633 w 8493633"/>
              <a:gd name="connsiteY0" fmla="*/ 127635 h 129540"/>
              <a:gd name="connsiteX1" fmla="*/ 7893939 w 8493633"/>
              <a:gd name="connsiteY1" fmla="*/ 129540 h 129540"/>
              <a:gd name="connsiteX2" fmla="*/ 7766304 w 8493633"/>
              <a:gd name="connsiteY2" fmla="*/ 0 h 129540"/>
              <a:gd name="connsiteX3" fmla="*/ 7638288 w 8493633"/>
              <a:gd name="connsiteY3" fmla="*/ 128016 h 129540"/>
              <a:gd name="connsiteX4" fmla="*/ 0 w 8493633"/>
              <a:gd name="connsiteY4" fmla="*/ 128016 h 129540"/>
              <a:gd name="connsiteX0" fmla="*/ 8493633 w 8493633"/>
              <a:gd name="connsiteY0" fmla="*/ 133350 h 133350"/>
              <a:gd name="connsiteX1" fmla="*/ 7893939 w 8493633"/>
              <a:gd name="connsiteY1" fmla="*/ 129540 h 133350"/>
              <a:gd name="connsiteX2" fmla="*/ 7766304 w 8493633"/>
              <a:gd name="connsiteY2" fmla="*/ 0 h 133350"/>
              <a:gd name="connsiteX3" fmla="*/ 7638288 w 8493633"/>
              <a:gd name="connsiteY3" fmla="*/ 128016 h 133350"/>
              <a:gd name="connsiteX4" fmla="*/ 0 w 8493633"/>
              <a:gd name="connsiteY4" fmla="*/ 128016 h 133350"/>
              <a:gd name="connsiteX0" fmla="*/ 8487918 w 8487918"/>
              <a:gd name="connsiteY0" fmla="*/ 9334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91728 w 8491728"/>
              <a:gd name="connsiteY0" fmla="*/ 12954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11261598 w 11261598"/>
              <a:gd name="connsiteY0" fmla="*/ 129540 h 131826"/>
              <a:gd name="connsiteX1" fmla="*/ 10663809 w 11261598"/>
              <a:gd name="connsiteY1" fmla="*/ 129540 h 131826"/>
              <a:gd name="connsiteX2" fmla="*/ 10536174 w 11261598"/>
              <a:gd name="connsiteY2" fmla="*/ 0 h 131826"/>
              <a:gd name="connsiteX3" fmla="*/ 10408158 w 11261598"/>
              <a:gd name="connsiteY3" fmla="*/ 128016 h 131826"/>
              <a:gd name="connsiteX4" fmla="*/ 0 w 11261598"/>
              <a:gd name="connsiteY4" fmla="*/ 131826 h 1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61598" h="131826">
                <a:moveTo>
                  <a:pt x="11261598" y="129540"/>
                </a:moveTo>
                <a:lnTo>
                  <a:pt x="10663809" y="129540"/>
                </a:lnTo>
                <a:lnTo>
                  <a:pt x="10536174" y="0"/>
                </a:lnTo>
                <a:lnTo>
                  <a:pt x="10408158" y="128016"/>
                </a:lnTo>
                <a:lnTo>
                  <a:pt x="0" y="131826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78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8">
          <p15:clr>
            <a:srgbClr val="FBAE40"/>
          </p15:clr>
        </p15:guide>
        <p15:guide id="3" orient="horz" pos="3859">
          <p15:clr>
            <a:srgbClr val="FBAE40"/>
          </p15:clr>
        </p15:guide>
        <p15:guide id="4" pos="288">
          <p15:clr>
            <a:srgbClr val="FBAE40"/>
          </p15:clr>
        </p15:guide>
        <p15:guide id="5" pos="7392">
          <p15:clr>
            <a:srgbClr val="FBAE40"/>
          </p15:clr>
        </p15:guide>
        <p15:guide id="6" orient="horz" pos="202">
          <p15:clr>
            <a:srgbClr val="FBAE40"/>
          </p15:clr>
        </p15:guide>
        <p15:guide id="7" orient="horz" pos="411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exus">
            <a:extLst>
              <a:ext uri="{FF2B5EF4-FFF2-40B4-BE49-F238E27FC236}">
                <a16:creationId xmlns:a16="http://schemas.microsoft.com/office/drawing/2014/main" id="{38F87F72-9983-FF4F-A1CD-F04115A147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03635" y="288612"/>
            <a:ext cx="640080" cy="6400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457199" y="1234440"/>
            <a:ext cx="5484878" cy="489172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6246875" y="1234440"/>
            <a:ext cx="5484878" cy="489172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notes">
            <a:extLst>
              <a:ext uri="{FF2B5EF4-FFF2-40B4-BE49-F238E27FC236}">
                <a16:creationId xmlns:a16="http://schemas.microsoft.com/office/drawing/2014/main" id="{D6B37056-6377-3D44-A7A5-FAA3E592F2C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1" y="6217920"/>
            <a:ext cx="11277600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734F670-B63A-4DDE-8C21-02F6DDD353FE}"/>
              </a:ext>
            </a:extLst>
          </p:cNvPr>
          <p:cNvSpPr/>
          <p:nvPr userDrawn="1"/>
        </p:nvSpPr>
        <p:spPr>
          <a:xfrm>
            <a:off x="470154" y="829818"/>
            <a:ext cx="11261598" cy="131826"/>
          </a:xfrm>
          <a:custGeom>
            <a:avLst/>
            <a:gdLst>
              <a:gd name="connsiteX0" fmla="*/ 8491728 w 8491728"/>
              <a:gd name="connsiteY0" fmla="*/ 121920 h 128016"/>
              <a:gd name="connsiteX1" fmla="*/ 7888224 w 8491728"/>
              <a:gd name="connsiteY1" fmla="*/ 121920 h 128016"/>
              <a:gd name="connsiteX2" fmla="*/ 7766304 w 8491728"/>
              <a:gd name="connsiteY2" fmla="*/ 0 h 128016"/>
              <a:gd name="connsiteX3" fmla="*/ 7638288 w 8491728"/>
              <a:gd name="connsiteY3" fmla="*/ 128016 h 128016"/>
              <a:gd name="connsiteX4" fmla="*/ 0 w 8491728"/>
              <a:gd name="connsiteY4" fmla="*/ 128016 h 128016"/>
              <a:gd name="connsiteX0" fmla="*/ 8491728 w 8491728"/>
              <a:gd name="connsiteY0" fmla="*/ 12192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8491728 w 8491728"/>
              <a:gd name="connsiteY0" fmla="*/ 133350 h 133350"/>
              <a:gd name="connsiteX1" fmla="*/ 7893939 w 8491728"/>
              <a:gd name="connsiteY1" fmla="*/ 129540 h 133350"/>
              <a:gd name="connsiteX2" fmla="*/ 7766304 w 8491728"/>
              <a:gd name="connsiteY2" fmla="*/ 0 h 133350"/>
              <a:gd name="connsiteX3" fmla="*/ 7638288 w 8491728"/>
              <a:gd name="connsiteY3" fmla="*/ 128016 h 133350"/>
              <a:gd name="connsiteX4" fmla="*/ 0 w 8491728"/>
              <a:gd name="connsiteY4" fmla="*/ 128016 h 133350"/>
              <a:gd name="connsiteX0" fmla="*/ 8489823 w 8489823"/>
              <a:gd name="connsiteY0" fmla="*/ 127635 h 129540"/>
              <a:gd name="connsiteX1" fmla="*/ 7893939 w 8489823"/>
              <a:gd name="connsiteY1" fmla="*/ 129540 h 129540"/>
              <a:gd name="connsiteX2" fmla="*/ 7766304 w 8489823"/>
              <a:gd name="connsiteY2" fmla="*/ 0 h 129540"/>
              <a:gd name="connsiteX3" fmla="*/ 7638288 w 8489823"/>
              <a:gd name="connsiteY3" fmla="*/ 128016 h 129540"/>
              <a:gd name="connsiteX4" fmla="*/ 0 w 8489823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5730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6013 w 8486013"/>
              <a:gd name="connsiteY0" fmla="*/ 127635 h 129540"/>
              <a:gd name="connsiteX1" fmla="*/ 7893939 w 8486013"/>
              <a:gd name="connsiteY1" fmla="*/ 129540 h 129540"/>
              <a:gd name="connsiteX2" fmla="*/ 7766304 w 8486013"/>
              <a:gd name="connsiteY2" fmla="*/ 0 h 129540"/>
              <a:gd name="connsiteX3" fmla="*/ 7638288 w 8486013"/>
              <a:gd name="connsiteY3" fmla="*/ 128016 h 129540"/>
              <a:gd name="connsiteX4" fmla="*/ 0 w 8486013"/>
              <a:gd name="connsiteY4" fmla="*/ 128016 h 129540"/>
              <a:gd name="connsiteX0" fmla="*/ 8493633 w 8493633"/>
              <a:gd name="connsiteY0" fmla="*/ 127635 h 129540"/>
              <a:gd name="connsiteX1" fmla="*/ 7893939 w 8493633"/>
              <a:gd name="connsiteY1" fmla="*/ 129540 h 129540"/>
              <a:gd name="connsiteX2" fmla="*/ 7766304 w 8493633"/>
              <a:gd name="connsiteY2" fmla="*/ 0 h 129540"/>
              <a:gd name="connsiteX3" fmla="*/ 7638288 w 8493633"/>
              <a:gd name="connsiteY3" fmla="*/ 128016 h 129540"/>
              <a:gd name="connsiteX4" fmla="*/ 0 w 8493633"/>
              <a:gd name="connsiteY4" fmla="*/ 128016 h 129540"/>
              <a:gd name="connsiteX0" fmla="*/ 8493633 w 8493633"/>
              <a:gd name="connsiteY0" fmla="*/ 133350 h 133350"/>
              <a:gd name="connsiteX1" fmla="*/ 7893939 w 8493633"/>
              <a:gd name="connsiteY1" fmla="*/ 129540 h 133350"/>
              <a:gd name="connsiteX2" fmla="*/ 7766304 w 8493633"/>
              <a:gd name="connsiteY2" fmla="*/ 0 h 133350"/>
              <a:gd name="connsiteX3" fmla="*/ 7638288 w 8493633"/>
              <a:gd name="connsiteY3" fmla="*/ 128016 h 133350"/>
              <a:gd name="connsiteX4" fmla="*/ 0 w 8493633"/>
              <a:gd name="connsiteY4" fmla="*/ 128016 h 133350"/>
              <a:gd name="connsiteX0" fmla="*/ 8487918 w 8487918"/>
              <a:gd name="connsiteY0" fmla="*/ 9334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91728 w 8491728"/>
              <a:gd name="connsiteY0" fmla="*/ 12954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11261598 w 11261598"/>
              <a:gd name="connsiteY0" fmla="*/ 129540 h 131826"/>
              <a:gd name="connsiteX1" fmla="*/ 10663809 w 11261598"/>
              <a:gd name="connsiteY1" fmla="*/ 129540 h 131826"/>
              <a:gd name="connsiteX2" fmla="*/ 10536174 w 11261598"/>
              <a:gd name="connsiteY2" fmla="*/ 0 h 131826"/>
              <a:gd name="connsiteX3" fmla="*/ 10408158 w 11261598"/>
              <a:gd name="connsiteY3" fmla="*/ 128016 h 131826"/>
              <a:gd name="connsiteX4" fmla="*/ 0 w 11261598"/>
              <a:gd name="connsiteY4" fmla="*/ 131826 h 1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61598" h="131826">
                <a:moveTo>
                  <a:pt x="11261598" y="129540"/>
                </a:moveTo>
                <a:lnTo>
                  <a:pt x="10663809" y="129540"/>
                </a:lnTo>
                <a:lnTo>
                  <a:pt x="10536174" y="0"/>
                </a:lnTo>
                <a:lnTo>
                  <a:pt x="10408158" y="128016"/>
                </a:lnTo>
                <a:lnTo>
                  <a:pt x="0" y="131826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4D5CD1-DB80-4503-92F2-C5B78E2CF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88612"/>
            <a:ext cx="9144000" cy="6400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</p:spTree>
    <p:extLst>
      <p:ext uri="{BB962C8B-B14F-4D97-AF65-F5344CB8AC3E}">
        <p14:creationId xmlns:p14="http://schemas.microsoft.com/office/powerpoint/2010/main" val="3892755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4">
          <p15:clr>
            <a:srgbClr val="FBAE40"/>
          </p15:clr>
        </p15:guide>
        <p15:guide id="2" pos="3936">
          <p15:clr>
            <a:srgbClr val="FBAE40"/>
          </p15:clr>
        </p15:guide>
        <p15:guide id="3" orient="horz" pos="778">
          <p15:clr>
            <a:srgbClr val="FBAE40"/>
          </p15:clr>
        </p15:guide>
        <p15:guide id="5" orient="horz" pos="3859">
          <p15:clr>
            <a:srgbClr val="FBAE40"/>
          </p15:clr>
        </p15:guide>
        <p15:guide id="6" pos="288">
          <p15:clr>
            <a:srgbClr val="FBAE40"/>
          </p15:clr>
        </p15:guide>
        <p15:guide id="7" pos="7392">
          <p15:clr>
            <a:srgbClr val="FBAE40"/>
          </p15:clr>
        </p15:guide>
        <p15:guide id="8" orient="horz" pos="202">
          <p15:clr>
            <a:srgbClr val="FBAE40"/>
          </p15:clr>
        </p15:guide>
        <p15:guide id="9" orient="horz" pos="411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Nexus">
            <a:extLst>
              <a:ext uri="{FF2B5EF4-FFF2-40B4-BE49-F238E27FC236}">
                <a16:creationId xmlns:a16="http://schemas.microsoft.com/office/drawing/2014/main" id="{2AD7AB2F-2A57-1C4F-9658-B53FC6A453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03635" y="288612"/>
            <a:ext cx="640080" cy="6400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457200" y="1234440"/>
            <a:ext cx="3557016" cy="489172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317492" y="1234440"/>
            <a:ext cx="3557016" cy="489172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2A924AD7-11EB-E145-B53D-C9DADD096840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8177784" y="1234440"/>
            <a:ext cx="3557016" cy="489172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notes">
            <a:extLst>
              <a:ext uri="{FF2B5EF4-FFF2-40B4-BE49-F238E27FC236}">
                <a16:creationId xmlns:a16="http://schemas.microsoft.com/office/drawing/2014/main" id="{AAC8FB00-FAA0-A648-9F01-BA9E8FBDDF5A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1" y="6217920"/>
            <a:ext cx="11277600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006DC7C-499A-495C-802D-640B255F3A97}"/>
              </a:ext>
            </a:extLst>
          </p:cNvPr>
          <p:cNvSpPr/>
          <p:nvPr userDrawn="1"/>
        </p:nvSpPr>
        <p:spPr>
          <a:xfrm>
            <a:off x="470154" y="829818"/>
            <a:ext cx="11261598" cy="131826"/>
          </a:xfrm>
          <a:custGeom>
            <a:avLst/>
            <a:gdLst>
              <a:gd name="connsiteX0" fmla="*/ 8491728 w 8491728"/>
              <a:gd name="connsiteY0" fmla="*/ 121920 h 128016"/>
              <a:gd name="connsiteX1" fmla="*/ 7888224 w 8491728"/>
              <a:gd name="connsiteY1" fmla="*/ 121920 h 128016"/>
              <a:gd name="connsiteX2" fmla="*/ 7766304 w 8491728"/>
              <a:gd name="connsiteY2" fmla="*/ 0 h 128016"/>
              <a:gd name="connsiteX3" fmla="*/ 7638288 w 8491728"/>
              <a:gd name="connsiteY3" fmla="*/ 128016 h 128016"/>
              <a:gd name="connsiteX4" fmla="*/ 0 w 8491728"/>
              <a:gd name="connsiteY4" fmla="*/ 128016 h 128016"/>
              <a:gd name="connsiteX0" fmla="*/ 8491728 w 8491728"/>
              <a:gd name="connsiteY0" fmla="*/ 12192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8491728 w 8491728"/>
              <a:gd name="connsiteY0" fmla="*/ 133350 h 133350"/>
              <a:gd name="connsiteX1" fmla="*/ 7893939 w 8491728"/>
              <a:gd name="connsiteY1" fmla="*/ 129540 h 133350"/>
              <a:gd name="connsiteX2" fmla="*/ 7766304 w 8491728"/>
              <a:gd name="connsiteY2" fmla="*/ 0 h 133350"/>
              <a:gd name="connsiteX3" fmla="*/ 7638288 w 8491728"/>
              <a:gd name="connsiteY3" fmla="*/ 128016 h 133350"/>
              <a:gd name="connsiteX4" fmla="*/ 0 w 8491728"/>
              <a:gd name="connsiteY4" fmla="*/ 128016 h 133350"/>
              <a:gd name="connsiteX0" fmla="*/ 8489823 w 8489823"/>
              <a:gd name="connsiteY0" fmla="*/ 127635 h 129540"/>
              <a:gd name="connsiteX1" fmla="*/ 7893939 w 8489823"/>
              <a:gd name="connsiteY1" fmla="*/ 129540 h 129540"/>
              <a:gd name="connsiteX2" fmla="*/ 7766304 w 8489823"/>
              <a:gd name="connsiteY2" fmla="*/ 0 h 129540"/>
              <a:gd name="connsiteX3" fmla="*/ 7638288 w 8489823"/>
              <a:gd name="connsiteY3" fmla="*/ 128016 h 129540"/>
              <a:gd name="connsiteX4" fmla="*/ 0 w 8489823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5730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6013 w 8486013"/>
              <a:gd name="connsiteY0" fmla="*/ 127635 h 129540"/>
              <a:gd name="connsiteX1" fmla="*/ 7893939 w 8486013"/>
              <a:gd name="connsiteY1" fmla="*/ 129540 h 129540"/>
              <a:gd name="connsiteX2" fmla="*/ 7766304 w 8486013"/>
              <a:gd name="connsiteY2" fmla="*/ 0 h 129540"/>
              <a:gd name="connsiteX3" fmla="*/ 7638288 w 8486013"/>
              <a:gd name="connsiteY3" fmla="*/ 128016 h 129540"/>
              <a:gd name="connsiteX4" fmla="*/ 0 w 8486013"/>
              <a:gd name="connsiteY4" fmla="*/ 128016 h 129540"/>
              <a:gd name="connsiteX0" fmla="*/ 8493633 w 8493633"/>
              <a:gd name="connsiteY0" fmla="*/ 127635 h 129540"/>
              <a:gd name="connsiteX1" fmla="*/ 7893939 w 8493633"/>
              <a:gd name="connsiteY1" fmla="*/ 129540 h 129540"/>
              <a:gd name="connsiteX2" fmla="*/ 7766304 w 8493633"/>
              <a:gd name="connsiteY2" fmla="*/ 0 h 129540"/>
              <a:gd name="connsiteX3" fmla="*/ 7638288 w 8493633"/>
              <a:gd name="connsiteY3" fmla="*/ 128016 h 129540"/>
              <a:gd name="connsiteX4" fmla="*/ 0 w 8493633"/>
              <a:gd name="connsiteY4" fmla="*/ 128016 h 129540"/>
              <a:gd name="connsiteX0" fmla="*/ 8493633 w 8493633"/>
              <a:gd name="connsiteY0" fmla="*/ 133350 h 133350"/>
              <a:gd name="connsiteX1" fmla="*/ 7893939 w 8493633"/>
              <a:gd name="connsiteY1" fmla="*/ 129540 h 133350"/>
              <a:gd name="connsiteX2" fmla="*/ 7766304 w 8493633"/>
              <a:gd name="connsiteY2" fmla="*/ 0 h 133350"/>
              <a:gd name="connsiteX3" fmla="*/ 7638288 w 8493633"/>
              <a:gd name="connsiteY3" fmla="*/ 128016 h 133350"/>
              <a:gd name="connsiteX4" fmla="*/ 0 w 8493633"/>
              <a:gd name="connsiteY4" fmla="*/ 128016 h 133350"/>
              <a:gd name="connsiteX0" fmla="*/ 8487918 w 8487918"/>
              <a:gd name="connsiteY0" fmla="*/ 9334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91728 w 8491728"/>
              <a:gd name="connsiteY0" fmla="*/ 12954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11261598 w 11261598"/>
              <a:gd name="connsiteY0" fmla="*/ 129540 h 131826"/>
              <a:gd name="connsiteX1" fmla="*/ 10663809 w 11261598"/>
              <a:gd name="connsiteY1" fmla="*/ 129540 h 131826"/>
              <a:gd name="connsiteX2" fmla="*/ 10536174 w 11261598"/>
              <a:gd name="connsiteY2" fmla="*/ 0 h 131826"/>
              <a:gd name="connsiteX3" fmla="*/ 10408158 w 11261598"/>
              <a:gd name="connsiteY3" fmla="*/ 128016 h 131826"/>
              <a:gd name="connsiteX4" fmla="*/ 0 w 11261598"/>
              <a:gd name="connsiteY4" fmla="*/ 131826 h 1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61598" h="131826">
                <a:moveTo>
                  <a:pt x="11261598" y="129540"/>
                </a:moveTo>
                <a:lnTo>
                  <a:pt x="10663809" y="129540"/>
                </a:lnTo>
                <a:lnTo>
                  <a:pt x="10536174" y="0"/>
                </a:lnTo>
                <a:lnTo>
                  <a:pt x="10408158" y="128016"/>
                </a:lnTo>
                <a:lnTo>
                  <a:pt x="0" y="131826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B2397AA-C07C-46C5-9912-65738DB7F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88612"/>
            <a:ext cx="9144000" cy="6400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</p:spTree>
    <p:extLst>
      <p:ext uri="{BB962C8B-B14F-4D97-AF65-F5344CB8AC3E}">
        <p14:creationId xmlns:p14="http://schemas.microsoft.com/office/powerpoint/2010/main" val="4230333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30">
          <p15:clr>
            <a:srgbClr val="FBAE40"/>
          </p15:clr>
        </p15:guide>
        <p15:guide id="2" pos="2718">
          <p15:clr>
            <a:srgbClr val="FBAE40"/>
          </p15:clr>
        </p15:guide>
        <p15:guide id="3" pos="5150">
          <p15:clr>
            <a:srgbClr val="FBAE40"/>
          </p15:clr>
        </p15:guide>
        <p15:guide id="4" pos="4962">
          <p15:clr>
            <a:srgbClr val="FBAE40"/>
          </p15:clr>
        </p15:guide>
        <p15:guide id="5" orient="horz" pos="778">
          <p15:clr>
            <a:srgbClr val="FBAE40"/>
          </p15:clr>
        </p15:guide>
        <p15:guide id="7" orient="horz" pos="3859">
          <p15:clr>
            <a:srgbClr val="FBAE40"/>
          </p15:clr>
        </p15:guide>
        <p15:guide id="8" pos="288">
          <p15:clr>
            <a:srgbClr val="FBAE40"/>
          </p15:clr>
        </p15:guide>
        <p15:guide id="9" pos="7392">
          <p15:clr>
            <a:srgbClr val="FBAE40"/>
          </p15:clr>
        </p15:guide>
        <p15:guide id="10" orient="horz" pos="202">
          <p15:clr>
            <a:srgbClr val="FBAE40"/>
          </p15:clr>
        </p15:guide>
        <p15:guide id="11" orient="horz" pos="411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22AE9-2CA0-45CA-9FBA-0FDF11700D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pic>
        <p:nvPicPr>
          <p:cNvPr id="15" name="Nexus">
            <a:extLst>
              <a:ext uri="{FF2B5EF4-FFF2-40B4-BE49-F238E27FC236}">
                <a16:creationId xmlns:a16="http://schemas.microsoft.com/office/drawing/2014/main" id="{52204DDE-1CFF-4147-9C4B-3B789029E6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03635" y="288612"/>
            <a:ext cx="640080" cy="640080"/>
          </a:xfrm>
          <a:prstGeom prst="rect">
            <a:avLst/>
          </a:prstGeom>
        </p:spPr>
      </p:pic>
      <p:sp>
        <p:nvSpPr>
          <p:cNvPr id="8" name="Footnotes">
            <a:extLst>
              <a:ext uri="{FF2B5EF4-FFF2-40B4-BE49-F238E27FC236}">
                <a16:creationId xmlns:a16="http://schemas.microsoft.com/office/drawing/2014/main" id="{1B386CFA-E55D-6041-A2A0-FE333518491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1" y="6217920"/>
            <a:ext cx="11274551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E1FDB9C-7912-4344-AA8B-6D088842BA34}"/>
              </a:ext>
            </a:extLst>
          </p:cNvPr>
          <p:cNvSpPr/>
          <p:nvPr userDrawn="1"/>
        </p:nvSpPr>
        <p:spPr>
          <a:xfrm>
            <a:off x="470154" y="829818"/>
            <a:ext cx="11261598" cy="131826"/>
          </a:xfrm>
          <a:custGeom>
            <a:avLst/>
            <a:gdLst>
              <a:gd name="connsiteX0" fmla="*/ 8491728 w 8491728"/>
              <a:gd name="connsiteY0" fmla="*/ 121920 h 128016"/>
              <a:gd name="connsiteX1" fmla="*/ 7888224 w 8491728"/>
              <a:gd name="connsiteY1" fmla="*/ 121920 h 128016"/>
              <a:gd name="connsiteX2" fmla="*/ 7766304 w 8491728"/>
              <a:gd name="connsiteY2" fmla="*/ 0 h 128016"/>
              <a:gd name="connsiteX3" fmla="*/ 7638288 w 8491728"/>
              <a:gd name="connsiteY3" fmla="*/ 128016 h 128016"/>
              <a:gd name="connsiteX4" fmla="*/ 0 w 8491728"/>
              <a:gd name="connsiteY4" fmla="*/ 128016 h 128016"/>
              <a:gd name="connsiteX0" fmla="*/ 8491728 w 8491728"/>
              <a:gd name="connsiteY0" fmla="*/ 12192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8491728 w 8491728"/>
              <a:gd name="connsiteY0" fmla="*/ 133350 h 133350"/>
              <a:gd name="connsiteX1" fmla="*/ 7893939 w 8491728"/>
              <a:gd name="connsiteY1" fmla="*/ 129540 h 133350"/>
              <a:gd name="connsiteX2" fmla="*/ 7766304 w 8491728"/>
              <a:gd name="connsiteY2" fmla="*/ 0 h 133350"/>
              <a:gd name="connsiteX3" fmla="*/ 7638288 w 8491728"/>
              <a:gd name="connsiteY3" fmla="*/ 128016 h 133350"/>
              <a:gd name="connsiteX4" fmla="*/ 0 w 8491728"/>
              <a:gd name="connsiteY4" fmla="*/ 128016 h 133350"/>
              <a:gd name="connsiteX0" fmla="*/ 8489823 w 8489823"/>
              <a:gd name="connsiteY0" fmla="*/ 127635 h 129540"/>
              <a:gd name="connsiteX1" fmla="*/ 7893939 w 8489823"/>
              <a:gd name="connsiteY1" fmla="*/ 129540 h 129540"/>
              <a:gd name="connsiteX2" fmla="*/ 7766304 w 8489823"/>
              <a:gd name="connsiteY2" fmla="*/ 0 h 129540"/>
              <a:gd name="connsiteX3" fmla="*/ 7638288 w 8489823"/>
              <a:gd name="connsiteY3" fmla="*/ 128016 h 129540"/>
              <a:gd name="connsiteX4" fmla="*/ 0 w 8489823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5730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6013 w 8486013"/>
              <a:gd name="connsiteY0" fmla="*/ 127635 h 129540"/>
              <a:gd name="connsiteX1" fmla="*/ 7893939 w 8486013"/>
              <a:gd name="connsiteY1" fmla="*/ 129540 h 129540"/>
              <a:gd name="connsiteX2" fmla="*/ 7766304 w 8486013"/>
              <a:gd name="connsiteY2" fmla="*/ 0 h 129540"/>
              <a:gd name="connsiteX3" fmla="*/ 7638288 w 8486013"/>
              <a:gd name="connsiteY3" fmla="*/ 128016 h 129540"/>
              <a:gd name="connsiteX4" fmla="*/ 0 w 8486013"/>
              <a:gd name="connsiteY4" fmla="*/ 128016 h 129540"/>
              <a:gd name="connsiteX0" fmla="*/ 8493633 w 8493633"/>
              <a:gd name="connsiteY0" fmla="*/ 127635 h 129540"/>
              <a:gd name="connsiteX1" fmla="*/ 7893939 w 8493633"/>
              <a:gd name="connsiteY1" fmla="*/ 129540 h 129540"/>
              <a:gd name="connsiteX2" fmla="*/ 7766304 w 8493633"/>
              <a:gd name="connsiteY2" fmla="*/ 0 h 129540"/>
              <a:gd name="connsiteX3" fmla="*/ 7638288 w 8493633"/>
              <a:gd name="connsiteY3" fmla="*/ 128016 h 129540"/>
              <a:gd name="connsiteX4" fmla="*/ 0 w 8493633"/>
              <a:gd name="connsiteY4" fmla="*/ 128016 h 129540"/>
              <a:gd name="connsiteX0" fmla="*/ 8493633 w 8493633"/>
              <a:gd name="connsiteY0" fmla="*/ 133350 h 133350"/>
              <a:gd name="connsiteX1" fmla="*/ 7893939 w 8493633"/>
              <a:gd name="connsiteY1" fmla="*/ 129540 h 133350"/>
              <a:gd name="connsiteX2" fmla="*/ 7766304 w 8493633"/>
              <a:gd name="connsiteY2" fmla="*/ 0 h 133350"/>
              <a:gd name="connsiteX3" fmla="*/ 7638288 w 8493633"/>
              <a:gd name="connsiteY3" fmla="*/ 128016 h 133350"/>
              <a:gd name="connsiteX4" fmla="*/ 0 w 8493633"/>
              <a:gd name="connsiteY4" fmla="*/ 128016 h 133350"/>
              <a:gd name="connsiteX0" fmla="*/ 8487918 w 8487918"/>
              <a:gd name="connsiteY0" fmla="*/ 9334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91728 w 8491728"/>
              <a:gd name="connsiteY0" fmla="*/ 12954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11261598 w 11261598"/>
              <a:gd name="connsiteY0" fmla="*/ 129540 h 131826"/>
              <a:gd name="connsiteX1" fmla="*/ 10663809 w 11261598"/>
              <a:gd name="connsiteY1" fmla="*/ 129540 h 131826"/>
              <a:gd name="connsiteX2" fmla="*/ 10536174 w 11261598"/>
              <a:gd name="connsiteY2" fmla="*/ 0 h 131826"/>
              <a:gd name="connsiteX3" fmla="*/ 10408158 w 11261598"/>
              <a:gd name="connsiteY3" fmla="*/ 128016 h 131826"/>
              <a:gd name="connsiteX4" fmla="*/ 0 w 11261598"/>
              <a:gd name="connsiteY4" fmla="*/ 131826 h 1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61598" h="131826">
                <a:moveTo>
                  <a:pt x="11261598" y="129540"/>
                </a:moveTo>
                <a:lnTo>
                  <a:pt x="10663809" y="129540"/>
                </a:lnTo>
                <a:lnTo>
                  <a:pt x="10536174" y="0"/>
                </a:lnTo>
                <a:lnTo>
                  <a:pt x="10408158" y="128016"/>
                </a:lnTo>
                <a:lnTo>
                  <a:pt x="0" y="131826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69C318-2A47-EE09-3BE4-28F33AA4F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4440"/>
            <a:ext cx="11274552" cy="489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8453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8" userDrawn="1">
          <p15:clr>
            <a:srgbClr val="FBAE40"/>
          </p15:clr>
        </p15:guide>
        <p15:guide id="3" orient="horz" pos="3859" userDrawn="1">
          <p15:clr>
            <a:srgbClr val="FBAE40"/>
          </p15:clr>
        </p15:guide>
        <p15:guide id="4" pos="288" userDrawn="1">
          <p15:clr>
            <a:srgbClr val="FBAE40"/>
          </p15:clr>
        </p15:guide>
        <p15:guide id="5" pos="7392" userDrawn="1">
          <p15:clr>
            <a:srgbClr val="FBAE40"/>
          </p15:clr>
        </p15:guide>
        <p15:guide id="6" orient="horz" pos="202" userDrawn="1">
          <p15:clr>
            <a:srgbClr val="FBAE40"/>
          </p15:clr>
        </p15:guide>
        <p15:guide id="7" orient="horz" pos="411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758353-FE5A-440A-A6DD-54AD2D8EA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pic>
        <p:nvPicPr>
          <p:cNvPr id="17" name="Nexus">
            <a:extLst>
              <a:ext uri="{FF2B5EF4-FFF2-40B4-BE49-F238E27FC236}">
                <a16:creationId xmlns:a16="http://schemas.microsoft.com/office/drawing/2014/main" id="{6ED9DB2B-88F7-984C-B1BD-B8EE0E5A55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03635" y="288612"/>
            <a:ext cx="640080" cy="640080"/>
          </a:xfrm>
          <a:prstGeom prst="rect">
            <a:avLst/>
          </a:prstGeom>
        </p:spPr>
      </p:pic>
      <p:sp>
        <p:nvSpPr>
          <p:cNvPr id="3" name="Content Placeholder 1"/>
          <p:cNvSpPr>
            <a:spLocks noGrp="1"/>
          </p:cNvSpPr>
          <p:nvPr userDrawn="1">
            <p:ph sz="half" idx="1"/>
          </p:nvPr>
        </p:nvSpPr>
        <p:spPr>
          <a:xfrm>
            <a:off x="457200" y="1234440"/>
            <a:ext cx="3557016" cy="489172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 userDrawn="1">
            <p:ph sz="half" idx="2"/>
          </p:nvPr>
        </p:nvSpPr>
        <p:spPr>
          <a:xfrm>
            <a:off x="4317492" y="1234440"/>
            <a:ext cx="7417308" cy="489172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notes">
            <a:extLst>
              <a:ext uri="{FF2B5EF4-FFF2-40B4-BE49-F238E27FC236}">
                <a16:creationId xmlns:a16="http://schemas.microsoft.com/office/drawing/2014/main" id="{C29B4469-0E3B-1648-97D9-6CC5A5F150B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1" y="6217920"/>
            <a:ext cx="11277600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7000EF5-C968-4A1C-8C86-A5D88D539289}"/>
              </a:ext>
            </a:extLst>
          </p:cNvPr>
          <p:cNvSpPr/>
          <p:nvPr userDrawn="1"/>
        </p:nvSpPr>
        <p:spPr>
          <a:xfrm>
            <a:off x="470154" y="829818"/>
            <a:ext cx="11261598" cy="131826"/>
          </a:xfrm>
          <a:custGeom>
            <a:avLst/>
            <a:gdLst>
              <a:gd name="connsiteX0" fmla="*/ 8491728 w 8491728"/>
              <a:gd name="connsiteY0" fmla="*/ 121920 h 128016"/>
              <a:gd name="connsiteX1" fmla="*/ 7888224 w 8491728"/>
              <a:gd name="connsiteY1" fmla="*/ 121920 h 128016"/>
              <a:gd name="connsiteX2" fmla="*/ 7766304 w 8491728"/>
              <a:gd name="connsiteY2" fmla="*/ 0 h 128016"/>
              <a:gd name="connsiteX3" fmla="*/ 7638288 w 8491728"/>
              <a:gd name="connsiteY3" fmla="*/ 128016 h 128016"/>
              <a:gd name="connsiteX4" fmla="*/ 0 w 8491728"/>
              <a:gd name="connsiteY4" fmla="*/ 128016 h 128016"/>
              <a:gd name="connsiteX0" fmla="*/ 8491728 w 8491728"/>
              <a:gd name="connsiteY0" fmla="*/ 12192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8491728 w 8491728"/>
              <a:gd name="connsiteY0" fmla="*/ 133350 h 133350"/>
              <a:gd name="connsiteX1" fmla="*/ 7893939 w 8491728"/>
              <a:gd name="connsiteY1" fmla="*/ 129540 h 133350"/>
              <a:gd name="connsiteX2" fmla="*/ 7766304 w 8491728"/>
              <a:gd name="connsiteY2" fmla="*/ 0 h 133350"/>
              <a:gd name="connsiteX3" fmla="*/ 7638288 w 8491728"/>
              <a:gd name="connsiteY3" fmla="*/ 128016 h 133350"/>
              <a:gd name="connsiteX4" fmla="*/ 0 w 8491728"/>
              <a:gd name="connsiteY4" fmla="*/ 128016 h 133350"/>
              <a:gd name="connsiteX0" fmla="*/ 8489823 w 8489823"/>
              <a:gd name="connsiteY0" fmla="*/ 127635 h 129540"/>
              <a:gd name="connsiteX1" fmla="*/ 7893939 w 8489823"/>
              <a:gd name="connsiteY1" fmla="*/ 129540 h 129540"/>
              <a:gd name="connsiteX2" fmla="*/ 7766304 w 8489823"/>
              <a:gd name="connsiteY2" fmla="*/ 0 h 129540"/>
              <a:gd name="connsiteX3" fmla="*/ 7638288 w 8489823"/>
              <a:gd name="connsiteY3" fmla="*/ 128016 h 129540"/>
              <a:gd name="connsiteX4" fmla="*/ 0 w 8489823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5730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6013 w 8486013"/>
              <a:gd name="connsiteY0" fmla="*/ 127635 h 129540"/>
              <a:gd name="connsiteX1" fmla="*/ 7893939 w 8486013"/>
              <a:gd name="connsiteY1" fmla="*/ 129540 h 129540"/>
              <a:gd name="connsiteX2" fmla="*/ 7766304 w 8486013"/>
              <a:gd name="connsiteY2" fmla="*/ 0 h 129540"/>
              <a:gd name="connsiteX3" fmla="*/ 7638288 w 8486013"/>
              <a:gd name="connsiteY3" fmla="*/ 128016 h 129540"/>
              <a:gd name="connsiteX4" fmla="*/ 0 w 8486013"/>
              <a:gd name="connsiteY4" fmla="*/ 128016 h 129540"/>
              <a:gd name="connsiteX0" fmla="*/ 8493633 w 8493633"/>
              <a:gd name="connsiteY0" fmla="*/ 127635 h 129540"/>
              <a:gd name="connsiteX1" fmla="*/ 7893939 w 8493633"/>
              <a:gd name="connsiteY1" fmla="*/ 129540 h 129540"/>
              <a:gd name="connsiteX2" fmla="*/ 7766304 w 8493633"/>
              <a:gd name="connsiteY2" fmla="*/ 0 h 129540"/>
              <a:gd name="connsiteX3" fmla="*/ 7638288 w 8493633"/>
              <a:gd name="connsiteY3" fmla="*/ 128016 h 129540"/>
              <a:gd name="connsiteX4" fmla="*/ 0 w 8493633"/>
              <a:gd name="connsiteY4" fmla="*/ 128016 h 129540"/>
              <a:gd name="connsiteX0" fmla="*/ 8493633 w 8493633"/>
              <a:gd name="connsiteY0" fmla="*/ 133350 h 133350"/>
              <a:gd name="connsiteX1" fmla="*/ 7893939 w 8493633"/>
              <a:gd name="connsiteY1" fmla="*/ 129540 h 133350"/>
              <a:gd name="connsiteX2" fmla="*/ 7766304 w 8493633"/>
              <a:gd name="connsiteY2" fmla="*/ 0 h 133350"/>
              <a:gd name="connsiteX3" fmla="*/ 7638288 w 8493633"/>
              <a:gd name="connsiteY3" fmla="*/ 128016 h 133350"/>
              <a:gd name="connsiteX4" fmla="*/ 0 w 8493633"/>
              <a:gd name="connsiteY4" fmla="*/ 128016 h 133350"/>
              <a:gd name="connsiteX0" fmla="*/ 8487918 w 8487918"/>
              <a:gd name="connsiteY0" fmla="*/ 9334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91728 w 8491728"/>
              <a:gd name="connsiteY0" fmla="*/ 12954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11261598 w 11261598"/>
              <a:gd name="connsiteY0" fmla="*/ 129540 h 131826"/>
              <a:gd name="connsiteX1" fmla="*/ 10663809 w 11261598"/>
              <a:gd name="connsiteY1" fmla="*/ 129540 h 131826"/>
              <a:gd name="connsiteX2" fmla="*/ 10536174 w 11261598"/>
              <a:gd name="connsiteY2" fmla="*/ 0 h 131826"/>
              <a:gd name="connsiteX3" fmla="*/ 10408158 w 11261598"/>
              <a:gd name="connsiteY3" fmla="*/ 128016 h 131826"/>
              <a:gd name="connsiteX4" fmla="*/ 0 w 11261598"/>
              <a:gd name="connsiteY4" fmla="*/ 131826 h 1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61598" h="131826">
                <a:moveTo>
                  <a:pt x="11261598" y="129540"/>
                </a:moveTo>
                <a:lnTo>
                  <a:pt x="10663809" y="129540"/>
                </a:lnTo>
                <a:lnTo>
                  <a:pt x="10536174" y="0"/>
                </a:lnTo>
                <a:lnTo>
                  <a:pt x="10408158" y="128016"/>
                </a:lnTo>
                <a:lnTo>
                  <a:pt x="0" y="131826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95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30">
          <p15:clr>
            <a:srgbClr val="FBAE40"/>
          </p15:clr>
        </p15:guide>
        <p15:guide id="2" pos="2718">
          <p15:clr>
            <a:srgbClr val="FBAE40"/>
          </p15:clr>
        </p15:guide>
        <p15:guide id="5" orient="horz" pos="778">
          <p15:clr>
            <a:srgbClr val="FBAE40"/>
          </p15:clr>
        </p15:guide>
        <p15:guide id="7" orient="horz" pos="3859">
          <p15:clr>
            <a:srgbClr val="FBAE40"/>
          </p15:clr>
        </p15:guide>
        <p15:guide id="8" pos="288">
          <p15:clr>
            <a:srgbClr val="FBAE40"/>
          </p15:clr>
        </p15:guide>
        <p15:guide id="9" pos="7392">
          <p15:clr>
            <a:srgbClr val="FBAE40"/>
          </p15:clr>
        </p15:guide>
        <p15:guide id="10" orient="horz" pos="202">
          <p15:clr>
            <a:srgbClr val="FBAE40"/>
          </p15:clr>
        </p15:guide>
        <p15:guide id="11" orient="horz" pos="411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758353-FE5A-440A-A6DD-54AD2D8EA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pic>
        <p:nvPicPr>
          <p:cNvPr id="12" name="Nexus">
            <a:extLst>
              <a:ext uri="{FF2B5EF4-FFF2-40B4-BE49-F238E27FC236}">
                <a16:creationId xmlns:a16="http://schemas.microsoft.com/office/drawing/2014/main" id="{1B9B8D73-E497-B541-86B1-1506A614B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03635" y="288612"/>
            <a:ext cx="640080" cy="6400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457200" y="1234440"/>
            <a:ext cx="7418832" cy="489172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8177784" y="1234440"/>
            <a:ext cx="3557016" cy="489172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notes">
            <a:extLst>
              <a:ext uri="{FF2B5EF4-FFF2-40B4-BE49-F238E27FC236}">
                <a16:creationId xmlns:a16="http://schemas.microsoft.com/office/drawing/2014/main" id="{1F6B1A05-982E-2248-8A4C-D035BD78B28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1" y="6217920"/>
            <a:ext cx="11277600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5907A13-E6AE-4DC1-9525-08B1C615692E}"/>
              </a:ext>
            </a:extLst>
          </p:cNvPr>
          <p:cNvSpPr/>
          <p:nvPr userDrawn="1"/>
        </p:nvSpPr>
        <p:spPr>
          <a:xfrm>
            <a:off x="470154" y="829818"/>
            <a:ext cx="11261598" cy="131826"/>
          </a:xfrm>
          <a:custGeom>
            <a:avLst/>
            <a:gdLst>
              <a:gd name="connsiteX0" fmla="*/ 8491728 w 8491728"/>
              <a:gd name="connsiteY0" fmla="*/ 121920 h 128016"/>
              <a:gd name="connsiteX1" fmla="*/ 7888224 w 8491728"/>
              <a:gd name="connsiteY1" fmla="*/ 121920 h 128016"/>
              <a:gd name="connsiteX2" fmla="*/ 7766304 w 8491728"/>
              <a:gd name="connsiteY2" fmla="*/ 0 h 128016"/>
              <a:gd name="connsiteX3" fmla="*/ 7638288 w 8491728"/>
              <a:gd name="connsiteY3" fmla="*/ 128016 h 128016"/>
              <a:gd name="connsiteX4" fmla="*/ 0 w 8491728"/>
              <a:gd name="connsiteY4" fmla="*/ 128016 h 128016"/>
              <a:gd name="connsiteX0" fmla="*/ 8491728 w 8491728"/>
              <a:gd name="connsiteY0" fmla="*/ 12192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8491728 w 8491728"/>
              <a:gd name="connsiteY0" fmla="*/ 133350 h 133350"/>
              <a:gd name="connsiteX1" fmla="*/ 7893939 w 8491728"/>
              <a:gd name="connsiteY1" fmla="*/ 129540 h 133350"/>
              <a:gd name="connsiteX2" fmla="*/ 7766304 w 8491728"/>
              <a:gd name="connsiteY2" fmla="*/ 0 h 133350"/>
              <a:gd name="connsiteX3" fmla="*/ 7638288 w 8491728"/>
              <a:gd name="connsiteY3" fmla="*/ 128016 h 133350"/>
              <a:gd name="connsiteX4" fmla="*/ 0 w 8491728"/>
              <a:gd name="connsiteY4" fmla="*/ 128016 h 133350"/>
              <a:gd name="connsiteX0" fmla="*/ 8489823 w 8489823"/>
              <a:gd name="connsiteY0" fmla="*/ 127635 h 129540"/>
              <a:gd name="connsiteX1" fmla="*/ 7893939 w 8489823"/>
              <a:gd name="connsiteY1" fmla="*/ 129540 h 129540"/>
              <a:gd name="connsiteX2" fmla="*/ 7766304 w 8489823"/>
              <a:gd name="connsiteY2" fmla="*/ 0 h 129540"/>
              <a:gd name="connsiteX3" fmla="*/ 7638288 w 8489823"/>
              <a:gd name="connsiteY3" fmla="*/ 128016 h 129540"/>
              <a:gd name="connsiteX4" fmla="*/ 0 w 8489823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5730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6013 w 8486013"/>
              <a:gd name="connsiteY0" fmla="*/ 127635 h 129540"/>
              <a:gd name="connsiteX1" fmla="*/ 7893939 w 8486013"/>
              <a:gd name="connsiteY1" fmla="*/ 129540 h 129540"/>
              <a:gd name="connsiteX2" fmla="*/ 7766304 w 8486013"/>
              <a:gd name="connsiteY2" fmla="*/ 0 h 129540"/>
              <a:gd name="connsiteX3" fmla="*/ 7638288 w 8486013"/>
              <a:gd name="connsiteY3" fmla="*/ 128016 h 129540"/>
              <a:gd name="connsiteX4" fmla="*/ 0 w 8486013"/>
              <a:gd name="connsiteY4" fmla="*/ 128016 h 129540"/>
              <a:gd name="connsiteX0" fmla="*/ 8493633 w 8493633"/>
              <a:gd name="connsiteY0" fmla="*/ 127635 h 129540"/>
              <a:gd name="connsiteX1" fmla="*/ 7893939 w 8493633"/>
              <a:gd name="connsiteY1" fmla="*/ 129540 h 129540"/>
              <a:gd name="connsiteX2" fmla="*/ 7766304 w 8493633"/>
              <a:gd name="connsiteY2" fmla="*/ 0 h 129540"/>
              <a:gd name="connsiteX3" fmla="*/ 7638288 w 8493633"/>
              <a:gd name="connsiteY3" fmla="*/ 128016 h 129540"/>
              <a:gd name="connsiteX4" fmla="*/ 0 w 8493633"/>
              <a:gd name="connsiteY4" fmla="*/ 128016 h 129540"/>
              <a:gd name="connsiteX0" fmla="*/ 8493633 w 8493633"/>
              <a:gd name="connsiteY0" fmla="*/ 133350 h 133350"/>
              <a:gd name="connsiteX1" fmla="*/ 7893939 w 8493633"/>
              <a:gd name="connsiteY1" fmla="*/ 129540 h 133350"/>
              <a:gd name="connsiteX2" fmla="*/ 7766304 w 8493633"/>
              <a:gd name="connsiteY2" fmla="*/ 0 h 133350"/>
              <a:gd name="connsiteX3" fmla="*/ 7638288 w 8493633"/>
              <a:gd name="connsiteY3" fmla="*/ 128016 h 133350"/>
              <a:gd name="connsiteX4" fmla="*/ 0 w 8493633"/>
              <a:gd name="connsiteY4" fmla="*/ 128016 h 133350"/>
              <a:gd name="connsiteX0" fmla="*/ 8487918 w 8487918"/>
              <a:gd name="connsiteY0" fmla="*/ 9334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91728 w 8491728"/>
              <a:gd name="connsiteY0" fmla="*/ 12954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11261598 w 11261598"/>
              <a:gd name="connsiteY0" fmla="*/ 129540 h 131826"/>
              <a:gd name="connsiteX1" fmla="*/ 10663809 w 11261598"/>
              <a:gd name="connsiteY1" fmla="*/ 129540 h 131826"/>
              <a:gd name="connsiteX2" fmla="*/ 10536174 w 11261598"/>
              <a:gd name="connsiteY2" fmla="*/ 0 h 131826"/>
              <a:gd name="connsiteX3" fmla="*/ 10408158 w 11261598"/>
              <a:gd name="connsiteY3" fmla="*/ 128016 h 131826"/>
              <a:gd name="connsiteX4" fmla="*/ 0 w 11261598"/>
              <a:gd name="connsiteY4" fmla="*/ 131826 h 1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61598" h="131826">
                <a:moveTo>
                  <a:pt x="11261598" y="129540"/>
                </a:moveTo>
                <a:lnTo>
                  <a:pt x="10663809" y="129540"/>
                </a:lnTo>
                <a:lnTo>
                  <a:pt x="10536174" y="0"/>
                </a:lnTo>
                <a:lnTo>
                  <a:pt x="10408158" y="128016"/>
                </a:lnTo>
                <a:lnTo>
                  <a:pt x="0" y="131826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47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5150">
          <p15:clr>
            <a:srgbClr val="FBAE40"/>
          </p15:clr>
        </p15:guide>
        <p15:guide id="4" pos="4962">
          <p15:clr>
            <a:srgbClr val="FBAE40"/>
          </p15:clr>
        </p15:guide>
        <p15:guide id="5" orient="horz" pos="778">
          <p15:clr>
            <a:srgbClr val="FBAE40"/>
          </p15:clr>
        </p15:guide>
        <p15:guide id="7" orient="horz" pos="3859">
          <p15:clr>
            <a:srgbClr val="FBAE40"/>
          </p15:clr>
        </p15:guide>
        <p15:guide id="8" pos="288">
          <p15:clr>
            <a:srgbClr val="FBAE40"/>
          </p15:clr>
        </p15:guide>
        <p15:guide id="9" pos="7392">
          <p15:clr>
            <a:srgbClr val="FBAE40"/>
          </p15:clr>
        </p15:guide>
        <p15:guide id="10" orient="horz" pos="202">
          <p15:clr>
            <a:srgbClr val="FBAE40"/>
          </p15:clr>
        </p15:guide>
        <p15:guide id="11" orient="horz" pos="411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BD9F-E126-4A6F-ADD7-89B9A7189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pic>
        <p:nvPicPr>
          <p:cNvPr id="19" name="Nexus">
            <a:extLst>
              <a:ext uri="{FF2B5EF4-FFF2-40B4-BE49-F238E27FC236}">
                <a16:creationId xmlns:a16="http://schemas.microsoft.com/office/drawing/2014/main" id="{988F7DC9-D558-0A43-AF71-47A32F07C5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03635" y="288612"/>
            <a:ext cx="640080" cy="64008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 userDrawn="1">
            <p:ph sz="half" idx="2"/>
          </p:nvPr>
        </p:nvSpPr>
        <p:spPr>
          <a:xfrm>
            <a:off x="457200" y="1235075"/>
            <a:ext cx="5486400" cy="4891089"/>
          </a:xfrm>
          <a:ln w="3175">
            <a:solidFill>
              <a:srgbClr val="172430"/>
            </a:solidFill>
          </a:ln>
        </p:spPr>
        <p:txBody>
          <a:bodyPr lIns="91440" tIns="548640" rIns="91440" bIns="27432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/>
          <p:cNvSpPr>
            <a:spLocks noGrp="1"/>
          </p:cNvSpPr>
          <p:nvPr userDrawn="1">
            <p:ph type="body" idx="1" hasCustomPrompt="1"/>
          </p:nvPr>
        </p:nvSpPr>
        <p:spPr>
          <a:xfrm>
            <a:off x="457200" y="1235074"/>
            <a:ext cx="5486400" cy="369332"/>
          </a:xfrm>
          <a:solidFill>
            <a:schemeClr val="accent1"/>
          </a:solidFill>
        </p:spPr>
        <p:txBody>
          <a:bodyPr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6" name="Content Placeholder 4"/>
          <p:cNvSpPr>
            <a:spLocks noGrp="1"/>
          </p:cNvSpPr>
          <p:nvPr userDrawn="1">
            <p:ph sz="quarter" idx="4"/>
          </p:nvPr>
        </p:nvSpPr>
        <p:spPr>
          <a:xfrm>
            <a:off x="6245352" y="1235075"/>
            <a:ext cx="5486400" cy="4891089"/>
          </a:xfrm>
          <a:ln w="3175">
            <a:solidFill>
              <a:srgbClr val="172430"/>
            </a:solidFill>
          </a:ln>
        </p:spPr>
        <p:txBody>
          <a:bodyPr lIns="91440" tIns="548640" rIns="91440" bIns="27432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 userDrawn="1">
            <p:ph type="body" sz="quarter" idx="3" hasCustomPrompt="1"/>
          </p:nvPr>
        </p:nvSpPr>
        <p:spPr>
          <a:xfrm>
            <a:off x="6245352" y="1235074"/>
            <a:ext cx="5486400" cy="369332"/>
          </a:xfrm>
          <a:solidFill>
            <a:schemeClr val="accent1"/>
          </a:solidFill>
        </p:spPr>
        <p:txBody>
          <a:bodyPr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12" name="Footnotes">
            <a:extLst>
              <a:ext uri="{FF2B5EF4-FFF2-40B4-BE49-F238E27FC236}">
                <a16:creationId xmlns:a16="http://schemas.microsoft.com/office/drawing/2014/main" id="{A04E5A76-A6FD-CA49-8B50-6A5FAC17060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1" y="6217920"/>
            <a:ext cx="11277600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88931B2-0DC9-463B-BD98-FC60418A00DE}"/>
              </a:ext>
            </a:extLst>
          </p:cNvPr>
          <p:cNvSpPr/>
          <p:nvPr userDrawn="1"/>
        </p:nvSpPr>
        <p:spPr>
          <a:xfrm>
            <a:off x="470154" y="829818"/>
            <a:ext cx="11261598" cy="131826"/>
          </a:xfrm>
          <a:custGeom>
            <a:avLst/>
            <a:gdLst>
              <a:gd name="connsiteX0" fmla="*/ 8491728 w 8491728"/>
              <a:gd name="connsiteY0" fmla="*/ 121920 h 128016"/>
              <a:gd name="connsiteX1" fmla="*/ 7888224 w 8491728"/>
              <a:gd name="connsiteY1" fmla="*/ 121920 h 128016"/>
              <a:gd name="connsiteX2" fmla="*/ 7766304 w 8491728"/>
              <a:gd name="connsiteY2" fmla="*/ 0 h 128016"/>
              <a:gd name="connsiteX3" fmla="*/ 7638288 w 8491728"/>
              <a:gd name="connsiteY3" fmla="*/ 128016 h 128016"/>
              <a:gd name="connsiteX4" fmla="*/ 0 w 8491728"/>
              <a:gd name="connsiteY4" fmla="*/ 128016 h 128016"/>
              <a:gd name="connsiteX0" fmla="*/ 8491728 w 8491728"/>
              <a:gd name="connsiteY0" fmla="*/ 12192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8491728 w 8491728"/>
              <a:gd name="connsiteY0" fmla="*/ 133350 h 133350"/>
              <a:gd name="connsiteX1" fmla="*/ 7893939 w 8491728"/>
              <a:gd name="connsiteY1" fmla="*/ 129540 h 133350"/>
              <a:gd name="connsiteX2" fmla="*/ 7766304 w 8491728"/>
              <a:gd name="connsiteY2" fmla="*/ 0 h 133350"/>
              <a:gd name="connsiteX3" fmla="*/ 7638288 w 8491728"/>
              <a:gd name="connsiteY3" fmla="*/ 128016 h 133350"/>
              <a:gd name="connsiteX4" fmla="*/ 0 w 8491728"/>
              <a:gd name="connsiteY4" fmla="*/ 128016 h 133350"/>
              <a:gd name="connsiteX0" fmla="*/ 8489823 w 8489823"/>
              <a:gd name="connsiteY0" fmla="*/ 127635 h 129540"/>
              <a:gd name="connsiteX1" fmla="*/ 7893939 w 8489823"/>
              <a:gd name="connsiteY1" fmla="*/ 129540 h 129540"/>
              <a:gd name="connsiteX2" fmla="*/ 7766304 w 8489823"/>
              <a:gd name="connsiteY2" fmla="*/ 0 h 129540"/>
              <a:gd name="connsiteX3" fmla="*/ 7638288 w 8489823"/>
              <a:gd name="connsiteY3" fmla="*/ 128016 h 129540"/>
              <a:gd name="connsiteX4" fmla="*/ 0 w 8489823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5730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6013 w 8486013"/>
              <a:gd name="connsiteY0" fmla="*/ 127635 h 129540"/>
              <a:gd name="connsiteX1" fmla="*/ 7893939 w 8486013"/>
              <a:gd name="connsiteY1" fmla="*/ 129540 h 129540"/>
              <a:gd name="connsiteX2" fmla="*/ 7766304 w 8486013"/>
              <a:gd name="connsiteY2" fmla="*/ 0 h 129540"/>
              <a:gd name="connsiteX3" fmla="*/ 7638288 w 8486013"/>
              <a:gd name="connsiteY3" fmla="*/ 128016 h 129540"/>
              <a:gd name="connsiteX4" fmla="*/ 0 w 8486013"/>
              <a:gd name="connsiteY4" fmla="*/ 128016 h 129540"/>
              <a:gd name="connsiteX0" fmla="*/ 8493633 w 8493633"/>
              <a:gd name="connsiteY0" fmla="*/ 127635 h 129540"/>
              <a:gd name="connsiteX1" fmla="*/ 7893939 w 8493633"/>
              <a:gd name="connsiteY1" fmla="*/ 129540 h 129540"/>
              <a:gd name="connsiteX2" fmla="*/ 7766304 w 8493633"/>
              <a:gd name="connsiteY2" fmla="*/ 0 h 129540"/>
              <a:gd name="connsiteX3" fmla="*/ 7638288 w 8493633"/>
              <a:gd name="connsiteY3" fmla="*/ 128016 h 129540"/>
              <a:gd name="connsiteX4" fmla="*/ 0 w 8493633"/>
              <a:gd name="connsiteY4" fmla="*/ 128016 h 129540"/>
              <a:gd name="connsiteX0" fmla="*/ 8493633 w 8493633"/>
              <a:gd name="connsiteY0" fmla="*/ 133350 h 133350"/>
              <a:gd name="connsiteX1" fmla="*/ 7893939 w 8493633"/>
              <a:gd name="connsiteY1" fmla="*/ 129540 h 133350"/>
              <a:gd name="connsiteX2" fmla="*/ 7766304 w 8493633"/>
              <a:gd name="connsiteY2" fmla="*/ 0 h 133350"/>
              <a:gd name="connsiteX3" fmla="*/ 7638288 w 8493633"/>
              <a:gd name="connsiteY3" fmla="*/ 128016 h 133350"/>
              <a:gd name="connsiteX4" fmla="*/ 0 w 8493633"/>
              <a:gd name="connsiteY4" fmla="*/ 128016 h 133350"/>
              <a:gd name="connsiteX0" fmla="*/ 8487918 w 8487918"/>
              <a:gd name="connsiteY0" fmla="*/ 9334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91728 w 8491728"/>
              <a:gd name="connsiteY0" fmla="*/ 12954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11261598 w 11261598"/>
              <a:gd name="connsiteY0" fmla="*/ 129540 h 131826"/>
              <a:gd name="connsiteX1" fmla="*/ 10663809 w 11261598"/>
              <a:gd name="connsiteY1" fmla="*/ 129540 h 131826"/>
              <a:gd name="connsiteX2" fmla="*/ 10536174 w 11261598"/>
              <a:gd name="connsiteY2" fmla="*/ 0 h 131826"/>
              <a:gd name="connsiteX3" fmla="*/ 10408158 w 11261598"/>
              <a:gd name="connsiteY3" fmla="*/ 128016 h 131826"/>
              <a:gd name="connsiteX4" fmla="*/ 0 w 11261598"/>
              <a:gd name="connsiteY4" fmla="*/ 131826 h 1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61598" h="131826">
                <a:moveTo>
                  <a:pt x="11261598" y="129540"/>
                </a:moveTo>
                <a:lnTo>
                  <a:pt x="10663809" y="129540"/>
                </a:lnTo>
                <a:lnTo>
                  <a:pt x="10536174" y="0"/>
                </a:lnTo>
                <a:lnTo>
                  <a:pt x="10408158" y="128016"/>
                </a:lnTo>
                <a:lnTo>
                  <a:pt x="0" y="131826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3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4">
          <p15:clr>
            <a:srgbClr val="FBAE40"/>
          </p15:clr>
        </p15:guide>
        <p15:guide id="2" pos="3936">
          <p15:clr>
            <a:srgbClr val="FBAE40"/>
          </p15:clr>
        </p15:guide>
        <p15:guide id="3" orient="horz" pos="778">
          <p15:clr>
            <a:srgbClr val="FBAE40"/>
          </p15:clr>
        </p15:guide>
        <p15:guide id="6" orient="horz" pos="3859">
          <p15:clr>
            <a:srgbClr val="FBAE40"/>
          </p15:clr>
        </p15:guide>
        <p15:guide id="7" pos="288">
          <p15:clr>
            <a:srgbClr val="FBAE40"/>
          </p15:clr>
        </p15:guide>
        <p15:guide id="8" pos="7392">
          <p15:clr>
            <a:srgbClr val="FBAE40"/>
          </p15:clr>
        </p15:guide>
        <p15:guide id="9" orient="horz" pos="202">
          <p15:clr>
            <a:srgbClr val="FBAE40"/>
          </p15:clr>
        </p15:guide>
        <p15:guide id="10" orient="horz" pos="411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BD9F-E126-4A6F-ADD7-89B9A7189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pic>
        <p:nvPicPr>
          <p:cNvPr id="18" name="Nexus">
            <a:extLst>
              <a:ext uri="{FF2B5EF4-FFF2-40B4-BE49-F238E27FC236}">
                <a16:creationId xmlns:a16="http://schemas.microsoft.com/office/drawing/2014/main" id="{1665E4E1-C130-5247-A2B9-4D6A5CCC6D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03635" y="288612"/>
            <a:ext cx="640080" cy="64008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 userDrawn="1">
            <p:ph sz="half" idx="2"/>
          </p:nvPr>
        </p:nvSpPr>
        <p:spPr>
          <a:xfrm>
            <a:off x="457200" y="1235075"/>
            <a:ext cx="3557016" cy="4891089"/>
          </a:xfrm>
          <a:ln w="3175">
            <a:solidFill>
              <a:srgbClr val="172430"/>
            </a:solidFill>
          </a:ln>
        </p:spPr>
        <p:txBody>
          <a:bodyPr lIns="91440" tIns="548640" rIns="91440" bIns="9144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/>
          <p:cNvSpPr>
            <a:spLocks noGrp="1"/>
          </p:cNvSpPr>
          <p:nvPr userDrawn="1">
            <p:ph type="body" idx="1" hasCustomPrompt="1"/>
          </p:nvPr>
        </p:nvSpPr>
        <p:spPr>
          <a:xfrm>
            <a:off x="457200" y="1235074"/>
            <a:ext cx="3557016" cy="369332"/>
          </a:xfrm>
          <a:solidFill>
            <a:schemeClr val="accent1"/>
          </a:solidFill>
        </p:spPr>
        <p:txBody>
          <a:bodyPr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6" name="Content Placeholder 4"/>
          <p:cNvSpPr>
            <a:spLocks noGrp="1"/>
          </p:cNvSpPr>
          <p:nvPr userDrawn="1">
            <p:ph sz="quarter" idx="4"/>
          </p:nvPr>
        </p:nvSpPr>
        <p:spPr>
          <a:xfrm>
            <a:off x="4317492" y="1235075"/>
            <a:ext cx="3557016" cy="4891089"/>
          </a:xfrm>
          <a:ln w="3175">
            <a:solidFill>
              <a:srgbClr val="172430"/>
            </a:solidFill>
          </a:ln>
        </p:spPr>
        <p:txBody>
          <a:bodyPr lIns="91440" tIns="548640" rIns="91440" bIns="9144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 userDrawn="1">
            <p:ph type="body" sz="quarter" idx="3" hasCustomPrompt="1"/>
          </p:nvPr>
        </p:nvSpPr>
        <p:spPr>
          <a:xfrm>
            <a:off x="4317492" y="1235074"/>
            <a:ext cx="3557016" cy="369332"/>
          </a:xfrm>
          <a:solidFill>
            <a:schemeClr val="accent1"/>
          </a:solidFill>
        </p:spPr>
        <p:txBody>
          <a:bodyPr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853F1D21-3608-5140-B442-7A9F5E456F4C}"/>
              </a:ext>
            </a:extLst>
          </p:cNvPr>
          <p:cNvSpPr>
            <a:spLocks noGrp="1"/>
          </p:cNvSpPr>
          <p:nvPr userDrawn="1">
            <p:ph sz="quarter" idx="12"/>
          </p:nvPr>
        </p:nvSpPr>
        <p:spPr>
          <a:xfrm>
            <a:off x="8177784" y="1235075"/>
            <a:ext cx="3557016" cy="4891089"/>
          </a:xfrm>
          <a:ln w="3175">
            <a:solidFill>
              <a:srgbClr val="172430"/>
            </a:solidFill>
          </a:ln>
        </p:spPr>
        <p:txBody>
          <a:bodyPr lIns="91440" tIns="548640" rIns="91440" bIns="9144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755AB54-00F7-B449-AF3F-F5E916C8F34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177784" y="1235074"/>
            <a:ext cx="3557016" cy="369332"/>
          </a:xfrm>
          <a:solidFill>
            <a:schemeClr val="accent1"/>
          </a:solidFill>
        </p:spPr>
        <p:txBody>
          <a:bodyPr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16" name="Footnotes">
            <a:extLst>
              <a:ext uri="{FF2B5EF4-FFF2-40B4-BE49-F238E27FC236}">
                <a16:creationId xmlns:a16="http://schemas.microsoft.com/office/drawing/2014/main" id="{2A4A52FE-A7FE-EA47-ABCE-61876C006C9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57201" y="6217920"/>
            <a:ext cx="11277600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A45EA02-F0D4-4A50-8C42-ED3855D91C45}"/>
              </a:ext>
            </a:extLst>
          </p:cNvPr>
          <p:cNvSpPr/>
          <p:nvPr userDrawn="1"/>
        </p:nvSpPr>
        <p:spPr>
          <a:xfrm>
            <a:off x="470154" y="829818"/>
            <a:ext cx="11261598" cy="131826"/>
          </a:xfrm>
          <a:custGeom>
            <a:avLst/>
            <a:gdLst>
              <a:gd name="connsiteX0" fmla="*/ 8491728 w 8491728"/>
              <a:gd name="connsiteY0" fmla="*/ 121920 h 128016"/>
              <a:gd name="connsiteX1" fmla="*/ 7888224 w 8491728"/>
              <a:gd name="connsiteY1" fmla="*/ 121920 h 128016"/>
              <a:gd name="connsiteX2" fmla="*/ 7766304 w 8491728"/>
              <a:gd name="connsiteY2" fmla="*/ 0 h 128016"/>
              <a:gd name="connsiteX3" fmla="*/ 7638288 w 8491728"/>
              <a:gd name="connsiteY3" fmla="*/ 128016 h 128016"/>
              <a:gd name="connsiteX4" fmla="*/ 0 w 8491728"/>
              <a:gd name="connsiteY4" fmla="*/ 128016 h 128016"/>
              <a:gd name="connsiteX0" fmla="*/ 8491728 w 8491728"/>
              <a:gd name="connsiteY0" fmla="*/ 12192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8491728 w 8491728"/>
              <a:gd name="connsiteY0" fmla="*/ 133350 h 133350"/>
              <a:gd name="connsiteX1" fmla="*/ 7893939 w 8491728"/>
              <a:gd name="connsiteY1" fmla="*/ 129540 h 133350"/>
              <a:gd name="connsiteX2" fmla="*/ 7766304 w 8491728"/>
              <a:gd name="connsiteY2" fmla="*/ 0 h 133350"/>
              <a:gd name="connsiteX3" fmla="*/ 7638288 w 8491728"/>
              <a:gd name="connsiteY3" fmla="*/ 128016 h 133350"/>
              <a:gd name="connsiteX4" fmla="*/ 0 w 8491728"/>
              <a:gd name="connsiteY4" fmla="*/ 128016 h 133350"/>
              <a:gd name="connsiteX0" fmla="*/ 8489823 w 8489823"/>
              <a:gd name="connsiteY0" fmla="*/ 127635 h 129540"/>
              <a:gd name="connsiteX1" fmla="*/ 7893939 w 8489823"/>
              <a:gd name="connsiteY1" fmla="*/ 129540 h 129540"/>
              <a:gd name="connsiteX2" fmla="*/ 7766304 w 8489823"/>
              <a:gd name="connsiteY2" fmla="*/ 0 h 129540"/>
              <a:gd name="connsiteX3" fmla="*/ 7638288 w 8489823"/>
              <a:gd name="connsiteY3" fmla="*/ 128016 h 129540"/>
              <a:gd name="connsiteX4" fmla="*/ 0 w 8489823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5730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6013 w 8486013"/>
              <a:gd name="connsiteY0" fmla="*/ 127635 h 129540"/>
              <a:gd name="connsiteX1" fmla="*/ 7893939 w 8486013"/>
              <a:gd name="connsiteY1" fmla="*/ 129540 h 129540"/>
              <a:gd name="connsiteX2" fmla="*/ 7766304 w 8486013"/>
              <a:gd name="connsiteY2" fmla="*/ 0 h 129540"/>
              <a:gd name="connsiteX3" fmla="*/ 7638288 w 8486013"/>
              <a:gd name="connsiteY3" fmla="*/ 128016 h 129540"/>
              <a:gd name="connsiteX4" fmla="*/ 0 w 8486013"/>
              <a:gd name="connsiteY4" fmla="*/ 128016 h 129540"/>
              <a:gd name="connsiteX0" fmla="*/ 8493633 w 8493633"/>
              <a:gd name="connsiteY0" fmla="*/ 127635 h 129540"/>
              <a:gd name="connsiteX1" fmla="*/ 7893939 w 8493633"/>
              <a:gd name="connsiteY1" fmla="*/ 129540 h 129540"/>
              <a:gd name="connsiteX2" fmla="*/ 7766304 w 8493633"/>
              <a:gd name="connsiteY2" fmla="*/ 0 h 129540"/>
              <a:gd name="connsiteX3" fmla="*/ 7638288 w 8493633"/>
              <a:gd name="connsiteY3" fmla="*/ 128016 h 129540"/>
              <a:gd name="connsiteX4" fmla="*/ 0 w 8493633"/>
              <a:gd name="connsiteY4" fmla="*/ 128016 h 129540"/>
              <a:gd name="connsiteX0" fmla="*/ 8493633 w 8493633"/>
              <a:gd name="connsiteY0" fmla="*/ 133350 h 133350"/>
              <a:gd name="connsiteX1" fmla="*/ 7893939 w 8493633"/>
              <a:gd name="connsiteY1" fmla="*/ 129540 h 133350"/>
              <a:gd name="connsiteX2" fmla="*/ 7766304 w 8493633"/>
              <a:gd name="connsiteY2" fmla="*/ 0 h 133350"/>
              <a:gd name="connsiteX3" fmla="*/ 7638288 w 8493633"/>
              <a:gd name="connsiteY3" fmla="*/ 128016 h 133350"/>
              <a:gd name="connsiteX4" fmla="*/ 0 w 8493633"/>
              <a:gd name="connsiteY4" fmla="*/ 128016 h 133350"/>
              <a:gd name="connsiteX0" fmla="*/ 8487918 w 8487918"/>
              <a:gd name="connsiteY0" fmla="*/ 9334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91728 w 8491728"/>
              <a:gd name="connsiteY0" fmla="*/ 12954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11261598 w 11261598"/>
              <a:gd name="connsiteY0" fmla="*/ 129540 h 131826"/>
              <a:gd name="connsiteX1" fmla="*/ 10663809 w 11261598"/>
              <a:gd name="connsiteY1" fmla="*/ 129540 h 131826"/>
              <a:gd name="connsiteX2" fmla="*/ 10536174 w 11261598"/>
              <a:gd name="connsiteY2" fmla="*/ 0 h 131826"/>
              <a:gd name="connsiteX3" fmla="*/ 10408158 w 11261598"/>
              <a:gd name="connsiteY3" fmla="*/ 128016 h 131826"/>
              <a:gd name="connsiteX4" fmla="*/ 0 w 11261598"/>
              <a:gd name="connsiteY4" fmla="*/ 131826 h 1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61598" h="131826">
                <a:moveTo>
                  <a:pt x="11261598" y="129540"/>
                </a:moveTo>
                <a:lnTo>
                  <a:pt x="10663809" y="129540"/>
                </a:lnTo>
                <a:lnTo>
                  <a:pt x="10536174" y="0"/>
                </a:lnTo>
                <a:lnTo>
                  <a:pt x="10408158" y="128016"/>
                </a:lnTo>
                <a:lnTo>
                  <a:pt x="0" y="131826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06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8">
          <p15:clr>
            <a:srgbClr val="FBAE40"/>
          </p15:clr>
        </p15:guide>
        <p15:guide id="2" pos="2720">
          <p15:clr>
            <a:srgbClr val="FBAE40"/>
          </p15:clr>
        </p15:guide>
        <p15:guide id="3" orient="horz" pos="778">
          <p15:clr>
            <a:srgbClr val="FBAE40"/>
          </p15:clr>
        </p15:guide>
        <p15:guide id="6" orient="horz" pos="3859">
          <p15:clr>
            <a:srgbClr val="FBAE40"/>
          </p15:clr>
        </p15:guide>
        <p15:guide id="7" pos="288">
          <p15:clr>
            <a:srgbClr val="FBAE40"/>
          </p15:clr>
        </p15:guide>
        <p15:guide id="8" pos="7392">
          <p15:clr>
            <a:srgbClr val="FBAE40"/>
          </p15:clr>
        </p15:guide>
        <p15:guide id="9" orient="horz" pos="202">
          <p15:clr>
            <a:srgbClr val="FBAE40"/>
          </p15:clr>
        </p15:guide>
        <p15:guide id="10" orient="horz" pos="4118">
          <p15:clr>
            <a:srgbClr val="FBAE40"/>
          </p15:clr>
        </p15:guide>
        <p15:guide id="11" pos="4960">
          <p15:clr>
            <a:srgbClr val="FBAE40"/>
          </p15:clr>
        </p15:guide>
        <p15:guide id="12" pos="515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BD9F-E126-4A6F-ADD7-89B9A7189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pic>
        <p:nvPicPr>
          <p:cNvPr id="23" name="Nexus">
            <a:extLst>
              <a:ext uri="{FF2B5EF4-FFF2-40B4-BE49-F238E27FC236}">
                <a16:creationId xmlns:a16="http://schemas.microsoft.com/office/drawing/2014/main" id="{66648DA1-3A38-AE40-A576-D01AA8BA7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03635" y="288612"/>
            <a:ext cx="640080" cy="64008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 userDrawn="1">
            <p:ph sz="half" idx="2"/>
          </p:nvPr>
        </p:nvSpPr>
        <p:spPr>
          <a:xfrm>
            <a:off x="457200" y="1235073"/>
            <a:ext cx="5486400" cy="2313432"/>
          </a:xfrm>
          <a:ln w="3175">
            <a:solidFill>
              <a:srgbClr val="172430"/>
            </a:solidFill>
          </a:ln>
        </p:spPr>
        <p:txBody>
          <a:bodyPr lIns="91440" tIns="548640" rIns="91440" bIns="27432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/>
          <p:cNvSpPr>
            <a:spLocks noGrp="1"/>
          </p:cNvSpPr>
          <p:nvPr userDrawn="1">
            <p:ph type="body" idx="1" hasCustomPrompt="1"/>
          </p:nvPr>
        </p:nvSpPr>
        <p:spPr>
          <a:xfrm>
            <a:off x="457200" y="1235074"/>
            <a:ext cx="5486400" cy="369332"/>
          </a:xfrm>
          <a:solidFill>
            <a:schemeClr val="accent1"/>
          </a:solidFill>
        </p:spPr>
        <p:txBody>
          <a:bodyPr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6" name="Content Placeholder 4"/>
          <p:cNvSpPr>
            <a:spLocks noGrp="1"/>
          </p:cNvSpPr>
          <p:nvPr userDrawn="1">
            <p:ph sz="quarter" idx="4"/>
          </p:nvPr>
        </p:nvSpPr>
        <p:spPr>
          <a:xfrm>
            <a:off x="6244505" y="1235073"/>
            <a:ext cx="5486400" cy="2313432"/>
          </a:xfrm>
          <a:ln w="3175">
            <a:solidFill>
              <a:srgbClr val="172430"/>
            </a:solidFill>
          </a:ln>
        </p:spPr>
        <p:txBody>
          <a:bodyPr lIns="91440" tIns="548640" rIns="91440" bIns="27432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 userDrawn="1">
            <p:ph type="body" sz="quarter" idx="3" hasCustomPrompt="1"/>
          </p:nvPr>
        </p:nvSpPr>
        <p:spPr>
          <a:xfrm>
            <a:off x="6244505" y="1235074"/>
            <a:ext cx="5486400" cy="369332"/>
          </a:xfrm>
          <a:solidFill>
            <a:schemeClr val="accent1"/>
          </a:solidFill>
        </p:spPr>
        <p:txBody>
          <a:bodyPr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9E1FF32A-E49E-3146-9819-F9875DCE8689}"/>
              </a:ext>
            </a:extLst>
          </p:cNvPr>
          <p:cNvSpPr>
            <a:spLocks noGrp="1"/>
          </p:cNvSpPr>
          <p:nvPr userDrawn="1">
            <p:ph sz="quarter" idx="12"/>
          </p:nvPr>
        </p:nvSpPr>
        <p:spPr>
          <a:xfrm>
            <a:off x="457200" y="3812731"/>
            <a:ext cx="5486400" cy="2313432"/>
          </a:xfrm>
          <a:ln w="3175">
            <a:solidFill>
              <a:srgbClr val="172430"/>
            </a:solidFill>
          </a:ln>
        </p:spPr>
        <p:txBody>
          <a:bodyPr lIns="91440" tIns="548640" rIns="91440" bIns="27432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1ABB531-5D84-0744-85A0-A23FEB229CB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57200" y="3812731"/>
            <a:ext cx="5486400" cy="369332"/>
          </a:xfrm>
          <a:solidFill>
            <a:schemeClr val="accent1"/>
          </a:solidFill>
        </p:spPr>
        <p:txBody>
          <a:bodyPr wrap="square"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EDCF1356-9E0E-D545-930B-84BF5FC2CB87}"/>
              </a:ext>
            </a:extLst>
          </p:cNvPr>
          <p:cNvSpPr>
            <a:spLocks noGrp="1"/>
          </p:cNvSpPr>
          <p:nvPr userDrawn="1">
            <p:ph sz="quarter" idx="14"/>
          </p:nvPr>
        </p:nvSpPr>
        <p:spPr>
          <a:xfrm>
            <a:off x="6245352" y="3812731"/>
            <a:ext cx="5486400" cy="2313432"/>
          </a:xfrm>
          <a:ln w="3175">
            <a:solidFill>
              <a:srgbClr val="172430"/>
            </a:solidFill>
          </a:ln>
        </p:spPr>
        <p:txBody>
          <a:bodyPr lIns="91440" tIns="548640" rIns="91440" bIns="27432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1353700-7CC2-AB4A-9829-6013F9611ED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45352" y="3812731"/>
            <a:ext cx="5486400" cy="369332"/>
          </a:xfrm>
          <a:solidFill>
            <a:schemeClr val="accent1"/>
          </a:solidFill>
        </p:spPr>
        <p:txBody>
          <a:bodyPr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18" name="Footnotes">
            <a:extLst>
              <a:ext uri="{FF2B5EF4-FFF2-40B4-BE49-F238E27FC236}">
                <a16:creationId xmlns:a16="http://schemas.microsoft.com/office/drawing/2014/main" id="{4D401919-F5C1-AC41-B76A-F53EA477E452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57201" y="6217920"/>
            <a:ext cx="11277600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619A417-2402-47BD-A60E-4F4B5B3BAE5E}"/>
              </a:ext>
            </a:extLst>
          </p:cNvPr>
          <p:cNvSpPr/>
          <p:nvPr userDrawn="1"/>
        </p:nvSpPr>
        <p:spPr>
          <a:xfrm>
            <a:off x="470154" y="829818"/>
            <a:ext cx="11261598" cy="131826"/>
          </a:xfrm>
          <a:custGeom>
            <a:avLst/>
            <a:gdLst>
              <a:gd name="connsiteX0" fmla="*/ 8491728 w 8491728"/>
              <a:gd name="connsiteY0" fmla="*/ 121920 h 128016"/>
              <a:gd name="connsiteX1" fmla="*/ 7888224 w 8491728"/>
              <a:gd name="connsiteY1" fmla="*/ 121920 h 128016"/>
              <a:gd name="connsiteX2" fmla="*/ 7766304 w 8491728"/>
              <a:gd name="connsiteY2" fmla="*/ 0 h 128016"/>
              <a:gd name="connsiteX3" fmla="*/ 7638288 w 8491728"/>
              <a:gd name="connsiteY3" fmla="*/ 128016 h 128016"/>
              <a:gd name="connsiteX4" fmla="*/ 0 w 8491728"/>
              <a:gd name="connsiteY4" fmla="*/ 128016 h 128016"/>
              <a:gd name="connsiteX0" fmla="*/ 8491728 w 8491728"/>
              <a:gd name="connsiteY0" fmla="*/ 12192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8491728 w 8491728"/>
              <a:gd name="connsiteY0" fmla="*/ 133350 h 133350"/>
              <a:gd name="connsiteX1" fmla="*/ 7893939 w 8491728"/>
              <a:gd name="connsiteY1" fmla="*/ 129540 h 133350"/>
              <a:gd name="connsiteX2" fmla="*/ 7766304 w 8491728"/>
              <a:gd name="connsiteY2" fmla="*/ 0 h 133350"/>
              <a:gd name="connsiteX3" fmla="*/ 7638288 w 8491728"/>
              <a:gd name="connsiteY3" fmla="*/ 128016 h 133350"/>
              <a:gd name="connsiteX4" fmla="*/ 0 w 8491728"/>
              <a:gd name="connsiteY4" fmla="*/ 128016 h 133350"/>
              <a:gd name="connsiteX0" fmla="*/ 8489823 w 8489823"/>
              <a:gd name="connsiteY0" fmla="*/ 127635 h 129540"/>
              <a:gd name="connsiteX1" fmla="*/ 7893939 w 8489823"/>
              <a:gd name="connsiteY1" fmla="*/ 129540 h 129540"/>
              <a:gd name="connsiteX2" fmla="*/ 7766304 w 8489823"/>
              <a:gd name="connsiteY2" fmla="*/ 0 h 129540"/>
              <a:gd name="connsiteX3" fmla="*/ 7638288 w 8489823"/>
              <a:gd name="connsiteY3" fmla="*/ 128016 h 129540"/>
              <a:gd name="connsiteX4" fmla="*/ 0 w 8489823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5730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6013 w 8486013"/>
              <a:gd name="connsiteY0" fmla="*/ 127635 h 129540"/>
              <a:gd name="connsiteX1" fmla="*/ 7893939 w 8486013"/>
              <a:gd name="connsiteY1" fmla="*/ 129540 h 129540"/>
              <a:gd name="connsiteX2" fmla="*/ 7766304 w 8486013"/>
              <a:gd name="connsiteY2" fmla="*/ 0 h 129540"/>
              <a:gd name="connsiteX3" fmla="*/ 7638288 w 8486013"/>
              <a:gd name="connsiteY3" fmla="*/ 128016 h 129540"/>
              <a:gd name="connsiteX4" fmla="*/ 0 w 8486013"/>
              <a:gd name="connsiteY4" fmla="*/ 128016 h 129540"/>
              <a:gd name="connsiteX0" fmla="*/ 8493633 w 8493633"/>
              <a:gd name="connsiteY0" fmla="*/ 127635 h 129540"/>
              <a:gd name="connsiteX1" fmla="*/ 7893939 w 8493633"/>
              <a:gd name="connsiteY1" fmla="*/ 129540 h 129540"/>
              <a:gd name="connsiteX2" fmla="*/ 7766304 w 8493633"/>
              <a:gd name="connsiteY2" fmla="*/ 0 h 129540"/>
              <a:gd name="connsiteX3" fmla="*/ 7638288 w 8493633"/>
              <a:gd name="connsiteY3" fmla="*/ 128016 h 129540"/>
              <a:gd name="connsiteX4" fmla="*/ 0 w 8493633"/>
              <a:gd name="connsiteY4" fmla="*/ 128016 h 129540"/>
              <a:gd name="connsiteX0" fmla="*/ 8493633 w 8493633"/>
              <a:gd name="connsiteY0" fmla="*/ 133350 h 133350"/>
              <a:gd name="connsiteX1" fmla="*/ 7893939 w 8493633"/>
              <a:gd name="connsiteY1" fmla="*/ 129540 h 133350"/>
              <a:gd name="connsiteX2" fmla="*/ 7766304 w 8493633"/>
              <a:gd name="connsiteY2" fmla="*/ 0 h 133350"/>
              <a:gd name="connsiteX3" fmla="*/ 7638288 w 8493633"/>
              <a:gd name="connsiteY3" fmla="*/ 128016 h 133350"/>
              <a:gd name="connsiteX4" fmla="*/ 0 w 8493633"/>
              <a:gd name="connsiteY4" fmla="*/ 128016 h 133350"/>
              <a:gd name="connsiteX0" fmla="*/ 8487918 w 8487918"/>
              <a:gd name="connsiteY0" fmla="*/ 9334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91728 w 8491728"/>
              <a:gd name="connsiteY0" fmla="*/ 12954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11261598 w 11261598"/>
              <a:gd name="connsiteY0" fmla="*/ 129540 h 131826"/>
              <a:gd name="connsiteX1" fmla="*/ 10663809 w 11261598"/>
              <a:gd name="connsiteY1" fmla="*/ 129540 h 131826"/>
              <a:gd name="connsiteX2" fmla="*/ 10536174 w 11261598"/>
              <a:gd name="connsiteY2" fmla="*/ 0 h 131826"/>
              <a:gd name="connsiteX3" fmla="*/ 10408158 w 11261598"/>
              <a:gd name="connsiteY3" fmla="*/ 128016 h 131826"/>
              <a:gd name="connsiteX4" fmla="*/ 0 w 11261598"/>
              <a:gd name="connsiteY4" fmla="*/ 131826 h 1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61598" h="131826">
                <a:moveTo>
                  <a:pt x="11261598" y="129540"/>
                </a:moveTo>
                <a:lnTo>
                  <a:pt x="10663809" y="129540"/>
                </a:lnTo>
                <a:lnTo>
                  <a:pt x="10536174" y="0"/>
                </a:lnTo>
                <a:lnTo>
                  <a:pt x="10408158" y="128016"/>
                </a:lnTo>
                <a:lnTo>
                  <a:pt x="0" y="131826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07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4">
          <p15:clr>
            <a:srgbClr val="FBAE40"/>
          </p15:clr>
        </p15:guide>
        <p15:guide id="2" pos="3936">
          <p15:clr>
            <a:srgbClr val="FBAE40"/>
          </p15:clr>
        </p15:guide>
        <p15:guide id="3" orient="horz" pos="778">
          <p15:clr>
            <a:srgbClr val="FBAE40"/>
          </p15:clr>
        </p15:guide>
        <p15:guide id="6" orient="horz" pos="3859">
          <p15:clr>
            <a:srgbClr val="FBAE40"/>
          </p15:clr>
        </p15:guide>
        <p15:guide id="7" pos="288">
          <p15:clr>
            <a:srgbClr val="FBAE40"/>
          </p15:clr>
        </p15:guide>
        <p15:guide id="8" pos="7392">
          <p15:clr>
            <a:srgbClr val="FBAE40"/>
          </p15:clr>
        </p15:guide>
        <p15:guide id="9" orient="horz" pos="202">
          <p15:clr>
            <a:srgbClr val="FBAE40"/>
          </p15:clr>
        </p15:guide>
        <p15:guide id="10" orient="horz" pos="411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BD9F-E126-4A6F-ADD7-89B9A7189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pic>
        <p:nvPicPr>
          <p:cNvPr id="24" name="Nexus">
            <a:extLst>
              <a:ext uri="{FF2B5EF4-FFF2-40B4-BE49-F238E27FC236}">
                <a16:creationId xmlns:a16="http://schemas.microsoft.com/office/drawing/2014/main" id="{AD9FFFE6-3228-BF4E-858B-43900EEBE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03635" y="288612"/>
            <a:ext cx="640080" cy="640080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D739A8D-8980-8C48-8D0D-7056E2553504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57200" y="1235076"/>
            <a:ext cx="11277600" cy="6394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 userDrawn="1">
            <p:ph sz="half" idx="2"/>
          </p:nvPr>
        </p:nvSpPr>
        <p:spPr>
          <a:xfrm>
            <a:off x="457200" y="1920240"/>
            <a:ext cx="5486400" cy="1965960"/>
          </a:xfrm>
          <a:ln w="3175">
            <a:solidFill>
              <a:srgbClr val="172430"/>
            </a:solidFill>
          </a:ln>
        </p:spPr>
        <p:txBody>
          <a:bodyPr lIns="91440" tIns="548640" rIns="91440" bIns="27432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/>
          <p:cNvSpPr>
            <a:spLocks noGrp="1"/>
          </p:cNvSpPr>
          <p:nvPr userDrawn="1">
            <p:ph type="body" idx="1" hasCustomPrompt="1"/>
          </p:nvPr>
        </p:nvSpPr>
        <p:spPr>
          <a:xfrm>
            <a:off x="457200" y="1920240"/>
            <a:ext cx="5486400" cy="369332"/>
          </a:xfrm>
          <a:solidFill>
            <a:schemeClr val="accent1"/>
          </a:solidFill>
        </p:spPr>
        <p:txBody>
          <a:bodyPr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6" name="Content Placeholder 4"/>
          <p:cNvSpPr>
            <a:spLocks noGrp="1"/>
          </p:cNvSpPr>
          <p:nvPr userDrawn="1">
            <p:ph sz="quarter" idx="4"/>
          </p:nvPr>
        </p:nvSpPr>
        <p:spPr>
          <a:xfrm>
            <a:off x="6244505" y="1920240"/>
            <a:ext cx="5486400" cy="1965960"/>
          </a:xfrm>
          <a:ln w="3175">
            <a:solidFill>
              <a:srgbClr val="172430"/>
            </a:solidFill>
          </a:ln>
        </p:spPr>
        <p:txBody>
          <a:bodyPr lIns="91440" tIns="548640" rIns="91440" bIns="27432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 userDrawn="1">
            <p:ph type="body" sz="quarter" idx="3" hasCustomPrompt="1"/>
          </p:nvPr>
        </p:nvSpPr>
        <p:spPr>
          <a:xfrm>
            <a:off x="6244505" y="1920240"/>
            <a:ext cx="5486400" cy="369332"/>
          </a:xfrm>
          <a:solidFill>
            <a:schemeClr val="accent1"/>
          </a:solidFill>
        </p:spPr>
        <p:txBody>
          <a:bodyPr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9E1FF32A-E49E-3146-9819-F9875DCE8689}"/>
              </a:ext>
            </a:extLst>
          </p:cNvPr>
          <p:cNvSpPr>
            <a:spLocks noGrp="1"/>
          </p:cNvSpPr>
          <p:nvPr userDrawn="1">
            <p:ph sz="quarter" idx="12"/>
          </p:nvPr>
        </p:nvSpPr>
        <p:spPr>
          <a:xfrm>
            <a:off x="457200" y="4160203"/>
            <a:ext cx="5486400" cy="1965960"/>
          </a:xfrm>
          <a:ln w="3175">
            <a:solidFill>
              <a:srgbClr val="172430"/>
            </a:solidFill>
          </a:ln>
        </p:spPr>
        <p:txBody>
          <a:bodyPr lIns="91440" tIns="548640" rIns="91440" bIns="27432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1ABB531-5D84-0744-85A0-A23FEB229CB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57200" y="4160203"/>
            <a:ext cx="5486400" cy="369332"/>
          </a:xfrm>
          <a:solidFill>
            <a:schemeClr val="accent1"/>
          </a:solidFill>
        </p:spPr>
        <p:txBody>
          <a:bodyPr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EDCF1356-9E0E-D545-930B-84BF5FC2CB87}"/>
              </a:ext>
            </a:extLst>
          </p:cNvPr>
          <p:cNvSpPr>
            <a:spLocks noGrp="1"/>
          </p:cNvSpPr>
          <p:nvPr userDrawn="1">
            <p:ph sz="quarter" idx="14"/>
          </p:nvPr>
        </p:nvSpPr>
        <p:spPr>
          <a:xfrm>
            <a:off x="6245352" y="4160203"/>
            <a:ext cx="5486400" cy="1965960"/>
          </a:xfrm>
          <a:ln w="3175">
            <a:solidFill>
              <a:srgbClr val="172430"/>
            </a:solidFill>
          </a:ln>
        </p:spPr>
        <p:txBody>
          <a:bodyPr lIns="91440" tIns="548640" rIns="91440" bIns="27432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1353700-7CC2-AB4A-9829-6013F9611ED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45352" y="4160203"/>
            <a:ext cx="5486400" cy="369332"/>
          </a:xfrm>
          <a:solidFill>
            <a:schemeClr val="accent1"/>
          </a:solidFill>
        </p:spPr>
        <p:txBody>
          <a:bodyPr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18" name="Footnotes">
            <a:extLst>
              <a:ext uri="{FF2B5EF4-FFF2-40B4-BE49-F238E27FC236}">
                <a16:creationId xmlns:a16="http://schemas.microsoft.com/office/drawing/2014/main" id="{A6B0B1B4-7B78-3F4F-94A1-7A43C7163635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57201" y="6217920"/>
            <a:ext cx="11277600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07E4B5F-3BAD-4AF3-A886-8589AA192AC2}"/>
              </a:ext>
            </a:extLst>
          </p:cNvPr>
          <p:cNvSpPr/>
          <p:nvPr userDrawn="1"/>
        </p:nvSpPr>
        <p:spPr>
          <a:xfrm>
            <a:off x="470154" y="829818"/>
            <a:ext cx="11261598" cy="131826"/>
          </a:xfrm>
          <a:custGeom>
            <a:avLst/>
            <a:gdLst>
              <a:gd name="connsiteX0" fmla="*/ 8491728 w 8491728"/>
              <a:gd name="connsiteY0" fmla="*/ 121920 h 128016"/>
              <a:gd name="connsiteX1" fmla="*/ 7888224 w 8491728"/>
              <a:gd name="connsiteY1" fmla="*/ 121920 h 128016"/>
              <a:gd name="connsiteX2" fmla="*/ 7766304 w 8491728"/>
              <a:gd name="connsiteY2" fmla="*/ 0 h 128016"/>
              <a:gd name="connsiteX3" fmla="*/ 7638288 w 8491728"/>
              <a:gd name="connsiteY3" fmla="*/ 128016 h 128016"/>
              <a:gd name="connsiteX4" fmla="*/ 0 w 8491728"/>
              <a:gd name="connsiteY4" fmla="*/ 128016 h 128016"/>
              <a:gd name="connsiteX0" fmla="*/ 8491728 w 8491728"/>
              <a:gd name="connsiteY0" fmla="*/ 12192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8491728 w 8491728"/>
              <a:gd name="connsiteY0" fmla="*/ 133350 h 133350"/>
              <a:gd name="connsiteX1" fmla="*/ 7893939 w 8491728"/>
              <a:gd name="connsiteY1" fmla="*/ 129540 h 133350"/>
              <a:gd name="connsiteX2" fmla="*/ 7766304 w 8491728"/>
              <a:gd name="connsiteY2" fmla="*/ 0 h 133350"/>
              <a:gd name="connsiteX3" fmla="*/ 7638288 w 8491728"/>
              <a:gd name="connsiteY3" fmla="*/ 128016 h 133350"/>
              <a:gd name="connsiteX4" fmla="*/ 0 w 8491728"/>
              <a:gd name="connsiteY4" fmla="*/ 128016 h 133350"/>
              <a:gd name="connsiteX0" fmla="*/ 8489823 w 8489823"/>
              <a:gd name="connsiteY0" fmla="*/ 127635 h 129540"/>
              <a:gd name="connsiteX1" fmla="*/ 7893939 w 8489823"/>
              <a:gd name="connsiteY1" fmla="*/ 129540 h 129540"/>
              <a:gd name="connsiteX2" fmla="*/ 7766304 w 8489823"/>
              <a:gd name="connsiteY2" fmla="*/ 0 h 129540"/>
              <a:gd name="connsiteX3" fmla="*/ 7638288 w 8489823"/>
              <a:gd name="connsiteY3" fmla="*/ 128016 h 129540"/>
              <a:gd name="connsiteX4" fmla="*/ 0 w 8489823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5730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6013 w 8486013"/>
              <a:gd name="connsiteY0" fmla="*/ 127635 h 129540"/>
              <a:gd name="connsiteX1" fmla="*/ 7893939 w 8486013"/>
              <a:gd name="connsiteY1" fmla="*/ 129540 h 129540"/>
              <a:gd name="connsiteX2" fmla="*/ 7766304 w 8486013"/>
              <a:gd name="connsiteY2" fmla="*/ 0 h 129540"/>
              <a:gd name="connsiteX3" fmla="*/ 7638288 w 8486013"/>
              <a:gd name="connsiteY3" fmla="*/ 128016 h 129540"/>
              <a:gd name="connsiteX4" fmla="*/ 0 w 8486013"/>
              <a:gd name="connsiteY4" fmla="*/ 128016 h 129540"/>
              <a:gd name="connsiteX0" fmla="*/ 8493633 w 8493633"/>
              <a:gd name="connsiteY0" fmla="*/ 127635 h 129540"/>
              <a:gd name="connsiteX1" fmla="*/ 7893939 w 8493633"/>
              <a:gd name="connsiteY1" fmla="*/ 129540 h 129540"/>
              <a:gd name="connsiteX2" fmla="*/ 7766304 w 8493633"/>
              <a:gd name="connsiteY2" fmla="*/ 0 h 129540"/>
              <a:gd name="connsiteX3" fmla="*/ 7638288 w 8493633"/>
              <a:gd name="connsiteY3" fmla="*/ 128016 h 129540"/>
              <a:gd name="connsiteX4" fmla="*/ 0 w 8493633"/>
              <a:gd name="connsiteY4" fmla="*/ 128016 h 129540"/>
              <a:gd name="connsiteX0" fmla="*/ 8493633 w 8493633"/>
              <a:gd name="connsiteY0" fmla="*/ 133350 h 133350"/>
              <a:gd name="connsiteX1" fmla="*/ 7893939 w 8493633"/>
              <a:gd name="connsiteY1" fmla="*/ 129540 h 133350"/>
              <a:gd name="connsiteX2" fmla="*/ 7766304 w 8493633"/>
              <a:gd name="connsiteY2" fmla="*/ 0 h 133350"/>
              <a:gd name="connsiteX3" fmla="*/ 7638288 w 8493633"/>
              <a:gd name="connsiteY3" fmla="*/ 128016 h 133350"/>
              <a:gd name="connsiteX4" fmla="*/ 0 w 8493633"/>
              <a:gd name="connsiteY4" fmla="*/ 128016 h 133350"/>
              <a:gd name="connsiteX0" fmla="*/ 8487918 w 8487918"/>
              <a:gd name="connsiteY0" fmla="*/ 9334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91728 w 8491728"/>
              <a:gd name="connsiteY0" fmla="*/ 12954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11261598 w 11261598"/>
              <a:gd name="connsiteY0" fmla="*/ 129540 h 131826"/>
              <a:gd name="connsiteX1" fmla="*/ 10663809 w 11261598"/>
              <a:gd name="connsiteY1" fmla="*/ 129540 h 131826"/>
              <a:gd name="connsiteX2" fmla="*/ 10536174 w 11261598"/>
              <a:gd name="connsiteY2" fmla="*/ 0 h 131826"/>
              <a:gd name="connsiteX3" fmla="*/ 10408158 w 11261598"/>
              <a:gd name="connsiteY3" fmla="*/ 128016 h 131826"/>
              <a:gd name="connsiteX4" fmla="*/ 0 w 11261598"/>
              <a:gd name="connsiteY4" fmla="*/ 131826 h 1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61598" h="131826">
                <a:moveTo>
                  <a:pt x="11261598" y="129540"/>
                </a:moveTo>
                <a:lnTo>
                  <a:pt x="10663809" y="129540"/>
                </a:lnTo>
                <a:lnTo>
                  <a:pt x="10536174" y="0"/>
                </a:lnTo>
                <a:lnTo>
                  <a:pt x="10408158" y="128016"/>
                </a:lnTo>
                <a:lnTo>
                  <a:pt x="0" y="131826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66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4">
          <p15:clr>
            <a:srgbClr val="FBAE40"/>
          </p15:clr>
        </p15:guide>
        <p15:guide id="2" pos="3936">
          <p15:clr>
            <a:srgbClr val="FBAE40"/>
          </p15:clr>
        </p15:guide>
        <p15:guide id="3" orient="horz" pos="778">
          <p15:clr>
            <a:srgbClr val="FBAE40"/>
          </p15:clr>
        </p15:guide>
        <p15:guide id="6" orient="horz" pos="3859">
          <p15:clr>
            <a:srgbClr val="FBAE40"/>
          </p15:clr>
        </p15:guide>
        <p15:guide id="7" pos="288">
          <p15:clr>
            <a:srgbClr val="FBAE40"/>
          </p15:clr>
        </p15:guide>
        <p15:guide id="8" pos="7392">
          <p15:clr>
            <a:srgbClr val="FBAE40"/>
          </p15:clr>
        </p15:guide>
        <p15:guide id="9" orient="horz" pos="202">
          <p15:clr>
            <a:srgbClr val="FBAE40"/>
          </p15:clr>
        </p15:guide>
        <p15:guide id="10" orient="horz" pos="411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Nexus">
            <a:extLst>
              <a:ext uri="{FF2B5EF4-FFF2-40B4-BE49-F238E27FC236}">
                <a16:creationId xmlns:a16="http://schemas.microsoft.com/office/drawing/2014/main" id="{B063B2FE-16BC-8547-BFC2-1C51891AC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03635" y="288612"/>
            <a:ext cx="640080" cy="640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35076"/>
            <a:ext cx="7418831" cy="1417320"/>
          </a:xfrm>
        </p:spPr>
        <p:txBody>
          <a:bodyPr anchor="b" anchorCtr="0"/>
          <a:lstStyle>
            <a:lvl1pPr>
              <a:defRPr sz="2800" spc="-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[Section Header Title]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2834641"/>
            <a:ext cx="7418831" cy="3291523"/>
          </a:xfrm>
        </p:spPr>
        <p:txBody>
          <a:bodyPr>
            <a:no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</a:defRPr>
            </a:lvl1pPr>
            <a:lvl2pPr marL="173736" indent="-173736">
              <a:spcBef>
                <a:spcPts val="9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347472" indent="-173736">
              <a:spcBef>
                <a:spcPts val="3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</a:defRPr>
            </a:lvl3pPr>
            <a:lvl4pPr marL="512064" indent="-173736">
              <a:spcBef>
                <a:spcPts val="3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</a:defRPr>
            </a:lvl4pPr>
            <a:lvl5pPr marL="685800" indent="-173736">
              <a:spcBef>
                <a:spcPts val="3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</a:defRPr>
            </a:lvl5pPr>
            <a:lvl6pPr marL="859536" indent="-173736">
              <a:spcBef>
                <a:spcPts val="3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</a:defRPr>
            </a:lvl6pPr>
            <a:lvl7pPr marL="1024128" indent="-173736">
              <a:spcBef>
                <a:spcPts val="3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</a:defRPr>
            </a:lvl7pPr>
            <a:lvl8pPr marL="1197864" indent="-173736">
              <a:spcBef>
                <a:spcPts val="3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</a:defRPr>
            </a:lvl8pPr>
            <a:lvl9pPr marL="1371600" indent="-173736">
              <a:spcBef>
                <a:spcPts val="3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[Optional section description]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notes">
            <a:extLst>
              <a:ext uri="{FF2B5EF4-FFF2-40B4-BE49-F238E27FC236}">
                <a16:creationId xmlns:a16="http://schemas.microsoft.com/office/drawing/2014/main" id="{4EC069BD-982E-8945-A8C0-52411391DE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217920"/>
            <a:ext cx="7418831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</p:spTree>
    <p:extLst>
      <p:ext uri="{BB962C8B-B14F-4D97-AF65-F5344CB8AC3E}">
        <p14:creationId xmlns:p14="http://schemas.microsoft.com/office/powerpoint/2010/main" val="259500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orient="horz" pos="3859">
          <p15:clr>
            <a:srgbClr val="FBAE40"/>
          </p15:clr>
        </p15:guide>
        <p15:guide id="4" pos="4962">
          <p15:clr>
            <a:srgbClr val="FBAE40"/>
          </p15:clr>
        </p15:guide>
        <p15:guide id="5" orient="horz" pos="77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pic>
        <p:nvPicPr>
          <p:cNvPr id="14" name="Nexus">
            <a:extLst>
              <a:ext uri="{FF2B5EF4-FFF2-40B4-BE49-F238E27FC236}">
                <a16:creationId xmlns:a16="http://schemas.microsoft.com/office/drawing/2014/main" id="{23D28130-398D-204F-9A16-0622AF43F7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03635" y="288612"/>
            <a:ext cx="640080" cy="640080"/>
          </a:xfrm>
          <a:prstGeom prst="rect">
            <a:avLst/>
          </a:prstGeom>
        </p:spPr>
      </p:pic>
      <p:sp>
        <p:nvSpPr>
          <p:cNvPr id="10" name="Footnotes">
            <a:extLst>
              <a:ext uri="{FF2B5EF4-FFF2-40B4-BE49-F238E27FC236}">
                <a16:creationId xmlns:a16="http://schemas.microsoft.com/office/drawing/2014/main" id="{BABA872A-AD0E-4145-8407-D52542A431BF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1" y="6217920"/>
            <a:ext cx="11277600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8ABC90-5533-41E3-8CF8-7E6103FF9DC8}"/>
              </a:ext>
            </a:extLst>
          </p:cNvPr>
          <p:cNvSpPr/>
          <p:nvPr userDrawn="1"/>
        </p:nvSpPr>
        <p:spPr>
          <a:xfrm>
            <a:off x="470154" y="829818"/>
            <a:ext cx="11261598" cy="131826"/>
          </a:xfrm>
          <a:custGeom>
            <a:avLst/>
            <a:gdLst>
              <a:gd name="connsiteX0" fmla="*/ 8491728 w 8491728"/>
              <a:gd name="connsiteY0" fmla="*/ 121920 h 128016"/>
              <a:gd name="connsiteX1" fmla="*/ 7888224 w 8491728"/>
              <a:gd name="connsiteY1" fmla="*/ 121920 h 128016"/>
              <a:gd name="connsiteX2" fmla="*/ 7766304 w 8491728"/>
              <a:gd name="connsiteY2" fmla="*/ 0 h 128016"/>
              <a:gd name="connsiteX3" fmla="*/ 7638288 w 8491728"/>
              <a:gd name="connsiteY3" fmla="*/ 128016 h 128016"/>
              <a:gd name="connsiteX4" fmla="*/ 0 w 8491728"/>
              <a:gd name="connsiteY4" fmla="*/ 128016 h 128016"/>
              <a:gd name="connsiteX0" fmla="*/ 8491728 w 8491728"/>
              <a:gd name="connsiteY0" fmla="*/ 12192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8491728 w 8491728"/>
              <a:gd name="connsiteY0" fmla="*/ 133350 h 133350"/>
              <a:gd name="connsiteX1" fmla="*/ 7893939 w 8491728"/>
              <a:gd name="connsiteY1" fmla="*/ 129540 h 133350"/>
              <a:gd name="connsiteX2" fmla="*/ 7766304 w 8491728"/>
              <a:gd name="connsiteY2" fmla="*/ 0 h 133350"/>
              <a:gd name="connsiteX3" fmla="*/ 7638288 w 8491728"/>
              <a:gd name="connsiteY3" fmla="*/ 128016 h 133350"/>
              <a:gd name="connsiteX4" fmla="*/ 0 w 8491728"/>
              <a:gd name="connsiteY4" fmla="*/ 128016 h 133350"/>
              <a:gd name="connsiteX0" fmla="*/ 8489823 w 8489823"/>
              <a:gd name="connsiteY0" fmla="*/ 127635 h 129540"/>
              <a:gd name="connsiteX1" fmla="*/ 7893939 w 8489823"/>
              <a:gd name="connsiteY1" fmla="*/ 129540 h 129540"/>
              <a:gd name="connsiteX2" fmla="*/ 7766304 w 8489823"/>
              <a:gd name="connsiteY2" fmla="*/ 0 h 129540"/>
              <a:gd name="connsiteX3" fmla="*/ 7638288 w 8489823"/>
              <a:gd name="connsiteY3" fmla="*/ 128016 h 129540"/>
              <a:gd name="connsiteX4" fmla="*/ 0 w 8489823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5730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6013 w 8486013"/>
              <a:gd name="connsiteY0" fmla="*/ 127635 h 129540"/>
              <a:gd name="connsiteX1" fmla="*/ 7893939 w 8486013"/>
              <a:gd name="connsiteY1" fmla="*/ 129540 h 129540"/>
              <a:gd name="connsiteX2" fmla="*/ 7766304 w 8486013"/>
              <a:gd name="connsiteY2" fmla="*/ 0 h 129540"/>
              <a:gd name="connsiteX3" fmla="*/ 7638288 w 8486013"/>
              <a:gd name="connsiteY3" fmla="*/ 128016 h 129540"/>
              <a:gd name="connsiteX4" fmla="*/ 0 w 8486013"/>
              <a:gd name="connsiteY4" fmla="*/ 128016 h 129540"/>
              <a:gd name="connsiteX0" fmla="*/ 8493633 w 8493633"/>
              <a:gd name="connsiteY0" fmla="*/ 127635 h 129540"/>
              <a:gd name="connsiteX1" fmla="*/ 7893939 w 8493633"/>
              <a:gd name="connsiteY1" fmla="*/ 129540 h 129540"/>
              <a:gd name="connsiteX2" fmla="*/ 7766304 w 8493633"/>
              <a:gd name="connsiteY2" fmla="*/ 0 h 129540"/>
              <a:gd name="connsiteX3" fmla="*/ 7638288 w 8493633"/>
              <a:gd name="connsiteY3" fmla="*/ 128016 h 129540"/>
              <a:gd name="connsiteX4" fmla="*/ 0 w 8493633"/>
              <a:gd name="connsiteY4" fmla="*/ 128016 h 129540"/>
              <a:gd name="connsiteX0" fmla="*/ 8493633 w 8493633"/>
              <a:gd name="connsiteY0" fmla="*/ 133350 h 133350"/>
              <a:gd name="connsiteX1" fmla="*/ 7893939 w 8493633"/>
              <a:gd name="connsiteY1" fmla="*/ 129540 h 133350"/>
              <a:gd name="connsiteX2" fmla="*/ 7766304 w 8493633"/>
              <a:gd name="connsiteY2" fmla="*/ 0 h 133350"/>
              <a:gd name="connsiteX3" fmla="*/ 7638288 w 8493633"/>
              <a:gd name="connsiteY3" fmla="*/ 128016 h 133350"/>
              <a:gd name="connsiteX4" fmla="*/ 0 w 8493633"/>
              <a:gd name="connsiteY4" fmla="*/ 128016 h 133350"/>
              <a:gd name="connsiteX0" fmla="*/ 8487918 w 8487918"/>
              <a:gd name="connsiteY0" fmla="*/ 9334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91728 w 8491728"/>
              <a:gd name="connsiteY0" fmla="*/ 12954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11261598 w 11261598"/>
              <a:gd name="connsiteY0" fmla="*/ 129540 h 131826"/>
              <a:gd name="connsiteX1" fmla="*/ 10663809 w 11261598"/>
              <a:gd name="connsiteY1" fmla="*/ 129540 h 131826"/>
              <a:gd name="connsiteX2" fmla="*/ 10536174 w 11261598"/>
              <a:gd name="connsiteY2" fmla="*/ 0 h 131826"/>
              <a:gd name="connsiteX3" fmla="*/ 10408158 w 11261598"/>
              <a:gd name="connsiteY3" fmla="*/ 128016 h 131826"/>
              <a:gd name="connsiteX4" fmla="*/ 0 w 11261598"/>
              <a:gd name="connsiteY4" fmla="*/ 131826 h 1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61598" h="131826">
                <a:moveTo>
                  <a:pt x="11261598" y="129540"/>
                </a:moveTo>
                <a:lnTo>
                  <a:pt x="10663809" y="129540"/>
                </a:lnTo>
                <a:lnTo>
                  <a:pt x="10536174" y="0"/>
                </a:lnTo>
                <a:lnTo>
                  <a:pt x="10408158" y="128016"/>
                </a:lnTo>
                <a:lnTo>
                  <a:pt x="0" y="131826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8">
          <p15:clr>
            <a:srgbClr val="FBAE40"/>
          </p15:clr>
        </p15:guide>
        <p15:guide id="3" orient="horz" pos="3859">
          <p15:clr>
            <a:srgbClr val="FBAE40"/>
          </p15:clr>
        </p15:guide>
        <p15:guide id="4" pos="288">
          <p15:clr>
            <a:srgbClr val="FBAE40"/>
          </p15:clr>
        </p15:guide>
        <p15:guide id="5" pos="7392">
          <p15:clr>
            <a:srgbClr val="FBAE40"/>
          </p15:clr>
        </p15:guide>
        <p15:guide id="6" orient="horz" pos="202">
          <p15:clr>
            <a:srgbClr val="FBAE40"/>
          </p15:clr>
        </p15:guide>
        <p15:guide id="7" orient="horz" pos="411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notes">
            <a:extLst>
              <a:ext uri="{FF2B5EF4-FFF2-40B4-BE49-F238E27FC236}">
                <a16:creationId xmlns:a16="http://schemas.microsoft.com/office/drawing/2014/main" id="{B7090F6C-19A1-D04B-8FB2-ACE685A2D3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6217920"/>
            <a:ext cx="11277600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</p:spTree>
    <p:extLst>
      <p:ext uri="{BB962C8B-B14F-4D97-AF65-F5344CB8AC3E}">
        <p14:creationId xmlns:p14="http://schemas.microsoft.com/office/powerpoint/2010/main" val="3741947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8">
          <p15:clr>
            <a:srgbClr val="FBAE40"/>
          </p15:clr>
        </p15:guide>
        <p15:guide id="3" orient="horz" pos="3859">
          <p15:clr>
            <a:srgbClr val="FBAE40"/>
          </p15:clr>
        </p15:guide>
        <p15:guide id="4" pos="288">
          <p15:clr>
            <a:srgbClr val="FBAE40"/>
          </p15:clr>
        </p15:guide>
        <p15:guide id="5" pos="7392">
          <p15:clr>
            <a:srgbClr val="FBAE40"/>
          </p15:clr>
        </p15:guide>
        <p15:guide id="6" orient="horz" pos="202">
          <p15:clr>
            <a:srgbClr val="FBAE40"/>
          </p15:clr>
        </p15:guide>
        <p15:guide id="7" orient="horz" pos="411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3F065-D75C-40E6-806F-9AEE60B62193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58C88D-972E-499D-BC49-BE7AC19E4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88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22AE9-2CA0-45CA-9FBA-0FDF11700D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pic>
        <p:nvPicPr>
          <p:cNvPr id="16" name="Nexus">
            <a:extLst>
              <a:ext uri="{FF2B5EF4-FFF2-40B4-BE49-F238E27FC236}">
                <a16:creationId xmlns:a16="http://schemas.microsoft.com/office/drawing/2014/main" id="{F09142EB-3C86-0E4B-8362-3A7A711934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03635" y="288612"/>
            <a:ext cx="640080" cy="6400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57200" y="1234440"/>
            <a:ext cx="11274552" cy="489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notes">
            <a:extLst>
              <a:ext uri="{FF2B5EF4-FFF2-40B4-BE49-F238E27FC236}">
                <a16:creationId xmlns:a16="http://schemas.microsoft.com/office/drawing/2014/main" id="{75F4AE38-44E5-1D42-B35C-FA66F7894BC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1" y="6217920"/>
            <a:ext cx="11277600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B57F434-9A31-41D3-807A-F44B53051D7E}"/>
              </a:ext>
            </a:extLst>
          </p:cNvPr>
          <p:cNvSpPr/>
          <p:nvPr userDrawn="1"/>
        </p:nvSpPr>
        <p:spPr>
          <a:xfrm>
            <a:off x="470154" y="829818"/>
            <a:ext cx="11261598" cy="131826"/>
          </a:xfrm>
          <a:custGeom>
            <a:avLst/>
            <a:gdLst>
              <a:gd name="connsiteX0" fmla="*/ 8491728 w 8491728"/>
              <a:gd name="connsiteY0" fmla="*/ 121920 h 128016"/>
              <a:gd name="connsiteX1" fmla="*/ 7888224 w 8491728"/>
              <a:gd name="connsiteY1" fmla="*/ 121920 h 128016"/>
              <a:gd name="connsiteX2" fmla="*/ 7766304 w 8491728"/>
              <a:gd name="connsiteY2" fmla="*/ 0 h 128016"/>
              <a:gd name="connsiteX3" fmla="*/ 7638288 w 8491728"/>
              <a:gd name="connsiteY3" fmla="*/ 128016 h 128016"/>
              <a:gd name="connsiteX4" fmla="*/ 0 w 8491728"/>
              <a:gd name="connsiteY4" fmla="*/ 128016 h 128016"/>
              <a:gd name="connsiteX0" fmla="*/ 8491728 w 8491728"/>
              <a:gd name="connsiteY0" fmla="*/ 12192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8491728 w 8491728"/>
              <a:gd name="connsiteY0" fmla="*/ 133350 h 133350"/>
              <a:gd name="connsiteX1" fmla="*/ 7893939 w 8491728"/>
              <a:gd name="connsiteY1" fmla="*/ 129540 h 133350"/>
              <a:gd name="connsiteX2" fmla="*/ 7766304 w 8491728"/>
              <a:gd name="connsiteY2" fmla="*/ 0 h 133350"/>
              <a:gd name="connsiteX3" fmla="*/ 7638288 w 8491728"/>
              <a:gd name="connsiteY3" fmla="*/ 128016 h 133350"/>
              <a:gd name="connsiteX4" fmla="*/ 0 w 8491728"/>
              <a:gd name="connsiteY4" fmla="*/ 128016 h 133350"/>
              <a:gd name="connsiteX0" fmla="*/ 8489823 w 8489823"/>
              <a:gd name="connsiteY0" fmla="*/ 127635 h 129540"/>
              <a:gd name="connsiteX1" fmla="*/ 7893939 w 8489823"/>
              <a:gd name="connsiteY1" fmla="*/ 129540 h 129540"/>
              <a:gd name="connsiteX2" fmla="*/ 7766304 w 8489823"/>
              <a:gd name="connsiteY2" fmla="*/ 0 h 129540"/>
              <a:gd name="connsiteX3" fmla="*/ 7638288 w 8489823"/>
              <a:gd name="connsiteY3" fmla="*/ 128016 h 129540"/>
              <a:gd name="connsiteX4" fmla="*/ 0 w 8489823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5730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6013 w 8486013"/>
              <a:gd name="connsiteY0" fmla="*/ 127635 h 129540"/>
              <a:gd name="connsiteX1" fmla="*/ 7893939 w 8486013"/>
              <a:gd name="connsiteY1" fmla="*/ 129540 h 129540"/>
              <a:gd name="connsiteX2" fmla="*/ 7766304 w 8486013"/>
              <a:gd name="connsiteY2" fmla="*/ 0 h 129540"/>
              <a:gd name="connsiteX3" fmla="*/ 7638288 w 8486013"/>
              <a:gd name="connsiteY3" fmla="*/ 128016 h 129540"/>
              <a:gd name="connsiteX4" fmla="*/ 0 w 8486013"/>
              <a:gd name="connsiteY4" fmla="*/ 128016 h 129540"/>
              <a:gd name="connsiteX0" fmla="*/ 8493633 w 8493633"/>
              <a:gd name="connsiteY0" fmla="*/ 127635 h 129540"/>
              <a:gd name="connsiteX1" fmla="*/ 7893939 w 8493633"/>
              <a:gd name="connsiteY1" fmla="*/ 129540 h 129540"/>
              <a:gd name="connsiteX2" fmla="*/ 7766304 w 8493633"/>
              <a:gd name="connsiteY2" fmla="*/ 0 h 129540"/>
              <a:gd name="connsiteX3" fmla="*/ 7638288 w 8493633"/>
              <a:gd name="connsiteY3" fmla="*/ 128016 h 129540"/>
              <a:gd name="connsiteX4" fmla="*/ 0 w 8493633"/>
              <a:gd name="connsiteY4" fmla="*/ 128016 h 129540"/>
              <a:gd name="connsiteX0" fmla="*/ 8493633 w 8493633"/>
              <a:gd name="connsiteY0" fmla="*/ 133350 h 133350"/>
              <a:gd name="connsiteX1" fmla="*/ 7893939 w 8493633"/>
              <a:gd name="connsiteY1" fmla="*/ 129540 h 133350"/>
              <a:gd name="connsiteX2" fmla="*/ 7766304 w 8493633"/>
              <a:gd name="connsiteY2" fmla="*/ 0 h 133350"/>
              <a:gd name="connsiteX3" fmla="*/ 7638288 w 8493633"/>
              <a:gd name="connsiteY3" fmla="*/ 128016 h 133350"/>
              <a:gd name="connsiteX4" fmla="*/ 0 w 8493633"/>
              <a:gd name="connsiteY4" fmla="*/ 128016 h 133350"/>
              <a:gd name="connsiteX0" fmla="*/ 8487918 w 8487918"/>
              <a:gd name="connsiteY0" fmla="*/ 9334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91728 w 8491728"/>
              <a:gd name="connsiteY0" fmla="*/ 12954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11261598 w 11261598"/>
              <a:gd name="connsiteY0" fmla="*/ 129540 h 131826"/>
              <a:gd name="connsiteX1" fmla="*/ 10663809 w 11261598"/>
              <a:gd name="connsiteY1" fmla="*/ 129540 h 131826"/>
              <a:gd name="connsiteX2" fmla="*/ 10536174 w 11261598"/>
              <a:gd name="connsiteY2" fmla="*/ 0 h 131826"/>
              <a:gd name="connsiteX3" fmla="*/ 10408158 w 11261598"/>
              <a:gd name="connsiteY3" fmla="*/ 128016 h 131826"/>
              <a:gd name="connsiteX4" fmla="*/ 0 w 11261598"/>
              <a:gd name="connsiteY4" fmla="*/ 131826 h 1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61598" h="131826">
                <a:moveTo>
                  <a:pt x="11261598" y="129540"/>
                </a:moveTo>
                <a:lnTo>
                  <a:pt x="10663809" y="129540"/>
                </a:lnTo>
                <a:lnTo>
                  <a:pt x="10536174" y="0"/>
                </a:lnTo>
                <a:lnTo>
                  <a:pt x="10408158" y="128016"/>
                </a:lnTo>
                <a:lnTo>
                  <a:pt x="0" y="131826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17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8" userDrawn="1">
          <p15:clr>
            <a:srgbClr val="FBAE40"/>
          </p15:clr>
        </p15:guide>
        <p15:guide id="3" orient="horz" pos="3859" userDrawn="1">
          <p15:clr>
            <a:srgbClr val="FBAE40"/>
          </p15:clr>
        </p15:guide>
        <p15:guide id="4" pos="288" userDrawn="1">
          <p15:clr>
            <a:srgbClr val="FBAE40"/>
          </p15:clr>
        </p15:guide>
        <p15:guide id="5" pos="7392" userDrawn="1">
          <p15:clr>
            <a:srgbClr val="FBAE40"/>
          </p15:clr>
        </p15:guide>
        <p15:guide id="6" orient="horz" pos="202" userDrawn="1">
          <p15:clr>
            <a:srgbClr val="FBAE40"/>
          </p15:clr>
        </p15:guide>
        <p15:guide id="7" orient="horz" pos="411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BBA844-8181-5ABB-AEF9-29D8A2994F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42174B6-5AB9-B9C8-D933-CD2E356FA586}"/>
              </a:ext>
            </a:extLst>
          </p:cNvPr>
          <p:cNvSpPr/>
          <p:nvPr userDrawn="1"/>
        </p:nvSpPr>
        <p:spPr>
          <a:xfrm>
            <a:off x="8354418" y="5147392"/>
            <a:ext cx="4185741" cy="1607259"/>
          </a:xfrm>
          <a:prstGeom prst="ellipse">
            <a:avLst/>
          </a:prstGeom>
          <a:solidFill>
            <a:schemeClr val="tx2">
              <a:alpha val="36000"/>
            </a:schemeClr>
          </a:solidFill>
          <a:ln>
            <a:noFill/>
          </a:ln>
          <a:effectLst>
            <a:softEdge rad="317500"/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600"/>
          </a:p>
        </p:txBody>
      </p:sp>
      <p:grpSp>
        <p:nvGrpSpPr>
          <p:cNvPr id="3" name="Baddies">
            <a:extLst>
              <a:ext uri="{FF2B5EF4-FFF2-40B4-BE49-F238E27FC236}">
                <a16:creationId xmlns:a16="http://schemas.microsoft.com/office/drawing/2014/main" id="{2FD19CF2-CDC2-FC7E-EAA7-B4DA87EAA9F9}"/>
              </a:ext>
            </a:extLst>
          </p:cNvPr>
          <p:cNvGrpSpPr/>
          <p:nvPr userDrawn="1"/>
        </p:nvGrpSpPr>
        <p:grpSpPr>
          <a:xfrm>
            <a:off x="9318782" y="5333317"/>
            <a:ext cx="2678319" cy="1192951"/>
            <a:chOff x="9318782" y="5333317"/>
            <a:chExt cx="2678319" cy="1192951"/>
          </a:xfrm>
        </p:grpSpPr>
        <p:sp>
          <p:nvSpPr>
            <p:cNvPr id="4" name="object 29">
              <a:extLst>
                <a:ext uri="{FF2B5EF4-FFF2-40B4-BE49-F238E27FC236}">
                  <a16:creationId xmlns:a16="http://schemas.microsoft.com/office/drawing/2014/main" id="{A45CB07D-22B3-2C12-6902-B46E965417CD}"/>
                </a:ext>
              </a:extLst>
            </p:cNvPr>
            <p:cNvSpPr/>
            <p:nvPr/>
          </p:nvSpPr>
          <p:spPr>
            <a:xfrm>
              <a:off x="9524519" y="6265785"/>
              <a:ext cx="612253" cy="140288"/>
            </a:xfrm>
            <a:custGeom>
              <a:avLst/>
              <a:gdLst/>
              <a:ahLst/>
              <a:cxnLst/>
              <a:rect l="l" t="t" r="r" b="b"/>
              <a:pathLst>
                <a:path w="736600" h="155575">
                  <a:moveTo>
                    <a:pt x="368046" y="0"/>
                  </a:moveTo>
                  <a:lnTo>
                    <a:pt x="293854" y="1579"/>
                  </a:lnTo>
                  <a:lnTo>
                    <a:pt x="224760" y="6107"/>
                  </a:lnTo>
                  <a:lnTo>
                    <a:pt x="162241" y="13273"/>
                  </a:lnTo>
                  <a:lnTo>
                    <a:pt x="107775" y="22764"/>
                  </a:lnTo>
                  <a:lnTo>
                    <a:pt x="62840" y="34267"/>
                  </a:lnTo>
                  <a:lnTo>
                    <a:pt x="7474" y="62059"/>
                  </a:lnTo>
                  <a:lnTo>
                    <a:pt x="0" y="77723"/>
                  </a:lnTo>
                  <a:lnTo>
                    <a:pt x="7474" y="93388"/>
                  </a:lnTo>
                  <a:lnTo>
                    <a:pt x="62840" y="121180"/>
                  </a:lnTo>
                  <a:lnTo>
                    <a:pt x="107775" y="132683"/>
                  </a:lnTo>
                  <a:lnTo>
                    <a:pt x="162241" y="142174"/>
                  </a:lnTo>
                  <a:lnTo>
                    <a:pt x="224760" y="149340"/>
                  </a:lnTo>
                  <a:lnTo>
                    <a:pt x="293854" y="153868"/>
                  </a:lnTo>
                  <a:lnTo>
                    <a:pt x="368046" y="155447"/>
                  </a:lnTo>
                  <a:lnTo>
                    <a:pt x="442237" y="153868"/>
                  </a:lnTo>
                  <a:lnTo>
                    <a:pt x="511331" y="149340"/>
                  </a:lnTo>
                  <a:lnTo>
                    <a:pt x="573850" y="142174"/>
                  </a:lnTo>
                  <a:lnTo>
                    <a:pt x="628316" y="132683"/>
                  </a:lnTo>
                  <a:lnTo>
                    <a:pt x="673251" y="121180"/>
                  </a:lnTo>
                  <a:lnTo>
                    <a:pt x="728617" y="93388"/>
                  </a:lnTo>
                  <a:lnTo>
                    <a:pt x="736092" y="77723"/>
                  </a:lnTo>
                  <a:lnTo>
                    <a:pt x="728617" y="62059"/>
                  </a:lnTo>
                  <a:lnTo>
                    <a:pt x="673251" y="34267"/>
                  </a:lnTo>
                  <a:lnTo>
                    <a:pt x="628316" y="22764"/>
                  </a:lnTo>
                  <a:lnTo>
                    <a:pt x="573850" y="13273"/>
                  </a:lnTo>
                  <a:lnTo>
                    <a:pt x="511331" y="6107"/>
                  </a:lnTo>
                  <a:lnTo>
                    <a:pt x="442237" y="1579"/>
                  </a:lnTo>
                  <a:lnTo>
                    <a:pt x="368046" y="0"/>
                  </a:lnTo>
                  <a:close/>
                </a:path>
              </a:pathLst>
            </a:custGeom>
            <a:solidFill>
              <a:srgbClr val="FF666C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bject 30">
              <a:extLst>
                <a:ext uri="{FF2B5EF4-FFF2-40B4-BE49-F238E27FC236}">
                  <a16:creationId xmlns:a16="http://schemas.microsoft.com/office/drawing/2014/main" id="{B3A4518D-5BBB-B8EB-5A95-3F87E7D1E474}"/>
                </a:ext>
              </a:extLst>
            </p:cNvPr>
            <p:cNvSpPr/>
            <p:nvPr/>
          </p:nvSpPr>
          <p:spPr>
            <a:xfrm>
              <a:off x="9532451" y="6247570"/>
              <a:ext cx="612253" cy="146582"/>
            </a:xfrm>
            <a:custGeom>
              <a:avLst/>
              <a:gdLst/>
              <a:ahLst/>
              <a:cxnLst/>
              <a:rect l="l" t="t" r="r" b="b"/>
              <a:pathLst>
                <a:path w="736600" h="155575">
                  <a:moveTo>
                    <a:pt x="0" y="77723"/>
                  </a:moveTo>
                  <a:lnTo>
                    <a:pt x="28914" y="47470"/>
                  </a:lnTo>
                  <a:lnTo>
                    <a:pt x="107775" y="22764"/>
                  </a:lnTo>
                  <a:lnTo>
                    <a:pt x="162241" y="13273"/>
                  </a:lnTo>
                  <a:lnTo>
                    <a:pt x="224760" y="6107"/>
                  </a:lnTo>
                  <a:lnTo>
                    <a:pt x="293854" y="1579"/>
                  </a:lnTo>
                  <a:lnTo>
                    <a:pt x="368046" y="0"/>
                  </a:lnTo>
                  <a:lnTo>
                    <a:pt x="442237" y="1579"/>
                  </a:lnTo>
                  <a:lnTo>
                    <a:pt x="511331" y="6107"/>
                  </a:lnTo>
                  <a:lnTo>
                    <a:pt x="573850" y="13273"/>
                  </a:lnTo>
                  <a:lnTo>
                    <a:pt x="628316" y="22764"/>
                  </a:lnTo>
                  <a:lnTo>
                    <a:pt x="673251" y="34267"/>
                  </a:lnTo>
                  <a:lnTo>
                    <a:pt x="728617" y="62059"/>
                  </a:lnTo>
                  <a:lnTo>
                    <a:pt x="736092" y="77723"/>
                  </a:lnTo>
                  <a:lnTo>
                    <a:pt x="728617" y="93388"/>
                  </a:lnTo>
                  <a:lnTo>
                    <a:pt x="673251" y="121180"/>
                  </a:lnTo>
                  <a:lnTo>
                    <a:pt x="628316" y="132683"/>
                  </a:lnTo>
                  <a:lnTo>
                    <a:pt x="573850" y="142174"/>
                  </a:lnTo>
                  <a:lnTo>
                    <a:pt x="511331" y="149340"/>
                  </a:lnTo>
                  <a:lnTo>
                    <a:pt x="442237" y="153868"/>
                  </a:lnTo>
                  <a:lnTo>
                    <a:pt x="368046" y="155447"/>
                  </a:lnTo>
                  <a:lnTo>
                    <a:pt x="293854" y="153868"/>
                  </a:lnTo>
                  <a:lnTo>
                    <a:pt x="224760" y="149340"/>
                  </a:lnTo>
                  <a:lnTo>
                    <a:pt x="162241" y="142174"/>
                  </a:lnTo>
                  <a:lnTo>
                    <a:pt x="107775" y="132683"/>
                  </a:lnTo>
                  <a:lnTo>
                    <a:pt x="62840" y="121180"/>
                  </a:lnTo>
                  <a:lnTo>
                    <a:pt x="7474" y="93388"/>
                  </a:lnTo>
                  <a:lnTo>
                    <a:pt x="0" y="77723"/>
                  </a:lnTo>
                  <a:close/>
                </a:path>
              </a:pathLst>
            </a:custGeom>
            <a:ln w="12192">
              <a:solidFill>
                <a:srgbClr val="FF000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object 31">
              <a:extLst>
                <a:ext uri="{FF2B5EF4-FFF2-40B4-BE49-F238E27FC236}">
                  <a16:creationId xmlns:a16="http://schemas.microsoft.com/office/drawing/2014/main" id="{1534C367-F164-31C7-19F4-00BA83FD6EE7}"/>
                </a:ext>
              </a:extLst>
            </p:cNvPr>
            <p:cNvSpPr/>
            <p:nvPr/>
          </p:nvSpPr>
          <p:spPr>
            <a:xfrm>
              <a:off x="11039455" y="5611155"/>
              <a:ext cx="724696" cy="139911"/>
            </a:xfrm>
            <a:custGeom>
              <a:avLst/>
              <a:gdLst/>
              <a:ahLst/>
              <a:cxnLst/>
              <a:rect l="l" t="t" r="r" b="b"/>
              <a:pathLst>
                <a:path w="599439" h="105410">
                  <a:moveTo>
                    <a:pt x="299466" y="0"/>
                  </a:moveTo>
                  <a:lnTo>
                    <a:pt x="230812" y="1388"/>
                  </a:lnTo>
                  <a:lnTo>
                    <a:pt x="167784" y="5345"/>
                  </a:lnTo>
                  <a:lnTo>
                    <a:pt x="112180" y="11552"/>
                  </a:lnTo>
                  <a:lnTo>
                    <a:pt x="65800" y="19695"/>
                  </a:lnTo>
                  <a:lnTo>
                    <a:pt x="7911" y="40524"/>
                  </a:lnTo>
                  <a:lnTo>
                    <a:pt x="0" y="52578"/>
                  </a:lnTo>
                  <a:lnTo>
                    <a:pt x="7911" y="64631"/>
                  </a:lnTo>
                  <a:lnTo>
                    <a:pt x="65800" y="85460"/>
                  </a:lnTo>
                  <a:lnTo>
                    <a:pt x="112180" y="93603"/>
                  </a:lnTo>
                  <a:lnTo>
                    <a:pt x="167784" y="99810"/>
                  </a:lnTo>
                  <a:lnTo>
                    <a:pt x="230812" y="103767"/>
                  </a:lnTo>
                  <a:lnTo>
                    <a:pt x="299466" y="105156"/>
                  </a:lnTo>
                  <a:lnTo>
                    <a:pt x="368119" y="103767"/>
                  </a:lnTo>
                  <a:lnTo>
                    <a:pt x="431147" y="99810"/>
                  </a:lnTo>
                  <a:lnTo>
                    <a:pt x="486751" y="93603"/>
                  </a:lnTo>
                  <a:lnTo>
                    <a:pt x="533131" y="85460"/>
                  </a:lnTo>
                  <a:lnTo>
                    <a:pt x="591020" y="64631"/>
                  </a:lnTo>
                  <a:lnTo>
                    <a:pt x="598932" y="52578"/>
                  </a:lnTo>
                  <a:lnTo>
                    <a:pt x="591020" y="40524"/>
                  </a:lnTo>
                  <a:lnTo>
                    <a:pt x="533131" y="19695"/>
                  </a:lnTo>
                  <a:lnTo>
                    <a:pt x="486751" y="11552"/>
                  </a:lnTo>
                  <a:lnTo>
                    <a:pt x="431147" y="5345"/>
                  </a:lnTo>
                  <a:lnTo>
                    <a:pt x="368119" y="1388"/>
                  </a:lnTo>
                  <a:lnTo>
                    <a:pt x="299466" y="0"/>
                  </a:lnTo>
                  <a:close/>
                </a:path>
              </a:pathLst>
            </a:custGeom>
            <a:solidFill>
              <a:srgbClr val="FF666C">
                <a:alpha val="56077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bject 32">
              <a:extLst>
                <a:ext uri="{FF2B5EF4-FFF2-40B4-BE49-F238E27FC236}">
                  <a16:creationId xmlns:a16="http://schemas.microsoft.com/office/drawing/2014/main" id="{0BD97AFA-7408-2A6A-A180-272F99DEEA54}"/>
                </a:ext>
              </a:extLst>
            </p:cNvPr>
            <p:cNvSpPr/>
            <p:nvPr/>
          </p:nvSpPr>
          <p:spPr>
            <a:xfrm>
              <a:off x="11039455" y="5611155"/>
              <a:ext cx="724696" cy="139911"/>
            </a:xfrm>
            <a:custGeom>
              <a:avLst/>
              <a:gdLst/>
              <a:ahLst/>
              <a:cxnLst/>
              <a:rect l="l" t="t" r="r" b="b"/>
              <a:pathLst>
                <a:path w="599439" h="105410">
                  <a:moveTo>
                    <a:pt x="0" y="52578"/>
                  </a:moveTo>
                  <a:lnTo>
                    <a:pt x="30444" y="29458"/>
                  </a:lnTo>
                  <a:lnTo>
                    <a:pt x="112180" y="11552"/>
                  </a:lnTo>
                  <a:lnTo>
                    <a:pt x="167784" y="5345"/>
                  </a:lnTo>
                  <a:lnTo>
                    <a:pt x="230812" y="1388"/>
                  </a:lnTo>
                  <a:lnTo>
                    <a:pt x="299466" y="0"/>
                  </a:lnTo>
                  <a:lnTo>
                    <a:pt x="368119" y="1388"/>
                  </a:lnTo>
                  <a:lnTo>
                    <a:pt x="431147" y="5345"/>
                  </a:lnTo>
                  <a:lnTo>
                    <a:pt x="486751" y="11552"/>
                  </a:lnTo>
                  <a:lnTo>
                    <a:pt x="533131" y="19695"/>
                  </a:lnTo>
                  <a:lnTo>
                    <a:pt x="591020" y="40524"/>
                  </a:lnTo>
                  <a:lnTo>
                    <a:pt x="598932" y="52578"/>
                  </a:lnTo>
                  <a:lnTo>
                    <a:pt x="591020" y="64631"/>
                  </a:lnTo>
                  <a:lnTo>
                    <a:pt x="533131" y="85460"/>
                  </a:lnTo>
                  <a:lnTo>
                    <a:pt x="486751" y="93603"/>
                  </a:lnTo>
                  <a:lnTo>
                    <a:pt x="431147" y="99810"/>
                  </a:lnTo>
                  <a:lnTo>
                    <a:pt x="368119" y="103767"/>
                  </a:lnTo>
                  <a:lnTo>
                    <a:pt x="299466" y="105156"/>
                  </a:lnTo>
                  <a:lnTo>
                    <a:pt x="230812" y="103767"/>
                  </a:lnTo>
                  <a:lnTo>
                    <a:pt x="167784" y="99810"/>
                  </a:lnTo>
                  <a:lnTo>
                    <a:pt x="112180" y="93603"/>
                  </a:lnTo>
                  <a:lnTo>
                    <a:pt x="65800" y="85460"/>
                  </a:lnTo>
                  <a:lnTo>
                    <a:pt x="7911" y="64631"/>
                  </a:lnTo>
                  <a:lnTo>
                    <a:pt x="0" y="52578"/>
                  </a:lnTo>
                  <a:close/>
                </a:path>
              </a:pathLst>
            </a:custGeom>
            <a:ln w="12192">
              <a:solidFill>
                <a:srgbClr val="FF000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36">
              <a:extLst>
                <a:ext uri="{FF2B5EF4-FFF2-40B4-BE49-F238E27FC236}">
                  <a16:creationId xmlns:a16="http://schemas.microsoft.com/office/drawing/2014/main" id="{19C29840-EBAA-915E-9B2D-A15F9451051C}"/>
                </a:ext>
              </a:extLst>
            </p:cNvPr>
            <p:cNvSpPr/>
            <p:nvPr/>
          </p:nvSpPr>
          <p:spPr>
            <a:xfrm>
              <a:off x="10529165" y="6020443"/>
              <a:ext cx="1467936" cy="216910"/>
            </a:xfrm>
            <a:custGeom>
              <a:avLst/>
              <a:gdLst/>
              <a:ahLst/>
              <a:cxnLst/>
              <a:rect l="l" t="t" r="r" b="b"/>
              <a:pathLst>
                <a:path w="939164" h="157479">
                  <a:moveTo>
                    <a:pt x="469391" y="0"/>
                  </a:moveTo>
                  <a:lnTo>
                    <a:pt x="393255" y="1028"/>
                  </a:lnTo>
                  <a:lnTo>
                    <a:pt x="321029" y="4005"/>
                  </a:lnTo>
                  <a:lnTo>
                    <a:pt x="253681" y="8767"/>
                  </a:lnTo>
                  <a:lnTo>
                    <a:pt x="192177" y="15154"/>
                  </a:lnTo>
                  <a:lnTo>
                    <a:pt x="137483" y="23002"/>
                  </a:lnTo>
                  <a:lnTo>
                    <a:pt x="90567" y="32150"/>
                  </a:lnTo>
                  <a:lnTo>
                    <a:pt x="52393" y="42434"/>
                  </a:lnTo>
                  <a:lnTo>
                    <a:pt x="6143" y="65764"/>
                  </a:lnTo>
                  <a:lnTo>
                    <a:pt x="0" y="78485"/>
                  </a:lnTo>
                  <a:lnTo>
                    <a:pt x="6143" y="91207"/>
                  </a:lnTo>
                  <a:lnTo>
                    <a:pt x="52393" y="114537"/>
                  </a:lnTo>
                  <a:lnTo>
                    <a:pt x="90567" y="124821"/>
                  </a:lnTo>
                  <a:lnTo>
                    <a:pt x="137483" y="133969"/>
                  </a:lnTo>
                  <a:lnTo>
                    <a:pt x="192177" y="141817"/>
                  </a:lnTo>
                  <a:lnTo>
                    <a:pt x="253681" y="148204"/>
                  </a:lnTo>
                  <a:lnTo>
                    <a:pt x="321029" y="152966"/>
                  </a:lnTo>
                  <a:lnTo>
                    <a:pt x="393255" y="155943"/>
                  </a:lnTo>
                  <a:lnTo>
                    <a:pt x="469391" y="156972"/>
                  </a:lnTo>
                  <a:lnTo>
                    <a:pt x="545522" y="155943"/>
                  </a:lnTo>
                  <a:lnTo>
                    <a:pt x="617744" y="152966"/>
                  </a:lnTo>
                  <a:lnTo>
                    <a:pt x="685090" y="148204"/>
                  </a:lnTo>
                  <a:lnTo>
                    <a:pt x="746595" y="141817"/>
                  </a:lnTo>
                  <a:lnTo>
                    <a:pt x="801290" y="133969"/>
                  </a:lnTo>
                  <a:lnTo>
                    <a:pt x="848209" y="124821"/>
                  </a:lnTo>
                  <a:lnTo>
                    <a:pt x="886385" y="114537"/>
                  </a:lnTo>
                  <a:lnTo>
                    <a:pt x="932639" y="91207"/>
                  </a:lnTo>
                  <a:lnTo>
                    <a:pt x="938783" y="78485"/>
                  </a:lnTo>
                  <a:lnTo>
                    <a:pt x="932639" y="65764"/>
                  </a:lnTo>
                  <a:lnTo>
                    <a:pt x="886385" y="42434"/>
                  </a:lnTo>
                  <a:lnTo>
                    <a:pt x="848209" y="32150"/>
                  </a:lnTo>
                  <a:lnTo>
                    <a:pt x="801290" y="23002"/>
                  </a:lnTo>
                  <a:lnTo>
                    <a:pt x="746595" y="15154"/>
                  </a:lnTo>
                  <a:lnTo>
                    <a:pt x="685090" y="8767"/>
                  </a:lnTo>
                  <a:lnTo>
                    <a:pt x="617744" y="4005"/>
                  </a:lnTo>
                  <a:lnTo>
                    <a:pt x="545522" y="1028"/>
                  </a:lnTo>
                  <a:lnTo>
                    <a:pt x="469391" y="0"/>
                  </a:lnTo>
                  <a:close/>
                </a:path>
              </a:pathLst>
            </a:custGeom>
            <a:solidFill>
              <a:srgbClr val="FF666C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37">
              <a:extLst>
                <a:ext uri="{FF2B5EF4-FFF2-40B4-BE49-F238E27FC236}">
                  <a16:creationId xmlns:a16="http://schemas.microsoft.com/office/drawing/2014/main" id="{1A96C758-8E5D-87A3-9372-52B4443406DB}"/>
                </a:ext>
              </a:extLst>
            </p:cNvPr>
            <p:cNvSpPr/>
            <p:nvPr/>
          </p:nvSpPr>
          <p:spPr>
            <a:xfrm>
              <a:off x="10529165" y="6020443"/>
              <a:ext cx="1467936" cy="216910"/>
            </a:xfrm>
            <a:custGeom>
              <a:avLst/>
              <a:gdLst/>
              <a:ahLst/>
              <a:cxnLst/>
              <a:rect l="l" t="t" r="r" b="b"/>
              <a:pathLst>
                <a:path w="939164" h="157479">
                  <a:moveTo>
                    <a:pt x="0" y="78485"/>
                  </a:moveTo>
                  <a:lnTo>
                    <a:pt x="52393" y="42434"/>
                  </a:lnTo>
                  <a:lnTo>
                    <a:pt x="90567" y="32150"/>
                  </a:lnTo>
                  <a:lnTo>
                    <a:pt x="137483" y="23002"/>
                  </a:lnTo>
                  <a:lnTo>
                    <a:pt x="192177" y="15154"/>
                  </a:lnTo>
                  <a:lnTo>
                    <a:pt x="253681" y="8767"/>
                  </a:lnTo>
                  <a:lnTo>
                    <a:pt x="321029" y="4005"/>
                  </a:lnTo>
                  <a:lnTo>
                    <a:pt x="393255" y="1028"/>
                  </a:lnTo>
                  <a:lnTo>
                    <a:pt x="469391" y="0"/>
                  </a:lnTo>
                  <a:lnTo>
                    <a:pt x="545522" y="1028"/>
                  </a:lnTo>
                  <a:lnTo>
                    <a:pt x="617744" y="4005"/>
                  </a:lnTo>
                  <a:lnTo>
                    <a:pt x="685090" y="8767"/>
                  </a:lnTo>
                  <a:lnTo>
                    <a:pt x="746595" y="15154"/>
                  </a:lnTo>
                  <a:lnTo>
                    <a:pt x="801290" y="23002"/>
                  </a:lnTo>
                  <a:lnTo>
                    <a:pt x="848209" y="32150"/>
                  </a:lnTo>
                  <a:lnTo>
                    <a:pt x="886385" y="42434"/>
                  </a:lnTo>
                  <a:lnTo>
                    <a:pt x="932639" y="65764"/>
                  </a:lnTo>
                  <a:lnTo>
                    <a:pt x="938783" y="78485"/>
                  </a:lnTo>
                  <a:lnTo>
                    <a:pt x="932639" y="91207"/>
                  </a:lnTo>
                  <a:lnTo>
                    <a:pt x="886385" y="114537"/>
                  </a:lnTo>
                  <a:lnTo>
                    <a:pt x="848209" y="124821"/>
                  </a:lnTo>
                  <a:lnTo>
                    <a:pt x="801290" y="133969"/>
                  </a:lnTo>
                  <a:lnTo>
                    <a:pt x="746595" y="141817"/>
                  </a:lnTo>
                  <a:lnTo>
                    <a:pt x="685090" y="148204"/>
                  </a:lnTo>
                  <a:lnTo>
                    <a:pt x="617744" y="152966"/>
                  </a:lnTo>
                  <a:lnTo>
                    <a:pt x="545522" y="155943"/>
                  </a:lnTo>
                  <a:lnTo>
                    <a:pt x="469391" y="156972"/>
                  </a:lnTo>
                  <a:lnTo>
                    <a:pt x="393255" y="155943"/>
                  </a:lnTo>
                  <a:lnTo>
                    <a:pt x="321029" y="152966"/>
                  </a:lnTo>
                  <a:lnTo>
                    <a:pt x="253681" y="148204"/>
                  </a:lnTo>
                  <a:lnTo>
                    <a:pt x="192177" y="141817"/>
                  </a:lnTo>
                  <a:lnTo>
                    <a:pt x="137483" y="133969"/>
                  </a:lnTo>
                  <a:lnTo>
                    <a:pt x="90567" y="124821"/>
                  </a:lnTo>
                  <a:lnTo>
                    <a:pt x="52393" y="114537"/>
                  </a:lnTo>
                  <a:lnTo>
                    <a:pt x="6143" y="91207"/>
                  </a:lnTo>
                  <a:lnTo>
                    <a:pt x="0" y="78485"/>
                  </a:lnTo>
                  <a:close/>
                </a:path>
              </a:pathLst>
            </a:custGeom>
            <a:ln w="12192">
              <a:solidFill>
                <a:srgbClr val="FF000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bject 38">
              <a:extLst>
                <a:ext uri="{FF2B5EF4-FFF2-40B4-BE49-F238E27FC236}">
                  <a16:creationId xmlns:a16="http://schemas.microsoft.com/office/drawing/2014/main" id="{B5D30C81-F2C7-5F45-5174-4CF20F90EAC7}"/>
                </a:ext>
              </a:extLst>
            </p:cNvPr>
            <p:cNvSpPr/>
            <p:nvPr/>
          </p:nvSpPr>
          <p:spPr>
            <a:xfrm>
              <a:off x="10464217" y="5659609"/>
              <a:ext cx="1467936" cy="866659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bject 39">
              <a:extLst>
                <a:ext uri="{FF2B5EF4-FFF2-40B4-BE49-F238E27FC236}">
                  <a16:creationId xmlns:a16="http://schemas.microsoft.com/office/drawing/2014/main" id="{14D30DEE-E866-16FF-FCD9-475E66807B3E}"/>
                </a:ext>
              </a:extLst>
            </p:cNvPr>
            <p:cNvSpPr/>
            <p:nvPr/>
          </p:nvSpPr>
          <p:spPr>
            <a:xfrm>
              <a:off x="11426551" y="5775023"/>
              <a:ext cx="70376" cy="245421"/>
            </a:xfrm>
            <a:custGeom>
              <a:avLst/>
              <a:gdLst/>
              <a:ahLst/>
              <a:cxnLst/>
              <a:rect l="l" t="t" r="r" b="b"/>
              <a:pathLst>
                <a:path w="915669" h="633095">
                  <a:moveTo>
                    <a:pt x="915162" y="632548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FF000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bject 31">
              <a:extLst>
                <a:ext uri="{FF2B5EF4-FFF2-40B4-BE49-F238E27FC236}">
                  <a16:creationId xmlns:a16="http://schemas.microsoft.com/office/drawing/2014/main" id="{60A60447-60B7-2E27-2738-6FE2BF6961BB}"/>
                </a:ext>
              </a:extLst>
            </p:cNvPr>
            <p:cNvSpPr/>
            <p:nvPr/>
          </p:nvSpPr>
          <p:spPr>
            <a:xfrm>
              <a:off x="10196364" y="5593032"/>
              <a:ext cx="724696" cy="139911"/>
            </a:xfrm>
            <a:custGeom>
              <a:avLst/>
              <a:gdLst/>
              <a:ahLst/>
              <a:cxnLst/>
              <a:rect l="l" t="t" r="r" b="b"/>
              <a:pathLst>
                <a:path w="599439" h="105410">
                  <a:moveTo>
                    <a:pt x="299466" y="0"/>
                  </a:moveTo>
                  <a:lnTo>
                    <a:pt x="230812" y="1388"/>
                  </a:lnTo>
                  <a:lnTo>
                    <a:pt x="167784" y="5345"/>
                  </a:lnTo>
                  <a:lnTo>
                    <a:pt x="112180" y="11552"/>
                  </a:lnTo>
                  <a:lnTo>
                    <a:pt x="65800" y="19695"/>
                  </a:lnTo>
                  <a:lnTo>
                    <a:pt x="7911" y="40524"/>
                  </a:lnTo>
                  <a:lnTo>
                    <a:pt x="0" y="52578"/>
                  </a:lnTo>
                  <a:lnTo>
                    <a:pt x="7911" y="64631"/>
                  </a:lnTo>
                  <a:lnTo>
                    <a:pt x="65800" y="85460"/>
                  </a:lnTo>
                  <a:lnTo>
                    <a:pt x="112180" y="93603"/>
                  </a:lnTo>
                  <a:lnTo>
                    <a:pt x="167784" y="99810"/>
                  </a:lnTo>
                  <a:lnTo>
                    <a:pt x="230812" y="103767"/>
                  </a:lnTo>
                  <a:lnTo>
                    <a:pt x="299466" y="105156"/>
                  </a:lnTo>
                  <a:lnTo>
                    <a:pt x="368119" y="103767"/>
                  </a:lnTo>
                  <a:lnTo>
                    <a:pt x="431147" y="99810"/>
                  </a:lnTo>
                  <a:lnTo>
                    <a:pt x="486751" y="93603"/>
                  </a:lnTo>
                  <a:lnTo>
                    <a:pt x="533131" y="85460"/>
                  </a:lnTo>
                  <a:lnTo>
                    <a:pt x="591020" y="64631"/>
                  </a:lnTo>
                  <a:lnTo>
                    <a:pt x="598932" y="52578"/>
                  </a:lnTo>
                  <a:lnTo>
                    <a:pt x="591020" y="40524"/>
                  </a:lnTo>
                  <a:lnTo>
                    <a:pt x="533131" y="19695"/>
                  </a:lnTo>
                  <a:lnTo>
                    <a:pt x="486751" y="11552"/>
                  </a:lnTo>
                  <a:lnTo>
                    <a:pt x="431147" y="5345"/>
                  </a:lnTo>
                  <a:lnTo>
                    <a:pt x="368119" y="1388"/>
                  </a:lnTo>
                  <a:lnTo>
                    <a:pt x="299466" y="0"/>
                  </a:lnTo>
                  <a:close/>
                </a:path>
              </a:pathLst>
            </a:custGeom>
            <a:solidFill>
              <a:srgbClr val="FF666C">
                <a:alpha val="56077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bject 32">
              <a:extLst>
                <a:ext uri="{FF2B5EF4-FFF2-40B4-BE49-F238E27FC236}">
                  <a16:creationId xmlns:a16="http://schemas.microsoft.com/office/drawing/2014/main" id="{E780F1EE-F4DA-8EBC-58CE-50C902F74E11}"/>
                </a:ext>
              </a:extLst>
            </p:cNvPr>
            <p:cNvSpPr/>
            <p:nvPr/>
          </p:nvSpPr>
          <p:spPr>
            <a:xfrm>
              <a:off x="10212227" y="5593035"/>
              <a:ext cx="724696" cy="139911"/>
            </a:xfrm>
            <a:custGeom>
              <a:avLst/>
              <a:gdLst/>
              <a:ahLst/>
              <a:cxnLst/>
              <a:rect l="l" t="t" r="r" b="b"/>
              <a:pathLst>
                <a:path w="599439" h="105410">
                  <a:moveTo>
                    <a:pt x="0" y="52578"/>
                  </a:moveTo>
                  <a:lnTo>
                    <a:pt x="30444" y="29458"/>
                  </a:lnTo>
                  <a:lnTo>
                    <a:pt x="112180" y="11552"/>
                  </a:lnTo>
                  <a:lnTo>
                    <a:pt x="167784" y="5345"/>
                  </a:lnTo>
                  <a:lnTo>
                    <a:pt x="230812" y="1388"/>
                  </a:lnTo>
                  <a:lnTo>
                    <a:pt x="299466" y="0"/>
                  </a:lnTo>
                  <a:lnTo>
                    <a:pt x="368119" y="1388"/>
                  </a:lnTo>
                  <a:lnTo>
                    <a:pt x="431147" y="5345"/>
                  </a:lnTo>
                  <a:lnTo>
                    <a:pt x="486751" y="11552"/>
                  </a:lnTo>
                  <a:lnTo>
                    <a:pt x="533131" y="19695"/>
                  </a:lnTo>
                  <a:lnTo>
                    <a:pt x="591020" y="40524"/>
                  </a:lnTo>
                  <a:lnTo>
                    <a:pt x="598932" y="52578"/>
                  </a:lnTo>
                  <a:lnTo>
                    <a:pt x="591020" y="64631"/>
                  </a:lnTo>
                  <a:lnTo>
                    <a:pt x="533131" y="85460"/>
                  </a:lnTo>
                  <a:lnTo>
                    <a:pt x="486751" y="93603"/>
                  </a:lnTo>
                  <a:lnTo>
                    <a:pt x="431147" y="99810"/>
                  </a:lnTo>
                  <a:lnTo>
                    <a:pt x="368119" y="103767"/>
                  </a:lnTo>
                  <a:lnTo>
                    <a:pt x="299466" y="105156"/>
                  </a:lnTo>
                  <a:lnTo>
                    <a:pt x="230812" y="103767"/>
                  </a:lnTo>
                  <a:lnTo>
                    <a:pt x="167784" y="99810"/>
                  </a:lnTo>
                  <a:lnTo>
                    <a:pt x="112180" y="93603"/>
                  </a:lnTo>
                  <a:lnTo>
                    <a:pt x="65800" y="85460"/>
                  </a:lnTo>
                  <a:lnTo>
                    <a:pt x="7911" y="64631"/>
                  </a:lnTo>
                  <a:lnTo>
                    <a:pt x="0" y="52578"/>
                  </a:lnTo>
                  <a:close/>
                </a:path>
              </a:pathLst>
            </a:custGeom>
            <a:ln w="12192">
              <a:solidFill>
                <a:srgbClr val="FF000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bject 34">
              <a:extLst>
                <a:ext uri="{FF2B5EF4-FFF2-40B4-BE49-F238E27FC236}">
                  <a16:creationId xmlns:a16="http://schemas.microsoft.com/office/drawing/2014/main" id="{5641C324-73C4-118A-CD4F-807F56102A25}"/>
                </a:ext>
              </a:extLst>
            </p:cNvPr>
            <p:cNvSpPr/>
            <p:nvPr/>
          </p:nvSpPr>
          <p:spPr>
            <a:xfrm>
              <a:off x="10376111" y="5333317"/>
              <a:ext cx="439019" cy="415386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bject 39">
              <a:extLst>
                <a:ext uri="{FF2B5EF4-FFF2-40B4-BE49-F238E27FC236}">
                  <a16:creationId xmlns:a16="http://schemas.microsoft.com/office/drawing/2014/main" id="{5BE52ED3-D245-98AB-82BA-23123C5C261C}"/>
                </a:ext>
              </a:extLst>
            </p:cNvPr>
            <p:cNvSpPr/>
            <p:nvPr/>
          </p:nvSpPr>
          <p:spPr>
            <a:xfrm rot="19038479" flipH="1">
              <a:off x="10766025" y="5721108"/>
              <a:ext cx="53934" cy="321252"/>
            </a:xfrm>
            <a:custGeom>
              <a:avLst/>
              <a:gdLst/>
              <a:ahLst/>
              <a:cxnLst/>
              <a:rect l="l" t="t" r="r" b="b"/>
              <a:pathLst>
                <a:path w="915669" h="633095">
                  <a:moveTo>
                    <a:pt x="915162" y="632548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FF000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bject 39">
              <a:extLst>
                <a:ext uri="{FF2B5EF4-FFF2-40B4-BE49-F238E27FC236}">
                  <a16:creationId xmlns:a16="http://schemas.microsoft.com/office/drawing/2014/main" id="{66185AA1-7272-F111-3CB2-A749C27FF29A}"/>
                </a:ext>
              </a:extLst>
            </p:cNvPr>
            <p:cNvSpPr/>
            <p:nvPr/>
          </p:nvSpPr>
          <p:spPr>
            <a:xfrm rot="20428688">
              <a:off x="9812876" y="6190027"/>
              <a:ext cx="710045" cy="77966"/>
            </a:xfrm>
            <a:custGeom>
              <a:avLst/>
              <a:gdLst/>
              <a:ahLst/>
              <a:cxnLst/>
              <a:rect l="l" t="t" r="r" b="b"/>
              <a:pathLst>
                <a:path w="915669" h="633095">
                  <a:moveTo>
                    <a:pt x="915162" y="632548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FF000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bject 33">
              <a:extLst>
                <a:ext uri="{FF2B5EF4-FFF2-40B4-BE49-F238E27FC236}">
                  <a16:creationId xmlns:a16="http://schemas.microsoft.com/office/drawing/2014/main" id="{512AE7E5-9C7A-946F-F633-A75E1C5A2A32}"/>
                </a:ext>
              </a:extLst>
            </p:cNvPr>
            <p:cNvSpPr/>
            <p:nvPr/>
          </p:nvSpPr>
          <p:spPr>
            <a:xfrm flipH="1">
              <a:off x="11178539" y="5458763"/>
              <a:ext cx="513032" cy="311567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F23FE8C-944B-EEE5-245B-ECA96EAE9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58" b="94856" l="8333" r="91088">
                          <a14:foregroundMark x1="32639" y1="12963" x2="32639" y2="12963"/>
                          <a14:foregroundMark x1="21991" y1="77366" x2="21991" y2="77366"/>
                          <a14:foregroundMark x1="28588" y1="79424" x2="28588" y2="79424"/>
                          <a14:foregroundMark x1="30440" y1="77984" x2="27546" y2="84774"/>
                          <a14:foregroundMark x1="80440" y1="87654" x2="75463" y2="81687"/>
                          <a14:foregroundMark x1="68634" y1="69959" x2="67477" y2="55556"/>
                          <a14:foregroundMark x1="80324" y1="64815" x2="77431" y2="54733"/>
                          <a14:foregroundMark x1="91088" y1="69959" x2="91088" y2="69959"/>
                          <a14:foregroundMark x1="74653" y1="92387" x2="78009" y2="94856"/>
                          <a14:foregroundMark x1="25463" y1="17078" x2="25694" y2="15021"/>
                          <a14:foregroundMark x1="24537" y1="2469" x2="24537" y2="2469"/>
                          <a14:foregroundMark x1="26042" y1="3086" x2="26042" y2="3086"/>
                          <a14:foregroundMark x1="37384" y1="32922" x2="36343" y2="26337"/>
                          <a14:foregroundMark x1="62153" y1="93827" x2="62153" y2="93827"/>
                          <a14:foregroundMark x1="9722" y1="74691" x2="9722" y2="74691"/>
                          <a14:foregroundMark x1="8333" y1="87037" x2="8333" y2="87037"/>
                          <a14:foregroundMark x1="16551" y1="70576" x2="31829" y2="78189"/>
                          <a14:foregroundMark x1="11458" y1="71399" x2="11458" y2="71399"/>
                          <a14:foregroundMark x1="12384" y1="69753" x2="12384" y2="69753"/>
                          <a14:backgroundMark x1="91435" y1="50412" x2="91435" y2="50412"/>
                          <a14:backgroundMark x1="39931" y1="93827" x2="43981" y2="94033"/>
                          <a14:backgroundMark x1="65625" y1="97119" x2="67940" y2="93827"/>
                          <a14:backgroundMark x1="90856" y1="49177" x2="93519" y2="58025"/>
                          <a14:backgroundMark x1="6366" y1="82099" x2="8796" y2="82510"/>
                          <a14:backgroundMark x1="8681" y1="79012" x2="8796" y2="86008"/>
                          <a14:backgroundMark x1="8565" y1="80041" x2="9028" y2="79630"/>
                          <a14:backgroundMark x1="8333" y1="88889" x2="8333" y2="90123"/>
                          <a14:backgroundMark x1="14931" y1="36831" x2="19329" y2="28395"/>
                          <a14:backgroundMark x1="19329" y1="28395" x2="19676" y2="26749"/>
                          <a14:backgroundMark x1="21181" y1="24074" x2="20718" y2="29012"/>
                          <a14:backgroundMark x1="21875" y1="23663" x2="21991" y2="25309"/>
                          <a14:backgroundMark x1="22685" y1="22840" x2="23032" y2="234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564951" y="6077425"/>
              <a:ext cx="535832" cy="301406"/>
            </a:xfrm>
            <a:prstGeom prst="rect">
              <a:avLst/>
            </a:prstGeom>
          </p:spPr>
        </p:pic>
        <p:sp>
          <p:nvSpPr>
            <p:cNvPr id="23" name="object 31">
              <a:extLst>
                <a:ext uri="{FF2B5EF4-FFF2-40B4-BE49-F238E27FC236}">
                  <a16:creationId xmlns:a16="http://schemas.microsoft.com/office/drawing/2014/main" id="{2420A808-0A36-E297-85AC-9379C096E94F}"/>
                </a:ext>
              </a:extLst>
            </p:cNvPr>
            <p:cNvSpPr/>
            <p:nvPr/>
          </p:nvSpPr>
          <p:spPr>
            <a:xfrm>
              <a:off x="9318782" y="5663381"/>
              <a:ext cx="724696" cy="139911"/>
            </a:xfrm>
            <a:custGeom>
              <a:avLst/>
              <a:gdLst/>
              <a:ahLst/>
              <a:cxnLst/>
              <a:rect l="l" t="t" r="r" b="b"/>
              <a:pathLst>
                <a:path w="599439" h="105410">
                  <a:moveTo>
                    <a:pt x="299466" y="0"/>
                  </a:moveTo>
                  <a:lnTo>
                    <a:pt x="230812" y="1388"/>
                  </a:lnTo>
                  <a:lnTo>
                    <a:pt x="167784" y="5345"/>
                  </a:lnTo>
                  <a:lnTo>
                    <a:pt x="112180" y="11552"/>
                  </a:lnTo>
                  <a:lnTo>
                    <a:pt x="65800" y="19695"/>
                  </a:lnTo>
                  <a:lnTo>
                    <a:pt x="7911" y="40524"/>
                  </a:lnTo>
                  <a:lnTo>
                    <a:pt x="0" y="52578"/>
                  </a:lnTo>
                  <a:lnTo>
                    <a:pt x="7911" y="64631"/>
                  </a:lnTo>
                  <a:lnTo>
                    <a:pt x="65800" y="85460"/>
                  </a:lnTo>
                  <a:lnTo>
                    <a:pt x="112180" y="93603"/>
                  </a:lnTo>
                  <a:lnTo>
                    <a:pt x="167784" y="99810"/>
                  </a:lnTo>
                  <a:lnTo>
                    <a:pt x="230812" y="103767"/>
                  </a:lnTo>
                  <a:lnTo>
                    <a:pt x="299466" y="105156"/>
                  </a:lnTo>
                  <a:lnTo>
                    <a:pt x="368119" y="103767"/>
                  </a:lnTo>
                  <a:lnTo>
                    <a:pt x="431147" y="99810"/>
                  </a:lnTo>
                  <a:lnTo>
                    <a:pt x="486751" y="93603"/>
                  </a:lnTo>
                  <a:lnTo>
                    <a:pt x="533131" y="85460"/>
                  </a:lnTo>
                  <a:lnTo>
                    <a:pt x="591020" y="64631"/>
                  </a:lnTo>
                  <a:lnTo>
                    <a:pt x="598932" y="52578"/>
                  </a:lnTo>
                  <a:lnTo>
                    <a:pt x="591020" y="40524"/>
                  </a:lnTo>
                  <a:lnTo>
                    <a:pt x="533131" y="19695"/>
                  </a:lnTo>
                  <a:lnTo>
                    <a:pt x="486751" y="11552"/>
                  </a:lnTo>
                  <a:lnTo>
                    <a:pt x="431147" y="5345"/>
                  </a:lnTo>
                  <a:lnTo>
                    <a:pt x="368119" y="1388"/>
                  </a:lnTo>
                  <a:lnTo>
                    <a:pt x="299466" y="0"/>
                  </a:lnTo>
                  <a:close/>
                </a:path>
              </a:pathLst>
            </a:custGeom>
            <a:solidFill>
              <a:srgbClr val="FF666C">
                <a:alpha val="56077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bject 32">
              <a:extLst>
                <a:ext uri="{FF2B5EF4-FFF2-40B4-BE49-F238E27FC236}">
                  <a16:creationId xmlns:a16="http://schemas.microsoft.com/office/drawing/2014/main" id="{CB804C1E-BCEB-8806-9524-FA94D3303951}"/>
                </a:ext>
              </a:extLst>
            </p:cNvPr>
            <p:cNvSpPr/>
            <p:nvPr/>
          </p:nvSpPr>
          <p:spPr>
            <a:xfrm>
              <a:off x="9318782" y="5663381"/>
              <a:ext cx="724696" cy="139911"/>
            </a:xfrm>
            <a:custGeom>
              <a:avLst/>
              <a:gdLst/>
              <a:ahLst/>
              <a:cxnLst/>
              <a:rect l="l" t="t" r="r" b="b"/>
              <a:pathLst>
                <a:path w="599439" h="105410">
                  <a:moveTo>
                    <a:pt x="0" y="52578"/>
                  </a:moveTo>
                  <a:lnTo>
                    <a:pt x="30444" y="29458"/>
                  </a:lnTo>
                  <a:lnTo>
                    <a:pt x="112180" y="11552"/>
                  </a:lnTo>
                  <a:lnTo>
                    <a:pt x="167784" y="5345"/>
                  </a:lnTo>
                  <a:lnTo>
                    <a:pt x="230812" y="1388"/>
                  </a:lnTo>
                  <a:lnTo>
                    <a:pt x="299466" y="0"/>
                  </a:lnTo>
                  <a:lnTo>
                    <a:pt x="368119" y="1388"/>
                  </a:lnTo>
                  <a:lnTo>
                    <a:pt x="431147" y="5345"/>
                  </a:lnTo>
                  <a:lnTo>
                    <a:pt x="486751" y="11552"/>
                  </a:lnTo>
                  <a:lnTo>
                    <a:pt x="533131" y="19695"/>
                  </a:lnTo>
                  <a:lnTo>
                    <a:pt x="591020" y="40524"/>
                  </a:lnTo>
                  <a:lnTo>
                    <a:pt x="598932" y="52578"/>
                  </a:lnTo>
                  <a:lnTo>
                    <a:pt x="591020" y="64631"/>
                  </a:lnTo>
                  <a:lnTo>
                    <a:pt x="533131" y="85460"/>
                  </a:lnTo>
                  <a:lnTo>
                    <a:pt x="486751" y="93603"/>
                  </a:lnTo>
                  <a:lnTo>
                    <a:pt x="431147" y="99810"/>
                  </a:lnTo>
                  <a:lnTo>
                    <a:pt x="368119" y="103767"/>
                  </a:lnTo>
                  <a:lnTo>
                    <a:pt x="299466" y="105156"/>
                  </a:lnTo>
                  <a:lnTo>
                    <a:pt x="230812" y="103767"/>
                  </a:lnTo>
                  <a:lnTo>
                    <a:pt x="167784" y="99810"/>
                  </a:lnTo>
                  <a:lnTo>
                    <a:pt x="112180" y="93603"/>
                  </a:lnTo>
                  <a:lnTo>
                    <a:pt x="65800" y="85460"/>
                  </a:lnTo>
                  <a:lnTo>
                    <a:pt x="7911" y="64631"/>
                  </a:lnTo>
                  <a:lnTo>
                    <a:pt x="0" y="52578"/>
                  </a:lnTo>
                  <a:close/>
                </a:path>
              </a:pathLst>
            </a:custGeom>
            <a:ln w="12192">
              <a:solidFill>
                <a:srgbClr val="FF000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bject 39">
              <a:extLst>
                <a:ext uri="{FF2B5EF4-FFF2-40B4-BE49-F238E27FC236}">
                  <a16:creationId xmlns:a16="http://schemas.microsoft.com/office/drawing/2014/main" id="{0BFC90EA-B6FA-30FA-4E7D-6907EA0F792D}"/>
                </a:ext>
              </a:extLst>
            </p:cNvPr>
            <p:cNvSpPr/>
            <p:nvPr/>
          </p:nvSpPr>
          <p:spPr>
            <a:xfrm rot="1080893">
              <a:off x="9942296" y="5894084"/>
              <a:ext cx="710045" cy="77966"/>
            </a:xfrm>
            <a:custGeom>
              <a:avLst/>
              <a:gdLst/>
              <a:ahLst/>
              <a:cxnLst/>
              <a:rect l="l" t="t" r="r" b="b"/>
              <a:pathLst>
                <a:path w="915669" h="633095">
                  <a:moveTo>
                    <a:pt x="915162" y="632548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FF000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18D98997-B12E-E5E9-1297-F04705B91F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26894" b="12431"/>
          <a:stretch/>
        </p:blipFill>
        <p:spPr>
          <a:xfrm>
            <a:off x="8006259" y="2557153"/>
            <a:ext cx="4185741" cy="43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50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8">
          <p15:clr>
            <a:srgbClr val="FBAE40"/>
          </p15:clr>
        </p15:guide>
        <p15:guide id="3" orient="horz" pos="3859">
          <p15:clr>
            <a:srgbClr val="FBAE40"/>
          </p15:clr>
        </p15:guide>
        <p15:guide id="4" pos="288">
          <p15:clr>
            <a:srgbClr val="FBAE40"/>
          </p15:clr>
        </p15:guide>
        <p15:guide id="5" pos="7392">
          <p15:clr>
            <a:srgbClr val="FBAE40"/>
          </p15:clr>
        </p15:guide>
        <p15:guide id="6" orient="horz" pos="202">
          <p15:clr>
            <a:srgbClr val="FBAE40"/>
          </p15:clr>
        </p15:guide>
        <p15:guide id="7" orient="horz" pos="411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BBA844-8181-5ABB-AEF9-29D8A2994F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8" y="837"/>
            <a:ext cx="12189022" cy="685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54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8">
          <p15:clr>
            <a:srgbClr val="FBAE40"/>
          </p15:clr>
        </p15:guide>
        <p15:guide id="3" orient="horz" pos="3859">
          <p15:clr>
            <a:srgbClr val="FBAE40"/>
          </p15:clr>
        </p15:guide>
        <p15:guide id="4" pos="288">
          <p15:clr>
            <a:srgbClr val="FBAE40"/>
          </p15:clr>
        </p15:guide>
        <p15:guide id="5" pos="7392">
          <p15:clr>
            <a:srgbClr val="FBAE40"/>
          </p15:clr>
        </p15:guide>
        <p15:guide id="6" orient="horz" pos="202">
          <p15:clr>
            <a:srgbClr val="FBAE40"/>
          </p15:clr>
        </p15:guide>
        <p15:guide id="7" orient="horz" pos="411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BBA844-8181-5ABB-AEF9-29D8A2994F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8" y="837"/>
            <a:ext cx="12189022" cy="685632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4B175EC-5BAD-AAC9-1A38-549311C13F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6894" b="12431"/>
          <a:stretch/>
        </p:blipFill>
        <p:spPr>
          <a:xfrm>
            <a:off x="8530224" y="2834124"/>
            <a:ext cx="3660286" cy="390498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42174B6-5AB9-B9C8-D933-CD2E356FA586}"/>
              </a:ext>
            </a:extLst>
          </p:cNvPr>
          <p:cNvSpPr/>
          <p:nvPr userDrawn="1"/>
        </p:nvSpPr>
        <p:spPr>
          <a:xfrm>
            <a:off x="8772992" y="5131845"/>
            <a:ext cx="3803256" cy="1607259"/>
          </a:xfrm>
          <a:prstGeom prst="ellipse">
            <a:avLst/>
          </a:prstGeom>
          <a:solidFill>
            <a:schemeClr val="tx2">
              <a:alpha val="36000"/>
            </a:schemeClr>
          </a:solidFill>
          <a:ln>
            <a:noFill/>
          </a:ln>
          <a:effectLst>
            <a:softEdge rad="317500"/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199092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8">
          <p15:clr>
            <a:srgbClr val="FBAE40"/>
          </p15:clr>
        </p15:guide>
        <p15:guide id="3" orient="horz" pos="3859">
          <p15:clr>
            <a:srgbClr val="FBAE40"/>
          </p15:clr>
        </p15:guide>
        <p15:guide id="4" pos="288">
          <p15:clr>
            <a:srgbClr val="FBAE40"/>
          </p15:clr>
        </p15:guide>
        <p15:guide id="5" pos="7392">
          <p15:clr>
            <a:srgbClr val="FBAE40"/>
          </p15:clr>
        </p15:guide>
        <p15:guide id="6" orient="horz" pos="202">
          <p15:clr>
            <a:srgbClr val="FBAE40"/>
          </p15:clr>
        </p15:guide>
        <p15:guide id="7" orient="horz" pos="411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BBA844-8181-5ABB-AEF9-29D8A2994F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88" y="837"/>
            <a:ext cx="12189023" cy="6856325"/>
          </a:xfrm>
          <a:prstGeom prst="rect">
            <a:avLst/>
          </a:prstGeom>
        </p:spPr>
      </p:pic>
      <p:sp>
        <p:nvSpPr>
          <p:cNvPr id="79" name="Oval 78">
            <a:extLst>
              <a:ext uri="{FF2B5EF4-FFF2-40B4-BE49-F238E27FC236}">
                <a16:creationId xmlns:a16="http://schemas.microsoft.com/office/drawing/2014/main" id="{7E3E729E-177B-246C-4C27-B362D0C61D8D}"/>
              </a:ext>
            </a:extLst>
          </p:cNvPr>
          <p:cNvSpPr/>
          <p:nvPr userDrawn="1"/>
        </p:nvSpPr>
        <p:spPr>
          <a:xfrm>
            <a:off x="8354418" y="5147392"/>
            <a:ext cx="4185741" cy="1607259"/>
          </a:xfrm>
          <a:prstGeom prst="ellipse">
            <a:avLst/>
          </a:prstGeom>
          <a:solidFill>
            <a:schemeClr val="tx2">
              <a:alpha val="36000"/>
            </a:schemeClr>
          </a:solidFill>
          <a:ln>
            <a:noFill/>
          </a:ln>
          <a:effectLst>
            <a:softEdge rad="317500"/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600"/>
          </a:p>
        </p:txBody>
      </p:sp>
      <p:grpSp>
        <p:nvGrpSpPr>
          <p:cNvPr id="3" name="Baddies">
            <a:extLst>
              <a:ext uri="{FF2B5EF4-FFF2-40B4-BE49-F238E27FC236}">
                <a16:creationId xmlns:a16="http://schemas.microsoft.com/office/drawing/2014/main" id="{2FD19CF2-CDC2-FC7E-EAA7-B4DA87EAA9F9}"/>
              </a:ext>
            </a:extLst>
          </p:cNvPr>
          <p:cNvGrpSpPr/>
          <p:nvPr userDrawn="1"/>
        </p:nvGrpSpPr>
        <p:grpSpPr>
          <a:xfrm>
            <a:off x="9318782" y="5333317"/>
            <a:ext cx="2678319" cy="1192951"/>
            <a:chOff x="9318782" y="5333317"/>
            <a:chExt cx="2678319" cy="1192951"/>
          </a:xfrm>
        </p:grpSpPr>
        <p:sp>
          <p:nvSpPr>
            <p:cNvPr id="4" name="object 29">
              <a:extLst>
                <a:ext uri="{FF2B5EF4-FFF2-40B4-BE49-F238E27FC236}">
                  <a16:creationId xmlns:a16="http://schemas.microsoft.com/office/drawing/2014/main" id="{A45CB07D-22B3-2C12-6902-B46E965417CD}"/>
                </a:ext>
              </a:extLst>
            </p:cNvPr>
            <p:cNvSpPr/>
            <p:nvPr/>
          </p:nvSpPr>
          <p:spPr>
            <a:xfrm>
              <a:off x="9524519" y="6265785"/>
              <a:ext cx="612253" cy="140288"/>
            </a:xfrm>
            <a:custGeom>
              <a:avLst/>
              <a:gdLst/>
              <a:ahLst/>
              <a:cxnLst/>
              <a:rect l="l" t="t" r="r" b="b"/>
              <a:pathLst>
                <a:path w="736600" h="155575">
                  <a:moveTo>
                    <a:pt x="368046" y="0"/>
                  </a:moveTo>
                  <a:lnTo>
                    <a:pt x="293854" y="1579"/>
                  </a:lnTo>
                  <a:lnTo>
                    <a:pt x="224760" y="6107"/>
                  </a:lnTo>
                  <a:lnTo>
                    <a:pt x="162241" y="13273"/>
                  </a:lnTo>
                  <a:lnTo>
                    <a:pt x="107775" y="22764"/>
                  </a:lnTo>
                  <a:lnTo>
                    <a:pt x="62840" y="34267"/>
                  </a:lnTo>
                  <a:lnTo>
                    <a:pt x="7474" y="62059"/>
                  </a:lnTo>
                  <a:lnTo>
                    <a:pt x="0" y="77723"/>
                  </a:lnTo>
                  <a:lnTo>
                    <a:pt x="7474" y="93388"/>
                  </a:lnTo>
                  <a:lnTo>
                    <a:pt x="62840" y="121180"/>
                  </a:lnTo>
                  <a:lnTo>
                    <a:pt x="107775" y="132683"/>
                  </a:lnTo>
                  <a:lnTo>
                    <a:pt x="162241" y="142174"/>
                  </a:lnTo>
                  <a:lnTo>
                    <a:pt x="224760" y="149340"/>
                  </a:lnTo>
                  <a:lnTo>
                    <a:pt x="293854" y="153868"/>
                  </a:lnTo>
                  <a:lnTo>
                    <a:pt x="368046" y="155447"/>
                  </a:lnTo>
                  <a:lnTo>
                    <a:pt x="442237" y="153868"/>
                  </a:lnTo>
                  <a:lnTo>
                    <a:pt x="511331" y="149340"/>
                  </a:lnTo>
                  <a:lnTo>
                    <a:pt x="573850" y="142174"/>
                  </a:lnTo>
                  <a:lnTo>
                    <a:pt x="628316" y="132683"/>
                  </a:lnTo>
                  <a:lnTo>
                    <a:pt x="673251" y="121180"/>
                  </a:lnTo>
                  <a:lnTo>
                    <a:pt x="728617" y="93388"/>
                  </a:lnTo>
                  <a:lnTo>
                    <a:pt x="736092" y="77723"/>
                  </a:lnTo>
                  <a:lnTo>
                    <a:pt x="728617" y="62059"/>
                  </a:lnTo>
                  <a:lnTo>
                    <a:pt x="673251" y="34267"/>
                  </a:lnTo>
                  <a:lnTo>
                    <a:pt x="628316" y="22764"/>
                  </a:lnTo>
                  <a:lnTo>
                    <a:pt x="573850" y="13273"/>
                  </a:lnTo>
                  <a:lnTo>
                    <a:pt x="511331" y="6107"/>
                  </a:lnTo>
                  <a:lnTo>
                    <a:pt x="442237" y="1579"/>
                  </a:lnTo>
                  <a:lnTo>
                    <a:pt x="368046" y="0"/>
                  </a:lnTo>
                  <a:close/>
                </a:path>
              </a:pathLst>
            </a:custGeom>
            <a:solidFill>
              <a:srgbClr val="FF666C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bject 30">
              <a:extLst>
                <a:ext uri="{FF2B5EF4-FFF2-40B4-BE49-F238E27FC236}">
                  <a16:creationId xmlns:a16="http://schemas.microsoft.com/office/drawing/2014/main" id="{B3A4518D-5BBB-B8EB-5A95-3F87E7D1E474}"/>
                </a:ext>
              </a:extLst>
            </p:cNvPr>
            <p:cNvSpPr/>
            <p:nvPr/>
          </p:nvSpPr>
          <p:spPr>
            <a:xfrm>
              <a:off x="9532451" y="6247570"/>
              <a:ext cx="612253" cy="146582"/>
            </a:xfrm>
            <a:custGeom>
              <a:avLst/>
              <a:gdLst/>
              <a:ahLst/>
              <a:cxnLst/>
              <a:rect l="l" t="t" r="r" b="b"/>
              <a:pathLst>
                <a:path w="736600" h="155575">
                  <a:moveTo>
                    <a:pt x="0" y="77723"/>
                  </a:moveTo>
                  <a:lnTo>
                    <a:pt x="28914" y="47470"/>
                  </a:lnTo>
                  <a:lnTo>
                    <a:pt x="107775" y="22764"/>
                  </a:lnTo>
                  <a:lnTo>
                    <a:pt x="162241" y="13273"/>
                  </a:lnTo>
                  <a:lnTo>
                    <a:pt x="224760" y="6107"/>
                  </a:lnTo>
                  <a:lnTo>
                    <a:pt x="293854" y="1579"/>
                  </a:lnTo>
                  <a:lnTo>
                    <a:pt x="368046" y="0"/>
                  </a:lnTo>
                  <a:lnTo>
                    <a:pt x="442237" y="1579"/>
                  </a:lnTo>
                  <a:lnTo>
                    <a:pt x="511331" y="6107"/>
                  </a:lnTo>
                  <a:lnTo>
                    <a:pt x="573850" y="13273"/>
                  </a:lnTo>
                  <a:lnTo>
                    <a:pt x="628316" y="22764"/>
                  </a:lnTo>
                  <a:lnTo>
                    <a:pt x="673251" y="34267"/>
                  </a:lnTo>
                  <a:lnTo>
                    <a:pt x="728617" y="62059"/>
                  </a:lnTo>
                  <a:lnTo>
                    <a:pt x="736092" y="77723"/>
                  </a:lnTo>
                  <a:lnTo>
                    <a:pt x="728617" y="93388"/>
                  </a:lnTo>
                  <a:lnTo>
                    <a:pt x="673251" y="121180"/>
                  </a:lnTo>
                  <a:lnTo>
                    <a:pt x="628316" y="132683"/>
                  </a:lnTo>
                  <a:lnTo>
                    <a:pt x="573850" y="142174"/>
                  </a:lnTo>
                  <a:lnTo>
                    <a:pt x="511331" y="149340"/>
                  </a:lnTo>
                  <a:lnTo>
                    <a:pt x="442237" y="153868"/>
                  </a:lnTo>
                  <a:lnTo>
                    <a:pt x="368046" y="155447"/>
                  </a:lnTo>
                  <a:lnTo>
                    <a:pt x="293854" y="153868"/>
                  </a:lnTo>
                  <a:lnTo>
                    <a:pt x="224760" y="149340"/>
                  </a:lnTo>
                  <a:lnTo>
                    <a:pt x="162241" y="142174"/>
                  </a:lnTo>
                  <a:lnTo>
                    <a:pt x="107775" y="132683"/>
                  </a:lnTo>
                  <a:lnTo>
                    <a:pt x="62840" y="121180"/>
                  </a:lnTo>
                  <a:lnTo>
                    <a:pt x="7474" y="93388"/>
                  </a:lnTo>
                  <a:lnTo>
                    <a:pt x="0" y="77723"/>
                  </a:lnTo>
                  <a:close/>
                </a:path>
              </a:pathLst>
            </a:custGeom>
            <a:ln w="12192">
              <a:solidFill>
                <a:srgbClr val="FF000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object 31">
              <a:extLst>
                <a:ext uri="{FF2B5EF4-FFF2-40B4-BE49-F238E27FC236}">
                  <a16:creationId xmlns:a16="http://schemas.microsoft.com/office/drawing/2014/main" id="{1534C367-F164-31C7-19F4-00BA83FD6EE7}"/>
                </a:ext>
              </a:extLst>
            </p:cNvPr>
            <p:cNvSpPr/>
            <p:nvPr/>
          </p:nvSpPr>
          <p:spPr>
            <a:xfrm>
              <a:off x="11039455" y="5611155"/>
              <a:ext cx="724696" cy="139911"/>
            </a:xfrm>
            <a:custGeom>
              <a:avLst/>
              <a:gdLst/>
              <a:ahLst/>
              <a:cxnLst/>
              <a:rect l="l" t="t" r="r" b="b"/>
              <a:pathLst>
                <a:path w="599439" h="105410">
                  <a:moveTo>
                    <a:pt x="299466" y="0"/>
                  </a:moveTo>
                  <a:lnTo>
                    <a:pt x="230812" y="1388"/>
                  </a:lnTo>
                  <a:lnTo>
                    <a:pt x="167784" y="5345"/>
                  </a:lnTo>
                  <a:lnTo>
                    <a:pt x="112180" y="11552"/>
                  </a:lnTo>
                  <a:lnTo>
                    <a:pt x="65800" y="19695"/>
                  </a:lnTo>
                  <a:lnTo>
                    <a:pt x="7911" y="40524"/>
                  </a:lnTo>
                  <a:lnTo>
                    <a:pt x="0" y="52578"/>
                  </a:lnTo>
                  <a:lnTo>
                    <a:pt x="7911" y="64631"/>
                  </a:lnTo>
                  <a:lnTo>
                    <a:pt x="65800" y="85460"/>
                  </a:lnTo>
                  <a:lnTo>
                    <a:pt x="112180" y="93603"/>
                  </a:lnTo>
                  <a:lnTo>
                    <a:pt x="167784" y="99810"/>
                  </a:lnTo>
                  <a:lnTo>
                    <a:pt x="230812" y="103767"/>
                  </a:lnTo>
                  <a:lnTo>
                    <a:pt x="299466" y="105156"/>
                  </a:lnTo>
                  <a:lnTo>
                    <a:pt x="368119" y="103767"/>
                  </a:lnTo>
                  <a:lnTo>
                    <a:pt x="431147" y="99810"/>
                  </a:lnTo>
                  <a:lnTo>
                    <a:pt x="486751" y="93603"/>
                  </a:lnTo>
                  <a:lnTo>
                    <a:pt x="533131" y="85460"/>
                  </a:lnTo>
                  <a:lnTo>
                    <a:pt x="591020" y="64631"/>
                  </a:lnTo>
                  <a:lnTo>
                    <a:pt x="598932" y="52578"/>
                  </a:lnTo>
                  <a:lnTo>
                    <a:pt x="591020" y="40524"/>
                  </a:lnTo>
                  <a:lnTo>
                    <a:pt x="533131" y="19695"/>
                  </a:lnTo>
                  <a:lnTo>
                    <a:pt x="486751" y="11552"/>
                  </a:lnTo>
                  <a:lnTo>
                    <a:pt x="431147" y="5345"/>
                  </a:lnTo>
                  <a:lnTo>
                    <a:pt x="368119" y="1388"/>
                  </a:lnTo>
                  <a:lnTo>
                    <a:pt x="299466" y="0"/>
                  </a:lnTo>
                  <a:close/>
                </a:path>
              </a:pathLst>
            </a:custGeom>
            <a:solidFill>
              <a:srgbClr val="FF666C">
                <a:alpha val="56077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bject 32">
              <a:extLst>
                <a:ext uri="{FF2B5EF4-FFF2-40B4-BE49-F238E27FC236}">
                  <a16:creationId xmlns:a16="http://schemas.microsoft.com/office/drawing/2014/main" id="{0BD97AFA-7408-2A6A-A180-272F99DEEA54}"/>
                </a:ext>
              </a:extLst>
            </p:cNvPr>
            <p:cNvSpPr/>
            <p:nvPr/>
          </p:nvSpPr>
          <p:spPr>
            <a:xfrm>
              <a:off x="11039455" y="5611155"/>
              <a:ext cx="724696" cy="139911"/>
            </a:xfrm>
            <a:custGeom>
              <a:avLst/>
              <a:gdLst/>
              <a:ahLst/>
              <a:cxnLst/>
              <a:rect l="l" t="t" r="r" b="b"/>
              <a:pathLst>
                <a:path w="599439" h="105410">
                  <a:moveTo>
                    <a:pt x="0" y="52578"/>
                  </a:moveTo>
                  <a:lnTo>
                    <a:pt x="30444" y="29458"/>
                  </a:lnTo>
                  <a:lnTo>
                    <a:pt x="112180" y="11552"/>
                  </a:lnTo>
                  <a:lnTo>
                    <a:pt x="167784" y="5345"/>
                  </a:lnTo>
                  <a:lnTo>
                    <a:pt x="230812" y="1388"/>
                  </a:lnTo>
                  <a:lnTo>
                    <a:pt x="299466" y="0"/>
                  </a:lnTo>
                  <a:lnTo>
                    <a:pt x="368119" y="1388"/>
                  </a:lnTo>
                  <a:lnTo>
                    <a:pt x="431147" y="5345"/>
                  </a:lnTo>
                  <a:lnTo>
                    <a:pt x="486751" y="11552"/>
                  </a:lnTo>
                  <a:lnTo>
                    <a:pt x="533131" y="19695"/>
                  </a:lnTo>
                  <a:lnTo>
                    <a:pt x="591020" y="40524"/>
                  </a:lnTo>
                  <a:lnTo>
                    <a:pt x="598932" y="52578"/>
                  </a:lnTo>
                  <a:lnTo>
                    <a:pt x="591020" y="64631"/>
                  </a:lnTo>
                  <a:lnTo>
                    <a:pt x="533131" y="85460"/>
                  </a:lnTo>
                  <a:lnTo>
                    <a:pt x="486751" y="93603"/>
                  </a:lnTo>
                  <a:lnTo>
                    <a:pt x="431147" y="99810"/>
                  </a:lnTo>
                  <a:lnTo>
                    <a:pt x="368119" y="103767"/>
                  </a:lnTo>
                  <a:lnTo>
                    <a:pt x="299466" y="105156"/>
                  </a:lnTo>
                  <a:lnTo>
                    <a:pt x="230812" y="103767"/>
                  </a:lnTo>
                  <a:lnTo>
                    <a:pt x="167784" y="99810"/>
                  </a:lnTo>
                  <a:lnTo>
                    <a:pt x="112180" y="93603"/>
                  </a:lnTo>
                  <a:lnTo>
                    <a:pt x="65800" y="85460"/>
                  </a:lnTo>
                  <a:lnTo>
                    <a:pt x="7911" y="64631"/>
                  </a:lnTo>
                  <a:lnTo>
                    <a:pt x="0" y="52578"/>
                  </a:lnTo>
                  <a:close/>
                </a:path>
              </a:pathLst>
            </a:custGeom>
            <a:ln w="12192">
              <a:solidFill>
                <a:srgbClr val="FF000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36">
              <a:extLst>
                <a:ext uri="{FF2B5EF4-FFF2-40B4-BE49-F238E27FC236}">
                  <a16:creationId xmlns:a16="http://schemas.microsoft.com/office/drawing/2014/main" id="{19C29840-EBAA-915E-9B2D-A15F9451051C}"/>
                </a:ext>
              </a:extLst>
            </p:cNvPr>
            <p:cNvSpPr/>
            <p:nvPr/>
          </p:nvSpPr>
          <p:spPr>
            <a:xfrm>
              <a:off x="10529165" y="6020443"/>
              <a:ext cx="1467936" cy="216910"/>
            </a:xfrm>
            <a:custGeom>
              <a:avLst/>
              <a:gdLst/>
              <a:ahLst/>
              <a:cxnLst/>
              <a:rect l="l" t="t" r="r" b="b"/>
              <a:pathLst>
                <a:path w="939164" h="157479">
                  <a:moveTo>
                    <a:pt x="469391" y="0"/>
                  </a:moveTo>
                  <a:lnTo>
                    <a:pt x="393255" y="1028"/>
                  </a:lnTo>
                  <a:lnTo>
                    <a:pt x="321029" y="4005"/>
                  </a:lnTo>
                  <a:lnTo>
                    <a:pt x="253681" y="8767"/>
                  </a:lnTo>
                  <a:lnTo>
                    <a:pt x="192177" y="15154"/>
                  </a:lnTo>
                  <a:lnTo>
                    <a:pt x="137483" y="23002"/>
                  </a:lnTo>
                  <a:lnTo>
                    <a:pt x="90567" y="32150"/>
                  </a:lnTo>
                  <a:lnTo>
                    <a:pt x="52393" y="42434"/>
                  </a:lnTo>
                  <a:lnTo>
                    <a:pt x="6143" y="65764"/>
                  </a:lnTo>
                  <a:lnTo>
                    <a:pt x="0" y="78485"/>
                  </a:lnTo>
                  <a:lnTo>
                    <a:pt x="6143" y="91207"/>
                  </a:lnTo>
                  <a:lnTo>
                    <a:pt x="52393" y="114537"/>
                  </a:lnTo>
                  <a:lnTo>
                    <a:pt x="90567" y="124821"/>
                  </a:lnTo>
                  <a:lnTo>
                    <a:pt x="137483" y="133969"/>
                  </a:lnTo>
                  <a:lnTo>
                    <a:pt x="192177" y="141817"/>
                  </a:lnTo>
                  <a:lnTo>
                    <a:pt x="253681" y="148204"/>
                  </a:lnTo>
                  <a:lnTo>
                    <a:pt x="321029" y="152966"/>
                  </a:lnTo>
                  <a:lnTo>
                    <a:pt x="393255" y="155943"/>
                  </a:lnTo>
                  <a:lnTo>
                    <a:pt x="469391" y="156972"/>
                  </a:lnTo>
                  <a:lnTo>
                    <a:pt x="545522" y="155943"/>
                  </a:lnTo>
                  <a:lnTo>
                    <a:pt x="617744" y="152966"/>
                  </a:lnTo>
                  <a:lnTo>
                    <a:pt x="685090" y="148204"/>
                  </a:lnTo>
                  <a:lnTo>
                    <a:pt x="746595" y="141817"/>
                  </a:lnTo>
                  <a:lnTo>
                    <a:pt x="801290" y="133969"/>
                  </a:lnTo>
                  <a:lnTo>
                    <a:pt x="848209" y="124821"/>
                  </a:lnTo>
                  <a:lnTo>
                    <a:pt x="886385" y="114537"/>
                  </a:lnTo>
                  <a:lnTo>
                    <a:pt x="932639" y="91207"/>
                  </a:lnTo>
                  <a:lnTo>
                    <a:pt x="938783" y="78485"/>
                  </a:lnTo>
                  <a:lnTo>
                    <a:pt x="932639" y="65764"/>
                  </a:lnTo>
                  <a:lnTo>
                    <a:pt x="886385" y="42434"/>
                  </a:lnTo>
                  <a:lnTo>
                    <a:pt x="848209" y="32150"/>
                  </a:lnTo>
                  <a:lnTo>
                    <a:pt x="801290" y="23002"/>
                  </a:lnTo>
                  <a:lnTo>
                    <a:pt x="746595" y="15154"/>
                  </a:lnTo>
                  <a:lnTo>
                    <a:pt x="685090" y="8767"/>
                  </a:lnTo>
                  <a:lnTo>
                    <a:pt x="617744" y="4005"/>
                  </a:lnTo>
                  <a:lnTo>
                    <a:pt x="545522" y="1028"/>
                  </a:lnTo>
                  <a:lnTo>
                    <a:pt x="469391" y="0"/>
                  </a:lnTo>
                  <a:close/>
                </a:path>
              </a:pathLst>
            </a:custGeom>
            <a:solidFill>
              <a:srgbClr val="FF666C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37">
              <a:extLst>
                <a:ext uri="{FF2B5EF4-FFF2-40B4-BE49-F238E27FC236}">
                  <a16:creationId xmlns:a16="http://schemas.microsoft.com/office/drawing/2014/main" id="{1A96C758-8E5D-87A3-9372-52B4443406DB}"/>
                </a:ext>
              </a:extLst>
            </p:cNvPr>
            <p:cNvSpPr/>
            <p:nvPr/>
          </p:nvSpPr>
          <p:spPr>
            <a:xfrm>
              <a:off x="10529165" y="6020443"/>
              <a:ext cx="1467936" cy="216910"/>
            </a:xfrm>
            <a:custGeom>
              <a:avLst/>
              <a:gdLst/>
              <a:ahLst/>
              <a:cxnLst/>
              <a:rect l="l" t="t" r="r" b="b"/>
              <a:pathLst>
                <a:path w="939164" h="157479">
                  <a:moveTo>
                    <a:pt x="0" y="78485"/>
                  </a:moveTo>
                  <a:lnTo>
                    <a:pt x="52393" y="42434"/>
                  </a:lnTo>
                  <a:lnTo>
                    <a:pt x="90567" y="32150"/>
                  </a:lnTo>
                  <a:lnTo>
                    <a:pt x="137483" y="23002"/>
                  </a:lnTo>
                  <a:lnTo>
                    <a:pt x="192177" y="15154"/>
                  </a:lnTo>
                  <a:lnTo>
                    <a:pt x="253681" y="8767"/>
                  </a:lnTo>
                  <a:lnTo>
                    <a:pt x="321029" y="4005"/>
                  </a:lnTo>
                  <a:lnTo>
                    <a:pt x="393255" y="1028"/>
                  </a:lnTo>
                  <a:lnTo>
                    <a:pt x="469391" y="0"/>
                  </a:lnTo>
                  <a:lnTo>
                    <a:pt x="545522" y="1028"/>
                  </a:lnTo>
                  <a:lnTo>
                    <a:pt x="617744" y="4005"/>
                  </a:lnTo>
                  <a:lnTo>
                    <a:pt x="685090" y="8767"/>
                  </a:lnTo>
                  <a:lnTo>
                    <a:pt x="746595" y="15154"/>
                  </a:lnTo>
                  <a:lnTo>
                    <a:pt x="801290" y="23002"/>
                  </a:lnTo>
                  <a:lnTo>
                    <a:pt x="848209" y="32150"/>
                  </a:lnTo>
                  <a:lnTo>
                    <a:pt x="886385" y="42434"/>
                  </a:lnTo>
                  <a:lnTo>
                    <a:pt x="932639" y="65764"/>
                  </a:lnTo>
                  <a:lnTo>
                    <a:pt x="938783" y="78485"/>
                  </a:lnTo>
                  <a:lnTo>
                    <a:pt x="932639" y="91207"/>
                  </a:lnTo>
                  <a:lnTo>
                    <a:pt x="886385" y="114537"/>
                  </a:lnTo>
                  <a:lnTo>
                    <a:pt x="848209" y="124821"/>
                  </a:lnTo>
                  <a:lnTo>
                    <a:pt x="801290" y="133969"/>
                  </a:lnTo>
                  <a:lnTo>
                    <a:pt x="746595" y="141817"/>
                  </a:lnTo>
                  <a:lnTo>
                    <a:pt x="685090" y="148204"/>
                  </a:lnTo>
                  <a:lnTo>
                    <a:pt x="617744" y="152966"/>
                  </a:lnTo>
                  <a:lnTo>
                    <a:pt x="545522" y="155943"/>
                  </a:lnTo>
                  <a:lnTo>
                    <a:pt x="469391" y="156972"/>
                  </a:lnTo>
                  <a:lnTo>
                    <a:pt x="393255" y="155943"/>
                  </a:lnTo>
                  <a:lnTo>
                    <a:pt x="321029" y="152966"/>
                  </a:lnTo>
                  <a:lnTo>
                    <a:pt x="253681" y="148204"/>
                  </a:lnTo>
                  <a:lnTo>
                    <a:pt x="192177" y="141817"/>
                  </a:lnTo>
                  <a:lnTo>
                    <a:pt x="137483" y="133969"/>
                  </a:lnTo>
                  <a:lnTo>
                    <a:pt x="90567" y="124821"/>
                  </a:lnTo>
                  <a:lnTo>
                    <a:pt x="52393" y="114537"/>
                  </a:lnTo>
                  <a:lnTo>
                    <a:pt x="6143" y="91207"/>
                  </a:lnTo>
                  <a:lnTo>
                    <a:pt x="0" y="78485"/>
                  </a:lnTo>
                  <a:close/>
                </a:path>
              </a:pathLst>
            </a:custGeom>
            <a:ln w="12192">
              <a:solidFill>
                <a:srgbClr val="FF000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bject 38">
              <a:extLst>
                <a:ext uri="{FF2B5EF4-FFF2-40B4-BE49-F238E27FC236}">
                  <a16:creationId xmlns:a16="http://schemas.microsoft.com/office/drawing/2014/main" id="{B5D30C81-F2C7-5F45-5174-4CF20F90EAC7}"/>
                </a:ext>
              </a:extLst>
            </p:cNvPr>
            <p:cNvSpPr/>
            <p:nvPr/>
          </p:nvSpPr>
          <p:spPr>
            <a:xfrm>
              <a:off x="10464217" y="5659609"/>
              <a:ext cx="1467936" cy="866659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bject 39">
              <a:extLst>
                <a:ext uri="{FF2B5EF4-FFF2-40B4-BE49-F238E27FC236}">
                  <a16:creationId xmlns:a16="http://schemas.microsoft.com/office/drawing/2014/main" id="{14D30DEE-E866-16FF-FCD9-475E66807B3E}"/>
                </a:ext>
              </a:extLst>
            </p:cNvPr>
            <p:cNvSpPr/>
            <p:nvPr/>
          </p:nvSpPr>
          <p:spPr>
            <a:xfrm>
              <a:off x="11426551" y="5775023"/>
              <a:ext cx="70376" cy="245421"/>
            </a:xfrm>
            <a:custGeom>
              <a:avLst/>
              <a:gdLst/>
              <a:ahLst/>
              <a:cxnLst/>
              <a:rect l="l" t="t" r="r" b="b"/>
              <a:pathLst>
                <a:path w="915669" h="633095">
                  <a:moveTo>
                    <a:pt x="915162" y="632548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FF000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bject 31">
              <a:extLst>
                <a:ext uri="{FF2B5EF4-FFF2-40B4-BE49-F238E27FC236}">
                  <a16:creationId xmlns:a16="http://schemas.microsoft.com/office/drawing/2014/main" id="{60A60447-60B7-2E27-2738-6FE2BF6961BB}"/>
                </a:ext>
              </a:extLst>
            </p:cNvPr>
            <p:cNvSpPr/>
            <p:nvPr/>
          </p:nvSpPr>
          <p:spPr>
            <a:xfrm>
              <a:off x="10196364" y="5593032"/>
              <a:ext cx="724696" cy="139911"/>
            </a:xfrm>
            <a:custGeom>
              <a:avLst/>
              <a:gdLst/>
              <a:ahLst/>
              <a:cxnLst/>
              <a:rect l="l" t="t" r="r" b="b"/>
              <a:pathLst>
                <a:path w="599439" h="105410">
                  <a:moveTo>
                    <a:pt x="299466" y="0"/>
                  </a:moveTo>
                  <a:lnTo>
                    <a:pt x="230812" y="1388"/>
                  </a:lnTo>
                  <a:lnTo>
                    <a:pt x="167784" y="5345"/>
                  </a:lnTo>
                  <a:lnTo>
                    <a:pt x="112180" y="11552"/>
                  </a:lnTo>
                  <a:lnTo>
                    <a:pt x="65800" y="19695"/>
                  </a:lnTo>
                  <a:lnTo>
                    <a:pt x="7911" y="40524"/>
                  </a:lnTo>
                  <a:lnTo>
                    <a:pt x="0" y="52578"/>
                  </a:lnTo>
                  <a:lnTo>
                    <a:pt x="7911" y="64631"/>
                  </a:lnTo>
                  <a:lnTo>
                    <a:pt x="65800" y="85460"/>
                  </a:lnTo>
                  <a:lnTo>
                    <a:pt x="112180" y="93603"/>
                  </a:lnTo>
                  <a:lnTo>
                    <a:pt x="167784" y="99810"/>
                  </a:lnTo>
                  <a:lnTo>
                    <a:pt x="230812" y="103767"/>
                  </a:lnTo>
                  <a:lnTo>
                    <a:pt x="299466" y="105156"/>
                  </a:lnTo>
                  <a:lnTo>
                    <a:pt x="368119" y="103767"/>
                  </a:lnTo>
                  <a:lnTo>
                    <a:pt x="431147" y="99810"/>
                  </a:lnTo>
                  <a:lnTo>
                    <a:pt x="486751" y="93603"/>
                  </a:lnTo>
                  <a:lnTo>
                    <a:pt x="533131" y="85460"/>
                  </a:lnTo>
                  <a:lnTo>
                    <a:pt x="591020" y="64631"/>
                  </a:lnTo>
                  <a:lnTo>
                    <a:pt x="598932" y="52578"/>
                  </a:lnTo>
                  <a:lnTo>
                    <a:pt x="591020" y="40524"/>
                  </a:lnTo>
                  <a:lnTo>
                    <a:pt x="533131" y="19695"/>
                  </a:lnTo>
                  <a:lnTo>
                    <a:pt x="486751" y="11552"/>
                  </a:lnTo>
                  <a:lnTo>
                    <a:pt x="431147" y="5345"/>
                  </a:lnTo>
                  <a:lnTo>
                    <a:pt x="368119" y="1388"/>
                  </a:lnTo>
                  <a:lnTo>
                    <a:pt x="299466" y="0"/>
                  </a:lnTo>
                  <a:close/>
                </a:path>
              </a:pathLst>
            </a:custGeom>
            <a:solidFill>
              <a:srgbClr val="FF666C">
                <a:alpha val="56077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bject 32">
              <a:extLst>
                <a:ext uri="{FF2B5EF4-FFF2-40B4-BE49-F238E27FC236}">
                  <a16:creationId xmlns:a16="http://schemas.microsoft.com/office/drawing/2014/main" id="{E780F1EE-F4DA-8EBC-58CE-50C902F74E11}"/>
                </a:ext>
              </a:extLst>
            </p:cNvPr>
            <p:cNvSpPr/>
            <p:nvPr/>
          </p:nvSpPr>
          <p:spPr>
            <a:xfrm>
              <a:off x="10212227" y="5593035"/>
              <a:ext cx="724696" cy="139911"/>
            </a:xfrm>
            <a:custGeom>
              <a:avLst/>
              <a:gdLst/>
              <a:ahLst/>
              <a:cxnLst/>
              <a:rect l="l" t="t" r="r" b="b"/>
              <a:pathLst>
                <a:path w="599439" h="105410">
                  <a:moveTo>
                    <a:pt x="0" y="52578"/>
                  </a:moveTo>
                  <a:lnTo>
                    <a:pt x="30444" y="29458"/>
                  </a:lnTo>
                  <a:lnTo>
                    <a:pt x="112180" y="11552"/>
                  </a:lnTo>
                  <a:lnTo>
                    <a:pt x="167784" y="5345"/>
                  </a:lnTo>
                  <a:lnTo>
                    <a:pt x="230812" y="1388"/>
                  </a:lnTo>
                  <a:lnTo>
                    <a:pt x="299466" y="0"/>
                  </a:lnTo>
                  <a:lnTo>
                    <a:pt x="368119" y="1388"/>
                  </a:lnTo>
                  <a:lnTo>
                    <a:pt x="431147" y="5345"/>
                  </a:lnTo>
                  <a:lnTo>
                    <a:pt x="486751" y="11552"/>
                  </a:lnTo>
                  <a:lnTo>
                    <a:pt x="533131" y="19695"/>
                  </a:lnTo>
                  <a:lnTo>
                    <a:pt x="591020" y="40524"/>
                  </a:lnTo>
                  <a:lnTo>
                    <a:pt x="598932" y="52578"/>
                  </a:lnTo>
                  <a:lnTo>
                    <a:pt x="591020" y="64631"/>
                  </a:lnTo>
                  <a:lnTo>
                    <a:pt x="533131" y="85460"/>
                  </a:lnTo>
                  <a:lnTo>
                    <a:pt x="486751" y="93603"/>
                  </a:lnTo>
                  <a:lnTo>
                    <a:pt x="431147" y="99810"/>
                  </a:lnTo>
                  <a:lnTo>
                    <a:pt x="368119" y="103767"/>
                  </a:lnTo>
                  <a:lnTo>
                    <a:pt x="299466" y="105156"/>
                  </a:lnTo>
                  <a:lnTo>
                    <a:pt x="230812" y="103767"/>
                  </a:lnTo>
                  <a:lnTo>
                    <a:pt x="167784" y="99810"/>
                  </a:lnTo>
                  <a:lnTo>
                    <a:pt x="112180" y="93603"/>
                  </a:lnTo>
                  <a:lnTo>
                    <a:pt x="65800" y="85460"/>
                  </a:lnTo>
                  <a:lnTo>
                    <a:pt x="7911" y="64631"/>
                  </a:lnTo>
                  <a:lnTo>
                    <a:pt x="0" y="52578"/>
                  </a:lnTo>
                  <a:close/>
                </a:path>
              </a:pathLst>
            </a:custGeom>
            <a:ln w="12192">
              <a:solidFill>
                <a:srgbClr val="FF000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bject 34">
              <a:extLst>
                <a:ext uri="{FF2B5EF4-FFF2-40B4-BE49-F238E27FC236}">
                  <a16:creationId xmlns:a16="http://schemas.microsoft.com/office/drawing/2014/main" id="{5641C324-73C4-118A-CD4F-807F56102A25}"/>
                </a:ext>
              </a:extLst>
            </p:cNvPr>
            <p:cNvSpPr/>
            <p:nvPr/>
          </p:nvSpPr>
          <p:spPr>
            <a:xfrm>
              <a:off x="10376111" y="5333317"/>
              <a:ext cx="439019" cy="415386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bject 39">
              <a:extLst>
                <a:ext uri="{FF2B5EF4-FFF2-40B4-BE49-F238E27FC236}">
                  <a16:creationId xmlns:a16="http://schemas.microsoft.com/office/drawing/2014/main" id="{5BE52ED3-D245-98AB-82BA-23123C5C261C}"/>
                </a:ext>
              </a:extLst>
            </p:cNvPr>
            <p:cNvSpPr/>
            <p:nvPr/>
          </p:nvSpPr>
          <p:spPr>
            <a:xfrm rot="19038479" flipH="1">
              <a:off x="10766025" y="5721108"/>
              <a:ext cx="53934" cy="321252"/>
            </a:xfrm>
            <a:custGeom>
              <a:avLst/>
              <a:gdLst/>
              <a:ahLst/>
              <a:cxnLst/>
              <a:rect l="l" t="t" r="r" b="b"/>
              <a:pathLst>
                <a:path w="915669" h="633095">
                  <a:moveTo>
                    <a:pt x="915162" y="632548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FF000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bject 39">
              <a:extLst>
                <a:ext uri="{FF2B5EF4-FFF2-40B4-BE49-F238E27FC236}">
                  <a16:creationId xmlns:a16="http://schemas.microsoft.com/office/drawing/2014/main" id="{66185AA1-7272-F111-3CB2-A749C27FF29A}"/>
                </a:ext>
              </a:extLst>
            </p:cNvPr>
            <p:cNvSpPr/>
            <p:nvPr/>
          </p:nvSpPr>
          <p:spPr>
            <a:xfrm rot="20428688">
              <a:off x="9812876" y="6190027"/>
              <a:ext cx="710045" cy="77966"/>
            </a:xfrm>
            <a:custGeom>
              <a:avLst/>
              <a:gdLst/>
              <a:ahLst/>
              <a:cxnLst/>
              <a:rect l="l" t="t" r="r" b="b"/>
              <a:pathLst>
                <a:path w="915669" h="633095">
                  <a:moveTo>
                    <a:pt x="915162" y="632548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FF000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bject 33">
              <a:extLst>
                <a:ext uri="{FF2B5EF4-FFF2-40B4-BE49-F238E27FC236}">
                  <a16:creationId xmlns:a16="http://schemas.microsoft.com/office/drawing/2014/main" id="{512AE7E5-9C7A-946F-F633-A75E1C5A2A32}"/>
                </a:ext>
              </a:extLst>
            </p:cNvPr>
            <p:cNvSpPr/>
            <p:nvPr/>
          </p:nvSpPr>
          <p:spPr>
            <a:xfrm flipH="1">
              <a:off x="11178539" y="5458763"/>
              <a:ext cx="513032" cy="311567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F23FE8C-944B-EEE5-245B-ECA96EAE9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58" b="94856" l="8333" r="91088">
                          <a14:foregroundMark x1="32639" y1="12963" x2="32639" y2="12963"/>
                          <a14:foregroundMark x1="21991" y1="77366" x2="21991" y2="77366"/>
                          <a14:foregroundMark x1="28588" y1="79424" x2="28588" y2="79424"/>
                          <a14:foregroundMark x1="30440" y1="77984" x2="27546" y2="84774"/>
                          <a14:foregroundMark x1="80440" y1="87654" x2="75463" y2="81687"/>
                          <a14:foregroundMark x1="68634" y1="69959" x2="67477" y2="55556"/>
                          <a14:foregroundMark x1="80324" y1="64815" x2="77431" y2="54733"/>
                          <a14:foregroundMark x1="91088" y1="69959" x2="91088" y2="69959"/>
                          <a14:foregroundMark x1="74653" y1="92387" x2="78009" y2="94856"/>
                          <a14:foregroundMark x1="25463" y1="17078" x2="25694" y2="15021"/>
                          <a14:foregroundMark x1="24537" y1="2469" x2="24537" y2="2469"/>
                          <a14:foregroundMark x1="26042" y1="3086" x2="26042" y2="3086"/>
                          <a14:foregroundMark x1="37384" y1="32922" x2="36343" y2="26337"/>
                          <a14:foregroundMark x1="62153" y1="93827" x2="62153" y2="93827"/>
                          <a14:foregroundMark x1="9722" y1="74691" x2="9722" y2="74691"/>
                          <a14:foregroundMark x1="8333" y1="87037" x2="8333" y2="87037"/>
                          <a14:foregroundMark x1="16551" y1="70576" x2="31829" y2="78189"/>
                          <a14:foregroundMark x1="11458" y1="71399" x2="11458" y2="71399"/>
                          <a14:foregroundMark x1="12384" y1="69753" x2="12384" y2="69753"/>
                          <a14:backgroundMark x1="91435" y1="50412" x2="91435" y2="50412"/>
                          <a14:backgroundMark x1="39931" y1="93827" x2="43981" y2="94033"/>
                          <a14:backgroundMark x1="65625" y1="97119" x2="67940" y2="93827"/>
                          <a14:backgroundMark x1="90856" y1="49177" x2="93519" y2="58025"/>
                          <a14:backgroundMark x1="6366" y1="82099" x2="8796" y2="82510"/>
                          <a14:backgroundMark x1="8681" y1="79012" x2="8796" y2="86008"/>
                          <a14:backgroundMark x1="8565" y1="80041" x2="9028" y2="79630"/>
                          <a14:backgroundMark x1="8333" y1="88889" x2="8333" y2="90123"/>
                          <a14:backgroundMark x1="14931" y1="36831" x2="19329" y2="28395"/>
                          <a14:backgroundMark x1="19329" y1="28395" x2="19676" y2="26749"/>
                          <a14:backgroundMark x1="21181" y1="24074" x2="20718" y2="29012"/>
                          <a14:backgroundMark x1="21875" y1="23663" x2="21991" y2="25309"/>
                          <a14:backgroundMark x1="22685" y1="22840" x2="23032" y2="234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564951" y="6077425"/>
              <a:ext cx="535832" cy="301406"/>
            </a:xfrm>
            <a:prstGeom prst="rect">
              <a:avLst/>
            </a:prstGeom>
          </p:spPr>
        </p:pic>
        <p:sp>
          <p:nvSpPr>
            <p:cNvPr id="23" name="object 31">
              <a:extLst>
                <a:ext uri="{FF2B5EF4-FFF2-40B4-BE49-F238E27FC236}">
                  <a16:creationId xmlns:a16="http://schemas.microsoft.com/office/drawing/2014/main" id="{2420A808-0A36-E297-85AC-9379C096E94F}"/>
                </a:ext>
              </a:extLst>
            </p:cNvPr>
            <p:cNvSpPr/>
            <p:nvPr/>
          </p:nvSpPr>
          <p:spPr>
            <a:xfrm>
              <a:off x="9318782" y="5663381"/>
              <a:ext cx="724696" cy="139911"/>
            </a:xfrm>
            <a:custGeom>
              <a:avLst/>
              <a:gdLst/>
              <a:ahLst/>
              <a:cxnLst/>
              <a:rect l="l" t="t" r="r" b="b"/>
              <a:pathLst>
                <a:path w="599439" h="105410">
                  <a:moveTo>
                    <a:pt x="299466" y="0"/>
                  </a:moveTo>
                  <a:lnTo>
                    <a:pt x="230812" y="1388"/>
                  </a:lnTo>
                  <a:lnTo>
                    <a:pt x="167784" y="5345"/>
                  </a:lnTo>
                  <a:lnTo>
                    <a:pt x="112180" y="11552"/>
                  </a:lnTo>
                  <a:lnTo>
                    <a:pt x="65800" y="19695"/>
                  </a:lnTo>
                  <a:lnTo>
                    <a:pt x="7911" y="40524"/>
                  </a:lnTo>
                  <a:lnTo>
                    <a:pt x="0" y="52578"/>
                  </a:lnTo>
                  <a:lnTo>
                    <a:pt x="7911" y="64631"/>
                  </a:lnTo>
                  <a:lnTo>
                    <a:pt x="65800" y="85460"/>
                  </a:lnTo>
                  <a:lnTo>
                    <a:pt x="112180" y="93603"/>
                  </a:lnTo>
                  <a:lnTo>
                    <a:pt x="167784" y="99810"/>
                  </a:lnTo>
                  <a:lnTo>
                    <a:pt x="230812" y="103767"/>
                  </a:lnTo>
                  <a:lnTo>
                    <a:pt x="299466" y="105156"/>
                  </a:lnTo>
                  <a:lnTo>
                    <a:pt x="368119" y="103767"/>
                  </a:lnTo>
                  <a:lnTo>
                    <a:pt x="431147" y="99810"/>
                  </a:lnTo>
                  <a:lnTo>
                    <a:pt x="486751" y="93603"/>
                  </a:lnTo>
                  <a:lnTo>
                    <a:pt x="533131" y="85460"/>
                  </a:lnTo>
                  <a:lnTo>
                    <a:pt x="591020" y="64631"/>
                  </a:lnTo>
                  <a:lnTo>
                    <a:pt x="598932" y="52578"/>
                  </a:lnTo>
                  <a:lnTo>
                    <a:pt x="591020" y="40524"/>
                  </a:lnTo>
                  <a:lnTo>
                    <a:pt x="533131" y="19695"/>
                  </a:lnTo>
                  <a:lnTo>
                    <a:pt x="486751" y="11552"/>
                  </a:lnTo>
                  <a:lnTo>
                    <a:pt x="431147" y="5345"/>
                  </a:lnTo>
                  <a:lnTo>
                    <a:pt x="368119" y="1388"/>
                  </a:lnTo>
                  <a:lnTo>
                    <a:pt x="299466" y="0"/>
                  </a:lnTo>
                  <a:close/>
                </a:path>
              </a:pathLst>
            </a:custGeom>
            <a:solidFill>
              <a:srgbClr val="FF666C">
                <a:alpha val="56077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bject 32">
              <a:extLst>
                <a:ext uri="{FF2B5EF4-FFF2-40B4-BE49-F238E27FC236}">
                  <a16:creationId xmlns:a16="http://schemas.microsoft.com/office/drawing/2014/main" id="{CB804C1E-BCEB-8806-9524-FA94D3303951}"/>
                </a:ext>
              </a:extLst>
            </p:cNvPr>
            <p:cNvSpPr/>
            <p:nvPr/>
          </p:nvSpPr>
          <p:spPr>
            <a:xfrm>
              <a:off x="9318782" y="5663381"/>
              <a:ext cx="724696" cy="139911"/>
            </a:xfrm>
            <a:custGeom>
              <a:avLst/>
              <a:gdLst/>
              <a:ahLst/>
              <a:cxnLst/>
              <a:rect l="l" t="t" r="r" b="b"/>
              <a:pathLst>
                <a:path w="599439" h="105410">
                  <a:moveTo>
                    <a:pt x="0" y="52578"/>
                  </a:moveTo>
                  <a:lnTo>
                    <a:pt x="30444" y="29458"/>
                  </a:lnTo>
                  <a:lnTo>
                    <a:pt x="112180" y="11552"/>
                  </a:lnTo>
                  <a:lnTo>
                    <a:pt x="167784" y="5345"/>
                  </a:lnTo>
                  <a:lnTo>
                    <a:pt x="230812" y="1388"/>
                  </a:lnTo>
                  <a:lnTo>
                    <a:pt x="299466" y="0"/>
                  </a:lnTo>
                  <a:lnTo>
                    <a:pt x="368119" y="1388"/>
                  </a:lnTo>
                  <a:lnTo>
                    <a:pt x="431147" y="5345"/>
                  </a:lnTo>
                  <a:lnTo>
                    <a:pt x="486751" y="11552"/>
                  </a:lnTo>
                  <a:lnTo>
                    <a:pt x="533131" y="19695"/>
                  </a:lnTo>
                  <a:lnTo>
                    <a:pt x="591020" y="40524"/>
                  </a:lnTo>
                  <a:lnTo>
                    <a:pt x="598932" y="52578"/>
                  </a:lnTo>
                  <a:lnTo>
                    <a:pt x="591020" y="64631"/>
                  </a:lnTo>
                  <a:lnTo>
                    <a:pt x="533131" y="85460"/>
                  </a:lnTo>
                  <a:lnTo>
                    <a:pt x="486751" y="93603"/>
                  </a:lnTo>
                  <a:lnTo>
                    <a:pt x="431147" y="99810"/>
                  </a:lnTo>
                  <a:lnTo>
                    <a:pt x="368119" y="103767"/>
                  </a:lnTo>
                  <a:lnTo>
                    <a:pt x="299466" y="105156"/>
                  </a:lnTo>
                  <a:lnTo>
                    <a:pt x="230812" y="103767"/>
                  </a:lnTo>
                  <a:lnTo>
                    <a:pt x="167784" y="99810"/>
                  </a:lnTo>
                  <a:lnTo>
                    <a:pt x="112180" y="93603"/>
                  </a:lnTo>
                  <a:lnTo>
                    <a:pt x="65800" y="85460"/>
                  </a:lnTo>
                  <a:lnTo>
                    <a:pt x="7911" y="64631"/>
                  </a:lnTo>
                  <a:lnTo>
                    <a:pt x="0" y="52578"/>
                  </a:lnTo>
                  <a:close/>
                </a:path>
              </a:pathLst>
            </a:custGeom>
            <a:ln w="12192">
              <a:solidFill>
                <a:srgbClr val="FF000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bject 39">
              <a:extLst>
                <a:ext uri="{FF2B5EF4-FFF2-40B4-BE49-F238E27FC236}">
                  <a16:creationId xmlns:a16="http://schemas.microsoft.com/office/drawing/2014/main" id="{0BFC90EA-B6FA-30FA-4E7D-6907EA0F792D}"/>
                </a:ext>
              </a:extLst>
            </p:cNvPr>
            <p:cNvSpPr/>
            <p:nvPr/>
          </p:nvSpPr>
          <p:spPr>
            <a:xfrm rot="1080893">
              <a:off x="9942296" y="5894084"/>
              <a:ext cx="710045" cy="77966"/>
            </a:xfrm>
            <a:custGeom>
              <a:avLst/>
              <a:gdLst/>
              <a:ahLst/>
              <a:cxnLst/>
              <a:rect l="l" t="t" r="r" b="b"/>
              <a:pathLst>
                <a:path w="915669" h="633095">
                  <a:moveTo>
                    <a:pt x="915162" y="632548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FF000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18D98997-B12E-E5E9-1297-F04705B91F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26894" b="12431"/>
          <a:stretch/>
        </p:blipFill>
        <p:spPr>
          <a:xfrm>
            <a:off x="8006259" y="2557153"/>
            <a:ext cx="4185741" cy="43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19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8">
          <p15:clr>
            <a:srgbClr val="FBAE40"/>
          </p15:clr>
        </p15:guide>
        <p15:guide id="3" orient="horz" pos="3859">
          <p15:clr>
            <a:srgbClr val="FBAE40"/>
          </p15:clr>
        </p15:guide>
        <p15:guide id="4" pos="288">
          <p15:clr>
            <a:srgbClr val="FBAE40"/>
          </p15:clr>
        </p15:guide>
        <p15:guide id="5" pos="7392">
          <p15:clr>
            <a:srgbClr val="FBAE40"/>
          </p15:clr>
        </p15:guide>
        <p15:guide id="6" orient="horz" pos="202">
          <p15:clr>
            <a:srgbClr val="FBAE40"/>
          </p15:clr>
        </p15:guide>
        <p15:guide id="7" orient="horz" pos="411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6BD6BDB-7955-4174-E53A-05B057693D12}"/>
              </a:ext>
            </a:extLst>
          </p:cNvPr>
          <p:cNvSpPr/>
          <p:nvPr/>
        </p:nvSpPr>
        <p:spPr>
          <a:xfrm>
            <a:off x="8376234" y="4254989"/>
            <a:ext cx="4644079" cy="2501905"/>
          </a:xfrm>
          <a:custGeom>
            <a:avLst/>
            <a:gdLst>
              <a:gd name="connsiteX0" fmla="*/ 2322040 w 4644079"/>
              <a:gd name="connsiteY0" fmla="*/ 0 h 2501905"/>
              <a:gd name="connsiteX1" fmla="*/ 0 w 4644079"/>
              <a:gd name="connsiteY1" fmla="*/ 1748145 h 2501905"/>
              <a:gd name="connsiteX2" fmla="*/ 2322040 w 4644079"/>
              <a:gd name="connsiteY2" fmla="*/ 2501905 h 2501905"/>
              <a:gd name="connsiteX3" fmla="*/ 4644080 w 4644079"/>
              <a:gd name="connsiteY3" fmla="*/ 1748145 h 2501905"/>
              <a:gd name="connsiteX4" fmla="*/ 2322040 w 4644079"/>
              <a:gd name="connsiteY4" fmla="*/ 0 h 250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4079" h="2501905">
                <a:moveTo>
                  <a:pt x="2322040" y="0"/>
                </a:moveTo>
                <a:cubicBezTo>
                  <a:pt x="1039550" y="0"/>
                  <a:pt x="0" y="782751"/>
                  <a:pt x="0" y="1748145"/>
                </a:cubicBezTo>
                <a:cubicBezTo>
                  <a:pt x="0" y="2164418"/>
                  <a:pt x="1039550" y="2501905"/>
                  <a:pt x="2322040" y="2501905"/>
                </a:cubicBezTo>
                <a:cubicBezTo>
                  <a:pt x="3604530" y="2501905"/>
                  <a:pt x="4644080" y="2164418"/>
                  <a:pt x="4644080" y="1748145"/>
                </a:cubicBezTo>
                <a:cubicBezTo>
                  <a:pt x="4644080" y="782581"/>
                  <a:pt x="3604530" y="0"/>
                  <a:pt x="2322040" y="0"/>
                </a:cubicBezTo>
                <a:close/>
              </a:path>
            </a:pathLst>
          </a:custGeom>
          <a:solidFill>
            <a:srgbClr val="ED2024">
              <a:alpha val="10000"/>
            </a:srgbClr>
          </a:solidFill>
          <a:ln w="14519" cap="flat">
            <a:solidFill>
              <a:srgbClr val="ED2024">
                <a:alpha val="7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 descr="A picture containing outdoor, sky, mountain, nature&#10;&#10;AI-generated content may be incorrect.">
            <a:extLst>
              <a:ext uri="{FF2B5EF4-FFF2-40B4-BE49-F238E27FC236}">
                <a16:creationId xmlns:a16="http://schemas.microsoft.com/office/drawing/2014/main" id="{AFBBA844-8181-5ABB-AEF9-29D8A2994F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221AF1C-76EB-BFB9-3D42-D431E7F6FA15}"/>
              </a:ext>
            </a:extLst>
          </p:cNvPr>
          <p:cNvSpPr/>
          <p:nvPr userDrawn="1"/>
        </p:nvSpPr>
        <p:spPr>
          <a:xfrm>
            <a:off x="8354418" y="5147392"/>
            <a:ext cx="4185741" cy="1607259"/>
          </a:xfrm>
          <a:prstGeom prst="ellipse">
            <a:avLst/>
          </a:prstGeom>
          <a:solidFill>
            <a:schemeClr val="tx2">
              <a:alpha val="36000"/>
            </a:schemeClr>
          </a:solidFill>
          <a:ln>
            <a:noFill/>
          </a:ln>
          <a:effectLst>
            <a:softEdge rad="317500"/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600"/>
          </a:p>
        </p:txBody>
      </p:sp>
      <p:grpSp>
        <p:nvGrpSpPr>
          <p:cNvPr id="3" name="Baddies">
            <a:extLst>
              <a:ext uri="{FF2B5EF4-FFF2-40B4-BE49-F238E27FC236}">
                <a16:creationId xmlns:a16="http://schemas.microsoft.com/office/drawing/2014/main" id="{2FD19CF2-CDC2-FC7E-EAA7-B4DA87EAA9F9}"/>
              </a:ext>
            </a:extLst>
          </p:cNvPr>
          <p:cNvGrpSpPr/>
          <p:nvPr userDrawn="1"/>
        </p:nvGrpSpPr>
        <p:grpSpPr>
          <a:xfrm>
            <a:off x="9176914" y="5338380"/>
            <a:ext cx="2678319" cy="1192951"/>
            <a:chOff x="9318782" y="5333317"/>
            <a:chExt cx="2678319" cy="1192951"/>
          </a:xfrm>
        </p:grpSpPr>
        <p:sp>
          <p:nvSpPr>
            <p:cNvPr id="4" name="object 29">
              <a:extLst>
                <a:ext uri="{FF2B5EF4-FFF2-40B4-BE49-F238E27FC236}">
                  <a16:creationId xmlns:a16="http://schemas.microsoft.com/office/drawing/2014/main" id="{A45CB07D-22B3-2C12-6902-B46E965417CD}"/>
                </a:ext>
              </a:extLst>
            </p:cNvPr>
            <p:cNvSpPr/>
            <p:nvPr/>
          </p:nvSpPr>
          <p:spPr>
            <a:xfrm>
              <a:off x="9524519" y="6265785"/>
              <a:ext cx="612253" cy="140288"/>
            </a:xfrm>
            <a:custGeom>
              <a:avLst/>
              <a:gdLst/>
              <a:ahLst/>
              <a:cxnLst/>
              <a:rect l="l" t="t" r="r" b="b"/>
              <a:pathLst>
                <a:path w="736600" h="155575">
                  <a:moveTo>
                    <a:pt x="368046" y="0"/>
                  </a:moveTo>
                  <a:lnTo>
                    <a:pt x="293854" y="1579"/>
                  </a:lnTo>
                  <a:lnTo>
                    <a:pt x="224760" y="6107"/>
                  </a:lnTo>
                  <a:lnTo>
                    <a:pt x="162241" y="13273"/>
                  </a:lnTo>
                  <a:lnTo>
                    <a:pt x="107775" y="22764"/>
                  </a:lnTo>
                  <a:lnTo>
                    <a:pt x="62840" y="34267"/>
                  </a:lnTo>
                  <a:lnTo>
                    <a:pt x="7474" y="62059"/>
                  </a:lnTo>
                  <a:lnTo>
                    <a:pt x="0" y="77723"/>
                  </a:lnTo>
                  <a:lnTo>
                    <a:pt x="7474" y="93388"/>
                  </a:lnTo>
                  <a:lnTo>
                    <a:pt x="62840" y="121180"/>
                  </a:lnTo>
                  <a:lnTo>
                    <a:pt x="107775" y="132683"/>
                  </a:lnTo>
                  <a:lnTo>
                    <a:pt x="162241" y="142174"/>
                  </a:lnTo>
                  <a:lnTo>
                    <a:pt x="224760" y="149340"/>
                  </a:lnTo>
                  <a:lnTo>
                    <a:pt x="293854" y="153868"/>
                  </a:lnTo>
                  <a:lnTo>
                    <a:pt x="368046" y="155447"/>
                  </a:lnTo>
                  <a:lnTo>
                    <a:pt x="442237" y="153868"/>
                  </a:lnTo>
                  <a:lnTo>
                    <a:pt x="511331" y="149340"/>
                  </a:lnTo>
                  <a:lnTo>
                    <a:pt x="573850" y="142174"/>
                  </a:lnTo>
                  <a:lnTo>
                    <a:pt x="628316" y="132683"/>
                  </a:lnTo>
                  <a:lnTo>
                    <a:pt x="673251" y="121180"/>
                  </a:lnTo>
                  <a:lnTo>
                    <a:pt x="728617" y="93388"/>
                  </a:lnTo>
                  <a:lnTo>
                    <a:pt x="736092" y="77723"/>
                  </a:lnTo>
                  <a:lnTo>
                    <a:pt x="728617" y="62059"/>
                  </a:lnTo>
                  <a:lnTo>
                    <a:pt x="673251" y="34267"/>
                  </a:lnTo>
                  <a:lnTo>
                    <a:pt x="628316" y="22764"/>
                  </a:lnTo>
                  <a:lnTo>
                    <a:pt x="573850" y="13273"/>
                  </a:lnTo>
                  <a:lnTo>
                    <a:pt x="511331" y="6107"/>
                  </a:lnTo>
                  <a:lnTo>
                    <a:pt x="442237" y="1579"/>
                  </a:lnTo>
                  <a:lnTo>
                    <a:pt x="368046" y="0"/>
                  </a:lnTo>
                  <a:close/>
                </a:path>
              </a:pathLst>
            </a:custGeom>
            <a:solidFill>
              <a:srgbClr val="FF666C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bject 30">
              <a:extLst>
                <a:ext uri="{FF2B5EF4-FFF2-40B4-BE49-F238E27FC236}">
                  <a16:creationId xmlns:a16="http://schemas.microsoft.com/office/drawing/2014/main" id="{B3A4518D-5BBB-B8EB-5A95-3F87E7D1E474}"/>
                </a:ext>
              </a:extLst>
            </p:cNvPr>
            <p:cNvSpPr/>
            <p:nvPr/>
          </p:nvSpPr>
          <p:spPr>
            <a:xfrm>
              <a:off x="9532451" y="6247570"/>
              <a:ext cx="612253" cy="146582"/>
            </a:xfrm>
            <a:custGeom>
              <a:avLst/>
              <a:gdLst/>
              <a:ahLst/>
              <a:cxnLst/>
              <a:rect l="l" t="t" r="r" b="b"/>
              <a:pathLst>
                <a:path w="736600" h="155575">
                  <a:moveTo>
                    <a:pt x="0" y="77723"/>
                  </a:moveTo>
                  <a:lnTo>
                    <a:pt x="28914" y="47470"/>
                  </a:lnTo>
                  <a:lnTo>
                    <a:pt x="107775" y="22764"/>
                  </a:lnTo>
                  <a:lnTo>
                    <a:pt x="162241" y="13273"/>
                  </a:lnTo>
                  <a:lnTo>
                    <a:pt x="224760" y="6107"/>
                  </a:lnTo>
                  <a:lnTo>
                    <a:pt x="293854" y="1579"/>
                  </a:lnTo>
                  <a:lnTo>
                    <a:pt x="368046" y="0"/>
                  </a:lnTo>
                  <a:lnTo>
                    <a:pt x="442237" y="1579"/>
                  </a:lnTo>
                  <a:lnTo>
                    <a:pt x="511331" y="6107"/>
                  </a:lnTo>
                  <a:lnTo>
                    <a:pt x="573850" y="13273"/>
                  </a:lnTo>
                  <a:lnTo>
                    <a:pt x="628316" y="22764"/>
                  </a:lnTo>
                  <a:lnTo>
                    <a:pt x="673251" y="34267"/>
                  </a:lnTo>
                  <a:lnTo>
                    <a:pt x="728617" y="62059"/>
                  </a:lnTo>
                  <a:lnTo>
                    <a:pt x="736092" y="77723"/>
                  </a:lnTo>
                  <a:lnTo>
                    <a:pt x="728617" y="93388"/>
                  </a:lnTo>
                  <a:lnTo>
                    <a:pt x="673251" y="121180"/>
                  </a:lnTo>
                  <a:lnTo>
                    <a:pt x="628316" y="132683"/>
                  </a:lnTo>
                  <a:lnTo>
                    <a:pt x="573850" y="142174"/>
                  </a:lnTo>
                  <a:lnTo>
                    <a:pt x="511331" y="149340"/>
                  </a:lnTo>
                  <a:lnTo>
                    <a:pt x="442237" y="153868"/>
                  </a:lnTo>
                  <a:lnTo>
                    <a:pt x="368046" y="155447"/>
                  </a:lnTo>
                  <a:lnTo>
                    <a:pt x="293854" y="153868"/>
                  </a:lnTo>
                  <a:lnTo>
                    <a:pt x="224760" y="149340"/>
                  </a:lnTo>
                  <a:lnTo>
                    <a:pt x="162241" y="142174"/>
                  </a:lnTo>
                  <a:lnTo>
                    <a:pt x="107775" y="132683"/>
                  </a:lnTo>
                  <a:lnTo>
                    <a:pt x="62840" y="121180"/>
                  </a:lnTo>
                  <a:lnTo>
                    <a:pt x="7474" y="93388"/>
                  </a:lnTo>
                  <a:lnTo>
                    <a:pt x="0" y="77723"/>
                  </a:lnTo>
                  <a:close/>
                </a:path>
              </a:pathLst>
            </a:custGeom>
            <a:ln w="12192">
              <a:solidFill>
                <a:srgbClr val="FF000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object 31">
              <a:extLst>
                <a:ext uri="{FF2B5EF4-FFF2-40B4-BE49-F238E27FC236}">
                  <a16:creationId xmlns:a16="http://schemas.microsoft.com/office/drawing/2014/main" id="{1534C367-F164-31C7-19F4-00BA83FD6EE7}"/>
                </a:ext>
              </a:extLst>
            </p:cNvPr>
            <p:cNvSpPr/>
            <p:nvPr/>
          </p:nvSpPr>
          <p:spPr>
            <a:xfrm>
              <a:off x="11039455" y="5611155"/>
              <a:ext cx="724696" cy="139911"/>
            </a:xfrm>
            <a:custGeom>
              <a:avLst/>
              <a:gdLst/>
              <a:ahLst/>
              <a:cxnLst/>
              <a:rect l="l" t="t" r="r" b="b"/>
              <a:pathLst>
                <a:path w="599439" h="105410">
                  <a:moveTo>
                    <a:pt x="299466" y="0"/>
                  </a:moveTo>
                  <a:lnTo>
                    <a:pt x="230812" y="1388"/>
                  </a:lnTo>
                  <a:lnTo>
                    <a:pt x="167784" y="5345"/>
                  </a:lnTo>
                  <a:lnTo>
                    <a:pt x="112180" y="11552"/>
                  </a:lnTo>
                  <a:lnTo>
                    <a:pt x="65800" y="19695"/>
                  </a:lnTo>
                  <a:lnTo>
                    <a:pt x="7911" y="40524"/>
                  </a:lnTo>
                  <a:lnTo>
                    <a:pt x="0" y="52578"/>
                  </a:lnTo>
                  <a:lnTo>
                    <a:pt x="7911" y="64631"/>
                  </a:lnTo>
                  <a:lnTo>
                    <a:pt x="65800" y="85460"/>
                  </a:lnTo>
                  <a:lnTo>
                    <a:pt x="112180" y="93603"/>
                  </a:lnTo>
                  <a:lnTo>
                    <a:pt x="167784" y="99810"/>
                  </a:lnTo>
                  <a:lnTo>
                    <a:pt x="230812" y="103767"/>
                  </a:lnTo>
                  <a:lnTo>
                    <a:pt x="299466" y="105156"/>
                  </a:lnTo>
                  <a:lnTo>
                    <a:pt x="368119" y="103767"/>
                  </a:lnTo>
                  <a:lnTo>
                    <a:pt x="431147" y="99810"/>
                  </a:lnTo>
                  <a:lnTo>
                    <a:pt x="486751" y="93603"/>
                  </a:lnTo>
                  <a:lnTo>
                    <a:pt x="533131" y="85460"/>
                  </a:lnTo>
                  <a:lnTo>
                    <a:pt x="591020" y="64631"/>
                  </a:lnTo>
                  <a:lnTo>
                    <a:pt x="598932" y="52578"/>
                  </a:lnTo>
                  <a:lnTo>
                    <a:pt x="591020" y="40524"/>
                  </a:lnTo>
                  <a:lnTo>
                    <a:pt x="533131" y="19695"/>
                  </a:lnTo>
                  <a:lnTo>
                    <a:pt x="486751" y="11552"/>
                  </a:lnTo>
                  <a:lnTo>
                    <a:pt x="431147" y="5345"/>
                  </a:lnTo>
                  <a:lnTo>
                    <a:pt x="368119" y="1388"/>
                  </a:lnTo>
                  <a:lnTo>
                    <a:pt x="299466" y="0"/>
                  </a:lnTo>
                  <a:close/>
                </a:path>
              </a:pathLst>
            </a:custGeom>
            <a:solidFill>
              <a:srgbClr val="FF666C">
                <a:alpha val="56077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bject 32">
              <a:extLst>
                <a:ext uri="{FF2B5EF4-FFF2-40B4-BE49-F238E27FC236}">
                  <a16:creationId xmlns:a16="http://schemas.microsoft.com/office/drawing/2014/main" id="{0BD97AFA-7408-2A6A-A180-272F99DEEA54}"/>
                </a:ext>
              </a:extLst>
            </p:cNvPr>
            <p:cNvSpPr/>
            <p:nvPr/>
          </p:nvSpPr>
          <p:spPr>
            <a:xfrm>
              <a:off x="11039455" y="5611155"/>
              <a:ext cx="724696" cy="139911"/>
            </a:xfrm>
            <a:custGeom>
              <a:avLst/>
              <a:gdLst/>
              <a:ahLst/>
              <a:cxnLst/>
              <a:rect l="l" t="t" r="r" b="b"/>
              <a:pathLst>
                <a:path w="599439" h="105410">
                  <a:moveTo>
                    <a:pt x="0" y="52578"/>
                  </a:moveTo>
                  <a:lnTo>
                    <a:pt x="30444" y="29458"/>
                  </a:lnTo>
                  <a:lnTo>
                    <a:pt x="112180" y="11552"/>
                  </a:lnTo>
                  <a:lnTo>
                    <a:pt x="167784" y="5345"/>
                  </a:lnTo>
                  <a:lnTo>
                    <a:pt x="230812" y="1388"/>
                  </a:lnTo>
                  <a:lnTo>
                    <a:pt x="299466" y="0"/>
                  </a:lnTo>
                  <a:lnTo>
                    <a:pt x="368119" y="1388"/>
                  </a:lnTo>
                  <a:lnTo>
                    <a:pt x="431147" y="5345"/>
                  </a:lnTo>
                  <a:lnTo>
                    <a:pt x="486751" y="11552"/>
                  </a:lnTo>
                  <a:lnTo>
                    <a:pt x="533131" y="19695"/>
                  </a:lnTo>
                  <a:lnTo>
                    <a:pt x="591020" y="40524"/>
                  </a:lnTo>
                  <a:lnTo>
                    <a:pt x="598932" y="52578"/>
                  </a:lnTo>
                  <a:lnTo>
                    <a:pt x="591020" y="64631"/>
                  </a:lnTo>
                  <a:lnTo>
                    <a:pt x="533131" y="85460"/>
                  </a:lnTo>
                  <a:lnTo>
                    <a:pt x="486751" y="93603"/>
                  </a:lnTo>
                  <a:lnTo>
                    <a:pt x="431147" y="99810"/>
                  </a:lnTo>
                  <a:lnTo>
                    <a:pt x="368119" y="103767"/>
                  </a:lnTo>
                  <a:lnTo>
                    <a:pt x="299466" y="105156"/>
                  </a:lnTo>
                  <a:lnTo>
                    <a:pt x="230812" y="103767"/>
                  </a:lnTo>
                  <a:lnTo>
                    <a:pt x="167784" y="99810"/>
                  </a:lnTo>
                  <a:lnTo>
                    <a:pt x="112180" y="93603"/>
                  </a:lnTo>
                  <a:lnTo>
                    <a:pt x="65800" y="85460"/>
                  </a:lnTo>
                  <a:lnTo>
                    <a:pt x="7911" y="64631"/>
                  </a:lnTo>
                  <a:lnTo>
                    <a:pt x="0" y="52578"/>
                  </a:lnTo>
                  <a:close/>
                </a:path>
              </a:pathLst>
            </a:custGeom>
            <a:ln w="12192">
              <a:solidFill>
                <a:srgbClr val="FF000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36">
              <a:extLst>
                <a:ext uri="{FF2B5EF4-FFF2-40B4-BE49-F238E27FC236}">
                  <a16:creationId xmlns:a16="http://schemas.microsoft.com/office/drawing/2014/main" id="{19C29840-EBAA-915E-9B2D-A15F9451051C}"/>
                </a:ext>
              </a:extLst>
            </p:cNvPr>
            <p:cNvSpPr/>
            <p:nvPr/>
          </p:nvSpPr>
          <p:spPr>
            <a:xfrm>
              <a:off x="10529165" y="6020443"/>
              <a:ext cx="1467936" cy="216910"/>
            </a:xfrm>
            <a:custGeom>
              <a:avLst/>
              <a:gdLst/>
              <a:ahLst/>
              <a:cxnLst/>
              <a:rect l="l" t="t" r="r" b="b"/>
              <a:pathLst>
                <a:path w="939164" h="157479">
                  <a:moveTo>
                    <a:pt x="469391" y="0"/>
                  </a:moveTo>
                  <a:lnTo>
                    <a:pt x="393255" y="1028"/>
                  </a:lnTo>
                  <a:lnTo>
                    <a:pt x="321029" y="4005"/>
                  </a:lnTo>
                  <a:lnTo>
                    <a:pt x="253681" y="8767"/>
                  </a:lnTo>
                  <a:lnTo>
                    <a:pt x="192177" y="15154"/>
                  </a:lnTo>
                  <a:lnTo>
                    <a:pt x="137483" y="23002"/>
                  </a:lnTo>
                  <a:lnTo>
                    <a:pt x="90567" y="32150"/>
                  </a:lnTo>
                  <a:lnTo>
                    <a:pt x="52393" y="42434"/>
                  </a:lnTo>
                  <a:lnTo>
                    <a:pt x="6143" y="65764"/>
                  </a:lnTo>
                  <a:lnTo>
                    <a:pt x="0" y="78485"/>
                  </a:lnTo>
                  <a:lnTo>
                    <a:pt x="6143" y="91207"/>
                  </a:lnTo>
                  <a:lnTo>
                    <a:pt x="52393" y="114537"/>
                  </a:lnTo>
                  <a:lnTo>
                    <a:pt x="90567" y="124821"/>
                  </a:lnTo>
                  <a:lnTo>
                    <a:pt x="137483" y="133969"/>
                  </a:lnTo>
                  <a:lnTo>
                    <a:pt x="192177" y="141817"/>
                  </a:lnTo>
                  <a:lnTo>
                    <a:pt x="253681" y="148204"/>
                  </a:lnTo>
                  <a:lnTo>
                    <a:pt x="321029" y="152966"/>
                  </a:lnTo>
                  <a:lnTo>
                    <a:pt x="393255" y="155943"/>
                  </a:lnTo>
                  <a:lnTo>
                    <a:pt x="469391" y="156972"/>
                  </a:lnTo>
                  <a:lnTo>
                    <a:pt x="545522" y="155943"/>
                  </a:lnTo>
                  <a:lnTo>
                    <a:pt x="617744" y="152966"/>
                  </a:lnTo>
                  <a:lnTo>
                    <a:pt x="685090" y="148204"/>
                  </a:lnTo>
                  <a:lnTo>
                    <a:pt x="746595" y="141817"/>
                  </a:lnTo>
                  <a:lnTo>
                    <a:pt x="801290" y="133969"/>
                  </a:lnTo>
                  <a:lnTo>
                    <a:pt x="848209" y="124821"/>
                  </a:lnTo>
                  <a:lnTo>
                    <a:pt x="886385" y="114537"/>
                  </a:lnTo>
                  <a:lnTo>
                    <a:pt x="932639" y="91207"/>
                  </a:lnTo>
                  <a:lnTo>
                    <a:pt x="938783" y="78485"/>
                  </a:lnTo>
                  <a:lnTo>
                    <a:pt x="932639" y="65764"/>
                  </a:lnTo>
                  <a:lnTo>
                    <a:pt x="886385" y="42434"/>
                  </a:lnTo>
                  <a:lnTo>
                    <a:pt x="848209" y="32150"/>
                  </a:lnTo>
                  <a:lnTo>
                    <a:pt x="801290" y="23002"/>
                  </a:lnTo>
                  <a:lnTo>
                    <a:pt x="746595" y="15154"/>
                  </a:lnTo>
                  <a:lnTo>
                    <a:pt x="685090" y="8767"/>
                  </a:lnTo>
                  <a:lnTo>
                    <a:pt x="617744" y="4005"/>
                  </a:lnTo>
                  <a:lnTo>
                    <a:pt x="545522" y="1028"/>
                  </a:lnTo>
                  <a:lnTo>
                    <a:pt x="469391" y="0"/>
                  </a:lnTo>
                  <a:close/>
                </a:path>
              </a:pathLst>
            </a:custGeom>
            <a:solidFill>
              <a:srgbClr val="FF666C">
                <a:alpha val="32156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37">
              <a:extLst>
                <a:ext uri="{FF2B5EF4-FFF2-40B4-BE49-F238E27FC236}">
                  <a16:creationId xmlns:a16="http://schemas.microsoft.com/office/drawing/2014/main" id="{1A96C758-8E5D-87A3-9372-52B4443406DB}"/>
                </a:ext>
              </a:extLst>
            </p:cNvPr>
            <p:cNvSpPr/>
            <p:nvPr/>
          </p:nvSpPr>
          <p:spPr>
            <a:xfrm>
              <a:off x="10529165" y="6020443"/>
              <a:ext cx="1467936" cy="216910"/>
            </a:xfrm>
            <a:custGeom>
              <a:avLst/>
              <a:gdLst/>
              <a:ahLst/>
              <a:cxnLst/>
              <a:rect l="l" t="t" r="r" b="b"/>
              <a:pathLst>
                <a:path w="939164" h="157479">
                  <a:moveTo>
                    <a:pt x="0" y="78485"/>
                  </a:moveTo>
                  <a:lnTo>
                    <a:pt x="52393" y="42434"/>
                  </a:lnTo>
                  <a:lnTo>
                    <a:pt x="90567" y="32150"/>
                  </a:lnTo>
                  <a:lnTo>
                    <a:pt x="137483" y="23002"/>
                  </a:lnTo>
                  <a:lnTo>
                    <a:pt x="192177" y="15154"/>
                  </a:lnTo>
                  <a:lnTo>
                    <a:pt x="253681" y="8767"/>
                  </a:lnTo>
                  <a:lnTo>
                    <a:pt x="321029" y="4005"/>
                  </a:lnTo>
                  <a:lnTo>
                    <a:pt x="393255" y="1028"/>
                  </a:lnTo>
                  <a:lnTo>
                    <a:pt x="469391" y="0"/>
                  </a:lnTo>
                  <a:lnTo>
                    <a:pt x="545522" y="1028"/>
                  </a:lnTo>
                  <a:lnTo>
                    <a:pt x="617744" y="4005"/>
                  </a:lnTo>
                  <a:lnTo>
                    <a:pt x="685090" y="8767"/>
                  </a:lnTo>
                  <a:lnTo>
                    <a:pt x="746595" y="15154"/>
                  </a:lnTo>
                  <a:lnTo>
                    <a:pt x="801290" y="23002"/>
                  </a:lnTo>
                  <a:lnTo>
                    <a:pt x="848209" y="32150"/>
                  </a:lnTo>
                  <a:lnTo>
                    <a:pt x="886385" y="42434"/>
                  </a:lnTo>
                  <a:lnTo>
                    <a:pt x="932639" y="65764"/>
                  </a:lnTo>
                  <a:lnTo>
                    <a:pt x="938783" y="78485"/>
                  </a:lnTo>
                  <a:lnTo>
                    <a:pt x="932639" y="91207"/>
                  </a:lnTo>
                  <a:lnTo>
                    <a:pt x="886385" y="114537"/>
                  </a:lnTo>
                  <a:lnTo>
                    <a:pt x="848209" y="124821"/>
                  </a:lnTo>
                  <a:lnTo>
                    <a:pt x="801290" y="133969"/>
                  </a:lnTo>
                  <a:lnTo>
                    <a:pt x="746595" y="141817"/>
                  </a:lnTo>
                  <a:lnTo>
                    <a:pt x="685090" y="148204"/>
                  </a:lnTo>
                  <a:lnTo>
                    <a:pt x="617744" y="152966"/>
                  </a:lnTo>
                  <a:lnTo>
                    <a:pt x="545522" y="155943"/>
                  </a:lnTo>
                  <a:lnTo>
                    <a:pt x="469391" y="156972"/>
                  </a:lnTo>
                  <a:lnTo>
                    <a:pt x="393255" y="155943"/>
                  </a:lnTo>
                  <a:lnTo>
                    <a:pt x="321029" y="152966"/>
                  </a:lnTo>
                  <a:lnTo>
                    <a:pt x="253681" y="148204"/>
                  </a:lnTo>
                  <a:lnTo>
                    <a:pt x="192177" y="141817"/>
                  </a:lnTo>
                  <a:lnTo>
                    <a:pt x="137483" y="133969"/>
                  </a:lnTo>
                  <a:lnTo>
                    <a:pt x="90567" y="124821"/>
                  </a:lnTo>
                  <a:lnTo>
                    <a:pt x="52393" y="114537"/>
                  </a:lnTo>
                  <a:lnTo>
                    <a:pt x="6143" y="91207"/>
                  </a:lnTo>
                  <a:lnTo>
                    <a:pt x="0" y="78485"/>
                  </a:lnTo>
                  <a:close/>
                </a:path>
              </a:pathLst>
            </a:custGeom>
            <a:ln w="12192">
              <a:solidFill>
                <a:srgbClr val="FF000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bject 38">
              <a:extLst>
                <a:ext uri="{FF2B5EF4-FFF2-40B4-BE49-F238E27FC236}">
                  <a16:creationId xmlns:a16="http://schemas.microsoft.com/office/drawing/2014/main" id="{B5D30C81-F2C7-5F45-5174-4CF20F90EAC7}"/>
                </a:ext>
              </a:extLst>
            </p:cNvPr>
            <p:cNvSpPr/>
            <p:nvPr/>
          </p:nvSpPr>
          <p:spPr>
            <a:xfrm>
              <a:off x="10464217" y="5659609"/>
              <a:ext cx="1467936" cy="866659"/>
            </a:xfrm>
            <a:prstGeom prst="rect">
              <a:avLst/>
            </a:prstGeom>
            <a:blipFill>
              <a:blip r:embed="rId4" cstate="screen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bject 39">
              <a:extLst>
                <a:ext uri="{FF2B5EF4-FFF2-40B4-BE49-F238E27FC236}">
                  <a16:creationId xmlns:a16="http://schemas.microsoft.com/office/drawing/2014/main" id="{14D30DEE-E866-16FF-FCD9-475E66807B3E}"/>
                </a:ext>
              </a:extLst>
            </p:cNvPr>
            <p:cNvSpPr/>
            <p:nvPr/>
          </p:nvSpPr>
          <p:spPr>
            <a:xfrm>
              <a:off x="11426551" y="5775023"/>
              <a:ext cx="70376" cy="245421"/>
            </a:xfrm>
            <a:custGeom>
              <a:avLst/>
              <a:gdLst/>
              <a:ahLst/>
              <a:cxnLst/>
              <a:rect l="l" t="t" r="r" b="b"/>
              <a:pathLst>
                <a:path w="915669" h="633095">
                  <a:moveTo>
                    <a:pt x="915162" y="632548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FF000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bject 31">
              <a:extLst>
                <a:ext uri="{FF2B5EF4-FFF2-40B4-BE49-F238E27FC236}">
                  <a16:creationId xmlns:a16="http://schemas.microsoft.com/office/drawing/2014/main" id="{60A60447-60B7-2E27-2738-6FE2BF6961BB}"/>
                </a:ext>
              </a:extLst>
            </p:cNvPr>
            <p:cNvSpPr/>
            <p:nvPr/>
          </p:nvSpPr>
          <p:spPr>
            <a:xfrm>
              <a:off x="10196364" y="5593032"/>
              <a:ext cx="724696" cy="139911"/>
            </a:xfrm>
            <a:custGeom>
              <a:avLst/>
              <a:gdLst/>
              <a:ahLst/>
              <a:cxnLst/>
              <a:rect l="l" t="t" r="r" b="b"/>
              <a:pathLst>
                <a:path w="599439" h="105410">
                  <a:moveTo>
                    <a:pt x="299466" y="0"/>
                  </a:moveTo>
                  <a:lnTo>
                    <a:pt x="230812" y="1388"/>
                  </a:lnTo>
                  <a:lnTo>
                    <a:pt x="167784" y="5345"/>
                  </a:lnTo>
                  <a:lnTo>
                    <a:pt x="112180" y="11552"/>
                  </a:lnTo>
                  <a:lnTo>
                    <a:pt x="65800" y="19695"/>
                  </a:lnTo>
                  <a:lnTo>
                    <a:pt x="7911" y="40524"/>
                  </a:lnTo>
                  <a:lnTo>
                    <a:pt x="0" y="52578"/>
                  </a:lnTo>
                  <a:lnTo>
                    <a:pt x="7911" y="64631"/>
                  </a:lnTo>
                  <a:lnTo>
                    <a:pt x="65800" y="85460"/>
                  </a:lnTo>
                  <a:lnTo>
                    <a:pt x="112180" y="93603"/>
                  </a:lnTo>
                  <a:lnTo>
                    <a:pt x="167784" y="99810"/>
                  </a:lnTo>
                  <a:lnTo>
                    <a:pt x="230812" y="103767"/>
                  </a:lnTo>
                  <a:lnTo>
                    <a:pt x="299466" y="105156"/>
                  </a:lnTo>
                  <a:lnTo>
                    <a:pt x="368119" y="103767"/>
                  </a:lnTo>
                  <a:lnTo>
                    <a:pt x="431147" y="99810"/>
                  </a:lnTo>
                  <a:lnTo>
                    <a:pt x="486751" y="93603"/>
                  </a:lnTo>
                  <a:lnTo>
                    <a:pt x="533131" y="85460"/>
                  </a:lnTo>
                  <a:lnTo>
                    <a:pt x="591020" y="64631"/>
                  </a:lnTo>
                  <a:lnTo>
                    <a:pt x="598932" y="52578"/>
                  </a:lnTo>
                  <a:lnTo>
                    <a:pt x="591020" y="40524"/>
                  </a:lnTo>
                  <a:lnTo>
                    <a:pt x="533131" y="19695"/>
                  </a:lnTo>
                  <a:lnTo>
                    <a:pt x="486751" y="11552"/>
                  </a:lnTo>
                  <a:lnTo>
                    <a:pt x="431147" y="5345"/>
                  </a:lnTo>
                  <a:lnTo>
                    <a:pt x="368119" y="1388"/>
                  </a:lnTo>
                  <a:lnTo>
                    <a:pt x="299466" y="0"/>
                  </a:lnTo>
                  <a:close/>
                </a:path>
              </a:pathLst>
            </a:custGeom>
            <a:solidFill>
              <a:srgbClr val="FF666C">
                <a:alpha val="56077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bject 32">
              <a:extLst>
                <a:ext uri="{FF2B5EF4-FFF2-40B4-BE49-F238E27FC236}">
                  <a16:creationId xmlns:a16="http://schemas.microsoft.com/office/drawing/2014/main" id="{E780F1EE-F4DA-8EBC-58CE-50C902F74E11}"/>
                </a:ext>
              </a:extLst>
            </p:cNvPr>
            <p:cNvSpPr/>
            <p:nvPr/>
          </p:nvSpPr>
          <p:spPr>
            <a:xfrm>
              <a:off x="10212227" y="5593035"/>
              <a:ext cx="724696" cy="139911"/>
            </a:xfrm>
            <a:custGeom>
              <a:avLst/>
              <a:gdLst/>
              <a:ahLst/>
              <a:cxnLst/>
              <a:rect l="l" t="t" r="r" b="b"/>
              <a:pathLst>
                <a:path w="599439" h="105410">
                  <a:moveTo>
                    <a:pt x="0" y="52578"/>
                  </a:moveTo>
                  <a:lnTo>
                    <a:pt x="30444" y="29458"/>
                  </a:lnTo>
                  <a:lnTo>
                    <a:pt x="112180" y="11552"/>
                  </a:lnTo>
                  <a:lnTo>
                    <a:pt x="167784" y="5345"/>
                  </a:lnTo>
                  <a:lnTo>
                    <a:pt x="230812" y="1388"/>
                  </a:lnTo>
                  <a:lnTo>
                    <a:pt x="299466" y="0"/>
                  </a:lnTo>
                  <a:lnTo>
                    <a:pt x="368119" y="1388"/>
                  </a:lnTo>
                  <a:lnTo>
                    <a:pt x="431147" y="5345"/>
                  </a:lnTo>
                  <a:lnTo>
                    <a:pt x="486751" y="11552"/>
                  </a:lnTo>
                  <a:lnTo>
                    <a:pt x="533131" y="19695"/>
                  </a:lnTo>
                  <a:lnTo>
                    <a:pt x="591020" y="40524"/>
                  </a:lnTo>
                  <a:lnTo>
                    <a:pt x="598932" y="52578"/>
                  </a:lnTo>
                  <a:lnTo>
                    <a:pt x="591020" y="64631"/>
                  </a:lnTo>
                  <a:lnTo>
                    <a:pt x="533131" y="85460"/>
                  </a:lnTo>
                  <a:lnTo>
                    <a:pt x="486751" y="93603"/>
                  </a:lnTo>
                  <a:lnTo>
                    <a:pt x="431147" y="99810"/>
                  </a:lnTo>
                  <a:lnTo>
                    <a:pt x="368119" y="103767"/>
                  </a:lnTo>
                  <a:lnTo>
                    <a:pt x="299466" y="105156"/>
                  </a:lnTo>
                  <a:lnTo>
                    <a:pt x="230812" y="103767"/>
                  </a:lnTo>
                  <a:lnTo>
                    <a:pt x="167784" y="99810"/>
                  </a:lnTo>
                  <a:lnTo>
                    <a:pt x="112180" y="93603"/>
                  </a:lnTo>
                  <a:lnTo>
                    <a:pt x="65800" y="85460"/>
                  </a:lnTo>
                  <a:lnTo>
                    <a:pt x="7911" y="64631"/>
                  </a:lnTo>
                  <a:lnTo>
                    <a:pt x="0" y="52578"/>
                  </a:lnTo>
                  <a:close/>
                </a:path>
              </a:pathLst>
            </a:custGeom>
            <a:ln w="12192">
              <a:solidFill>
                <a:srgbClr val="FF000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bject 34">
              <a:extLst>
                <a:ext uri="{FF2B5EF4-FFF2-40B4-BE49-F238E27FC236}">
                  <a16:creationId xmlns:a16="http://schemas.microsoft.com/office/drawing/2014/main" id="{5641C324-73C4-118A-CD4F-807F56102A25}"/>
                </a:ext>
              </a:extLst>
            </p:cNvPr>
            <p:cNvSpPr/>
            <p:nvPr/>
          </p:nvSpPr>
          <p:spPr>
            <a:xfrm>
              <a:off x="10376111" y="5333317"/>
              <a:ext cx="439019" cy="415386"/>
            </a:xfrm>
            <a:prstGeom prst="rect">
              <a:avLst/>
            </a:prstGeom>
            <a:blipFill>
              <a:blip r:embed="rId5" cstate="screen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bject 39">
              <a:extLst>
                <a:ext uri="{FF2B5EF4-FFF2-40B4-BE49-F238E27FC236}">
                  <a16:creationId xmlns:a16="http://schemas.microsoft.com/office/drawing/2014/main" id="{5BE52ED3-D245-98AB-82BA-23123C5C261C}"/>
                </a:ext>
              </a:extLst>
            </p:cNvPr>
            <p:cNvSpPr/>
            <p:nvPr/>
          </p:nvSpPr>
          <p:spPr>
            <a:xfrm rot="19038479" flipH="1">
              <a:off x="10766025" y="5721108"/>
              <a:ext cx="53934" cy="321252"/>
            </a:xfrm>
            <a:custGeom>
              <a:avLst/>
              <a:gdLst/>
              <a:ahLst/>
              <a:cxnLst/>
              <a:rect l="l" t="t" r="r" b="b"/>
              <a:pathLst>
                <a:path w="915669" h="633095">
                  <a:moveTo>
                    <a:pt x="915162" y="632548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FF000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bject 39">
              <a:extLst>
                <a:ext uri="{FF2B5EF4-FFF2-40B4-BE49-F238E27FC236}">
                  <a16:creationId xmlns:a16="http://schemas.microsoft.com/office/drawing/2014/main" id="{66185AA1-7272-F111-3CB2-A749C27FF29A}"/>
                </a:ext>
              </a:extLst>
            </p:cNvPr>
            <p:cNvSpPr/>
            <p:nvPr/>
          </p:nvSpPr>
          <p:spPr>
            <a:xfrm rot="20428688">
              <a:off x="9812876" y="6190027"/>
              <a:ext cx="710045" cy="77966"/>
            </a:xfrm>
            <a:custGeom>
              <a:avLst/>
              <a:gdLst/>
              <a:ahLst/>
              <a:cxnLst/>
              <a:rect l="l" t="t" r="r" b="b"/>
              <a:pathLst>
                <a:path w="915669" h="633095">
                  <a:moveTo>
                    <a:pt x="915162" y="632548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FF000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bject 33">
              <a:extLst>
                <a:ext uri="{FF2B5EF4-FFF2-40B4-BE49-F238E27FC236}">
                  <a16:creationId xmlns:a16="http://schemas.microsoft.com/office/drawing/2014/main" id="{512AE7E5-9C7A-946F-F633-A75E1C5A2A32}"/>
                </a:ext>
              </a:extLst>
            </p:cNvPr>
            <p:cNvSpPr/>
            <p:nvPr/>
          </p:nvSpPr>
          <p:spPr>
            <a:xfrm flipH="1">
              <a:off x="11178539" y="5458763"/>
              <a:ext cx="513032" cy="311567"/>
            </a:xfrm>
            <a:prstGeom prst="rect">
              <a:avLst/>
            </a:prstGeom>
            <a:blipFill>
              <a:blip r:embed="rId6" cstate="screen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F23FE8C-944B-EEE5-245B-ECA96EAE9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058" b="94856" l="8333" r="91088">
                          <a14:foregroundMark x1="32639" y1="12963" x2="32639" y2="12963"/>
                          <a14:foregroundMark x1="21991" y1="77366" x2="21991" y2="77366"/>
                          <a14:foregroundMark x1="28588" y1="79424" x2="28588" y2="79424"/>
                          <a14:foregroundMark x1="30440" y1="77984" x2="27546" y2="84774"/>
                          <a14:foregroundMark x1="80440" y1="87654" x2="75463" y2="81687"/>
                          <a14:foregroundMark x1="68634" y1="69959" x2="67477" y2="55556"/>
                          <a14:foregroundMark x1="80324" y1="64815" x2="77431" y2="54733"/>
                          <a14:foregroundMark x1="91088" y1="69959" x2="91088" y2="69959"/>
                          <a14:foregroundMark x1="74653" y1="92387" x2="78009" y2="94856"/>
                          <a14:foregroundMark x1="25463" y1="17078" x2="25694" y2="15021"/>
                          <a14:foregroundMark x1="24537" y1="2469" x2="24537" y2="2469"/>
                          <a14:foregroundMark x1="26042" y1="3086" x2="26042" y2="3086"/>
                          <a14:foregroundMark x1="37384" y1="32922" x2="36343" y2="26337"/>
                          <a14:foregroundMark x1="62153" y1="93827" x2="62153" y2="93827"/>
                          <a14:foregroundMark x1="9722" y1="74691" x2="9722" y2="74691"/>
                          <a14:foregroundMark x1="8333" y1="87037" x2="8333" y2="87037"/>
                          <a14:foregroundMark x1="16551" y1="70576" x2="31829" y2="78189"/>
                          <a14:foregroundMark x1="11458" y1="71399" x2="11458" y2="71399"/>
                          <a14:foregroundMark x1="12384" y1="69753" x2="12384" y2="69753"/>
                          <a14:backgroundMark x1="91435" y1="50412" x2="91435" y2="50412"/>
                          <a14:backgroundMark x1="39931" y1="93827" x2="43981" y2="94033"/>
                          <a14:backgroundMark x1="65625" y1="97119" x2="67940" y2="93827"/>
                          <a14:backgroundMark x1="90856" y1="49177" x2="93519" y2="58025"/>
                          <a14:backgroundMark x1="6366" y1="82099" x2="8796" y2="82510"/>
                          <a14:backgroundMark x1="8681" y1="79012" x2="8796" y2="86008"/>
                          <a14:backgroundMark x1="8565" y1="80041" x2="9028" y2="79630"/>
                          <a14:backgroundMark x1="8333" y1="88889" x2="8333" y2="90123"/>
                          <a14:backgroundMark x1="14931" y1="36831" x2="19329" y2="28395"/>
                          <a14:backgroundMark x1="19329" y1="28395" x2="19676" y2="26749"/>
                          <a14:backgroundMark x1="21181" y1="24074" x2="20718" y2="29012"/>
                          <a14:backgroundMark x1="21875" y1="23663" x2="21991" y2="25309"/>
                          <a14:backgroundMark x1="22685" y1="22840" x2="23032" y2="234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564951" y="6077425"/>
              <a:ext cx="535832" cy="301406"/>
            </a:xfrm>
            <a:prstGeom prst="rect">
              <a:avLst/>
            </a:prstGeom>
          </p:spPr>
        </p:pic>
        <p:sp>
          <p:nvSpPr>
            <p:cNvPr id="23" name="object 31">
              <a:extLst>
                <a:ext uri="{FF2B5EF4-FFF2-40B4-BE49-F238E27FC236}">
                  <a16:creationId xmlns:a16="http://schemas.microsoft.com/office/drawing/2014/main" id="{2420A808-0A36-E297-85AC-9379C096E94F}"/>
                </a:ext>
              </a:extLst>
            </p:cNvPr>
            <p:cNvSpPr/>
            <p:nvPr/>
          </p:nvSpPr>
          <p:spPr>
            <a:xfrm>
              <a:off x="9318782" y="5663381"/>
              <a:ext cx="724696" cy="139911"/>
            </a:xfrm>
            <a:custGeom>
              <a:avLst/>
              <a:gdLst/>
              <a:ahLst/>
              <a:cxnLst/>
              <a:rect l="l" t="t" r="r" b="b"/>
              <a:pathLst>
                <a:path w="599439" h="105410">
                  <a:moveTo>
                    <a:pt x="299466" y="0"/>
                  </a:moveTo>
                  <a:lnTo>
                    <a:pt x="230812" y="1388"/>
                  </a:lnTo>
                  <a:lnTo>
                    <a:pt x="167784" y="5345"/>
                  </a:lnTo>
                  <a:lnTo>
                    <a:pt x="112180" y="11552"/>
                  </a:lnTo>
                  <a:lnTo>
                    <a:pt x="65800" y="19695"/>
                  </a:lnTo>
                  <a:lnTo>
                    <a:pt x="7911" y="40524"/>
                  </a:lnTo>
                  <a:lnTo>
                    <a:pt x="0" y="52578"/>
                  </a:lnTo>
                  <a:lnTo>
                    <a:pt x="7911" y="64631"/>
                  </a:lnTo>
                  <a:lnTo>
                    <a:pt x="65800" y="85460"/>
                  </a:lnTo>
                  <a:lnTo>
                    <a:pt x="112180" y="93603"/>
                  </a:lnTo>
                  <a:lnTo>
                    <a:pt x="167784" y="99810"/>
                  </a:lnTo>
                  <a:lnTo>
                    <a:pt x="230812" y="103767"/>
                  </a:lnTo>
                  <a:lnTo>
                    <a:pt x="299466" y="105156"/>
                  </a:lnTo>
                  <a:lnTo>
                    <a:pt x="368119" y="103767"/>
                  </a:lnTo>
                  <a:lnTo>
                    <a:pt x="431147" y="99810"/>
                  </a:lnTo>
                  <a:lnTo>
                    <a:pt x="486751" y="93603"/>
                  </a:lnTo>
                  <a:lnTo>
                    <a:pt x="533131" y="85460"/>
                  </a:lnTo>
                  <a:lnTo>
                    <a:pt x="591020" y="64631"/>
                  </a:lnTo>
                  <a:lnTo>
                    <a:pt x="598932" y="52578"/>
                  </a:lnTo>
                  <a:lnTo>
                    <a:pt x="591020" y="40524"/>
                  </a:lnTo>
                  <a:lnTo>
                    <a:pt x="533131" y="19695"/>
                  </a:lnTo>
                  <a:lnTo>
                    <a:pt x="486751" y="11552"/>
                  </a:lnTo>
                  <a:lnTo>
                    <a:pt x="431147" y="5345"/>
                  </a:lnTo>
                  <a:lnTo>
                    <a:pt x="368119" y="1388"/>
                  </a:lnTo>
                  <a:lnTo>
                    <a:pt x="299466" y="0"/>
                  </a:lnTo>
                  <a:close/>
                </a:path>
              </a:pathLst>
            </a:custGeom>
            <a:solidFill>
              <a:srgbClr val="FF666C">
                <a:alpha val="56077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bject 32">
              <a:extLst>
                <a:ext uri="{FF2B5EF4-FFF2-40B4-BE49-F238E27FC236}">
                  <a16:creationId xmlns:a16="http://schemas.microsoft.com/office/drawing/2014/main" id="{CB804C1E-BCEB-8806-9524-FA94D3303951}"/>
                </a:ext>
              </a:extLst>
            </p:cNvPr>
            <p:cNvSpPr/>
            <p:nvPr/>
          </p:nvSpPr>
          <p:spPr>
            <a:xfrm>
              <a:off x="9318782" y="5663381"/>
              <a:ext cx="724696" cy="139911"/>
            </a:xfrm>
            <a:custGeom>
              <a:avLst/>
              <a:gdLst/>
              <a:ahLst/>
              <a:cxnLst/>
              <a:rect l="l" t="t" r="r" b="b"/>
              <a:pathLst>
                <a:path w="599439" h="105410">
                  <a:moveTo>
                    <a:pt x="0" y="52578"/>
                  </a:moveTo>
                  <a:lnTo>
                    <a:pt x="30444" y="29458"/>
                  </a:lnTo>
                  <a:lnTo>
                    <a:pt x="112180" y="11552"/>
                  </a:lnTo>
                  <a:lnTo>
                    <a:pt x="167784" y="5345"/>
                  </a:lnTo>
                  <a:lnTo>
                    <a:pt x="230812" y="1388"/>
                  </a:lnTo>
                  <a:lnTo>
                    <a:pt x="299466" y="0"/>
                  </a:lnTo>
                  <a:lnTo>
                    <a:pt x="368119" y="1388"/>
                  </a:lnTo>
                  <a:lnTo>
                    <a:pt x="431147" y="5345"/>
                  </a:lnTo>
                  <a:lnTo>
                    <a:pt x="486751" y="11552"/>
                  </a:lnTo>
                  <a:lnTo>
                    <a:pt x="533131" y="19695"/>
                  </a:lnTo>
                  <a:lnTo>
                    <a:pt x="591020" y="40524"/>
                  </a:lnTo>
                  <a:lnTo>
                    <a:pt x="598932" y="52578"/>
                  </a:lnTo>
                  <a:lnTo>
                    <a:pt x="591020" y="64631"/>
                  </a:lnTo>
                  <a:lnTo>
                    <a:pt x="533131" y="85460"/>
                  </a:lnTo>
                  <a:lnTo>
                    <a:pt x="486751" y="93603"/>
                  </a:lnTo>
                  <a:lnTo>
                    <a:pt x="431147" y="99810"/>
                  </a:lnTo>
                  <a:lnTo>
                    <a:pt x="368119" y="103767"/>
                  </a:lnTo>
                  <a:lnTo>
                    <a:pt x="299466" y="105156"/>
                  </a:lnTo>
                  <a:lnTo>
                    <a:pt x="230812" y="103767"/>
                  </a:lnTo>
                  <a:lnTo>
                    <a:pt x="167784" y="99810"/>
                  </a:lnTo>
                  <a:lnTo>
                    <a:pt x="112180" y="93603"/>
                  </a:lnTo>
                  <a:lnTo>
                    <a:pt x="65800" y="85460"/>
                  </a:lnTo>
                  <a:lnTo>
                    <a:pt x="7911" y="64631"/>
                  </a:lnTo>
                  <a:lnTo>
                    <a:pt x="0" y="52578"/>
                  </a:lnTo>
                  <a:close/>
                </a:path>
              </a:pathLst>
            </a:custGeom>
            <a:ln w="12192">
              <a:solidFill>
                <a:srgbClr val="FF000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bject 39">
              <a:extLst>
                <a:ext uri="{FF2B5EF4-FFF2-40B4-BE49-F238E27FC236}">
                  <a16:creationId xmlns:a16="http://schemas.microsoft.com/office/drawing/2014/main" id="{0BFC90EA-B6FA-30FA-4E7D-6907EA0F792D}"/>
                </a:ext>
              </a:extLst>
            </p:cNvPr>
            <p:cNvSpPr/>
            <p:nvPr/>
          </p:nvSpPr>
          <p:spPr>
            <a:xfrm rot="1080893">
              <a:off x="9942296" y="5894084"/>
              <a:ext cx="710045" cy="77966"/>
            </a:xfrm>
            <a:custGeom>
              <a:avLst/>
              <a:gdLst/>
              <a:ahLst/>
              <a:cxnLst/>
              <a:rect l="l" t="t" r="r" b="b"/>
              <a:pathLst>
                <a:path w="915669" h="633095">
                  <a:moveTo>
                    <a:pt x="915162" y="632548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FF000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55ED45F-9E0C-8895-053C-E5F28CB40864}"/>
              </a:ext>
            </a:extLst>
          </p:cNvPr>
          <p:cNvSpPr/>
          <p:nvPr/>
        </p:nvSpPr>
        <p:spPr>
          <a:xfrm>
            <a:off x="8376234" y="5249544"/>
            <a:ext cx="4644079" cy="1507521"/>
          </a:xfrm>
          <a:custGeom>
            <a:avLst/>
            <a:gdLst>
              <a:gd name="connsiteX0" fmla="*/ 4644080 w 4644079"/>
              <a:gd name="connsiteY0" fmla="*/ 753761 h 1507521"/>
              <a:gd name="connsiteX1" fmla="*/ 2322040 w 4644079"/>
              <a:gd name="connsiteY1" fmla="*/ 1507521 h 1507521"/>
              <a:gd name="connsiteX2" fmla="*/ 0 w 4644079"/>
              <a:gd name="connsiteY2" fmla="*/ 753761 h 1507521"/>
              <a:gd name="connsiteX3" fmla="*/ 2322040 w 4644079"/>
              <a:gd name="connsiteY3" fmla="*/ 0 h 1507521"/>
              <a:gd name="connsiteX4" fmla="*/ 4644080 w 4644079"/>
              <a:gd name="connsiteY4" fmla="*/ 753761 h 1507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4079" h="1507521">
                <a:moveTo>
                  <a:pt x="4644080" y="753761"/>
                </a:moveTo>
                <a:cubicBezTo>
                  <a:pt x="4644080" y="1170051"/>
                  <a:pt x="3604468" y="1507521"/>
                  <a:pt x="2322040" y="1507521"/>
                </a:cubicBezTo>
                <a:cubicBezTo>
                  <a:pt x="1039613" y="1507521"/>
                  <a:pt x="0" y="1170051"/>
                  <a:pt x="0" y="753761"/>
                </a:cubicBezTo>
                <a:cubicBezTo>
                  <a:pt x="0" y="337470"/>
                  <a:pt x="1039613" y="0"/>
                  <a:pt x="2322040" y="0"/>
                </a:cubicBezTo>
                <a:cubicBezTo>
                  <a:pt x="3604467" y="0"/>
                  <a:pt x="4644080" y="337470"/>
                  <a:pt x="4644080" y="753761"/>
                </a:cubicBezTo>
                <a:close/>
              </a:path>
            </a:pathLst>
          </a:custGeom>
          <a:noFill/>
          <a:ln w="14519" cap="flat">
            <a:solidFill>
              <a:srgbClr val="ED2024">
                <a:alpha val="71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BEAFB48-FF20-3463-39F9-AFD2B94A03A6}"/>
              </a:ext>
            </a:extLst>
          </p:cNvPr>
          <p:cNvSpPr/>
          <p:nvPr/>
        </p:nvSpPr>
        <p:spPr>
          <a:xfrm>
            <a:off x="8376234" y="4255160"/>
            <a:ext cx="4644079" cy="1748144"/>
          </a:xfrm>
          <a:custGeom>
            <a:avLst/>
            <a:gdLst>
              <a:gd name="connsiteX0" fmla="*/ 0 w 4644079"/>
              <a:gd name="connsiteY0" fmla="*/ 1748145 h 1748144"/>
              <a:gd name="connsiteX1" fmla="*/ 2322040 w 4644079"/>
              <a:gd name="connsiteY1" fmla="*/ 0 h 1748144"/>
              <a:gd name="connsiteX2" fmla="*/ 4644080 w 4644079"/>
              <a:gd name="connsiteY2" fmla="*/ 1748145 h 174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44079" h="1748144">
                <a:moveTo>
                  <a:pt x="0" y="1748145"/>
                </a:moveTo>
                <a:cubicBezTo>
                  <a:pt x="0" y="782581"/>
                  <a:pt x="1039550" y="0"/>
                  <a:pt x="2322040" y="0"/>
                </a:cubicBezTo>
                <a:cubicBezTo>
                  <a:pt x="3604530" y="0"/>
                  <a:pt x="4644080" y="782751"/>
                  <a:pt x="4644080" y="1748145"/>
                </a:cubicBezTo>
              </a:path>
            </a:pathLst>
          </a:custGeom>
          <a:noFill/>
          <a:ln w="14519" cap="flat">
            <a:solidFill>
              <a:srgbClr val="ED2024">
                <a:alpha val="71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08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8">
          <p15:clr>
            <a:srgbClr val="FBAE40"/>
          </p15:clr>
        </p15:guide>
        <p15:guide id="3" orient="horz" pos="3859">
          <p15:clr>
            <a:srgbClr val="FBAE40"/>
          </p15:clr>
        </p15:guide>
        <p15:guide id="4" pos="288">
          <p15:clr>
            <a:srgbClr val="FBAE40"/>
          </p15:clr>
        </p15:guide>
        <p15:guide id="5" pos="7392">
          <p15:clr>
            <a:srgbClr val="FBAE40"/>
          </p15:clr>
        </p15:guide>
        <p15:guide id="6" orient="horz" pos="202">
          <p15:clr>
            <a:srgbClr val="FBAE40"/>
          </p15:clr>
        </p15:guide>
        <p15:guide id="7" orient="horz" pos="411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exus">
            <a:extLst>
              <a:ext uri="{FF2B5EF4-FFF2-40B4-BE49-F238E27FC236}">
                <a16:creationId xmlns:a16="http://schemas.microsoft.com/office/drawing/2014/main" id="{38F87F72-9983-FF4F-A1CD-F04115A147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03635" y="288612"/>
            <a:ext cx="640080" cy="6400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457199" y="1234440"/>
            <a:ext cx="5484878" cy="489172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6246875" y="1234440"/>
            <a:ext cx="5484878" cy="489172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notes">
            <a:extLst>
              <a:ext uri="{FF2B5EF4-FFF2-40B4-BE49-F238E27FC236}">
                <a16:creationId xmlns:a16="http://schemas.microsoft.com/office/drawing/2014/main" id="{D6B37056-6377-3D44-A7A5-FAA3E592F2C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1" y="6217920"/>
            <a:ext cx="11277600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734F670-B63A-4DDE-8C21-02F6DDD353FE}"/>
              </a:ext>
            </a:extLst>
          </p:cNvPr>
          <p:cNvSpPr/>
          <p:nvPr userDrawn="1"/>
        </p:nvSpPr>
        <p:spPr>
          <a:xfrm>
            <a:off x="470154" y="829818"/>
            <a:ext cx="11261598" cy="131826"/>
          </a:xfrm>
          <a:custGeom>
            <a:avLst/>
            <a:gdLst>
              <a:gd name="connsiteX0" fmla="*/ 8491728 w 8491728"/>
              <a:gd name="connsiteY0" fmla="*/ 121920 h 128016"/>
              <a:gd name="connsiteX1" fmla="*/ 7888224 w 8491728"/>
              <a:gd name="connsiteY1" fmla="*/ 121920 h 128016"/>
              <a:gd name="connsiteX2" fmla="*/ 7766304 w 8491728"/>
              <a:gd name="connsiteY2" fmla="*/ 0 h 128016"/>
              <a:gd name="connsiteX3" fmla="*/ 7638288 w 8491728"/>
              <a:gd name="connsiteY3" fmla="*/ 128016 h 128016"/>
              <a:gd name="connsiteX4" fmla="*/ 0 w 8491728"/>
              <a:gd name="connsiteY4" fmla="*/ 128016 h 128016"/>
              <a:gd name="connsiteX0" fmla="*/ 8491728 w 8491728"/>
              <a:gd name="connsiteY0" fmla="*/ 12192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8491728 w 8491728"/>
              <a:gd name="connsiteY0" fmla="*/ 133350 h 133350"/>
              <a:gd name="connsiteX1" fmla="*/ 7893939 w 8491728"/>
              <a:gd name="connsiteY1" fmla="*/ 129540 h 133350"/>
              <a:gd name="connsiteX2" fmla="*/ 7766304 w 8491728"/>
              <a:gd name="connsiteY2" fmla="*/ 0 h 133350"/>
              <a:gd name="connsiteX3" fmla="*/ 7638288 w 8491728"/>
              <a:gd name="connsiteY3" fmla="*/ 128016 h 133350"/>
              <a:gd name="connsiteX4" fmla="*/ 0 w 8491728"/>
              <a:gd name="connsiteY4" fmla="*/ 128016 h 133350"/>
              <a:gd name="connsiteX0" fmla="*/ 8489823 w 8489823"/>
              <a:gd name="connsiteY0" fmla="*/ 127635 h 129540"/>
              <a:gd name="connsiteX1" fmla="*/ 7893939 w 8489823"/>
              <a:gd name="connsiteY1" fmla="*/ 129540 h 129540"/>
              <a:gd name="connsiteX2" fmla="*/ 7766304 w 8489823"/>
              <a:gd name="connsiteY2" fmla="*/ 0 h 129540"/>
              <a:gd name="connsiteX3" fmla="*/ 7638288 w 8489823"/>
              <a:gd name="connsiteY3" fmla="*/ 128016 h 129540"/>
              <a:gd name="connsiteX4" fmla="*/ 0 w 8489823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5730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6013 w 8486013"/>
              <a:gd name="connsiteY0" fmla="*/ 127635 h 129540"/>
              <a:gd name="connsiteX1" fmla="*/ 7893939 w 8486013"/>
              <a:gd name="connsiteY1" fmla="*/ 129540 h 129540"/>
              <a:gd name="connsiteX2" fmla="*/ 7766304 w 8486013"/>
              <a:gd name="connsiteY2" fmla="*/ 0 h 129540"/>
              <a:gd name="connsiteX3" fmla="*/ 7638288 w 8486013"/>
              <a:gd name="connsiteY3" fmla="*/ 128016 h 129540"/>
              <a:gd name="connsiteX4" fmla="*/ 0 w 8486013"/>
              <a:gd name="connsiteY4" fmla="*/ 128016 h 129540"/>
              <a:gd name="connsiteX0" fmla="*/ 8493633 w 8493633"/>
              <a:gd name="connsiteY0" fmla="*/ 127635 h 129540"/>
              <a:gd name="connsiteX1" fmla="*/ 7893939 w 8493633"/>
              <a:gd name="connsiteY1" fmla="*/ 129540 h 129540"/>
              <a:gd name="connsiteX2" fmla="*/ 7766304 w 8493633"/>
              <a:gd name="connsiteY2" fmla="*/ 0 h 129540"/>
              <a:gd name="connsiteX3" fmla="*/ 7638288 w 8493633"/>
              <a:gd name="connsiteY3" fmla="*/ 128016 h 129540"/>
              <a:gd name="connsiteX4" fmla="*/ 0 w 8493633"/>
              <a:gd name="connsiteY4" fmla="*/ 128016 h 129540"/>
              <a:gd name="connsiteX0" fmla="*/ 8493633 w 8493633"/>
              <a:gd name="connsiteY0" fmla="*/ 133350 h 133350"/>
              <a:gd name="connsiteX1" fmla="*/ 7893939 w 8493633"/>
              <a:gd name="connsiteY1" fmla="*/ 129540 h 133350"/>
              <a:gd name="connsiteX2" fmla="*/ 7766304 w 8493633"/>
              <a:gd name="connsiteY2" fmla="*/ 0 h 133350"/>
              <a:gd name="connsiteX3" fmla="*/ 7638288 w 8493633"/>
              <a:gd name="connsiteY3" fmla="*/ 128016 h 133350"/>
              <a:gd name="connsiteX4" fmla="*/ 0 w 8493633"/>
              <a:gd name="connsiteY4" fmla="*/ 128016 h 133350"/>
              <a:gd name="connsiteX0" fmla="*/ 8487918 w 8487918"/>
              <a:gd name="connsiteY0" fmla="*/ 9334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91728 w 8491728"/>
              <a:gd name="connsiteY0" fmla="*/ 12954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11261598 w 11261598"/>
              <a:gd name="connsiteY0" fmla="*/ 129540 h 131826"/>
              <a:gd name="connsiteX1" fmla="*/ 10663809 w 11261598"/>
              <a:gd name="connsiteY1" fmla="*/ 129540 h 131826"/>
              <a:gd name="connsiteX2" fmla="*/ 10536174 w 11261598"/>
              <a:gd name="connsiteY2" fmla="*/ 0 h 131826"/>
              <a:gd name="connsiteX3" fmla="*/ 10408158 w 11261598"/>
              <a:gd name="connsiteY3" fmla="*/ 128016 h 131826"/>
              <a:gd name="connsiteX4" fmla="*/ 0 w 11261598"/>
              <a:gd name="connsiteY4" fmla="*/ 131826 h 1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61598" h="131826">
                <a:moveTo>
                  <a:pt x="11261598" y="129540"/>
                </a:moveTo>
                <a:lnTo>
                  <a:pt x="10663809" y="129540"/>
                </a:lnTo>
                <a:lnTo>
                  <a:pt x="10536174" y="0"/>
                </a:lnTo>
                <a:lnTo>
                  <a:pt x="10408158" y="128016"/>
                </a:lnTo>
                <a:lnTo>
                  <a:pt x="0" y="131826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4D5CD1-DB80-4503-92F2-C5B78E2CF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88612"/>
            <a:ext cx="9144000" cy="6400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</p:spTree>
    <p:extLst>
      <p:ext uri="{BB962C8B-B14F-4D97-AF65-F5344CB8AC3E}">
        <p14:creationId xmlns:p14="http://schemas.microsoft.com/office/powerpoint/2010/main" val="3234410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4" userDrawn="1">
          <p15:clr>
            <a:srgbClr val="FBAE40"/>
          </p15:clr>
        </p15:guide>
        <p15:guide id="2" pos="3936" userDrawn="1">
          <p15:clr>
            <a:srgbClr val="FBAE40"/>
          </p15:clr>
        </p15:guide>
        <p15:guide id="3" orient="horz" pos="778" userDrawn="1">
          <p15:clr>
            <a:srgbClr val="FBAE40"/>
          </p15:clr>
        </p15:guide>
        <p15:guide id="5" orient="horz" pos="3859" userDrawn="1">
          <p15:clr>
            <a:srgbClr val="FBAE40"/>
          </p15:clr>
        </p15:guide>
        <p15:guide id="6" pos="288" userDrawn="1">
          <p15:clr>
            <a:srgbClr val="FBAE40"/>
          </p15:clr>
        </p15:guide>
        <p15:guide id="7" pos="7392" userDrawn="1">
          <p15:clr>
            <a:srgbClr val="FBAE40"/>
          </p15:clr>
        </p15:guide>
        <p15:guide id="8" orient="horz" pos="202" userDrawn="1">
          <p15:clr>
            <a:srgbClr val="FBAE40"/>
          </p15:clr>
        </p15:guide>
        <p15:guide id="9" orient="horz" pos="411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Nexus">
            <a:extLst>
              <a:ext uri="{FF2B5EF4-FFF2-40B4-BE49-F238E27FC236}">
                <a16:creationId xmlns:a16="http://schemas.microsoft.com/office/drawing/2014/main" id="{2AD7AB2F-2A57-1C4F-9658-B53FC6A453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03635" y="288612"/>
            <a:ext cx="640080" cy="6400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457200" y="1234440"/>
            <a:ext cx="3557016" cy="489172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317492" y="1234440"/>
            <a:ext cx="3557016" cy="489172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2A924AD7-11EB-E145-B53D-C9DADD096840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8177784" y="1234440"/>
            <a:ext cx="3557016" cy="489172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notes">
            <a:extLst>
              <a:ext uri="{FF2B5EF4-FFF2-40B4-BE49-F238E27FC236}">
                <a16:creationId xmlns:a16="http://schemas.microsoft.com/office/drawing/2014/main" id="{AAC8FB00-FAA0-A648-9F01-BA9E8FBDDF5A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1" y="6217920"/>
            <a:ext cx="11277600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006DC7C-499A-495C-802D-640B255F3A97}"/>
              </a:ext>
            </a:extLst>
          </p:cNvPr>
          <p:cNvSpPr/>
          <p:nvPr userDrawn="1"/>
        </p:nvSpPr>
        <p:spPr>
          <a:xfrm>
            <a:off x="470154" y="829818"/>
            <a:ext cx="11261598" cy="131826"/>
          </a:xfrm>
          <a:custGeom>
            <a:avLst/>
            <a:gdLst>
              <a:gd name="connsiteX0" fmla="*/ 8491728 w 8491728"/>
              <a:gd name="connsiteY0" fmla="*/ 121920 h 128016"/>
              <a:gd name="connsiteX1" fmla="*/ 7888224 w 8491728"/>
              <a:gd name="connsiteY1" fmla="*/ 121920 h 128016"/>
              <a:gd name="connsiteX2" fmla="*/ 7766304 w 8491728"/>
              <a:gd name="connsiteY2" fmla="*/ 0 h 128016"/>
              <a:gd name="connsiteX3" fmla="*/ 7638288 w 8491728"/>
              <a:gd name="connsiteY3" fmla="*/ 128016 h 128016"/>
              <a:gd name="connsiteX4" fmla="*/ 0 w 8491728"/>
              <a:gd name="connsiteY4" fmla="*/ 128016 h 128016"/>
              <a:gd name="connsiteX0" fmla="*/ 8491728 w 8491728"/>
              <a:gd name="connsiteY0" fmla="*/ 12192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8491728 w 8491728"/>
              <a:gd name="connsiteY0" fmla="*/ 133350 h 133350"/>
              <a:gd name="connsiteX1" fmla="*/ 7893939 w 8491728"/>
              <a:gd name="connsiteY1" fmla="*/ 129540 h 133350"/>
              <a:gd name="connsiteX2" fmla="*/ 7766304 w 8491728"/>
              <a:gd name="connsiteY2" fmla="*/ 0 h 133350"/>
              <a:gd name="connsiteX3" fmla="*/ 7638288 w 8491728"/>
              <a:gd name="connsiteY3" fmla="*/ 128016 h 133350"/>
              <a:gd name="connsiteX4" fmla="*/ 0 w 8491728"/>
              <a:gd name="connsiteY4" fmla="*/ 128016 h 133350"/>
              <a:gd name="connsiteX0" fmla="*/ 8489823 w 8489823"/>
              <a:gd name="connsiteY0" fmla="*/ 127635 h 129540"/>
              <a:gd name="connsiteX1" fmla="*/ 7893939 w 8489823"/>
              <a:gd name="connsiteY1" fmla="*/ 129540 h 129540"/>
              <a:gd name="connsiteX2" fmla="*/ 7766304 w 8489823"/>
              <a:gd name="connsiteY2" fmla="*/ 0 h 129540"/>
              <a:gd name="connsiteX3" fmla="*/ 7638288 w 8489823"/>
              <a:gd name="connsiteY3" fmla="*/ 128016 h 129540"/>
              <a:gd name="connsiteX4" fmla="*/ 0 w 8489823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5730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6013 w 8486013"/>
              <a:gd name="connsiteY0" fmla="*/ 127635 h 129540"/>
              <a:gd name="connsiteX1" fmla="*/ 7893939 w 8486013"/>
              <a:gd name="connsiteY1" fmla="*/ 129540 h 129540"/>
              <a:gd name="connsiteX2" fmla="*/ 7766304 w 8486013"/>
              <a:gd name="connsiteY2" fmla="*/ 0 h 129540"/>
              <a:gd name="connsiteX3" fmla="*/ 7638288 w 8486013"/>
              <a:gd name="connsiteY3" fmla="*/ 128016 h 129540"/>
              <a:gd name="connsiteX4" fmla="*/ 0 w 8486013"/>
              <a:gd name="connsiteY4" fmla="*/ 128016 h 129540"/>
              <a:gd name="connsiteX0" fmla="*/ 8493633 w 8493633"/>
              <a:gd name="connsiteY0" fmla="*/ 127635 h 129540"/>
              <a:gd name="connsiteX1" fmla="*/ 7893939 w 8493633"/>
              <a:gd name="connsiteY1" fmla="*/ 129540 h 129540"/>
              <a:gd name="connsiteX2" fmla="*/ 7766304 w 8493633"/>
              <a:gd name="connsiteY2" fmla="*/ 0 h 129540"/>
              <a:gd name="connsiteX3" fmla="*/ 7638288 w 8493633"/>
              <a:gd name="connsiteY3" fmla="*/ 128016 h 129540"/>
              <a:gd name="connsiteX4" fmla="*/ 0 w 8493633"/>
              <a:gd name="connsiteY4" fmla="*/ 128016 h 129540"/>
              <a:gd name="connsiteX0" fmla="*/ 8493633 w 8493633"/>
              <a:gd name="connsiteY0" fmla="*/ 133350 h 133350"/>
              <a:gd name="connsiteX1" fmla="*/ 7893939 w 8493633"/>
              <a:gd name="connsiteY1" fmla="*/ 129540 h 133350"/>
              <a:gd name="connsiteX2" fmla="*/ 7766304 w 8493633"/>
              <a:gd name="connsiteY2" fmla="*/ 0 h 133350"/>
              <a:gd name="connsiteX3" fmla="*/ 7638288 w 8493633"/>
              <a:gd name="connsiteY3" fmla="*/ 128016 h 133350"/>
              <a:gd name="connsiteX4" fmla="*/ 0 w 8493633"/>
              <a:gd name="connsiteY4" fmla="*/ 128016 h 133350"/>
              <a:gd name="connsiteX0" fmla="*/ 8487918 w 8487918"/>
              <a:gd name="connsiteY0" fmla="*/ 9334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91728 w 8491728"/>
              <a:gd name="connsiteY0" fmla="*/ 12954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11261598 w 11261598"/>
              <a:gd name="connsiteY0" fmla="*/ 129540 h 131826"/>
              <a:gd name="connsiteX1" fmla="*/ 10663809 w 11261598"/>
              <a:gd name="connsiteY1" fmla="*/ 129540 h 131826"/>
              <a:gd name="connsiteX2" fmla="*/ 10536174 w 11261598"/>
              <a:gd name="connsiteY2" fmla="*/ 0 h 131826"/>
              <a:gd name="connsiteX3" fmla="*/ 10408158 w 11261598"/>
              <a:gd name="connsiteY3" fmla="*/ 128016 h 131826"/>
              <a:gd name="connsiteX4" fmla="*/ 0 w 11261598"/>
              <a:gd name="connsiteY4" fmla="*/ 131826 h 1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61598" h="131826">
                <a:moveTo>
                  <a:pt x="11261598" y="129540"/>
                </a:moveTo>
                <a:lnTo>
                  <a:pt x="10663809" y="129540"/>
                </a:lnTo>
                <a:lnTo>
                  <a:pt x="10536174" y="0"/>
                </a:lnTo>
                <a:lnTo>
                  <a:pt x="10408158" y="128016"/>
                </a:lnTo>
                <a:lnTo>
                  <a:pt x="0" y="131826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B2397AA-C07C-46C5-9912-65738DB7F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88612"/>
            <a:ext cx="9144000" cy="6400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</p:spTree>
    <p:extLst>
      <p:ext uri="{BB962C8B-B14F-4D97-AF65-F5344CB8AC3E}">
        <p14:creationId xmlns:p14="http://schemas.microsoft.com/office/powerpoint/2010/main" val="3456585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30" userDrawn="1">
          <p15:clr>
            <a:srgbClr val="FBAE40"/>
          </p15:clr>
        </p15:guide>
        <p15:guide id="2" pos="2718" userDrawn="1">
          <p15:clr>
            <a:srgbClr val="FBAE40"/>
          </p15:clr>
        </p15:guide>
        <p15:guide id="3" pos="5150" userDrawn="1">
          <p15:clr>
            <a:srgbClr val="FBAE40"/>
          </p15:clr>
        </p15:guide>
        <p15:guide id="4" pos="4962" userDrawn="1">
          <p15:clr>
            <a:srgbClr val="FBAE40"/>
          </p15:clr>
        </p15:guide>
        <p15:guide id="5" orient="horz" pos="778" userDrawn="1">
          <p15:clr>
            <a:srgbClr val="FBAE40"/>
          </p15:clr>
        </p15:guide>
        <p15:guide id="7" orient="horz" pos="3859" userDrawn="1">
          <p15:clr>
            <a:srgbClr val="FBAE40"/>
          </p15:clr>
        </p15:guide>
        <p15:guide id="8" pos="288" userDrawn="1">
          <p15:clr>
            <a:srgbClr val="FBAE40"/>
          </p15:clr>
        </p15:guide>
        <p15:guide id="9" pos="7392" userDrawn="1">
          <p15:clr>
            <a:srgbClr val="FBAE40"/>
          </p15:clr>
        </p15:guide>
        <p15:guide id="10" orient="horz" pos="202" userDrawn="1">
          <p15:clr>
            <a:srgbClr val="FBAE40"/>
          </p15:clr>
        </p15:guide>
        <p15:guide id="11" orient="horz" pos="411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758353-FE5A-440A-A6DD-54AD2D8EA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pic>
        <p:nvPicPr>
          <p:cNvPr id="17" name="Nexus">
            <a:extLst>
              <a:ext uri="{FF2B5EF4-FFF2-40B4-BE49-F238E27FC236}">
                <a16:creationId xmlns:a16="http://schemas.microsoft.com/office/drawing/2014/main" id="{6ED9DB2B-88F7-984C-B1BD-B8EE0E5A55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03635" y="288612"/>
            <a:ext cx="640080" cy="640080"/>
          </a:xfrm>
          <a:prstGeom prst="rect">
            <a:avLst/>
          </a:prstGeom>
        </p:spPr>
      </p:pic>
      <p:sp>
        <p:nvSpPr>
          <p:cNvPr id="3" name="Content Placeholder 1"/>
          <p:cNvSpPr>
            <a:spLocks noGrp="1"/>
          </p:cNvSpPr>
          <p:nvPr userDrawn="1">
            <p:ph sz="half" idx="1"/>
          </p:nvPr>
        </p:nvSpPr>
        <p:spPr>
          <a:xfrm>
            <a:off x="457200" y="1234440"/>
            <a:ext cx="3557016" cy="489172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 userDrawn="1">
            <p:ph sz="half" idx="2"/>
          </p:nvPr>
        </p:nvSpPr>
        <p:spPr>
          <a:xfrm>
            <a:off x="4317492" y="1234440"/>
            <a:ext cx="7417308" cy="489172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notes">
            <a:extLst>
              <a:ext uri="{FF2B5EF4-FFF2-40B4-BE49-F238E27FC236}">
                <a16:creationId xmlns:a16="http://schemas.microsoft.com/office/drawing/2014/main" id="{C29B4469-0E3B-1648-97D9-6CC5A5F150B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1" y="6217920"/>
            <a:ext cx="11277600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7000EF5-C968-4A1C-8C86-A5D88D539289}"/>
              </a:ext>
            </a:extLst>
          </p:cNvPr>
          <p:cNvSpPr/>
          <p:nvPr userDrawn="1"/>
        </p:nvSpPr>
        <p:spPr>
          <a:xfrm>
            <a:off x="470154" y="829818"/>
            <a:ext cx="11261598" cy="131826"/>
          </a:xfrm>
          <a:custGeom>
            <a:avLst/>
            <a:gdLst>
              <a:gd name="connsiteX0" fmla="*/ 8491728 w 8491728"/>
              <a:gd name="connsiteY0" fmla="*/ 121920 h 128016"/>
              <a:gd name="connsiteX1" fmla="*/ 7888224 w 8491728"/>
              <a:gd name="connsiteY1" fmla="*/ 121920 h 128016"/>
              <a:gd name="connsiteX2" fmla="*/ 7766304 w 8491728"/>
              <a:gd name="connsiteY2" fmla="*/ 0 h 128016"/>
              <a:gd name="connsiteX3" fmla="*/ 7638288 w 8491728"/>
              <a:gd name="connsiteY3" fmla="*/ 128016 h 128016"/>
              <a:gd name="connsiteX4" fmla="*/ 0 w 8491728"/>
              <a:gd name="connsiteY4" fmla="*/ 128016 h 128016"/>
              <a:gd name="connsiteX0" fmla="*/ 8491728 w 8491728"/>
              <a:gd name="connsiteY0" fmla="*/ 12192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8491728 w 8491728"/>
              <a:gd name="connsiteY0" fmla="*/ 133350 h 133350"/>
              <a:gd name="connsiteX1" fmla="*/ 7893939 w 8491728"/>
              <a:gd name="connsiteY1" fmla="*/ 129540 h 133350"/>
              <a:gd name="connsiteX2" fmla="*/ 7766304 w 8491728"/>
              <a:gd name="connsiteY2" fmla="*/ 0 h 133350"/>
              <a:gd name="connsiteX3" fmla="*/ 7638288 w 8491728"/>
              <a:gd name="connsiteY3" fmla="*/ 128016 h 133350"/>
              <a:gd name="connsiteX4" fmla="*/ 0 w 8491728"/>
              <a:gd name="connsiteY4" fmla="*/ 128016 h 133350"/>
              <a:gd name="connsiteX0" fmla="*/ 8489823 w 8489823"/>
              <a:gd name="connsiteY0" fmla="*/ 127635 h 129540"/>
              <a:gd name="connsiteX1" fmla="*/ 7893939 w 8489823"/>
              <a:gd name="connsiteY1" fmla="*/ 129540 h 129540"/>
              <a:gd name="connsiteX2" fmla="*/ 7766304 w 8489823"/>
              <a:gd name="connsiteY2" fmla="*/ 0 h 129540"/>
              <a:gd name="connsiteX3" fmla="*/ 7638288 w 8489823"/>
              <a:gd name="connsiteY3" fmla="*/ 128016 h 129540"/>
              <a:gd name="connsiteX4" fmla="*/ 0 w 8489823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5730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6013 w 8486013"/>
              <a:gd name="connsiteY0" fmla="*/ 127635 h 129540"/>
              <a:gd name="connsiteX1" fmla="*/ 7893939 w 8486013"/>
              <a:gd name="connsiteY1" fmla="*/ 129540 h 129540"/>
              <a:gd name="connsiteX2" fmla="*/ 7766304 w 8486013"/>
              <a:gd name="connsiteY2" fmla="*/ 0 h 129540"/>
              <a:gd name="connsiteX3" fmla="*/ 7638288 w 8486013"/>
              <a:gd name="connsiteY3" fmla="*/ 128016 h 129540"/>
              <a:gd name="connsiteX4" fmla="*/ 0 w 8486013"/>
              <a:gd name="connsiteY4" fmla="*/ 128016 h 129540"/>
              <a:gd name="connsiteX0" fmla="*/ 8493633 w 8493633"/>
              <a:gd name="connsiteY0" fmla="*/ 127635 h 129540"/>
              <a:gd name="connsiteX1" fmla="*/ 7893939 w 8493633"/>
              <a:gd name="connsiteY1" fmla="*/ 129540 h 129540"/>
              <a:gd name="connsiteX2" fmla="*/ 7766304 w 8493633"/>
              <a:gd name="connsiteY2" fmla="*/ 0 h 129540"/>
              <a:gd name="connsiteX3" fmla="*/ 7638288 w 8493633"/>
              <a:gd name="connsiteY3" fmla="*/ 128016 h 129540"/>
              <a:gd name="connsiteX4" fmla="*/ 0 w 8493633"/>
              <a:gd name="connsiteY4" fmla="*/ 128016 h 129540"/>
              <a:gd name="connsiteX0" fmla="*/ 8493633 w 8493633"/>
              <a:gd name="connsiteY0" fmla="*/ 133350 h 133350"/>
              <a:gd name="connsiteX1" fmla="*/ 7893939 w 8493633"/>
              <a:gd name="connsiteY1" fmla="*/ 129540 h 133350"/>
              <a:gd name="connsiteX2" fmla="*/ 7766304 w 8493633"/>
              <a:gd name="connsiteY2" fmla="*/ 0 h 133350"/>
              <a:gd name="connsiteX3" fmla="*/ 7638288 w 8493633"/>
              <a:gd name="connsiteY3" fmla="*/ 128016 h 133350"/>
              <a:gd name="connsiteX4" fmla="*/ 0 w 8493633"/>
              <a:gd name="connsiteY4" fmla="*/ 128016 h 133350"/>
              <a:gd name="connsiteX0" fmla="*/ 8487918 w 8487918"/>
              <a:gd name="connsiteY0" fmla="*/ 9334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91728 w 8491728"/>
              <a:gd name="connsiteY0" fmla="*/ 12954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11261598 w 11261598"/>
              <a:gd name="connsiteY0" fmla="*/ 129540 h 131826"/>
              <a:gd name="connsiteX1" fmla="*/ 10663809 w 11261598"/>
              <a:gd name="connsiteY1" fmla="*/ 129540 h 131826"/>
              <a:gd name="connsiteX2" fmla="*/ 10536174 w 11261598"/>
              <a:gd name="connsiteY2" fmla="*/ 0 h 131826"/>
              <a:gd name="connsiteX3" fmla="*/ 10408158 w 11261598"/>
              <a:gd name="connsiteY3" fmla="*/ 128016 h 131826"/>
              <a:gd name="connsiteX4" fmla="*/ 0 w 11261598"/>
              <a:gd name="connsiteY4" fmla="*/ 131826 h 1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61598" h="131826">
                <a:moveTo>
                  <a:pt x="11261598" y="129540"/>
                </a:moveTo>
                <a:lnTo>
                  <a:pt x="10663809" y="129540"/>
                </a:lnTo>
                <a:lnTo>
                  <a:pt x="10536174" y="0"/>
                </a:lnTo>
                <a:lnTo>
                  <a:pt x="10408158" y="128016"/>
                </a:lnTo>
                <a:lnTo>
                  <a:pt x="0" y="131826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8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30" userDrawn="1">
          <p15:clr>
            <a:srgbClr val="FBAE40"/>
          </p15:clr>
        </p15:guide>
        <p15:guide id="2" pos="2718" userDrawn="1">
          <p15:clr>
            <a:srgbClr val="FBAE40"/>
          </p15:clr>
        </p15:guide>
        <p15:guide id="5" orient="horz" pos="778" userDrawn="1">
          <p15:clr>
            <a:srgbClr val="FBAE40"/>
          </p15:clr>
        </p15:guide>
        <p15:guide id="7" orient="horz" pos="3859" userDrawn="1">
          <p15:clr>
            <a:srgbClr val="FBAE40"/>
          </p15:clr>
        </p15:guide>
        <p15:guide id="8" pos="288" userDrawn="1">
          <p15:clr>
            <a:srgbClr val="FBAE40"/>
          </p15:clr>
        </p15:guide>
        <p15:guide id="9" pos="7392" userDrawn="1">
          <p15:clr>
            <a:srgbClr val="FBAE40"/>
          </p15:clr>
        </p15:guide>
        <p15:guide id="10" orient="horz" pos="202" userDrawn="1">
          <p15:clr>
            <a:srgbClr val="FBAE40"/>
          </p15:clr>
        </p15:guide>
        <p15:guide id="11" orient="horz" pos="411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758353-FE5A-440A-A6DD-54AD2D8EA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pic>
        <p:nvPicPr>
          <p:cNvPr id="12" name="Nexus">
            <a:extLst>
              <a:ext uri="{FF2B5EF4-FFF2-40B4-BE49-F238E27FC236}">
                <a16:creationId xmlns:a16="http://schemas.microsoft.com/office/drawing/2014/main" id="{1B9B8D73-E497-B541-86B1-1506A614B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03635" y="288612"/>
            <a:ext cx="640080" cy="6400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457200" y="1234440"/>
            <a:ext cx="7418832" cy="489172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8177784" y="1234440"/>
            <a:ext cx="3557016" cy="489172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notes">
            <a:extLst>
              <a:ext uri="{FF2B5EF4-FFF2-40B4-BE49-F238E27FC236}">
                <a16:creationId xmlns:a16="http://schemas.microsoft.com/office/drawing/2014/main" id="{1F6B1A05-982E-2248-8A4C-D035BD78B28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1" y="6217920"/>
            <a:ext cx="11277600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5907A13-E6AE-4DC1-9525-08B1C615692E}"/>
              </a:ext>
            </a:extLst>
          </p:cNvPr>
          <p:cNvSpPr/>
          <p:nvPr userDrawn="1"/>
        </p:nvSpPr>
        <p:spPr>
          <a:xfrm>
            <a:off x="470154" y="829818"/>
            <a:ext cx="11261598" cy="131826"/>
          </a:xfrm>
          <a:custGeom>
            <a:avLst/>
            <a:gdLst>
              <a:gd name="connsiteX0" fmla="*/ 8491728 w 8491728"/>
              <a:gd name="connsiteY0" fmla="*/ 121920 h 128016"/>
              <a:gd name="connsiteX1" fmla="*/ 7888224 w 8491728"/>
              <a:gd name="connsiteY1" fmla="*/ 121920 h 128016"/>
              <a:gd name="connsiteX2" fmla="*/ 7766304 w 8491728"/>
              <a:gd name="connsiteY2" fmla="*/ 0 h 128016"/>
              <a:gd name="connsiteX3" fmla="*/ 7638288 w 8491728"/>
              <a:gd name="connsiteY3" fmla="*/ 128016 h 128016"/>
              <a:gd name="connsiteX4" fmla="*/ 0 w 8491728"/>
              <a:gd name="connsiteY4" fmla="*/ 128016 h 128016"/>
              <a:gd name="connsiteX0" fmla="*/ 8491728 w 8491728"/>
              <a:gd name="connsiteY0" fmla="*/ 12192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8491728 w 8491728"/>
              <a:gd name="connsiteY0" fmla="*/ 133350 h 133350"/>
              <a:gd name="connsiteX1" fmla="*/ 7893939 w 8491728"/>
              <a:gd name="connsiteY1" fmla="*/ 129540 h 133350"/>
              <a:gd name="connsiteX2" fmla="*/ 7766304 w 8491728"/>
              <a:gd name="connsiteY2" fmla="*/ 0 h 133350"/>
              <a:gd name="connsiteX3" fmla="*/ 7638288 w 8491728"/>
              <a:gd name="connsiteY3" fmla="*/ 128016 h 133350"/>
              <a:gd name="connsiteX4" fmla="*/ 0 w 8491728"/>
              <a:gd name="connsiteY4" fmla="*/ 128016 h 133350"/>
              <a:gd name="connsiteX0" fmla="*/ 8489823 w 8489823"/>
              <a:gd name="connsiteY0" fmla="*/ 127635 h 129540"/>
              <a:gd name="connsiteX1" fmla="*/ 7893939 w 8489823"/>
              <a:gd name="connsiteY1" fmla="*/ 129540 h 129540"/>
              <a:gd name="connsiteX2" fmla="*/ 7766304 w 8489823"/>
              <a:gd name="connsiteY2" fmla="*/ 0 h 129540"/>
              <a:gd name="connsiteX3" fmla="*/ 7638288 w 8489823"/>
              <a:gd name="connsiteY3" fmla="*/ 128016 h 129540"/>
              <a:gd name="connsiteX4" fmla="*/ 0 w 8489823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5730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6013 w 8486013"/>
              <a:gd name="connsiteY0" fmla="*/ 127635 h 129540"/>
              <a:gd name="connsiteX1" fmla="*/ 7893939 w 8486013"/>
              <a:gd name="connsiteY1" fmla="*/ 129540 h 129540"/>
              <a:gd name="connsiteX2" fmla="*/ 7766304 w 8486013"/>
              <a:gd name="connsiteY2" fmla="*/ 0 h 129540"/>
              <a:gd name="connsiteX3" fmla="*/ 7638288 w 8486013"/>
              <a:gd name="connsiteY3" fmla="*/ 128016 h 129540"/>
              <a:gd name="connsiteX4" fmla="*/ 0 w 8486013"/>
              <a:gd name="connsiteY4" fmla="*/ 128016 h 129540"/>
              <a:gd name="connsiteX0" fmla="*/ 8493633 w 8493633"/>
              <a:gd name="connsiteY0" fmla="*/ 127635 h 129540"/>
              <a:gd name="connsiteX1" fmla="*/ 7893939 w 8493633"/>
              <a:gd name="connsiteY1" fmla="*/ 129540 h 129540"/>
              <a:gd name="connsiteX2" fmla="*/ 7766304 w 8493633"/>
              <a:gd name="connsiteY2" fmla="*/ 0 h 129540"/>
              <a:gd name="connsiteX3" fmla="*/ 7638288 w 8493633"/>
              <a:gd name="connsiteY3" fmla="*/ 128016 h 129540"/>
              <a:gd name="connsiteX4" fmla="*/ 0 w 8493633"/>
              <a:gd name="connsiteY4" fmla="*/ 128016 h 129540"/>
              <a:gd name="connsiteX0" fmla="*/ 8493633 w 8493633"/>
              <a:gd name="connsiteY0" fmla="*/ 133350 h 133350"/>
              <a:gd name="connsiteX1" fmla="*/ 7893939 w 8493633"/>
              <a:gd name="connsiteY1" fmla="*/ 129540 h 133350"/>
              <a:gd name="connsiteX2" fmla="*/ 7766304 w 8493633"/>
              <a:gd name="connsiteY2" fmla="*/ 0 h 133350"/>
              <a:gd name="connsiteX3" fmla="*/ 7638288 w 8493633"/>
              <a:gd name="connsiteY3" fmla="*/ 128016 h 133350"/>
              <a:gd name="connsiteX4" fmla="*/ 0 w 8493633"/>
              <a:gd name="connsiteY4" fmla="*/ 128016 h 133350"/>
              <a:gd name="connsiteX0" fmla="*/ 8487918 w 8487918"/>
              <a:gd name="connsiteY0" fmla="*/ 9334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91728 w 8491728"/>
              <a:gd name="connsiteY0" fmla="*/ 12954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11261598 w 11261598"/>
              <a:gd name="connsiteY0" fmla="*/ 129540 h 131826"/>
              <a:gd name="connsiteX1" fmla="*/ 10663809 w 11261598"/>
              <a:gd name="connsiteY1" fmla="*/ 129540 h 131826"/>
              <a:gd name="connsiteX2" fmla="*/ 10536174 w 11261598"/>
              <a:gd name="connsiteY2" fmla="*/ 0 h 131826"/>
              <a:gd name="connsiteX3" fmla="*/ 10408158 w 11261598"/>
              <a:gd name="connsiteY3" fmla="*/ 128016 h 131826"/>
              <a:gd name="connsiteX4" fmla="*/ 0 w 11261598"/>
              <a:gd name="connsiteY4" fmla="*/ 131826 h 1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61598" h="131826">
                <a:moveTo>
                  <a:pt x="11261598" y="129540"/>
                </a:moveTo>
                <a:lnTo>
                  <a:pt x="10663809" y="129540"/>
                </a:lnTo>
                <a:lnTo>
                  <a:pt x="10536174" y="0"/>
                </a:lnTo>
                <a:lnTo>
                  <a:pt x="10408158" y="128016"/>
                </a:lnTo>
                <a:lnTo>
                  <a:pt x="0" y="131826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01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5150" userDrawn="1">
          <p15:clr>
            <a:srgbClr val="FBAE40"/>
          </p15:clr>
        </p15:guide>
        <p15:guide id="4" pos="4962" userDrawn="1">
          <p15:clr>
            <a:srgbClr val="FBAE40"/>
          </p15:clr>
        </p15:guide>
        <p15:guide id="5" orient="horz" pos="778" userDrawn="1">
          <p15:clr>
            <a:srgbClr val="FBAE40"/>
          </p15:clr>
        </p15:guide>
        <p15:guide id="7" orient="horz" pos="3859" userDrawn="1">
          <p15:clr>
            <a:srgbClr val="FBAE40"/>
          </p15:clr>
        </p15:guide>
        <p15:guide id="8" pos="288" userDrawn="1">
          <p15:clr>
            <a:srgbClr val="FBAE40"/>
          </p15:clr>
        </p15:guide>
        <p15:guide id="9" pos="7392" userDrawn="1">
          <p15:clr>
            <a:srgbClr val="FBAE40"/>
          </p15:clr>
        </p15:guide>
        <p15:guide id="10" orient="horz" pos="202" userDrawn="1">
          <p15:clr>
            <a:srgbClr val="FBAE40"/>
          </p15:clr>
        </p15:guide>
        <p15:guide id="11" orient="horz" pos="411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BD9F-E126-4A6F-ADD7-89B9A7189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pic>
        <p:nvPicPr>
          <p:cNvPr id="19" name="Nexus">
            <a:extLst>
              <a:ext uri="{FF2B5EF4-FFF2-40B4-BE49-F238E27FC236}">
                <a16:creationId xmlns:a16="http://schemas.microsoft.com/office/drawing/2014/main" id="{988F7DC9-D558-0A43-AF71-47A32F07C5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03635" y="288612"/>
            <a:ext cx="640080" cy="64008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 userDrawn="1">
            <p:ph sz="half" idx="2"/>
          </p:nvPr>
        </p:nvSpPr>
        <p:spPr>
          <a:xfrm>
            <a:off x="457200" y="1235075"/>
            <a:ext cx="5486400" cy="4891089"/>
          </a:xfrm>
          <a:ln w="3175">
            <a:solidFill>
              <a:srgbClr val="172430"/>
            </a:solidFill>
          </a:ln>
        </p:spPr>
        <p:txBody>
          <a:bodyPr lIns="91440" tIns="548640" rIns="91440" bIns="27432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/>
          <p:cNvSpPr>
            <a:spLocks noGrp="1"/>
          </p:cNvSpPr>
          <p:nvPr userDrawn="1">
            <p:ph type="body" idx="1" hasCustomPrompt="1"/>
          </p:nvPr>
        </p:nvSpPr>
        <p:spPr>
          <a:xfrm>
            <a:off x="457200" y="1235074"/>
            <a:ext cx="5486400" cy="369332"/>
          </a:xfrm>
          <a:solidFill>
            <a:schemeClr val="accent1"/>
          </a:solidFill>
        </p:spPr>
        <p:txBody>
          <a:bodyPr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6" name="Content Placeholder 4"/>
          <p:cNvSpPr>
            <a:spLocks noGrp="1"/>
          </p:cNvSpPr>
          <p:nvPr userDrawn="1">
            <p:ph sz="quarter" idx="4"/>
          </p:nvPr>
        </p:nvSpPr>
        <p:spPr>
          <a:xfrm>
            <a:off x="6245352" y="1235075"/>
            <a:ext cx="5486400" cy="4891089"/>
          </a:xfrm>
          <a:ln w="3175">
            <a:solidFill>
              <a:srgbClr val="172430"/>
            </a:solidFill>
          </a:ln>
        </p:spPr>
        <p:txBody>
          <a:bodyPr lIns="91440" tIns="548640" rIns="91440" bIns="27432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 userDrawn="1">
            <p:ph type="body" sz="quarter" idx="3" hasCustomPrompt="1"/>
          </p:nvPr>
        </p:nvSpPr>
        <p:spPr>
          <a:xfrm>
            <a:off x="6245352" y="1235074"/>
            <a:ext cx="5486400" cy="369332"/>
          </a:xfrm>
          <a:solidFill>
            <a:schemeClr val="accent1"/>
          </a:solidFill>
        </p:spPr>
        <p:txBody>
          <a:bodyPr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12" name="Footnotes">
            <a:extLst>
              <a:ext uri="{FF2B5EF4-FFF2-40B4-BE49-F238E27FC236}">
                <a16:creationId xmlns:a16="http://schemas.microsoft.com/office/drawing/2014/main" id="{A04E5A76-A6FD-CA49-8B50-6A5FAC17060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1" y="6217920"/>
            <a:ext cx="11277600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88931B2-0DC9-463B-BD98-FC60418A00DE}"/>
              </a:ext>
            </a:extLst>
          </p:cNvPr>
          <p:cNvSpPr/>
          <p:nvPr userDrawn="1"/>
        </p:nvSpPr>
        <p:spPr>
          <a:xfrm>
            <a:off x="470154" y="829818"/>
            <a:ext cx="11261598" cy="131826"/>
          </a:xfrm>
          <a:custGeom>
            <a:avLst/>
            <a:gdLst>
              <a:gd name="connsiteX0" fmla="*/ 8491728 w 8491728"/>
              <a:gd name="connsiteY0" fmla="*/ 121920 h 128016"/>
              <a:gd name="connsiteX1" fmla="*/ 7888224 w 8491728"/>
              <a:gd name="connsiteY1" fmla="*/ 121920 h 128016"/>
              <a:gd name="connsiteX2" fmla="*/ 7766304 w 8491728"/>
              <a:gd name="connsiteY2" fmla="*/ 0 h 128016"/>
              <a:gd name="connsiteX3" fmla="*/ 7638288 w 8491728"/>
              <a:gd name="connsiteY3" fmla="*/ 128016 h 128016"/>
              <a:gd name="connsiteX4" fmla="*/ 0 w 8491728"/>
              <a:gd name="connsiteY4" fmla="*/ 128016 h 128016"/>
              <a:gd name="connsiteX0" fmla="*/ 8491728 w 8491728"/>
              <a:gd name="connsiteY0" fmla="*/ 12192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8491728 w 8491728"/>
              <a:gd name="connsiteY0" fmla="*/ 133350 h 133350"/>
              <a:gd name="connsiteX1" fmla="*/ 7893939 w 8491728"/>
              <a:gd name="connsiteY1" fmla="*/ 129540 h 133350"/>
              <a:gd name="connsiteX2" fmla="*/ 7766304 w 8491728"/>
              <a:gd name="connsiteY2" fmla="*/ 0 h 133350"/>
              <a:gd name="connsiteX3" fmla="*/ 7638288 w 8491728"/>
              <a:gd name="connsiteY3" fmla="*/ 128016 h 133350"/>
              <a:gd name="connsiteX4" fmla="*/ 0 w 8491728"/>
              <a:gd name="connsiteY4" fmla="*/ 128016 h 133350"/>
              <a:gd name="connsiteX0" fmla="*/ 8489823 w 8489823"/>
              <a:gd name="connsiteY0" fmla="*/ 127635 h 129540"/>
              <a:gd name="connsiteX1" fmla="*/ 7893939 w 8489823"/>
              <a:gd name="connsiteY1" fmla="*/ 129540 h 129540"/>
              <a:gd name="connsiteX2" fmla="*/ 7766304 w 8489823"/>
              <a:gd name="connsiteY2" fmla="*/ 0 h 129540"/>
              <a:gd name="connsiteX3" fmla="*/ 7638288 w 8489823"/>
              <a:gd name="connsiteY3" fmla="*/ 128016 h 129540"/>
              <a:gd name="connsiteX4" fmla="*/ 0 w 8489823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5730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6013 w 8486013"/>
              <a:gd name="connsiteY0" fmla="*/ 127635 h 129540"/>
              <a:gd name="connsiteX1" fmla="*/ 7893939 w 8486013"/>
              <a:gd name="connsiteY1" fmla="*/ 129540 h 129540"/>
              <a:gd name="connsiteX2" fmla="*/ 7766304 w 8486013"/>
              <a:gd name="connsiteY2" fmla="*/ 0 h 129540"/>
              <a:gd name="connsiteX3" fmla="*/ 7638288 w 8486013"/>
              <a:gd name="connsiteY3" fmla="*/ 128016 h 129540"/>
              <a:gd name="connsiteX4" fmla="*/ 0 w 8486013"/>
              <a:gd name="connsiteY4" fmla="*/ 128016 h 129540"/>
              <a:gd name="connsiteX0" fmla="*/ 8493633 w 8493633"/>
              <a:gd name="connsiteY0" fmla="*/ 127635 h 129540"/>
              <a:gd name="connsiteX1" fmla="*/ 7893939 w 8493633"/>
              <a:gd name="connsiteY1" fmla="*/ 129540 h 129540"/>
              <a:gd name="connsiteX2" fmla="*/ 7766304 w 8493633"/>
              <a:gd name="connsiteY2" fmla="*/ 0 h 129540"/>
              <a:gd name="connsiteX3" fmla="*/ 7638288 w 8493633"/>
              <a:gd name="connsiteY3" fmla="*/ 128016 h 129540"/>
              <a:gd name="connsiteX4" fmla="*/ 0 w 8493633"/>
              <a:gd name="connsiteY4" fmla="*/ 128016 h 129540"/>
              <a:gd name="connsiteX0" fmla="*/ 8493633 w 8493633"/>
              <a:gd name="connsiteY0" fmla="*/ 133350 h 133350"/>
              <a:gd name="connsiteX1" fmla="*/ 7893939 w 8493633"/>
              <a:gd name="connsiteY1" fmla="*/ 129540 h 133350"/>
              <a:gd name="connsiteX2" fmla="*/ 7766304 w 8493633"/>
              <a:gd name="connsiteY2" fmla="*/ 0 h 133350"/>
              <a:gd name="connsiteX3" fmla="*/ 7638288 w 8493633"/>
              <a:gd name="connsiteY3" fmla="*/ 128016 h 133350"/>
              <a:gd name="connsiteX4" fmla="*/ 0 w 8493633"/>
              <a:gd name="connsiteY4" fmla="*/ 128016 h 133350"/>
              <a:gd name="connsiteX0" fmla="*/ 8487918 w 8487918"/>
              <a:gd name="connsiteY0" fmla="*/ 9334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91728 w 8491728"/>
              <a:gd name="connsiteY0" fmla="*/ 12954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11261598 w 11261598"/>
              <a:gd name="connsiteY0" fmla="*/ 129540 h 131826"/>
              <a:gd name="connsiteX1" fmla="*/ 10663809 w 11261598"/>
              <a:gd name="connsiteY1" fmla="*/ 129540 h 131826"/>
              <a:gd name="connsiteX2" fmla="*/ 10536174 w 11261598"/>
              <a:gd name="connsiteY2" fmla="*/ 0 h 131826"/>
              <a:gd name="connsiteX3" fmla="*/ 10408158 w 11261598"/>
              <a:gd name="connsiteY3" fmla="*/ 128016 h 131826"/>
              <a:gd name="connsiteX4" fmla="*/ 0 w 11261598"/>
              <a:gd name="connsiteY4" fmla="*/ 131826 h 1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61598" h="131826">
                <a:moveTo>
                  <a:pt x="11261598" y="129540"/>
                </a:moveTo>
                <a:lnTo>
                  <a:pt x="10663809" y="129540"/>
                </a:lnTo>
                <a:lnTo>
                  <a:pt x="10536174" y="0"/>
                </a:lnTo>
                <a:lnTo>
                  <a:pt x="10408158" y="128016"/>
                </a:lnTo>
                <a:lnTo>
                  <a:pt x="0" y="131826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44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4" userDrawn="1">
          <p15:clr>
            <a:srgbClr val="FBAE40"/>
          </p15:clr>
        </p15:guide>
        <p15:guide id="2" pos="3936" userDrawn="1">
          <p15:clr>
            <a:srgbClr val="FBAE40"/>
          </p15:clr>
        </p15:guide>
        <p15:guide id="3" orient="horz" pos="778" userDrawn="1">
          <p15:clr>
            <a:srgbClr val="FBAE40"/>
          </p15:clr>
        </p15:guide>
        <p15:guide id="6" orient="horz" pos="3859" userDrawn="1">
          <p15:clr>
            <a:srgbClr val="FBAE40"/>
          </p15:clr>
        </p15:guide>
        <p15:guide id="7" pos="288" userDrawn="1">
          <p15:clr>
            <a:srgbClr val="FBAE40"/>
          </p15:clr>
        </p15:guide>
        <p15:guide id="8" pos="7392" userDrawn="1">
          <p15:clr>
            <a:srgbClr val="FBAE40"/>
          </p15:clr>
        </p15:guide>
        <p15:guide id="9" orient="horz" pos="202" userDrawn="1">
          <p15:clr>
            <a:srgbClr val="FBAE40"/>
          </p15:clr>
        </p15:guide>
        <p15:guide id="10" orient="horz" pos="411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BD9F-E126-4A6F-ADD7-89B9A7189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pic>
        <p:nvPicPr>
          <p:cNvPr id="18" name="Nexus">
            <a:extLst>
              <a:ext uri="{FF2B5EF4-FFF2-40B4-BE49-F238E27FC236}">
                <a16:creationId xmlns:a16="http://schemas.microsoft.com/office/drawing/2014/main" id="{1665E4E1-C130-5247-A2B9-4D6A5CCC6D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11203635" y="288612"/>
            <a:ext cx="640080" cy="64008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 userDrawn="1">
            <p:ph sz="half" idx="2"/>
          </p:nvPr>
        </p:nvSpPr>
        <p:spPr>
          <a:xfrm>
            <a:off x="457200" y="1235075"/>
            <a:ext cx="3557016" cy="4891089"/>
          </a:xfrm>
          <a:ln w="3175">
            <a:solidFill>
              <a:srgbClr val="172430"/>
            </a:solidFill>
          </a:ln>
        </p:spPr>
        <p:txBody>
          <a:bodyPr lIns="91440" tIns="548640" rIns="91440" bIns="9144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/>
          <p:cNvSpPr>
            <a:spLocks noGrp="1"/>
          </p:cNvSpPr>
          <p:nvPr userDrawn="1">
            <p:ph type="body" idx="1" hasCustomPrompt="1"/>
          </p:nvPr>
        </p:nvSpPr>
        <p:spPr>
          <a:xfrm>
            <a:off x="457200" y="1235074"/>
            <a:ext cx="3557016" cy="369332"/>
          </a:xfrm>
          <a:solidFill>
            <a:schemeClr val="accent1"/>
          </a:solidFill>
        </p:spPr>
        <p:txBody>
          <a:bodyPr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6" name="Content Placeholder 4"/>
          <p:cNvSpPr>
            <a:spLocks noGrp="1"/>
          </p:cNvSpPr>
          <p:nvPr userDrawn="1">
            <p:ph sz="quarter" idx="4"/>
          </p:nvPr>
        </p:nvSpPr>
        <p:spPr>
          <a:xfrm>
            <a:off x="4317492" y="1235075"/>
            <a:ext cx="3557016" cy="4891089"/>
          </a:xfrm>
          <a:ln w="3175">
            <a:solidFill>
              <a:srgbClr val="172430"/>
            </a:solidFill>
          </a:ln>
        </p:spPr>
        <p:txBody>
          <a:bodyPr lIns="91440" tIns="548640" rIns="91440" bIns="9144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 userDrawn="1">
            <p:ph type="body" sz="quarter" idx="3" hasCustomPrompt="1"/>
          </p:nvPr>
        </p:nvSpPr>
        <p:spPr>
          <a:xfrm>
            <a:off x="4317492" y="1235074"/>
            <a:ext cx="3557016" cy="369332"/>
          </a:xfrm>
          <a:solidFill>
            <a:schemeClr val="accent1"/>
          </a:solidFill>
        </p:spPr>
        <p:txBody>
          <a:bodyPr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853F1D21-3608-5140-B442-7A9F5E456F4C}"/>
              </a:ext>
            </a:extLst>
          </p:cNvPr>
          <p:cNvSpPr>
            <a:spLocks noGrp="1"/>
          </p:cNvSpPr>
          <p:nvPr userDrawn="1">
            <p:ph sz="quarter" idx="12"/>
          </p:nvPr>
        </p:nvSpPr>
        <p:spPr>
          <a:xfrm>
            <a:off x="8177784" y="1235075"/>
            <a:ext cx="3557016" cy="4891089"/>
          </a:xfrm>
          <a:ln w="3175">
            <a:solidFill>
              <a:srgbClr val="172430"/>
            </a:solidFill>
          </a:ln>
        </p:spPr>
        <p:txBody>
          <a:bodyPr lIns="91440" tIns="548640" rIns="91440" bIns="9144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755AB54-00F7-B449-AF3F-F5E916C8F34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177784" y="1235074"/>
            <a:ext cx="3557016" cy="369332"/>
          </a:xfrm>
          <a:solidFill>
            <a:schemeClr val="accent1"/>
          </a:solidFill>
        </p:spPr>
        <p:txBody>
          <a:bodyPr lIns="91440" tIns="91440" rIns="91440" bIns="91440"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200" b="1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[BOX TITLE]</a:t>
            </a:r>
          </a:p>
        </p:txBody>
      </p:sp>
      <p:sp>
        <p:nvSpPr>
          <p:cNvPr id="16" name="Footnotes">
            <a:extLst>
              <a:ext uri="{FF2B5EF4-FFF2-40B4-BE49-F238E27FC236}">
                <a16:creationId xmlns:a16="http://schemas.microsoft.com/office/drawing/2014/main" id="{2A4A52FE-A7FE-EA47-ABCE-61876C006C9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57201" y="6217920"/>
            <a:ext cx="11277600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A45EA02-F0D4-4A50-8C42-ED3855D91C45}"/>
              </a:ext>
            </a:extLst>
          </p:cNvPr>
          <p:cNvSpPr/>
          <p:nvPr userDrawn="1"/>
        </p:nvSpPr>
        <p:spPr>
          <a:xfrm>
            <a:off x="470154" y="829818"/>
            <a:ext cx="11261598" cy="131826"/>
          </a:xfrm>
          <a:custGeom>
            <a:avLst/>
            <a:gdLst>
              <a:gd name="connsiteX0" fmla="*/ 8491728 w 8491728"/>
              <a:gd name="connsiteY0" fmla="*/ 121920 h 128016"/>
              <a:gd name="connsiteX1" fmla="*/ 7888224 w 8491728"/>
              <a:gd name="connsiteY1" fmla="*/ 121920 h 128016"/>
              <a:gd name="connsiteX2" fmla="*/ 7766304 w 8491728"/>
              <a:gd name="connsiteY2" fmla="*/ 0 h 128016"/>
              <a:gd name="connsiteX3" fmla="*/ 7638288 w 8491728"/>
              <a:gd name="connsiteY3" fmla="*/ 128016 h 128016"/>
              <a:gd name="connsiteX4" fmla="*/ 0 w 8491728"/>
              <a:gd name="connsiteY4" fmla="*/ 128016 h 128016"/>
              <a:gd name="connsiteX0" fmla="*/ 8491728 w 8491728"/>
              <a:gd name="connsiteY0" fmla="*/ 12192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8491728 w 8491728"/>
              <a:gd name="connsiteY0" fmla="*/ 133350 h 133350"/>
              <a:gd name="connsiteX1" fmla="*/ 7893939 w 8491728"/>
              <a:gd name="connsiteY1" fmla="*/ 129540 h 133350"/>
              <a:gd name="connsiteX2" fmla="*/ 7766304 w 8491728"/>
              <a:gd name="connsiteY2" fmla="*/ 0 h 133350"/>
              <a:gd name="connsiteX3" fmla="*/ 7638288 w 8491728"/>
              <a:gd name="connsiteY3" fmla="*/ 128016 h 133350"/>
              <a:gd name="connsiteX4" fmla="*/ 0 w 8491728"/>
              <a:gd name="connsiteY4" fmla="*/ 128016 h 133350"/>
              <a:gd name="connsiteX0" fmla="*/ 8489823 w 8489823"/>
              <a:gd name="connsiteY0" fmla="*/ 127635 h 129540"/>
              <a:gd name="connsiteX1" fmla="*/ 7893939 w 8489823"/>
              <a:gd name="connsiteY1" fmla="*/ 129540 h 129540"/>
              <a:gd name="connsiteX2" fmla="*/ 7766304 w 8489823"/>
              <a:gd name="connsiteY2" fmla="*/ 0 h 129540"/>
              <a:gd name="connsiteX3" fmla="*/ 7638288 w 8489823"/>
              <a:gd name="connsiteY3" fmla="*/ 128016 h 129540"/>
              <a:gd name="connsiteX4" fmla="*/ 0 w 8489823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31445 h 131445"/>
              <a:gd name="connsiteX1" fmla="*/ 7893939 w 8487918"/>
              <a:gd name="connsiteY1" fmla="*/ 129540 h 131445"/>
              <a:gd name="connsiteX2" fmla="*/ 7766304 w 8487918"/>
              <a:gd name="connsiteY2" fmla="*/ 0 h 131445"/>
              <a:gd name="connsiteX3" fmla="*/ 7638288 w 8487918"/>
              <a:gd name="connsiteY3" fmla="*/ 128016 h 131445"/>
              <a:gd name="connsiteX4" fmla="*/ 0 w 8487918"/>
              <a:gd name="connsiteY4" fmla="*/ 128016 h 131445"/>
              <a:gd name="connsiteX0" fmla="*/ 8487918 w 8487918"/>
              <a:gd name="connsiteY0" fmla="*/ 125730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7918 w 8487918"/>
              <a:gd name="connsiteY0" fmla="*/ 12763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86013 w 8486013"/>
              <a:gd name="connsiteY0" fmla="*/ 127635 h 129540"/>
              <a:gd name="connsiteX1" fmla="*/ 7893939 w 8486013"/>
              <a:gd name="connsiteY1" fmla="*/ 129540 h 129540"/>
              <a:gd name="connsiteX2" fmla="*/ 7766304 w 8486013"/>
              <a:gd name="connsiteY2" fmla="*/ 0 h 129540"/>
              <a:gd name="connsiteX3" fmla="*/ 7638288 w 8486013"/>
              <a:gd name="connsiteY3" fmla="*/ 128016 h 129540"/>
              <a:gd name="connsiteX4" fmla="*/ 0 w 8486013"/>
              <a:gd name="connsiteY4" fmla="*/ 128016 h 129540"/>
              <a:gd name="connsiteX0" fmla="*/ 8493633 w 8493633"/>
              <a:gd name="connsiteY0" fmla="*/ 127635 h 129540"/>
              <a:gd name="connsiteX1" fmla="*/ 7893939 w 8493633"/>
              <a:gd name="connsiteY1" fmla="*/ 129540 h 129540"/>
              <a:gd name="connsiteX2" fmla="*/ 7766304 w 8493633"/>
              <a:gd name="connsiteY2" fmla="*/ 0 h 129540"/>
              <a:gd name="connsiteX3" fmla="*/ 7638288 w 8493633"/>
              <a:gd name="connsiteY3" fmla="*/ 128016 h 129540"/>
              <a:gd name="connsiteX4" fmla="*/ 0 w 8493633"/>
              <a:gd name="connsiteY4" fmla="*/ 128016 h 129540"/>
              <a:gd name="connsiteX0" fmla="*/ 8493633 w 8493633"/>
              <a:gd name="connsiteY0" fmla="*/ 133350 h 133350"/>
              <a:gd name="connsiteX1" fmla="*/ 7893939 w 8493633"/>
              <a:gd name="connsiteY1" fmla="*/ 129540 h 133350"/>
              <a:gd name="connsiteX2" fmla="*/ 7766304 w 8493633"/>
              <a:gd name="connsiteY2" fmla="*/ 0 h 133350"/>
              <a:gd name="connsiteX3" fmla="*/ 7638288 w 8493633"/>
              <a:gd name="connsiteY3" fmla="*/ 128016 h 133350"/>
              <a:gd name="connsiteX4" fmla="*/ 0 w 8493633"/>
              <a:gd name="connsiteY4" fmla="*/ 128016 h 133350"/>
              <a:gd name="connsiteX0" fmla="*/ 8487918 w 8487918"/>
              <a:gd name="connsiteY0" fmla="*/ 93345 h 129540"/>
              <a:gd name="connsiteX1" fmla="*/ 7893939 w 8487918"/>
              <a:gd name="connsiteY1" fmla="*/ 129540 h 129540"/>
              <a:gd name="connsiteX2" fmla="*/ 7766304 w 8487918"/>
              <a:gd name="connsiteY2" fmla="*/ 0 h 129540"/>
              <a:gd name="connsiteX3" fmla="*/ 7638288 w 8487918"/>
              <a:gd name="connsiteY3" fmla="*/ 128016 h 129540"/>
              <a:gd name="connsiteX4" fmla="*/ 0 w 8487918"/>
              <a:gd name="connsiteY4" fmla="*/ 128016 h 129540"/>
              <a:gd name="connsiteX0" fmla="*/ 8491728 w 8491728"/>
              <a:gd name="connsiteY0" fmla="*/ 129540 h 129540"/>
              <a:gd name="connsiteX1" fmla="*/ 7893939 w 8491728"/>
              <a:gd name="connsiteY1" fmla="*/ 129540 h 129540"/>
              <a:gd name="connsiteX2" fmla="*/ 7766304 w 8491728"/>
              <a:gd name="connsiteY2" fmla="*/ 0 h 129540"/>
              <a:gd name="connsiteX3" fmla="*/ 7638288 w 8491728"/>
              <a:gd name="connsiteY3" fmla="*/ 128016 h 129540"/>
              <a:gd name="connsiteX4" fmla="*/ 0 w 8491728"/>
              <a:gd name="connsiteY4" fmla="*/ 128016 h 129540"/>
              <a:gd name="connsiteX0" fmla="*/ 11261598 w 11261598"/>
              <a:gd name="connsiteY0" fmla="*/ 129540 h 131826"/>
              <a:gd name="connsiteX1" fmla="*/ 10663809 w 11261598"/>
              <a:gd name="connsiteY1" fmla="*/ 129540 h 131826"/>
              <a:gd name="connsiteX2" fmla="*/ 10536174 w 11261598"/>
              <a:gd name="connsiteY2" fmla="*/ 0 h 131826"/>
              <a:gd name="connsiteX3" fmla="*/ 10408158 w 11261598"/>
              <a:gd name="connsiteY3" fmla="*/ 128016 h 131826"/>
              <a:gd name="connsiteX4" fmla="*/ 0 w 11261598"/>
              <a:gd name="connsiteY4" fmla="*/ 131826 h 13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61598" h="131826">
                <a:moveTo>
                  <a:pt x="11261598" y="129540"/>
                </a:moveTo>
                <a:lnTo>
                  <a:pt x="10663809" y="129540"/>
                </a:lnTo>
                <a:lnTo>
                  <a:pt x="10536174" y="0"/>
                </a:lnTo>
                <a:lnTo>
                  <a:pt x="10408158" y="128016"/>
                </a:lnTo>
                <a:lnTo>
                  <a:pt x="0" y="131826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81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8" userDrawn="1">
          <p15:clr>
            <a:srgbClr val="FBAE40"/>
          </p15:clr>
        </p15:guide>
        <p15:guide id="2" pos="2720" userDrawn="1">
          <p15:clr>
            <a:srgbClr val="FBAE40"/>
          </p15:clr>
        </p15:guide>
        <p15:guide id="3" orient="horz" pos="778" userDrawn="1">
          <p15:clr>
            <a:srgbClr val="FBAE40"/>
          </p15:clr>
        </p15:guide>
        <p15:guide id="6" orient="horz" pos="3859" userDrawn="1">
          <p15:clr>
            <a:srgbClr val="FBAE40"/>
          </p15:clr>
        </p15:guide>
        <p15:guide id="7" pos="288" userDrawn="1">
          <p15:clr>
            <a:srgbClr val="FBAE40"/>
          </p15:clr>
        </p15:guide>
        <p15:guide id="8" pos="7392" userDrawn="1">
          <p15:clr>
            <a:srgbClr val="FBAE40"/>
          </p15:clr>
        </p15:guide>
        <p15:guide id="9" orient="horz" pos="202" userDrawn="1">
          <p15:clr>
            <a:srgbClr val="FBAE40"/>
          </p15:clr>
        </p15:guide>
        <p15:guide id="10" orient="horz" pos="4118" userDrawn="1">
          <p15:clr>
            <a:srgbClr val="FBAE40"/>
          </p15:clr>
        </p15:guide>
        <p15:guide id="11" pos="4960" userDrawn="1">
          <p15:clr>
            <a:srgbClr val="FBAE40"/>
          </p15:clr>
        </p15:guide>
        <p15:guide id="12" pos="515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8612"/>
            <a:ext cx="9144000" cy="64008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[Slide Title]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5074"/>
            <a:ext cx="11274552" cy="4891389"/>
          </a:xfrm>
          <a:prstGeom prst="rect">
            <a:avLst/>
          </a:prstGeom>
        </p:spPr>
        <p:txBody>
          <a:bodyPr vert="horz" lIns="0" tIns="0" rIns="0" bIns="0" spcCol="30175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L3Harris">
            <a:extLst>
              <a:ext uri="{FF2B5EF4-FFF2-40B4-BE49-F238E27FC236}">
                <a16:creationId xmlns:a16="http://schemas.microsoft.com/office/drawing/2014/main" id="{73D42DAF-07B3-4D4E-A81D-6F16AC85723D}"/>
              </a:ext>
            </a:extLst>
          </p:cNvPr>
          <p:cNvSpPr txBox="1">
            <a:spLocks/>
          </p:cNvSpPr>
          <p:nvPr userDrawn="1"/>
        </p:nvSpPr>
        <p:spPr>
          <a:xfrm>
            <a:off x="457200" y="6629400"/>
            <a:ext cx="685800" cy="13716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00" b="1" cap="all" baseline="0">
                <a:solidFill>
                  <a:schemeClr val="bg1">
                    <a:lumMod val="50000"/>
                  </a:schemeClr>
                </a:solidFill>
              </a:rPr>
              <a:t>L3HARRIS</a:t>
            </a:r>
          </a:p>
        </p:txBody>
      </p:sp>
      <p:cxnSp>
        <p:nvCxnSpPr>
          <p:cNvPr id="9" name="Line">
            <a:extLst>
              <a:ext uri="{FF2B5EF4-FFF2-40B4-BE49-F238E27FC236}">
                <a16:creationId xmlns:a16="http://schemas.microsoft.com/office/drawing/2014/main" id="{ACDEEBA9-F5A8-E84E-A2DF-025288C8C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6537325"/>
            <a:ext cx="11274552" cy="0"/>
          </a:xfrm>
          <a:prstGeom prst="line">
            <a:avLst/>
          </a:prstGeom>
          <a:ln w="3175" cap="sq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0" name="Rectangle 30">
            <a:extLst>
              <a:ext uri="{FF2B5EF4-FFF2-40B4-BE49-F238E27FC236}">
                <a16:creationId xmlns:a16="http://schemas.microsoft.com/office/drawing/2014/main" id="{0C1C3A43-CFFD-4068-BDBC-962C0B2AD02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7536" y="6536234"/>
            <a:ext cx="304801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defRPr/>
            </a:pPr>
            <a:fld id="{5C639030-093B-4E7D-A320-B8A4D3F5EC3B}" type="slidenum">
              <a: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9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E1DD8618-B4FD-49AE-A79C-43F2AE41961F}"/>
              </a:ext>
            </a:extLst>
          </p:cNvPr>
          <p:cNvSpPr txBox="1"/>
          <p:nvPr userDrawn="1"/>
        </p:nvSpPr>
        <p:spPr>
          <a:xfrm>
            <a:off x="904805" y="6583020"/>
            <a:ext cx="3743395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r>
              <a:rPr lang="en-US" sz="7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TITLE (VIEW &gt; SLIDE MASTER &gt; EDIT SLIDE MASTER) </a:t>
            </a:r>
            <a:endParaRPr lang="en-US" sz="7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fidential">
            <a:extLst>
              <a:ext uri="{FF2B5EF4-FFF2-40B4-BE49-F238E27FC236}">
                <a16:creationId xmlns:a16="http://schemas.microsoft.com/office/drawing/2014/main" id="{9F546DE4-E985-430B-A174-AB9C2FCE6405}"/>
              </a:ext>
            </a:extLst>
          </p:cNvPr>
          <p:cNvSpPr txBox="1">
            <a:spLocks/>
          </p:cNvSpPr>
          <p:nvPr userDrawn="1"/>
        </p:nvSpPr>
        <p:spPr>
          <a:xfrm>
            <a:off x="9142413" y="6632222"/>
            <a:ext cx="2379027" cy="13716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bg1">
                    <a:lumMod val="50000"/>
                  </a:schemeClr>
                </a:solidFill>
              </a:rPr>
              <a:t>PROPRIETARY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4038220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62" r:id="rId3"/>
    <p:sldLayoutId id="2147483664" r:id="rId4"/>
    <p:sldLayoutId id="2147483668" r:id="rId5"/>
    <p:sldLayoutId id="2147483669" r:id="rId6"/>
    <p:sldLayoutId id="2147483670" r:id="rId7"/>
    <p:sldLayoutId id="2147483665" r:id="rId8"/>
    <p:sldLayoutId id="2147483671" r:id="rId9"/>
    <p:sldLayoutId id="2147483673" r:id="rId10"/>
    <p:sldLayoutId id="2147483676" r:id="rId11"/>
    <p:sldLayoutId id="2147483663" r:id="rId12"/>
    <p:sldLayoutId id="2147483666" r:id="rId13"/>
    <p:sldLayoutId id="2147483667" r:id="rId14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400" b="1" kern="1200" spc="-2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3736" indent="-173736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7472" indent="-173736" algn="l" defTabSz="9144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64" indent="-173736" algn="l" defTabSz="9144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73736" algn="l" defTabSz="9144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24128" indent="-173736" algn="l" defTabSz="9144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197864" indent="-173736" algn="l" defTabSz="9144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73736" algn="l" defTabSz="9144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545336" indent="-173736" algn="l" defTabSz="9144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8612"/>
            <a:ext cx="9144000" cy="64008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[Slide Title]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5074"/>
            <a:ext cx="11274552" cy="4891389"/>
          </a:xfrm>
          <a:prstGeom prst="rect">
            <a:avLst/>
          </a:prstGeom>
        </p:spPr>
        <p:txBody>
          <a:bodyPr vert="horz" lIns="0" tIns="0" rIns="0" bIns="0" spcCol="30175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L3Harris">
            <a:extLst>
              <a:ext uri="{FF2B5EF4-FFF2-40B4-BE49-F238E27FC236}">
                <a16:creationId xmlns:a16="http://schemas.microsoft.com/office/drawing/2014/main" id="{73D42DAF-07B3-4D4E-A81D-6F16AC85723D}"/>
              </a:ext>
            </a:extLst>
          </p:cNvPr>
          <p:cNvSpPr txBox="1">
            <a:spLocks/>
          </p:cNvSpPr>
          <p:nvPr userDrawn="1"/>
        </p:nvSpPr>
        <p:spPr>
          <a:xfrm>
            <a:off x="457200" y="6629400"/>
            <a:ext cx="685800" cy="13716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00" b="1" cap="all" baseline="0">
                <a:solidFill>
                  <a:schemeClr val="bg1">
                    <a:lumMod val="50000"/>
                  </a:schemeClr>
                </a:solidFill>
              </a:rPr>
              <a:t>L3HARRIS</a:t>
            </a:r>
          </a:p>
        </p:txBody>
      </p:sp>
      <p:cxnSp>
        <p:nvCxnSpPr>
          <p:cNvPr id="9" name="Line">
            <a:extLst>
              <a:ext uri="{FF2B5EF4-FFF2-40B4-BE49-F238E27FC236}">
                <a16:creationId xmlns:a16="http://schemas.microsoft.com/office/drawing/2014/main" id="{ACDEEBA9-F5A8-E84E-A2DF-025288C8C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6537325"/>
            <a:ext cx="11274552" cy="0"/>
          </a:xfrm>
          <a:prstGeom prst="line">
            <a:avLst/>
          </a:prstGeom>
          <a:ln w="3175" cap="sq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10" name="Rectangle 30">
            <a:extLst>
              <a:ext uri="{FF2B5EF4-FFF2-40B4-BE49-F238E27FC236}">
                <a16:creationId xmlns:a16="http://schemas.microsoft.com/office/drawing/2014/main" id="{0C1C3A43-CFFD-4068-BDBC-962C0B2AD02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7536" y="6536234"/>
            <a:ext cx="304801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defRPr/>
            </a:pPr>
            <a:fld id="{5C639030-093B-4E7D-A320-B8A4D3F5EC3B}" type="slidenum">
              <a:rPr lang="en-US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9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E1DD8618-B4FD-49AE-A79C-43F2AE41961F}"/>
              </a:ext>
            </a:extLst>
          </p:cNvPr>
          <p:cNvSpPr txBox="1"/>
          <p:nvPr userDrawn="1"/>
        </p:nvSpPr>
        <p:spPr>
          <a:xfrm>
            <a:off x="904805" y="6583020"/>
            <a:ext cx="3743395" cy="200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r>
              <a:rPr lang="en-US" sz="7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TITLE (VIEW &gt; SLIDE MASTER &gt; EDIT SLIDE MASTER) </a:t>
            </a:r>
            <a:endParaRPr lang="en-US" sz="7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fidential">
            <a:extLst>
              <a:ext uri="{FF2B5EF4-FFF2-40B4-BE49-F238E27FC236}">
                <a16:creationId xmlns:a16="http://schemas.microsoft.com/office/drawing/2014/main" id="{9F546DE4-E985-430B-A174-AB9C2FCE6405}"/>
              </a:ext>
            </a:extLst>
          </p:cNvPr>
          <p:cNvSpPr txBox="1">
            <a:spLocks/>
          </p:cNvSpPr>
          <p:nvPr userDrawn="1"/>
        </p:nvSpPr>
        <p:spPr>
          <a:xfrm>
            <a:off x="9142413" y="6632222"/>
            <a:ext cx="2379027" cy="13716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bg1">
                    <a:lumMod val="50000"/>
                  </a:schemeClr>
                </a:solidFill>
              </a:rPr>
              <a:t>PROPRIETARY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390662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400" b="1" kern="1200" spc="-2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3736" indent="-173736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7472" indent="-173736" algn="l" defTabSz="9144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64" indent="-173736" algn="l" defTabSz="9144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73736" algn="l" defTabSz="9144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24128" indent="-173736" algn="l" defTabSz="9144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197864" indent="-173736" algn="l" defTabSz="9144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73736" algn="l" defTabSz="9144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545336" indent="-173736" algn="l" defTabSz="9144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26" Type="http://schemas.openxmlformats.org/officeDocument/2006/relationships/image" Target="../media/image50.png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47.png"/><Relationship Id="rId7" Type="http://schemas.microsoft.com/office/2007/relationships/hdphoto" Target="../media/hdphoto4.wdp"/><Relationship Id="rId12" Type="http://schemas.openxmlformats.org/officeDocument/2006/relationships/image" Target="../media/image40.jpeg"/><Relationship Id="rId17" Type="http://schemas.openxmlformats.org/officeDocument/2006/relationships/image" Target="../media/image43.png"/><Relationship Id="rId25" Type="http://schemas.microsoft.com/office/2007/relationships/hdphoto" Target="../media/hdphoto10.wdp"/><Relationship Id="rId2" Type="http://schemas.openxmlformats.org/officeDocument/2006/relationships/slideLayout" Target="../slideLayouts/slideLayout34.xml"/><Relationship Id="rId16" Type="http://schemas.microsoft.com/office/2007/relationships/hdphoto" Target="../media/hdphoto8.wdp"/><Relationship Id="rId20" Type="http://schemas.openxmlformats.org/officeDocument/2006/relationships/image" Target="../media/image46.png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11" Type="http://schemas.microsoft.com/office/2007/relationships/hdphoto" Target="../media/hdphoto6.wdp"/><Relationship Id="rId24" Type="http://schemas.openxmlformats.org/officeDocument/2006/relationships/image" Target="../media/image49.png"/><Relationship Id="rId5" Type="http://schemas.microsoft.com/office/2007/relationships/hdphoto" Target="../media/hdphoto3.wdp"/><Relationship Id="rId15" Type="http://schemas.openxmlformats.org/officeDocument/2006/relationships/image" Target="../media/image42.png"/><Relationship Id="rId23" Type="http://schemas.microsoft.com/office/2007/relationships/hdphoto" Target="../media/hdphoto9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image" Target="../media/image36.png"/><Relationship Id="rId9" Type="http://schemas.microsoft.com/office/2007/relationships/hdphoto" Target="../media/hdphoto5.wdp"/><Relationship Id="rId14" Type="http://schemas.microsoft.com/office/2007/relationships/hdphoto" Target="../media/hdphoto7.wdp"/><Relationship Id="rId22" Type="http://schemas.openxmlformats.org/officeDocument/2006/relationships/image" Target="../media/image48.png"/><Relationship Id="rId27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54.png"/><Relationship Id="rId18" Type="http://schemas.openxmlformats.org/officeDocument/2006/relationships/image" Target="../media/image55.png"/><Relationship Id="rId3" Type="http://schemas.openxmlformats.org/officeDocument/2006/relationships/notesSlide" Target="../notesSlides/notesSlide11.xml"/><Relationship Id="rId21" Type="http://schemas.microsoft.com/office/2007/relationships/hdphoto" Target="../media/hdphoto13.wdp"/><Relationship Id="rId7" Type="http://schemas.openxmlformats.org/officeDocument/2006/relationships/image" Target="../media/image53.png"/><Relationship Id="rId12" Type="http://schemas.microsoft.com/office/2007/relationships/hdphoto" Target="../media/hdphoto8.wdp"/><Relationship Id="rId17" Type="http://schemas.openxmlformats.org/officeDocument/2006/relationships/image" Target="../media/image46.png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45.png"/><Relationship Id="rId20" Type="http://schemas.openxmlformats.org/officeDocument/2006/relationships/image" Target="../media/image56.png"/><Relationship Id="rId1" Type="http://schemas.openxmlformats.org/officeDocument/2006/relationships/tags" Target="../tags/tag2.xml"/><Relationship Id="rId6" Type="http://schemas.openxmlformats.org/officeDocument/2006/relationships/image" Target="../media/image52.png"/><Relationship Id="rId11" Type="http://schemas.openxmlformats.org/officeDocument/2006/relationships/image" Target="../media/image42.png"/><Relationship Id="rId5" Type="http://schemas.openxmlformats.org/officeDocument/2006/relationships/image" Target="../media/image47.png"/><Relationship Id="rId15" Type="http://schemas.openxmlformats.org/officeDocument/2006/relationships/image" Target="../media/image44.png"/><Relationship Id="rId10" Type="http://schemas.microsoft.com/office/2007/relationships/hdphoto" Target="../media/hdphoto7.wdp"/><Relationship Id="rId19" Type="http://schemas.openxmlformats.org/officeDocument/2006/relationships/image" Target="../media/image8.png"/><Relationship Id="rId4" Type="http://schemas.openxmlformats.org/officeDocument/2006/relationships/image" Target="../media/image51.png"/><Relationship Id="rId9" Type="http://schemas.openxmlformats.org/officeDocument/2006/relationships/image" Target="../media/image41.png"/><Relationship Id="rId14" Type="http://schemas.microsoft.com/office/2007/relationships/hdphoto" Target="../media/hdphoto12.wdp"/><Relationship Id="rId2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5.png"/><Relationship Id="rId18" Type="http://schemas.openxmlformats.org/officeDocument/2006/relationships/image" Target="../media/image62.png"/><Relationship Id="rId3" Type="http://schemas.openxmlformats.org/officeDocument/2006/relationships/notesSlide" Target="../notesSlides/notesSlide12.xml"/><Relationship Id="rId21" Type="http://schemas.microsoft.com/office/2007/relationships/hdphoto" Target="../media/hdphoto17.wdp"/><Relationship Id="rId7" Type="http://schemas.openxmlformats.org/officeDocument/2006/relationships/image" Target="../media/image51.png"/><Relationship Id="rId12" Type="http://schemas.microsoft.com/office/2007/relationships/hdphoto" Target="../media/hdphoto8.wdp"/><Relationship Id="rId17" Type="http://schemas.microsoft.com/office/2007/relationships/hdphoto" Target="../media/hdphoto15.wdp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1" Type="http://schemas.openxmlformats.org/officeDocument/2006/relationships/tags" Target="../tags/tag3.xml"/><Relationship Id="rId6" Type="http://schemas.openxmlformats.org/officeDocument/2006/relationships/image" Target="../media/image59.png"/><Relationship Id="rId11" Type="http://schemas.openxmlformats.org/officeDocument/2006/relationships/image" Target="../media/image42.png"/><Relationship Id="rId5" Type="http://schemas.openxmlformats.org/officeDocument/2006/relationships/image" Target="../media/image58.png"/><Relationship Id="rId15" Type="http://schemas.microsoft.com/office/2007/relationships/hdphoto" Target="../media/hdphoto14.wdp"/><Relationship Id="rId10" Type="http://schemas.microsoft.com/office/2007/relationships/hdphoto" Target="../media/hdphoto7.wdp"/><Relationship Id="rId19" Type="http://schemas.microsoft.com/office/2007/relationships/hdphoto" Target="../media/hdphoto16.wdp"/><Relationship Id="rId4" Type="http://schemas.openxmlformats.org/officeDocument/2006/relationships/image" Target="../media/image57.png"/><Relationship Id="rId9" Type="http://schemas.openxmlformats.org/officeDocument/2006/relationships/image" Target="../media/image41.png"/><Relationship Id="rId14" Type="http://schemas.openxmlformats.org/officeDocument/2006/relationships/image" Target="../media/image60.png"/><Relationship Id="rId2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4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19.pn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pn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19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91EC46-461F-A9E7-F9A9-D0A65FA3B0CC}"/>
              </a:ext>
            </a:extLst>
          </p:cNvPr>
          <p:cNvSpPr/>
          <p:nvPr/>
        </p:nvSpPr>
        <p:spPr>
          <a:xfrm>
            <a:off x="0" y="6315075"/>
            <a:ext cx="6829425" cy="5429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0000"/>
                  <a:lumOff val="10000"/>
                  <a:alpha val="50000"/>
                </a:schemeClr>
              </a:gs>
              <a:gs pos="100000">
                <a:schemeClr val="accent1">
                  <a:lumMod val="90000"/>
                  <a:lumOff val="1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6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9CCDA50-5859-4CFA-B175-5A5FCA5D5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0143" y="1548447"/>
            <a:ext cx="4260274" cy="1122994"/>
          </a:xfrm>
        </p:spPr>
        <p:txBody>
          <a:bodyPr/>
          <a:lstStyle/>
          <a:p>
            <a:r>
              <a:rPr lang="en-US"/>
              <a:t>Force Multiplied: Integrated Solutions for the Modern Marine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2730DF-AE38-40B3-B826-A82071614E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9EF15D-F5AD-425D-B00B-C8EE17DE67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50143" y="3498581"/>
            <a:ext cx="4260274" cy="630942"/>
          </a:xfrm>
        </p:spPr>
        <p:txBody>
          <a:bodyPr/>
          <a:lstStyle/>
          <a:p>
            <a:r>
              <a:rPr lang="en-US"/>
              <a:t>Matt “Gucci” Klunder</a:t>
            </a:r>
          </a:p>
          <a:p>
            <a:r>
              <a:rPr lang="en-US"/>
              <a:t>RADM, USN (ret)</a:t>
            </a:r>
          </a:p>
          <a:p>
            <a:r>
              <a:rPr lang="en-US"/>
              <a:t>VP for USN/USMC Accounts &amp; DARPA/DoD Labs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E95EAC-C575-6458-3D6E-A421B2A6DBE9}"/>
              </a:ext>
            </a:extLst>
          </p:cNvPr>
          <p:cNvSpPr txBox="1"/>
          <p:nvPr/>
        </p:nvSpPr>
        <p:spPr>
          <a:xfrm>
            <a:off x="161927" y="6438900"/>
            <a:ext cx="524827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900"/>
              </a:spcBef>
              <a:buSzPct val="100000"/>
            </a:pPr>
            <a:r>
              <a:rPr lang="en-US" sz="700">
                <a:solidFill>
                  <a:schemeClr val="bg1"/>
                </a:solidFill>
              </a:rPr>
              <a:t>IAW GTC-01.06 please include an export disclaimer statement on the cover page. This presentation is eligible for the Non-Export Controlled Statement: THIS DOCUMENT CONSISTS OF INFORMATION THAT IS NOT DEFINED AS CONTROLLED TECHNICAL DATA UNDER ITAR PART 120.33 OR TECHNOLOGY UNDER EAR PART 772.</a:t>
            </a:r>
          </a:p>
        </p:txBody>
      </p:sp>
    </p:spTree>
    <p:extLst>
      <p:ext uri="{BB962C8B-B14F-4D97-AF65-F5344CB8AC3E}">
        <p14:creationId xmlns:p14="http://schemas.microsoft.com/office/powerpoint/2010/main" val="3359436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B5DE5-FD8D-7792-08E0-B7BC78ECE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4FA6D8F2-CEC5-803B-4C4F-8ADB7FEA3975}"/>
              </a:ext>
            </a:extLst>
          </p:cNvPr>
          <p:cNvSpPr/>
          <p:nvPr/>
        </p:nvSpPr>
        <p:spPr>
          <a:xfrm rot="1510766">
            <a:off x="345620" y="2129221"/>
            <a:ext cx="1545383" cy="1058339"/>
          </a:xfrm>
          <a:prstGeom prst="ellipse">
            <a:avLst/>
          </a:prstGeom>
          <a:solidFill>
            <a:schemeClr val="accent1">
              <a:lumMod val="60000"/>
              <a:lumOff val="40000"/>
              <a:alpha val="61000"/>
            </a:schemeClr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7B69D863-B971-06A1-1118-0BDEEFB2F3EE}"/>
              </a:ext>
            </a:extLst>
          </p:cNvPr>
          <p:cNvSpPr/>
          <p:nvPr/>
        </p:nvSpPr>
        <p:spPr>
          <a:xfrm>
            <a:off x="6484595" y="4120511"/>
            <a:ext cx="905353" cy="442659"/>
          </a:xfrm>
          <a:prstGeom prst="ellipse">
            <a:avLst/>
          </a:prstGeom>
          <a:solidFill>
            <a:schemeClr val="accent4">
              <a:lumMod val="60000"/>
              <a:lumOff val="40000"/>
              <a:alpha val="61000"/>
            </a:scheme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UAV Scan">
            <a:extLst>
              <a:ext uri="{FF2B5EF4-FFF2-40B4-BE49-F238E27FC236}">
                <a16:creationId xmlns:a16="http://schemas.microsoft.com/office/drawing/2014/main" id="{518315BE-D3AC-DA27-D3E0-8EB88B384063}"/>
              </a:ext>
            </a:extLst>
          </p:cNvPr>
          <p:cNvSpPr/>
          <p:nvPr/>
        </p:nvSpPr>
        <p:spPr>
          <a:xfrm rot="20335590">
            <a:off x="8902656" y="2913663"/>
            <a:ext cx="1365622" cy="2995922"/>
          </a:xfrm>
          <a:prstGeom prst="triangle">
            <a:avLst>
              <a:gd name="adj" fmla="val 87639"/>
            </a:avLst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52000"/>
                </a:schemeClr>
              </a:gs>
              <a:gs pos="51000">
                <a:schemeClr val="accent4">
                  <a:lumMod val="40000"/>
                  <a:lumOff val="60000"/>
                  <a:alpha val="37000"/>
                </a:schemeClr>
              </a:gs>
              <a:gs pos="100000">
                <a:schemeClr val="accent4">
                  <a:lumMod val="60000"/>
                  <a:lumOff val="40000"/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Gecko" descr="A picture containing LEGO, toy, dark&#10;&#10;AI-generated content may be incorrect.">
            <a:extLst>
              <a:ext uri="{FF2B5EF4-FFF2-40B4-BE49-F238E27FC236}">
                <a16:creationId xmlns:a16="http://schemas.microsoft.com/office/drawing/2014/main" id="{13FF6E01-088B-BE2C-9EA2-82F0229EF0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232" y="5614493"/>
            <a:ext cx="587169" cy="152400"/>
          </a:xfrm>
          <a:prstGeom prst="rect">
            <a:avLst/>
          </a:prstGeom>
        </p:spPr>
      </p:pic>
      <p:pic>
        <p:nvPicPr>
          <p:cNvPr id="52" name="TOC">
            <a:extLst>
              <a:ext uri="{FF2B5EF4-FFF2-40B4-BE49-F238E27FC236}">
                <a16:creationId xmlns:a16="http://schemas.microsoft.com/office/drawing/2014/main" id="{705F5A83-4016-6A72-1DC4-659CDB933B6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287" y="2517533"/>
            <a:ext cx="886544" cy="429633"/>
          </a:xfrm>
          <a:prstGeom prst="rect">
            <a:avLst/>
          </a:prstGeom>
          <a:effectLst/>
        </p:spPr>
      </p:pic>
      <p:pic>
        <p:nvPicPr>
          <p:cNvPr id="150" name="SA-22">
            <a:extLst>
              <a:ext uri="{FF2B5EF4-FFF2-40B4-BE49-F238E27FC236}">
                <a16:creationId xmlns:a16="http://schemas.microsoft.com/office/drawing/2014/main" id="{356E52E3-5D4F-CE89-1C79-52AB4A3F368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7327" y="5203735"/>
            <a:ext cx="705950" cy="7059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02F5D2E-52A7-E8AF-1707-98089D4242A7}"/>
              </a:ext>
            </a:extLst>
          </p:cNvPr>
          <p:cNvSpPr txBox="1"/>
          <p:nvPr/>
        </p:nvSpPr>
        <p:spPr>
          <a:xfrm>
            <a:off x="6276159" y="3897635"/>
            <a:ext cx="1324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GREEN WOLF   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EW DISRUPT</a:t>
            </a:r>
          </a:p>
        </p:txBody>
      </p:sp>
      <p:cxnSp>
        <p:nvCxnSpPr>
          <p:cNvPr id="39" name="Legend Link 16">
            <a:extLst>
              <a:ext uri="{FF2B5EF4-FFF2-40B4-BE49-F238E27FC236}">
                <a16:creationId xmlns:a16="http://schemas.microsoft.com/office/drawing/2014/main" id="{D458174F-8159-6CFD-83E4-D4DA60E48892}"/>
              </a:ext>
            </a:extLst>
          </p:cNvPr>
          <p:cNvCxnSpPr>
            <a:cxnSpLocks/>
            <a:stCxn id="77" idx="0"/>
          </p:cNvCxnSpPr>
          <p:nvPr/>
        </p:nvCxnSpPr>
        <p:spPr>
          <a:xfrm flipH="1" flipV="1">
            <a:off x="8355463" y="819035"/>
            <a:ext cx="1288937" cy="1066171"/>
          </a:xfrm>
          <a:prstGeom prst="line">
            <a:avLst/>
          </a:prstGeom>
          <a:ln w="19050" cap="sq">
            <a:solidFill>
              <a:schemeClr val="bg1"/>
            </a:solidFill>
            <a:prstDash val="sysDot"/>
          </a:ln>
          <a:effectLst>
            <a:glow rad="114300">
              <a:schemeClr val="bg1">
                <a:alpha val="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77D5CF71-05B8-47F7-DCA7-55250BE72AF0}"/>
              </a:ext>
            </a:extLst>
          </p:cNvPr>
          <p:cNvCxnSpPr>
            <a:cxnSpLocks/>
            <a:endCxn id="7" idx="1"/>
          </p:cNvCxnSpPr>
          <p:nvPr/>
        </p:nvCxnSpPr>
        <p:spPr>
          <a:xfrm rot="16200000" flipH="1">
            <a:off x="7636924" y="1414026"/>
            <a:ext cx="2029588" cy="821650"/>
          </a:xfrm>
          <a:prstGeom prst="curvedConnector2">
            <a:avLst/>
          </a:prstGeom>
          <a:ln w="15875">
            <a:solidFill>
              <a:schemeClr val="bg2"/>
            </a:solidFill>
            <a:prstDash val="lgDash"/>
          </a:ln>
          <a:effectLst>
            <a:glow rad="1016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40E31229-6967-44F3-DB85-A0F6930732C8}"/>
              </a:ext>
            </a:extLst>
          </p:cNvPr>
          <p:cNvSpPr/>
          <p:nvPr/>
        </p:nvSpPr>
        <p:spPr>
          <a:xfrm rot="1510766">
            <a:off x="345621" y="3588645"/>
            <a:ext cx="1545383" cy="1058339"/>
          </a:xfrm>
          <a:prstGeom prst="ellipse">
            <a:avLst/>
          </a:prstGeom>
          <a:solidFill>
            <a:schemeClr val="accent1">
              <a:lumMod val="60000"/>
              <a:lumOff val="40000"/>
              <a:alpha val="61000"/>
            </a:schemeClr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FCC643F-7301-EEF2-D213-AC3A4C36690E}"/>
              </a:ext>
            </a:extLst>
          </p:cNvPr>
          <p:cNvSpPr/>
          <p:nvPr/>
        </p:nvSpPr>
        <p:spPr>
          <a:xfrm>
            <a:off x="8984261" y="2617161"/>
            <a:ext cx="905353" cy="442659"/>
          </a:xfrm>
          <a:prstGeom prst="ellipse">
            <a:avLst/>
          </a:prstGeom>
          <a:solidFill>
            <a:schemeClr val="accent4">
              <a:lumMod val="60000"/>
              <a:lumOff val="40000"/>
              <a:alpha val="61000"/>
            </a:scheme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5" name="UAV">
            <a:extLst>
              <a:ext uri="{FF2B5EF4-FFF2-40B4-BE49-F238E27FC236}">
                <a16:creationId xmlns:a16="http://schemas.microsoft.com/office/drawing/2014/main" id="{C51B3794-A273-D8F8-8EE6-5F4307BC25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1" r="1981"/>
          <a:stretch/>
        </p:blipFill>
        <p:spPr>
          <a:xfrm>
            <a:off x="7781933" y="524012"/>
            <a:ext cx="1102186" cy="413346"/>
          </a:xfrm>
          <a:prstGeom prst="rect">
            <a:avLst/>
          </a:prstGeom>
        </p:spPr>
      </p:pic>
      <p:cxnSp>
        <p:nvCxnSpPr>
          <p:cNvPr id="69" name="Legend Link 16">
            <a:extLst>
              <a:ext uri="{FF2B5EF4-FFF2-40B4-BE49-F238E27FC236}">
                <a16:creationId xmlns:a16="http://schemas.microsoft.com/office/drawing/2014/main" id="{4437ABEF-3D89-6C2F-0376-D8BCA25A97D8}"/>
              </a:ext>
            </a:extLst>
          </p:cNvPr>
          <p:cNvCxnSpPr>
            <a:cxnSpLocks/>
          </p:cNvCxnSpPr>
          <p:nvPr/>
        </p:nvCxnSpPr>
        <p:spPr>
          <a:xfrm flipV="1">
            <a:off x="1376100" y="737285"/>
            <a:ext cx="6402239" cy="1891819"/>
          </a:xfrm>
          <a:prstGeom prst="line">
            <a:avLst/>
          </a:prstGeom>
          <a:ln w="19050" cap="sq">
            <a:solidFill>
              <a:schemeClr val="bg1"/>
            </a:solidFill>
            <a:prstDash val="sysDot"/>
          </a:ln>
          <a:effectLst>
            <a:glow rad="114300">
              <a:schemeClr val="bg1">
                <a:alpha val="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2A7D9AB0-65D8-28C0-5A81-36B81890A00D}"/>
              </a:ext>
            </a:extLst>
          </p:cNvPr>
          <p:cNvSpPr txBox="1"/>
          <p:nvPr/>
        </p:nvSpPr>
        <p:spPr>
          <a:xfrm>
            <a:off x="8301091" y="2940026"/>
            <a:ext cx="1578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GREEN WOLF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DILR</a:t>
            </a:r>
          </a:p>
        </p:txBody>
      </p:sp>
      <p:cxnSp>
        <p:nvCxnSpPr>
          <p:cNvPr id="91" name="Connector: Curved 90">
            <a:extLst>
              <a:ext uri="{FF2B5EF4-FFF2-40B4-BE49-F238E27FC236}">
                <a16:creationId xmlns:a16="http://schemas.microsoft.com/office/drawing/2014/main" id="{7F8FD965-B69F-2B94-092C-3BD590818C82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443255" y="2782516"/>
            <a:ext cx="5110332" cy="1558710"/>
          </a:xfrm>
          <a:prstGeom prst="curvedConnector3">
            <a:avLst>
              <a:gd name="adj1" fmla="val 50000"/>
            </a:avLst>
          </a:prstGeom>
          <a:ln w="15875">
            <a:solidFill>
              <a:schemeClr val="bg2"/>
            </a:solidFill>
            <a:prstDash val="lgDash"/>
          </a:ln>
          <a:effectLst>
            <a:glow rad="1016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808138-1258-DD78-0841-6D2DCAE5E68F}"/>
              </a:ext>
            </a:extLst>
          </p:cNvPr>
          <p:cNvGrpSpPr/>
          <p:nvPr/>
        </p:nvGrpSpPr>
        <p:grpSpPr>
          <a:xfrm rot="702007">
            <a:off x="6725561" y="4171728"/>
            <a:ext cx="2838522" cy="1375155"/>
            <a:chOff x="6475227" y="4382100"/>
            <a:chExt cx="2838522" cy="1375155"/>
          </a:xfrm>
        </p:grpSpPr>
        <p:sp>
          <p:nvSpPr>
            <p:cNvPr id="96" name="Arc 95">
              <a:extLst>
                <a:ext uri="{FF2B5EF4-FFF2-40B4-BE49-F238E27FC236}">
                  <a16:creationId xmlns:a16="http://schemas.microsoft.com/office/drawing/2014/main" id="{DFFA9538-913B-5E2E-E5D0-CED6195EE3CD}"/>
                </a:ext>
              </a:extLst>
            </p:cNvPr>
            <p:cNvSpPr/>
            <p:nvPr/>
          </p:nvSpPr>
          <p:spPr>
            <a:xfrm rot="3812168">
              <a:off x="7026765" y="4587339"/>
              <a:ext cx="606317" cy="580275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7158A921-D762-FC81-020C-C12EDBC2A749}"/>
                </a:ext>
              </a:extLst>
            </p:cNvPr>
            <p:cNvSpPr/>
            <p:nvPr/>
          </p:nvSpPr>
          <p:spPr>
            <a:xfrm rot="3812168">
              <a:off x="7167905" y="4635390"/>
              <a:ext cx="606317" cy="580275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Arc 98">
              <a:extLst>
                <a:ext uri="{FF2B5EF4-FFF2-40B4-BE49-F238E27FC236}">
                  <a16:creationId xmlns:a16="http://schemas.microsoft.com/office/drawing/2014/main" id="{E5C494F8-1816-DD9D-C119-E4982D7C8F36}"/>
                </a:ext>
              </a:extLst>
            </p:cNvPr>
            <p:cNvSpPr/>
            <p:nvPr/>
          </p:nvSpPr>
          <p:spPr>
            <a:xfrm rot="3812168">
              <a:off x="7309046" y="4683441"/>
              <a:ext cx="606317" cy="580275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Arc 100">
              <a:extLst>
                <a:ext uri="{FF2B5EF4-FFF2-40B4-BE49-F238E27FC236}">
                  <a16:creationId xmlns:a16="http://schemas.microsoft.com/office/drawing/2014/main" id="{C17B8F57-4F22-7199-1A76-78EF70B539C1}"/>
                </a:ext>
              </a:extLst>
            </p:cNvPr>
            <p:cNvSpPr/>
            <p:nvPr/>
          </p:nvSpPr>
          <p:spPr>
            <a:xfrm rot="3812168">
              <a:off x="7450186" y="4731493"/>
              <a:ext cx="606317" cy="580275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Arc 101">
              <a:extLst>
                <a:ext uri="{FF2B5EF4-FFF2-40B4-BE49-F238E27FC236}">
                  <a16:creationId xmlns:a16="http://schemas.microsoft.com/office/drawing/2014/main" id="{C60C6A4B-EA75-7A06-D9A6-C322F3E528B3}"/>
                </a:ext>
              </a:extLst>
            </p:cNvPr>
            <p:cNvSpPr/>
            <p:nvPr/>
          </p:nvSpPr>
          <p:spPr>
            <a:xfrm rot="3812168">
              <a:off x="7591327" y="4779545"/>
              <a:ext cx="606317" cy="580275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Arc 103">
              <a:extLst>
                <a:ext uri="{FF2B5EF4-FFF2-40B4-BE49-F238E27FC236}">
                  <a16:creationId xmlns:a16="http://schemas.microsoft.com/office/drawing/2014/main" id="{1CC0FA31-D6CC-D289-D04B-2D114DF51F50}"/>
                </a:ext>
              </a:extLst>
            </p:cNvPr>
            <p:cNvSpPr/>
            <p:nvPr/>
          </p:nvSpPr>
          <p:spPr>
            <a:xfrm rot="3812168">
              <a:off x="7732467" y="4827597"/>
              <a:ext cx="606317" cy="580275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Arc 105">
              <a:extLst>
                <a:ext uri="{FF2B5EF4-FFF2-40B4-BE49-F238E27FC236}">
                  <a16:creationId xmlns:a16="http://schemas.microsoft.com/office/drawing/2014/main" id="{4911CBEC-C592-48D3-84B7-5198615A0B32}"/>
                </a:ext>
              </a:extLst>
            </p:cNvPr>
            <p:cNvSpPr/>
            <p:nvPr/>
          </p:nvSpPr>
          <p:spPr>
            <a:xfrm rot="3812168">
              <a:off x="7873608" y="4875648"/>
              <a:ext cx="606317" cy="580275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Arc 106">
              <a:extLst>
                <a:ext uri="{FF2B5EF4-FFF2-40B4-BE49-F238E27FC236}">
                  <a16:creationId xmlns:a16="http://schemas.microsoft.com/office/drawing/2014/main" id="{2712A278-0E06-EED8-52B3-8A5E183162E8}"/>
                </a:ext>
              </a:extLst>
            </p:cNvPr>
            <p:cNvSpPr/>
            <p:nvPr/>
          </p:nvSpPr>
          <p:spPr>
            <a:xfrm rot="3812168">
              <a:off x="8014748" y="4923701"/>
              <a:ext cx="606317" cy="580275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Arc 107">
              <a:extLst>
                <a:ext uri="{FF2B5EF4-FFF2-40B4-BE49-F238E27FC236}">
                  <a16:creationId xmlns:a16="http://schemas.microsoft.com/office/drawing/2014/main" id="{4FF35380-DDF3-A718-E56D-F7E1C5EF5A63}"/>
                </a:ext>
              </a:extLst>
            </p:cNvPr>
            <p:cNvSpPr/>
            <p:nvPr/>
          </p:nvSpPr>
          <p:spPr>
            <a:xfrm rot="3812168">
              <a:off x="8155888" y="4971753"/>
              <a:ext cx="606317" cy="580275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Arc 108">
              <a:extLst>
                <a:ext uri="{FF2B5EF4-FFF2-40B4-BE49-F238E27FC236}">
                  <a16:creationId xmlns:a16="http://schemas.microsoft.com/office/drawing/2014/main" id="{367AABB2-9B26-88C0-EF77-604179E14211}"/>
                </a:ext>
              </a:extLst>
            </p:cNvPr>
            <p:cNvSpPr/>
            <p:nvPr/>
          </p:nvSpPr>
          <p:spPr>
            <a:xfrm rot="3812168">
              <a:off x="8297029" y="5019804"/>
              <a:ext cx="606317" cy="580275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Arc 110">
              <a:extLst>
                <a:ext uri="{FF2B5EF4-FFF2-40B4-BE49-F238E27FC236}">
                  <a16:creationId xmlns:a16="http://schemas.microsoft.com/office/drawing/2014/main" id="{BDF57CE0-4676-851F-3A19-5D9276F80A47}"/>
                </a:ext>
              </a:extLst>
            </p:cNvPr>
            <p:cNvSpPr/>
            <p:nvPr/>
          </p:nvSpPr>
          <p:spPr>
            <a:xfrm rot="3812168">
              <a:off x="8438170" y="5067855"/>
              <a:ext cx="606317" cy="580275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Arc 111">
              <a:extLst>
                <a:ext uri="{FF2B5EF4-FFF2-40B4-BE49-F238E27FC236}">
                  <a16:creationId xmlns:a16="http://schemas.microsoft.com/office/drawing/2014/main" id="{26C9E0D1-8831-D82A-CFEE-8E4CA751ECB0}"/>
                </a:ext>
              </a:extLst>
            </p:cNvPr>
            <p:cNvSpPr/>
            <p:nvPr/>
          </p:nvSpPr>
          <p:spPr>
            <a:xfrm rot="3812168">
              <a:off x="8579310" y="5115907"/>
              <a:ext cx="606317" cy="580275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Arc 112">
              <a:extLst>
                <a:ext uri="{FF2B5EF4-FFF2-40B4-BE49-F238E27FC236}">
                  <a16:creationId xmlns:a16="http://schemas.microsoft.com/office/drawing/2014/main" id="{8194D966-2B3F-5918-05D5-C527419FF010}"/>
                </a:ext>
              </a:extLst>
            </p:cNvPr>
            <p:cNvSpPr/>
            <p:nvPr/>
          </p:nvSpPr>
          <p:spPr>
            <a:xfrm rot="3812168">
              <a:off x="8720453" y="5163959"/>
              <a:ext cx="606317" cy="580275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Arc 113">
              <a:extLst>
                <a:ext uri="{FF2B5EF4-FFF2-40B4-BE49-F238E27FC236}">
                  <a16:creationId xmlns:a16="http://schemas.microsoft.com/office/drawing/2014/main" id="{AA53B9CA-DC78-828F-4E1A-78872ED1EBAF}"/>
                </a:ext>
              </a:extLst>
            </p:cNvPr>
            <p:cNvSpPr/>
            <p:nvPr/>
          </p:nvSpPr>
          <p:spPr>
            <a:xfrm rot="3812168">
              <a:off x="6885627" y="4539279"/>
              <a:ext cx="606317" cy="580275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Arc 119">
              <a:extLst>
                <a:ext uri="{FF2B5EF4-FFF2-40B4-BE49-F238E27FC236}">
                  <a16:creationId xmlns:a16="http://schemas.microsoft.com/office/drawing/2014/main" id="{B66A45EE-2886-D5A6-C6A5-90FA989F81DB}"/>
                </a:ext>
              </a:extLst>
            </p:cNvPr>
            <p:cNvSpPr/>
            <p:nvPr/>
          </p:nvSpPr>
          <p:spPr>
            <a:xfrm rot="3812168">
              <a:off x="6744487" y="4491227"/>
              <a:ext cx="606317" cy="580275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Arc 120">
              <a:extLst>
                <a:ext uri="{FF2B5EF4-FFF2-40B4-BE49-F238E27FC236}">
                  <a16:creationId xmlns:a16="http://schemas.microsoft.com/office/drawing/2014/main" id="{08CEEF22-9715-1910-BB59-5FC381EA958F}"/>
                </a:ext>
              </a:extLst>
            </p:cNvPr>
            <p:cNvSpPr/>
            <p:nvPr/>
          </p:nvSpPr>
          <p:spPr>
            <a:xfrm rot="3812168">
              <a:off x="6603346" y="4443174"/>
              <a:ext cx="606317" cy="580275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Arc 121">
              <a:extLst>
                <a:ext uri="{FF2B5EF4-FFF2-40B4-BE49-F238E27FC236}">
                  <a16:creationId xmlns:a16="http://schemas.microsoft.com/office/drawing/2014/main" id="{490D2878-6D91-6698-6007-1B86F5769DFA}"/>
                </a:ext>
              </a:extLst>
            </p:cNvPr>
            <p:cNvSpPr/>
            <p:nvPr/>
          </p:nvSpPr>
          <p:spPr>
            <a:xfrm rot="3812168">
              <a:off x="6462206" y="4395121"/>
              <a:ext cx="606317" cy="580275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148" name="Legend Link 16">
            <a:extLst>
              <a:ext uri="{FF2B5EF4-FFF2-40B4-BE49-F238E27FC236}">
                <a16:creationId xmlns:a16="http://schemas.microsoft.com/office/drawing/2014/main" id="{26D35D77-8F78-E807-3078-01B86F6A6E00}"/>
              </a:ext>
            </a:extLst>
          </p:cNvPr>
          <p:cNvCxnSpPr>
            <a:cxnSpLocks/>
          </p:cNvCxnSpPr>
          <p:nvPr/>
        </p:nvCxnSpPr>
        <p:spPr>
          <a:xfrm flipV="1">
            <a:off x="1451100" y="2672038"/>
            <a:ext cx="2675327" cy="67694"/>
          </a:xfrm>
          <a:prstGeom prst="line">
            <a:avLst/>
          </a:prstGeom>
          <a:ln w="19050" cap="sq">
            <a:solidFill>
              <a:schemeClr val="bg1"/>
            </a:solidFill>
            <a:prstDash val="sysDot"/>
          </a:ln>
          <a:effectLst>
            <a:glow rad="114300">
              <a:schemeClr val="bg1">
                <a:alpha val="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</p:cxnSp>
      <p:cxnSp>
        <p:nvCxnSpPr>
          <p:cNvPr id="152" name="Legend Link 16">
            <a:extLst>
              <a:ext uri="{FF2B5EF4-FFF2-40B4-BE49-F238E27FC236}">
                <a16:creationId xmlns:a16="http://schemas.microsoft.com/office/drawing/2014/main" id="{8DFB950A-E0B4-54E2-BC45-E14A6F931E11}"/>
              </a:ext>
            </a:extLst>
          </p:cNvPr>
          <p:cNvCxnSpPr>
            <a:cxnSpLocks/>
          </p:cNvCxnSpPr>
          <p:nvPr/>
        </p:nvCxnSpPr>
        <p:spPr>
          <a:xfrm>
            <a:off x="4474176" y="2817720"/>
            <a:ext cx="350215" cy="657909"/>
          </a:xfrm>
          <a:prstGeom prst="line">
            <a:avLst/>
          </a:prstGeom>
          <a:ln w="19050" cap="sq">
            <a:solidFill>
              <a:schemeClr val="accent1">
                <a:lumMod val="20000"/>
                <a:lumOff val="80000"/>
              </a:schemeClr>
            </a:solidFill>
            <a:prstDash val="sysDot"/>
          </a:ln>
          <a:effectLst>
            <a:glow rad="114300">
              <a:schemeClr val="bg1">
                <a:alpha val="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</p:cxnSp>
      <p:pic>
        <p:nvPicPr>
          <p:cNvPr id="77" name="FMV Thumbnail">
            <a:extLst>
              <a:ext uri="{FF2B5EF4-FFF2-40B4-BE49-F238E27FC236}">
                <a16:creationId xmlns:a16="http://schemas.microsoft.com/office/drawing/2014/main" id="{B670F847-A133-2950-1310-280B0C7B30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7806" y="1885206"/>
            <a:ext cx="1073187" cy="809776"/>
          </a:xfrm>
          <a:prstGeom prst="rect">
            <a:avLst/>
          </a:prstGeom>
          <a:ln w="28575">
            <a:solidFill>
              <a:srgbClr val="FFFFFF"/>
            </a:solidFill>
          </a:ln>
          <a:effectLst/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7C15815-5D63-7AFE-3E0E-7F21178C75CC}"/>
              </a:ext>
            </a:extLst>
          </p:cNvPr>
          <p:cNvSpPr/>
          <p:nvPr/>
        </p:nvSpPr>
        <p:spPr>
          <a:xfrm>
            <a:off x="1506572" y="4173528"/>
            <a:ext cx="4083904" cy="1740745"/>
          </a:xfrm>
          <a:custGeom>
            <a:avLst/>
            <a:gdLst>
              <a:gd name="connsiteX0" fmla="*/ 0 w 6781800"/>
              <a:gd name="connsiteY0" fmla="*/ 906912 h 906912"/>
              <a:gd name="connsiteX1" fmla="*/ 3581400 w 6781800"/>
              <a:gd name="connsiteY1" fmla="*/ 5212 h 906912"/>
              <a:gd name="connsiteX2" fmla="*/ 6781800 w 6781800"/>
              <a:gd name="connsiteY2" fmla="*/ 564012 h 906912"/>
              <a:gd name="connsiteX0" fmla="*/ 0 w 6781800"/>
              <a:gd name="connsiteY0" fmla="*/ 1247620 h 1247620"/>
              <a:gd name="connsiteX1" fmla="*/ 3517900 w 6781800"/>
              <a:gd name="connsiteY1" fmla="*/ 3020 h 1247620"/>
              <a:gd name="connsiteX2" fmla="*/ 6781800 w 6781800"/>
              <a:gd name="connsiteY2" fmla="*/ 904720 h 1247620"/>
              <a:gd name="connsiteX0" fmla="*/ 0 w 6781800"/>
              <a:gd name="connsiteY0" fmla="*/ 1247620 h 1247620"/>
              <a:gd name="connsiteX1" fmla="*/ 3517900 w 6781800"/>
              <a:gd name="connsiteY1" fmla="*/ 3020 h 1247620"/>
              <a:gd name="connsiteX2" fmla="*/ 6781800 w 6781800"/>
              <a:gd name="connsiteY2" fmla="*/ 904720 h 1247620"/>
              <a:gd name="connsiteX0" fmla="*/ 0 w 6781800"/>
              <a:gd name="connsiteY0" fmla="*/ 1245585 h 1245585"/>
              <a:gd name="connsiteX1" fmla="*/ 3517900 w 6781800"/>
              <a:gd name="connsiteY1" fmla="*/ 985 h 1245585"/>
              <a:gd name="connsiteX2" fmla="*/ 6781800 w 6781800"/>
              <a:gd name="connsiteY2" fmla="*/ 902685 h 1245585"/>
              <a:gd name="connsiteX0" fmla="*/ 0 w 6781800"/>
              <a:gd name="connsiteY0" fmla="*/ 1245585 h 1245585"/>
              <a:gd name="connsiteX1" fmla="*/ 3517900 w 6781800"/>
              <a:gd name="connsiteY1" fmla="*/ 985 h 1245585"/>
              <a:gd name="connsiteX2" fmla="*/ 6781800 w 6781800"/>
              <a:gd name="connsiteY2" fmla="*/ 902685 h 1245585"/>
              <a:gd name="connsiteX0" fmla="*/ 0 w 6781800"/>
              <a:gd name="connsiteY0" fmla="*/ 1245585 h 1245585"/>
              <a:gd name="connsiteX1" fmla="*/ 3517900 w 6781800"/>
              <a:gd name="connsiteY1" fmla="*/ 985 h 1245585"/>
              <a:gd name="connsiteX2" fmla="*/ 6781800 w 6781800"/>
              <a:gd name="connsiteY2" fmla="*/ 902685 h 1245585"/>
              <a:gd name="connsiteX0" fmla="*/ 0 w 9198938"/>
              <a:gd name="connsiteY0" fmla="*/ 1244894 h 2707359"/>
              <a:gd name="connsiteX1" fmla="*/ 3517900 w 9198938"/>
              <a:gd name="connsiteY1" fmla="*/ 294 h 2707359"/>
              <a:gd name="connsiteX2" fmla="*/ 9198938 w 9198938"/>
              <a:gd name="connsiteY2" fmla="*/ 2707359 h 2707359"/>
              <a:gd name="connsiteX0" fmla="*/ 0 w 9198938"/>
              <a:gd name="connsiteY0" fmla="*/ 1244811 h 2834278"/>
              <a:gd name="connsiteX1" fmla="*/ 3517900 w 9198938"/>
              <a:gd name="connsiteY1" fmla="*/ 211 h 2834278"/>
              <a:gd name="connsiteX2" fmla="*/ 9198938 w 9198938"/>
              <a:gd name="connsiteY2" fmla="*/ 2707276 h 2834278"/>
              <a:gd name="connsiteX0" fmla="*/ 276900 w 9475838"/>
              <a:gd name="connsiteY0" fmla="*/ 51589 h 1836115"/>
              <a:gd name="connsiteX1" fmla="*/ 2303081 w 9475838"/>
              <a:gd name="connsiteY1" fmla="*/ 1320058 h 1836115"/>
              <a:gd name="connsiteX2" fmla="*/ 9475838 w 9475838"/>
              <a:gd name="connsiteY2" fmla="*/ 1514054 h 1836115"/>
              <a:gd name="connsiteX0" fmla="*/ 220143 w 9419081"/>
              <a:gd name="connsiteY0" fmla="*/ 52342 h 1831308"/>
              <a:gd name="connsiteX1" fmla="*/ 2370634 w 9419081"/>
              <a:gd name="connsiteY1" fmla="*/ 1291925 h 1831308"/>
              <a:gd name="connsiteX2" fmla="*/ 9419081 w 9419081"/>
              <a:gd name="connsiteY2" fmla="*/ 1514807 h 1831308"/>
              <a:gd name="connsiteX0" fmla="*/ 208058 w 9434621"/>
              <a:gd name="connsiteY0" fmla="*/ 51588 h 1859439"/>
              <a:gd name="connsiteX1" fmla="*/ 2386174 w 9434621"/>
              <a:gd name="connsiteY1" fmla="*/ 1320056 h 1859439"/>
              <a:gd name="connsiteX2" fmla="*/ 9434621 w 9434621"/>
              <a:gd name="connsiteY2" fmla="*/ 1542938 h 1859439"/>
              <a:gd name="connsiteX0" fmla="*/ 425531 w 9652094"/>
              <a:gd name="connsiteY0" fmla="*/ 506223 h 2314074"/>
              <a:gd name="connsiteX1" fmla="*/ 2603647 w 9652094"/>
              <a:gd name="connsiteY1" fmla="*/ 1774691 h 2314074"/>
              <a:gd name="connsiteX2" fmla="*/ 9652094 w 9652094"/>
              <a:gd name="connsiteY2" fmla="*/ 1997573 h 2314074"/>
              <a:gd name="connsiteX0" fmla="*/ 463996 w 9593874"/>
              <a:gd name="connsiteY0" fmla="*/ 506223 h 2314074"/>
              <a:gd name="connsiteX1" fmla="*/ 2545427 w 9593874"/>
              <a:gd name="connsiteY1" fmla="*/ 1774691 h 2314074"/>
              <a:gd name="connsiteX2" fmla="*/ 9593874 w 9593874"/>
              <a:gd name="connsiteY2" fmla="*/ 1997573 h 2314074"/>
              <a:gd name="connsiteX0" fmla="*/ 463996 w 10116382"/>
              <a:gd name="connsiteY0" fmla="*/ 506223 h 2472948"/>
              <a:gd name="connsiteX1" fmla="*/ 2545427 w 10116382"/>
              <a:gd name="connsiteY1" fmla="*/ 1774691 h 2472948"/>
              <a:gd name="connsiteX2" fmla="*/ 10116382 w 10116382"/>
              <a:gd name="connsiteY2" fmla="*/ 2188965 h 2472948"/>
              <a:gd name="connsiteX0" fmla="*/ 463996 w 10116382"/>
              <a:gd name="connsiteY0" fmla="*/ 506223 h 2188965"/>
              <a:gd name="connsiteX1" fmla="*/ 2545427 w 10116382"/>
              <a:gd name="connsiteY1" fmla="*/ 1774691 h 2188965"/>
              <a:gd name="connsiteX2" fmla="*/ 10116382 w 10116382"/>
              <a:gd name="connsiteY2" fmla="*/ 2188965 h 2188965"/>
              <a:gd name="connsiteX0" fmla="*/ 463996 w 10094611"/>
              <a:gd name="connsiteY0" fmla="*/ 506223 h 2332509"/>
              <a:gd name="connsiteX1" fmla="*/ 2545427 w 10094611"/>
              <a:gd name="connsiteY1" fmla="*/ 1774691 h 2332509"/>
              <a:gd name="connsiteX2" fmla="*/ 10094611 w 10094611"/>
              <a:gd name="connsiteY2" fmla="*/ 2332509 h 2332509"/>
              <a:gd name="connsiteX0" fmla="*/ 1868150 w 9169250"/>
              <a:gd name="connsiteY0" fmla="*/ 369896 h 3751237"/>
              <a:gd name="connsiteX1" fmla="*/ 1620066 w 9169250"/>
              <a:gd name="connsiteY1" fmla="*/ 3193419 h 3751237"/>
              <a:gd name="connsiteX2" fmla="*/ 9169250 w 9169250"/>
              <a:gd name="connsiteY2" fmla="*/ 3751237 h 3751237"/>
              <a:gd name="connsiteX0" fmla="*/ 1459807 w 8760907"/>
              <a:gd name="connsiteY0" fmla="*/ 0 h 3381341"/>
              <a:gd name="connsiteX1" fmla="*/ 1211723 w 8760907"/>
              <a:gd name="connsiteY1" fmla="*/ 2823523 h 3381341"/>
              <a:gd name="connsiteX2" fmla="*/ 8760907 w 8760907"/>
              <a:gd name="connsiteY2" fmla="*/ 3381341 h 3381341"/>
              <a:gd name="connsiteX0" fmla="*/ 0 w 7301100"/>
              <a:gd name="connsiteY0" fmla="*/ 0 h 3381341"/>
              <a:gd name="connsiteX1" fmla="*/ 1776636 w 7301100"/>
              <a:gd name="connsiteY1" fmla="*/ 2368969 h 3381341"/>
              <a:gd name="connsiteX2" fmla="*/ 7301100 w 7301100"/>
              <a:gd name="connsiteY2" fmla="*/ 3381341 h 3381341"/>
              <a:gd name="connsiteX0" fmla="*/ 0 w 7301100"/>
              <a:gd name="connsiteY0" fmla="*/ 0 h 3381341"/>
              <a:gd name="connsiteX1" fmla="*/ 1776636 w 7301100"/>
              <a:gd name="connsiteY1" fmla="*/ 2368969 h 3381341"/>
              <a:gd name="connsiteX2" fmla="*/ 7301100 w 7301100"/>
              <a:gd name="connsiteY2" fmla="*/ 3381341 h 3381341"/>
              <a:gd name="connsiteX0" fmla="*/ 0 w 7301100"/>
              <a:gd name="connsiteY0" fmla="*/ 0 h 3381341"/>
              <a:gd name="connsiteX1" fmla="*/ 949331 w 7301100"/>
              <a:gd name="connsiteY1" fmla="*/ 2847448 h 3381341"/>
              <a:gd name="connsiteX2" fmla="*/ 7301100 w 7301100"/>
              <a:gd name="connsiteY2" fmla="*/ 3381341 h 3381341"/>
              <a:gd name="connsiteX0" fmla="*/ 0 w 7301100"/>
              <a:gd name="connsiteY0" fmla="*/ 0 h 3381341"/>
              <a:gd name="connsiteX1" fmla="*/ 949331 w 7301100"/>
              <a:gd name="connsiteY1" fmla="*/ 2847448 h 3381341"/>
              <a:gd name="connsiteX2" fmla="*/ 7301100 w 7301100"/>
              <a:gd name="connsiteY2" fmla="*/ 3381341 h 338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01100" h="3381341">
                <a:moveTo>
                  <a:pt x="0" y="0"/>
                </a:moveTo>
                <a:cubicBezTo>
                  <a:pt x="1967031" y="1017622"/>
                  <a:pt x="-1494525" y="1628359"/>
                  <a:pt x="949331" y="2847448"/>
                </a:cubicBezTo>
                <a:cubicBezTo>
                  <a:pt x="2926903" y="3485568"/>
                  <a:pt x="1446877" y="2495883"/>
                  <a:pt x="7301100" y="3381341"/>
                </a:cubicBezTo>
              </a:path>
            </a:pathLst>
          </a:custGeom>
          <a:noFill/>
          <a:ln w="15875">
            <a:solidFill>
              <a:schemeClr val="bg2"/>
            </a:solidFill>
            <a:prstDash val="lg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4E3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E35EC2-5368-FB33-826D-4CF1FEABE4EF}"/>
              </a:ext>
            </a:extLst>
          </p:cNvPr>
          <p:cNvSpPr txBox="1"/>
          <p:nvPr/>
        </p:nvSpPr>
        <p:spPr>
          <a:xfrm>
            <a:off x="5200558" y="6053869"/>
            <a:ext cx="1035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RED WOLF KINETIC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AD91AA-F940-489E-ECA2-06B97A0BEF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2001">
            <a:off x="5458409" y="5826552"/>
            <a:ext cx="806177" cy="241853"/>
          </a:xfrm>
          <a:prstGeom prst="rect">
            <a:avLst/>
          </a:prstGeom>
          <a:effectLst>
            <a:glow rad="63500">
              <a:schemeClr val="accent6">
                <a:satMod val="175000"/>
                <a:alpha val="2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6A2424-FC5F-E154-AB25-5082658BF5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543" y="2721157"/>
            <a:ext cx="791234" cy="236976"/>
          </a:xfrm>
          <a:prstGeom prst="rect">
            <a:avLst/>
          </a:prstGeom>
          <a:effectLst>
            <a:glow rad="254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AD29E2-9F9C-F070-D5A5-14DD6DF5D5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587" y="4222738"/>
            <a:ext cx="791234" cy="236976"/>
          </a:xfrm>
          <a:prstGeom prst="rect">
            <a:avLst/>
          </a:prstGeom>
          <a:effectLst>
            <a:glow rad="254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HUMV">
            <a:extLst>
              <a:ext uri="{FF2B5EF4-FFF2-40B4-BE49-F238E27FC236}">
                <a16:creationId xmlns:a16="http://schemas.microsoft.com/office/drawing/2014/main" id="{FD39C67E-AD66-5DAF-7AE5-37F206ED7B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15236" y="3228936"/>
            <a:ext cx="790336" cy="7903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E5CFBE7-5A14-2E97-79BD-D331111B0621}"/>
              </a:ext>
            </a:extLst>
          </p:cNvPr>
          <p:cNvGrpSpPr/>
          <p:nvPr/>
        </p:nvGrpSpPr>
        <p:grpSpPr>
          <a:xfrm>
            <a:off x="5001863" y="3504270"/>
            <a:ext cx="395530" cy="521947"/>
            <a:chOff x="7475943" y="4656605"/>
            <a:chExt cx="350840" cy="462973"/>
          </a:xfrm>
        </p:grpSpPr>
        <p:pic>
          <p:nvPicPr>
            <p:cNvPr id="4" name="Picture 3" descr="A picture containing person, outdoor, standing, dark&#10;&#10;AI-generated content may be incorrect.">
              <a:extLst>
                <a:ext uri="{FF2B5EF4-FFF2-40B4-BE49-F238E27FC236}">
                  <a16:creationId xmlns:a16="http://schemas.microsoft.com/office/drawing/2014/main" id="{F54C6201-FE49-CA1D-3532-07524E3A0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>
              <a:off x="7650822" y="4656605"/>
              <a:ext cx="175961" cy="417857"/>
            </a:xfrm>
            <a:prstGeom prst="rect">
              <a:avLst/>
            </a:prstGeom>
          </p:spPr>
        </p:pic>
        <p:pic>
          <p:nvPicPr>
            <p:cNvPr id="5" name="Picture 4" descr="A picture containing pressure suit, armor, automaton&#10;&#10;AI-generated content may be incorrect.">
              <a:extLst>
                <a:ext uri="{FF2B5EF4-FFF2-40B4-BE49-F238E27FC236}">
                  <a16:creationId xmlns:a16="http://schemas.microsoft.com/office/drawing/2014/main" id="{DE1F8271-99DE-1FA1-9BB8-324F78B7A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5943" y="4697152"/>
              <a:ext cx="135959" cy="336827"/>
            </a:xfrm>
            <a:prstGeom prst="rect">
              <a:avLst/>
            </a:prstGeom>
          </p:spPr>
        </p:pic>
        <p:pic>
          <p:nvPicPr>
            <p:cNvPr id="6" name="Picture 5" descr="A picture containing person&#10;&#10;AI-generated content may be incorrect.">
              <a:extLst>
                <a:ext uri="{FF2B5EF4-FFF2-40B4-BE49-F238E27FC236}">
                  <a16:creationId xmlns:a16="http://schemas.microsoft.com/office/drawing/2014/main" id="{BC2A8C45-3AB5-F3D5-4045-BCD304DA8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985"/>
            <a:stretch/>
          </p:blipFill>
          <p:spPr>
            <a:xfrm>
              <a:off x="7561075" y="4742866"/>
              <a:ext cx="148243" cy="376712"/>
            </a:xfrm>
            <a:prstGeom prst="rect">
              <a:avLst/>
            </a:prstGeom>
          </p:spPr>
        </p:pic>
      </p:grpSp>
      <p:cxnSp>
        <p:nvCxnSpPr>
          <p:cNvPr id="12" name="Legend Link 16">
            <a:extLst>
              <a:ext uri="{FF2B5EF4-FFF2-40B4-BE49-F238E27FC236}">
                <a16:creationId xmlns:a16="http://schemas.microsoft.com/office/drawing/2014/main" id="{1B3A98C1-D739-3BCD-D03D-ABC700D92641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5298206" y="768996"/>
            <a:ext cx="2907148" cy="2735274"/>
          </a:xfrm>
          <a:prstGeom prst="line">
            <a:avLst/>
          </a:prstGeom>
          <a:ln w="19050" cap="sq">
            <a:solidFill>
              <a:schemeClr val="bg1"/>
            </a:solidFill>
            <a:prstDash val="sysDot"/>
          </a:ln>
          <a:effectLst>
            <a:glow rad="114300">
              <a:schemeClr val="bg1">
                <a:alpha val="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</p:cxnSp>
      <p:pic>
        <p:nvPicPr>
          <p:cNvPr id="21" name="Boom" descr="A picture containing invertebrate, hand, coelenterate, dark&#10;&#10;AI-generated content may be incorrect.">
            <a:extLst>
              <a:ext uri="{FF2B5EF4-FFF2-40B4-BE49-F238E27FC236}">
                <a16:creationId xmlns:a16="http://schemas.microsoft.com/office/drawing/2014/main" id="{0D4820C9-6FE3-FB6B-50B3-6E072B97C7C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52265" y="5784143"/>
            <a:ext cx="1316660" cy="73790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8CF3912-2581-1AE3-44D2-469C977FA904}"/>
              </a:ext>
            </a:extLst>
          </p:cNvPr>
          <p:cNvSpPr txBox="1"/>
          <p:nvPr/>
        </p:nvSpPr>
        <p:spPr>
          <a:xfrm>
            <a:off x="203367" y="205866"/>
            <a:ext cx="822709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CREATING AN UNFAIR FIGHT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564910-3B7A-9212-2BDB-9D138D85BD83}"/>
              </a:ext>
            </a:extLst>
          </p:cNvPr>
          <p:cNvSpPr txBox="1"/>
          <p:nvPr/>
        </p:nvSpPr>
        <p:spPr>
          <a:xfrm>
            <a:off x="203367" y="747018"/>
            <a:ext cx="38632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GROUND MISSIONS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CC1F006-4908-FD50-42FE-55E11924C481}"/>
              </a:ext>
            </a:extLst>
          </p:cNvPr>
          <p:cNvSpPr/>
          <p:nvPr/>
        </p:nvSpPr>
        <p:spPr>
          <a:xfrm>
            <a:off x="1436722" y="2775115"/>
            <a:ext cx="8136038" cy="3422110"/>
          </a:xfrm>
          <a:custGeom>
            <a:avLst/>
            <a:gdLst>
              <a:gd name="connsiteX0" fmla="*/ 0 w 7708106"/>
              <a:gd name="connsiteY0" fmla="*/ 0 h 2343150"/>
              <a:gd name="connsiteX1" fmla="*/ 1185862 w 7708106"/>
              <a:gd name="connsiteY1" fmla="*/ 821532 h 2343150"/>
              <a:gd name="connsiteX2" fmla="*/ 2807493 w 7708106"/>
              <a:gd name="connsiteY2" fmla="*/ 1121569 h 2343150"/>
              <a:gd name="connsiteX3" fmla="*/ 4914900 w 7708106"/>
              <a:gd name="connsiteY3" fmla="*/ 1914525 h 2343150"/>
              <a:gd name="connsiteX4" fmla="*/ 7708106 w 7708106"/>
              <a:gd name="connsiteY4" fmla="*/ 2343150 h 234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08106" h="2343150">
                <a:moveTo>
                  <a:pt x="0" y="0"/>
                </a:moveTo>
                <a:cubicBezTo>
                  <a:pt x="358973" y="317302"/>
                  <a:pt x="717947" y="634604"/>
                  <a:pt x="1185862" y="821532"/>
                </a:cubicBezTo>
                <a:cubicBezTo>
                  <a:pt x="1653777" y="1008460"/>
                  <a:pt x="2185987" y="939404"/>
                  <a:pt x="2807493" y="1121569"/>
                </a:cubicBezTo>
                <a:cubicBezTo>
                  <a:pt x="3428999" y="1303735"/>
                  <a:pt x="4098131" y="1710928"/>
                  <a:pt x="4914900" y="1914525"/>
                </a:cubicBezTo>
                <a:cubicBezTo>
                  <a:pt x="5731669" y="2118122"/>
                  <a:pt x="7342584" y="2264569"/>
                  <a:pt x="7708106" y="2343150"/>
                </a:cubicBezTo>
              </a:path>
            </a:pathLst>
          </a:custGeom>
          <a:noFill/>
          <a:ln w="15875">
            <a:solidFill>
              <a:schemeClr val="bg2"/>
            </a:solidFill>
            <a:prstDash val="lg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4E3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 descr="A picture containing transport, satellite, dark, aircraft&#10;&#10;AI-generated content may be incorrect.">
            <a:extLst>
              <a:ext uri="{FF2B5EF4-FFF2-40B4-BE49-F238E27FC236}">
                <a16:creationId xmlns:a16="http://schemas.microsoft.com/office/drawing/2014/main" id="{6FBC2464-D3D4-196F-3821-9E6EC0A0880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987" y="3450878"/>
            <a:ext cx="1867479" cy="10331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0EA2BF-6C0A-FF4C-A403-7F6B4172E2DC}"/>
              </a:ext>
            </a:extLst>
          </p:cNvPr>
          <p:cNvSpPr txBox="1"/>
          <p:nvPr/>
        </p:nvSpPr>
        <p:spPr>
          <a:xfrm>
            <a:off x="-134817" y="6398867"/>
            <a:ext cx="176636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/>
                <a:ea typeface="+mn-ea"/>
                <a:cs typeface="+mn-cs"/>
              </a:rPr>
              <a:t>LAUNCHED EFFECTS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/>
                <a:ea typeface="+mn-ea"/>
                <a:cs typeface="+mn-cs"/>
              </a:rPr>
              <a:t>CAPABLE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1E3E31-FFEE-1028-6C27-D36F55093B56}"/>
              </a:ext>
            </a:extLst>
          </p:cNvPr>
          <p:cNvSpPr txBox="1"/>
          <p:nvPr/>
        </p:nvSpPr>
        <p:spPr>
          <a:xfrm>
            <a:off x="8686249" y="6200148"/>
            <a:ext cx="1035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RED WOLF KINETIC</a:t>
            </a:r>
          </a:p>
        </p:txBody>
      </p:sp>
      <p:pic>
        <p:nvPicPr>
          <p:cNvPr id="20" name="Picture 19" descr="A picture containing golf cart&#10;&#10;AI-generated content may be incorrect.">
            <a:extLst>
              <a:ext uri="{FF2B5EF4-FFF2-40B4-BE49-F238E27FC236}">
                <a16:creationId xmlns:a16="http://schemas.microsoft.com/office/drawing/2014/main" id="{F1E0F39F-B423-7EC9-E809-B5EFD8EB4E7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4632" y="5467573"/>
            <a:ext cx="1283414" cy="906163"/>
          </a:xfrm>
          <a:prstGeom prst="rect">
            <a:avLst/>
          </a:prstGeom>
        </p:spPr>
      </p:pic>
      <p:cxnSp>
        <p:nvCxnSpPr>
          <p:cNvPr id="15" name="Legend Link 16">
            <a:extLst>
              <a:ext uri="{FF2B5EF4-FFF2-40B4-BE49-F238E27FC236}">
                <a16:creationId xmlns:a16="http://schemas.microsoft.com/office/drawing/2014/main" id="{F787696F-7CC2-83EA-B94B-684BE190463C}"/>
              </a:ext>
            </a:extLst>
          </p:cNvPr>
          <p:cNvCxnSpPr>
            <a:cxnSpLocks/>
          </p:cNvCxnSpPr>
          <p:nvPr/>
        </p:nvCxnSpPr>
        <p:spPr>
          <a:xfrm flipV="1">
            <a:off x="1153250" y="2750115"/>
            <a:ext cx="11504" cy="1162168"/>
          </a:xfrm>
          <a:prstGeom prst="line">
            <a:avLst/>
          </a:prstGeom>
          <a:ln w="19050" cap="sq">
            <a:solidFill>
              <a:schemeClr val="bg1"/>
            </a:solidFill>
            <a:prstDash val="sysDot"/>
          </a:ln>
          <a:effectLst>
            <a:glow rad="114300">
              <a:schemeClr val="bg1">
                <a:alpha val="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312" y="1953590"/>
            <a:ext cx="2121733" cy="11937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6D7E96-EF14-E38E-45DA-966D8FD1A7C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476" y="355036"/>
            <a:ext cx="1786492" cy="406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8832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460AB-CF9D-E89B-6D61-D13076E13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38">
            <a:extLst>
              <a:ext uri="{FF2B5EF4-FFF2-40B4-BE49-F238E27FC236}">
                <a16:creationId xmlns:a16="http://schemas.microsoft.com/office/drawing/2014/main" id="{921215F7-44A9-7E2A-3ABD-6EBE0DF57C15}"/>
              </a:ext>
            </a:extLst>
          </p:cNvPr>
          <p:cNvSpPr/>
          <p:nvPr/>
        </p:nvSpPr>
        <p:spPr>
          <a:xfrm>
            <a:off x="10607038" y="2854797"/>
            <a:ext cx="1131738" cy="340896"/>
          </a:xfrm>
          <a:prstGeom prst="ellipse">
            <a:avLst/>
          </a:prstGeom>
          <a:solidFill>
            <a:schemeClr val="tx2">
              <a:alpha val="36000"/>
            </a:schemeClr>
          </a:solidFill>
          <a:ln>
            <a:noFill/>
          </a:ln>
          <a:effectLst>
            <a:softEdge rad="38100"/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A4E3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C2EC3D-C076-BD2F-A82A-47E1D65395F9}"/>
              </a:ext>
            </a:extLst>
          </p:cNvPr>
          <p:cNvSpPr/>
          <p:nvPr/>
        </p:nvSpPr>
        <p:spPr>
          <a:xfrm>
            <a:off x="6982693" y="4053690"/>
            <a:ext cx="2889004" cy="1749116"/>
          </a:xfrm>
          <a:custGeom>
            <a:avLst/>
            <a:gdLst>
              <a:gd name="connsiteX0" fmla="*/ 2030544 w 4061087"/>
              <a:gd name="connsiteY0" fmla="*/ 0 h 2271619"/>
              <a:gd name="connsiteX1" fmla="*/ 0 w 4061087"/>
              <a:gd name="connsiteY1" fmla="*/ 1587239 h 2271619"/>
              <a:gd name="connsiteX2" fmla="*/ 2030544 w 4061087"/>
              <a:gd name="connsiteY2" fmla="*/ 2271620 h 2271619"/>
              <a:gd name="connsiteX3" fmla="*/ 4061088 w 4061087"/>
              <a:gd name="connsiteY3" fmla="*/ 1587239 h 2271619"/>
              <a:gd name="connsiteX4" fmla="*/ 2030544 w 4061087"/>
              <a:gd name="connsiteY4" fmla="*/ 0 h 227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1087" h="2271619">
                <a:moveTo>
                  <a:pt x="2030544" y="0"/>
                </a:moveTo>
                <a:cubicBezTo>
                  <a:pt x="909051" y="0"/>
                  <a:pt x="0" y="710704"/>
                  <a:pt x="0" y="1587239"/>
                </a:cubicBezTo>
                <a:cubicBezTo>
                  <a:pt x="0" y="1965197"/>
                  <a:pt x="909051" y="2271620"/>
                  <a:pt x="2030544" y="2271620"/>
                </a:cubicBezTo>
                <a:cubicBezTo>
                  <a:pt x="3152037" y="2271620"/>
                  <a:pt x="4061088" y="1965197"/>
                  <a:pt x="4061088" y="1587239"/>
                </a:cubicBezTo>
                <a:cubicBezTo>
                  <a:pt x="4061088" y="710549"/>
                  <a:pt x="3152037" y="0"/>
                  <a:pt x="2030544" y="0"/>
                </a:cubicBezTo>
                <a:close/>
              </a:path>
            </a:pathLst>
          </a:custGeom>
          <a:solidFill>
            <a:srgbClr val="ED2024">
              <a:alpha val="10000"/>
            </a:srgbClr>
          </a:solidFill>
          <a:ln w="12700" cap="flat">
            <a:solidFill>
              <a:srgbClr val="ED2024">
                <a:alpha val="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830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42174B6-5AB9-B9C8-D933-CD2E356FA586}"/>
              </a:ext>
            </a:extLst>
          </p:cNvPr>
          <p:cNvSpPr/>
          <p:nvPr/>
        </p:nvSpPr>
        <p:spPr>
          <a:xfrm>
            <a:off x="6576064" y="4473498"/>
            <a:ext cx="3803256" cy="1607259"/>
          </a:xfrm>
          <a:prstGeom prst="ellipse">
            <a:avLst/>
          </a:prstGeom>
          <a:solidFill>
            <a:schemeClr val="tx2">
              <a:alpha val="36000"/>
            </a:schemeClr>
          </a:solidFill>
          <a:ln>
            <a:noFill/>
          </a:ln>
          <a:effectLst>
            <a:softEdge rad="317500"/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A4E3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E4320C-9BB0-96FE-0AD4-169109E1E926}"/>
              </a:ext>
            </a:extLst>
          </p:cNvPr>
          <p:cNvSpPr txBox="1"/>
          <p:nvPr/>
        </p:nvSpPr>
        <p:spPr>
          <a:xfrm>
            <a:off x="203368" y="205866"/>
            <a:ext cx="782504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CREATING AN UNFAIR FIGHT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8915B5-E48E-0635-73A2-26BD83418F61}"/>
              </a:ext>
            </a:extLst>
          </p:cNvPr>
          <p:cNvSpPr txBox="1"/>
          <p:nvPr/>
        </p:nvSpPr>
        <p:spPr>
          <a:xfrm>
            <a:off x="203367" y="747018"/>
            <a:ext cx="701570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EXPEDITIONARY MISSIONS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77AF463-0E38-BADE-F3D5-03029190F86A}"/>
              </a:ext>
            </a:extLst>
          </p:cNvPr>
          <p:cNvSpPr/>
          <p:nvPr/>
        </p:nvSpPr>
        <p:spPr>
          <a:xfrm>
            <a:off x="1257300" y="4432300"/>
            <a:ext cx="8332653" cy="1587500"/>
          </a:xfrm>
          <a:custGeom>
            <a:avLst/>
            <a:gdLst>
              <a:gd name="connsiteX0" fmla="*/ 0 w 8332653"/>
              <a:gd name="connsiteY0" fmla="*/ 0 h 1587500"/>
              <a:gd name="connsiteX1" fmla="*/ 7531100 w 8332653"/>
              <a:gd name="connsiteY1" fmla="*/ 1092200 h 1587500"/>
              <a:gd name="connsiteX2" fmla="*/ 8115300 w 8332653"/>
              <a:gd name="connsiteY2" fmla="*/ 1104900 h 1587500"/>
              <a:gd name="connsiteX3" fmla="*/ 2882900 w 8332653"/>
              <a:gd name="connsiteY3" fmla="*/ 685800 h 1587500"/>
              <a:gd name="connsiteX4" fmla="*/ 3784600 w 8332653"/>
              <a:gd name="connsiteY4" fmla="*/ 1587500 h 158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2653" h="1587500">
                <a:moveTo>
                  <a:pt x="0" y="0"/>
                </a:moveTo>
                <a:lnTo>
                  <a:pt x="7531100" y="1092200"/>
                </a:lnTo>
                <a:cubicBezTo>
                  <a:pt x="8883650" y="1276350"/>
                  <a:pt x="8115300" y="1104900"/>
                  <a:pt x="8115300" y="1104900"/>
                </a:cubicBezTo>
                <a:cubicBezTo>
                  <a:pt x="7340600" y="1037167"/>
                  <a:pt x="3604683" y="605367"/>
                  <a:pt x="2882900" y="685800"/>
                </a:cubicBezTo>
                <a:cubicBezTo>
                  <a:pt x="2161117" y="766233"/>
                  <a:pt x="4070350" y="1566333"/>
                  <a:pt x="3784600" y="1587500"/>
                </a:cubicBezTo>
              </a:path>
            </a:pathLst>
          </a:cu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4E3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0" name="Legend Link 16">
            <a:extLst>
              <a:ext uri="{FF2B5EF4-FFF2-40B4-BE49-F238E27FC236}">
                <a16:creationId xmlns:a16="http://schemas.microsoft.com/office/drawing/2014/main" id="{F3229ADB-A8F8-775B-1713-E261550726FE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520556" y="1213384"/>
            <a:ext cx="5380336" cy="1008104"/>
          </a:xfrm>
          <a:prstGeom prst="line">
            <a:avLst/>
          </a:prstGeom>
          <a:ln w="19050" cap="sq">
            <a:solidFill>
              <a:schemeClr val="bg1"/>
            </a:solidFill>
            <a:prstDash val="sysDot"/>
          </a:ln>
          <a:effectLst>
            <a:glow rad="114300">
              <a:schemeClr val="bg1">
                <a:alpha val="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</p:cxnSp>
      <p:cxnSp>
        <p:nvCxnSpPr>
          <p:cNvPr id="44" name="Legend Link 16">
            <a:extLst>
              <a:ext uri="{FF2B5EF4-FFF2-40B4-BE49-F238E27FC236}">
                <a16:creationId xmlns:a16="http://schemas.microsoft.com/office/drawing/2014/main" id="{63513E44-A305-A9BE-E290-3460D2341058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335769" y="2291052"/>
            <a:ext cx="1073446" cy="395074"/>
          </a:xfrm>
          <a:prstGeom prst="line">
            <a:avLst/>
          </a:prstGeom>
          <a:ln w="19050" cap="sq">
            <a:solidFill>
              <a:schemeClr val="bg1"/>
            </a:solidFill>
            <a:prstDash val="sysDot"/>
          </a:ln>
          <a:effectLst>
            <a:glow rad="114300">
              <a:schemeClr val="bg1">
                <a:alpha val="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DA912C57-368A-D51A-48F1-D2182EAB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826" y="4965843"/>
            <a:ext cx="1305557" cy="697541"/>
          </a:xfrm>
          <a:prstGeom prst="rect">
            <a:avLst/>
          </a:prstGeom>
        </p:spPr>
      </p:pic>
      <p:pic>
        <p:nvPicPr>
          <p:cNvPr id="18" name="Boom" descr="A picture containing invertebrate, hand, coelenterate, dark&#10;&#10;AI-generated content may be incorrect.">
            <a:extLst>
              <a:ext uri="{FF2B5EF4-FFF2-40B4-BE49-F238E27FC236}">
                <a16:creationId xmlns:a16="http://schemas.microsoft.com/office/drawing/2014/main" id="{FAED1E18-09B2-301C-AF02-A89D740E8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5861" y="4754622"/>
            <a:ext cx="1549720" cy="8685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BF3669-0FEE-199F-A02A-3429AF456FE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82" y="2151924"/>
            <a:ext cx="369574" cy="13912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39E3AF8-113B-3F17-2143-C4FAA50C06AE}"/>
              </a:ext>
            </a:extLst>
          </p:cNvPr>
          <p:cNvSpPr txBox="1"/>
          <p:nvPr/>
        </p:nvSpPr>
        <p:spPr>
          <a:xfrm>
            <a:off x="5776844" y="3934128"/>
            <a:ext cx="1578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GREEN WOLF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EW DISRUPT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4A1EFFB-7689-D9B1-3B54-B3646AE8E135}"/>
              </a:ext>
            </a:extLst>
          </p:cNvPr>
          <p:cNvSpPr txBox="1"/>
          <p:nvPr/>
        </p:nvSpPr>
        <p:spPr>
          <a:xfrm>
            <a:off x="8609281" y="2341997"/>
            <a:ext cx="15780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GREEN WOLF DILR</a:t>
            </a:r>
          </a:p>
        </p:txBody>
      </p:sp>
      <p:cxnSp>
        <p:nvCxnSpPr>
          <p:cNvPr id="95" name="Legend Link 16">
            <a:extLst>
              <a:ext uri="{FF2B5EF4-FFF2-40B4-BE49-F238E27FC236}">
                <a16:creationId xmlns:a16="http://schemas.microsoft.com/office/drawing/2014/main" id="{1DCEA3EB-5A50-A03E-BD81-2A833F9C5CD5}"/>
              </a:ext>
            </a:extLst>
          </p:cNvPr>
          <p:cNvCxnSpPr>
            <a:cxnSpLocks/>
            <a:endCxn id="85" idx="1"/>
          </p:cNvCxnSpPr>
          <p:nvPr/>
        </p:nvCxnSpPr>
        <p:spPr>
          <a:xfrm flipV="1">
            <a:off x="2070935" y="2528113"/>
            <a:ext cx="3058919" cy="268571"/>
          </a:xfrm>
          <a:prstGeom prst="line">
            <a:avLst/>
          </a:prstGeom>
          <a:ln w="19050" cap="sq">
            <a:solidFill>
              <a:schemeClr val="bg1"/>
            </a:solidFill>
            <a:prstDash val="sysDot"/>
          </a:ln>
          <a:effectLst>
            <a:glow rad="114300">
              <a:schemeClr val="bg1">
                <a:alpha val="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</p:cxnSp>
      <p:sp>
        <p:nvSpPr>
          <p:cNvPr id="98" name="UAV Scan">
            <a:extLst>
              <a:ext uri="{FF2B5EF4-FFF2-40B4-BE49-F238E27FC236}">
                <a16:creationId xmlns:a16="http://schemas.microsoft.com/office/drawing/2014/main" id="{4589C302-9E34-3007-0CDB-639C6D207A0E}"/>
              </a:ext>
            </a:extLst>
          </p:cNvPr>
          <p:cNvSpPr/>
          <p:nvPr/>
        </p:nvSpPr>
        <p:spPr>
          <a:xfrm rot="17736259">
            <a:off x="10119401" y="1856387"/>
            <a:ext cx="816943" cy="1608635"/>
          </a:xfrm>
          <a:prstGeom prst="triangle">
            <a:avLst>
              <a:gd name="adj" fmla="val 48642"/>
            </a:avLst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82000"/>
                </a:schemeClr>
              </a:gs>
              <a:gs pos="51000">
                <a:schemeClr val="accent4">
                  <a:lumMod val="40000"/>
                  <a:lumOff val="60000"/>
                  <a:alpha val="43000"/>
                </a:schemeClr>
              </a:gs>
              <a:gs pos="100000">
                <a:schemeClr val="accent4">
                  <a:lumMod val="60000"/>
                  <a:lumOff val="40000"/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17" name="Legend Link 16">
            <a:extLst>
              <a:ext uri="{FF2B5EF4-FFF2-40B4-BE49-F238E27FC236}">
                <a16:creationId xmlns:a16="http://schemas.microsoft.com/office/drawing/2014/main" id="{E3980526-34EA-2A85-F785-7716A59EE105}"/>
              </a:ext>
            </a:extLst>
          </p:cNvPr>
          <p:cNvCxnSpPr>
            <a:cxnSpLocks/>
            <a:stCxn id="83" idx="3"/>
          </p:cNvCxnSpPr>
          <p:nvPr/>
        </p:nvCxnSpPr>
        <p:spPr>
          <a:xfrm flipV="1">
            <a:off x="5298652" y="1188361"/>
            <a:ext cx="783826" cy="1305008"/>
          </a:xfrm>
          <a:prstGeom prst="line">
            <a:avLst/>
          </a:prstGeom>
          <a:ln w="19050" cap="sq">
            <a:solidFill>
              <a:schemeClr val="bg1"/>
            </a:solidFill>
            <a:prstDash val="sysDot"/>
          </a:ln>
          <a:effectLst>
            <a:glow rad="114300">
              <a:schemeClr val="bg1">
                <a:alpha val="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</p:cxnSp>
      <p:pic>
        <p:nvPicPr>
          <p:cNvPr id="12" name="Picture 11" descr="A drone flying in the sky&#10;&#10;AI-generated content may be incorrect.">
            <a:extLst>
              <a:ext uri="{FF2B5EF4-FFF2-40B4-BE49-F238E27FC236}">
                <a16:creationId xmlns:a16="http://schemas.microsoft.com/office/drawing/2014/main" id="{E037A526-20B7-CF62-4047-1143D07D34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2763" flipH="1">
            <a:off x="5440235" y="952425"/>
            <a:ext cx="1088920" cy="388034"/>
          </a:xfrm>
          <a:prstGeom prst="rect">
            <a:avLst/>
          </a:prstGeom>
          <a:effectLst/>
        </p:spPr>
      </p:pic>
      <p:cxnSp>
        <p:nvCxnSpPr>
          <p:cNvPr id="17" name="Legend Link 16">
            <a:extLst>
              <a:ext uri="{FF2B5EF4-FFF2-40B4-BE49-F238E27FC236}">
                <a16:creationId xmlns:a16="http://schemas.microsoft.com/office/drawing/2014/main" id="{DF208E20-0DBA-ECA4-4515-5997934643D3}"/>
              </a:ext>
            </a:extLst>
          </p:cNvPr>
          <p:cNvCxnSpPr>
            <a:cxnSpLocks/>
          </p:cNvCxnSpPr>
          <p:nvPr/>
        </p:nvCxnSpPr>
        <p:spPr>
          <a:xfrm flipV="1">
            <a:off x="1977195" y="1198546"/>
            <a:ext cx="3954118" cy="1538891"/>
          </a:xfrm>
          <a:prstGeom prst="line">
            <a:avLst/>
          </a:prstGeom>
          <a:ln w="19050" cap="sq">
            <a:solidFill>
              <a:schemeClr val="bg1"/>
            </a:solidFill>
            <a:prstDash val="sysDot"/>
          </a:ln>
          <a:effectLst>
            <a:glow rad="114300">
              <a:schemeClr val="bg1">
                <a:alpha val="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</p:cxn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EC59AAB-B316-D088-4392-952099DF7B1E}"/>
              </a:ext>
            </a:extLst>
          </p:cNvPr>
          <p:cNvSpPr/>
          <p:nvPr/>
        </p:nvSpPr>
        <p:spPr>
          <a:xfrm>
            <a:off x="6982693" y="4749033"/>
            <a:ext cx="2889004" cy="1053928"/>
          </a:xfrm>
          <a:custGeom>
            <a:avLst/>
            <a:gdLst>
              <a:gd name="connsiteX0" fmla="*/ 4061088 w 4061087"/>
              <a:gd name="connsiteY0" fmla="*/ 684381 h 1368762"/>
              <a:gd name="connsiteX1" fmla="*/ 2030544 w 4061087"/>
              <a:gd name="connsiteY1" fmla="*/ 1368763 h 1368762"/>
              <a:gd name="connsiteX2" fmla="*/ 0 w 4061087"/>
              <a:gd name="connsiteY2" fmla="*/ 684381 h 1368762"/>
              <a:gd name="connsiteX3" fmla="*/ 2030544 w 4061087"/>
              <a:gd name="connsiteY3" fmla="*/ 0 h 1368762"/>
              <a:gd name="connsiteX4" fmla="*/ 4061088 w 4061087"/>
              <a:gd name="connsiteY4" fmla="*/ 684381 h 136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1087" h="1368762">
                <a:moveTo>
                  <a:pt x="4061088" y="684381"/>
                </a:moveTo>
                <a:cubicBezTo>
                  <a:pt x="4061088" y="1062355"/>
                  <a:pt x="3151982" y="1368763"/>
                  <a:pt x="2030544" y="1368763"/>
                </a:cubicBezTo>
                <a:cubicBezTo>
                  <a:pt x="909106" y="1368763"/>
                  <a:pt x="0" y="1062355"/>
                  <a:pt x="0" y="684381"/>
                </a:cubicBezTo>
                <a:cubicBezTo>
                  <a:pt x="0" y="306408"/>
                  <a:pt x="909106" y="0"/>
                  <a:pt x="2030544" y="0"/>
                </a:cubicBezTo>
                <a:cubicBezTo>
                  <a:pt x="3151982" y="0"/>
                  <a:pt x="4061088" y="306408"/>
                  <a:pt x="4061088" y="684381"/>
                </a:cubicBezTo>
                <a:close/>
              </a:path>
            </a:pathLst>
          </a:custGeom>
          <a:noFill/>
          <a:ln w="12700" cap="flat">
            <a:solidFill>
              <a:srgbClr val="ED2024">
                <a:alpha val="71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830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8DE00A7-F91F-3A9E-A33B-6634BD1F1661}"/>
              </a:ext>
            </a:extLst>
          </p:cNvPr>
          <p:cNvSpPr/>
          <p:nvPr/>
        </p:nvSpPr>
        <p:spPr>
          <a:xfrm>
            <a:off x="6982693" y="4046905"/>
            <a:ext cx="2889004" cy="1222152"/>
          </a:xfrm>
          <a:custGeom>
            <a:avLst/>
            <a:gdLst>
              <a:gd name="connsiteX0" fmla="*/ 0 w 4061087"/>
              <a:gd name="connsiteY0" fmla="*/ 1587239 h 1587238"/>
              <a:gd name="connsiteX1" fmla="*/ 2030544 w 4061087"/>
              <a:gd name="connsiteY1" fmla="*/ 0 h 1587238"/>
              <a:gd name="connsiteX2" fmla="*/ 4061088 w 4061087"/>
              <a:gd name="connsiteY2" fmla="*/ 1587239 h 15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1087" h="1587238">
                <a:moveTo>
                  <a:pt x="0" y="1587239"/>
                </a:moveTo>
                <a:cubicBezTo>
                  <a:pt x="0" y="710549"/>
                  <a:pt x="909051" y="0"/>
                  <a:pt x="2030544" y="0"/>
                </a:cubicBezTo>
                <a:cubicBezTo>
                  <a:pt x="3152037" y="0"/>
                  <a:pt x="4061088" y="710704"/>
                  <a:pt x="4061088" y="1587239"/>
                </a:cubicBezTo>
              </a:path>
            </a:pathLst>
          </a:custGeom>
          <a:noFill/>
          <a:ln w="12700" cap="flat">
            <a:solidFill>
              <a:srgbClr val="ED2024">
                <a:alpha val="71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830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35BEE80-64E0-DFD1-DB2F-44FC55F7C78A}"/>
              </a:ext>
            </a:extLst>
          </p:cNvPr>
          <p:cNvSpPr txBox="1"/>
          <p:nvPr/>
        </p:nvSpPr>
        <p:spPr>
          <a:xfrm>
            <a:off x="8160210" y="3030201"/>
            <a:ext cx="16642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RED WOLF KINETICS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C63A2BFA-7CAC-3AB5-CBEB-29552D6EBEEE}"/>
              </a:ext>
            </a:extLst>
          </p:cNvPr>
          <p:cNvSpPr/>
          <p:nvPr/>
        </p:nvSpPr>
        <p:spPr>
          <a:xfrm>
            <a:off x="10676089" y="2739042"/>
            <a:ext cx="1007327" cy="413634"/>
          </a:xfrm>
          <a:custGeom>
            <a:avLst/>
            <a:gdLst>
              <a:gd name="connsiteX0" fmla="*/ 2030544 w 4061087"/>
              <a:gd name="connsiteY0" fmla="*/ 0 h 2271619"/>
              <a:gd name="connsiteX1" fmla="*/ 0 w 4061087"/>
              <a:gd name="connsiteY1" fmla="*/ 1587239 h 2271619"/>
              <a:gd name="connsiteX2" fmla="*/ 2030544 w 4061087"/>
              <a:gd name="connsiteY2" fmla="*/ 2271620 h 2271619"/>
              <a:gd name="connsiteX3" fmla="*/ 4061088 w 4061087"/>
              <a:gd name="connsiteY3" fmla="*/ 1587239 h 2271619"/>
              <a:gd name="connsiteX4" fmla="*/ 2030544 w 4061087"/>
              <a:gd name="connsiteY4" fmla="*/ 0 h 227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1087" h="2271619">
                <a:moveTo>
                  <a:pt x="2030544" y="0"/>
                </a:moveTo>
                <a:cubicBezTo>
                  <a:pt x="909051" y="0"/>
                  <a:pt x="0" y="710704"/>
                  <a:pt x="0" y="1587239"/>
                </a:cubicBezTo>
                <a:cubicBezTo>
                  <a:pt x="0" y="1965197"/>
                  <a:pt x="909051" y="2271620"/>
                  <a:pt x="2030544" y="2271620"/>
                </a:cubicBezTo>
                <a:cubicBezTo>
                  <a:pt x="3152037" y="2271620"/>
                  <a:pt x="4061088" y="1965197"/>
                  <a:pt x="4061088" y="1587239"/>
                </a:cubicBezTo>
                <a:cubicBezTo>
                  <a:pt x="4061088" y="710549"/>
                  <a:pt x="3152037" y="0"/>
                  <a:pt x="2030544" y="0"/>
                </a:cubicBezTo>
                <a:close/>
              </a:path>
            </a:pathLst>
          </a:custGeom>
          <a:solidFill>
            <a:srgbClr val="ED2024">
              <a:alpha val="10000"/>
            </a:srgbClr>
          </a:solidFill>
          <a:ln w="12700" cap="flat">
            <a:solidFill>
              <a:srgbClr val="ED2024">
                <a:alpha val="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830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28AA5745-E3E8-C733-DBB5-A8FC126E903A}"/>
              </a:ext>
            </a:extLst>
          </p:cNvPr>
          <p:cNvSpPr/>
          <p:nvPr/>
        </p:nvSpPr>
        <p:spPr>
          <a:xfrm>
            <a:off x="10676089" y="2903477"/>
            <a:ext cx="1007327" cy="249235"/>
          </a:xfrm>
          <a:custGeom>
            <a:avLst/>
            <a:gdLst>
              <a:gd name="connsiteX0" fmla="*/ 4061088 w 4061087"/>
              <a:gd name="connsiteY0" fmla="*/ 684381 h 1368762"/>
              <a:gd name="connsiteX1" fmla="*/ 2030544 w 4061087"/>
              <a:gd name="connsiteY1" fmla="*/ 1368763 h 1368762"/>
              <a:gd name="connsiteX2" fmla="*/ 0 w 4061087"/>
              <a:gd name="connsiteY2" fmla="*/ 684381 h 1368762"/>
              <a:gd name="connsiteX3" fmla="*/ 2030544 w 4061087"/>
              <a:gd name="connsiteY3" fmla="*/ 0 h 1368762"/>
              <a:gd name="connsiteX4" fmla="*/ 4061088 w 4061087"/>
              <a:gd name="connsiteY4" fmla="*/ 684381 h 136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1087" h="1368762">
                <a:moveTo>
                  <a:pt x="4061088" y="684381"/>
                </a:moveTo>
                <a:cubicBezTo>
                  <a:pt x="4061088" y="1062355"/>
                  <a:pt x="3151982" y="1368763"/>
                  <a:pt x="2030544" y="1368763"/>
                </a:cubicBezTo>
                <a:cubicBezTo>
                  <a:pt x="909106" y="1368763"/>
                  <a:pt x="0" y="1062355"/>
                  <a:pt x="0" y="684381"/>
                </a:cubicBezTo>
                <a:cubicBezTo>
                  <a:pt x="0" y="306408"/>
                  <a:pt x="909106" y="0"/>
                  <a:pt x="2030544" y="0"/>
                </a:cubicBezTo>
                <a:cubicBezTo>
                  <a:pt x="3151982" y="0"/>
                  <a:pt x="4061088" y="306408"/>
                  <a:pt x="4061088" y="684381"/>
                </a:cubicBezTo>
                <a:close/>
              </a:path>
            </a:pathLst>
          </a:custGeom>
          <a:noFill/>
          <a:ln w="12700" cap="flat">
            <a:solidFill>
              <a:srgbClr val="ED2024">
                <a:alpha val="71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830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35114E2-072D-8453-899D-482B42A3B36B}"/>
              </a:ext>
            </a:extLst>
          </p:cNvPr>
          <p:cNvSpPr/>
          <p:nvPr/>
        </p:nvSpPr>
        <p:spPr>
          <a:xfrm>
            <a:off x="10676089" y="2627739"/>
            <a:ext cx="1007327" cy="398716"/>
          </a:xfrm>
          <a:custGeom>
            <a:avLst/>
            <a:gdLst>
              <a:gd name="connsiteX0" fmla="*/ 0 w 4061087"/>
              <a:gd name="connsiteY0" fmla="*/ 1587239 h 1587238"/>
              <a:gd name="connsiteX1" fmla="*/ 2030544 w 4061087"/>
              <a:gd name="connsiteY1" fmla="*/ 0 h 1587238"/>
              <a:gd name="connsiteX2" fmla="*/ 4061088 w 4061087"/>
              <a:gd name="connsiteY2" fmla="*/ 1587239 h 15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1087" h="1587238">
                <a:moveTo>
                  <a:pt x="0" y="1587239"/>
                </a:moveTo>
                <a:cubicBezTo>
                  <a:pt x="0" y="710549"/>
                  <a:pt x="909051" y="0"/>
                  <a:pt x="2030544" y="0"/>
                </a:cubicBezTo>
                <a:cubicBezTo>
                  <a:pt x="3152037" y="0"/>
                  <a:pt x="4061088" y="710704"/>
                  <a:pt x="4061088" y="1587239"/>
                </a:cubicBezTo>
              </a:path>
            </a:pathLst>
          </a:custGeom>
          <a:noFill/>
          <a:ln w="12700" cap="flat">
            <a:solidFill>
              <a:srgbClr val="ED2024">
                <a:alpha val="71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830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8CAA9F9D-1FAA-2A38-BA95-4DCF1CCA2A62}"/>
              </a:ext>
            </a:extLst>
          </p:cNvPr>
          <p:cNvSpPr/>
          <p:nvPr/>
        </p:nvSpPr>
        <p:spPr>
          <a:xfrm>
            <a:off x="1574247" y="2915782"/>
            <a:ext cx="6620700" cy="3299781"/>
          </a:xfrm>
          <a:custGeom>
            <a:avLst/>
            <a:gdLst>
              <a:gd name="connsiteX0" fmla="*/ 0 w 3997842"/>
              <a:gd name="connsiteY0" fmla="*/ 56728 h 375208"/>
              <a:gd name="connsiteX1" fmla="*/ 1020726 w 3997842"/>
              <a:gd name="connsiteY1" fmla="*/ 368616 h 375208"/>
              <a:gd name="connsiteX2" fmla="*/ 1729563 w 3997842"/>
              <a:gd name="connsiteY2" fmla="*/ 248114 h 375208"/>
              <a:gd name="connsiteX3" fmla="*/ 3643424 w 3997842"/>
              <a:gd name="connsiteY3" fmla="*/ 21 h 375208"/>
              <a:gd name="connsiteX4" fmla="*/ 3997842 w 3997842"/>
              <a:gd name="connsiteY4" fmla="*/ 262291 h 375208"/>
              <a:gd name="connsiteX0" fmla="*/ 0 w 3997842"/>
              <a:gd name="connsiteY0" fmla="*/ 216909 h 532577"/>
              <a:gd name="connsiteX1" fmla="*/ 1020726 w 3997842"/>
              <a:gd name="connsiteY1" fmla="*/ 528797 h 532577"/>
              <a:gd name="connsiteX2" fmla="*/ 1885507 w 3997842"/>
              <a:gd name="connsiteY2" fmla="*/ 11346 h 532577"/>
              <a:gd name="connsiteX3" fmla="*/ 3643424 w 3997842"/>
              <a:gd name="connsiteY3" fmla="*/ 160202 h 532577"/>
              <a:gd name="connsiteX4" fmla="*/ 3997842 w 3997842"/>
              <a:gd name="connsiteY4" fmla="*/ 422472 h 532577"/>
              <a:gd name="connsiteX0" fmla="*/ 0 w 3997842"/>
              <a:gd name="connsiteY0" fmla="*/ 235918 h 551586"/>
              <a:gd name="connsiteX1" fmla="*/ 1020726 w 3997842"/>
              <a:gd name="connsiteY1" fmla="*/ 547806 h 551586"/>
              <a:gd name="connsiteX2" fmla="*/ 1885507 w 3997842"/>
              <a:gd name="connsiteY2" fmla="*/ 30355 h 551586"/>
              <a:gd name="connsiteX3" fmla="*/ 3643424 w 3997842"/>
              <a:gd name="connsiteY3" fmla="*/ 179211 h 551586"/>
              <a:gd name="connsiteX4" fmla="*/ 3997842 w 3997842"/>
              <a:gd name="connsiteY4" fmla="*/ 441481 h 551586"/>
              <a:gd name="connsiteX0" fmla="*/ 0 w 3643424"/>
              <a:gd name="connsiteY0" fmla="*/ 235918 h 551586"/>
              <a:gd name="connsiteX1" fmla="*/ 1020726 w 3643424"/>
              <a:gd name="connsiteY1" fmla="*/ 547806 h 551586"/>
              <a:gd name="connsiteX2" fmla="*/ 1885507 w 3643424"/>
              <a:gd name="connsiteY2" fmla="*/ 30355 h 551586"/>
              <a:gd name="connsiteX3" fmla="*/ 3643424 w 3643424"/>
              <a:gd name="connsiteY3" fmla="*/ 179211 h 551586"/>
              <a:gd name="connsiteX0" fmla="*/ 0 w 4054550"/>
              <a:gd name="connsiteY0" fmla="*/ 255657 h 571325"/>
              <a:gd name="connsiteX1" fmla="*/ 1020726 w 4054550"/>
              <a:gd name="connsiteY1" fmla="*/ 567545 h 571325"/>
              <a:gd name="connsiteX2" fmla="*/ 1885507 w 4054550"/>
              <a:gd name="connsiteY2" fmla="*/ 50094 h 571325"/>
              <a:gd name="connsiteX3" fmla="*/ 4054550 w 4054550"/>
              <a:gd name="connsiteY3" fmla="*/ 21741 h 571325"/>
              <a:gd name="connsiteX0" fmla="*/ 0 w 4054550"/>
              <a:gd name="connsiteY0" fmla="*/ 358007 h 678456"/>
              <a:gd name="connsiteX1" fmla="*/ 1020726 w 4054550"/>
              <a:gd name="connsiteY1" fmla="*/ 669895 h 678456"/>
              <a:gd name="connsiteX2" fmla="*/ 2289544 w 4054550"/>
              <a:gd name="connsiteY2" fmla="*/ 24853 h 678456"/>
              <a:gd name="connsiteX3" fmla="*/ 4054550 w 4054550"/>
              <a:gd name="connsiteY3" fmla="*/ 124091 h 678456"/>
              <a:gd name="connsiteX0" fmla="*/ 0 w 4054550"/>
              <a:gd name="connsiteY0" fmla="*/ 356671 h 656567"/>
              <a:gd name="connsiteX1" fmla="*/ 822251 w 4054550"/>
              <a:gd name="connsiteY1" fmla="*/ 647294 h 656567"/>
              <a:gd name="connsiteX2" fmla="*/ 2289544 w 4054550"/>
              <a:gd name="connsiteY2" fmla="*/ 23517 h 656567"/>
              <a:gd name="connsiteX3" fmla="*/ 4054550 w 4054550"/>
              <a:gd name="connsiteY3" fmla="*/ 122755 h 656567"/>
              <a:gd name="connsiteX0" fmla="*/ 0 w 4054550"/>
              <a:gd name="connsiteY0" fmla="*/ 356671 h 656567"/>
              <a:gd name="connsiteX1" fmla="*/ 822251 w 4054550"/>
              <a:gd name="connsiteY1" fmla="*/ 647294 h 656567"/>
              <a:gd name="connsiteX2" fmla="*/ 2289544 w 4054550"/>
              <a:gd name="connsiteY2" fmla="*/ 23517 h 656567"/>
              <a:gd name="connsiteX3" fmla="*/ 4054550 w 4054550"/>
              <a:gd name="connsiteY3" fmla="*/ 122755 h 656567"/>
              <a:gd name="connsiteX0" fmla="*/ 0 w 4054550"/>
              <a:gd name="connsiteY0" fmla="*/ 355346 h 634814"/>
              <a:gd name="connsiteX1" fmla="*/ 893135 w 4054550"/>
              <a:gd name="connsiteY1" fmla="*/ 624704 h 634814"/>
              <a:gd name="connsiteX2" fmla="*/ 2289544 w 4054550"/>
              <a:gd name="connsiteY2" fmla="*/ 22192 h 634814"/>
              <a:gd name="connsiteX3" fmla="*/ 4054550 w 4054550"/>
              <a:gd name="connsiteY3" fmla="*/ 121430 h 634814"/>
              <a:gd name="connsiteX0" fmla="*/ 0 w 4054550"/>
              <a:gd name="connsiteY0" fmla="*/ 360713 h 640181"/>
              <a:gd name="connsiteX1" fmla="*/ 893135 w 4054550"/>
              <a:gd name="connsiteY1" fmla="*/ 630071 h 640181"/>
              <a:gd name="connsiteX2" fmla="*/ 2289544 w 4054550"/>
              <a:gd name="connsiteY2" fmla="*/ 27559 h 640181"/>
              <a:gd name="connsiteX3" fmla="*/ 4054550 w 4054550"/>
              <a:gd name="connsiteY3" fmla="*/ 126797 h 640181"/>
              <a:gd name="connsiteX0" fmla="*/ 0 w 3990755"/>
              <a:gd name="connsiteY0" fmla="*/ 363799 h 1760208"/>
              <a:gd name="connsiteX1" fmla="*/ 893135 w 3990755"/>
              <a:gd name="connsiteY1" fmla="*/ 633157 h 1760208"/>
              <a:gd name="connsiteX2" fmla="*/ 2289544 w 3990755"/>
              <a:gd name="connsiteY2" fmla="*/ 30645 h 1760208"/>
              <a:gd name="connsiteX3" fmla="*/ 3990755 w 3990755"/>
              <a:gd name="connsiteY3" fmla="*/ 1760208 h 1760208"/>
              <a:gd name="connsiteX0" fmla="*/ 0 w 3990755"/>
              <a:gd name="connsiteY0" fmla="*/ 0 h 1684817"/>
              <a:gd name="connsiteX1" fmla="*/ 893135 w 3990755"/>
              <a:gd name="connsiteY1" fmla="*/ 269358 h 1684817"/>
              <a:gd name="connsiteX2" fmla="*/ 2424223 w 3990755"/>
              <a:gd name="connsiteY2" fmla="*/ 1637414 h 1684817"/>
              <a:gd name="connsiteX3" fmla="*/ 3990755 w 3990755"/>
              <a:gd name="connsiteY3" fmla="*/ 1396409 h 1684817"/>
              <a:gd name="connsiteX0" fmla="*/ 0 w 3990755"/>
              <a:gd name="connsiteY0" fmla="*/ 0 h 1659684"/>
              <a:gd name="connsiteX1" fmla="*/ 971107 w 3990755"/>
              <a:gd name="connsiteY1" fmla="*/ 715925 h 1659684"/>
              <a:gd name="connsiteX2" fmla="*/ 2424223 w 3990755"/>
              <a:gd name="connsiteY2" fmla="*/ 1637414 h 1659684"/>
              <a:gd name="connsiteX3" fmla="*/ 3990755 w 3990755"/>
              <a:gd name="connsiteY3" fmla="*/ 1396409 h 1659684"/>
              <a:gd name="connsiteX0" fmla="*/ 0 w 3997843"/>
              <a:gd name="connsiteY0" fmla="*/ 0 h 1656948"/>
              <a:gd name="connsiteX1" fmla="*/ 971107 w 3997843"/>
              <a:gd name="connsiteY1" fmla="*/ 715925 h 1656948"/>
              <a:gd name="connsiteX2" fmla="*/ 2424223 w 3997843"/>
              <a:gd name="connsiteY2" fmla="*/ 1637414 h 1656948"/>
              <a:gd name="connsiteX3" fmla="*/ 3997843 w 3997843"/>
              <a:gd name="connsiteY3" fmla="*/ 1368056 h 1656948"/>
              <a:gd name="connsiteX0" fmla="*/ 0 w 5330456"/>
              <a:gd name="connsiteY0" fmla="*/ 117444 h 973406"/>
              <a:gd name="connsiteX1" fmla="*/ 2303720 w 5330456"/>
              <a:gd name="connsiteY1" fmla="*/ 32383 h 973406"/>
              <a:gd name="connsiteX2" fmla="*/ 3756836 w 5330456"/>
              <a:gd name="connsiteY2" fmla="*/ 953872 h 973406"/>
              <a:gd name="connsiteX3" fmla="*/ 5330456 w 5330456"/>
              <a:gd name="connsiteY3" fmla="*/ 684514 h 973406"/>
              <a:gd name="connsiteX0" fmla="*/ 0 w 5330456"/>
              <a:gd name="connsiteY0" fmla="*/ 0 h 1487554"/>
              <a:gd name="connsiteX1" fmla="*/ 1056166 w 5330456"/>
              <a:gd name="connsiteY1" fmla="*/ 1467292 h 1487554"/>
              <a:gd name="connsiteX2" fmla="*/ 3756836 w 5330456"/>
              <a:gd name="connsiteY2" fmla="*/ 836428 h 1487554"/>
              <a:gd name="connsiteX3" fmla="*/ 5330456 w 5330456"/>
              <a:gd name="connsiteY3" fmla="*/ 567070 h 1487554"/>
              <a:gd name="connsiteX0" fmla="*/ 0 w 5330456"/>
              <a:gd name="connsiteY0" fmla="*/ 0 h 1512190"/>
              <a:gd name="connsiteX1" fmla="*/ 1056166 w 5330456"/>
              <a:gd name="connsiteY1" fmla="*/ 1467292 h 1512190"/>
              <a:gd name="connsiteX2" fmla="*/ 3728482 w 5330456"/>
              <a:gd name="connsiteY2" fmla="*/ 1084521 h 1512190"/>
              <a:gd name="connsiteX3" fmla="*/ 5330456 w 5330456"/>
              <a:gd name="connsiteY3" fmla="*/ 567070 h 1512190"/>
              <a:gd name="connsiteX0" fmla="*/ 0 w 5330456"/>
              <a:gd name="connsiteY0" fmla="*/ 0 h 1512190"/>
              <a:gd name="connsiteX1" fmla="*/ 1056166 w 5330456"/>
              <a:gd name="connsiteY1" fmla="*/ 1467292 h 1512190"/>
              <a:gd name="connsiteX2" fmla="*/ 3728482 w 5330456"/>
              <a:gd name="connsiteY2" fmla="*/ 1084521 h 1512190"/>
              <a:gd name="connsiteX3" fmla="*/ 5330456 w 5330456"/>
              <a:gd name="connsiteY3" fmla="*/ 567070 h 1512190"/>
              <a:gd name="connsiteX0" fmla="*/ 0 w 6257382"/>
              <a:gd name="connsiteY0" fmla="*/ 0 h 3455555"/>
              <a:gd name="connsiteX1" fmla="*/ 1983092 w 6257382"/>
              <a:gd name="connsiteY1" fmla="*/ 3289829 h 3455555"/>
              <a:gd name="connsiteX2" fmla="*/ 4655408 w 6257382"/>
              <a:gd name="connsiteY2" fmla="*/ 2907058 h 3455555"/>
              <a:gd name="connsiteX3" fmla="*/ 6257382 w 6257382"/>
              <a:gd name="connsiteY3" fmla="*/ 2389607 h 3455555"/>
              <a:gd name="connsiteX0" fmla="*/ 453554 w 6710936"/>
              <a:gd name="connsiteY0" fmla="*/ 0 h 3272802"/>
              <a:gd name="connsiteX1" fmla="*/ 244591 w 6710936"/>
              <a:gd name="connsiteY1" fmla="*/ 3064360 h 3272802"/>
              <a:gd name="connsiteX2" fmla="*/ 5108962 w 6710936"/>
              <a:gd name="connsiteY2" fmla="*/ 2907058 h 3272802"/>
              <a:gd name="connsiteX3" fmla="*/ 6710936 w 6710936"/>
              <a:gd name="connsiteY3" fmla="*/ 2389607 h 3272802"/>
              <a:gd name="connsiteX0" fmla="*/ 364630 w 6622012"/>
              <a:gd name="connsiteY0" fmla="*/ 0 h 3272802"/>
              <a:gd name="connsiteX1" fmla="*/ 155667 w 6622012"/>
              <a:gd name="connsiteY1" fmla="*/ 3064360 h 3272802"/>
              <a:gd name="connsiteX2" fmla="*/ 5020038 w 6622012"/>
              <a:gd name="connsiteY2" fmla="*/ 2907058 h 3272802"/>
              <a:gd name="connsiteX3" fmla="*/ 6622012 w 6622012"/>
              <a:gd name="connsiteY3" fmla="*/ 2389607 h 3272802"/>
              <a:gd name="connsiteX0" fmla="*/ 510415 w 6767797"/>
              <a:gd name="connsiteY0" fmla="*/ 0 h 3575907"/>
              <a:gd name="connsiteX1" fmla="*/ 301452 w 6767797"/>
              <a:gd name="connsiteY1" fmla="*/ 3064360 h 3575907"/>
              <a:gd name="connsiteX2" fmla="*/ 5165823 w 6767797"/>
              <a:gd name="connsiteY2" fmla="*/ 2907058 h 3575907"/>
              <a:gd name="connsiteX3" fmla="*/ 6767797 w 6767797"/>
              <a:gd name="connsiteY3" fmla="*/ 2389607 h 3575907"/>
              <a:gd name="connsiteX0" fmla="*/ 363318 w 6620700"/>
              <a:gd name="connsiteY0" fmla="*/ 0 h 3299781"/>
              <a:gd name="connsiteX1" fmla="*/ 154355 w 6620700"/>
              <a:gd name="connsiteY1" fmla="*/ 3064360 h 3299781"/>
              <a:gd name="connsiteX2" fmla="*/ 4993674 w 6620700"/>
              <a:gd name="connsiteY2" fmla="*/ 2988477 h 3299781"/>
              <a:gd name="connsiteX3" fmla="*/ 6620700 w 6620700"/>
              <a:gd name="connsiteY3" fmla="*/ 2389607 h 3299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0700" h="3299781">
                <a:moveTo>
                  <a:pt x="363318" y="0"/>
                </a:moveTo>
                <a:cubicBezTo>
                  <a:pt x="1831841" y="722455"/>
                  <a:pt x="-617371" y="2566281"/>
                  <a:pt x="154355" y="3064360"/>
                </a:cubicBezTo>
                <a:cubicBezTo>
                  <a:pt x="926081" y="3562440"/>
                  <a:pt x="4281292" y="3138514"/>
                  <a:pt x="4993674" y="2988477"/>
                </a:cubicBezTo>
                <a:cubicBezTo>
                  <a:pt x="5706056" y="2838440"/>
                  <a:pt x="6221389" y="2514835"/>
                  <a:pt x="6620700" y="2389607"/>
                </a:cubicBezTo>
              </a:path>
            </a:pathLst>
          </a:custGeom>
          <a:noFill/>
          <a:ln w="15875">
            <a:solidFill>
              <a:schemeClr val="bg2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4E3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3E6E29-1D14-5450-EA80-967F4C724E8E}"/>
              </a:ext>
            </a:extLst>
          </p:cNvPr>
          <p:cNvSpPr txBox="1"/>
          <p:nvPr/>
        </p:nvSpPr>
        <p:spPr>
          <a:xfrm>
            <a:off x="7284824" y="5580700"/>
            <a:ext cx="1035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RED WOLF KINETIC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643C15A6-4B0C-AC83-F739-76712D6F6C14}"/>
              </a:ext>
            </a:extLst>
          </p:cNvPr>
          <p:cNvSpPr/>
          <p:nvPr/>
        </p:nvSpPr>
        <p:spPr>
          <a:xfrm>
            <a:off x="1789293" y="2917414"/>
            <a:ext cx="4611773" cy="3121216"/>
          </a:xfrm>
          <a:custGeom>
            <a:avLst/>
            <a:gdLst>
              <a:gd name="connsiteX0" fmla="*/ 0 w 3997842"/>
              <a:gd name="connsiteY0" fmla="*/ 56728 h 375208"/>
              <a:gd name="connsiteX1" fmla="*/ 1020726 w 3997842"/>
              <a:gd name="connsiteY1" fmla="*/ 368616 h 375208"/>
              <a:gd name="connsiteX2" fmla="*/ 1729563 w 3997842"/>
              <a:gd name="connsiteY2" fmla="*/ 248114 h 375208"/>
              <a:gd name="connsiteX3" fmla="*/ 3643424 w 3997842"/>
              <a:gd name="connsiteY3" fmla="*/ 21 h 375208"/>
              <a:gd name="connsiteX4" fmla="*/ 3997842 w 3997842"/>
              <a:gd name="connsiteY4" fmla="*/ 262291 h 375208"/>
              <a:gd name="connsiteX0" fmla="*/ 0 w 3997842"/>
              <a:gd name="connsiteY0" fmla="*/ 216909 h 532577"/>
              <a:gd name="connsiteX1" fmla="*/ 1020726 w 3997842"/>
              <a:gd name="connsiteY1" fmla="*/ 528797 h 532577"/>
              <a:gd name="connsiteX2" fmla="*/ 1885507 w 3997842"/>
              <a:gd name="connsiteY2" fmla="*/ 11346 h 532577"/>
              <a:gd name="connsiteX3" fmla="*/ 3643424 w 3997842"/>
              <a:gd name="connsiteY3" fmla="*/ 160202 h 532577"/>
              <a:gd name="connsiteX4" fmla="*/ 3997842 w 3997842"/>
              <a:gd name="connsiteY4" fmla="*/ 422472 h 532577"/>
              <a:gd name="connsiteX0" fmla="*/ 0 w 3997842"/>
              <a:gd name="connsiteY0" fmla="*/ 235918 h 551586"/>
              <a:gd name="connsiteX1" fmla="*/ 1020726 w 3997842"/>
              <a:gd name="connsiteY1" fmla="*/ 547806 h 551586"/>
              <a:gd name="connsiteX2" fmla="*/ 1885507 w 3997842"/>
              <a:gd name="connsiteY2" fmla="*/ 30355 h 551586"/>
              <a:gd name="connsiteX3" fmla="*/ 3643424 w 3997842"/>
              <a:gd name="connsiteY3" fmla="*/ 179211 h 551586"/>
              <a:gd name="connsiteX4" fmla="*/ 3997842 w 3997842"/>
              <a:gd name="connsiteY4" fmla="*/ 441481 h 551586"/>
              <a:gd name="connsiteX0" fmla="*/ 0 w 3643424"/>
              <a:gd name="connsiteY0" fmla="*/ 235918 h 551586"/>
              <a:gd name="connsiteX1" fmla="*/ 1020726 w 3643424"/>
              <a:gd name="connsiteY1" fmla="*/ 547806 h 551586"/>
              <a:gd name="connsiteX2" fmla="*/ 1885507 w 3643424"/>
              <a:gd name="connsiteY2" fmla="*/ 30355 h 551586"/>
              <a:gd name="connsiteX3" fmla="*/ 3643424 w 3643424"/>
              <a:gd name="connsiteY3" fmla="*/ 179211 h 551586"/>
              <a:gd name="connsiteX0" fmla="*/ 0 w 4054550"/>
              <a:gd name="connsiteY0" fmla="*/ 255657 h 571325"/>
              <a:gd name="connsiteX1" fmla="*/ 1020726 w 4054550"/>
              <a:gd name="connsiteY1" fmla="*/ 567545 h 571325"/>
              <a:gd name="connsiteX2" fmla="*/ 1885507 w 4054550"/>
              <a:gd name="connsiteY2" fmla="*/ 50094 h 571325"/>
              <a:gd name="connsiteX3" fmla="*/ 4054550 w 4054550"/>
              <a:gd name="connsiteY3" fmla="*/ 21741 h 571325"/>
              <a:gd name="connsiteX0" fmla="*/ 0 w 4054550"/>
              <a:gd name="connsiteY0" fmla="*/ 358007 h 678456"/>
              <a:gd name="connsiteX1" fmla="*/ 1020726 w 4054550"/>
              <a:gd name="connsiteY1" fmla="*/ 669895 h 678456"/>
              <a:gd name="connsiteX2" fmla="*/ 2289544 w 4054550"/>
              <a:gd name="connsiteY2" fmla="*/ 24853 h 678456"/>
              <a:gd name="connsiteX3" fmla="*/ 4054550 w 4054550"/>
              <a:gd name="connsiteY3" fmla="*/ 124091 h 678456"/>
              <a:gd name="connsiteX0" fmla="*/ 0 w 4054550"/>
              <a:gd name="connsiteY0" fmla="*/ 356671 h 656567"/>
              <a:gd name="connsiteX1" fmla="*/ 822251 w 4054550"/>
              <a:gd name="connsiteY1" fmla="*/ 647294 h 656567"/>
              <a:gd name="connsiteX2" fmla="*/ 2289544 w 4054550"/>
              <a:gd name="connsiteY2" fmla="*/ 23517 h 656567"/>
              <a:gd name="connsiteX3" fmla="*/ 4054550 w 4054550"/>
              <a:gd name="connsiteY3" fmla="*/ 122755 h 656567"/>
              <a:gd name="connsiteX0" fmla="*/ 0 w 4054550"/>
              <a:gd name="connsiteY0" fmla="*/ 356671 h 656567"/>
              <a:gd name="connsiteX1" fmla="*/ 822251 w 4054550"/>
              <a:gd name="connsiteY1" fmla="*/ 647294 h 656567"/>
              <a:gd name="connsiteX2" fmla="*/ 2289544 w 4054550"/>
              <a:gd name="connsiteY2" fmla="*/ 23517 h 656567"/>
              <a:gd name="connsiteX3" fmla="*/ 4054550 w 4054550"/>
              <a:gd name="connsiteY3" fmla="*/ 122755 h 656567"/>
              <a:gd name="connsiteX0" fmla="*/ 0 w 4054550"/>
              <a:gd name="connsiteY0" fmla="*/ 355346 h 634814"/>
              <a:gd name="connsiteX1" fmla="*/ 893135 w 4054550"/>
              <a:gd name="connsiteY1" fmla="*/ 624704 h 634814"/>
              <a:gd name="connsiteX2" fmla="*/ 2289544 w 4054550"/>
              <a:gd name="connsiteY2" fmla="*/ 22192 h 634814"/>
              <a:gd name="connsiteX3" fmla="*/ 4054550 w 4054550"/>
              <a:gd name="connsiteY3" fmla="*/ 121430 h 634814"/>
              <a:gd name="connsiteX0" fmla="*/ 0 w 4054550"/>
              <a:gd name="connsiteY0" fmla="*/ 360713 h 640181"/>
              <a:gd name="connsiteX1" fmla="*/ 893135 w 4054550"/>
              <a:gd name="connsiteY1" fmla="*/ 630071 h 640181"/>
              <a:gd name="connsiteX2" fmla="*/ 2289544 w 4054550"/>
              <a:gd name="connsiteY2" fmla="*/ 27559 h 640181"/>
              <a:gd name="connsiteX3" fmla="*/ 4054550 w 4054550"/>
              <a:gd name="connsiteY3" fmla="*/ 126797 h 640181"/>
              <a:gd name="connsiteX0" fmla="*/ 0 w 3990755"/>
              <a:gd name="connsiteY0" fmla="*/ 363799 h 1760208"/>
              <a:gd name="connsiteX1" fmla="*/ 893135 w 3990755"/>
              <a:gd name="connsiteY1" fmla="*/ 633157 h 1760208"/>
              <a:gd name="connsiteX2" fmla="*/ 2289544 w 3990755"/>
              <a:gd name="connsiteY2" fmla="*/ 30645 h 1760208"/>
              <a:gd name="connsiteX3" fmla="*/ 3990755 w 3990755"/>
              <a:gd name="connsiteY3" fmla="*/ 1760208 h 1760208"/>
              <a:gd name="connsiteX0" fmla="*/ 0 w 3990755"/>
              <a:gd name="connsiteY0" fmla="*/ 0 h 1684817"/>
              <a:gd name="connsiteX1" fmla="*/ 893135 w 3990755"/>
              <a:gd name="connsiteY1" fmla="*/ 269358 h 1684817"/>
              <a:gd name="connsiteX2" fmla="*/ 2424223 w 3990755"/>
              <a:gd name="connsiteY2" fmla="*/ 1637414 h 1684817"/>
              <a:gd name="connsiteX3" fmla="*/ 3990755 w 3990755"/>
              <a:gd name="connsiteY3" fmla="*/ 1396409 h 1684817"/>
              <a:gd name="connsiteX0" fmla="*/ 0 w 3990755"/>
              <a:gd name="connsiteY0" fmla="*/ 0 h 1659684"/>
              <a:gd name="connsiteX1" fmla="*/ 971107 w 3990755"/>
              <a:gd name="connsiteY1" fmla="*/ 715925 h 1659684"/>
              <a:gd name="connsiteX2" fmla="*/ 2424223 w 3990755"/>
              <a:gd name="connsiteY2" fmla="*/ 1637414 h 1659684"/>
              <a:gd name="connsiteX3" fmla="*/ 3990755 w 3990755"/>
              <a:gd name="connsiteY3" fmla="*/ 1396409 h 1659684"/>
              <a:gd name="connsiteX0" fmla="*/ 0 w 3997843"/>
              <a:gd name="connsiteY0" fmla="*/ 0 h 1656948"/>
              <a:gd name="connsiteX1" fmla="*/ 971107 w 3997843"/>
              <a:gd name="connsiteY1" fmla="*/ 715925 h 1656948"/>
              <a:gd name="connsiteX2" fmla="*/ 2424223 w 3997843"/>
              <a:gd name="connsiteY2" fmla="*/ 1637414 h 1656948"/>
              <a:gd name="connsiteX3" fmla="*/ 3997843 w 3997843"/>
              <a:gd name="connsiteY3" fmla="*/ 1368056 h 1656948"/>
              <a:gd name="connsiteX0" fmla="*/ 0 w 5330456"/>
              <a:gd name="connsiteY0" fmla="*/ 117444 h 973406"/>
              <a:gd name="connsiteX1" fmla="*/ 2303720 w 5330456"/>
              <a:gd name="connsiteY1" fmla="*/ 32383 h 973406"/>
              <a:gd name="connsiteX2" fmla="*/ 3756836 w 5330456"/>
              <a:gd name="connsiteY2" fmla="*/ 953872 h 973406"/>
              <a:gd name="connsiteX3" fmla="*/ 5330456 w 5330456"/>
              <a:gd name="connsiteY3" fmla="*/ 684514 h 973406"/>
              <a:gd name="connsiteX0" fmla="*/ 0 w 5330456"/>
              <a:gd name="connsiteY0" fmla="*/ 0 h 1487554"/>
              <a:gd name="connsiteX1" fmla="*/ 1056166 w 5330456"/>
              <a:gd name="connsiteY1" fmla="*/ 1467292 h 1487554"/>
              <a:gd name="connsiteX2" fmla="*/ 3756836 w 5330456"/>
              <a:gd name="connsiteY2" fmla="*/ 836428 h 1487554"/>
              <a:gd name="connsiteX3" fmla="*/ 5330456 w 5330456"/>
              <a:gd name="connsiteY3" fmla="*/ 567070 h 1487554"/>
              <a:gd name="connsiteX0" fmla="*/ 0 w 5330456"/>
              <a:gd name="connsiteY0" fmla="*/ 0 h 1512190"/>
              <a:gd name="connsiteX1" fmla="*/ 1056166 w 5330456"/>
              <a:gd name="connsiteY1" fmla="*/ 1467292 h 1512190"/>
              <a:gd name="connsiteX2" fmla="*/ 3728482 w 5330456"/>
              <a:gd name="connsiteY2" fmla="*/ 1084521 h 1512190"/>
              <a:gd name="connsiteX3" fmla="*/ 5330456 w 5330456"/>
              <a:gd name="connsiteY3" fmla="*/ 567070 h 1512190"/>
              <a:gd name="connsiteX0" fmla="*/ 0 w 5330456"/>
              <a:gd name="connsiteY0" fmla="*/ 0 h 1512190"/>
              <a:gd name="connsiteX1" fmla="*/ 1056166 w 5330456"/>
              <a:gd name="connsiteY1" fmla="*/ 1467292 h 1512190"/>
              <a:gd name="connsiteX2" fmla="*/ 3728482 w 5330456"/>
              <a:gd name="connsiteY2" fmla="*/ 1084521 h 1512190"/>
              <a:gd name="connsiteX3" fmla="*/ 5330456 w 5330456"/>
              <a:gd name="connsiteY3" fmla="*/ 567070 h 1512190"/>
              <a:gd name="connsiteX0" fmla="*/ 0 w 6257382"/>
              <a:gd name="connsiteY0" fmla="*/ 0 h 3455555"/>
              <a:gd name="connsiteX1" fmla="*/ 1983092 w 6257382"/>
              <a:gd name="connsiteY1" fmla="*/ 3289829 h 3455555"/>
              <a:gd name="connsiteX2" fmla="*/ 4655408 w 6257382"/>
              <a:gd name="connsiteY2" fmla="*/ 2907058 h 3455555"/>
              <a:gd name="connsiteX3" fmla="*/ 6257382 w 6257382"/>
              <a:gd name="connsiteY3" fmla="*/ 2389607 h 3455555"/>
              <a:gd name="connsiteX0" fmla="*/ 453554 w 6710936"/>
              <a:gd name="connsiteY0" fmla="*/ 0 h 3272802"/>
              <a:gd name="connsiteX1" fmla="*/ 244591 w 6710936"/>
              <a:gd name="connsiteY1" fmla="*/ 3064360 h 3272802"/>
              <a:gd name="connsiteX2" fmla="*/ 5108962 w 6710936"/>
              <a:gd name="connsiteY2" fmla="*/ 2907058 h 3272802"/>
              <a:gd name="connsiteX3" fmla="*/ 6710936 w 6710936"/>
              <a:gd name="connsiteY3" fmla="*/ 2389607 h 3272802"/>
              <a:gd name="connsiteX0" fmla="*/ 364630 w 6622012"/>
              <a:gd name="connsiteY0" fmla="*/ 0 h 3272802"/>
              <a:gd name="connsiteX1" fmla="*/ 155667 w 6622012"/>
              <a:gd name="connsiteY1" fmla="*/ 3064360 h 3272802"/>
              <a:gd name="connsiteX2" fmla="*/ 5020038 w 6622012"/>
              <a:gd name="connsiteY2" fmla="*/ 2907058 h 3272802"/>
              <a:gd name="connsiteX3" fmla="*/ 6622012 w 6622012"/>
              <a:gd name="connsiteY3" fmla="*/ 2389607 h 3272802"/>
              <a:gd name="connsiteX0" fmla="*/ 510415 w 6767797"/>
              <a:gd name="connsiteY0" fmla="*/ 0 h 3575907"/>
              <a:gd name="connsiteX1" fmla="*/ 301452 w 6767797"/>
              <a:gd name="connsiteY1" fmla="*/ 3064360 h 3575907"/>
              <a:gd name="connsiteX2" fmla="*/ 5165823 w 6767797"/>
              <a:gd name="connsiteY2" fmla="*/ 2907058 h 3575907"/>
              <a:gd name="connsiteX3" fmla="*/ 6767797 w 6767797"/>
              <a:gd name="connsiteY3" fmla="*/ 2389607 h 3575907"/>
              <a:gd name="connsiteX0" fmla="*/ 363318 w 6620700"/>
              <a:gd name="connsiteY0" fmla="*/ 0 h 3299781"/>
              <a:gd name="connsiteX1" fmla="*/ 154355 w 6620700"/>
              <a:gd name="connsiteY1" fmla="*/ 3064360 h 3299781"/>
              <a:gd name="connsiteX2" fmla="*/ 4993674 w 6620700"/>
              <a:gd name="connsiteY2" fmla="*/ 2988477 h 3299781"/>
              <a:gd name="connsiteX3" fmla="*/ 6620700 w 6620700"/>
              <a:gd name="connsiteY3" fmla="*/ 2389607 h 3299781"/>
              <a:gd name="connsiteX0" fmla="*/ 363318 w 5214298"/>
              <a:gd name="connsiteY0" fmla="*/ 0 h 3299781"/>
              <a:gd name="connsiteX1" fmla="*/ 154355 w 5214298"/>
              <a:gd name="connsiteY1" fmla="*/ 3064360 h 3299781"/>
              <a:gd name="connsiteX2" fmla="*/ 4993674 w 5214298"/>
              <a:gd name="connsiteY2" fmla="*/ 2988477 h 3299781"/>
              <a:gd name="connsiteX3" fmla="*/ 4829478 w 5214298"/>
              <a:gd name="connsiteY3" fmla="*/ 2452237 h 3299781"/>
              <a:gd name="connsiteX0" fmla="*/ 305010 w 4771170"/>
              <a:gd name="connsiteY0" fmla="*/ 0 h 3308856"/>
              <a:gd name="connsiteX1" fmla="*/ 96047 w 4771170"/>
              <a:gd name="connsiteY1" fmla="*/ 3064360 h 3308856"/>
              <a:gd name="connsiteX2" fmla="*/ 3751657 w 4771170"/>
              <a:gd name="connsiteY2" fmla="*/ 3013529 h 3308856"/>
              <a:gd name="connsiteX3" fmla="*/ 4771170 w 4771170"/>
              <a:gd name="connsiteY3" fmla="*/ 2452237 h 3308856"/>
              <a:gd name="connsiteX0" fmla="*/ 238830 w 4704990"/>
              <a:gd name="connsiteY0" fmla="*/ 0 h 3238036"/>
              <a:gd name="connsiteX1" fmla="*/ 98760 w 4704990"/>
              <a:gd name="connsiteY1" fmla="*/ 2957889 h 3238036"/>
              <a:gd name="connsiteX2" fmla="*/ 3685477 w 4704990"/>
              <a:gd name="connsiteY2" fmla="*/ 3013529 h 3238036"/>
              <a:gd name="connsiteX3" fmla="*/ 4704990 w 4704990"/>
              <a:gd name="connsiteY3" fmla="*/ 2452237 h 3238036"/>
              <a:gd name="connsiteX0" fmla="*/ 264317 w 4730477"/>
              <a:gd name="connsiteY0" fmla="*/ 0 h 3193364"/>
              <a:gd name="connsiteX1" fmla="*/ 124247 w 4730477"/>
              <a:gd name="connsiteY1" fmla="*/ 2957889 h 3193364"/>
              <a:gd name="connsiteX2" fmla="*/ 3710964 w 4730477"/>
              <a:gd name="connsiteY2" fmla="*/ 3013529 h 3193364"/>
              <a:gd name="connsiteX3" fmla="*/ 4730477 w 4730477"/>
              <a:gd name="connsiteY3" fmla="*/ 2452237 h 3193364"/>
              <a:gd name="connsiteX0" fmla="*/ 216687 w 4682847"/>
              <a:gd name="connsiteY0" fmla="*/ 0 h 3193364"/>
              <a:gd name="connsiteX1" fmla="*/ 126721 w 4682847"/>
              <a:gd name="connsiteY1" fmla="*/ 2957889 h 3193364"/>
              <a:gd name="connsiteX2" fmla="*/ 3663334 w 4682847"/>
              <a:gd name="connsiteY2" fmla="*/ 3013529 h 3193364"/>
              <a:gd name="connsiteX3" fmla="*/ 4682847 w 4682847"/>
              <a:gd name="connsiteY3" fmla="*/ 2452237 h 3193364"/>
              <a:gd name="connsiteX0" fmla="*/ 157296 w 4623456"/>
              <a:gd name="connsiteY0" fmla="*/ 0 h 3143916"/>
              <a:gd name="connsiteX1" fmla="*/ 129960 w 4623456"/>
              <a:gd name="connsiteY1" fmla="*/ 2863944 h 3143916"/>
              <a:gd name="connsiteX2" fmla="*/ 3603943 w 4623456"/>
              <a:gd name="connsiteY2" fmla="*/ 3013529 h 3143916"/>
              <a:gd name="connsiteX3" fmla="*/ 4623456 w 4623456"/>
              <a:gd name="connsiteY3" fmla="*/ 2452237 h 3143916"/>
              <a:gd name="connsiteX0" fmla="*/ 127666 w 4593826"/>
              <a:gd name="connsiteY0" fmla="*/ 0 h 3143916"/>
              <a:gd name="connsiteX1" fmla="*/ 131645 w 4593826"/>
              <a:gd name="connsiteY1" fmla="*/ 2863944 h 3143916"/>
              <a:gd name="connsiteX2" fmla="*/ 3574313 w 4593826"/>
              <a:gd name="connsiteY2" fmla="*/ 3013529 h 3143916"/>
              <a:gd name="connsiteX3" fmla="*/ 4593826 w 4593826"/>
              <a:gd name="connsiteY3" fmla="*/ 2452237 h 3143916"/>
              <a:gd name="connsiteX0" fmla="*/ 91597 w 4557757"/>
              <a:gd name="connsiteY0" fmla="*/ 0 h 3129092"/>
              <a:gd name="connsiteX1" fmla="*/ 95576 w 4557757"/>
              <a:gd name="connsiteY1" fmla="*/ 2863944 h 3129092"/>
              <a:gd name="connsiteX2" fmla="*/ 3344090 w 4557757"/>
              <a:gd name="connsiteY2" fmla="*/ 2900795 h 3129092"/>
              <a:gd name="connsiteX3" fmla="*/ 4557757 w 4557757"/>
              <a:gd name="connsiteY3" fmla="*/ 2452237 h 3129092"/>
              <a:gd name="connsiteX0" fmla="*/ 145613 w 4611773"/>
              <a:gd name="connsiteY0" fmla="*/ 0 h 3121216"/>
              <a:gd name="connsiteX1" fmla="*/ 93225 w 4611773"/>
              <a:gd name="connsiteY1" fmla="*/ 2851418 h 3121216"/>
              <a:gd name="connsiteX2" fmla="*/ 3398106 w 4611773"/>
              <a:gd name="connsiteY2" fmla="*/ 2900795 h 3121216"/>
              <a:gd name="connsiteX3" fmla="*/ 4611773 w 4611773"/>
              <a:gd name="connsiteY3" fmla="*/ 2452237 h 312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1773" h="3121216">
                <a:moveTo>
                  <a:pt x="145613" y="0"/>
                </a:moveTo>
                <a:cubicBezTo>
                  <a:pt x="1614136" y="722455"/>
                  <a:pt x="-448857" y="2367952"/>
                  <a:pt x="93225" y="2851418"/>
                </a:cubicBezTo>
                <a:cubicBezTo>
                  <a:pt x="635307" y="3334884"/>
                  <a:pt x="2685724" y="3050832"/>
                  <a:pt x="3398106" y="2900795"/>
                </a:cubicBezTo>
                <a:cubicBezTo>
                  <a:pt x="4110488" y="2750758"/>
                  <a:pt x="4212462" y="2577465"/>
                  <a:pt x="4611773" y="2452237"/>
                </a:cubicBezTo>
              </a:path>
            </a:pathLst>
          </a:custGeom>
          <a:noFill/>
          <a:ln w="15875">
            <a:solidFill>
              <a:schemeClr val="bg2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4E3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ED9CF71-B333-60B2-7105-3768E481EE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0893">
            <a:off x="6331865" y="5270166"/>
            <a:ext cx="480133" cy="144040"/>
          </a:xfrm>
          <a:prstGeom prst="rect">
            <a:avLst/>
          </a:prstGeom>
          <a:effectLst>
            <a:glow rad="63500">
              <a:schemeClr val="accent6">
                <a:satMod val="175000"/>
                <a:alpha val="20000"/>
              </a:schemeClr>
            </a:glow>
          </a:effectLst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D7A7220C-210B-B501-E3B1-C31E65B568F5}"/>
              </a:ext>
            </a:extLst>
          </p:cNvPr>
          <p:cNvGrpSpPr/>
          <p:nvPr/>
        </p:nvGrpSpPr>
        <p:grpSpPr>
          <a:xfrm rot="702007">
            <a:off x="6571776" y="4354945"/>
            <a:ext cx="1566256" cy="667738"/>
            <a:chOff x="6475227" y="4382100"/>
            <a:chExt cx="2838522" cy="1375155"/>
          </a:xfrm>
        </p:grpSpPr>
        <p:sp>
          <p:nvSpPr>
            <p:cNvPr id="100" name="Arc 99">
              <a:extLst>
                <a:ext uri="{FF2B5EF4-FFF2-40B4-BE49-F238E27FC236}">
                  <a16:creationId xmlns:a16="http://schemas.microsoft.com/office/drawing/2014/main" id="{D7D6E165-CC45-981C-4817-CA2FC1A09CBB}"/>
                </a:ext>
              </a:extLst>
            </p:cNvPr>
            <p:cNvSpPr/>
            <p:nvPr/>
          </p:nvSpPr>
          <p:spPr>
            <a:xfrm rot="3812168">
              <a:off x="7026765" y="4587339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Arc 100">
              <a:extLst>
                <a:ext uri="{FF2B5EF4-FFF2-40B4-BE49-F238E27FC236}">
                  <a16:creationId xmlns:a16="http://schemas.microsoft.com/office/drawing/2014/main" id="{396045A8-3732-C8E0-95F3-9EFFE24FF9F4}"/>
                </a:ext>
              </a:extLst>
            </p:cNvPr>
            <p:cNvSpPr/>
            <p:nvPr/>
          </p:nvSpPr>
          <p:spPr>
            <a:xfrm rot="3812168">
              <a:off x="7167905" y="4635390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Arc 101">
              <a:extLst>
                <a:ext uri="{FF2B5EF4-FFF2-40B4-BE49-F238E27FC236}">
                  <a16:creationId xmlns:a16="http://schemas.microsoft.com/office/drawing/2014/main" id="{ED3D48E4-BBCD-9528-7125-89E3A365A013}"/>
                </a:ext>
              </a:extLst>
            </p:cNvPr>
            <p:cNvSpPr/>
            <p:nvPr/>
          </p:nvSpPr>
          <p:spPr>
            <a:xfrm rot="3812168">
              <a:off x="7309046" y="4683441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Arc 102">
              <a:extLst>
                <a:ext uri="{FF2B5EF4-FFF2-40B4-BE49-F238E27FC236}">
                  <a16:creationId xmlns:a16="http://schemas.microsoft.com/office/drawing/2014/main" id="{D2249B14-FF34-6E21-0F36-485E6F737DDF}"/>
                </a:ext>
              </a:extLst>
            </p:cNvPr>
            <p:cNvSpPr/>
            <p:nvPr/>
          </p:nvSpPr>
          <p:spPr>
            <a:xfrm rot="3812168">
              <a:off x="7450186" y="4731493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Arc 103">
              <a:extLst>
                <a:ext uri="{FF2B5EF4-FFF2-40B4-BE49-F238E27FC236}">
                  <a16:creationId xmlns:a16="http://schemas.microsoft.com/office/drawing/2014/main" id="{621BE183-8EF5-BEA1-D380-9A4F0E9F46B2}"/>
                </a:ext>
              </a:extLst>
            </p:cNvPr>
            <p:cNvSpPr/>
            <p:nvPr/>
          </p:nvSpPr>
          <p:spPr>
            <a:xfrm rot="3812168">
              <a:off x="7591327" y="4779545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Arc 104">
              <a:extLst>
                <a:ext uri="{FF2B5EF4-FFF2-40B4-BE49-F238E27FC236}">
                  <a16:creationId xmlns:a16="http://schemas.microsoft.com/office/drawing/2014/main" id="{D02B5BDE-E512-0EB8-B429-D9222097FD05}"/>
                </a:ext>
              </a:extLst>
            </p:cNvPr>
            <p:cNvSpPr/>
            <p:nvPr/>
          </p:nvSpPr>
          <p:spPr>
            <a:xfrm rot="3812168">
              <a:off x="7732467" y="4827597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Arc 105">
              <a:extLst>
                <a:ext uri="{FF2B5EF4-FFF2-40B4-BE49-F238E27FC236}">
                  <a16:creationId xmlns:a16="http://schemas.microsoft.com/office/drawing/2014/main" id="{4F7B404E-1B76-A245-4C77-AEE4820B28B0}"/>
                </a:ext>
              </a:extLst>
            </p:cNvPr>
            <p:cNvSpPr/>
            <p:nvPr/>
          </p:nvSpPr>
          <p:spPr>
            <a:xfrm rot="3812168">
              <a:off x="7873608" y="4875648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Arc 106">
              <a:extLst>
                <a:ext uri="{FF2B5EF4-FFF2-40B4-BE49-F238E27FC236}">
                  <a16:creationId xmlns:a16="http://schemas.microsoft.com/office/drawing/2014/main" id="{732DDA6D-7EB0-3B68-C1BA-C640419645CD}"/>
                </a:ext>
              </a:extLst>
            </p:cNvPr>
            <p:cNvSpPr/>
            <p:nvPr/>
          </p:nvSpPr>
          <p:spPr>
            <a:xfrm rot="3812168">
              <a:off x="8014748" y="4923701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Arc 107">
              <a:extLst>
                <a:ext uri="{FF2B5EF4-FFF2-40B4-BE49-F238E27FC236}">
                  <a16:creationId xmlns:a16="http://schemas.microsoft.com/office/drawing/2014/main" id="{8585F984-99D6-DB9D-41C9-5085145DAED3}"/>
                </a:ext>
              </a:extLst>
            </p:cNvPr>
            <p:cNvSpPr/>
            <p:nvPr/>
          </p:nvSpPr>
          <p:spPr>
            <a:xfrm rot="3812168">
              <a:off x="8155888" y="4971753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Arc 108">
              <a:extLst>
                <a:ext uri="{FF2B5EF4-FFF2-40B4-BE49-F238E27FC236}">
                  <a16:creationId xmlns:a16="http://schemas.microsoft.com/office/drawing/2014/main" id="{AD91C8F5-4169-834C-963E-68000883ECE9}"/>
                </a:ext>
              </a:extLst>
            </p:cNvPr>
            <p:cNvSpPr/>
            <p:nvPr/>
          </p:nvSpPr>
          <p:spPr>
            <a:xfrm rot="3812168">
              <a:off x="8297029" y="5019804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Arc 109">
              <a:extLst>
                <a:ext uri="{FF2B5EF4-FFF2-40B4-BE49-F238E27FC236}">
                  <a16:creationId xmlns:a16="http://schemas.microsoft.com/office/drawing/2014/main" id="{CCA7A9D9-81A7-3362-8673-86D8107A7FC0}"/>
                </a:ext>
              </a:extLst>
            </p:cNvPr>
            <p:cNvSpPr/>
            <p:nvPr/>
          </p:nvSpPr>
          <p:spPr>
            <a:xfrm rot="3812168">
              <a:off x="8438170" y="5067855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Arc 110">
              <a:extLst>
                <a:ext uri="{FF2B5EF4-FFF2-40B4-BE49-F238E27FC236}">
                  <a16:creationId xmlns:a16="http://schemas.microsoft.com/office/drawing/2014/main" id="{D3E3571E-0574-F859-58F4-19AB4EC20512}"/>
                </a:ext>
              </a:extLst>
            </p:cNvPr>
            <p:cNvSpPr/>
            <p:nvPr/>
          </p:nvSpPr>
          <p:spPr>
            <a:xfrm rot="3812168">
              <a:off x="8579310" y="5115907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Arc 111">
              <a:extLst>
                <a:ext uri="{FF2B5EF4-FFF2-40B4-BE49-F238E27FC236}">
                  <a16:creationId xmlns:a16="http://schemas.microsoft.com/office/drawing/2014/main" id="{8DB48EE9-71FF-428A-1F07-F6C338494838}"/>
                </a:ext>
              </a:extLst>
            </p:cNvPr>
            <p:cNvSpPr/>
            <p:nvPr/>
          </p:nvSpPr>
          <p:spPr>
            <a:xfrm rot="3812168">
              <a:off x="8720453" y="5163959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Arc 112">
              <a:extLst>
                <a:ext uri="{FF2B5EF4-FFF2-40B4-BE49-F238E27FC236}">
                  <a16:creationId xmlns:a16="http://schemas.microsoft.com/office/drawing/2014/main" id="{FF22174B-9493-DDF9-1C4E-1D1E23442D9E}"/>
                </a:ext>
              </a:extLst>
            </p:cNvPr>
            <p:cNvSpPr/>
            <p:nvPr/>
          </p:nvSpPr>
          <p:spPr>
            <a:xfrm rot="3812168">
              <a:off x="6885627" y="4539279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Arc 113">
              <a:extLst>
                <a:ext uri="{FF2B5EF4-FFF2-40B4-BE49-F238E27FC236}">
                  <a16:creationId xmlns:a16="http://schemas.microsoft.com/office/drawing/2014/main" id="{FE1392AE-9C3F-6A7E-C505-79AD6C2AF7D3}"/>
                </a:ext>
              </a:extLst>
            </p:cNvPr>
            <p:cNvSpPr/>
            <p:nvPr/>
          </p:nvSpPr>
          <p:spPr>
            <a:xfrm rot="3812168">
              <a:off x="6744487" y="4491227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Arc 114">
              <a:extLst>
                <a:ext uri="{FF2B5EF4-FFF2-40B4-BE49-F238E27FC236}">
                  <a16:creationId xmlns:a16="http://schemas.microsoft.com/office/drawing/2014/main" id="{D02352B9-E160-46A7-9C8F-FCE677971351}"/>
                </a:ext>
              </a:extLst>
            </p:cNvPr>
            <p:cNvSpPr/>
            <p:nvPr/>
          </p:nvSpPr>
          <p:spPr>
            <a:xfrm rot="3812168">
              <a:off x="6603346" y="4443174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Arc 115">
              <a:extLst>
                <a:ext uri="{FF2B5EF4-FFF2-40B4-BE49-F238E27FC236}">
                  <a16:creationId xmlns:a16="http://schemas.microsoft.com/office/drawing/2014/main" id="{84ADB1DD-6784-9A53-BAEA-B8FFFEEC91BF}"/>
                </a:ext>
              </a:extLst>
            </p:cNvPr>
            <p:cNvSpPr/>
            <p:nvPr/>
          </p:nvSpPr>
          <p:spPr>
            <a:xfrm rot="3812168">
              <a:off x="6462206" y="4395121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F4ADA5CE-8976-4C46-014B-1D4B3CFAB24E}"/>
              </a:ext>
            </a:extLst>
          </p:cNvPr>
          <p:cNvSpPr/>
          <p:nvPr/>
        </p:nvSpPr>
        <p:spPr>
          <a:xfrm>
            <a:off x="1993045" y="2945849"/>
            <a:ext cx="4378478" cy="2835099"/>
          </a:xfrm>
          <a:custGeom>
            <a:avLst/>
            <a:gdLst>
              <a:gd name="connsiteX0" fmla="*/ 0 w 3997842"/>
              <a:gd name="connsiteY0" fmla="*/ 56728 h 375208"/>
              <a:gd name="connsiteX1" fmla="*/ 1020726 w 3997842"/>
              <a:gd name="connsiteY1" fmla="*/ 368616 h 375208"/>
              <a:gd name="connsiteX2" fmla="*/ 1729563 w 3997842"/>
              <a:gd name="connsiteY2" fmla="*/ 248114 h 375208"/>
              <a:gd name="connsiteX3" fmla="*/ 3643424 w 3997842"/>
              <a:gd name="connsiteY3" fmla="*/ 21 h 375208"/>
              <a:gd name="connsiteX4" fmla="*/ 3997842 w 3997842"/>
              <a:gd name="connsiteY4" fmla="*/ 262291 h 375208"/>
              <a:gd name="connsiteX0" fmla="*/ 0 w 3997842"/>
              <a:gd name="connsiteY0" fmla="*/ 216909 h 532577"/>
              <a:gd name="connsiteX1" fmla="*/ 1020726 w 3997842"/>
              <a:gd name="connsiteY1" fmla="*/ 528797 h 532577"/>
              <a:gd name="connsiteX2" fmla="*/ 1885507 w 3997842"/>
              <a:gd name="connsiteY2" fmla="*/ 11346 h 532577"/>
              <a:gd name="connsiteX3" fmla="*/ 3643424 w 3997842"/>
              <a:gd name="connsiteY3" fmla="*/ 160202 h 532577"/>
              <a:gd name="connsiteX4" fmla="*/ 3997842 w 3997842"/>
              <a:gd name="connsiteY4" fmla="*/ 422472 h 532577"/>
              <a:gd name="connsiteX0" fmla="*/ 0 w 3997842"/>
              <a:gd name="connsiteY0" fmla="*/ 235918 h 551586"/>
              <a:gd name="connsiteX1" fmla="*/ 1020726 w 3997842"/>
              <a:gd name="connsiteY1" fmla="*/ 547806 h 551586"/>
              <a:gd name="connsiteX2" fmla="*/ 1885507 w 3997842"/>
              <a:gd name="connsiteY2" fmla="*/ 30355 h 551586"/>
              <a:gd name="connsiteX3" fmla="*/ 3643424 w 3997842"/>
              <a:gd name="connsiteY3" fmla="*/ 179211 h 551586"/>
              <a:gd name="connsiteX4" fmla="*/ 3997842 w 3997842"/>
              <a:gd name="connsiteY4" fmla="*/ 441481 h 551586"/>
              <a:gd name="connsiteX0" fmla="*/ 0 w 3643424"/>
              <a:gd name="connsiteY0" fmla="*/ 235918 h 551586"/>
              <a:gd name="connsiteX1" fmla="*/ 1020726 w 3643424"/>
              <a:gd name="connsiteY1" fmla="*/ 547806 h 551586"/>
              <a:gd name="connsiteX2" fmla="*/ 1885507 w 3643424"/>
              <a:gd name="connsiteY2" fmla="*/ 30355 h 551586"/>
              <a:gd name="connsiteX3" fmla="*/ 3643424 w 3643424"/>
              <a:gd name="connsiteY3" fmla="*/ 179211 h 551586"/>
              <a:gd name="connsiteX0" fmla="*/ 0 w 4054550"/>
              <a:gd name="connsiteY0" fmla="*/ 255657 h 571325"/>
              <a:gd name="connsiteX1" fmla="*/ 1020726 w 4054550"/>
              <a:gd name="connsiteY1" fmla="*/ 567545 h 571325"/>
              <a:gd name="connsiteX2" fmla="*/ 1885507 w 4054550"/>
              <a:gd name="connsiteY2" fmla="*/ 50094 h 571325"/>
              <a:gd name="connsiteX3" fmla="*/ 4054550 w 4054550"/>
              <a:gd name="connsiteY3" fmla="*/ 21741 h 571325"/>
              <a:gd name="connsiteX0" fmla="*/ 0 w 4054550"/>
              <a:gd name="connsiteY0" fmla="*/ 358007 h 678456"/>
              <a:gd name="connsiteX1" fmla="*/ 1020726 w 4054550"/>
              <a:gd name="connsiteY1" fmla="*/ 669895 h 678456"/>
              <a:gd name="connsiteX2" fmla="*/ 2289544 w 4054550"/>
              <a:gd name="connsiteY2" fmla="*/ 24853 h 678456"/>
              <a:gd name="connsiteX3" fmla="*/ 4054550 w 4054550"/>
              <a:gd name="connsiteY3" fmla="*/ 124091 h 678456"/>
              <a:gd name="connsiteX0" fmla="*/ 0 w 4054550"/>
              <a:gd name="connsiteY0" fmla="*/ 356671 h 656567"/>
              <a:gd name="connsiteX1" fmla="*/ 822251 w 4054550"/>
              <a:gd name="connsiteY1" fmla="*/ 647294 h 656567"/>
              <a:gd name="connsiteX2" fmla="*/ 2289544 w 4054550"/>
              <a:gd name="connsiteY2" fmla="*/ 23517 h 656567"/>
              <a:gd name="connsiteX3" fmla="*/ 4054550 w 4054550"/>
              <a:gd name="connsiteY3" fmla="*/ 122755 h 656567"/>
              <a:gd name="connsiteX0" fmla="*/ 0 w 4054550"/>
              <a:gd name="connsiteY0" fmla="*/ 356671 h 656567"/>
              <a:gd name="connsiteX1" fmla="*/ 822251 w 4054550"/>
              <a:gd name="connsiteY1" fmla="*/ 647294 h 656567"/>
              <a:gd name="connsiteX2" fmla="*/ 2289544 w 4054550"/>
              <a:gd name="connsiteY2" fmla="*/ 23517 h 656567"/>
              <a:gd name="connsiteX3" fmla="*/ 4054550 w 4054550"/>
              <a:gd name="connsiteY3" fmla="*/ 122755 h 656567"/>
              <a:gd name="connsiteX0" fmla="*/ 0 w 4054550"/>
              <a:gd name="connsiteY0" fmla="*/ 355346 h 634814"/>
              <a:gd name="connsiteX1" fmla="*/ 893135 w 4054550"/>
              <a:gd name="connsiteY1" fmla="*/ 624704 h 634814"/>
              <a:gd name="connsiteX2" fmla="*/ 2289544 w 4054550"/>
              <a:gd name="connsiteY2" fmla="*/ 22192 h 634814"/>
              <a:gd name="connsiteX3" fmla="*/ 4054550 w 4054550"/>
              <a:gd name="connsiteY3" fmla="*/ 121430 h 634814"/>
              <a:gd name="connsiteX0" fmla="*/ 0 w 4054550"/>
              <a:gd name="connsiteY0" fmla="*/ 360713 h 640181"/>
              <a:gd name="connsiteX1" fmla="*/ 893135 w 4054550"/>
              <a:gd name="connsiteY1" fmla="*/ 630071 h 640181"/>
              <a:gd name="connsiteX2" fmla="*/ 2289544 w 4054550"/>
              <a:gd name="connsiteY2" fmla="*/ 27559 h 640181"/>
              <a:gd name="connsiteX3" fmla="*/ 4054550 w 4054550"/>
              <a:gd name="connsiteY3" fmla="*/ 126797 h 640181"/>
              <a:gd name="connsiteX0" fmla="*/ 0 w 3990755"/>
              <a:gd name="connsiteY0" fmla="*/ 363799 h 1760208"/>
              <a:gd name="connsiteX1" fmla="*/ 893135 w 3990755"/>
              <a:gd name="connsiteY1" fmla="*/ 633157 h 1760208"/>
              <a:gd name="connsiteX2" fmla="*/ 2289544 w 3990755"/>
              <a:gd name="connsiteY2" fmla="*/ 30645 h 1760208"/>
              <a:gd name="connsiteX3" fmla="*/ 3990755 w 3990755"/>
              <a:gd name="connsiteY3" fmla="*/ 1760208 h 1760208"/>
              <a:gd name="connsiteX0" fmla="*/ 0 w 3990755"/>
              <a:gd name="connsiteY0" fmla="*/ 0 h 1684817"/>
              <a:gd name="connsiteX1" fmla="*/ 893135 w 3990755"/>
              <a:gd name="connsiteY1" fmla="*/ 269358 h 1684817"/>
              <a:gd name="connsiteX2" fmla="*/ 2424223 w 3990755"/>
              <a:gd name="connsiteY2" fmla="*/ 1637414 h 1684817"/>
              <a:gd name="connsiteX3" fmla="*/ 3990755 w 3990755"/>
              <a:gd name="connsiteY3" fmla="*/ 1396409 h 1684817"/>
              <a:gd name="connsiteX0" fmla="*/ 0 w 3990755"/>
              <a:gd name="connsiteY0" fmla="*/ 0 h 1659684"/>
              <a:gd name="connsiteX1" fmla="*/ 971107 w 3990755"/>
              <a:gd name="connsiteY1" fmla="*/ 715925 h 1659684"/>
              <a:gd name="connsiteX2" fmla="*/ 2424223 w 3990755"/>
              <a:gd name="connsiteY2" fmla="*/ 1637414 h 1659684"/>
              <a:gd name="connsiteX3" fmla="*/ 3990755 w 3990755"/>
              <a:gd name="connsiteY3" fmla="*/ 1396409 h 1659684"/>
              <a:gd name="connsiteX0" fmla="*/ 0 w 3997843"/>
              <a:gd name="connsiteY0" fmla="*/ 0 h 1656948"/>
              <a:gd name="connsiteX1" fmla="*/ 971107 w 3997843"/>
              <a:gd name="connsiteY1" fmla="*/ 715925 h 1656948"/>
              <a:gd name="connsiteX2" fmla="*/ 2424223 w 3997843"/>
              <a:gd name="connsiteY2" fmla="*/ 1637414 h 1656948"/>
              <a:gd name="connsiteX3" fmla="*/ 3997843 w 3997843"/>
              <a:gd name="connsiteY3" fmla="*/ 1368056 h 1656948"/>
              <a:gd name="connsiteX0" fmla="*/ 0 w 5330456"/>
              <a:gd name="connsiteY0" fmla="*/ 117444 h 973406"/>
              <a:gd name="connsiteX1" fmla="*/ 2303720 w 5330456"/>
              <a:gd name="connsiteY1" fmla="*/ 32383 h 973406"/>
              <a:gd name="connsiteX2" fmla="*/ 3756836 w 5330456"/>
              <a:gd name="connsiteY2" fmla="*/ 953872 h 973406"/>
              <a:gd name="connsiteX3" fmla="*/ 5330456 w 5330456"/>
              <a:gd name="connsiteY3" fmla="*/ 684514 h 973406"/>
              <a:gd name="connsiteX0" fmla="*/ 0 w 5330456"/>
              <a:gd name="connsiteY0" fmla="*/ 0 h 1487554"/>
              <a:gd name="connsiteX1" fmla="*/ 1056166 w 5330456"/>
              <a:gd name="connsiteY1" fmla="*/ 1467292 h 1487554"/>
              <a:gd name="connsiteX2" fmla="*/ 3756836 w 5330456"/>
              <a:gd name="connsiteY2" fmla="*/ 836428 h 1487554"/>
              <a:gd name="connsiteX3" fmla="*/ 5330456 w 5330456"/>
              <a:gd name="connsiteY3" fmla="*/ 567070 h 1487554"/>
              <a:gd name="connsiteX0" fmla="*/ 0 w 5330456"/>
              <a:gd name="connsiteY0" fmla="*/ 0 h 1512190"/>
              <a:gd name="connsiteX1" fmla="*/ 1056166 w 5330456"/>
              <a:gd name="connsiteY1" fmla="*/ 1467292 h 1512190"/>
              <a:gd name="connsiteX2" fmla="*/ 3728482 w 5330456"/>
              <a:gd name="connsiteY2" fmla="*/ 1084521 h 1512190"/>
              <a:gd name="connsiteX3" fmla="*/ 5330456 w 5330456"/>
              <a:gd name="connsiteY3" fmla="*/ 567070 h 1512190"/>
              <a:gd name="connsiteX0" fmla="*/ 0 w 5330456"/>
              <a:gd name="connsiteY0" fmla="*/ 0 h 1512190"/>
              <a:gd name="connsiteX1" fmla="*/ 1056166 w 5330456"/>
              <a:gd name="connsiteY1" fmla="*/ 1467292 h 1512190"/>
              <a:gd name="connsiteX2" fmla="*/ 3728482 w 5330456"/>
              <a:gd name="connsiteY2" fmla="*/ 1084521 h 1512190"/>
              <a:gd name="connsiteX3" fmla="*/ 5330456 w 5330456"/>
              <a:gd name="connsiteY3" fmla="*/ 567070 h 1512190"/>
              <a:gd name="connsiteX0" fmla="*/ 0 w 6257382"/>
              <a:gd name="connsiteY0" fmla="*/ 0 h 3455555"/>
              <a:gd name="connsiteX1" fmla="*/ 1983092 w 6257382"/>
              <a:gd name="connsiteY1" fmla="*/ 3289829 h 3455555"/>
              <a:gd name="connsiteX2" fmla="*/ 4655408 w 6257382"/>
              <a:gd name="connsiteY2" fmla="*/ 2907058 h 3455555"/>
              <a:gd name="connsiteX3" fmla="*/ 6257382 w 6257382"/>
              <a:gd name="connsiteY3" fmla="*/ 2389607 h 3455555"/>
              <a:gd name="connsiteX0" fmla="*/ 453554 w 6710936"/>
              <a:gd name="connsiteY0" fmla="*/ 0 h 3272802"/>
              <a:gd name="connsiteX1" fmla="*/ 244591 w 6710936"/>
              <a:gd name="connsiteY1" fmla="*/ 3064360 h 3272802"/>
              <a:gd name="connsiteX2" fmla="*/ 5108962 w 6710936"/>
              <a:gd name="connsiteY2" fmla="*/ 2907058 h 3272802"/>
              <a:gd name="connsiteX3" fmla="*/ 6710936 w 6710936"/>
              <a:gd name="connsiteY3" fmla="*/ 2389607 h 3272802"/>
              <a:gd name="connsiteX0" fmla="*/ 364630 w 6622012"/>
              <a:gd name="connsiteY0" fmla="*/ 0 h 3272802"/>
              <a:gd name="connsiteX1" fmla="*/ 155667 w 6622012"/>
              <a:gd name="connsiteY1" fmla="*/ 3064360 h 3272802"/>
              <a:gd name="connsiteX2" fmla="*/ 5020038 w 6622012"/>
              <a:gd name="connsiteY2" fmla="*/ 2907058 h 3272802"/>
              <a:gd name="connsiteX3" fmla="*/ 6622012 w 6622012"/>
              <a:gd name="connsiteY3" fmla="*/ 2389607 h 3272802"/>
              <a:gd name="connsiteX0" fmla="*/ 510415 w 6767797"/>
              <a:gd name="connsiteY0" fmla="*/ 0 h 3575907"/>
              <a:gd name="connsiteX1" fmla="*/ 301452 w 6767797"/>
              <a:gd name="connsiteY1" fmla="*/ 3064360 h 3575907"/>
              <a:gd name="connsiteX2" fmla="*/ 5165823 w 6767797"/>
              <a:gd name="connsiteY2" fmla="*/ 2907058 h 3575907"/>
              <a:gd name="connsiteX3" fmla="*/ 6767797 w 6767797"/>
              <a:gd name="connsiteY3" fmla="*/ 2389607 h 3575907"/>
              <a:gd name="connsiteX0" fmla="*/ 363318 w 6620700"/>
              <a:gd name="connsiteY0" fmla="*/ 0 h 3299781"/>
              <a:gd name="connsiteX1" fmla="*/ 154355 w 6620700"/>
              <a:gd name="connsiteY1" fmla="*/ 3064360 h 3299781"/>
              <a:gd name="connsiteX2" fmla="*/ 4993674 w 6620700"/>
              <a:gd name="connsiteY2" fmla="*/ 2988477 h 3299781"/>
              <a:gd name="connsiteX3" fmla="*/ 6620700 w 6620700"/>
              <a:gd name="connsiteY3" fmla="*/ 2389607 h 3299781"/>
              <a:gd name="connsiteX0" fmla="*/ 363318 w 5214298"/>
              <a:gd name="connsiteY0" fmla="*/ 0 h 3299781"/>
              <a:gd name="connsiteX1" fmla="*/ 154355 w 5214298"/>
              <a:gd name="connsiteY1" fmla="*/ 3064360 h 3299781"/>
              <a:gd name="connsiteX2" fmla="*/ 4993674 w 5214298"/>
              <a:gd name="connsiteY2" fmla="*/ 2988477 h 3299781"/>
              <a:gd name="connsiteX3" fmla="*/ 4829478 w 5214298"/>
              <a:gd name="connsiteY3" fmla="*/ 2452237 h 3299781"/>
              <a:gd name="connsiteX0" fmla="*/ 305010 w 4771170"/>
              <a:gd name="connsiteY0" fmla="*/ 0 h 3308856"/>
              <a:gd name="connsiteX1" fmla="*/ 96047 w 4771170"/>
              <a:gd name="connsiteY1" fmla="*/ 3064360 h 3308856"/>
              <a:gd name="connsiteX2" fmla="*/ 3751657 w 4771170"/>
              <a:gd name="connsiteY2" fmla="*/ 3013529 h 3308856"/>
              <a:gd name="connsiteX3" fmla="*/ 4771170 w 4771170"/>
              <a:gd name="connsiteY3" fmla="*/ 2452237 h 3308856"/>
              <a:gd name="connsiteX0" fmla="*/ 238830 w 4704990"/>
              <a:gd name="connsiteY0" fmla="*/ 0 h 3238036"/>
              <a:gd name="connsiteX1" fmla="*/ 98760 w 4704990"/>
              <a:gd name="connsiteY1" fmla="*/ 2957889 h 3238036"/>
              <a:gd name="connsiteX2" fmla="*/ 3685477 w 4704990"/>
              <a:gd name="connsiteY2" fmla="*/ 3013529 h 3238036"/>
              <a:gd name="connsiteX3" fmla="*/ 4704990 w 4704990"/>
              <a:gd name="connsiteY3" fmla="*/ 2452237 h 3238036"/>
              <a:gd name="connsiteX0" fmla="*/ 264317 w 4730477"/>
              <a:gd name="connsiteY0" fmla="*/ 0 h 3193364"/>
              <a:gd name="connsiteX1" fmla="*/ 124247 w 4730477"/>
              <a:gd name="connsiteY1" fmla="*/ 2957889 h 3193364"/>
              <a:gd name="connsiteX2" fmla="*/ 3710964 w 4730477"/>
              <a:gd name="connsiteY2" fmla="*/ 3013529 h 3193364"/>
              <a:gd name="connsiteX3" fmla="*/ 4730477 w 4730477"/>
              <a:gd name="connsiteY3" fmla="*/ 2452237 h 3193364"/>
              <a:gd name="connsiteX0" fmla="*/ 216687 w 4682847"/>
              <a:gd name="connsiteY0" fmla="*/ 0 h 3193364"/>
              <a:gd name="connsiteX1" fmla="*/ 126721 w 4682847"/>
              <a:gd name="connsiteY1" fmla="*/ 2957889 h 3193364"/>
              <a:gd name="connsiteX2" fmla="*/ 3663334 w 4682847"/>
              <a:gd name="connsiteY2" fmla="*/ 3013529 h 3193364"/>
              <a:gd name="connsiteX3" fmla="*/ 4682847 w 4682847"/>
              <a:gd name="connsiteY3" fmla="*/ 2452237 h 3193364"/>
              <a:gd name="connsiteX0" fmla="*/ 293856 w 4647282"/>
              <a:gd name="connsiteY0" fmla="*/ 0 h 2628180"/>
              <a:gd name="connsiteX1" fmla="*/ 91156 w 4647282"/>
              <a:gd name="connsiteY1" fmla="*/ 2387955 h 2628180"/>
              <a:gd name="connsiteX2" fmla="*/ 3627769 w 4647282"/>
              <a:gd name="connsiteY2" fmla="*/ 2443595 h 2628180"/>
              <a:gd name="connsiteX3" fmla="*/ 4647282 w 4647282"/>
              <a:gd name="connsiteY3" fmla="*/ 1882303 h 2628180"/>
              <a:gd name="connsiteX0" fmla="*/ 0 w 4353426"/>
              <a:gd name="connsiteY0" fmla="*/ 0 h 2760764"/>
              <a:gd name="connsiteX1" fmla="*/ 198133 w 4353426"/>
              <a:gd name="connsiteY1" fmla="*/ 2582108 h 2760764"/>
              <a:gd name="connsiteX2" fmla="*/ 3333913 w 4353426"/>
              <a:gd name="connsiteY2" fmla="*/ 2443595 h 2760764"/>
              <a:gd name="connsiteX3" fmla="*/ 4353426 w 4353426"/>
              <a:gd name="connsiteY3" fmla="*/ 1882303 h 2760764"/>
              <a:gd name="connsiteX0" fmla="*/ 0 w 4353426"/>
              <a:gd name="connsiteY0" fmla="*/ 0 h 2809313"/>
              <a:gd name="connsiteX1" fmla="*/ 110451 w 4353426"/>
              <a:gd name="connsiteY1" fmla="*/ 2644738 h 2809313"/>
              <a:gd name="connsiteX2" fmla="*/ 3333913 w 4353426"/>
              <a:gd name="connsiteY2" fmla="*/ 2443595 h 2809313"/>
              <a:gd name="connsiteX3" fmla="*/ 4353426 w 4353426"/>
              <a:gd name="connsiteY3" fmla="*/ 1882303 h 2809313"/>
              <a:gd name="connsiteX0" fmla="*/ 0 w 4353426"/>
              <a:gd name="connsiteY0" fmla="*/ 0 h 2744126"/>
              <a:gd name="connsiteX1" fmla="*/ 110451 w 4353426"/>
              <a:gd name="connsiteY1" fmla="*/ 2644738 h 2744126"/>
              <a:gd name="connsiteX2" fmla="*/ 2970658 w 4353426"/>
              <a:gd name="connsiteY2" fmla="*/ 2142970 h 2744126"/>
              <a:gd name="connsiteX3" fmla="*/ 4353426 w 4353426"/>
              <a:gd name="connsiteY3" fmla="*/ 1882303 h 2744126"/>
              <a:gd name="connsiteX0" fmla="*/ 0 w 4353426"/>
              <a:gd name="connsiteY0" fmla="*/ 0 h 2810210"/>
              <a:gd name="connsiteX1" fmla="*/ 110451 w 4353426"/>
              <a:gd name="connsiteY1" fmla="*/ 2644738 h 2810210"/>
              <a:gd name="connsiteX2" fmla="*/ 2970658 w 4353426"/>
              <a:gd name="connsiteY2" fmla="*/ 2142970 h 2810210"/>
              <a:gd name="connsiteX3" fmla="*/ 4353426 w 4353426"/>
              <a:gd name="connsiteY3" fmla="*/ 1882303 h 2810210"/>
              <a:gd name="connsiteX0" fmla="*/ 0 w 4353426"/>
              <a:gd name="connsiteY0" fmla="*/ 0 h 2835099"/>
              <a:gd name="connsiteX1" fmla="*/ 110451 w 4353426"/>
              <a:gd name="connsiteY1" fmla="*/ 2644738 h 2835099"/>
              <a:gd name="connsiteX2" fmla="*/ 2776504 w 4353426"/>
              <a:gd name="connsiteY2" fmla="*/ 2218126 h 2835099"/>
              <a:gd name="connsiteX3" fmla="*/ 4353426 w 4353426"/>
              <a:gd name="connsiteY3" fmla="*/ 1882303 h 2835099"/>
              <a:gd name="connsiteX0" fmla="*/ 0 w 4353426"/>
              <a:gd name="connsiteY0" fmla="*/ 0 h 2835099"/>
              <a:gd name="connsiteX1" fmla="*/ 110451 w 4353426"/>
              <a:gd name="connsiteY1" fmla="*/ 2644738 h 2835099"/>
              <a:gd name="connsiteX2" fmla="*/ 2776504 w 4353426"/>
              <a:gd name="connsiteY2" fmla="*/ 2218126 h 2835099"/>
              <a:gd name="connsiteX3" fmla="*/ 4353426 w 4353426"/>
              <a:gd name="connsiteY3" fmla="*/ 1882303 h 2835099"/>
              <a:gd name="connsiteX0" fmla="*/ 0 w 4353426"/>
              <a:gd name="connsiteY0" fmla="*/ 0 h 2835099"/>
              <a:gd name="connsiteX1" fmla="*/ 110451 w 4353426"/>
              <a:gd name="connsiteY1" fmla="*/ 2644738 h 2835099"/>
              <a:gd name="connsiteX2" fmla="*/ 2776504 w 4353426"/>
              <a:gd name="connsiteY2" fmla="*/ 2218126 h 2835099"/>
              <a:gd name="connsiteX3" fmla="*/ 4353426 w 4353426"/>
              <a:gd name="connsiteY3" fmla="*/ 1882303 h 2835099"/>
              <a:gd name="connsiteX0" fmla="*/ 0 w 4378478"/>
              <a:gd name="connsiteY0" fmla="*/ 0 h 2835099"/>
              <a:gd name="connsiteX1" fmla="*/ 110451 w 4378478"/>
              <a:gd name="connsiteY1" fmla="*/ 2644738 h 2835099"/>
              <a:gd name="connsiteX2" fmla="*/ 2776504 w 4378478"/>
              <a:gd name="connsiteY2" fmla="*/ 2218126 h 2835099"/>
              <a:gd name="connsiteX3" fmla="*/ 4378478 w 4378478"/>
              <a:gd name="connsiteY3" fmla="*/ 1888566 h 2835099"/>
              <a:gd name="connsiteX0" fmla="*/ 0 w 4378478"/>
              <a:gd name="connsiteY0" fmla="*/ 0 h 2835099"/>
              <a:gd name="connsiteX1" fmla="*/ 110451 w 4378478"/>
              <a:gd name="connsiteY1" fmla="*/ 2644738 h 2835099"/>
              <a:gd name="connsiteX2" fmla="*/ 2776504 w 4378478"/>
              <a:gd name="connsiteY2" fmla="*/ 2218126 h 2835099"/>
              <a:gd name="connsiteX3" fmla="*/ 4378478 w 4378478"/>
              <a:gd name="connsiteY3" fmla="*/ 1888566 h 2835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8478" h="2835099">
                <a:moveTo>
                  <a:pt x="0" y="0"/>
                </a:moveTo>
                <a:cubicBezTo>
                  <a:pt x="1468523" y="722455"/>
                  <a:pt x="-352300" y="2275050"/>
                  <a:pt x="110451" y="2644738"/>
                </a:cubicBezTo>
                <a:cubicBezTo>
                  <a:pt x="573202" y="3014426"/>
                  <a:pt x="1675815" y="2831626"/>
                  <a:pt x="2776504" y="2218126"/>
                </a:cubicBezTo>
                <a:cubicBezTo>
                  <a:pt x="3407467" y="1855147"/>
                  <a:pt x="3878959" y="1919849"/>
                  <a:pt x="4378478" y="1888566"/>
                </a:cubicBezTo>
              </a:path>
            </a:pathLst>
          </a:custGeom>
          <a:noFill/>
          <a:ln w="15875">
            <a:solidFill>
              <a:schemeClr val="bg2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4E3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A4673F1B-5847-BBB5-C43D-EFB8EA6EA830}"/>
              </a:ext>
            </a:extLst>
          </p:cNvPr>
          <p:cNvSpPr/>
          <p:nvPr/>
        </p:nvSpPr>
        <p:spPr>
          <a:xfrm>
            <a:off x="2002247" y="2948319"/>
            <a:ext cx="4441109" cy="2612824"/>
          </a:xfrm>
          <a:custGeom>
            <a:avLst/>
            <a:gdLst>
              <a:gd name="connsiteX0" fmla="*/ 0 w 3997842"/>
              <a:gd name="connsiteY0" fmla="*/ 56728 h 375208"/>
              <a:gd name="connsiteX1" fmla="*/ 1020726 w 3997842"/>
              <a:gd name="connsiteY1" fmla="*/ 368616 h 375208"/>
              <a:gd name="connsiteX2" fmla="*/ 1729563 w 3997842"/>
              <a:gd name="connsiteY2" fmla="*/ 248114 h 375208"/>
              <a:gd name="connsiteX3" fmla="*/ 3643424 w 3997842"/>
              <a:gd name="connsiteY3" fmla="*/ 21 h 375208"/>
              <a:gd name="connsiteX4" fmla="*/ 3997842 w 3997842"/>
              <a:gd name="connsiteY4" fmla="*/ 262291 h 375208"/>
              <a:gd name="connsiteX0" fmla="*/ 0 w 3997842"/>
              <a:gd name="connsiteY0" fmla="*/ 216909 h 532577"/>
              <a:gd name="connsiteX1" fmla="*/ 1020726 w 3997842"/>
              <a:gd name="connsiteY1" fmla="*/ 528797 h 532577"/>
              <a:gd name="connsiteX2" fmla="*/ 1885507 w 3997842"/>
              <a:gd name="connsiteY2" fmla="*/ 11346 h 532577"/>
              <a:gd name="connsiteX3" fmla="*/ 3643424 w 3997842"/>
              <a:gd name="connsiteY3" fmla="*/ 160202 h 532577"/>
              <a:gd name="connsiteX4" fmla="*/ 3997842 w 3997842"/>
              <a:gd name="connsiteY4" fmla="*/ 422472 h 532577"/>
              <a:gd name="connsiteX0" fmla="*/ 0 w 3997842"/>
              <a:gd name="connsiteY0" fmla="*/ 235918 h 551586"/>
              <a:gd name="connsiteX1" fmla="*/ 1020726 w 3997842"/>
              <a:gd name="connsiteY1" fmla="*/ 547806 h 551586"/>
              <a:gd name="connsiteX2" fmla="*/ 1885507 w 3997842"/>
              <a:gd name="connsiteY2" fmla="*/ 30355 h 551586"/>
              <a:gd name="connsiteX3" fmla="*/ 3643424 w 3997842"/>
              <a:gd name="connsiteY3" fmla="*/ 179211 h 551586"/>
              <a:gd name="connsiteX4" fmla="*/ 3997842 w 3997842"/>
              <a:gd name="connsiteY4" fmla="*/ 441481 h 551586"/>
              <a:gd name="connsiteX0" fmla="*/ 0 w 3643424"/>
              <a:gd name="connsiteY0" fmla="*/ 235918 h 551586"/>
              <a:gd name="connsiteX1" fmla="*/ 1020726 w 3643424"/>
              <a:gd name="connsiteY1" fmla="*/ 547806 h 551586"/>
              <a:gd name="connsiteX2" fmla="*/ 1885507 w 3643424"/>
              <a:gd name="connsiteY2" fmla="*/ 30355 h 551586"/>
              <a:gd name="connsiteX3" fmla="*/ 3643424 w 3643424"/>
              <a:gd name="connsiteY3" fmla="*/ 179211 h 551586"/>
              <a:gd name="connsiteX0" fmla="*/ 0 w 4054550"/>
              <a:gd name="connsiteY0" fmla="*/ 255657 h 571325"/>
              <a:gd name="connsiteX1" fmla="*/ 1020726 w 4054550"/>
              <a:gd name="connsiteY1" fmla="*/ 567545 h 571325"/>
              <a:gd name="connsiteX2" fmla="*/ 1885507 w 4054550"/>
              <a:gd name="connsiteY2" fmla="*/ 50094 h 571325"/>
              <a:gd name="connsiteX3" fmla="*/ 4054550 w 4054550"/>
              <a:gd name="connsiteY3" fmla="*/ 21741 h 571325"/>
              <a:gd name="connsiteX0" fmla="*/ 0 w 4054550"/>
              <a:gd name="connsiteY0" fmla="*/ 358007 h 678456"/>
              <a:gd name="connsiteX1" fmla="*/ 1020726 w 4054550"/>
              <a:gd name="connsiteY1" fmla="*/ 669895 h 678456"/>
              <a:gd name="connsiteX2" fmla="*/ 2289544 w 4054550"/>
              <a:gd name="connsiteY2" fmla="*/ 24853 h 678456"/>
              <a:gd name="connsiteX3" fmla="*/ 4054550 w 4054550"/>
              <a:gd name="connsiteY3" fmla="*/ 124091 h 678456"/>
              <a:gd name="connsiteX0" fmla="*/ 0 w 4054550"/>
              <a:gd name="connsiteY0" fmla="*/ 356671 h 656567"/>
              <a:gd name="connsiteX1" fmla="*/ 822251 w 4054550"/>
              <a:gd name="connsiteY1" fmla="*/ 647294 h 656567"/>
              <a:gd name="connsiteX2" fmla="*/ 2289544 w 4054550"/>
              <a:gd name="connsiteY2" fmla="*/ 23517 h 656567"/>
              <a:gd name="connsiteX3" fmla="*/ 4054550 w 4054550"/>
              <a:gd name="connsiteY3" fmla="*/ 122755 h 656567"/>
              <a:gd name="connsiteX0" fmla="*/ 0 w 4054550"/>
              <a:gd name="connsiteY0" fmla="*/ 356671 h 656567"/>
              <a:gd name="connsiteX1" fmla="*/ 822251 w 4054550"/>
              <a:gd name="connsiteY1" fmla="*/ 647294 h 656567"/>
              <a:gd name="connsiteX2" fmla="*/ 2289544 w 4054550"/>
              <a:gd name="connsiteY2" fmla="*/ 23517 h 656567"/>
              <a:gd name="connsiteX3" fmla="*/ 4054550 w 4054550"/>
              <a:gd name="connsiteY3" fmla="*/ 122755 h 656567"/>
              <a:gd name="connsiteX0" fmla="*/ 0 w 4054550"/>
              <a:gd name="connsiteY0" fmla="*/ 355346 h 634814"/>
              <a:gd name="connsiteX1" fmla="*/ 893135 w 4054550"/>
              <a:gd name="connsiteY1" fmla="*/ 624704 h 634814"/>
              <a:gd name="connsiteX2" fmla="*/ 2289544 w 4054550"/>
              <a:gd name="connsiteY2" fmla="*/ 22192 h 634814"/>
              <a:gd name="connsiteX3" fmla="*/ 4054550 w 4054550"/>
              <a:gd name="connsiteY3" fmla="*/ 121430 h 634814"/>
              <a:gd name="connsiteX0" fmla="*/ 0 w 4054550"/>
              <a:gd name="connsiteY0" fmla="*/ 360713 h 640181"/>
              <a:gd name="connsiteX1" fmla="*/ 893135 w 4054550"/>
              <a:gd name="connsiteY1" fmla="*/ 630071 h 640181"/>
              <a:gd name="connsiteX2" fmla="*/ 2289544 w 4054550"/>
              <a:gd name="connsiteY2" fmla="*/ 27559 h 640181"/>
              <a:gd name="connsiteX3" fmla="*/ 4054550 w 4054550"/>
              <a:gd name="connsiteY3" fmla="*/ 126797 h 640181"/>
              <a:gd name="connsiteX0" fmla="*/ 0 w 3990755"/>
              <a:gd name="connsiteY0" fmla="*/ 363799 h 1760208"/>
              <a:gd name="connsiteX1" fmla="*/ 893135 w 3990755"/>
              <a:gd name="connsiteY1" fmla="*/ 633157 h 1760208"/>
              <a:gd name="connsiteX2" fmla="*/ 2289544 w 3990755"/>
              <a:gd name="connsiteY2" fmla="*/ 30645 h 1760208"/>
              <a:gd name="connsiteX3" fmla="*/ 3990755 w 3990755"/>
              <a:gd name="connsiteY3" fmla="*/ 1760208 h 1760208"/>
              <a:gd name="connsiteX0" fmla="*/ 0 w 3990755"/>
              <a:gd name="connsiteY0" fmla="*/ 0 h 1684817"/>
              <a:gd name="connsiteX1" fmla="*/ 893135 w 3990755"/>
              <a:gd name="connsiteY1" fmla="*/ 269358 h 1684817"/>
              <a:gd name="connsiteX2" fmla="*/ 2424223 w 3990755"/>
              <a:gd name="connsiteY2" fmla="*/ 1637414 h 1684817"/>
              <a:gd name="connsiteX3" fmla="*/ 3990755 w 3990755"/>
              <a:gd name="connsiteY3" fmla="*/ 1396409 h 1684817"/>
              <a:gd name="connsiteX0" fmla="*/ 0 w 3990755"/>
              <a:gd name="connsiteY0" fmla="*/ 0 h 1659684"/>
              <a:gd name="connsiteX1" fmla="*/ 971107 w 3990755"/>
              <a:gd name="connsiteY1" fmla="*/ 715925 h 1659684"/>
              <a:gd name="connsiteX2" fmla="*/ 2424223 w 3990755"/>
              <a:gd name="connsiteY2" fmla="*/ 1637414 h 1659684"/>
              <a:gd name="connsiteX3" fmla="*/ 3990755 w 3990755"/>
              <a:gd name="connsiteY3" fmla="*/ 1396409 h 1659684"/>
              <a:gd name="connsiteX0" fmla="*/ 0 w 3997843"/>
              <a:gd name="connsiteY0" fmla="*/ 0 h 1656948"/>
              <a:gd name="connsiteX1" fmla="*/ 971107 w 3997843"/>
              <a:gd name="connsiteY1" fmla="*/ 715925 h 1656948"/>
              <a:gd name="connsiteX2" fmla="*/ 2424223 w 3997843"/>
              <a:gd name="connsiteY2" fmla="*/ 1637414 h 1656948"/>
              <a:gd name="connsiteX3" fmla="*/ 3997843 w 3997843"/>
              <a:gd name="connsiteY3" fmla="*/ 1368056 h 1656948"/>
              <a:gd name="connsiteX0" fmla="*/ 0 w 5330456"/>
              <a:gd name="connsiteY0" fmla="*/ 117444 h 973406"/>
              <a:gd name="connsiteX1" fmla="*/ 2303720 w 5330456"/>
              <a:gd name="connsiteY1" fmla="*/ 32383 h 973406"/>
              <a:gd name="connsiteX2" fmla="*/ 3756836 w 5330456"/>
              <a:gd name="connsiteY2" fmla="*/ 953872 h 973406"/>
              <a:gd name="connsiteX3" fmla="*/ 5330456 w 5330456"/>
              <a:gd name="connsiteY3" fmla="*/ 684514 h 973406"/>
              <a:gd name="connsiteX0" fmla="*/ 0 w 5330456"/>
              <a:gd name="connsiteY0" fmla="*/ 0 h 1487554"/>
              <a:gd name="connsiteX1" fmla="*/ 1056166 w 5330456"/>
              <a:gd name="connsiteY1" fmla="*/ 1467292 h 1487554"/>
              <a:gd name="connsiteX2" fmla="*/ 3756836 w 5330456"/>
              <a:gd name="connsiteY2" fmla="*/ 836428 h 1487554"/>
              <a:gd name="connsiteX3" fmla="*/ 5330456 w 5330456"/>
              <a:gd name="connsiteY3" fmla="*/ 567070 h 1487554"/>
              <a:gd name="connsiteX0" fmla="*/ 0 w 5330456"/>
              <a:gd name="connsiteY0" fmla="*/ 0 h 1512190"/>
              <a:gd name="connsiteX1" fmla="*/ 1056166 w 5330456"/>
              <a:gd name="connsiteY1" fmla="*/ 1467292 h 1512190"/>
              <a:gd name="connsiteX2" fmla="*/ 3728482 w 5330456"/>
              <a:gd name="connsiteY2" fmla="*/ 1084521 h 1512190"/>
              <a:gd name="connsiteX3" fmla="*/ 5330456 w 5330456"/>
              <a:gd name="connsiteY3" fmla="*/ 567070 h 1512190"/>
              <a:gd name="connsiteX0" fmla="*/ 0 w 5330456"/>
              <a:gd name="connsiteY0" fmla="*/ 0 h 1512190"/>
              <a:gd name="connsiteX1" fmla="*/ 1056166 w 5330456"/>
              <a:gd name="connsiteY1" fmla="*/ 1467292 h 1512190"/>
              <a:gd name="connsiteX2" fmla="*/ 3728482 w 5330456"/>
              <a:gd name="connsiteY2" fmla="*/ 1084521 h 1512190"/>
              <a:gd name="connsiteX3" fmla="*/ 5330456 w 5330456"/>
              <a:gd name="connsiteY3" fmla="*/ 567070 h 1512190"/>
              <a:gd name="connsiteX0" fmla="*/ 0 w 6257382"/>
              <a:gd name="connsiteY0" fmla="*/ 0 h 3455555"/>
              <a:gd name="connsiteX1" fmla="*/ 1983092 w 6257382"/>
              <a:gd name="connsiteY1" fmla="*/ 3289829 h 3455555"/>
              <a:gd name="connsiteX2" fmla="*/ 4655408 w 6257382"/>
              <a:gd name="connsiteY2" fmla="*/ 2907058 h 3455555"/>
              <a:gd name="connsiteX3" fmla="*/ 6257382 w 6257382"/>
              <a:gd name="connsiteY3" fmla="*/ 2389607 h 3455555"/>
              <a:gd name="connsiteX0" fmla="*/ 453554 w 6710936"/>
              <a:gd name="connsiteY0" fmla="*/ 0 h 3272802"/>
              <a:gd name="connsiteX1" fmla="*/ 244591 w 6710936"/>
              <a:gd name="connsiteY1" fmla="*/ 3064360 h 3272802"/>
              <a:gd name="connsiteX2" fmla="*/ 5108962 w 6710936"/>
              <a:gd name="connsiteY2" fmla="*/ 2907058 h 3272802"/>
              <a:gd name="connsiteX3" fmla="*/ 6710936 w 6710936"/>
              <a:gd name="connsiteY3" fmla="*/ 2389607 h 3272802"/>
              <a:gd name="connsiteX0" fmla="*/ 364630 w 6622012"/>
              <a:gd name="connsiteY0" fmla="*/ 0 h 3272802"/>
              <a:gd name="connsiteX1" fmla="*/ 155667 w 6622012"/>
              <a:gd name="connsiteY1" fmla="*/ 3064360 h 3272802"/>
              <a:gd name="connsiteX2" fmla="*/ 5020038 w 6622012"/>
              <a:gd name="connsiteY2" fmla="*/ 2907058 h 3272802"/>
              <a:gd name="connsiteX3" fmla="*/ 6622012 w 6622012"/>
              <a:gd name="connsiteY3" fmla="*/ 2389607 h 3272802"/>
              <a:gd name="connsiteX0" fmla="*/ 510415 w 6767797"/>
              <a:gd name="connsiteY0" fmla="*/ 0 h 3575907"/>
              <a:gd name="connsiteX1" fmla="*/ 301452 w 6767797"/>
              <a:gd name="connsiteY1" fmla="*/ 3064360 h 3575907"/>
              <a:gd name="connsiteX2" fmla="*/ 5165823 w 6767797"/>
              <a:gd name="connsiteY2" fmla="*/ 2907058 h 3575907"/>
              <a:gd name="connsiteX3" fmla="*/ 6767797 w 6767797"/>
              <a:gd name="connsiteY3" fmla="*/ 2389607 h 3575907"/>
              <a:gd name="connsiteX0" fmla="*/ 363318 w 6620700"/>
              <a:gd name="connsiteY0" fmla="*/ 0 h 3299781"/>
              <a:gd name="connsiteX1" fmla="*/ 154355 w 6620700"/>
              <a:gd name="connsiteY1" fmla="*/ 3064360 h 3299781"/>
              <a:gd name="connsiteX2" fmla="*/ 4993674 w 6620700"/>
              <a:gd name="connsiteY2" fmla="*/ 2988477 h 3299781"/>
              <a:gd name="connsiteX3" fmla="*/ 6620700 w 6620700"/>
              <a:gd name="connsiteY3" fmla="*/ 2389607 h 3299781"/>
              <a:gd name="connsiteX0" fmla="*/ 363318 w 5214298"/>
              <a:gd name="connsiteY0" fmla="*/ 0 h 3299781"/>
              <a:gd name="connsiteX1" fmla="*/ 154355 w 5214298"/>
              <a:gd name="connsiteY1" fmla="*/ 3064360 h 3299781"/>
              <a:gd name="connsiteX2" fmla="*/ 4993674 w 5214298"/>
              <a:gd name="connsiteY2" fmla="*/ 2988477 h 3299781"/>
              <a:gd name="connsiteX3" fmla="*/ 4829478 w 5214298"/>
              <a:gd name="connsiteY3" fmla="*/ 2452237 h 3299781"/>
              <a:gd name="connsiteX0" fmla="*/ 305010 w 4771170"/>
              <a:gd name="connsiteY0" fmla="*/ 0 h 3308856"/>
              <a:gd name="connsiteX1" fmla="*/ 96047 w 4771170"/>
              <a:gd name="connsiteY1" fmla="*/ 3064360 h 3308856"/>
              <a:gd name="connsiteX2" fmla="*/ 3751657 w 4771170"/>
              <a:gd name="connsiteY2" fmla="*/ 3013529 h 3308856"/>
              <a:gd name="connsiteX3" fmla="*/ 4771170 w 4771170"/>
              <a:gd name="connsiteY3" fmla="*/ 2452237 h 3308856"/>
              <a:gd name="connsiteX0" fmla="*/ 238830 w 4704990"/>
              <a:gd name="connsiteY0" fmla="*/ 0 h 3238036"/>
              <a:gd name="connsiteX1" fmla="*/ 98760 w 4704990"/>
              <a:gd name="connsiteY1" fmla="*/ 2957889 h 3238036"/>
              <a:gd name="connsiteX2" fmla="*/ 3685477 w 4704990"/>
              <a:gd name="connsiteY2" fmla="*/ 3013529 h 3238036"/>
              <a:gd name="connsiteX3" fmla="*/ 4704990 w 4704990"/>
              <a:gd name="connsiteY3" fmla="*/ 2452237 h 3238036"/>
              <a:gd name="connsiteX0" fmla="*/ 264317 w 4730477"/>
              <a:gd name="connsiteY0" fmla="*/ 0 h 3193364"/>
              <a:gd name="connsiteX1" fmla="*/ 124247 w 4730477"/>
              <a:gd name="connsiteY1" fmla="*/ 2957889 h 3193364"/>
              <a:gd name="connsiteX2" fmla="*/ 3710964 w 4730477"/>
              <a:gd name="connsiteY2" fmla="*/ 3013529 h 3193364"/>
              <a:gd name="connsiteX3" fmla="*/ 4730477 w 4730477"/>
              <a:gd name="connsiteY3" fmla="*/ 2452237 h 3193364"/>
              <a:gd name="connsiteX0" fmla="*/ 216687 w 4682847"/>
              <a:gd name="connsiteY0" fmla="*/ 0 h 3193364"/>
              <a:gd name="connsiteX1" fmla="*/ 126721 w 4682847"/>
              <a:gd name="connsiteY1" fmla="*/ 2957889 h 3193364"/>
              <a:gd name="connsiteX2" fmla="*/ 3663334 w 4682847"/>
              <a:gd name="connsiteY2" fmla="*/ 3013529 h 3193364"/>
              <a:gd name="connsiteX3" fmla="*/ 4682847 w 4682847"/>
              <a:gd name="connsiteY3" fmla="*/ 2452237 h 3193364"/>
              <a:gd name="connsiteX0" fmla="*/ 293856 w 4647282"/>
              <a:gd name="connsiteY0" fmla="*/ 0 h 2628180"/>
              <a:gd name="connsiteX1" fmla="*/ 91156 w 4647282"/>
              <a:gd name="connsiteY1" fmla="*/ 2387955 h 2628180"/>
              <a:gd name="connsiteX2" fmla="*/ 3627769 w 4647282"/>
              <a:gd name="connsiteY2" fmla="*/ 2443595 h 2628180"/>
              <a:gd name="connsiteX3" fmla="*/ 4647282 w 4647282"/>
              <a:gd name="connsiteY3" fmla="*/ 1882303 h 2628180"/>
              <a:gd name="connsiteX0" fmla="*/ 0 w 4353426"/>
              <a:gd name="connsiteY0" fmla="*/ 0 h 2760764"/>
              <a:gd name="connsiteX1" fmla="*/ 198133 w 4353426"/>
              <a:gd name="connsiteY1" fmla="*/ 2582108 h 2760764"/>
              <a:gd name="connsiteX2" fmla="*/ 3333913 w 4353426"/>
              <a:gd name="connsiteY2" fmla="*/ 2443595 h 2760764"/>
              <a:gd name="connsiteX3" fmla="*/ 4353426 w 4353426"/>
              <a:gd name="connsiteY3" fmla="*/ 1882303 h 2760764"/>
              <a:gd name="connsiteX0" fmla="*/ 0 w 4353426"/>
              <a:gd name="connsiteY0" fmla="*/ 0 h 2809313"/>
              <a:gd name="connsiteX1" fmla="*/ 110451 w 4353426"/>
              <a:gd name="connsiteY1" fmla="*/ 2644738 h 2809313"/>
              <a:gd name="connsiteX2" fmla="*/ 3333913 w 4353426"/>
              <a:gd name="connsiteY2" fmla="*/ 2443595 h 2809313"/>
              <a:gd name="connsiteX3" fmla="*/ 4353426 w 4353426"/>
              <a:gd name="connsiteY3" fmla="*/ 1882303 h 2809313"/>
              <a:gd name="connsiteX0" fmla="*/ 0 w 4353426"/>
              <a:gd name="connsiteY0" fmla="*/ 0 h 2743099"/>
              <a:gd name="connsiteX1" fmla="*/ 110451 w 4353426"/>
              <a:gd name="connsiteY1" fmla="*/ 2644738 h 2743099"/>
              <a:gd name="connsiteX2" fmla="*/ 3102181 w 4353426"/>
              <a:gd name="connsiteY2" fmla="*/ 2136707 h 2743099"/>
              <a:gd name="connsiteX3" fmla="*/ 4353426 w 4353426"/>
              <a:gd name="connsiteY3" fmla="*/ 1882303 h 2743099"/>
              <a:gd name="connsiteX0" fmla="*/ 0 w 4353426"/>
              <a:gd name="connsiteY0" fmla="*/ 0 h 3091612"/>
              <a:gd name="connsiteX1" fmla="*/ 185607 w 4353426"/>
              <a:gd name="connsiteY1" fmla="*/ 3020519 h 3091612"/>
              <a:gd name="connsiteX2" fmla="*/ 3102181 w 4353426"/>
              <a:gd name="connsiteY2" fmla="*/ 2136707 h 3091612"/>
              <a:gd name="connsiteX3" fmla="*/ 4353426 w 4353426"/>
              <a:gd name="connsiteY3" fmla="*/ 1882303 h 3091612"/>
              <a:gd name="connsiteX0" fmla="*/ 0 w 4441109"/>
              <a:gd name="connsiteY0" fmla="*/ 0 h 2546414"/>
              <a:gd name="connsiteX1" fmla="*/ 273290 w 4441109"/>
              <a:gd name="connsiteY1" fmla="*/ 2500689 h 2546414"/>
              <a:gd name="connsiteX2" fmla="*/ 3189864 w 4441109"/>
              <a:gd name="connsiteY2" fmla="*/ 1616877 h 2546414"/>
              <a:gd name="connsiteX3" fmla="*/ 4441109 w 4441109"/>
              <a:gd name="connsiteY3" fmla="*/ 1362473 h 2546414"/>
              <a:gd name="connsiteX0" fmla="*/ 0 w 4441109"/>
              <a:gd name="connsiteY0" fmla="*/ 0 h 2612824"/>
              <a:gd name="connsiteX1" fmla="*/ 360972 w 4441109"/>
              <a:gd name="connsiteY1" fmla="*/ 2569582 h 2612824"/>
              <a:gd name="connsiteX2" fmla="*/ 3189864 w 4441109"/>
              <a:gd name="connsiteY2" fmla="*/ 1616877 h 2612824"/>
              <a:gd name="connsiteX3" fmla="*/ 4441109 w 4441109"/>
              <a:gd name="connsiteY3" fmla="*/ 1362473 h 261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1109" h="2612824">
                <a:moveTo>
                  <a:pt x="0" y="0"/>
                </a:moveTo>
                <a:cubicBezTo>
                  <a:pt x="1468523" y="722455"/>
                  <a:pt x="-170672" y="2300103"/>
                  <a:pt x="360972" y="2569582"/>
                </a:cubicBezTo>
                <a:cubicBezTo>
                  <a:pt x="892616" y="2839062"/>
                  <a:pt x="2477482" y="1766914"/>
                  <a:pt x="3189864" y="1616877"/>
                </a:cubicBezTo>
                <a:cubicBezTo>
                  <a:pt x="3902246" y="1466840"/>
                  <a:pt x="4041798" y="1487701"/>
                  <a:pt x="4441109" y="1362473"/>
                </a:cubicBezTo>
              </a:path>
            </a:pathLst>
          </a:custGeom>
          <a:noFill/>
          <a:ln w="15875">
            <a:solidFill>
              <a:schemeClr val="bg2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4E3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17593553-0970-EA24-3D6F-666D0D1EB4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614">
            <a:off x="6334511" y="4251713"/>
            <a:ext cx="471233" cy="141135"/>
          </a:xfrm>
          <a:prstGeom prst="rect">
            <a:avLst/>
          </a:prstGeom>
          <a:effectLst>
            <a:glow rad="254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0B60980-AB41-1220-30FC-1D41929E4E40}"/>
              </a:ext>
            </a:extLst>
          </p:cNvPr>
          <p:cNvSpPr txBox="1"/>
          <p:nvPr/>
        </p:nvSpPr>
        <p:spPr>
          <a:xfrm>
            <a:off x="5947043" y="5445043"/>
            <a:ext cx="1035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RED WOLF KINETIC</a:t>
            </a: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6E112F30-EBB0-DE18-F6E9-02CAEC9F1310}"/>
              </a:ext>
            </a:extLst>
          </p:cNvPr>
          <p:cNvSpPr/>
          <p:nvPr/>
        </p:nvSpPr>
        <p:spPr>
          <a:xfrm>
            <a:off x="2090966" y="1568506"/>
            <a:ext cx="7641509" cy="1561418"/>
          </a:xfrm>
          <a:custGeom>
            <a:avLst/>
            <a:gdLst>
              <a:gd name="connsiteX0" fmla="*/ 0 w 3997842"/>
              <a:gd name="connsiteY0" fmla="*/ 56728 h 375208"/>
              <a:gd name="connsiteX1" fmla="*/ 1020726 w 3997842"/>
              <a:gd name="connsiteY1" fmla="*/ 368616 h 375208"/>
              <a:gd name="connsiteX2" fmla="*/ 1729563 w 3997842"/>
              <a:gd name="connsiteY2" fmla="*/ 248114 h 375208"/>
              <a:gd name="connsiteX3" fmla="*/ 3643424 w 3997842"/>
              <a:gd name="connsiteY3" fmla="*/ 21 h 375208"/>
              <a:gd name="connsiteX4" fmla="*/ 3997842 w 3997842"/>
              <a:gd name="connsiteY4" fmla="*/ 262291 h 375208"/>
              <a:gd name="connsiteX0" fmla="*/ 0 w 3997842"/>
              <a:gd name="connsiteY0" fmla="*/ 216909 h 532577"/>
              <a:gd name="connsiteX1" fmla="*/ 1020726 w 3997842"/>
              <a:gd name="connsiteY1" fmla="*/ 528797 h 532577"/>
              <a:gd name="connsiteX2" fmla="*/ 1885507 w 3997842"/>
              <a:gd name="connsiteY2" fmla="*/ 11346 h 532577"/>
              <a:gd name="connsiteX3" fmla="*/ 3643424 w 3997842"/>
              <a:gd name="connsiteY3" fmla="*/ 160202 h 532577"/>
              <a:gd name="connsiteX4" fmla="*/ 3997842 w 3997842"/>
              <a:gd name="connsiteY4" fmla="*/ 422472 h 532577"/>
              <a:gd name="connsiteX0" fmla="*/ 0 w 3997842"/>
              <a:gd name="connsiteY0" fmla="*/ 235918 h 551586"/>
              <a:gd name="connsiteX1" fmla="*/ 1020726 w 3997842"/>
              <a:gd name="connsiteY1" fmla="*/ 547806 h 551586"/>
              <a:gd name="connsiteX2" fmla="*/ 1885507 w 3997842"/>
              <a:gd name="connsiteY2" fmla="*/ 30355 h 551586"/>
              <a:gd name="connsiteX3" fmla="*/ 3643424 w 3997842"/>
              <a:gd name="connsiteY3" fmla="*/ 179211 h 551586"/>
              <a:gd name="connsiteX4" fmla="*/ 3997842 w 3997842"/>
              <a:gd name="connsiteY4" fmla="*/ 441481 h 551586"/>
              <a:gd name="connsiteX0" fmla="*/ 0 w 3643424"/>
              <a:gd name="connsiteY0" fmla="*/ 235918 h 551586"/>
              <a:gd name="connsiteX1" fmla="*/ 1020726 w 3643424"/>
              <a:gd name="connsiteY1" fmla="*/ 547806 h 551586"/>
              <a:gd name="connsiteX2" fmla="*/ 1885507 w 3643424"/>
              <a:gd name="connsiteY2" fmla="*/ 30355 h 551586"/>
              <a:gd name="connsiteX3" fmla="*/ 3643424 w 3643424"/>
              <a:gd name="connsiteY3" fmla="*/ 179211 h 551586"/>
              <a:gd name="connsiteX0" fmla="*/ 0 w 4054550"/>
              <a:gd name="connsiteY0" fmla="*/ 255657 h 571325"/>
              <a:gd name="connsiteX1" fmla="*/ 1020726 w 4054550"/>
              <a:gd name="connsiteY1" fmla="*/ 567545 h 571325"/>
              <a:gd name="connsiteX2" fmla="*/ 1885507 w 4054550"/>
              <a:gd name="connsiteY2" fmla="*/ 50094 h 571325"/>
              <a:gd name="connsiteX3" fmla="*/ 4054550 w 4054550"/>
              <a:gd name="connsiteY3" fmla="*/ 21741 h 571325"/>
              <a:gd name="connsiteX0" fmla="*/ 0 w 4054550"/>
              <a:gd name="connsiteY0" fmla="*/ 358007 h 678456"/>
              <a:gd name="connsiteX1" fmla="*/ 1020726 w 4054550"/>
              <a:gd name="connsiteY1" fmla="*/ 669895 h 678456"/>
              <a:gd name="connsiteX2" fmla="*/ 2289544 w 4054550"/>
              <a:gd name="connsiteY2" fmla="*/ 24853 h 678456"/>
              <a:gd name="connsiteX3" fmla="*/ 4054550 w 4054550"/>
              <a:gd name="connsiteY3" fmla="*/ 124091 h 678456"/>
              <a:gd name="connsiteX0" fmla="*/ 0 w 4054550"/>
              <a:gd name="connsiteY0" fmla="*/ 356671 h 656567"/>
              <a:gd name="connsiteX1" fmla="*/ 822251 w 4054550"/>
              <a:gd name="connsiteY1" fmla="*/ 647294 h 656567"/>
              <a:gd name="connsiteX2" fmla="*/ 2289544 w 4054550"/>
              <a:gd name="connsiteY2" fmla="*/ 23517 h 656567"/>
              <a:gd name="connsiteX3" fmla="*/ 4054550 w 4054550"/>
              <a:gd name="connsiteY3" fmla="*/ 122755 h 656567"/>
              <a:gd name="connsiteX0" fmla="*/ 0 w 4054550"/>
              <a:gd name="connsiteY0" fmla="*/ 356671 h 656567"/>
              <a:gd name="connsiteX1" fmla="*/ 822251 w 4054550"/>
              <a:gd name="connsiteY1" fmla="*/ 647294 h 656567"/>
              <a:gd name="connsiteX2" fmla="*/ 2289544 w 4054550"/>
              <a:gd name="connsiteY2" fmla="*/ 23517 h 656567"/>
              <a:gd name="connsiteX3" fmla="*/ 4054550 w 4054550"/>
              <a:gd name="connsiteY3" fmla="*/ 122755 h 656567"/>
              <a:gd name="connsiteX0" fmla="*/ 0 w 4054550"/>
              <a:gd name="connsiteY0" fmla="*/ 355346 h 634814"/>
              <a:gd name="connsiteX1" fmla="*/ 893135 w 4054550"/>
              <a:gd name="connsiteY1" fmla="*/ 624704 h 634814"/>
              <a:gd name="connsiteX2" fmla="*/ 2289544 w 4054550"/>
              <a:gd name="connsiteY2" fmla="*/ 22192 h 634814"/>
              <a:gd name="connsiteX3" fmla="*/ 4054550 w 4054550"/>
              <a:gd name="connsiteY3" fmla="*/ 121430 h 634814"/>
              <a:gd name="connsiteX0" fmla="*/ 0 w 4054550"/>
              <a:gd name="connsiteY0" fmla="*/ 360713 h 640181"/>
              <a:gd name="connsiteX1" fmla="*/ 893135 w 4054550"/>
              <a:gd name="connsiteY1" fmla="*/ 630071 h 640181"/>
              <a:gd name="connsiteX2" fmla="*/ 2289544 w 4054550"/>
              <a:gd name="connsiteY2" fmla="*/ 27559 h 640181"/>
              <a:gd name="connsiteX3" fmla="*/ 4054550 w 4054550"/>
              <a:gd name="connsiteY3" fmla="*/ 126797 h 640181"/>
              <a:gd name="connsiteX0" fmla="*/ 0 w 3990755"/>
              <a:gd name="connsiteY0" fmla="*/ 363799 h 1760208"/>
              <a:gd name="connsiteX1" fmla="*/ 893135 w 3990755"/>
              <a:gd name="connsiteY1" fmla="*/ 633157 h 1760208"/>
              <a:gd name="connsiteX2" fmla="*/ 2289544 w 3990755"/>
              <a:gd name="connsiteY2" fmla="*/ 30645 h 1760208"/>
              <a:gd name="connsiteX3" fmla="*/ 3990755 w 3990755"/>
              <a:gd name="connsiteY3" fmla="*/ 1760208 h 1760208"/>
              <a:gd name="connsiteX0" fmla="*/ 0 w 3990755"/>
              <a:gd name="connsiteY0" fmla="*/ 0 h 1684817"/>
              <a:gd name="connsiteX1" fmla="*/ 893135 w 3990755"/>
              <a:gd name="connsiteY1" fmla="*/ 269358 h 1684817"/>
              <a:gd name="connsiteX2" fmla="*/ 2424223 w 3990755"/>
              <a:gd name="connsiteY2" fmla="*/ 1637414 h 1684817"/>
              <a:gd name="connsiteX3" fmla="*/ 3990755 w 3990755"/>
              <a:gd name="connsiteY3" fmla="*/ 1396409 h 1684817"/>
              <a:gd name="connsiteX0" fmla="*/ 0 w 3990755"/>
              <a:gd name="connsiteY0" fmla="*/ 0 h 1659684"/>
              <a:gd name="connsiteX1" fmla="*/ 971107 w 3990755"/>
              <a:gd name="connsiteY1" fmla="*/ 715925 h 1659684"/>
              <a:gd name="connsiteX2" fmla="*/ 2424223 w 3990755"/>
              <a:gd name="connsiteY2" fmla="*/ 1637414 h 1659684"/>
              <a:gd name="connsiteX3" fmla="*/ 3990755 w 3990755"/>
              <a:gd name="connsiteY3" fmla="*/ 1396409 h 1659684"/>
              <a:gd name="connsiteX0" fmla="*/ 0 w 3997843"/>
              <a:gd name="connsiteY0" fmla="*/ 0 h 1656948"/>
              <a:gd name="connsiteX1" fmla="*/ 971107 w 3997843"/>
              <a:gd name="connsiteY1" fmla="*/ 715925 h 1656948"/>
              <a:gd name="connsiteX2" fmla="*/ 2424223 w 3997843"/>
              <a:gd name="connsiteY2" fmla="*/ 1637414 h 1656948"/>
              <a:gd name="connsiteX3" fmla="*/ 3997843 w 3997843"/>
              <a:gd name="connsiteY3" fmla="*/ 1368056 h 1656948"/>
              <a:gd name="connsiteX0" fmla="*/ 0 w 5330456"/>
              <a:gd name="connsiteY0" fmla="*/ 117444 h 973406"/>
              <a:gd name="connsiteX1" fmla="*/ 2303720 w 5330456"/>
              <a:gd name="connsiteY1" fmla="*/ 32383 h 973406"/>
              <a:gd name="connsiteX2" fmla="*/ 3756836 w 5330456"/>
              <a:gd name="connsiteY2" fmla="*/ 953872 h 973406"/>
              <a:gd name="connsiteX3" fmla="*/ 5330456 w 5330456"/>
              <a:gd name="connsiteY3" fmla="*/ 684514 h 973406"/>
              <a:gd name="connsiteX0" fmla="*/ 0 w 5330456"/>
              <a:gd name="connsiteY0" fmla="*/ 0 h 1487554"/>
              <a:gd name="connsiteX1" fmla="*/ 1056166 w 5330456"/>
              <a:gd name="connsiteY1" fmla="*/ 1467292 h 1487554"/>
              <a:gd name="connsiteX2" fmla="*/ 3756836 w 5330456"/>
              <a:gd name="connsiteY2" fmla="*/ 836428 h 1487554"/>
              <a:gd name="connsiteX3" fmla="*/ 5330456 w 5330456"/>
              <a:gd name="connsiteY3" fmla="*/ 567070 h 1487554"/>
              <a:gd name="connsiteX0" fmla="*/ 0 w 5330456"/>
              <a:gd name="connsiteY0" fmla="*/ 0 h 1512190"/>
              <a:gd name="connsiteX1" fmla="*/ 1056166 w 5330456"/>
              <a:gd name="connsiteY1" fmla="*/ 1467292 h 1512190"/>
              <a:gd name="connsiteX2" fmla="*/ 3728482 w 5330456"/>
              <a:gd name="connsiteY2" fmla="*/ 1084521 h 1512190"/>
              <a:gd name="connsiteX3" fmla="*/ 5330456 w 5330456"/>
              <a:gd name="connsiteY3" fmla="*/ 567070 h 1512190"/>
              <a:gd name="connsiteX0" fmla="*/ 0 w 5330456"/>
              <a:gd name="connsiteY0" fmla="*/ 0 h 1512190"/>
              <a:gd name="connsiteX1" fmla="*/ 1056166 w 5330456"/>
              <a:gd name="connsiteY1" fmla="*/ 1467292 h 1512190"/>
              <a:gd name="connsiteX2" fmla="*/ 3728482 w 5330456"/>
              <a:gd name="connsiteY2" fmla="*/ 1084521 h 1512190"/>
              <a:gd name="connsiteX3" fmla="*/ 5330456 w 5330456"/>
              <a:gd name="connsiteY3" fmla="*/ 567070 h 1512190"/>
              <a:gd name="connsiteX0" fmla="*/ 0 w 6257382"/>
              <a:gd name="connsiteY0" fmla="*/ 0 h 3455555"/>
              <a:gd name="connsiteX1" fmla="*/ 1983092 w 6257382"/>
              <a:gd name="connsiteY1" fmla="*/ 3289829 h 3455555"/>
              <a:gd name="connsiteX2" fmla="*/ 4655408 w 6257382"/>
              <a:gd name="connsiteY2" fmla="*/ 2907058 h 3455555"/>
              <a:gd name="connsiteX3" fmla="*/ 6257382 w 6257382"/>
              <a:gd name="connsiteY3" fmla="*/ 2389607 h 3455555"/>
              <a:gd name="connsiteX0" fmla="*/ 453554 w 6710936"/>
              <a:gd name="connsiteY0" fmla="*/ 0 h 3272802"/>
              <a:gd name="connsiteX1" fmla="*/ 244591 w 6710936"/>
              <a:gd name="connsiteY1" fmla="*/ 3064360 h 3272802"/>
              <a:gd name="connsiteX2" fmla="*/ 5108962 w 6710936"/>
              <a:gd name="connsiteY2" fmla="*/ 2907058 h 3272802"/>
              <a:gd name="connsiteX3" fmla="*/ 6710936 w 6710936"/>
              <a:gd name="connsiteY3" fmla="*/ 2389607 h 3272802"/>
              <a:gd name="connsiteX0" fmla="*/ 364630 w 6622012"/>
              <a:gd name="connsiteY0" fmla="*/ 0 h 3272802"/>
              <a:gd name="connsiteX1" fmla="*/ 155667 w 6622012"/>
              <a:gd name="connsiteY1" fmla="*/ 3064360 h 3272802"/>
              <a:gd name="connsiteX2" fmla="*/ 5020038 w 6622012"/>
              <a:gd name="connsiteY2" fmla="*/ 2907058 h 3272802"/>
              <a:gd name="connsiteX3" fmla="*/ 6622012 w 6622012"/>
              <a:gd name="connsiteY3" fmla="*/ 2389607 h 3272802"/>
              <a:gd name="connsiteX0" fmla="*/ 510415 w 6767797"/>
              <a:gd name="connsiteY0" fmla="*/ 0 h 3575907"/>
              <a:gd name="connsiteX1" fmla="*/ 301452 w 6767797"/>
              <a:gd name="connsiteY1" fmla="*/ 3064360 h 3575907"/>
              <a:gd name="connsiteX2" fmla="*/ 5165823 w 6767797"/>
              <a:gd name="connsiteY2" fmla="*/ 2907058 h 3575907"/>
              <a:gd name="connsiteX3" fmla="*/ 6767797 w 6767797"/>
              <a:gd name="connsiteY3" fmla="*/ 2389607 h 3575907"/>
              <a:gd name="connsiteX0" fmla="*/ 363318 w 6620700"/>
              <a:gd name="connsiteY0" fmla="*/ 0 h 3299781"/>
              <a:gd name="connsiteX1" fmla="*/ 154355 w 6620700"/>
              <a:gd name="connsiteY1" fmla="*/ 3064360 h 3299781"/>
              <a:gd name="connsiteX2" fmla="*/ 4993674 w 6620700"/>
              <a:gd name="connsiteY2" fmla="*/ 2988477 h 3299781"/>
              <a:gd name="connsiteX3" fmla="*/ 6620700 w 6620700"/>
              <a:gd name="connsiteY3" fmla="*/ 2389607 h 3299781"/>
              <a:gd name="connsiteX0" fmla="*/ 363318 w 5214298"/>
              <a:gd name="connsiteY0" fmla="*/ 0 h 3299781"/>
              <a:gd name="connsiteX1" fmla="*/ 154355 w 5214298"/>
              <a:gd name="connsiteY1" fmla="*/ 3064360 h 3299781"/>
              <a:gd name="connsiteX2" fmla="*/ 4993674 w 5214298"/>
              <a:gd name="connsiteY2" fmla="*/ 2988477 h 3299781"/>
              <a:gd name="connsiteX3" fmla="*/ 4829478 w 5214298"/>
              <a:gd name="connsiteY3" fmla="*/ 2452237 h 3299781"/>
              <a:gd name="connsiteX0" fmla="*/ 305010 w 4771170"/>
              <a:gd name="connsiteY0" fmla="*/ 0 h 3308856"/>
              <a:gd name="connsiteX1" fmla="*/ 96047 w 4771170"/>
              <a:gd name="connsiteY1" fmla="*/ 3064360 h 3308856"/>
              <a:gd name="connsiteX2" fmla="*/ 3751657 w 4771170"/>
              <a:gd name="connsiteY2" fmla="*/ 3013529 h 3308856"/>
              <a:gd name="connsiteX3" fmla="*/ 4771170 w 4771170"/>
              <a:gd name="connsiteY3" fmla="*/ 2452237 h 3308856"/>
              <a:gd name="connsiteX0" fmla="*/ 238830 w 4704990"/>
              <a:gd name="connsiteY0" fmla="*/ 0 h 3238036"/>
              <a:gd name="connsiteX1" fmla="*/ 98760 w 4704990"/>
              <a:gd name="connsiteY1" fmla="*/ 2957889 h 3238036"/>
              <a:gd name="connsiteX2" fmla="*/ 3685477 w 4704990"/>
              <a:gd name="connsiteY2" fmla="*/ 3013529 h 3238036"/>
              <a:gd name="connsiteX3" fmla="*/ 4704990 w 4704990"/>
              <a:gd name="connsiteY3" fmla="*/ 2452237 h 3238036"/>
              <a:gd name="connsiteX0" fmla="*/ 264317 w 4730477"/>
              <a:gd name="connsiteY0" fmla="*/ 0 h 3193364"/>
              <a:gd name="connsiteX1" fmla="*/ 124247 w 4730477"/>
              <a:gd name="connsiteY1" fmla="*/ 2957889 h 3193364"/>
              <a:gd name="connsiteX2" fmla="*/ 3710964 w 4730477"/>
              <a:gd name="connsiteY2" fmla="*/ 3013529 h 3193364"/>
              <a:gd name="connsiteX3" fmla="*/ 4730477 w 4730477"/>
              <a:gd name="connsiteY3" fmla="*/ 2452237 h 3193364"/>
              <a:gd name="connsiteX0" fmla="*/ 216687 w 4682847"/>
              <a:gd name="connsiteY0" fmla="*/ 0 h 3193364"/>
              <a:gd name="connsiteX1" fmla="*/ 126721 w 4682847"/>
              <a:gd name="connsiteY1" fmla="*/ 2957889 h 3193364"/>
              <a:gd name="connsiteX2" fmla="*/ 3663334 w 4682847"/>
              <a:gd name="connsiteY2" fmla="*/ 3013529 h 3193364"/>
              <a:gd name="connsiteX3" fmla="*/ 4682847 w 4682847"/>
              <a:gd name="connsiteY3" fmla="*/ 2452237 h 3193364"/>
              <a:gd name="connsiteX0" fmla="*/ 293856 w 4647282"/>
              <a:gd name="connsiteY0" fmla="*/ 0 h 2628180"/>
              <a:gd name="connsiteX1" fmla="*/ 91156 w 4647282"/>
              <a:gd name="connsiteY1" fmla="*/ 2387955 h 2628180"/>
              <a:gd name="connsiteX2" fmla="*/ 3627769 w 4647282"/>
              <a:gd name="connsiteY2" fmla="*/ 2443595 h 2628180"/>
              <a:gd name="connsiteX3" fmla="*/ 4647282 w 4647282"/>
              <a:gd name="connsiteY3" fmla="*/ 1882303 h 2628180"/>
              <a:gd name="connsiteX0" fmla="*/ 0 w 4353426"/>
              <a:gd name="connsiteY0" fmla="*/ 0 h 2760764"/>
              <a:gd name="connsiteX1" fmla="*/ 198133 w 4353426"/>
              <a:gd name="connsiteY1" fmla="*/ 2582108 h 2760764"/>
              <a:gd name="connsiteX2" fmla="*/ 3333913 w 4353426"/>
              <a:gd name="connsiteY2" fmla="*/ 2443595 h 2760764"/>
              <a:gd name="connsiteX3" fmla="*/ 4353426 w 4353426"/>
              <a:gd name="connsiteY3" fmla="*/ 1882303 h 2760764"/>
              <a:gd name="connsiteX0" fmla="*/ 0 w 4353426"/>
              <a:gd name="connsiteY0" fmla="*/ 0 h 2809313"/>
              <a:gd name="connsiteX1" fmla="*/ 110451 w 4353426"/>
              <a:gd name="connsiteY1" fmla="*/ 2644738 h 2809313"/>
              <a:gd name="connsiteX2" fmla="*/ 3333913 w 4353426"/>
              <a:gd name="connsiteY2" fmla="*/ 2443595 h 2809313"/>
              <a:gd name="connsiteX3" fmla="*/ 4353426 w 4353426"/>
              <a:gd name="connsiteY3" fmla="*/ 1882303 h 2809313"/>
              <a:gd name="connsiteX0" fmla="*/ 0 w 4353426"/>
              <a:gd name="connsiteY0" fmla="*/ 0 h 2743099"/>
              <a:gd name="connsiteX1" fmla="*/ 110451 w 4353426"/>
              <a:gd name="connsiteY1" fmla="*/ 2644738 h 2743099"/>
              <a:gd name="connsiteX2" fmla="*/ 3102181 w 4353426"/>
              <a:gd name="connsiteY2" fmla="*/ 2136707 h 2743099"/>
              <a:gd name="connsiteX3" fmla="*/ 4353426 w 4353426"/>
              <a:gd name="connsiteY3" fmla="*/ 1882303 h 2743099"/>
              <a:gd name="connsiteX0" fmla="*/ 0 w 4353426"/>
              <a:gd name="connsiteY0" fmla="*/ 0 h 3091612"/>
              <a:gd name="connsiteX1" fmla="*/ 185607 w 4353426"/>
              <a:gd name="connsiteY1" fmla="*/ 3020519 h 3091612"/>
              <a:gd name="connsiteX2" fmla="*/ 3102181 w 4353426"/>
              <a:gd name="connsiteY2" fmla="*/ 2136707 h 3091612"/>
              <a:gd name="connsiteX3" fmla="*/ 4353426 w 4353426"/>
              <a:gd name="connsiteY3" fmla="*/ 1882303 h 3091612"/>
              <a:gd name="connsiteX0" fmla="*/ 0 w 4441109"/>
              <a:gd name="connsiteY0" fmla="*/ 0 h 2546414"/>
              <a:gd name="connsiteX1" fmla="*/ 273290 w 4441109"/>
              <a:gd name="connsiteY1" fmla="*/ 2500689 h 2546414"/>
              <a:gd name="connsiteX2" fmla="*/ 3189864 w 4441109"/>
              <a:gd name="connsiteY2" fmla="*/ 1616877 h 2546414"/>
              <a:gd name="connsiteX3" fmla="*/ 4441109 w 4441109"/>
              <a:gd name="connsiteY3" fmla="*/ 1362473 h 2546414"/>
              <a:gd name="connsiteX0" fmla="*/ 0 w 4441109"/>
              <a:gd name="connsiteY0" fmla="*/ 0 h 2612824"/>
              <a:gd name="connsiteX1" fmla="*/ 360972 w 4441109"/>
              <a:gd name="connsiteY1" fmla="*/ 2569582 h 2612824"/>
              <a:gd name="connsiteX2" fmla="*/ 3189864 w 4441109"/>
              <a:gd name="connsiteY2" fmla="*/ 1616877 h 2612824"/>
              <a:gd name="connsiteX3" fmla="*/ 4441109 w 4441109"/>
              <a:gd name="connsiteY3" fmla="*/ 1362473 h 2612824"/>
              <a:gd name="connsiteX0" fmla="*/ 0 w 7641509"/>
              <a:gd name="connsiteY0" fmla="*/ 948579 h 3561403"/>
              <a:gd name="connsiteX1" fmla="*/ 360972 w 7641509"/>
              <a:gd name="connsiteY1" fmla="*/ 3518161 h 3561403"/>
              <a:gd name="connsiteX2" fmla="*/ 3189864 w 7641509"/>
              <a:gd name="connsiteY2" fmla="*/ 2565456 h 3561403"/>
              <a:gd name="connsiteX3" fmla="*/ 7641509 w 7641509"/>
              <a:gd name="connsiteY3" fmla="*/ 0 h 3561403"/>
              <a:gd name="connsiteX0" fmla="*/ 0 w 7641509"/>
              <a:gd name="connsiteY0" fmla="*/ 1324990 h 3910460"/>
              <a:gd name="connsiteX1" fmla="*/ 360972 w 7641509"/>
              <a:gd name="connsiteY1" fmla="*/ 3894572 h 3910460"/>
              <a:gd name="connsiteX2" fmla="*/ 5676280 w 7641509"/>
              <a:gd name="connsiteY2" fmla="*/ 23303 h 3910460"/>
              <a:gd name="connsiteX3" fmla="*/ 7641509 w 7641509"/>
              <a:gd name="connsiteY3" fmla="*/ 376411 h 3910460"/>
              <a:gd name="connsiteX0" fmla="*/ 0 w 7641509"/>
              <a:gd name="connsiteY0" fmla="*/ 1334049 h 3919519"/>
              <a:gd name="connsiteX1" fmla="*/ 360972 w 7641509"/>
              <a:gd name="connsiteY1" fmla="*/ 3903631 h 3919519"/>
              <a:gd name="connsiteX2" fmla="*/ 5676280 w 7641509"/>
              <a:gd name="connsiteY2" fmla="*/ 32362 h 3919519"/>
              <a:gd name="connsiteX3" fmla="*/ 7641509 w 7641509"/>
              <a:gd name="connsiteY3" fmla="*/ 385470 h 3919519"/>
              <a:gd name="connsiteX0" fmla="*/ 0 w 7641509"/>
              <a:gd name="connsiteY0" fmla="*/ 1334049 h 1656770"/>
              <a:gd name="connsiteX1" fmla="*/ 4262830 w 7641509"/>
              <a:gd name="connsiteY1" fmla="*/ 1154168 h 1656770"/>
              <a:gd name="connsiteX2" fmla="*/ 5676280 w 7641509"/>
              <a:gd name="connsiteY2" fmla="*/ 32362 h 1656770"/>
              <a:gd name="connsiteX3" fmla="*/ 7641509 w 7641509"/>
              <a:gd name="connsiteY3" fmla="*/ 385470 h 1656770"/>
              <a:gd name="connsiteX0" fmla="*/ 0 w 7641509"/>
              <a:gd name="connsiteY0" fmla="*/ 1334049 h 1651390"/>
              <a:gd name="connsiteX1" fmla="*/ 4262830 w 7641509"/>
              <a:gd name="connsiteY1" fmla="*/ 1154168 h 1651390"/>
              <a:gd name="connsiteX2" fmla="*/ 5676280 w 7641509"/>
              <a:gd name="connsiteY2" fmla="*/ 32362 h 1651390"/>
              <a:gd name="connsiteX3" fmla="*/ 7641509 w 7641509"/>
              <a:gd name="connsiteY3" fmla="*/ 385470 h 1651390"/>
              <a:gd name="connsiteX0" fmla="*/ 0 w 7641509"/>
              <a:gd name="connsiteY0" fmla="*/ 1334049 h 1690912"/>
              <a:gd name="connsiteX1" fmla="*/ 4074940 w 7641509"/>
              <a:gd name="connsiteY1" fmla="*/ 1298217 h 1690912"/>
              <a:gd name="connsiteX2" fmla="*/ 5676280 w 7641509"/>
              <a:gd name="connsiteY2" fmla="*/ 32362 h 1690912"/>
              <a:gd name="connsiteX3" fmla="*/ 7641509 w 7641509"/>
              <a:gd name="connsiteY3" fmla="*/ 385470 h 1690912"/>
              <a:gd name="connsiteX0" fmla="*/ 0 w 7641509"/>
              <a:gd name="connsiteY0" fmla="*/ 1334049 h 1707426"/>
              <a:gd name="connsiteX1" fmla="*/ 4074940 w 7641509"/>
              <a:gd name="connsiteY1" fmla="*/ 1298217 h 1707426"/>
              <a:gd name="connsiteX2" fmla="*/ 5676280 w 7641509"/>
              <a:gd name="connsiteY2" fmla="*/ 32362 h 1707426"/>
              <a:gd name="connsiteX3" fmla="*/ 7641509 w 7641509"/>
              <a:gd name="connsiteY3" fmla="*/ 385470 h 1707426"/>
              <a:gd name="connsiteX0" fmla="*/ 0 w 7641509"/>
              <a:gd name="connsiteY0" fmla="*/ 1334049 h 1561418"/>
              <a:gd name="connsiteX1" fmla="*/ 4074940 w 7641509"/>
              <a:gd name="connsiteY1" fmla="*/ 1298217 h 1561418"/>
              <a:gd name="connsiteX2" fmla="*/ 5676280 w 7641509"/>
              <a:gd name="connsiteY2" fmla="*/ 32362 h 1561418"/>
              <a:gd name="connsiteX3" fmla="*/ 7641509 w 7641509"/>
              <a:gd name="connsiteY3" fmla="*/ 385470 h 156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41509" h="1561418">
                <a:moveTo>
                  <a:pt x="0" y="1334049"/>
                </a:moveTo>
                <a:cubicBezTo>
                  <a:pt x="1844304" y="1718301"/>
                  <a:pt x="3078789" y="1552743"/>
                  <a:pt x="4074940" y="1298217"/>
                </a:cubicBezTo>
                <a:cubicBezTo>
                  <a:pt x="5071091" y="1043691"/>
                  <a:pt x="4963898" y="182399"/>
                  <a:pt x="5676280" y="32362"/>
                </a:cubicBezTo>
                <a:cubicBezTo>
                  <a:pt x="6388662" y="-117675"/>
                  <a:pt x="7242198" y="297755"/>
                  <a:pt x="7641509" y="385470"/>
                </a:cubicBezTo>
              </a:path>
            </a:pathLst>
          </a:custGeom>
          <a:noFill/>
          <a:ln w="15875">
            <a:solidFill>
              <a:schemeClr val="bg2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4E3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419FF6A1-B9AF-073E-5375-6C721C933840}"/>
              </a:ext>
            </a:extLst>
          </p:cNvPr>
          <p:cNvSpPr/>
          <p:nvPr/>
        </p:nvSpPr>
        <p:spPr>
          <a:xfrm>
            <a:off x="1979553" y="2003200"/>
            <a:ext cx="7621189" cy="1177617"/>
          </a:xfrm>
          <a:custGeom>
            <a:avLst/>
            <a:gdLst>
              <a:gd name="connsiteX0" fmla="*/ 0 w 3997842"/>
              <a:gd name="connsiteY0" fmla="*/ 56728 h 375208"/>
              <a:gd name="connsiteX1" fmla="*/ 1020726 w 3997842"/>
              <a:gd name="connsiteY1" fmla="*/ 368616 h 375208"/>
              <a:gd name="connsiteX2" fmla="*/ 1729563 w 3997842"/>
              <a:gd name="connsiteY2" fmla="*/ 248114 h 375208"/>
              <a:gd name="connsiteX3" fmla="*/ 3643424 w 3997842"/>
              <a:gd name="connsiteY3" fmla="*/ 21 h 375208"/>
              <a:gd name="connsiteX4" fmla="*/ 3997842 w 3997842"/>
              <a:gd name="connsiteY4" fmla="*/ 262291 h 375208"/>
              <a:gd name="connsiteX0" fmla="*/ 0 w 3997842"/>
              <a:gd name="connsiteY0" fmla="*/ 216909 h 532577"/>
              <a:gd name="connsiteX1" fmla="*/ 1020726 w 3997842"/>
              <a:gd name="connsiteY1" fmla="*/ 528797 h 532577"/>
              <a:gd name="connsiteX2" fmla="*/ 1885507 w 3997842"/>
              <a:gd name="connsiteY2" fmla="*/ 11346 h 532577"/>
              <a:gd name="connsiteX3" fmla="*/ 3643424 w 3997842"/>
              <a:gd name="connsiteY3" fmla="*/ 160202 h 532577"/>
              <a:gd name="connsiteX4" fmla="*/ 3997842 w 3997842"/>
              <a:gd name="connsiteY4" fmla="*/ 422472 h 532577"/>
              <a:gd name="connsiteX0" fmla="*/ 0 w 3997842"/>
              <a:gd name="connsiteY0" fmla="*/ 235918 h 551586"/>
              <a:gd name="connsiteX1" fmla="*/ 1020726 w 3997842"/>
              <a:gd name="connsiteY1" fmla="*/ 547806 h 551586"/>
              <a:gd name="connsiteX2" fmla="*/ 1885507 w 3997842"/>
              <a:gd name="connsiteY2" fmla="*/ 30355 h 551586"/>
              <a:gd name="connsiteX3" fmla="*/ 3643424 w 3997842"/>
              <a:gd name="connsiteY3" fmla="*/ 179211 h 551586"/>
              <a:gd name="connsiteX4" fmla="*/ 3997842 w 3997842"/>
              <a:gd name="connsiteY4" fmla="*/ 441481 h 551586"/>
              <a:gd name="connsiteX0" fmla="*/ 0 w 3643424"/>
              <a:gd name="connsiteY0" fmla="*/ 235918 h 551586"/>
              <a:gd name="connsiteX1" fmla="*/ 1020726 w 3643424"/>
              <a:gd name="connsiteY1" fmla="*/ 547806 h 551586"/>
              <a:gd name="connsiteX2" fmla="*/ 1885507 w 3643424"/>
              <a:gd name="connsiteY2" fmla="*/ 30355 h 551586"/>
              <a:gd name="connsiteX3" fmla="*/ 3643424 w 3643424"/>
              <a:gd name="connsiteY3" fmla="*/ 179211 h 551586"/>
              <a:gd name="connsiteX0" fmla="*/ 0 w 4054550"/>
              <a:gd name="connsiteY0" fmla="*/ 255657 h 571325"/>
              <a:gd name="connsiteX1" fmla="*/ 1020726 w 4054550"/>
              <a:gd name="connsiteY1" fmla="*/ 567545 h 571325"/>
              <a:gd name="connsiteX2" fmla="*/ 1885507 w 4054550"/>
              <a:gd name="connsiteY2" fmla="*/ 50094 h 571325"/>
              <a:gd name="connsiteX3" fmla="*/ 4054550 w 4054550"/>
              <a:gd name="connsiteY3" fmla="*/ 21741 h 571325"/>
              <a:gd name="connsiteX0" fmla="*/ 0 w 4054550"/>
              <a:gd name="connsiteY0" fmla="*/ 358007 h 678456"/>
              <a:gd name="connsiteX1" fmla="*/ 1020726 w 4054550"/>
              <a:gd name="connsiteY1" fmla="*/ 669895 h 678456"/>
              <a:gd name="connsiteX2" fmla="*/ 2289544 w 4054550"/>
              <a:gd name="connsiteY2" fmla="*/ 24853 h 678456"/>
              <a:gd name="connsiteX3" fmla="*/ 4054550 w 4054550"/>
              <a:gd name="connsiteY3" fmla="*/ 124091 h 678456"/>
              <a:gd name="connsiteX0" fmla="*/ 0 w 4054550"/>
              <a:gd name="connsiteY0" fmla="*/ 356671 h 656567"/>
              <a:gd name="connsiteX1" fmla="*/ 822251 w 4054550"/>
              <a:gd name="connsiteY1" fmla="*/ 647294 h 656567"/>
              <a:gd name="connsiteX2" fmla="*/ 2289544 w 4054550"/>
              <a:gd name="connsiteY2" fmla="*/ 23517 h 656567"/>
              <a:gd name="connsiteX3" fmla="*/ 4054550 w 4054550"/>
              <a:gd name="connsiteY3" fmla="*/ 122755 h 656567"/>
              <a:gd name="connsiteX0" fmla="*/ 0 w 4054550"/>
              <a:gd name="connsiteY0" fmla="*/ 356671 h 656567"/>
              <a:gd name="connsiteX1" fmla="*/ 822251 w 4054550"/>
              <a:gd name="connsiteY1" fmla="*/ 647294 h 656567"/>
              <a:gd name="connsiteX2" fmla="*/ 2289544 w 4054550"/>
              <a:gd name="connsiteY2" fmla="*/ 23517 h 656567"/>
              <a:gd name="connsiteX3" fmla="*/ 4054550 w 4054550"/>
              <a:gd name="connsiteY3" fmla="*/ 122755 h 656567"/>
              <a:gd name="connsiteX0" fmla="*/ 0 w 4054550"/>
              <a:gd name="connsiteY0" fmla="*/ 355346 h 634814"/>
              <a:gd name="connsiteX1" fmla="*/ 893135 w 4054550"/>
              <a:gd name="connsiteY1" fmla="*/ 624704 h 634814"/>
              <a:gd name="connsiteX2" fmla="*/ 2289544 w 4054550"/>
              <a:gd name="connsiteY2" fmla="*/ 22192 h 634814"/>
              <a:gd name="connsiteX3" fmla="*/ 4054550 w 4054550"/>
              <a:gd name="connsiteY3" fmla="*/ 121430 h 634814"/>
              <a:gd name="connsiteX0" fmla="*/ 0 w 4054550"/>
              <a:gd name="connsiteY0" fmla="*/ 360713 h 640181"/>
              <a:gd name="connsiteX1" fmla="*/ 893135 w 4054550"/>
              <a:gd name="connsiteY1" fmla="*/ 630071 h 640181"/>
              <a:gd name="connsiteX2" fmla="*/ 2289544 w 4054550"/>
              <a:gd name="connsiteY2" fmla="*/ 27559 h 640181"/>
              <a:gd name="connsiteX3" fmla="*/ 4054550 w 4054550"/>
              <a:gd name="connsiteY3" fmla="*/ 126797 h 640181"/>
              <a:gd name="connsiteX0" fmla="*/ 0 w 3990755"/>
              <a:gd name="connsiteY0" fmla="*/ 363799 h 1760208"/>
              <a:gd name="connsiteX1" fmla="*/ 893135 w 3990755"/>
              <a:gd name="connsiteY1" fmla="*/ 633157 h 1760208"/>
              <a:gd name="connsiteX2" fmla="*/ 2289544 w 3990755"/>
              <a:gd name="connsiteY2" fmla="*/ 30645 h 1760208"/>
              <a:gd name="connsiteX3" fmla="*/ 3990755 w 3990755"/>
              <a:gd name="connsiteY3" fmla="*/ 1760208 h 1760208"/>
              <a:gd name="connsiteX0" fmla="*/ 0 w 3990755"/>
              <a:gd name="connsiteY0" fmla="*/ 0 h 1684817"/>
              <a:gd name="connsiteX1" fmla="*/ 893135 w 3990755"/>
              <a:gd name="connsiteY1" fmla="*/ 269358 h 1684817"/>
              <a:gd name="connsiteX2" fmla="*/ 2424223 w 3990755"/>
              <a:gd name="connsiteY2" fmla="*/ 1637414 h 1684817"/>
              <a:gd name="connsiteX3" fmla="*/ 3990755 w 3990755"/>
              <a:gd name="connsiteY3" fmla="*/ 1396409 h 1684817"/>
              <a:gd name="connsiteX0" fmla="*/ 0 w 3990755"/>
              <a:gd name="connsiteY0" fmla="*/ 0 h 1659684"/>
              <a:gd name="connsiteX1" fmla="*/ 971107 w 3990755"/>
              <a:gd name="connsiteY1" fmla="*/ 715925 h 1659684"/>
              <a:gd name="connsiteX2" fmla="*/ 2424223 w 3990755"/>
              <a:gd name="connsiteY2" fmla="*/ 1637414 h 1659684"/>
              <a:gd name="connsiteX3" fmla="*/ 3990755 w 3990755"/>
              <a:gd name="connsiteY3" fmla="*/ 1396409 h 1659684"/>
              <a:gd name="connsiteX0" fmla="*/ 0 w 3997843"/>
              <a:gd name="connsiteY0" fmla="*/ 0 h 1656948"/>
              <a:gd name="connsiteX1" fmla="*/ 971107 w 3997843"/>
              <a:gd name="connsiteY1" fmla="*/ 715925 h 1656948"/>
              <a:gd name="connsiteX2" fmla="*/ 2424223 w 3997843"/>
              <a:gd name="connsiteY2" fmla="*/ 1637414 h 1656948"/>
              <a:gd name="connsiteX3" fmla="*/ 3997843 w 3997843"/>
              <a:gd name="connsiteY3" fmla="*/ 1368056 h 1656948"/>
              <a:gd name="connsiteX0" fmla="*/ 0 w 5330456"/>
              <a:gd name="connsiteY0" fmla="*/ 117444 h 973406"/>
              <a:gd name="connsiteX1" fmla="*/ 2303720 w 5330456"/>
              <a:gd name="connsiteY1" fmla="*/ 32383 h 973406"/>
              <a:gd name="connsiteX2" fmla="*/ 3756836 w 5330456"/>
              <a:gd name="connsiteY2" fmla="*/ 953872 h 973406"/>
              <a:gd name="connsiteX3" fmla="*/ 5330456 w 5330456"/>
              <a:gd name="connsiteY3" fmla="*/ 684514 h 973406"/>
              <a:gd name="connsiteX0" fmla="*/ 0 w 5330456"/>
              <a:gd name="connsiteY0" fmla="*/ 0 h 1487554"/>
              <a:gd name="connsiteX1" fmla="*/ 1056166 w 5330456"/>
              <a:gd name="connsiteY1" fmla="*/ 1467292 h 1487554"/>
              <a:gd name="connsiteX2" fmla="*/ 3756836 w 5330456"/>
              <a:gd name="connsiteY2" fmla="*/ 836428 h 1487554"/>
              <a:gd name="connsiteX3" fmla="*/ 5330456 w 5330456"/>
              <a:gd name="connsiteY3" fmla="*/ 567070 h 1487554"/>
              <a:gd name="connsiteX0" fmla="*/ 0 w 5330456"/>
              <a:gd name="connsiteY0" fmla="*/ 0 h 1512190"/>
              <a:gd name="connsiteX1" fmla="*/ 1056166 w 5330456"/>
              <a:gd name="connsiteY1" fmla="*/ 1467292 h 1512190"/>
              <a:gd name="connsiteX2" fmla="*/ 3728482 w 5330456"/>
              <a:gd name="connsiteY2" fmla="*/ 1084521 h 1512190"/>
              <a:gd name="connsiteX3" fmla="*/ 5330456 w 5330456"/>
              <a:gd name="connsiteY3" fmla="*/ 567070 h 1512190"/>
              <a:gd name="connsiteX0" fmla="*/ 0 w 5330456"/>
              <a:gd name="connsiteY0" fmla="*/ 0 h 1512190"/>
              <a:gd name="connsiteX1" fmla="*/ 1056166 w 5330456"/>
              <a:gd name="connsiteY1" fmla="*/ 1467292 h 1512190"/>
              <a:gd name="connsiteX2" fmla="*/ 3728482 w 5330456"/>
              <a:gd name="connsiteY2" fmla="*/ 1084521 h 1512190"/>
              <a:gd name="connsiteX3" fmla="*/ 5330456 w 5330456"/>
              <a:gd name="connsiteY3" fmla="*/ 567070 h 1512190"/>
              <a:gd name="connsiteX0" fmla="*/ 0 w 6257382"/>
              <a:gd name="connsiteY0" fmla="*/ 0 h 3455555"/>
              <a:gd name="connsiteX1" fmla="*/ 1983092 w 6257382"/>
              <a:gd name="connsiteY1" fmla="*/ 3289829 h 3455555"/>
              <a:gd name="connsiteX2" fmla="*/ 4655408 w 6257382"/>
              <a:gd name="connsiteY2" fmla="*/ 2907058 h 3455555"/>
              <a:gd name="connsiteX3" fmla="*/ 6257382 w 6257382"/>
              <a:gd name="connsiteY3" fmla="*/ 2389607 h 3455555"/>
              <a:gd name="connsiteX0" fmla="*/ 453554 w 6710936"/>
              <a:gd name="connsiteY0" fmla="*/ 0 h 3272802"/>
              <a:gd name="connsiteX1" fmla="*/ 244591 w 6710936"/>
              <a:gd name="connsiteY1" fmla="*/ 3064360 h 3272802"/>
              <a:gd name="connsiteX2" fmla="*/ 5108962 w 6710936"/>
              <a:gd name="connsiteY2" fmla="*/ 2907058 h 3272802"/>
              <a:gd name="connsiteX3" fmla="*/ 6710936 w 6710936"/>
              <a:gd name="connsiteY3" fmla="*/ 2389607 h 3272802"/>
              <a:gd name="connsiteX0" fmla="*/ 364630 w 6622012"/>
              <a:gd name="connsiteY0" fmla="*/ 0 h 3272802"/>
              <a:gd name="connsiteX1" fmla="*/ 155667 w 6622012"/>
              <a:gd name="connsiteY1" fmla="*/ 3064360 h 3272802"/>
              <a:gd name="connsiteX2" fmla="*/ 5020038 w 6622012"/>
              <a:gd name="connsiteY2" fmla="*/ 2907058 h 3272802"/>
              <a:gd name="connsiteX3" fmla="*/ 6622012 w 6622012"/>
              <a:gd name="connsiteY3" fmla="*/ 2389607 h 3272802"/>
              <a:gd name="connsiteX0" fmla="*/ 510415 w 6767797"/>
              <a:gd name="connsiteY0" fmla="*/ 0 h 3575907"/>
              <a:gd name="connsiteX1" fmla="*/ 301452 w 6767797"/>
              <a:gd name="connsiteY1" fmla="*/ 3064360 h 3575907"/>
              <a:gd name="connsiteX2" fmla="*/ 5165823 w 6767797"/>
              <a:gd name="connsiteY2" fmla="*/ 2907058 h 3575907"/>
              <a:gd name="connsiteX3" fmla="*/ 6767797 w 6767797"/>
              <a:gd name="connsiteY3" fmla="*/ 2389607 h 3575907"/>
              <a:gd name="connsiteX0" fmla="*/ 363318 w 6620700"/>
              <a:gd name="connsiteY0" fmla="*/ 0 h 3299781"/>
              <a:gd name="connsiteX1" fmla="*/ 154355 w 6620700"/>
              <a:gd name="connsiteY1" fmla="*/ 3064360 h 3299781"/>
              <a:gd name="connsiteX2" fmla="*/ 4993674 w 6620700"/>
              <a:gd name="connsiteY2" fmla="*/ 2988477 h 3299781"/>
              <a:gd name="connsiteX3" fmla="*/ 6620700 w 6620700"/>
              <a:gd name="connsiteY3" fmla="*/ 2389607 h 3299781"/>
              <a:gd name="connsiteX0" fmla="*/ 363318 w 5214298"/>
              <a:gd name="connsiteY0" fmla="*/ 0 h 3299781"/>
              <a:gd name="connsiteX1" fmla="*/ 154355 w 5214298"/>
              <a:gd name="connsiteY1" fmla="*/ 3064360 h 3299781"/>
              <a:gd name="connsiteX2" fmla="*/ 4993674 w 5214298"/>
              <a:gd name="connsiteY2" fmla="*/ 2988477 h 3299781"/>
              <a:gd name="connsiteX3" fmla="*/ 4829478 w 5214298"/>
              <a:gd name="connsiteY3" fmla="*/ 2452237 h 3299781"/>
              <a:gd name="connsiteX0" fmla="*/ 305010 w 4771170"/>
              <a:gd name="connsiteY0" fmla="*/ 0 h 3308856"/>
              <a:gd name="connsiteX1" fmla="*/ 96047 w 4771170"/>
              <a:gd name="connsiteY1" fmla="*/ 3064360 h 3308856"/>
              <a:gd name="connsiteX2" fmla="*/ 3751657 w 4771170"/>
              <a:gd name="connsiteY2" fmla="*/ 3013529 h 3308856"/>
              <a:gd name="connsiteX3" fmla="*/ 4771170 w 4771170"/>
              <a:gd name="connsiteY3" fmla="*/ 2452237 h 3308856"/>
              <a:gd name="connsiteX0" fmla="*/ 238830 w 4704990"/>
              <a:gd name="connsiteY0" fmla="*/ 0 h 3238036"/>
              <a:gd name="connsiteX1" fmla="*/ 98760 w 4704990"/>
              <a:gd name="connsiteY1" fmla="*/ 2957889 h 3238036"/>
              <a:gd name="connsiteX2" fmla="*/ 3685477 w 4704990"/>
              <a:gd name="connsiteY2" fmla="*/ 3013529 h 3238036"/>
              <a:gd name="connsiteX3" fmla="*/ 4704990 w 4704990"/>
              <a:gd name="connsiteY3" fmla="*/ 2452237 h 3238036"/>
              <a:gd name="connsiteX0" fmla="*/ 264317 w 4730477"/>
              <a:gd name="connsiteY0" fmla="*/ 0 h 3193364"/>
              <a:gd name="connsiteX1" fmla="*/ 124247 w 4730477"/>
              <a:gd name="connsiteY1" fmla="*/ 2957889 h 3193364"/>
              <a:gd name="connsiteX2" fmla="*/ 3710964 w 4730477"/>
              <a:gd name="connsiteY2" fmla="*/ 3013529 h 3193364"/>
              <a:gd name="connsiteX3" fmla="*/ 4730477 w 4730477"/>
              <a:gd name="connsiteY3" fmla="*/ 2452237 h 3193364"/>
              <a:gd name="connsiteX0" fmla="*/ 216687 w 4682847"/>
              <a:gd name="connsiteY0" fmla="*/ 0 h 3193364"/>
              <a:gd name="connsiteX1" fmla="*/ 126721 w 4682847"/>
              <a:gd name="connsiteY1" fmla="*/ 2957889 h 3193364"/>
              <a:gd name="connsiteX2" fmla="*/ 3663334 w 4682847"/>
              <a:gd name="connsiteY2" fmla="*/ 3013529 h 3193364"/>
              <a:gd name="connsiteX3" fmla="*/ 4682847 w 4682847"/>
              <a:gd name="connsiteY3" fmla="*/ 2452237 h 3193364"/>
              <a:gd name="connsiteX0" fmla="*/ 293856 w 4647282"/>
              <a:gd name="connsiteY0" fmla="*/ 0 h 2628180"/>
              <a:gd name="connsiteX1" fmla="*/ 91156 w 4647282"/>
              <a:gd name="connsiteY1" fmla="*/ 2387955 h 2628180"/>
              <a:gd name="connsiteX2" fmla="*/ 3627769 w 4647282"/>
              <a:gd name="connsiteY2" fmla="*/ 2443595 h 2628180"/>
              <a:gd name="connsiteX3" fmla="*/ 4647282 w 4647282"/>
              <a:gd name="connsiteY3" fmla="*/ 1882303 h 2628180"/>
              <a:gd name="connsiteX0" fmla="*/ 0 w 4353426"/>
              <a:gd name="connsiteY0" fmla="*/ 0 h 2760764"/>
              <a:gd name="connsiteX1" fmla="*/ 198133 w 4353426"/>
              <a:gd name="connsiteY1" fmla="*/ 2582108 h 2760764"/>
              <a:gd name="connsiteX2" fmla="*/ 3333913 w 4353426"/>
              <a:gd name="connsiteY2" fmla="*/ 2443595 h 2760764"/>
              <a:gd name="connsiteX3" fmla="*/ 4353426 w 4353426"/>
              <a:gd name="connsiteY3" fmla="*/ 1882303 h 2760764"/>
              <a:gd name="connsiteX0" fmla="*/ 0 w 4353426"/>
              <a:gd name="connsiteY0" fmla="*/ 0 h 2809313"/>
              <a:gd name="connsiteX1" fmla="*/ 110451 w 4353426"/>
              <a:gd name="connsiteY1" fmla="*/ 2644738 h 2809313"/>
              <a:gd name="connsiteX2" fmla="*/ 3333913 w 4353426"/>
              <a:gd name="connsiteY2" fmla="*/ 2443595 h 2809313"/>
              <a:gd name="connsiteX3" fmla="*/ 4353426 w 4353426"/>
              <a:gd name="connsiteY3" fmla="*/ 1882303 h 2809313"/>
              <a:gd name="connsiteX0" fmla="*/ 0 w 4353426"/>
              <a:gd name="connsiteY0" fmla="*/ 0 h 2743099"/>
              <a:gd name="connsiteX1" fmla="*/ 110451 w 4353426"/>
              <a:gd name="connsiteY1" fmla="*/ 2644738 h 2743099"/>
              <a:gd name="connsiteX2" fmla="*/ 3102181 w 4353426"/>
              <a:gd name="connsiteY2" fmla="*/ 2136707 h 2743099"/>
              <a:gd name="connsiteX3" fmla="*/ 4353426 w 4353426"/>
              <a:gd name="connsiteY3" fmla="*/ 1882303 h 2743099"/>
              <a:gd name="connsiteX0" fmla="*/ 0 w 4353426"/>
              <a:gd name="connsiteY0" fmla="*/ 0 h 3091612"/>
              <a:gd name="connsiteX1" fmla="*/ 185607 w 4353426"/>
              <a:gd name="connsiteY1" fmla="*/ 3020519 h 3091612"/>
              <a:gd name="connsiteX2" fmla="*/ 3102181 w 4353426"/>
              <a:gd name="connsiteY2" fmla="*/ 2136707 h 3091612"/>
              <a:gd name="connsiteX3" fmla="*/ 4353426 w 4353426"/>
              <a:gd name="connsiteY3" fmla="*/ 1882303 h 3091612"/>
              <a:gd name="connsiteX0" fmla="*/ 0 w 4441109"/>
              <a:gd name="connsiteY0" fmla="*/ 0 h 2546414"/>
              <a:gd name="connsiteX1" fmla="*/ 273290 w 4441109"/>
              <a:gd name="connsiteY1" fmla="*/ 2500689 h 2546414"/>
              <a:gd name="connsiteX2" fmla="*/ 3189864 w 4441109"/>
              <a:gd name="connsiteY2" fmla="*/ 1616877 h 2546414"/>
              <a:gd name="connsiteX3" fmla="*/ 4441109 w 4441109"/>
              <a:gd name="connsiteY3" fmla="*/ 1362473 h 2546414"/>
              <a:gd name="connsiteX0" fmla="*/ 0 w 4441109"/>
              <a:gd name="connsiteY0" fmla="*/ 0 h 2612824"/>
              <a:gd name="connsiteX1" fmla="*/ 360972 w 4441109"/>
              <a:gd name="connsiteY1" fmla="*/ 2569582 h 2612824"/>
              <a:gd name="connsiteX2" fmla="*/ 3189864 w 4441109"/>
              <a:gd name="connsiteY2" fmla="*/ 1616877 h 2612824"/>
              <a:gd name="connsiteX3" fmla="*/ 4441109 w 4441109"/>
              <a:gd name="connsiteY3" fmla="*/ 1362473 h 2612824"/>
              <a:gd name="connsiteX0" fmla="*/ 0 w 7641509"/>
              <a:gd name="connsiteY0" fmla="*/ 948579 h 3561403"/>
              <a:gd name="connsiteX1" fmla="*/ 360972 w 7641509"/>
              <a:gd name="connsiteY1" fmla="*/ 3518161 h 3561403"/>
              <a:gd name="connsiteX2" fmla="*/ 3189864 w 7641509"/>
              <a:gd name="connsiteY2" fmla="*/ 2565456 h 3561403"/>
              <a:gd name="connsiteX3" fmla="*/ 7641509 w 7641509"/>
              <a:gd name="connsiteY3" fmla="*/ 0 h 3561403"/>
              <a:gd name="connsiteX0" fmla="*/ 0 w 7641509"/>
              <a:gd name="connsiteY0" fmla="*/ 1324990 h 3910460"/>
              <a:gd name="connsiteX1" fmla="*/ 360972 w 7641509"/>
              <a:gd name="connsiteY1" fmla="*/ 3894572 h 3910460"/>
              <a:gd name="connsiteX2" fmla="*/ 5676280 w 7641509"/>
              <a:gd name="connsiteY2" fmla="*/ 23303 h 3910460"/>
              <a:gd name="connsiteX3" fmla="*/ 7641509 w 7641509"/>
              <a:gd name="connsiteY3" fmla="*/ 376411 h 3910460"/>
              <a:gd name="connsiteX0" fmla="*/ 0 w 7641509"/>
              <a:gd name="connsiteY0" fmla="*/ 1334049 h 3919519"/>
              <a:gd name="connsiteX1" fmla="*/ 360972 w 7641509"/>
              <a:gd name="connsiteY1" fmla="*/ 3903631 h 3919519"/>
              <a:gd name="connsiteX2" fmla="*/ 5676280 w 7641509"/>
              <a:gd name="connsiteY2" fmla="*/ 32362 h 3919519"/>
              <a:gd name="connsiteX3" fmla="*/ 7641509 w 7641509"/>
              <a:gd name="connsiteY3" fmla="*/ 385470 h 3919519"/>
              <a:gd name="connsiteX0" fmla="*/ 0 w 7641509"/>
              <a:gd name="connsiteY0" fmla="*/ 1334049 h 1656770"/>
              <a:gd name="connsiteX1" fmla="*/ 4262830 w 7641509"/>
              <a:gd name="connsiteY1" fmla="*/ 1154168 h 1656770"/>
              <a:gd name="connsiteX2" fmla="*/ 5676280 w 7641509"/>
              <a:gd name="connsiteY2" fmla="*/ 32362 h 1656770"/>
              <a:gd name="connsiteX3" fmla="*/ 7641509 w 7641509"/>
              <a:gd name="connsiteY3" fmla="*/ 385470 h 1656770"/>
              <a:gd name="connsiteX0" fmla="*/ 0 w 7641509"/>
              <a:gd name="connsiteY0" fmla="*/ 1334049 h 1651390"/>
              <a:gd name="connsiteX1" fmla="*/ 4262830 w 7641509"/>
              <a:gd name="connsiteY1" fmla="*/ 1154168 h 1651390"/>
              <a:gd name="connsiteX2" fmla="*/ 5676280 w 7641509"/>
              <a:gd name="connsiteY2" fmla="*/ 32362 h 1651390"/>
              <a:gd name="connsiteX3" fmla="*/ 7641509 w 7641509"/>
              <a:gd name="connsiteY3" fmla="*/ 385470 h 1651390"/>
              <a:gd name="connsiteX0" fmla="*/ 0 w 7641509"/>
              <a:gd name="connsiteY0" fmla="*/ 1334049 h 1690912"/>
              <a:gd name="connsiteX1" fmla="*/ 4074940 w 7641509"/>
              <a:gd name="connsiteY1" fmla="*/ 1298217 h 1690912"/>
              <a:gd name="connsiteX2" fmla="*/ 5676280 w 7641509"/>
              <a:gd name="connsiteY2" fmla="*/ 32362 h 1690912"/>
              <a:gd name="connsiteX3" fmla="*/ 7641509 w 7641509"/>
              <a:gd name="connsiteY3" fmla="*/ 385470 h 1690912"/>
              <a:gd name="connsiteX0" fmla="*/ 0 w 7641509"/>
              <a:gd name="connsiteY0" fmla="*/ 1334049 h 1707426"/>
              <a:gd name="connsiteX1" fmla="*/ 4074940 w 7641509"/>
              <a:gd name="connsiteY1" fmla="*/ 1298217 h 1707426"/>
              <a:gd name="connsiteX2" fmla="*/ 5676280 w 7641509"/>
              <a:gd name="connsiteY2" fmla="*/ 32362 h 1707426"/>
              <a:gd name="connsiteX3" fmla="*/ 7641509 w 7641509"/>
              <a:gd name="connsiteY3" fmla="*/ 385470 h 1707426"/>
              <a:gd name="connsiteX0" fmla="*/ 0 w 7641509"/>
              <a:gd name="connsiteY0" fmla="*/ 1334049 h 1561418"/>
              <a:gd name="connsiteX1" fmla="*/ 4074940 w 7641509"/>
              <a:gd name="connsiteY1" fmla="*/ 1298217 h 1561418"/>
              <a:gd name="connsiteX2" fmla="*/ 5676280 w 7641509"/>
              <a:gd name="connsiteY2" fmla="*/ 32362 h 1561418"/>
              <a:gd name="connsiteX3" fmla="*/ 7641509 w 7641509"/>
              <a:gd name="connsiteY3" fmla="*/ 385470 h 1561418"/>
              <a:gd name="connsiteX0" fmla="*/ 0 w 7641509"/>
              <a:gd name="connsiteY0" fmla="*/ 1334049 h 1685720"/>
              <a:gd name="connsiteX1" fmla="*/ 4175148 w 7641509"/>
              <a:gd name="connsiteY1" fmla="*/ 1536212 h 1685720"/>
              <a:gd name="connsiteX2" fmla="*/ 5676280 w 7641509"/>
              <a:gd name="connsiteY2" fmla="*/ 32362 h 1685720"/>
              <a:gd name="connsiteX3" fmla="*/ 7641509 w 7641509"/>
              <a:gd name="connsiteY3" fmla="*/ 385470 h 1685720"/>
              <a:gd name="connsiteX0" fmla="*/ 0 w 7641509"/>
              <a:gd name="connsiteY0" fmla="*/ 1323614 h 1675285"/>
              <a:gd name="connsiteX1" fmla="*/ 4175148 w 7641509"/>
              <a:gd name="connsiteY1" fmla="*/ 1525777 h 1675285"/>
              <a:gd name="connsiteX2" fmla="*/ 5676280 w 7641509"/>
              <a:gd name="connsiteY2" fmla="*/ 21927 h 1675285"/>
              <a:gd name="connsiteX3" fmla="*/ 7641509 w 7641509"/>
              <a:gd name="connsiteY3" fmla="*/ 625556 h 1675285"/>
              <a:gd name="connsiteX0" fmla="*/ 0 w 7641509"/>
              <a:gd name="connsiteY0" fmla="*/ 913216 h 1217277"/>
              <a:gd name="connsiteX1" fmla="*/ 4175148 w 7641509"/>
              <a:gd name="connsiteY1" fmla="*/ 1115379 h 1217277"/>
              <a:gd name="connsiteX2" fmla="*/ 5807803 w 7641509"/>
              <a:gd name="connsiteY2" fmla="*/ 49940 h 1217277"/>
              <a:gd name="connsiteX3" fmla="*/ 7641509 w 7641509"/>
              <a:gd name="connsiteY3" fmla="*/ 215158 h 1217277"/>
              <a:gd name="connsiteX0" fmla="*/ 0 w 7641509"/>
              <a:gd name="connsiteY0" fmla="*/ 913216 h 1191478"/>
              <a:gd name="connsiteX1" fmla="*/ 4018573 w 7641509"/>
              <a:gd name="connsiteY1" fmla="*/ 1071538 h 1191478"/>
              <a:gd name="connsiteX2" fmla="*/ 5807803 w 7641509"/>
              <a:gd name="connsiteY2" fmla="*/ 49940 h 1191478"/>
              <a:gd name="connsiteX3" fmla="*/ 7641509 w 7641509"/>
              <a:gd name="connsiteY3" fmla="*/ 215158 h 1191478"/>
              <a:gd name="connsiteX0" fmla="*/ 0 w 7621189"/>
              <a:gd name="connsiteY0" fmla="*/ 901925 h 1180187"/>
              <a:gd name="connsiteX1" fmla="*/ 4018573 w 7621189"/>
              <a:gd name="connsiteY1" fmla="*/ 1060247 h 1180187"/>
              <a:gd name="connsiteX2" fmla="*/ 5807803 w 7621189"/>
              <a:gd name="connsiteY2" fmla="*/ 38649 h 1180187"/>
              <a:gd name="connsiteX3" fmla="*/ 7621189 w 7621189"/>
              <a:gd name="connsiteY3" fmla="*/ 305467 h 1180187"/>
              <a:gd name="connsiteX0" fmla="*/ 0 w 7621189"/>
              <a:gd name="connsiteY0" fmla="*/ 899355 h 1177617"/>
              <a:gd name="connsiteX1" fmla="*/ 4018573 w 7621189"/>
              <a:gd name="connsiteY1" fmla="*/ 1057677 h 1177617"/>
              <a:gd name="connsiteX2" fmla="*/ 5807803 w 7621189"/>
              <a:gd name="connsiteY2" fmla="*/ 36079 h 1177617"/>
              <a:gd name="connsiteX3" fmla="*/ 7621189 w 7621189"/>
              <a:gd name="connsiteY3" fmla="*/ 302897 h 117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1189" h="1177617">
                <a:moveTo>
                  <a:pt x="0" y="899355"/>
                </a:moveTo>
                <a:cubicBezTo>
                  <a:pt x="1844304" y="1283607"/>
                  <a:pt x="3050606" y="1201556"/>
                  <a:pt x="4018573" y="1057677"/>
                </a:cubicBezTo>
                <a:cubicBezTo>
                  <a:pt x="4986540" y="913798"/>
                  <a:pt x="5095421" y="186116"/>
                  <a:pt x="5807803" y="36079"/>
                </a:cubicBezTo>
                <a:cubicBezTo>
                  <a:pt x="6520185" y="-113958"/>
                  <a:pt x="7072864" y="249049"/>
                  <a:pt x="7621189" y="302897"/>
                </a:cubicBezTo>
              </a:path>
            </a:pathLst>
          </a:custGeom>
          <a:noFill/>
          <a:ln w="15875">
            <a:solidFill>
              <a:schemeClr val="bg2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4E3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D380EF97-7AA8-B5EA-A5AA-80BD5C8AC3E6}"/>
              </a:ext>
            </a:extLst>
          </p:cNvPr>
          <p:cNvSpPr/>
          <p:nvPr/>
        </p:nvSpPr>
        <p:spPr>
          <a:xfrm>
            <a:off x="1964353" y="2686126"/>
            <a:ext cx="7491197" cy="546448"/>
          </a:xfrm>
          <a:custGeom>
            <a:avLst/>
            <a:gdLst>
              <a:gd name="connsiteX0" fmla="*/ 0 w 3997842"/>
              <a:gd name="connsiteY0" fmla="*/ 56728 h 375208"/>
              <a:gd name="connsiteX1" fmla="*/ 1020726 w 3997842"/>
              <a:gd name="connsiteY1" fmla="*/ 368616 h 375208"/>
              <a:gd name="connsiteX2" fmla="*/ 1729563 w 3997842"/>
              <a:gd name="connsiteY2" fmla="*/ 248114 h 375208"/>
              <a:gd name="connsiteX3" fmla="*/ 3643424 w 3997842"/>
              <a:gd name="connsiteY3" fmla="*/ 21 h 375208"/>
              <a:gd name="connsiteX4" fmla="*/ 3997842 w 3997842"/>
              <a:gd name="connsiteY4" fmla="*/ 262291 h 375208"/>
              <a:gd name="connsiteX0" fmla="*/ 0 w 3997842"/>
              <a:gd name="connsiteY0" fmla="*/ 216909 h 532577"/>
              <a:gd name="connsiteX1" fmla="*/ 1020726 w 3997842"/>
              <a:gd name="connsiteY1" fmla="*/ 528797 h 532577"/>
              <a:gd name="connsiteX2" fmla="*/ 1885507 w 3997842"/>
              <a:gd name="connsiteY2" fmla="*/ 11346 h 532577"/>
              <a:gd name="connsiteX3" fmla="*/ 3643424 w 3997842"/>
              <a:gd name="connsiteY3" fmla="*/ 160202 h 532577"/>
              <a:gd name="connsiteX4" fmla="*/ 3997842 w 3997842"/>
              <a:gd name="connsiteY4" fmla="*/ 422472 h 532577"/>
              <a:gd name="connsiteX0" fmla="*/ 0 w 3997842"/>
              <a:gd name="connsiteY0" fmla="*/ 235918 h 551586"/>
              <a:gd name="connsiteX1" fmla="*/ 1020726 w 3997842"/>
              <a:gd name="connsiteY1" fmla="*/ 547806 h 551586"/>
              <a:gd name="connsiteX2" fmla="*/ 1885507 w 3997842"/>
              <a:gd name="connsiteY2" fmla="*/ 30355 h 551586"/>
              <a:gd name="connsiteX3" fmla="*/ 3643424 w 3997842"/>
              <a:gd name="connsiteY3" fmla="*/ 179211 h 551586"/>
              <a:gd name="connsiteX4" fmla="*/ 3997842 w 3997842"/>
              <a:gd name="connsiteY4" fmla="*/ 441481 h 551586"/>
              <a:gd name="connsiteX0" fmla="*/ 0 w 3643424"/>
              <a:gd name="connsiteY0" fmla="*/ 235918 h 551586"/>
              <a:gd name="connsiteX1" fmla="*/ 1020726 w 3643424"/>
              <a:gd name="connsiteY1" fmla="*/ 547806 h 551586"/>
              <a:gd name="connsiteX2" fmla="*/ 1885507 w 3643424"/>
              <a:gd name="connsiteY2" fmla="*/ 30355 h 551586"/>
              <a:gd name="connsiteX3" fmla="*/ 3643424 w 3643424"/>
              <a:gd name="connsiteY3" fmla="*/ 179211 h 551586"/>
              <a:gd name="connsiteX0" fmla="*/ 0 w 4054550"/>
              <a:gd name="connsiteY0" fmla="*/ 255657 h 571325"/>
              <a:gd name="connsiteX1" fmla="*/ 1020726 w 4054550"/>
              <a:gd name="connsiteY1" fmla="*/ 567545 h 571325"/>
              <a:gd name="connsiteX2" fmla="*/ 1885507 w 4054550"/>
              <a:gd name="connsiteY2" fmla="*/ 50094 h 571325"/>
              <a:gd name="connsiteX3" fmla="*/ 4054550 w 4054550"/>
              <a:gd name="connsiteY3" fmla="*/ 21741 h 571325"/>
              <a:gd name="connsiteX0" fmla="*/ 0 w 4054550"/>
              <a:gd name="connsiteY0" fmla="*/ 358007 h 678456"/>
              <a:gd name="connsiteX1" fmla="*/ 1020726 w 4054550"/>
              <a:gd name="connsiteY1" fmla="*/ 669895 h 678456"/>
              <a:gd name="connsiteX2" fmla="*/ 2289544 w 4054550"/>
              <a:gd name="connsiteY2" fmla="*/ 24853 h 678456"/>
              <a:gd name="connsiteX3" fmla="*/ 4054550 w 4054550"/>
              <a:gd name="connsiteY3" fmla="*/ 124091 h 678456"/>
              <a:gd name="connsiteX0" fmla="*/ 0 w 4054550"/>
              <a:gd name="connsiteY0" fmla="*/ 356671 h 656567"/>
              <a:gd name="connsiteX1" fmla="*/ 822251 w 4054550"/>
              <a:gd name="connsiteY1" fmla="*/ 647294 h 656567"/>
              <a:gd name="connsiteX2" fmla="*/ 2289544 w 4054550"/>
              <a:gd name="connsiteY2" fmla="*/ 23517 h 656567"/>
              <a:gd name="connsiteX3" fmla="*/ 4054550 w 4054550"/>
              <a:gd name="connsiteY3" fmla="*/ 122755 h 656567"/>
              <a:gd name="connsiteX0" fmla="*/ 0 w 4054550"/>
              <a:gd name="connsiteY0" fmla="*/ 356671 h 656567"/>
              <a:gd name="connsiteX1" fmla="*/ 822251 w 4054550"/>
              <a:gd name="connsiteY1" fmla="*/ 647294 h 656567"/>
              <a:gd name="connsiteX2" fmla="*/ 2289544 w 4054550"/>
              <a:gd name="connsiteY2" fmla="*/ 23517 h 656567"/>
              <a:gd name="connsiteX3" fmla="*/ 4054550 w 4054550"/>
              <a:gd name="connsiteY3" fmla="*/ 122755 h 656567"/>
              <a:gd name="connsiteX0" fmla="*/ 0 w 4054550"/>
              <a:gd name="connsiteY0" fmla="*/ 355346 h 634814"/>
              <a:gd name="connsiteX1" fmla="*/ 893135 w 4054550"/>
              <a:gd name="connsiteY1" fmla="*/ 624704 h 634814"/>
              <a:gd name="connsiteX2" fmla="*/ 2289544 w 4054550"/>
              <a:gd name="connsiteY2" fmla="*/ 22192 h 634814"/>
              <a:gd name="connsiteX3" fmla="*/ 4054550 w 4054550"/>
              <a:gd name="connsiteY3" fmla="*/ 121430 h 634814"/>
              <a:gd name="connsiteX0" fmla="*/ 0 w 4054550"/>
              <a:gd name="connsiteY0" fmla="*/ 360713 h 640181"/>
              <a:gd name="connsiteX1" fmla="*/ 893135 w 4054550"/>
              <a:gd name="connsiteY1" fmla="*/ 630071 h 640181"/>
              <a:gd name="connsiteX2" fmla="*/ 2289544 w 4054550"/>
              <a:gd name="connsiteY2" fmla="*/ 27559 h 640181"/>
              <a:gd name="connsiteX3" fmla="*/ 4054550 w 4054550"/>
              <a:gd name="connsiteY3" fmla="*/ 126797 h 640181"/>
              <a:gd name="connsiteX0" fmla="*/ 0 w 3990755"/>
              <a:gd name="connsiteY0" fmla="*/ 363799 h 1760208"/>
              <a:gd name="connsiteX1" fmla="*/ 893135 w 3990755"/>
              <a:gd name="connsiteY1" fmla="*/ 633157 h 1760208"/>
              <a:gd name="connsiteX2" fmla="*/ 2289544 w 3990755"/>
              <a:gd name="connsiteY2" fmla="*/ 30645 h 1760208"/>
              <a:gd name="connsiteX3" fmla="*/ 3990755 w 3990755"/>
              <a:gd name="connsiteY3" fmla="*/ 1760208 h 1760208"/>
              <a:gd name="connsiteX0" fmla="*/ 0 w 3990755"/>
              <a:gd name="connsiteY0" fmla="*/ 0 h 1684817"/>
              <a:gd name="connsiteX1" fmla="*/ 893135 w 3990755"/>
              <a:gd name="connsiteY1" fmla="*/ 269358 h 1684817"/>
              <a:gd name="connsiteX2" fmla="*/ 2424223 w 3990755"/>
              <a:gd name="connsiteY2" fmla="*/ 1637414 h 1684817"/>
              <a:gd name="connsiteX3" fmla="*/ 3990755 w 3990755"/>
              <a:gd name="connsiteY3" fmla="*/ 1396409 h 1684817"/>
              <a:gd name="connsiteX0" fmla="*/ 0 w 3990755"/>
              <a:gd name="connsiteY0" fmla="*/ 0 h 1659684"/>
              <a:gd name="connsiteX1" fmla="*/ 971107 w 3990755"/>
              <a:gd name="connsiteY1" fmla="*/ 715925 h 1659684"/>
              <a:gd name="connsiteX2" fmla="*/ 2424223 w 3990755"/>
              <a:gd name="connsiteY2" fmla="*/ 1637414 h 1659684"/>
              <a:gd name="connsiteX3" fmla="*/ 3990755 w 3990755"/>
              <a:gd name="connsiteY3" fmla="*/ 1396409 h 1659684"/>
              <a:gd name="connsiteX0" fmla="*/ 0 w 3997843"/>
              <a:gd name="connsiteY0" fmla="*/ 0 h 1656948"/>
              <a:gd name="connsiteX1" fmla="*/ 971107 w 3997843"/>
              <a:gd name="connsiteY1" fmla="*/ 715925 h 1656948"/>
              <a:gd name="connsiteX2" fmla="*/ 2424223 w 3997843"/>
              <a:gd name="connsiteY2" fmla="*/ 1637414 h 1656948"/>
              <a:gd name="connsiteX3" fmla="*/ 3997843 w 3997843"/>
              <a:gd name="connsiteY3" fmla="*/ 1368056 h 1656948"/>
              <a:gd name="connsiteX0" fmla="*/ 0 w 5330456"/>
              <a:gd name="connsiteY0" fmla="*/ 117444 h 973406"/>
              <a:gd name="connsiteX1" fmla="*/ 2303720 w 5330456"/>
              <a:gd name="connsiteY1" fmla="*/ 32383 h 973406"/>
              <a:gd name="connsiteX2" fmla="*/ 3756836 w 5330456"/>
              <a:gd name="connsiteY2" fmla="*/ 953872 h 973406"/>
              <a:gd name="connsiteX3" fmla="*/ 5330456 w 5330456"/>
              <a:gd name="connsiteY3" fmla="*/ 684514 h 973406"/>
              <a:gd name="connsiteX0" fmla="*/ 0 w 5330456"/>
              <a:gd name="connsiteY0" fmla="*/ 0 h 1487554"/>
              <a:gd name="connsiteX1" fmla="*/ 1056166 w 5330456"/>
              <a:gd name="connsiteY1" fmla="*/ 1467292 h 1487554"/>
              <a:gd name="connsiteX2" fmla="*/ 3756836 w 5330456"/>
              <a:gd name="connsiteY2" fmla="*/ 836428 h 1487554"/>
              <a:gd name="connsiteX3" fmla="*/ 5330456 w 5330456"/>
              <a:gd name="connsiteY3" fmla="*/ 567070 h 1487554"/>
              <a:gd name="connsiteX0" fmla="*/ 0 w 5330456"/>
              <a:gd name="connsiteY0" fmla="*/ 0 h 1512190"/>
              <a:gd name="connsiteX1" fmla="*/ 1056166 w 5330456"/>
              <a:gd name="connsiteY1" fmla="*/ 1467292 h 1512190"/>
              <a:gd name="connsiteX2" fmla="*/ 3728482 w 5330456"/>
              <a:gd name="connsiteY2" fmla="*/ 1084521 h 1512190"/>
              <a:gd name="connsiteX3" fmla="*/ 5330456 w 5330456"/>
              <a:gd name="connsiteY3" fmla="*/ 567070 h 1512190"/>
              <a:gd name="connsiteX0" fmla="*/ 0 w 5330456"/>
              <a:gd name="connsiteY0" fmla="*/ 0 h 1512190"/>
              <a:gd name="connsiteX1" fmla="*/ 1056166 w 5330456"/>
              <a:gd name="connsiteY1" fmla="*/ 1467292 h 1512190"/>
              <a:gd name="connsiteX2" fmla="*/ 3728482 w 5330456"/>
              <a:gd name="connsiteY2" fmla="*/ 1084521 h 1512190"/>
              <a:gd name="connsiteX3" fmla="*/ 5330456 w 5330456"/>
              <a:gd name="connsiteY3" fmla="*/ 567070 h 1512190"/>
              <a:gd name="connsiteX0" fmla="*/ 0 w 6257382"/>
              <a:gd name="connsiteY0" fmla="*/ 0 h 3455555"/>
              <a:gd name="connsiteX1" fmla="*/ 1983092 w 6257382"/>
              <a:gd name="connsiteY1" fmla="*/ 3289829 h 3455555"/>
              <a:gd name="connsiteX2" fmla="*/ 4655408 w 6257382"/>
              <a:gd name="connsiteY2" fmla="*/ 2907058 h 3455555"/>
              <a:gd name="connsiteX3" fmla="*/ 6257382 w 6257382"/>
              <a:gd name="connsiteY3" fmla="*/ 2389607 h 3455555"/>
              <a:gd name="connsiteX0" fmla="*/ 453554 w 6710936"/>
              <a:gd name="connsiteY0" fmla="*/ 0 h 3272802"/>
              <a:gd name="connsiteX1" fmla="*/ 244591 w 6710936"/>
              <a:gd name="connsiteY1" fmla="*/ 3064360 h 3272802"/>
              <a:gd name="connsiteX2" fmla="*/ 5108962 w 6710936"/>
              <a:gd name="connsiteY2" fmla="*/ 2907058 h 3272802"/>
              <a:gd name="connsiteX3" fmla="*/ 6710936 w 6710936"/>
              <a:gd name="connsiteY3" fmla="*/ 2389607 h 3272802"/>
              <a:gd name="connsiteX0" fmla="*/ 364630 w 6622012"/>
              <a:gd name="connsiteY0" fmla="*/ 0 h 3272802"/>
              <a:gd name="connsiteX1" fmla="*/ 155667 w 6622012"/>
              <a:gd name="connsiteY1" fmla="*/ 3064360 h 3272802"/>
              <a:gd name="connsiteX2" fmla="*/ 5020038 w 6622012"/>
              <a:gd name="connsiteY2" fmla="*/ 2907058 h 3272802"/>
              <a:gd name="connsiteX3" fmla="*/ 6622012 w 6622012"/>
              <a:gd name="connsiteY3" fmla="*/ 2389607 h 3272802"/>
              <a:gd name="connsiteX0" fmla="*/ 510415 w 6767797"/>
              <a:gd name="connsiteY0" fmla="*/ 0 h 3575907"/>
              <a:gd name="connsiteX1" fmla="*/ 301452 w 6767797"/>
              <a:gd name="connsiteY1" fmla="*/ 3064360 h 3575907"/>
              <a:gd name="connsiteX2" fmla="*/ 5165823 w 6767797"/>
              <a:gd name="connsiteY2" fmla="*/ 2907058 h 3575907"/>
              <a:gd name="connsiteX3" fmla="*/ 6767797 w 6767797"/>
              <a:gd name="connsiteY3" fmla="*/ 2389607 h 3575907"/>
              <a:gd name="connsiteX0" fmla="*/ 363318 w 6620700"/>
              <a:gd name="connsiteY0" fmla="*/ 0 h 3299781"/>
              <a:gd name="connsiteX1" fmla="*/ 154355 w 6620700"/>
              <a:gd name="connsiteY1" fmla="*/ 3064360 h 3299781"/>
              <a:gd name="connsiteX2" fmla="*/ 4993674 w 6620700"/>
              <a:gd name="connsiteY2" fmla="*/ 2988477 h 3299781"/>
              <a:gd name="connsiteX3" fmla="*/ 6620700 w 6620700"/>
              <a:gd name="connsiteY3" fmla="*/ 2389607 h 3299781"/>
              <a:gd name="connsiteX0" fmla="*/ 363318 w 5214298"/>
              <a:gd name="connsiteY0" fmla="*/ 0 h 3299781"/>
              <a:gd name="connsiteX1" fmla="*/ 154355 w 5214298"/>
              <a:gd name="connsiteY1" fmla="*/ 3064360 h 3299781"/>
              <a:gd name="connsiteX2" fmla="*/ 4993674 w 5214298"/>
              <a:gd name="connsiteY2" fmla="*/ 2988477 h 3299781"/>
              <a:gd name="connsiteX3" fmla="*/ 4829478 w 5214298"/>
              <a:gd name="connsiteY3" fmla="*/ 2452237 h 3299781"/>
              <a:gd name="connsiteX0" fmla="*/ 305010 w 4771170"/>
              <a:gd name="connsiteY0" fmla="*/ 0 h 3308856"/>
              <a:gd name="connsiteX1" fmla="*/ 96047 w 4771170"/>
              <a:gd name="connsiteY1" fmla="*/ 3064360 h 3308856"/>
              <a:gd name="connsiteX2" fmla="*/ 3751657 w 4771170"/>
              <a:gd name="connsiteY2" fmla="*/ 3013529 h 3308856"/>
              <a:gd name="connsiteX3" fmla="*/ 4771170 w 4771170"/>
              <a:gd name="connsiteY3" fmla="*/ 2452237 h 3308856"/>
              <a:gd name="connsiteX0" fmla="*/ 238830 w 4704990"/>
              <a:gd name="connsiteY0" fmla="*/ 0 h 3238036"/>
              <a:gd name="connsiteX1" fmla="*/ 98760 w 4704990"/>
              <a:gd name="connsiteY1" fmla="*/ 2957889 h 3238036"/>
              <a:gd name="connsiteX2" fmla="*/ 3685477 w 4704990"/>
              <a:gd name="connsiteY2" fmla="*/ 3013529 h 3238036"/>
              <a:gd name="connsiteX3" fmla="*/ 4704990 w 4704990"/>
              <a:gd name="connsiteY3" fmla="*/ 2452237 h 3238036"/>
              <a:gd name="connsiteX0" fmla="*/ 264317 w 4730477"/>
              <a:gd name="connsiteY0" fmla="*/ 0 h 3193364"/>
              <a:gd name="connsiteX1" fmla="*/ 124247 w 4730477"/>
              <a:gd name="connsiteY1" fmla="*/ 2957889 h 3193364"/>
              <a:gd name="connsiteX2" fmla="*/ 3710964 w 4730477"/>
              <a:gd name="connsiteY2" fmla="*/ 3013529 h 3193364"/>
              <a:gd name="connsiteX3" fmla="*/ 4730477 w 4730477"/>
              <a:gd name="connsiteY3" fmla="*/ 2452237 h 3193364"/>
              <a:gd name="connsiteX0" fmla="*/ 216687 w 4682847"/>
              <a:gd name="connsiteY0" fmla="*/ 0 h 3193364"/>
              <a:gd name="connsiteX1" fmla="*/ 126721 w 4682847"/>
              <a:gd name="connsiteY1" fmla="*/ 2957889 h 3193364"/>
              <a:gd name="connsiteX2" fmla="*/ 3663334 w 4682847"/>
              <a:gd name="connsiteY2" fmla="*/ 3013529 h 3193364"/>
              <a:gd name="connsiteX3" fmla="*/ 4682847 w 4682847"/>
              <a:gd name="connsiteY3" fmla="*/ 2452237 h 3193364"/>
              <a:gd name="connsiteX0" fmla="*/ 293856 w 4647282"/>
              <a:gd name="connsiteY0" fmla="*/ 0 h 2628180"/>
              <a:gd name="connsiteX1" fmla="*/ 91156 w 4647282"/>
              <a:gd name="connsiteY1" fmla="*/ 2387955 h 2628180"/>
              <a:gd name="connsiteX2" fmla="*/ 3627769 w 4647282"/>
              <a:gd name="connsiteY2" fmla="*/ 2443595 h 2628180"/>
              <a:gd name="connsiteX3" fmla="*/ 4647282 w 4647282"/>
              <a:gd name="connsiteY3" fmla="*/ 1882303 h 2628180"/>
              <a:gd name="connsiteX0" fmla="*/ 0 w 4353426"/>
              <a:gd name="connsiteY0" fmla="*/ 0 h 2760764"/>
              <a:gd name="connsiteX1" fmla="*/ 198133 w 4353426"/>
              <a:gd name="connsiteY1" fmla="*/ 2582108 h 2760764"/>
              <a:gd name="connsiteX2" fmla="*/ 3333913 w 4353426"/>
              <a:gd name="connsiteY2" fmla="*/ 2443595 h 2760764"/>
              <a:gd name="connsiteX3" fmla="*/ 4353426 w 4353426"/>
              <a:gd name="connsiteY3" fmla="*/ 1882303 h 2760764"/>
              <a:gd name="connsiteX0" fmla="*/ 0 w 4353426"/>
              <a:gd name="connsiteY0" fmla="*/ 0 h 2809313"/>
              <a:gd name="connsiteX1" fmla="*/ 110451 w 4353426"/>
              <a:gd name="connsiteY1" fmla="*/ 2644738 h 2809313"/>
              <a:gd name="connsiteX2" fmla="*/ 3333913 w 4353426"/>
              <a:gd name="connsiteY2" fmla="*/ 2443595 h 2809313"/>
              <a:gd name="connsiteX3" fmla="*/ 4353426 w 4353426"/>
              <a:gd name="connsiteY3" fmla="*/ 1882303 h 2809313"/>
              <a:gd name="connsiteX0" fmla="*/ 0 w 4353426"/>
              <a:gd name="connsiteY0" fmla="*/ 0 h 2743099"/>
              <a:gd name="connsiteX1" fmla="*/ 110451 w 4353426"/>
              <a:gd name="connsiteY1" fmla="*/ 2644738 h 2743099"/>
              <a:gd name="connsiteX2" fmla="*/ 3102181 w 4353426"/>
              <a:gd name="connsiteY2" fmla="*/ 2136707 h 2743099"/>
              <a:gd name="connsiteX3" fmla="*/ 4353426 w 4353426"/>
              <a:gd name="connsiteY3" fmla="*/ 1882303 h 2743099"/>
              <a:gd name="connsiteX0" fmla="*/ 0 w 4353426"/>
              <a:gd name="connsiteY0" fmla="*/ 0 h 3091612"/>
              <a:gd name="connsiteX1" fmla="*/ 185607 w 4353426"/>
              <a:gd name="connsiteY1" fmla="*/ 3020519 h 3091612"/>
              <a:gd name="connsiteX2" fmla="*/ 3102181 w 4353426"/>
              <a:gd name="connsiteY2" fmla="*/ 2136707 h 3091612"/>
              <a:gd name="connsiteX3" fmla="*/ 4353426 w 4353426"/>
              <a:gd name="connsiteY3" fmla="*/ 1882303 h 3091612"/>
              <a:gd name="connsiteX0" fmla="*/ 0 w 4441109"/>
              <a:gd name="connsiteY0" fmla="*/ 0 h 2546414"/>
              <a:gd name="connsiteX1" fmla="*/ 273290 w 4441109"/>
              <a:gd name="connsiteY1" fmla="*/ 2500689 h 2546414"/>
              <a:gd name="connsiteX2" fmla="*/ 3189864 w 4441109"/>
              <a:gd name="connsiteY2" fmla="*/ 1616877 h 2546414"/>
              <a:gd name="connsiteX3" fmla="*/ 4441109 w 4441109"/>
              <a:gd name="connsiteY3" fmla="*/ 1362473 h 2546414"/>
              <a:gd name="connsiteX0" fmla="*/ 0 w 4441109"/>
              <a:gd name="connsiteY0" fmla="*/ 0 h 2612824"/>
              <a:gd name="connsiteX1" fmla="*/ 360972 w 4441109"/>
              <a:gd name="connsiteY1" fmla="*/ 2569582 h 2612824"/>
              <a:gd name="connsiteX2" fmla="*/ 3189864 w 4441109"/>
              <a:gd name="connsiteY2" fmla="*/ 1616877 h 2612824"/>
              <a:gd name="connsiteX3" fmla="*/ 4441109 w 4441109"/>
              <a:gd name="connsiteY3" fmla="*/ 1362473 h 2612824"/>
              <a:gd name="connsiteX0" fmla="*/ 0 w 7641509"/>
              <a:gd name="connsiteY0" fmla="*/ 948579 h 3561403"/>
              <a:gd name="connsiteX1" fmla="*/ 360972 w 7641509"/>
              <a:gd name="connsiteY1" fmla="*/ 3518161 h 3561403"/>
              <a:gd name="connsiteX2" fmla="*/ 3189864 w 7641509"/>
              <a:gd name="connsiteY2" fmla="*/ 2565456 h 3561403"/>
              <a:gd name="connsiteX3" fmla="*/ 7641509 w 7641509"/>
              <a:gd name="connsiteY3" fmla="*/ 0 h 3561403"/>
              <a:gd name="connsiteX0" fmla="*/ 0 w 7641509"/>
              <a:gd name="connsiteY0" fmla="*/ 1324990 h 3910460"/>
              <a:gd name="connsiteX1" fmla="*/ 360972 w 7641509"/>
              <a:gd name="connsiteY1" fmla="*/ 3894572 h 3910460"/>
              <a:gd name="connsiteX2" fmla="*/ 5676280 w 7641509"/>
              <a:gd name="connsiteY2" fmla="*/ 23303 h 3910460"/>
              <a:gd name="connsiteX3" fmla="*/ 7641509 w 7641509"/>
              <a:gd name="connsiteY3" fmla="*/ 376411 h 3910460"/>
              <a:gd name="connsiteX0" fmla="*/ 0 w 7641509"/>
              <a:gd name="connsiteY0" fmla="*/ 1334049 h 3919519"/>
              <a:gd name="connsiteX1" fmla="*/ 360972 w 7641509"/>
              <a:gd name="connsiteY1" fmla="*/ 3903631 h 3919519"/>
              <a:gd name="connsiteX2" fmla="*/ 5676280 w 7641509"/>
              <a:gd name="connsiteY2" fmla="*/ 32362 h 3919519"/>
              <a:gd name="connsiteX3" fmla="*/ 7641509 w 7641509"/>
              <a:gd name="connsiteY3" fmla="*/ 385470 h 3919519"/>
              <a:gd name="connsiteX0" fmla="*/ 0 w 7641509"/>
              <a:gd name="connsiteY0" fmla="*/ 1334049 h 1656770"/>
              <a:gd name="connsiteX1" fmla="*/ 4262830 w 7641509"/>
              <a:gd name="connsiteY1" fmla="*/ 1154168 h 1656770"/>
              <a:gd name="connsiteX2" fmla="*/ 5676280 w 7641509"/>
              <a:gd name="connsiteY2" fmla="*/ 32362 h 1656770"/>
              <a:gd name="connsiteX3" fmla="*/ 7641509 w 7641509"/>
              <a:gd name="connsiteY3" fmla="*/ 385470 h 1656770"/>
              <a:gd name="connsiteX0" fmla="*/ 0 w 7641509"/>
              <a:gd name="connsiteY0" fmla="*/ 1334049 h 1651390"/>
              <a:gd name="connsiteX1" fmla="*/ 4262830 w 7641509"/>
              <a:gd name="connsiteY1" fmla="*/ 1154168 h 1651390"/>
              <a:gd name="connsiteX2" fmla="*/ 5676280 w 7641509"/>
              <a:gd name="connsiteY2" fmla="*/ 32362 h 1651390"/>
              <a:gd name="connsiteX3" fmla="*/ 7641509 w 7641509"/>
              <a:gd name="connsiteY3" fmla="*/ 385470 h 1651390"/>
              <a:gd name="connsiteX0" fmla="*/ 0 w 7641509"/>
              <a:gd name="connsiteY0" fmla="*/ 1334049 h 1690912"/>
              <a:gd name="connsiteX1" fmla="*/ 4074940 w 7641509"/>
              <a:gd name="connsiteY1" fmla="*/ 1298217 h 1690912"/>
              <a:gd name="connsiteX2" fmla="*/ 5676280 w 7641509"/>
              <a:gd name="connsiteY2" fmla="*/ 32362 h 1690912"/>
              <a:gd name="connsiteX3" fmla="*/ 7641509 w 7641509"/>
              <a:gd name="connsiteY3" fmla="*/ 385470 h 1690912"/>
              <a:gd name="connsiteX0" fmla="*/ 0 w 7641509"/>
              <a:gd name="connsiteY0" fmla="*/ 1334049 h 1707426"/>
              <a:gd name="connsiteX1" fmla="*/ 4074940 w 7641509"/>
              <a:gd name="connsiteY1" fmla="*/ 1298217 h 1707426"/>
              <a:gd name="connsiteX2" fmla="*/ 5676280 w 7641509"/>
              <a:gd name="connsiteY2" fmla="*/ 32362 h 1707426"/>
              <a:gd name="connsiteX3" fmla="*/ 7641509 w 7641509"/>
              <a:gd name="connsiteY3" fmla="*/ 385470 h 1707426"/>
              <a:gd name="connsiteX0" fmla="*/ 0 w 7641509"/>
              <a:gd name="connsiteY0" fmla="*/ 1334049 h 1561418"/>
              <a:gd name="connsiteX1" fmla="*/ 4074940 w 7641509"/>
              <a:gd name="connsiteY1" fmla="*/ 1298217 h 1561418"/>
              <a:gd name="connsiteX2" fmla="*/ 5676280 w 7641509"/>
              <a:gd name="connsiteY2" fmla="*/ 32362 h 1561418"/>
              <a:gd name="connsiteX3" fmla="*/ 7641509 w 7641509"/>
              <a:gd name="connsiteY3" fmla="*/ 385470 h 1561418"/>
              <a:gd name="connsiteX0" fmla="*/ 0 w 7641509"/>
              <a:gd name="connsiteY0" fmla="*/ 1334049 h 1685720"/>
              <a:gd name="connsiteX1" fmla="*/ 4175148 w 7641509"/>
              <a:gd name="connsiteY1" fmla="*/ 1536212 h 1685720"/>
              <a:gd name="connsiteX2" fmla="*/ 5676280 w 7641509"/>
              <a:gd name="connsiteY2" fmla="*/ 32362 h 1685720"/>
              <a:gd name="connsiteX3" fmla="*/ 7641509 w 7641509"/>
              <a:gd name="connsiteY3" fmla="*/ 385470 h 1685720"/>
              <a:gd name="connsiteX0" fmla="*/ 0 w 7641509"/>
              <a:gd name="connsiteY0" fmla="*/ 1323614 h 1675285"/>
              <a:gd name="connsiteX1" fmla="*/ 4175148 w 7641509"/>
              <a:gd name="connsiteY1" fmla="*/ 1525777 h 1675285"/>
              <a:gd name="connsiteX2" fmla="*/ 5676280 w 7641509"/>
              <a:gd name="connsiteY2" fmla="*/ 21927 h 1675285"/>
              <a:gd name="connsiteX3" fmla="*/ 7641509 w 7641509"/>
              <a:gd name="connsiteY3" fmla="*/ 625556 h 1675285"/>
              <a:gd name="connsiteX0" fmla="*/ 0 w 7641509"/>
              <a:gd name="connsiteY0" fmla="*/ 913216 h 1217277"/>
              <a:gd name="connsiteX1" fmla="*/ 4175148 w 7641509"/>
              <a:gd name="connsiteY1" fmla="*/ 1115379 h 1217277"/>
              <a:gd name="connsiteX2" fmla="*/ 5807803 w 7641509"/>
              <a:gd name="connsiteY2" fmla="*/ 49940 h 1217277"/>
              <a:gd name="connsiteX3" fmla="*/ 7641509 w 7641509"/>
              <a:gd name="connsiteY3" fmla="*/ 215158 h 1217277"/>
              <a:gd name="connsiteX0" fmla="*/ 0 w 7641509"/>
              <a:gd name="connsiteY0" fmla="*/ 913216 h 1191478"/>
              <a:gd name="connsiteX1" fmla="*/ 4018573 w 7641509"/>
              <a:gd name="connsiteY1" fmla="*/ 1071538 h 1191478"/>
              <a:gd name="connsiteX2" fmla="*/ 5807803 w 7641509"/>
              <a:gd name="connsiteY2" fmla="*/ 49940 h 1191478"/>
              <a:gd name="connsiteX3" fmla="*/ 7641509 w 7641509"/>
              <a:gd name="connsiteY3" fmla="*/ 215158 h 1191478"/>
              <a:gd name="connsiteX0" fmla="*/ 0 w 7503723"/>
              <a:gd name="connsiteY0" fmla="*/ 883715 h 1161977"/>
              <a:gd name="connsiteX1" fmla="*/ 4018573 w 7503723"/>
              <a:gd name="connsiteY1" fmla="*/ 1042037 h 1161977"/>
              <a:gd name="connsiteX2" fmla="*/ 5807803 w 7503723"/>
              <a:gd name="connsiteY2" fmla="*/ 20439 h 1161977"/>
              <a:gd name="connsiteX3" fmla="*/ 7503723 w 7503723"/>
              <a:gd name="connsiteY3" fmla="*/ 680435 h 1161977"/>
              <a:gd name="connsiteX0" fmla="*/ 0 w 7503723"/>
              <a:gd name="connsiteY0" fmla="*/ 281214 h 516067"/>
              <a:gd name="connsiteX1" fmla="*/ 4018573 w 7503723"/>
              <a:gd name="connsiteY1" fmla="*/ 439536 h 516067"/>
              <a:gd name="connsiteX2" fmla="*/ 5839118 w 7503723"/>
              <a:gd name="connsiteY2" fmla="*/ 100607 h 516067"/>
              <a:gd name="connsiteX3" fmla="*/ 7503723 w 7503723"/>
              <a:gd name="connsiteY3" fmla="*/ 77934 h 516067"/>
              <a:gd name="connsiteX0" fmla="*/ 0 w 7503723"/>
              <a:gd name="connsiteY0" fmla="*/ 281214 h 624271"/>
              <a:gd name="connsiteX1" fmla="*/ 3398535 w 7503723"/>
              <a:gd name="connsiteY1" fmla="*/ 608637 h 624271"/>
              <a:gd name="connsiteX2" fmla="*/ 5839118 w 7503723"/>
              <a:gd name="connsiteY2" fmla="*/ 100607 h 624271"/>
              <a:gd name="connsiteX3" fmla="*/ 7503723 w 7503723"/>
              <a:gd name="connsiteY3" fmla="*/ 77934 h 624271"/>
              <a:gd name="connsiteX0" fmla="*/ 0 w 7503723"/>
              <a:gd name="connsiteY0" fmla="*/ 312529 h 633025"/>
              <a:gd name="connsiteX1" fmla="*/ 3398535 w 7503723"/>
              <a:gd name="connsiteY1" fmla="*/ 608637 h 633025"/>
              <a:gd name="connsiteX2" fmla="*/ 5839118 w 7503723"/>
              <a:gd name="connsiteY2" fmla="*/ 100607 h 633025"/>
              <a:gd name="connsiteX3" fmla="*/ 7503723 w 7503723"/>
              <a:gd name="connsiteY3" fmla="*/ 77934 h 633025"/>
              <a:gd name="connsiteX0" fmla="*/ 0 w 7528775"/>
              <a:gd name="connsiteY0" fmla="*/ 300003 h 629252"/>
              <a:gd name="connsiteX1" fmla="*/ 3423587 w 7528775"/>
              <a:gd name="connsiteY1" fmla="*/ 608637 h 629252"/>
              <a:gd name="connsiteX2" fmla="*/ 5864170 w 7528775"/>
              <a:gd name="connsiteY2" fmla="*/ 100607 h 629252"/>
              <a:gd name="connsiteX3" fmla="*/ 7528775 w 7528775"/>
              <a:gd name="connsiteY3" fmla="*/ 77934 h 629252"/>
              <a:gd name="connsiteX0" fmla="*/ 0 w 7491197"/>
              <a:gd name="connsiteY0" fmla="*/ 297097 h 626346"/>
              <a:gd name="connsiteX1" fmla="*/ 3423587 w 7491197"/>
              <a:gd name="connsiteY1" fmla="*/ 605731 h 626346"/>
              <a:gd name="connsiteX2" fmla="*/ 5864170 w 7491197"/>
              <a:gd name="connsiteY2" fmla="*/ 97701 h 626346"/>
              <a:gd name="connsiteX3" fmla="*/ 7491197 w 7491197"/>
              <a:gd name="connsiteY3" fmla="*/ 81291 h 626346"/>
              <a:gd name="connsiteX0" fmla="*/ 0 w 7491197"/>
              <a:gd name="connsiteY0" fmla="*/ 273834 h 603083"/>
              <a:gd name="connsiteX1" fmla="*/ 3423587 w 7491197"/>
              <a:gd name="connsiteY1" fmla="*/ 582468 h 603083"/>
              <a:gd name="connsiteX2" fmla="*/ 5864170 w 7491197"/>
              <a:gd name="connsiteY2" fmla="*/ 74438 h 603083"/>
              <a:gd name="connsiteX3" fmla="*/ 7491197 w 7491197"/>
              <a:gd name="connsiteY3" fmla="*/ 58028 h 603083"/>
              <a:gd name="connsiteX0" fmla="*/ 0 w 7491197"/>
              <a:gd name="connsiteY0" fmla="*/ 224545 h 546448"/>
              <a:gd name="connsiteX1" fmla="*/ 3423587 w 7491197"/>
              <a:gd name="connsiteY1" fmla="*/ 533179 h 546448"/>
              <a:gd name="connsiteX2" fmla="*/ 5563545 w 7491197"/>
              <a:gd name="connsiteY2" fmla="*/ 125357 h 546448"/>
              <a:gd name="connsiteX3" fmla="*/ 7491197 w 7491197"/>
              <a:gd name="connsiteY3" fmla="*/ 8739 h 54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1197" h="546448">
                <a:moveTo>
                  <a:pt x="0" y="224545"/>
                </a:moveTo>
                <a:cubicBezTo>
                  <a:pt x="1844304" y="608797"/>
                  <a:pt x="2496330" y="549710"/>
                  <a:pt x="3423587" y="533179"/>
                </a:cubicBezTo>
                <a:cubicBezTo>
                  <a:pt x="4350844" y="516648"/>
                  <a:pt x="4851163" y="275394"/>
                  <a:pt x="5563545" y="125357"/>
                </a:cubicBezTo>
                <a:cubicBezTo>
                  <a:pt x="6275927" y="-24680"/>
                  <a:pt x="6985415" y="-3820"/>
                  <a:pt x="7491197" y="8739"/>
                </a:cubicBezTo>
              </a:path>
            </a:pathLst>
          </a:custGeom>
          <a:noFill/>
          <a:ln w="15875">
            <a:solidFill>
              <a:schemeClr val="bg2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4E3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A80458-D8AB-C801-7B72-AB8F55D071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367" y="2613829"/>
            <a:ext cx="480133" cy="144040"/>
          </a:xfrm>
          <a:prstGeom prst="rect">
            <a:avLst/>
          </a:prstGeom>
          <a:effectLst>
            <a:glow rad="63500">
              <a:schemeClr val="accent6">
                <a:satMod val="175000"/>
                <a:alpha val="20000"/>
              </a:schemeClr>
            </a:glow>
          </a:effec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2CE5545-96E9-F719-18C2-BAF723346D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138">
            <a:off x="9466046" y="2238938"/>
            <a:ext cx="471233" cy="141135"/>
          </a:xfrm>
          <a:prstGeom prst="rect">
            <a:avLst/>
          </a:prstGeom>
          <a:effectLst>
            <a:glow rad="254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79FB585A-7A98-B6A9-6E31-A42776357B34}"/>
              </a:ext>
            </a:extLst>
          </p:cNvPr>
          <p:cNvSpPr/>
          <p:nvPr/>
        </p:nvSpPr>
        <p:spPr>
          <a:xfrm>
            <a:off x="2010365" y="2924657"/>
            <a:ext cx="6965104" cy="392836"/>
          </a:xfrm>
          <a:custGeom>
            <a:avLst/>
            <a:gdLst>
              <a:gd name="connsiteX0" fmla="*/ 0 w 3997842"/>
              <a:gd name="connsiteY0" fmla="*/ 56728 h 375208"/>
              <a:gd name="connsiteX1" fmla="*/ 1020726 w 3997842"/>
              <a:gd name="connsiteY1" fmla="*/ 368616 h 375208"/>
              <a:gd name="connsiteX2" fmla="*/ 1729563 w 3997842"/>
              <a:gd name="connsiteY2" fmla="*/ 248114 h 375208"/>
              <a:gd name="connsiteX3" fmla="*/ 3643424 w 3997842"/>
              <a:gd name="connsiteY3" fmla="*/ 21 h 375208"/>
              <a:gd name="connsiteX4" fmla="*/ 3997842 w 3997842"/>
              <a:gd name="connsiteY4" fmla="*/ 262291 h 375208"/>
              <a:gd name="connsiteX0" fmla="*/ 0 w 3997842"/>
              <a:gd name="connsiteY0" fmla="*/ 216909 h 532577"/>
              <a:gd name="connsiteX1" fmla="*/ 1020726 w 3997842"/>
              <a:gd name="connsiteY1" fmla="*/ 528797 h 532577"/>
              <a:gd name="connsiteX2" fmla="*/ 1885507 w 3997842"/>
              <a:gd name="connsiteY2" fmla="*/ 11346 h 532577"/>
              <a:gd name="connsiteX3" fmla="*/ 3643424 w 3997842"/>
              <a:gd name="connsiteY3" fmla="*/ 160202 h 532577"/>
              <a:gd name="connsiteX4" fmla="*/ 3997842 w 3997842"/>
              <a:gd name="connsiteY4" fmla="*/ 422472 h 532577"/>
              <a:gd name="connsiteX0" fmla="*/ 0 w 3997842"/>
              <a:gd name="connsiteY0" fmla="*/ 235918 h 551586"/>
              <a:gd name="connsiteX1" fmla="*/ 1020726 w 3997842"/>
              <a:gd name="connsiteY1" fmla="*/ 547806 h 551586"/>
              <a:gd name="connsiteX2" fmla="*/ 1885507 w 3997842"/>
              <a:gd name="connsiteY2" fmla="*/ 30355 h 551586"/>
              <a:gd name="connsiteX3" fmla="*/ 3643424 w 3997842"/>
              <a:gd name="connsiteY3" fmla="*/ 179211 h 551586"/>
              <a:gd name="connsiteX4" fmla="*/ 3997842 w 3997842"/>
              <a:gd name="connsiteY4" fmla="*/ 441481 h 551586"/>
              <a:gd name="connsiteX0" fmla="*/ 0 w 3643424"/>
              <a:gd name="connsiteY0" fmla="*/ 235918 h 551586"/>
              <a:gd name="connsiteX1" fmla="*/ 1020726 w 3643424"/>
              <a:gd name="connsiteY1" fmla="*/ 547806 h 551586"/>
              <a:gd name="connsiteX2" fmla="*/ 1885507 w 3643424"/>
              <a:gd name="connsiteY2" fmla="*/ 30355 h 551586"/>
              <a:gd name="connsiteX3" fmla="*/ 3643424 w 3643424"/>
              <a:gd name="connsiteY3" fmla="*/ 179211 h 551586"/>
              <a:gd name="connsiteX0" fmla="*/ 0 w 4054550"/>
              <a:gd name="connsiteY0" fmla="*/ 255657 h 571325"/>
              <a:gd name="connsiteX1" fmla="*/ 1020726 w 4054550"/>
              <a:gd name="connsiteY1" fmla="*/ 567545 h 571325"/>
              <a:gd name="connsiteX2" fmla="*/ 1885507 w 4054550"/>
              <a:gd name="connsiteY2" fmla="*/ 50094 h 571325"/>
              <a:gd name="connsiteX3" fmla="*/ 4054550 w 4054550"/>
              <a:gd name="connsiteY3" fmla="*/ 21741 h 571325"/>
              <a:gd name="connsiteX0" fmla="*/ 0 w 4054550"/>
              <a:gd name="connsiteY0" fmla="*/ 358007 h 678456"/>
              <a:gd name="connsiteX1" fmla="*/ 1020726 w 4054550"/>
              <a:gd name="connsiteY1" fmla="*/ 669895 h 678456"/>
              <a:gd name="connsiteX2" fmla="*/ 2289544 w 4054550"/>
              <a:gd name="connsiteY2" fmla="*/ 24853 h 678456"/>
              <a:gd name="connsiteX3" fmla="*/ 4054550 w 4054550"/>
              <a:gd name="connsiteY3" fmla="*/ 124091 h 678456"/>
              <a:gd name="connsiteX0" fmla="*/ 0 w 4054550"/>
              <a:gd name="connsiteY0" fmla="*/ 356671 h 656567"/>
              <a:gd name="connsiteX1" fmla="*/ 822251 w 4054550"/>
              <a:gd name="connsiteY1" fmla="*/ 647294 h 656567"/>
              <a:gd name="connsiteX2" fmla="*/ 2289544 w 4054550"/>
              <a:gd name="connsiteY2" fmla="*/ 23517 h 656567"/>
              <a:gd name="connsiteX3" fmla="*/ 4054550 w 4054550"/>
              <a:gd name="connsiteY3" fmla="*/ 122755 h 656567"/>
              <a:gd name="connsiteX0" fmla="*/ 0 w 4054550"/>
              <a:gd name="connsiteY0" fmla="*/ 356671 h 656567"/>
              <a:gd name="connsiteX1" fmla="*/ 822251 w 4054550"/>
              <a:gd name="connsiteY1" fmla="*/ 647294 h 656567"/>
              <a:gd name="connsiteX2" fmla="*/ 2289544 w 4054550"/>
              <a:gd name="connsiteY2" fmla="*/ 23517 h 656567"/>
              <a:gd name="connsiteX3" fmla="*/ 4054550 w 4054550"/>
              <a:gd name="connsiteY3" fmla="*/ 122755 h 656567"/>
              <a:gd name="connsiteX0" fmla="*/ 0 w 4054550"/>
              <a:gd name="connsiteY0" fmla="*/ 355346 h 634814"/>
              <a:gd name="connsiteX1" fmla="*/ 893135 w 4054550"/>
              <a:gd name="connsiteY1" fmla="*/ 624704 h 634814"/>
              <a:gd name="connsiteX2" fmla="*/ 2289544 w 4054550"/>
              <a:gd name="connsiteY2" fmla="*/ 22192 h 634814"/>
              <a:gd name="connsiteX3" fmla="*/ 4054550 w 4054550"/>
              <a:gd name="connsiteY3" fmla="*/ 121430 h 634814"/>
              <a:gd name="connsiteX0" fmla="*/ 0 w 4054550"/>
              <a:gd name="connsiteY0" fmla="*/ 360713 h 640181"/>
              <a:gd name="connsiteX1" fmla="*/ 893135 w 4054550"/>
              <a:gd name="connsiteY1" fmla="*/ 630071 h 640181"/>
              <a:gd name="connsiteX2" fmla="*/ 2289544 w 4054550"/>
              <a:gd name="connsiteY2" fmla="*/ 27559 h 640181"/>
              <a:gd name="connsiteX3" fmla="*/ 4054550 w 4054550"/>
              <a:gd name="connsiteY3" fmla="*/ 126797 h 640181"/>
              <a:gd name="connsiteX0" fmla="*/ 0 w 3990755"/>
              <a:gd name="connsiteY0" fmla="*/ 363799 h 1760208"/>
              <a:gd name="connsiteX1" fmla="*/ 893135 w 3990755"/>
              <a:gd name="connsiteY1" fmla="*/ 633157 h 1760208"/>
              <a:gd name="connsiteX2" fmla="*/ 2289544 w 3990755"/>
              <a:gd name="connsiteY2" fmla="*/ 30645 h 1760208"/>
              <a:gd name="connsiteX3" fmla="*/ 3990755 w 3990755"/>
              <a:gd name="connsiteY3" fmla="*/ 1760208 h 1760208"/>
              <a:gd name="connsiteX0" fmla="*/ 0 w 3990755"/>
              <a:gd name="connsiteY0" fmla="*/ 0 h 1684817"/>
              <a:gd name="connsiteX1" fmla="*/ 893135 w 3990755"/>
              <a:gd name="connsiteY1" fmla="*/ 269358 h 1684817"/>
              <a:gd name="connsiteX2" fmla="*/ 2424223 w 3990755"/>
              <a:gd name="connsiteY2" fmla="*/ 1637414 h 1684817"/>
              <a:gd name="connsiteX3" fmla="*/ 3990755 w 3990755"/>
              <a:gd name="connsiteY3" fmla="*/ 1396409 h 1684817"/>
              <a:gd name="connsiteX0" fmla="*/ 0 w 3990755"/>
              <a:gd name="connsiteY0" fmla="*/ 0 h 1659684"/>
              <a:gd name="connsiteX1" fmla="*/ 971107 w 3990755"/>
              <a:gd name="connsiteY1" fmla="*/ 715925 h 1659684"/>
              <a:gd name="connsiteX2" fmla="*/ 2424223 w 3990755"/>
              <a:gd name="connsiteY2" fmla="*/ 1637414 h 1659684"/>
              <a:gd name="connsiteX3" fmla="*/ 3990755 w 3990755"/>
              <a:gd name="connsiteY3" fmla="*/ 1396409 h 1659684"/>
              <a:gd name="connsiteX0" fmla="*/ 0 w 3997843"/>
              <a:gd name="connsiteY0" fmla="*/ 0 h 1656948"/>
              <a:gd name="connsiteX1" fmla="*/ 971107 w 3997843"/>
              <a:gd name="connsiteY1" fmla="*/ 715925 h 1656948"/>
              <a:gd name="connsiteX2" fmla="*/ 2424223 w 3997843"/>
              <a:gd name="connsiteY2" fmla="*/ 1637414 h 1656948"/>
              <a:gd name="connsiteX3" fmla="*/ 3997843 w 3997843"/>
              <a:gd name="connsiteY3" fmla="*/ 1368056 h 1656948"/>
              <a:gd name="connsiteX0" fmla="*/ 0 w 5330456"/>
              <a:gd name="connsiteY0" fmla="*/ 117444 h 973406"/>
              <a:gd name="connsiteX1" fmla="*/ 2303720 w 5330456"/>
              <a:gd name="connsiteY1" fmla="*/ 32383 h 973406"/>
              <a:gd name="connsiteX2" fmla="*/ 3756836 w 5330456"/>
              <a:gd name="connsiteY2" fmla="*/ 953872 h 973406"/>
              <a:gd name="connsiteX3" fmla="*/ 5330456 w 5330456"/>
              <a:gd name="connsiteY3" fmla="*/ 684514 h 973406"/>
              <a:gd name="connsiteX0" fmla="*/ 0 w 5330456"/>
              <a:gd name="connsiteY0" fmla="*/ 0 h 1487554"/>
              <a:gd name="connsiteX1" fmla="*/ 1056166 w 5330456"/>
              <a:gd name="connsiteY1" fmla="*/ 1467292 h 1487554"/>
              <a:gd name="connsiteX2" fmla="*/ 3756836 w 5330456"/>
              <a:gd name="connsiteY2" fmla="*/ 836428 h 1487554"/>
              <a:gd name="connsiteX3" fmla="*/ 5330456 w 5330456"/>
              <a:gd name="connsiteY3" fmla="*/ 567070 h 1487554"/>
              <a:gd name="connsiteX0" fmla="*/ 0 w 5330456"/>
              <a:gd name="connsiteY0" fmla="*/ 0 h 1512190"/>
              <a:gd name="connsiteX1" fmla="*/ 1056166 w 5330456"/>
              <a:gd name="connsiteY1" fmla="*/ 1467292 h 1512190"/>
              <a:gd name="connsiteX2" fmla="*/ 3728482 w 5330456"/>
              <a:gd name="connsiteY2" fmla="*/ 1084521 h 1512190"/>
              <a:gd name="connsiteX3" fmla="*/ 5330456 w 5330456"/>
              <a:gd name="connsiteY3" fmla="*/ 567070 h 1512190"/>
              <a:gd name="connsiteX0" fmla="*/ 0 w 5330456"/>
              <a:gd name="connsiteY0" fmla="*/ 0 h 1512190"/>
              <a:gd name="connsiteX1" fmla="*/ 1056166 w 5330456"/>
              <a:gd name="connsiteY1" fmla="*/ 1467292 h 1512190"/>
              <a:gd name="connsiteX2" fmla="*/ 3728482 w 5330456"/>
              <a:gd name="connsiteY2" fmla="*/ 1084521 h 1512190"/>
              <a:gd name="connsiteX3" fmla="*/ 5330456 w 5330456"/>
              <a:gd name="connsiteY3" fmla="*/ 567070 h 1512190"/>
              <a:gd name="connsiteX0" fmla="*/ 0 w 6257382"/>
              <a:gd name="connsiteY0" fmla="*/ 0 h 3455555"/>
              <a:gd name="connsiteX1" fmla="*/ 1983092 w 6257382"/>
              <a:gd name="connsiteY1" fmla="*/ 3289829 h 3455555"/>
              <a:gd name="connsiteX2" fmla="*/ 4655408 w 6257382"/>
              <a:gd name="connsiteY2" fmla="*/ 2907058 h 3455555"/>
              <a:gd name="connsiteX3" fmla="*/ 6257382 w 6257382"/>
              <a:gd name="connsiteY3" fmla="*/ 2389607 h 3455555"/>
              <a:gd name="connsiteX0" fmla="*/ 453554 w 6710936"/>
              <a:gd name="connsiteY0" fmla="*/ 0 h 3272802"/>
              <a:gd name="connsiteX1" fmla="*/ 244591 w 6710936"/>
              <a:gd name="connsiteY1" fmla="*/ 3064360 h 3272802"/>
              <a:gd name="connsiteX2" fmla="*/ 5108962 w 6710936"/>
              <a:gd name="connsiteY2" fmla="*/ 2907058 h 3272802"/>
              <a:gd name="connsiteX3" fmla="*/ 6710936 w 6710936"/>
              <a:gd name="connsiteY3" fmla="*/ 2389607 h 3272802"/>
              <a:gd name="connsiteX0" fmla="*/ 364630 w 6622012"/>
              <a:gd name="connsiteY0" fmla="*/ 0 h 3272802"/>
              <a:gd name="connsiteX1" fmla="*/ 155667 w 6622012"/>
              <a:gd name="connsiteY1" fmla="*/ 3064360 h 3272802"/>
              <a:gd name="connsiteX2" fmla="*/ 5020038 w 6622012"/>
              <a:gd name="connsiteY2" fmla="*/ 2907058 h 3272802"/>
              <a:gd name="connsiteX3" fmla="*/ 6622012 w 6622012"/>
              <a:gd name="connsiteY3" fmla="*/ 2389607 h 3272802"/>
              <a:gd name="connsiteX0" fmla="*/ 510415 w 6767797"/>
              <a:gd name="connsiteY0" fmla="*/ 0 h 3575907"/>
              <a:gd name="connsiteX1" fmla="*/ 301452 w 6767797"/>
              <a:gd name="connsiteY1" fmla="*/ 3064360 h 3575907"/>
              <a:gd name="connsiteX2" fmla="*/ 5165823 w 6767797"/>
              <a:gd name="connsiteY2" fmla="*/ 2907058 h 3575907"/>
              <a:gd name="connsiteX3" fmla="*/ 6767797 w 6767797"/>
              <a:gd name="connsiteY3" fmla="*/ 2389607 h 3575907"/>
              <a:gd name="connsiteX0" fmla="*/ 363318 w 6620700"/>
              <a:gd name="connsiteY0" fmla="*/ 0 h 3299781"/>
              <a:gd name="connsiteX1" fmla="*/ 154355 w 6620700"/>
              <a:gd name="connsiteY1" fmla="*/ 3064360 h 3299781"/>
              <a:gd name="connsiteX2" fmla="*/ 4993674 w 6620700"/>
              <a:gd name="connsiteY2" fmla="*/ 2988477 h 3299781"/>
              <a:gd name="connsiteX3" fmla="*/ 6620700 w 6620700"/>
              <a:gd name="connsiteY3" fmla="*/ 2389607 h 3299781"/>
              <a:gd name="connsiteX0" fmla="*/ 363318 w 5214298"/>
              <a:gd name="connsiteY0" fmla="*/ 0 h 3299781"/>
              <a:gd name="connsiteX1" fmla="*/ 154355 w 5214298"/>
              <a:gd name="connsiteY1" fmla="*/ 3064360 h 3299781"/>
              <a:gd name="connsiteX2" fmla="*/ 4993674 w 5214298"/>
              <a:gd name="connsiteY2" fmla="*/ 2988477 h 3299781"/>
              <a:gd name="connsiteX3" fmla="*/ 4829478 w 5214298"/>
              <a:gd name="connsiteY3" fmla="*/ 2452237 h 3299781"/>
              <a:gd name="connsiteX0" fmla="*/ 305010 w 4771170"/>
              <a:gd name="connsiteY0" fmla="*/ 0 h 3308856"/>
              <a:gd name="connsiteX1" fmla="*/ 96047 w 4771170"/>
              <a:gd name="connsiteY1" fmla="*/ 3064360 h 3308856"/>
              <a:gd name="connsiteX2" fmla="*/ 3751657 w 4771170"/>
              <a:gd name="connsiteY2" fmla="*/ 3013529 h 3308856"/>
              <a:gd name="connsiteX3" fmla="*/ 4771170 w 4771170"/>
              <a:gd name="connsiteY3" fmla="*/ 2452237 h 3308856"/>
              <a:gd name="connsiteX0" fmla="*/ 238830 w 4704990"/>
              <a:gd name="connsiteY0" fmla="*/ 0 h 3238036"/>
              <a:gd name="connsiteX1" fmla="*/ 98760 w 4704990"/>
              <a:gd name="connsiteY1" fmla="*/ 2957889 h 3238036"/>
              <a:gd name="connsiteX2" fmla="*/ 3685477 w 4704990"/>
              <a:gd name="connsiteY2" fmla="*/ 3013529 h 3238036"/>
              <a:gd name="connsiteX3" fmla="*/ 4704990 w 4704990"/>
              <a:gd name="connsiteY3" fmla="*/ 2452237 h 3238036"/>
              <a:gd name="connsiteX0" fmla="*/ 264317 w 4730477"/>
              <a:gd name="connsiteY0" fmla="*/ 0 h 3193364"/>
              <a:gd name="connsiteX1" fmla="*/ 124247 w 4730477"/>
              <a:gd name="connsiteY1" fmla="*/ 2957889 h 3193364"/>
              <a:gd name="connsiteX2" fmla="*/ 3710964 w 4730477"/>
              <a:gd name="connsiteY2" fmla="*/ 3013529 h 3193364"/>
              <a:gd name="connsiteX3" fmla="*/ 4730477 w 4730477"/>
              <a:gd name="connsiteY3" fmla="*/ 2452237 h 3193364"/>
              <a:gd name="connsiteX0" fmla="*/ 216687 w 4682847"/>
              <a:gd name="connsiteY0" fmla="*/ 0 h 3193364"/>
              <a:gd name="connsiteX1" fmla="*/ 126721 w 4682847"/>
              <a:gd name="connsiteY1" fmla="*/ 2957889 h 3193364"/>
              <a:gd name="connsiteX2" fmla="*/ 3663334 w 4682847"/>
              <a:gd name="connsiteY2" fmla="*/ 3013529 h 3193364"/>
              <a:gd name="connsiteX3" fmla="*/ 4682847 w 4682847"/>
              <a:gd name="connsiteY3" fmla="*/ 2452237 h 3193364"/>
              <a:gd name="connsiteX0" fmla="*/ 293856 w 4647282"/>
              <a:gd name="connsiteY0" fmla="*/ 0 h 2628180"/>
              <a:gd name="connsiteX1" fmla="*/ 91156 w 4647282"/>
              <a:gd name="connsiteY1" fmla="*/ 2387955 h 2628180"/>
              <a:gd name="connsiteX2" fmla="*/ 3627769 w 4647282"/>
              <a:gd name="connsiteY2" fmla="*/ 2443595 h 2628180"/>
              <a:gd name="connsiteX3" fmla="*/ 4647282 w 4647282"/>
              <a:gd name="connsiteY3" fmla="*/ 1882303 h 2628180"/>
              <a:gd name="connsiteX0" fmla="*/ 0 w 4353426"/>
              <a:gd name="connsiteY0" fmla="*/ 0 h 2760764"/>
              <a:gd name="connsiteX1" fmla="*/ 198133 w 4353426"/>
              <a:gd name="connsiteY1" fmla="*/ 2582108 h 2760764"/>
              <a:gd name="connsiteX2" fmla="*/ 3333913 w 4353426"/>
              <a:gd name="connsiteY2" fmla="*/ 2443595 h 2760764"/>
              <a:gd name="connsiteX3" fmla="*/ 4353426 w 4353426"/>
              <a:gd name="connsiteY3" fmla="*/ 1882303 h 2760764"/>
              <a:gd name="connsiteX0" fmla="*/ 0 w 4353426"/>
              <a:gd name="connsiteY0" fmla="*/ 0 h 2809313"/>
              <a:gd name="connsiteX1" fmla="*/ 110451 w 4353426"/>
              <a:gd name="connsiteY1" fmla="*/ 2644738 h 2809313"/>
              <a:gd name="connsiteX2" fmla="*/ 3333913 w 4353426"/>
              <a:gd name="connsiteY2" fmla="*/ 2443595 h 2809313"/>
              <a:gd name="connsiteX3" fmla="*/ 4353426 w 4353426"/>
              <a:gd name="connsiteY3" fmla="*/ 1882303 h 2809313"/>
              <a:gd name="connsiteX0" fmla="*/ 0 w 4353426"/>
              <a:gd name="connsiteY0" fmla="*/ 0 h 2743099"/>
              <a:gd name="connsiteX1" fmla="*/ 110451 w 4353426"/>
              <a:gd name="connsiteY1" fmla="*/ 2644738 h 2743099"/>
              <a:gd name="connsiteX2" fmla="*/ 3102181 w 4353426"/>
              <a:gd name="connsiteY2" fmla="*/ 2136707 h 2743099"/>
              <a:gd name="connsiteX3" fmla="*/ 4353426 w 4353426"/>
              <a:gd name="connsiteY3" fmla="*/ 1882303 h 2743099"/>
              <a:gd name="connsiteX0" fmla="*/ 0 w 4353426"/>
              <a:gd name="connsiteY0" fmla="*/ 0 h 3091612"/>
              <a:gd name="connsiteX1" fmla="*/ 185607 w 4353426"/>
              <a:gd name="connsiteY1" fmla="*/ 3020519 h 3091612"/>
              <a:gd name="connsiteX2" fmla="*/ 3102181 w 4353426"/>
              <a:gd name="connsiteY2" fmla="*/ 2136707 h 3091612"/>
              <a:gd name="connsiteX3" fmla="*/ 4353426 w 4353426"/>
              <a:gd name="connsiteY3" fmla="*/ 1882303 h 3091612"/>
              <a:gd name="connsiteX0" fmla="*/ 0 w 4441109"/>
              <a:gd name="connsiteY0" fmla="*/ 0 h 2546414"/>
              <a:gd name="connsiteX1" fmla="*/ 273290 w 4441109"/>
              <a:gd name="connsiteY1" fmla="*/ 2500689 h 2546414"/>
              <a:gd name="connsiteX2" fmla="*/ 3189864 w 4441109"/>
              <a:gd name="connsiteY2" fmla="*/ 1616877 h 2546414"/>
              <a:gd name="connsiteX3" fmla="*/ 4441109 w 4441109"/>
              <a:gd name="connsiteY3" fmla="*/ 1362473 h 2546414"/>
              <a:gd name="connsiteX0" fmla="*/ 0 w 4441109"/>
              <a:gd name="connsiteY0" fmla="*/ 0 h 2612824"/>
              <a:gd name="connsiteX1" fmla="*/ 360972 w 4441109"/>
              <a:gd name="connsiteY1" fmla="*/ 2569582 h 2612824"/>
              <a:gd name="connsiteX2" fmla="*/ 3189864 w 4441109"/>
              <a:gd name="connsiteY2" fmla="*/ 1616877 h 2612824"/>
              <a:gd name="connsiteX3" fmla="*/ 4441109 w 4441109"/>
              <a:gd name="connsiteY3" fmla="*/ 1362473 h 2612824"/>
              <a:gd name="connsiteX0" fmla="*/ 0 w 7641509"/>
              <a:gd name="connsiteY0" fmla="*/ 948579 h 3561403"/>
              <a:gd name="connsiteX1" fmla="*/ 360972 w 7641509"/>
              <a:gd name="connsiteY1" fmla="*/ 3518161 h 3561403"/>
              <a:gd name="connsiteX2" fmla="*/ 3189864 w 7641509"/>
              <a:gd name="connsiteY2" fmla="*/ 2565456 h 3561403"/>
              <a:gd name="connsiteX3" fmla="*/ 7641509 w 7641509"/>
              <a:gd name="connsiteY3" fmla="*/ 0 h 3561403"/>
              <a:gd name="connsiteX0" fmla="*/ 0 w 7641509"/>
              <a:gd name="connsiteY0" fmla="*/ 1324990 h 3910460"/>
              <a:gd name="connsiteX1" fmla="*/ 360972 w 7641509"/>
              <a:gd name="connsiteY1" fmla="*/ 3894572 h 3910460"/>
              <a:gd name="connsiteX2" fmla="*/ 5676280 w 7641509"/>
              <a:gd name="connsiteY2" fmla="*/ 23303 h 3910460"/>
              <a:gd name="connsiteX3" fmla="*/ 7641509 w 7641509"/>
              <a:gd name="connsiteY3" fmla="*/ 376411 h 3910460"/>
              <a:gd name="connsiteX0" fmla="*/ 0 w 7641509"/>
              <a:gd name="connsiteY0" fmla="*/ 1334049 h 3919519"/>
              <a:gd name="connsiteX1" fmla="*/ 360972 w 7641509"/>
              <a:gd name="connsiteY1" fmla="*/ 3903631 h 3919519"/>
              <a:gd name="connsiteX2" fmla="*/ 5676280 w 7641509"/>
              <a:gd name="connsiteY2" fmla="*/ 32362 h 3919519"/>
              <a:gd name="connsiteX3" fmla="*/ 7641509 w 7641509"/>
              <a:gd name="connsiteY3" fmla="*/ 385470 h 3919519"/>
              <a:gd name="connsiteX0" fmla="*/ 0 w 7641509"/>
              <a:gd name="connsiteY0" fmla="*/ 1334049 h 1656770"/>
              <a:gd name="connsiteX1" fmla="*/ 4262830 w 7641509"/>
              <a:gd name="connsiteY1" fmla="*/ 1154168 h 1656770"/>
              <a:gd name="connsiteX2" fmla="*/ 5676280 w 7641509"/>
              <a:gd name="connsiteY2" fmla="*/ 32362 h 1656770"/>
              <a:gd name="connsiteX3" fmla="*/ 7641509 w 7641509"/>
              <a:gd name="connsiteY3" fmla="*/ 385470 h 1656770"/>
              <a:gd name="connsiteX0" fmla="*/ 0 w 7641509"/>
              <a:gd name="connsiteY0" fmla="*/ 1334049 h 1651390"/>
              <a:gd name="connsiteX1" fmla="*/ 4262830 w 7641509"/>
              <a:gd name="connsiteY1" fmla="*/ 1154168 h 1651390"/>
              <a:gd name="connsiteX2" fmla="*/ 5676280 w 7641509"/>
              <a:gd name="connsiteY2" fmla="*/ 32362 h 1651390"/>
              <a:gd name="connsiteX3" fmla="*/ 7641509 w 7641509"/>
              <a:gd name="connsiteY3" fmla="*/ 385470 h 1651390"/>
              <a:gd name="connsiteX0" fmla="*/ 0 w 7641509"/>
              <a:gd name="connsiteY0" fmla="*/ 1334049 h 1690912"/>
              <a:gd name="connsiteX1" fmla="*/ 4074940 w 7641509"/>
              <a:gd name="connsiteY1" fmla="*/ 1298217 h 1690912"/>
              <a:gd name="connsiteX2" fmla="*/ 5676280 w 7641509"/>
              <a:gd name="connsiteY2" fmla="*/ 32362 h 1690912"/>
              <a:gd name="connsiteX3" fmla="*/ 7641509 w 7641509"/>
              <a:gd name="connsiteY3" fmla="*/ 385470 h 1690912"/>
              <a:gd name="connsiteX0" fmla="*/ 0 w 7641509"/>
              <a:gd name="connsiteY0" fmla="*/ 1334049 h 1707426"/>
              <a:gd name="connsiteX1" fmla="*/ 4074940 w 7641509"/>
              <a:gd name="connsiteY1" fmla="*/ 1298217 h 1707426"/>
              <a:gd name="connsiteX2" fmla="*/ 5676280 w 7641509"/>
              <a:gd name="connsiteY2" fmla="*/ 32362 h 1707426"/>
              <a:gd name="connsiteX3" fmla="*/ 7641509 w 7641509"/>
              <a:gd name="connsiteY3" fmla="*/ 385470 h 1707426"/>
              <a:gd name="connsiteX0" fmla="*/ 0 w 7641509"/>
              <a:gd name="connsiteY0" fmla="*/ 1334049 h 1561418"/>
              <a:gd name="connsiteX1" fmla="*/ 4074940 w 7641509"/>
              <a:gd name="connsiteY1" fmla="*/ 1298217 h 1561418"/>
              <a:gd name="connsiteX2" fmla="*/ 5676280 w 7641509"/>
              <a:gd name="connsiteY2" fmla="*/ 32362 h 1561418"/>
              <a:gd name="connsiteX3" fmla="*/ 7641509 w 7641509"/>
              <a:gd name="connsiteY3" fmla="*/ 385470 h 1561418"/>
              <a:gd name="connsiteX0" fmla="*/ 0 w 7641509"/>
              <a:gd name="connsiteY0" fmla="*/ 1334049 h 1685720"/>
              <a:gd name="connsiteX1" fmla="*/ 4175148 w 7641509"/>
              <a:gd name="connsiteY1" fmla="*/ 1536212 h 1685720"/>
              <a:gd name="connsiteX2" fmla="*/ 5676280 w 7641509"/>
              <a:gd name="connsiteY2" fmla="*/ 32362 h 1685720"/>
              <a:gd name="connsiteX3" fmla="*/ 7641509 w 7641509"/>
              <a:gd name="connsiteY3" fmla="*/ 385470 h 1685720"/>
              <a:gd name="connsiteX0" fmla="*/ 0 w 7641509"/>
              <a:gd name="connsiteY0" fmla="*/ 1323614 h 1675285"/>
              <a:gd name="connsiteX1" fmla="*/ 4175148 w 7641509"/>
              <a:gd name="connsiteY1" fmla="*/ 1525777 h 1675285"/>
              <a:gd name="connsiteX2" fmla="*/ 5676280 w 7641509"/>
              <a:gd name="connsiteY2" fmla="*/ 21927 h 1675285"/>
              <a:gd name="connsiteX3" fmla="*/ 7641509 w 7641509"/>
              <a:gd name="connsiteY3" fmla="*/ 625556 h 1675285"/>
              <a:gd name="connsiteX0" fmla="*/ 0 w 7641509"/>
              <a:gd name="connsiteY0" fmla="*/ 913216 h 1217277"/>
              <a:gd name="connsiteX1" fmla="*/ 4175148 w 7641509"/>
              <a:gd name="connsiteY1" fmla="*/ 1115379 h 1217277"/>
              <a:gd name="connsiteX2" fmla="*/ 5807803 w 7641509"/>
              <a:gd name="connsiteY2" fmla="*/ 49940 h 1217277"/>
              <a:gd name="connsiteX3" fmla="*/ 7641509 w 7641509"/>
              <a:gd name="connsiteY3" fmla="*/ 215158 h 1217277"/>
              <a:gd name="connsiteX0" fmla="*/ 0 w 7641509"/>
              <a:gd name="connsiteY0" fmla="*/ 913216 h 1191478"/>
              <a:gd name="connsiteX1" fmla="*/ 4018573 w 7641509"/>
              <a:gd name="connsiteY1" fmla="*/ 1071538 h 1191478"/>
              <a:gd name="connsiteX2" fmla="*/ 5807803 w 7641509"/>
              <a:gd name="connsiteY2" fmla="*/ 49940 h 1191478"/>
              <a:gd name="connsiteX3" fmla="*/ 7641509 w 7641509"/>
              <a:gd name="connsiteY3" fmla="*/ 215158 h 1191478"/>
              <a:gd name="connsiteX0" fmla="*/ 0 w 7503723"/>
              <a:gd name="connsiteY0" fmla="*/ 883715 h 1161977"/>
              <a:gd name="connsiteX1" fmla="*/ 4018573 w 7503723"/>
              <a:gd name="connsiteY1" fmla="*/ 1042037 h 1161977"/>
              <a:gd name="connsiteX2" fmla="*/ 5807803 w 7503723"/>
              <a:gd name="connsiteY2" fmla="*/ 20439 h 1161977"/>
              <a:gd name="connsiteX3" fmla="*/ 7503723 w 7503723"/>
              <a:gd name="connsiteY3" fmla="*/ 680435 h 1161977"/>
              <a:gd name="connsiteX0" fmla="*/ 0 w 7503723"/>
              <a:gd name="connsiteY0" fmla="*/ 281214 h 516067"/>
              <a:gd name="connsiteX1" fmla="*/ 4018573 w 7503723"/>
              <a:gd name="connsiteY1" fmla="*/ 439536 h 516067"/>
              <a:gd name="connsiteX2" fmla="*/ 5839118 w 7503723"/>
              <a:gd name="connsiteY2" fmla="*/ 100607 h 516067"/>
              <a:gd name="connsiteX3" fmla="*/ 7503723 w 7503723"/>
              <a:gd name="connsiteY3" fmla="*/ 77934 h 516067"/>
              <a:gd name="connsiteX0" fmla="*/ 0 w 7503723"/>
              <a:gd name="connsiteY0" fmla="*/ 281214 h 624271"/>
              <a:gd name="connsiteX1" fmla="*/ 3398535 w 7503723"/>
              <a:gd name="connsiteY1" fmla="*/ 608637 h 624271"/>
              <a:gd name="connsiteX2" fmla="*/ 5839118 w 7503723"/>
              <a:gd name="connsiteY2" fmla="*/ 100607 h 624271"/>
              <a:gd name="connsiteX3" fmla="*/ 7503723 w 7503723"/>
              <a:gd name="connsiteY3" fmla="*/ 77934 h 624271"/>
              <a:gd name="connsiteX0" fmla="*/ 0 w 7503723"/>
              <a:gd name="connsiteY0" fmla="*/ 312529 h 633025"/>
              <a:gd name="connsiteX1" fmla="*/ 3398535 w 7503723"/>
              <a:gd name="connsiteY1" fmla="*/ 608637 h 633025"/>
              <a:gd name="connsiteX2" fmla="*/ 5839118 w 7503723"/>
              <a:gd name="connsiteY2" fmla="*/ 100607 h 633025"/>
              <a:gd name="connsiteX3" fmla="*/ 7503723 w 7503723"/>
              <a:gd name="connsiteY3" fmla="*/ 77934 h 633025"/>
              <a:gd name="connsiteX0" fmla="*/ 0 w 7528775"/>
              <a:gd name="connsiteY0" fmla="*/ 300003 h 629252"/>
              <a:gd name="connsiteX1" fmla="*/ 3423587 w 7528775"/>
              <a:gd name="connsiteY1" fmla="*/ 608637 h 629252"/>
              <a:gd name="connsiteX2" fmla="*/ 5864170 w 7528775"/>
              <a:gd name="connsiteY2" fmla="*/ 100607 h 629252"/>
              <a:gd name="connsiteX3" fmla="*/ 7528775 w 7528775"/>
              <a:gd name="connsiteY3" fmla="*/ 77934 h 629252"/>
              <a:gd name="connsiteX0" fmla="*/ 0 w 7491197"/>
              <a:gd name="connsiteY0" fmla="*/ 297097 h 626346"/>
              <a:gd name="connsiteX1" fmla="*/ 3423587 w 7491197"/>
              <a:gd name="connsiteY1" fmla="*/ 605731 h 626346"/>
              <a:gd name="connsiteX2" fmla="*/ 5864170 w 7491197"/>
              <a:gd name="connsiteY2" fmla="*/ 97701 h 626346"/>
              <a:gd name="connsiteX3" fmla="*/ 7491197 w 7491197"/>
              <a:gd name="connsiteY3" fmla="*/ 81291 h 626346"/>
              <a:gd name="connsiteX0" fmla="*/ 0 w 7491197"/>
              <a:gd name="connsiteY0" fmla="*/ 273834 h 603083"/>
              <a:gd name="connsiteX1" fmla="*/ 3423587 w 7491197"/>
              <a:gd name="connsiteY1" fmla="*/ 582468 h 603083"/>
              <a:gd name="connsiteX2" fmla="*/ 5864170 w 7491197"/>
              <a:gd name="connsiteY2" fmla="*/ 74438 h 603083"/>
              <a:gd name="connsiteX3" fmla="*/ 7491197 w 7491197"/>
              <a:gd name="connsiteY3" fmla="*/ 58028 h 603083"/>
              <a:gd name="connsiteX0" fmla="*/ 0 w 7491197"/>
              <a:gd name="connsiteY0" fmla="*/ 224545 h 546448"/>
              <a:gd name="connsiteX1" fmla="*/ 3423587 w 7491197"/>
              <a:gd name="connsiteY1" fmla="*/ 533179 h 546448"/>
              <a:gd name="connsiteX2" fmla="*/ 5563545 w 7491197"/>
              <a:gd name="connsiteY2" fmla="*/ 125357 h 546448"/>
              <a:gd name="connsiteX3" fmla="*/ 7491197 w 7491197"/>
              <a:gd name="connsiteY3" fmla="*/ 8739 h 546448"/>
              <a:gd name="connsiteX0" fmla="*/ 0 w 6965104"/>
              <a:gd name="connsiteY0" fmla="*/ 142146 h 464049"/>
              <a:gd name="connsiteX1" fmla="*/ 3423587 w 6965104"/>
              <a:gd name="connsiteY1" fmla="*/ 450780 h 464049"/>
              <a:gd name="connsiteX2" fmla="*/ 5563545 w 6965104"/>
              <a:gd name="connsiteY2" fmla="*/ 42958 h 464049"/>
              <a:gd name="connsiteX3" fmla="*/ 6965104 w 6965104"/>
              <a:gd name="connsiteY3" fmla="*/ 195650 h 464049"/>
              <a:gd name="connsiteX0" fmla="*/ 0 w 6965104"/>
              <a:gd name="connsiteY0" fmla="*/ 0 h 314506"/>
              <a:gd name="connsiteX1" fmla="*/ 3423587 w 6965104"/>
              <a:gd name="connsiteY1" fmla="*/ 308634 h 314506"/>
              <a:gd name="connsiteX2" fmla="*/ 5156449 w 6965104"/>
              <a:gd name="connsiteY2" fmla="*/ 138807 h 314506"/>
              <a:gd name="connsiteX3" fmla="*/ 6965104 w 6965104"/>
              <a:gd name="connsiteY3" fmla="*/ 53504 h 314506"/>
              <a:gd name="connsiteX0" fmla="*/ 0 w 6965104"/>
              <a:gd name="connsiteY0" fmla="*/ 0 h 392836"/>
              <a:gd name="connsiteX1" fmla="*/ 3160540 w 6965104"/>
              <a:gd name="connsiteY1" fmla="*/ 390053 h 392836"/>
              <a:gd name="connsiteX2" fmla="*/ 5156449 w 6965104"/>
              <a:gd name="connsiteY2" fmla="*/ 138807 h 392836"/>
              <a:gd name="connsiteX3" fmla="*/ 6965104 w 6965104"/>
              <a:gd name="connsiteY3" fmla="*/ 53504 h 39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5104" h="392836">
                <a:moveTo>
                  <a:pt x="0" y="0"/>
                </a:moveTo>
                <a:cubicBezTo>
                  <a:pt x="1844304" y="384252"/>
                  <a:pt x="2301132" y="366919"/>
                  <a:pt x="3160540" y="390053"/>
                </a:cubicBezTo>
                <a:cubicBezTo>
                  <a:pt x="4019948" y="413187"/>
                  <a:pt x="4444067" y="288844"/>
                  <a:pt x="5156449" y="138807"/>
                </a:cubicBezTo>
                <a:cubicBezTo>
                  <a:pt x="5868831" y="-11230"/>
                  <a:pt x="6459322" y="40945"/>
                  <a:pt x="6965104" y="53504"/>
                </a:cubicBezTo>
              </a:path>
            </a:pathLst>
          </a:custGeom>
          <a:noFill/>
          <a:ln w="15875">
            <a:solidFill>
              <a:schemeClr val="bg2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4E3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26B114-D603-E1C3-7F0C-54760C0C72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726" y="2905996"/>
            <a:ext cx="480133" cy="144040"/>
          </a:xfrm>
          <a:prstGeom prst="rect">
            <a:avLst/>
          </a:prstGeom>
          <a:effectLst>
            <a:glow rad="63500">
              <a:schemeClr val="accent6">
                <a:satMod val="175000"/>
                <a:alpha val="2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133C8A-D1F5-AA42-5B97-9BF76D91AD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1894">
            <a:off x="1289764" y="2487735"/>
            <a:ext cx="1167175" cy="589884"/>
          </a:xfrm>
          <a:prstGeom prst="rect">
            <a:avLst/>
          </a:prstGeom>
          <a:effectLst>
            <a:glow rad="292100">
              <a:schemeClr val="accent2">
                <a:alpha val="24000"/>
              </a:schemeClr>
            </a:glow>
          </a:effectLst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6D283D91-556C-4EE1-1E13-62564F7304A2}"/>
              </a:ext>
            </a:extLst>
          </p:cNvPr>
          <p:cNvGrpSpPr/>
          <p:nvPr/>
        </p:nvGrpSpPr>
        <p:grpSpPr>
          <a:xfrm>
            <a:off x="5075772" y="2382863"/>
            <a:ext cx="222880" cy="244875"/>
            <a:chOff x="7475943" y="4656605"/>
            <a:chExt cx="350840" cy="462973"/>
          </a:xfrm>
        </p:grpSpPr>
        <p:pic>
          <p:nvPicPr>
            <p:cNvPr id="83" name="Picture 82" descr="A picture containing person, outdoor, standing, dark&#10;&#10;AI-generated content may be incorrect.">
              <a:extLst>
                <a:ext uri="{FF2B5EF4-FFF2-40B4-BE49-F238E27FC236}">
                  <a16:creationId xmlns:a16="http://schemas.microsoft.com/office/drawing/2014/main" id="{39D49AC2-E479-BC7C-17B2-1AA23024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>
              <a:off x="7650822" y="4656605"/>
              <a:ext cx="175961" cy="417857"/>
            </a:xfrm>
            <a:prstGeom prst="rect">
              <a:avLst/>
            </a:prstGeom>
          </p:spPr>
        </p:pic>
        <p:pic>
          <p:nvPicPr>
            <p:cNvPr id="84" name="Picture 83" descr="A picture containing pressure suit, armor, automaton&#10;&#10;AI-generated content may be incorrect.">
              <a:extLst>
                <a:ext uri="{FF2B5EF4-FFF2-40B4-BE49-F238E27FC236}">
                  <a16:creationId xmlns:a16="http://schemas.microsoft.com/office/drawing/2014/main" id="{BBF74DC7-8088-3011-4487-C90B7A01C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5943" y="4697152"/>
              <a:ext cx="135959" cy="336827"/>
            </a:xfrm>
            <a:prstGeom prst="rect">
              <a:avLst/>
            </a:prstGeom>
          </p:spPr>
        </p:pic>
        <p:pic>
          <p:nvPicPr>
            <p:cNvPr id="85" name="Picture 84" descr="A picture containing person&#10;&#10;AI-generated content may be incorrect.">
              <a:extLst>
                <a:ext uri="{FF2B5EF4-FFF2-40B4-BE49-F238E27FC236}">
                  <a16:creationId xmlns:a16="http://schemas.microsoft.com/office/drawing/2014/main" id="{1FADD74E-9772-1121-53FD-E4B08412D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985"/>
            <a:stretch/>
          </p:blipFill>
          <p:spPr>
            <a:xfrm>
              <a:off x="7561075" y="4742866"/>
              <a:ext cx="148243" cy="376712"/>
            </a:xfrm>
            <a:prstGeom prst="rect">
              <a:avLst/>
            </a:prstGeom>
          </p:spPr>
        </p:pic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E527ABF-B4B6-A96A-65AE-A419D9CE084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373">
            <a:off x="6298839" y="4767187"/>
            <a:ext cx="380954" cy="114096"/>
          </a:xfrm>
          <a:prstGeom prst="rect">
            <a:avLst/>
          </a:prstGeom>
          <a:effectLst/>
        </p:spPr>
      </p:pic>
      <p:sp>
        <p:nvSpPr>
          <p:cNvPr id="29" name="object 33">
            <a:extLst>
              <a:ext uri="{FF2B5EF4-FFF2-40B4-BE49-F238E27FC236}">
                <a16:creationId xmlns:a16="http://schemas.microsoft.com/office/drawing/2014/main" id="{259D4274-80AF-8DE3-3A9D-2294CD8C77AF}"/>
              </a:ext>
            </a:extLst>
          </p:cNvPr>
          <p:cNvSpPr/>
          <p:nvPr/>
        </p:nvSpPr>
        <p:spPr>
          <a:xfrm flipH="1">
            <a:off x="10912188" y="2757869"/>
            <a:ext cx="507871" cy="311567"/>
          </a:xfrm>
          <a:prstGeom prst="rect">
            <a:avLst/>
          </a:prstGeom>
          <a:blipFill>
            <a:blip r:embed="rId19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srgbClr val="2830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6B8500D-1EAF-0498-8C7B-95FDCC9AFB7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688">
            <a:off x="9681660" y="1932231"/>
            <a:ext cx="401872" cy="120361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7C9BF1-E7E6-153D-6550-253D9DD81FE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476" y="355036"/>
            <a:ext cx="1786492" cy="406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9916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D2192-6042-6BD7-0214-421ACC7C9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8B43E31-15F1-DEB3-1883-64C7D5FAE109}"/>
              </a:ext>
            </a:extLst>
          </p:cNvPr>
          <p:cNvSpPr/>
          <p:nvPr/>
        </p:nvSpPr>
        <p:spPr>
          <a:xfrm>
            <a:off x="10451252" y="3254289"/>
            <a:ext cx="1436400" cy="443050"/>
          </a:xfrm>
          <a:custGeom>
            <a:avLst/>
            <a:gdLst>
              <a:gd name="connsiteX0" fmla="*/ 4061088 w 4061087"/>
              <a:gd name="connsiteY0" fmla="*/ 684381 h 1368762"/>
              <a:gd name="connsiteX1" fmla="*/ 2030544 w 4061087"/>
              <a:gd name="connsiteY1" fmla="*/ 1368763 h 1368762"/>
              <a:gd name="connsiteX2" fmla="*/ 0 w 4061087"/>
              <a:gd name="connsiteY2" fmla="*/ 684381 h 1368762"/>
              <a:gd name="connsiteX3" fmla="*/ 2030544 w 4061087"/>
              <a:gd name="connsiteY3" fmla="*/ 0 h 1368762"/>
              <a:gd name="connsiteX4" fmla="*/ 4061088 w 4061087"/>
              <a:gd name="connsiteY4" fmla="*/ 684381 h 136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1087" h="1368762">
                <a:moveTo>
                  <a:pt x="4061088" y="684381"/>
                </a:moveTo>
                <a:cubicBezTo>
                  <a:pt x="4061088" y="1062355"/>
                  <a:pt x="3151982" y="1368763"/>
                  <a:pt x="2030544" y="1368763"/>
                </a:cubicBezTo>
                <a:cubicBezTo>
                  <a:pt x="909106" y="1368763"/>
                  <a:pt x="0" y="1062355"/>
                  <a:pt x="0" y="684381"/>
                </a:cubicBezTo>
                <a:cubicBezTo>
                  <a:pt x="0" y="306408"/>
                  <a:pt x="909106" y="0"/>
                  <a:pt x="2030544" y="0"/>
                </a:cubicBezTo>
                <a:cubicBezTo>
                  <a:pt x="3151982" y="0"/>
                  <a:pt x="4061088" y="306408"/>
                  <a:pt x="4061088" y="684381"/>
                </a:cubicBezTo>
                <a:close/>
              </a:path>
            </a:pathLst>
          </a:custGeom>
          <a:noFill/>
          <a:ln w="12700" cap="flat">
            <a:solidFill>
              <a:srgbClr val="ED2024">
                <a:alpha val="71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830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F587F6-AB60-77E3-DFE1-031BFE6E1A5D}"/>
              </a:ext>
            </a:extLst>
          </p:cNvPr>
          <p:cNvSpPr/>
          <p:nvPr/>
        </p:nvSpPr>
        <p:spPr>
          <a:xfrm>
            <a:off x="10451253" y="2870531"/>
            <a:ext cx="1436399" cy="632820"/>
          </a:xfrm>
          <a:custGeom>
            <a:avLst/>
            <a:gdLst>
              <a:gd name="connsiteX0" fmla="*/ 0 w 4061087"/>
              <a:gd name="connsiteY0" fmla="*/ 1587239 h 1587238"/>
              <a:gd name="connsiteX1" fmla="*/ 2030544 w 4061087"/>
              <a:gd name="connsiteY1" fmla="*/ 0 h 1587238"/>
              <a:gd name="connsiteX2" fmla="*/ 4061088 w 4061087"/>
              <a:gd name="connsiteY2" fmla="*/ 1587239 h 15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1087" h="1587238">
                <a:moveTo>
                  <a:pt x="0" y="1587239"/>
                </a:moveTo>
                <a:cubicBezTo>
                  <a:pt x="0" y="710549"/>
                  <a:pt x="909051" y="0"/>
                  <a:pt x="2030544" y="0"/>
                </a:cubicBezTo>
                <a:cubicBezTo>
                  <a:pt x="3152037" y="0"/>
                  <a:pt x="4061088" y="710704"/>
                  <a:pt x="4061088" y="1587239"/>
                </a:cubicBezTo>
              </a:path>
            </a:pathLst>
          </a:custGeom>
          <a:noFill/>
          <a:ln w="12700" cap="flat">
            <a:solidFill>
              <a:srgbClr val="ED2024">
                <a:alpha val="71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830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F34ECB1-27C4-C605-B92C-9C0E3B14F9FB}"/>
              </a:ext>
            </a:extLst>
          </p:cNvPr>
          <p:cNvSpPr/>
          <p:nvPr/>
        </p:nvSpPr>
        <p:spPr>
          <a:xfrm>
            <a:off x="10451252" y="2962010"/>
            <a:ext cx="1436400" cy="735292"/>
          </a:xfrm>
          <a:custGeom>
            <a:avLst/>
            <a:gdLst>
              <a:gd name="connsiteX0" fmla="*/ 2030544 w 4061087"/>
              <a:gd name="connsiteY0" fmla="*/ 0 h 2271619"/>
              <a:gd name="connsiteX1" fmla="*/ 0 w 4061087"/>
              <a:gd name="connsiteY1" fmla="*/ 1587239 h 2271619"/>
              <a:gd name="connsiteX2" fmla="*/ 2030544 w 4061087"/>
              <a:gd name="connsiteY2" fmla="*/ 2271620 h 2271619"/>
              <a:gd name="connsiteX3" fmla="*/ 4061088 w 4061087"/>
              <a:gd name="connsiteY3" fmla="*/ 1587239 h 2271619"/>
              <a:gd name="connsiteX4" fmla="*/ 2030544 w 4061087"/>
              <a:gd name="connsiteY4" fmla="*/ 0 h 227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1087" h="2271619">
                <a:moveTo>
                  <a:pt x="2030544" y="0"/>
                </a:moveTo>
                <a:cubicBezTo>
                  <a:pt x="909051" y="0"/>
                  <a:pt x="0" y="710704"/>
                  <a:pt x="0" y="1587239"/>
                </a:cubicBezTo>
                <a:cubicBezTo>
                  <a:pt x="0" y="1965197"/>
                  <a:pt x="909051" y="2271620"/>
                  <a:pt x="2030544" y="2271620"/>
                </a:cubicBezTo>
                <a:cubicBezTo>
                  <a:pt x="3152037" y="2271620"/>
                  <a:pt x="4061088" y="1965197"/>
                  <a:pt x="4061088" y="1587239"/>
                </a:cubicBezTo>
                <a:cubicBezTo>
                  <a:pt x="4061088" y="710549"/>
                  <a:pt x="3152037" y="0"/>
                  <a:pt x="2030544" y="0"/>
                </a:cubicBezTo>
                <a:close/>
              </a:path>
            </a:pathLst>
          </a:custGeom>
          <a:solidFill>
            <a:srgbClr val="ED2024">
              <a:alpha val="10000"/>
            </a:srgbClr>
          </a:solidFill>
          <a:ln w="12700" cap="flat">
            <a:solidFill>
              <a:srgbClr val="ED2024">
                <a:alpha val="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830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23A433D6-B96F-658A-B2DA-F7230B0841D6}"/>
              </a:ext>
            </a:extLst>
          </p:cNvPr>
          <p:cNvSpPr/>
          <p:nvPr/>
        </p:nvSpPr>
        <p:spPr>
          <a:xfrm>
            <a:off x="2174584" y="2778527"/>
            <a:ext cx="7691043" cy="3172411"/>
          </a:xfrm>
          <a:custGeom>
            <a:avLst/>
            <a:gdLst>
              <a:gd name="connsiteX0" fmla="*/ 0 w 3997842"/>
              <a:gd name="connsiteY0" fmla="*/ 56728 h 375208"/>
              <a:gd name="connsiteX1" fmla="*/ 1020726 w 3997842"/>
              <a:gd name="connsiteY1" fmla="*/ 368616 h 375208"/>
              <a:gd name="connsiteX2" fmla="*/ 1729563 w 3997842"/>
              <a:gd name="connsiteY2" fmla="*/ 248114 h 375208"/>
              <a:gd name="connsiteX3" fmla="*/ 3643424 w 3997842"/>
              <a:gd name="connsiteY3" fmla="*/ 21 h 375208"/>
              <a:gd name="connsiteX4" fmla="*/ 3997842 w 3997842"/>
              <a:gd name="connsiteY4" fmla="*/ 262291 h 375208"/>
              <a:gd name="connsiteX0" fmla="*/ 0 w 3997842"/>
              <a:gd name="connsiteY0" fmla="*/ 216909 h 532577"/>
              <a:gd name="connsiteX1" fmla="*/ 1020726 w 3997842"/>
              <a:gd name="connsiteY1" fmla="*/ 528797 h 532577"/>
              <a:gd name="connsiteX2" fmla="*/ 1885507 w 3997842"/>
              <a:gd name="connsiteY2" fmla="*/ 11346 h 532577"/>
              <a:gd name="connsiteX3" fmla="*/ 3643424 w 3997842"/>
              <a:gd name="connsiteY3" fmla="*/ 160202 h 532577"/>
              <a:gd name="connsiteX4" fmla="*/ 3997842 w 3997842"/>
              <a:gd name="connsiteY4" fmla="*/ 422472 h 532577"/>
              <a:gd name="connsiteX0" fmla="*/ 0 w 3997842"/>
              <a:gd name="connsiteY0" fmla="*/ 235918 h 551586"/>
              <a:gd name="connsiteX1" fmla="*/ 1020726 w 3997842"/>
              <a:gd name="connsiteY1" fmla="*/ 547806 h 551586"/>
              <a:gd name="connsiteX2" fmla="*/ 1885507 w 3997842"/>
              <a:gd name="connsiteY2" fmla="*/ 30355 h 551586"/>
              <a:gd name="connsiteX3" fmla="*/ 3643424 w 3997842"/>
              <a:gd name="connsiteY3" fmla="*/ 179211 h 551586"/>
              <a:gd name="connsiteX4" fmla="*/ 3997842 w 3997842"/>
              <a:gd name="connsiteY4" fmla="*/ 441481 h 551586"/>
              <a:gd name="connsiteX0" fmla="*/ 0 w 3643424"/>
              <a:gd name="connsiteY0" fmla="*/ 235918 h 551586"/>
              <a:gd name="connsiteX1" fmla="*/ 1020726 w 3643424"/>
              <a:gd name="connsiteY1" fmla="*/ 547806 h 551586"/>
              <a:gd name="connsiteX2" fmla="*/ 1885507 w 3643424"/>
              <a:gd name="connsiteY2" fmla="*/ 30355 h 551586"/>
              <a:gd name="connsiteX3" fmla="*/ 3643424 w 3643424"/>
              <a:gd name="connsiteY3" fmla="*/ 179211 h 551586"/>
              <a:gd name="connsiteX0" fmla="*/ 0 w 4054550"/>
              <a:gd name="connsiteY0" fmla="*/ 255657 h 571325"/>
              <a:gd name="connsiteX1" fmla="*/ 1020726 w 4054550"/>
              <a:gd name="connsiteY1" fmla="*/ 567545 h 571325"/>
              <a:gd name="connsiteX2" fmla="*/ 1885507 w 4054550"/>
              <a:gd name="connsiteY2" fmla="*/ 50094 h 571325"/>
              <a:gd name="connsiteX3" fmla="*/ 4054550 w 4054550"/>
              <a:gd name="connsiteY3" fmla="*/ 21741 h 571325"/>
              <a:gd name="connsiteX0" fmla="*/ 0 w 4054550"/>
              <a:gd name="connsiteY0" fmla="*/ 358007 h 678456"/>
              <a:gd name="connsiteX1" fmla="*/ 1020726 w 4054550"/>
              <a:gd name="connsiteY1" fmla="*/ 669895 h 678456"/>
              <a:gd name="connsiteX2" fmla="*/ 2289544 w 4054550"/>
              <a:gd name="connsiteY2" fmla="*/ 24853 h 678456"/>
              <a:gd name="connsiteX3" fmla="*/ 4054550 w 4054550"/>
              <a:gd name="connsiteY3" fmla="*/ 124091 h 678456"/>
              <a:gd name="connsiteX0" fmla="*/ 0 w 4054550"/>
              <a:gd name="connsiteY0" fmla="*/ 356671 h 656567"/>
              <a:gd name="connsiteX1" fmla="*/ 822251 w 4054550"/>
              <a:gd name="connsiteY1" fmla="*/ 647294 h 656567"/>
              <a:gd name="connsiteX2" fmla="*/ 2289544 w 4054550"/>
              <a:gd name="connsiteY2" fmla="*/ 23517 h 656567"/>
              <a:gd name="connsiteX3" fmla="*/ 4054550 w 4054550"/>
              <a:gd name="connsiteY3" fmla="*/ 122755 h 656567"/>
              <a:gd name="connsiteX0" fmla="*/ 0 w 4054550"/>
              <a:gd name="connsiteY0" fmla="*/ 356671 h 656567"/>
              <a:gd name="connsiteX1" fmla="*/ 822251 w 4054550"/>
              <a:gd name="connsiteY1" fmla="*/ 647294 h 656567"/>
              <a:gd name="connsiteX2" fmla="*/ 2289544 w 4054550"/>
              <a:gd name="connsiteY2" fmla="*/ 23517 h 656567"/>
              <a:gd name="connsiteX3" fmla="*/ 4054550 w 4054550"/>
              <a:gd name="connsiteY3" fmla="*/ 122755 h 656567"/>
              <a:gd name="connsiteX0" fmla="*/ 0 w 4054550"/>
              <a:gd name="connsiteY0" fmla="*/ 355346 h 634814"/>
              <a:gd name="connsiteX1" fmla="*/ 893135 w 4054550"/>
              <a:gd name="connsiteY1" fmla="*/ 624704 h 634814"/>
              <a:gd name="connsiteX2" fmla="*/ 2289544 w 4054550"/>
              <a:gd name="connsiteY2" fmla="*/ 22192 h 634814"/>
              <a:gd name="connsiteX3" fmla="*/ 4054550 w 4054550"/>
              <a:gd name="connsiteY3" fmla="*/ 121430 h 634814"/>
              <a:gd name="connsiteX0" fmla="*/ 0 w 4054550"/>
              <a:gd name="connsiteY0" fmla="*/ 360713 h 640181"/>
              <a:gd name="connsiteX1" fmla="*/ 893135 w 4054550"/>
              <a:gd name="connsiteY1" fmla="*/ 630071 h 640181"/>
              <a:gd name="connsiteX2" fmla="*/ 2289544 w 4054550"/>
              <a:gd name="connsiteY2" fmla="*/ 27559 h 640181"/>
              <a:gd name="connsiteX3" fmla="*/ 4054550 w 4054550"/>
              <a:gd name="connsiteY3" fmla="*/ 126797 h 640181"/>
              <a:gd name="connsiteX0" fmla="*/ 0 w 3990755"/>
              <a:gd name="connsiteY0" fmla="*/ 363799 h 1760208"/>
              <a:gd name="connsiteX1" fmla="*/ 893135 w 3990755"/>
              <a:gd name="connsiteY1" fmla="*/ 633157 h 1760208"/>
              <a:gd name="connsiteX2" fmla="*/ 2289544 w 3990755"/>
              <a:gd name="connsiteY2" fmla="*/ 30645 h 1760208"/>
              <a:gd name="connsiteX3" fmla="*/ 3990755 w 3990755"/>
              <a:gd name="connsiteY3" fmla="*/ 1760208 h 1760208"/>
              <a:gd name="connsiteX0" fmla="*/ 0 w 3990755"/>
              <a:gd name="connsiteY0" fmla="*/ 0 h 1684817"/>
              <a:gd name="connsiteX1" fmla="*/ 893135 w 3990755"/>
              <a:gd name="connsiteY1" fmla="*/ 269358 h 1684817"/>
              <a:gd name="connsiteX2" fmla="*/ 2424223 w 3990755"/>
              <a:gd name="connsiteY2" fmla="*/ 1637414 h 1684817"/>
              <a:gd name="connsiteX3" fmla="*/ 3990755 w 3990755"/>
              <a:gd name="connsiteY3" fmla="*/ 1396409 h 1684817"/>
              <a:gd name="connsiteX0" fmla="*/ 0 w 3990755"/>
              <a:gd name="connsiteY0" fmla="*/ 0 h 1659684"/>
              <a:gd name="connsiteX1" fmla="*/ 971107 w 3990755"/>
              <a:gd name="connsiteY1" fmla="*/ 715925 h 1659684"/>
              <a:gd name="connsiteX2" fmla="*/ 2424223 w 3990755"/>
              <a:gd name="connsiteY2" fmla="*/ 1637414 h 1659684"/>
              <a:gd name="connsiteX3" fmla="*/ 3990755 w 3990755"/>
              <a:gd name="connsiteY3" fmla="*/ 1396409 h 1659684"/>
              <a:gd name="connsiteX0" fmla="*/ 0 w 3997843"/>
              <a:gd name="connsiteY0" fmla="*/ 0 h 1656948"/>
              <a:gd name="connsiteX1" fmla="*/ 971107 w 3997843"/>
              <a:gd name="connsiteY1" fmla="*/ 715925 h 1656948"/>
              <a:gd name="connsiteX2" fmla="*/ 2424223 w 3997843"/>
              <a:gd name="connsiteY2" fmla="*/ 1637414 h 1656948"/>
              <a:gd name="connsiteX3" fmla="*/ 3997843 w 3997843"/>
              <a:gd name="connsiteY3" fmla="*/ 1368056 h 1656948"/>
              <a:gd name="connsiteX0" fmla="*/ 0 w 5699053"/>
              <a:gd name="connsiteY0" fmla="*/ 0 h 1637908"/>
              <a:gd name="connsiteX1" fmla="*/ 971107 w 5699053"/>
              <a:gd name="connsiteY1" fmla="*/ 715925 h 1637908"/>
              <a:gd name="connsiteX2" fmla="*/ 2424223 w 5699053"/>
              <a:gd name="connsiteY2" fmla="*/ 1637414 h 1637908"/>
              <a:gd name="connsiteX3" fmla="*/ 5699053 w 5699053"/>
              <a:gd name="connsiteY3" fmla="*/ 588335 h 1637908"/>
              <a:gd name="connsiteX0" fmla="*/ 0 w 5699053"/>
              <a:gd name="connsiteY0" fmla="*/ 0 h 1248491"/>
              <a:gd name="connsiteX1" fmla="*/ 971107 w 5699053"/>
              <a:gd name="connsiteY1" fmla="*/ 715925 h 1248491"/>
              <a:gd name="connsiteX2" fmla="*/ 2721935 w 5699053"/>
              <a:gd name="connsiteY2" fmla="*/ 1247553 h 1248491"/>
              <a:gd name="connsiteX3" fmla="*/ 5699053 w 5699053"/>
              <a:gd name="connsiteY3" fmla="*/ 588335 h 1248491"/>
              <a:gd name="connsiteX0" fmla="*/ 0 w 5699053"/>
              <a:gd name="connsiteY0" fmla="*/ 0 h 1247761"/>
              <a:gd name="connsiteX1" fmla="*/ 1020725 w 5699053"/>
              <a:gd name="connsiteY1" fmla="*/ 652130 h 1247761"/>
              <a:gd name="connsiteX2" fmla="*/ 2721935 w 5699053"/>
              <a:gd name="connsiteY2" fmla="*/ 1247553 h 1247761"/>
              <a:gd name="connsiteX3" fmla="*/ 5699053 w 5699053"/>
              <a:gd name="connsiteY3" fmla="*/ 588335 h 1247761"/>
              <a:gd name="connsiteX0" fmla="*/ 0 w 5734495"/>
              <a:gd name="connsiteY0" fmla="*/ 0 h 1191050"/>
              <a:gd name="connsiteX1" fmla="*/ 1056167 w 5734495"/>
              <a:gd name="connsiteY1" fmla="*/ 595423 h 1191050"/>
              <a:gd name="connsiteX2" fmla="*/ 2757377 w 5734495"/>
              <a:gd name="connsiteY2" fmla="*/ 1190846 h 1191050"/>
              <a:gd name="connsiteX3" fmla="*/ 5734495 w 5734495"/>
              <a:gd name="connsiteY3" fmla="*/ 531628 h 1191050"/>
              <a:gd name="connsiteX0" fmla="*/ 0 w 6627630"/>
              <a:gd name="connsiteY0" fmla="*/ 0 h 1368056"/>
              <a:gd name="connsiteX1" fmla="*/ 1056167 w 6627630"/>
              <a:gd name="connsiteY1" fmla="*/ 595423 h 1368056"/>
              <a:gd name="connsiteX2" fmla="*/ 2757377 w 6627630"/>
              <a:gd name="connsiteY2" fmla="*/ 1190846 h 1368056"/>
              <a:gd name="connsiteX3" fmla="*/ 6627630 w 6627630"/>
              <a:gd name="connsiteY3" fmla="*/ 1368056 h 1368056"/>
              <a:gd name="connsiteX0" fmla="*/ 0 w 6627630"/>
              <a:gd name="connsiteY0" fmla="*/ 0 h 1737393"/>
              <a:gd name="connsiteX1" fmla="*/ 1056167 w 6627630"/>
              <a:gd name="connsiteY1" fmla="*/ 595423 h 1737393"/>
              <a:gd name="connsiteX2" fmla="*/ 2509284 w 6627630"/>
              <a:gd name="connsiteY2" fmla="*/ 1715385 h 1737393"/>
              <a:gd name="connsiteX3" fmla="*/ 6627630 w 6627630"/>
              <a:gd name="connsiteY3" fmla="*/ 1368056 h 1737393"/>
              <a:gd name="connsiteX0" fmla="*/ 0 w 6627630"/>
              <a:gd name="connsiteY0" fmla="*/ 0 h 1735777"/>
              <a:gd name="connsiteX1" fmla="*/ 850604 w 6627630"/>
              <a:gd name="connsiteY1" fmla="*/ 630865 h 1735777"/>
              <a:gd name="connsiteX2" fmla="*/ 2509284 w 6627630"/>
              <a:gd name="connsiteY2" fmla="*/ 1715385 h 1735777"/>
              <a:gd name="connsiteX3" fmla="*/ 6627630 w 6627630"/>
              <a:gd name="connsiteY3" fmla="*/ 1368056 h 1735777"/>
              <a:gd name="connsiteX0" fmla="*/ 0 w 7691043"/>
              <a:gd name="connsiteY0" fmla="*/ 0 h 3313963"/>
              <a:gd name="connsiteX1" fmla="*/ 1914017 w 7691043"/>
              <a:gd name="connsiteY1" fmla="*/ 2209051 h 3313963"/>
              <a:gd name="connsiteX2" fmla="*/ 3572697 w 7691043"/>
              <a:gd name="connsiteY2" fmla="*/ 3293571 h 3313963"/>
              <a:gd name="connsiteX3" fmla="*/ 7691043 w 7691043"/>
              <a:gd name="connsiteY3" fmla="*/ 2946242 h 3313963"/>
              <a:gd name="connsiteX0" fmla="*/ 0 w 7691043"/>
              <a:gd name="connsiteY0" fmla="*/ 0 h 3178730"/>
              <a:gd name="connsiteX1" fmla="*/ 1914017 w 7691043"/>
              <a:gd name="connsiteY1" fmla="*/ 2209051 h 3178730"/>
              <a:gd name="connsiteX2" fmla="*/ 5096697 w 7691043"/>
              <a:gd name="connsiteY2" fmla="*/ 3151331 h 3178730"/>
              <a:gd name="connsiteX3" fmla="*/ 7691043 w 7691043"/>
              <a:gd name="connsiteY3" fmla="*/ 2946242 h 3178730"/>
              <a:gd name="connsiteX0" fmla="*/ 0 w 7691043"/>
              <a:gd name="connsiteY0" fmla="*/ 0 h 3178730"/>
              <a:gd name="connsiteX1" fmla="*/ 2232364 w 7691043"/>
              <a:gd name="connsiteY1" fmla="*/ 1789104 h 3178730"/>
              <a:gd name="connsiteX2" fmla="*/ 5096697 w 7691043"/>
              <a:gd name="connsiteY2" fmla="*/ 3151331 h 3178730"/>
              <a:gd name="connsiteX3" fmla="*/ 7691043 w 7691043"/>
              <a:gd name="connsiteY3" fmla="*/ 2946242 h 3178730"/>
              <a:gd name="connsiteX0" fmla="*/ 0 w 7691043"/>
              <a:gd name="connsiteY0" fmla="*/ 0 h 3178730"/>
              <a:gd name="connsiteX1" fmla="*/ 2259457 w 7691043"/>
              <a:gd name="connsiteY1" fmla="*/ 2026170 h 3178730"/>
              <a:gd name="connsiteX2" fmla="*/ 5096697 w 7691043"/>
              <a:gd name="connsiteY2" fmla="*/ 3151331 h 3178730"/>
              <a:gd name="connsiteX3" fmla="*/ 7691043 w 7691043"/>
              <a:gd name="connsiteY3" fmla="*/ 2946242 h 3178730"/>
              <a:gd name="connsiteX0" fmla="*/ 0 w 7691043"/>
              <a:gd name="connsiteY0" fmla="*/ 0 h 3172411"/>
              <a:gd name="connsiteX1" fmla="*/ 2259457 w 7691043"/>
              <a:gd name="connsiteY1" fmla="*/ 2026170 h 3172411"/>
              <a:gd name="connsiteX2" fmla="*/ 5076377 w 7691043"/>
              <a:gd name="connsiteY2" fmla="*/ 3144557 h 3172411"/>
              <a:gd name="connsiteX3" fmla="*/ 7691043 w 7691043"/>
              <a:gd name="connsiteY3" fmla="*/ 2946242 h 317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91043" h="3172411">
                <a:moveTo>
                  <a:pt x="0" y="0"/>
                </a:moveTo>
                <a:cubicBezTo>
                  <a:pt x="366233" y="139995"/>
                  <a:pt x="1413394" y="1502077"/>
                  <a:pt x="2259457" y="2026170"/>
                </a:cubicBezTo>
                <a:cubicBezTo>
                  <a:pt x="3105520" y="2550263"/>
                  <a:pt x="4113539" y="3021692"/>
                  <a:pt x="5076377" y="3144557"/>
                </a:cubicBezTo>
                <a:cubicBezTo>
                  <a:pt x="6039215" y="3267422"/>
                  <a:pt x="7312997" y="2943879"/>
                  <a:pt x="7691043" y="2946242"/>
                </a:cubicBezTo>
              </a:path>
            </a:pathLst>
          </a:custGeom>
          <a:noFill/>
          <a:ln w="15875">
            <a:solidFill>
              <a:schemeClr val="bg2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4E3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74AB9E80-E507-B7AA-8110-1C9A939E649E}"/>
              </a:ext>
            </a:extLst>
          </p:cNvPr>
          <p:cNvSpPr/>
          <p:nvPr/>
        </p:nvSpPr>
        <p:spPr>
          <a:xfrm>
            <a:off x="9676117" y="4241080"/>
            <a:ext cx="631000" cy="57462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softEdge rad="127000"/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A4E3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Missiles">
            <a:extLst>
              <a:ext uri="{FF2B5EF4-FFF2-40B4-BE49-F238E27FC236}">
                <a16:creationId xmlns:a16="http://schemas.microsoft.com/office/drawing/2014/main" id="{F493DE5D-80C1-B145-73BE-7B6DD736F6B9}"/>
              </a:ext>
            </a:extLst>
          </p:cNvPr>
          <p:cNvGrpSpPr/>
          <p:nvPr/>
        </p:nvGrpSpPr>
        <p:grpSpPr>
          <a:xfrm rot="11112276">
            <a:off x="9668810" y="4257770"/>
            <a:ext cx="885041" cy="485641"/>
            <a:chOff x="931271" y="2913018"/>
            <a:chExt cx="664220" cy="321955"/>
          </a:xfrm>
        </p:grpSpPr>
        <p:pic>
          <p:nvPicPr>
            <p:cNvPr id="13" name="Picture 12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DD3FD6F6-89C7-04F3-B5B3-E13E47399C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alphaModFix amt="5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65141" flipH="1">
              <a:off x="1070898" y="2944976"/>
              <a:ext cx="393607" cy="74174"/>
            </a:xfrm>
            <a:prstGeom prst="rect">
              <a:avLst/>
            </a:prstGeom>
          </p:spPr>
        </p:pic>
        <p:pic>
          <p:nvPicPr>
            <p:cNvPr id="14" name="Picture 13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A93FD5A7-DCD8-2AC7-1DA2-67A9BF2DE0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alphaModFix amt="5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67064" flipH="1">
              <a:off x="931271" y="2926709"/>
              <a:ext cx="393607" cy="7417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9D6842A-5FFD-920F-65A1-107EAA53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69286">
              <a:off x="1149380" y="2913018"/>
              <a:ext cx="302624" cy="30262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7157A47-9EC6-8C53-FBCD-06ADAF1B5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307369">
              <a:off x="1281461" y="2920943"/>
              <a:ext cx="314030" cy="31403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C777D65-D3D1-6C50-ED0A-79FAAC08955F}"/>
              </a:ext>
            </a:extLst>
          </p:cNvPr>
          <p:cNvSpPr txBox="1"/>
          <p:nvPr/>
        </p:nvSpPr>
        <p:spPr>
          <a:xfrm>
            <a:off x="203368" y="205866"/>
            <a:ext cx="782504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CREATING AN UNFAIR FIGHT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571FE5-CABA-7676-3CBB-B766B5DFF47D}"/>
              </a:ext>
            </a:extLst>
          </p:cNvPr>
          <p:cNvSpPr txBox="1"/>
          <p:nvPr/>
        </p:nvSpPr>
        <p:spPr>
          <a:xfrm>
            <a:off x="203367" y="747018"/>
            <a:ext cx="701570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MARITIME MISSIONS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AB601C7-AF0C-37D9-4050-12BEF14CDF68}"/>
              </a:ext>
            </a:extLst>
          </p:cNvPr>
          <p:cNvSpPr txBox="1"/>
          <p:nvPr/>
        </p:nvSpPr>
        <p:spPr>
          <a:xfrm>
            <a:off x="10092743" y="4663467"/>
            <a:ext cx="135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EXPENSIVE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  OVERMATCHED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     COUNTER-ATTACK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C2E45B-1DE1-B30B-D610-81BE450FEC74}"/>
              </a:ext>
            </a:extLst>
          </p:cNvPr>
          <p:cNvSpPr txBox="1"/>
          <p:nvPr/>
        </p:nvSpPr>
        <p:spPr>
          <a:xfrm>
            <a:off x="8948694" y="5914291"/>
            <a:ext cx="1035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RED WOLF KINETIC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B85AAB-85BD-CAF6-F5A0-AF6359917223}"/>
              </a:ext>
            </a:extLst>
          </p:cNvPr>
          <p:cNvSpPr txBox="1"/>
          <p:nvPr/>
        </p:nvSpPr>
        <p:spPr>
          <a:xfrm>
            <a:off x="8724509" y="2933697"/>
            <a:ext cx="1035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RED WOLF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KINETICS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850593-0733-E863-DD21-4D7569F8420A}"/>
              </a:ext>
            </a:extLst>
          </p:cNvPr>
          <p:cNvSpPr txBox="1"/>
          <p:nvPr/>
        </p:nvSpPr>
        <p:spPr>
          <a:xfrm>
            <a:off x="203368" y="205866"/>
            <a:ext cx="782504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CREATING AN UNFAIR FIGHT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64484D-BA10-3000-893E-C778E1AB23FE}"/>
              </a:ext>
            </a:extLst>
          </p:cNvPr>
          <p:cNvSpPr txBox="1"/>
          <p:nvPr/>
        </p:nvSpPr>
        <p:spPr>
          <a:xfrm>
            <a:off x="7603219" y="5322093"/>
            <a:ext cx="1035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RED WOLF KINETIC</a:t>
            </a:r>
          </a:p>
        </p:txBody>
      </p:sp>
      <p:cxnSp>
        <p:nvCxnSpPr>
          <p:cNvPr id="36" name="Legend Link 16">
            <a:extLst>
              <a:ext uri="{FF2B5EF4-FFF2-40B4-BE49-F238E27FC236}">
                <a16:creationId xmlns:a16="http://schemas.microsoft.com/office/drawing/2014/main" id="{4C69E902-F108-54FA-93D7-925475851AEF}"/>
              </a:ext>
            </a:extLst>
          </p:cNvPr>
          <p:cNvCxnSpPr>
            <a:cxnSpLocks/>
          </p:cNvCxnSpPr>
          <p:nvPr/>
        </p:nvCxnSpPr>
        <p:spPr>
          <a:xfrm flipV="1">
            <a:off x="800986" y="591223"/>
            <a:ext cx="9103091" cy="1795653"/>
          </a:xfrm>
          <a:prstGeom prst="line">
            <a:avLst/>
          </a:prstGeom>
          <a:ln w="19050" cap="sq">
            <a:solidFill>
              <a:schemeClr val="bg1"/>
            </a:solidFill>
            <a:prstDash val="sysDot"/>
          </a:ln>
          <a:effectLst>
            <a:glow rad="114300">
              <a:schemeClr val="bg1">
                <a:alpha val="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</p:cxnSp>
      <p:cxnSp>
        <p:nvCxnSpPr>
          <p:cNvPr id="38" name="Legend Link 16">
            <a:extLst>
              <a:ext uri="{FF2B5EF4-FFF2-40B4-BE49-F238E27FC236}">
                <a16:creationId xmlns:a16="http://schemas.microsoft.com/office/drawing/2014/main" id="{307F225D-4BF0-CF6A-5A23-B085174F765E}"/>
              </a:ext>
            </a:extLst>
          </p:cNvPr>
          <p:cNvCxnSpPr>
            <a:cxnSpLocks/>
          </p:cNvCxnSpPr>
          <p:nvPr/>
        </p:nvCxnSpPr>
        <p:spPr>
          <a:xfrm>
            <a:off x="727898" y="2462462"/>
            <a:ext cx="1065685" cy="229341"/>
          </a:xfrm>
          <a:prstGeom prst="line">
            <a:avLst/>
          </a:prstGeom>
          <a:ln w="19050" cap="sq">
            <a:solidFill>
              <a:schemeClr val="bg1"/>
            </a:solidFill>
            <a:prstDash val="sysDot"/>
          </a:ln>
          <a:effectLst>
            <a:glow rad="114300">
              <a:schemeClr val="bg1">
                <a:alpha val="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9F50EE67-1E5B-E4C7-0FEA-8053FE71ED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5433" y="5644297"/>
            <a:ext cx="1362018" cy="72770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920256B-F4CA-BAD3-6D4D-3093AA3CC5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1587" y="5448745"/>
            <a:ext cx="943628" cy="504167"/>
          </a:xfrm>
          <a:prstGeom prst="rect">
            <a:avLst/>
          </a:prstGeom>
        </p:spPr>
      </p:pic>
      <p:pic>
        <p:nvPicPr>
          <p:cNvPr id="45" name="Boom" descr="A picture containing invertebrate, hand, coelenterate, dark&#10;&#10;AI-generated content may be incorrect.">
            <a:extLst>
              <a:ext uri="{FF2B5EF4-FFF2-40B4-BE49-F238E27FC236}">
                <a16:creationId xmlns:a16="http://schemas.microsoft.com/office/drawing/2014/main" id="{D92B6217-4766-2427-12E2-BCAC979C14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8498" y="5172016"/>
            <a:ext cx="1393364" cy="780896"/>
          </a:xfrm>
          <a:prstGeom prst="rect">
            <a:avLst/>
          </a:prstGeom>
        </p:spPr>
      </p:pic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C208EE26-9091-1529-CC2C-F973058F1ACA}"/>
              </a:ext>
            </a:extLst>
          </p:cNvPr>
          <p:cNvSpPr/>
          <p:nvPr/>
        </p:nvSpPr>
        <p:spPr>
          <a:xfrm>
            <a:off x="2159255" y="2768861"/>
            <a:ext cx="6129710" cy="1393027"/>
          </a:xfrm>
          <a:custGeom>
            <a:avLst/>
            <a:gdLst>
              <a:gd name="connsiteX0" fmla="*/ 0 w 3997842"/>
              <a:gd name="connsiteY0" fmla="*/ 56728 h 375208"/>
              <a:gd name="connsiteX1" fmla="*/ 1020726 w 3997842"/>
              <a:gd name="connsiteY1" fmla="*/ 368616 h 375208"/>
              <a:gd name="connsiteX2" fmla="*/ 1729563 w 3997842"/>
              <a:gd name="connsiteY2" fmla="*/ 248114 h 375208"/>
              <a:gd name="connsiteX3" fmla="*/ 3643424 w 3997842"/>
              <a:gd name="connsiteY3" fmla="*/ 21 h 375208"/>
              <a:gd name="connsiteX4" fmla="*/ 3997842 w 3997842"/>
              <a:gd name="connsiteY4" fmla="*/ 262291 h 375208"/>
              <a:gd name="connsiteX0" fmla="*/ 0 w 3997842"/>
              <a:gd name="connsiteY0" fmla="*/ 216909 h 532577"/>
              <a:gd name="connsiteX1" fmla="*/ 1020726 w 3997842"/>
              <a:gd name="connsiteY1" fmla="*/ 528797 h 532577"/>
              <a:gd name="connsiteX2" fmla="*/ 1885507 w 3997842"/>
              <a:gd name="connsiteY2" fmla="*/ 11346 h 532577"/>
              <a:gd name="connsiteX3" fmla="*/ 3643424 w 3997842"/>
              <a:gd name="connsiteY3" fmla="*/ 160202 h 532577"/>
              <a:gd name="connsiteX4" fmla="*/ 3997842 w 3997842"/>
              <a:gd name="connsiteY4" fmla="*/ 422472 h 532577"/>
              <a:gd name="connsiteX0" fmla="*/ 0 w 3997842"/>
              <a:gd name="connsiteY0" fmla="*/ 235918 h 551586"/>
              <a:gd name="connsiteX1" fmla="*/ 1020726 w 3997842"/>
              <a:gd name="connsiteY1" fmla="*/ 547806 h 551586"/>
              <a:gd name="connsiteX2" fmla="*/ 1885507 w 3997842"/>
              <a:gd name="connsiteY2" fmla="*/ 30355 h 551586"/>
              <a:gd name="connsiteX3" fmla="*/ 3643424 w 3997842"/>
              <a:gd name="connsiteY3" fmla="*/ 179211 h 551586"/>
              <a:gd name="connsiteX4" fmla="*/ 3997842 w 3997842"/>
              <a:gd name="connsiteY4" fmla="*/ 441481 h 551586"/>
              <a:gd name="connsiteX0" fmla="*/ 0 w 3643424"/>
              <a:gd name="connsiteY0" fmla="*/ 235918 h 551586"/>
              <a:gd name="connsiteX1" fmla="*/ 1020726 w 3643424"/>
              <a:gd name="connsiteY1" fmla="*/ 547806 h 551586"/>
              <a:gd name="connsiteX2" fmla="*/ 1885507 w 3643424"/>
              <a:gd name="connsiteY2" fmla="*/ 30355 h 551586"/>
              <a:gd name="connsiteX3" fmla="*/ 3643424 w 3643424"/>
              <a:gd name="connsiteY3" fmla="*/ 179211 h 551586"/>
              <a:gd name="connsiteX0" fmla="*/ 0 w 4054550"/>
              <a:gd name="connsiteY0" fmla="*/ 255657 h 571325"/>
              <a:gd name="connsiteX1" fmla="*/ 1020726 w 4054550"/>
              <a:gd name="connsiteY1" fmla="*/ 567545 h 571325"/>
              <a:gd name="connsiteX2" fmla="*/ 1885507 w 4054550"/>
              <a:gd name="connsiteY2" fmla="*/ 50094 h 571325"/>
              <a:gd name="connsiteX3" fmla="*/ 4054550 w 4054550"/>
              <a:gd name="connsiteY3" fmla="*/ 21741 h 571325"/>
              <a:gd name="connsiteX0" fmla="*/ 0 w 4054550"/>
              <a:gd name="connsiteY0" fmla="*/ 358007 h 678456"/>
              <a:gd name="connsiteX1" fmla="*/ 1020726 w 4054550"/>
              <a:gd name="connsiteY1" fmla="*/ 669895 h 678456"/>
              <a:gd name="connsiteX2" fmla="*/ 2289544 w 4054550"/>
              <a:gd name="connsiteY2" fmla="*/ 24853 h 678456"/>
              <a:gd name="connsiteX3" fmla="*/ 4054550 w 4054550"/>
              <a:gd name="connsiteY3" fmla="*/ 124091 h 678456"/>
              <a:gd name="connsiteX0" fmla="*/ 0 w 4054550"/>
              <a:gd name="connsiteY0" fmla="*/ 356671 h 656567"/>
              <a:gd name="connsiteX1" fmla="*/ 822251 w 4054550"/>
              <a:gd name="connsiteY1" fmla="*/ 647294 h 656567"/>
              <a:gd name="connsiteX2" fmla="*/ 2289544 w 4054550"/>
              <a:gd name="connsiteY2" fmla="*/ 23517 h 656567"/>
              <a:gd name="connsiteX3" fmla="*/ 4054550 w 4054550"/>
              <a:gd name="connsiteY3" fmla="*/ 122755 h 656567"/>
              <a:gd name="connsiteX0" fmla="*/ 0 w 4054550"/>
              <a:gd name="connsiteY0" fmla="*/ 356671 h 656567"/>
              <a:gd name="connsiteX1" fmla="*/ 822251 w 4054550"/>
              <a:gd name="connsiteY1" fmla="*/ 647294 h 656567"/>
              <a:gd name="connsiteX2" fmla="*/ 2289544 w 4054550"/>
              <a:gd name="connsiteY2" fmla="*/ 23517 h 656567"/>
              <a:gd name="connsiteX3" fmla="*/ 4054550 w 4054550"/>
              <a:gd name="connsiteY3" fmla="*/ 122755 h 656567"/>
              <a:gd name="connsiteX0" fmla="*/ 0 w 4054550"/>
              <a:gd name="connsiteY0" fmla="*/ 355346 h 634814"/>
              <a:gd name="connsiteX1" fmla="*/ 893135 w 4054550"/>
              <a:gd name="connsiteY1" fmla="*/ 624704 h 634814"/>
              <a:gd name="connsiteX2" fmla="*/ 2289544 w 4054550"/>
              <a:gd name="connsiteY2" fmla="*/ 22192 h 634814"/>
              <a:gd name="connsiteX3" fmla="*/ 4054550 w 4054550"/>
              <a:gd name="connsiteY3" fmla="*/ 121430 h 634814"/>
              <a:gd name="connsiteX0" fmla="*/ 0 w 4054550"/>
              <a:gd name="connsiteY0" fmla="*/ 360713 h 640181"/>
              <a:gd name="connsiteX1" fmla="*/ 893135 w 4054550"/>
              <a:gd name="connsiteY1" fmla="*/ 630071 h 640181"/>
              <a:gd name="connsiteX2" fmla="*/ 2289544 w 4054550"/>
              <a:gd name="connsiteY2" fmla="*/ 27559 h 640181"/>
              <a:gd name="connsiteX3" fmla="*/ 4054550 w 4054550"/>
              <a:gd name="connsiteY3" fmla="*/ 126797 h 640181"/>
              <a:gd name="connsiteX0" fmla="*/ 0 w 3593805"/>
              <a:gd name="connsiteY0" fmla="*/ 338244 h 617712"/>
              <a:gd name="connsiteX1" fmla="*/ 893135 w 3593805"/>
              <a:gd name="connsiteY1" fmla="*/ 607602 h 617712"/>
              <a:gd name="connsiteX2" fmla="*/ 2289544 w 3593805"/>
              <a:gd name="connsiteY2" fmla="*/ 5090 h 617712"/>
              <a:gd name="connsiteX3" fmla="*/ 3593805 w 3593805"/>
              <a:gd name="connsiteY3" fmla="*/ 302803 h 617712"/>
              <a:gd name="connsiteX0" fmla="*/ 0 w 3593805"/>
              <a:gd name="connsiteY0" fmla="*/ 331253 h 610383"/>
              <a:gd name="connsiteX1" fmla="*/ 893135 w 3593805"/>
              <a:gd name="connsiteY1" fmla="*/ 600611 h 610383"/>
              <a:gd name="connsiteX2" fmla="*/ 1928037 w 3593805"/>
              <a:gd name="connsiteY2" fmla="*/ 5187 h 610383"/>
              <a:gd name="connsiteX3" fmla="*/ 3593805 w 3593805"/>
              <a:gd name="connsiteY3" fmla="*/ 295812 h 610383"/>
              <a:gd name="connsiteX0" fmla="*/ 0 w 3593805"/>
              <a:gd name="connsiteY0" fmla="*/ 329116 h 535025"/>
              <a:gd name="connsiteX1" fmla="*/ 800987 w 3593805"/>
              <a:gd name="connsiteY1" fmla="*/ 520502 h 535025"/>
              <a:gd name="connsiteX2" fmla="*/ 1928037 w 3593805"/>
              <a:gd name="connsiteY2" fmla="*/ 3050 h 535025"/>
              <a:gd name="connsiteX3" fmla="*/ 3593805 w 3593805"/>
              <a:gd name="connsiteY3" fmla="*/ 293675 h 535025"/>
              <a:gd name="connsiteX0" fmla="*/ 0 w 4600354"/>
              <a:gd name="connsiteY0" fmla="*/ 697711 h 745415"/>
              <a:gd name="connsiteX1" fmla="*/ 1807536 w 4600354"/>
              <a:gd name="connsiteY1" fmla="*/ 520502 h 745415"/>
              <a:gd name="connsiteX2" fmla="*/ 2934586 w 4600354"/>
              <a:gd name="connsiteY2" fmla="*/ 3050 h 745415"/>
              <a:gd name="connsiteX3" fmla="*/ 4600354 w 4600354"/>
              <a:gd name="connsiteY3" fmla="*/ 293675 h 745415"/>
              <a:gd name="connsiteX0" fmla="*/ 0 w 4727945"/>
              <a:gd name="connsiteY0" fmla="*/ 707590 h 1125805"/>
              <a:gd name="connsiteX1" fmla="*/ 1807536 w 4727945"/>
              <a:gd name="connsiteY1" fmla="*/ 530381 h 1125805"/>
              <a:gd name="connsiteX2" fmla="*/ 2934586 w 4727945"/>
              <a:gd name="connsiteY2" fmla="*/ 12929 h 1125805"/>
              <a:gd name="connsiteX3" fmla="*/ 4727945 w 4727945"/>
              <a:gd name="connsiteY3" fmla="*/ 1125805 h 1125805"/>
              <a:gd name="connsiteX0" fmla="*/ 0 w 4727945"/>
              <a:gd name="connsiteY0" fmla="*/ 221654 h 1392241"/>
              <a:gd name="connsiteX1" fmla="*/ 1807536 w 4727945"/>
              <a:gd name="connsiteY1" fmla="*/ 44445 h 1392241"/>
              <a:gd name="connsiteX2" fmla="*/ 2076893 w 4727945"/>
              <a:gd name="connsiteY2" fmla="*/ 1384146 h 1392241"/>
              <a:gd name="connsiteX3" fmla="*/ 4727945 w 4727945"/>
              <a:gd name="connsiteY3" fmla="*/ 639869 h 1392241"/>
              <a:gd name="connsiteX0" fmla="*/ 0 w 4727945"/>
              <a:gd name="connsiteY0" fmla="*/ 0 h 1162504"/>
              <a:gd name="connsiteX1" fmla="*/ 552894 w 4727945"/>
              <a:gd name="connsiteY1" fmla="*/ 396949 h 1162504"/>
              <a:gd name="connsiteX2" fmla="*/ 2076893 w 4727945"/>
              <a:gd name="connsiteY2" fmla="*/ 1162492 h 1162504"/>
              <a:gd name="connsiteX3" fmla="*/ 4727945 w 4727945"/>
              <a:gd name="connsiteY3" fmla="*/ 418215 h 1162504"/>
              <a:gd name="connsiteX0" fmla="*/ 0 w 4727945"/>
              <a:gd name="connsiteY0" fmla="*/ 0 h 1020739"/>
              <a:gd name="connsiteX1" fmla="*/ 552894 w 4727945"/>
              <a:gd name="connsiteY1" fmla="*/ 396949 h 1020739"/>
              <a:gd name="connsiteX2" fmla="*/ 1708298 w 4727945"/>
              <a:gd name="connsiteY2" fmla="*/ 1020724 h 1020739"/>
              <a:gd name="connsiteX3" fmla="*/ 4727945 w 4727945"/>
              <a:gd name="connsiteY3" fmla="*/ 418215 h 1020739"/>
              <a:gd name="connsiteX0" fmla="*/ 0 w 4727945"/>
              <a:gd name="connsiteY0" fmla="*/ 0 h 1020735"/>
              <a:gd name="connsiteX1" fmla="*/ 552894 w 4727945"/>
              <a:gd name="connsiteY1" fmla="*/ 396949 h 1020735"/>
              <a:gd name="connsiteX2" fmla="*/ 1708298 w 4727945"/>
              <a:gd name="connsiteY2" fmla="*/ 1020724 h 1020735"/>
              <a:gd name="connsiteX3" fmla="*/ 4727945 w 4727945"/>
              <a:gd name="connsiteY3" fmla="*/ 418215 h 1020735"/>
              <a:gd name="connsiteX0" fmla="*/ 0 w 4727945"/>
              <a:gd name="connsiteY0" fmla="*/ 0 h 1020735"/>
              <a:gd name="connsiteX1" fmla="*/ 552894 w 4727945"/>
              <a:gd name="connsiteY1" fmla="*/ 396949 h 1020735"/>
              <a:gd name="connsiteX2" fmla="*/ 1708298 w 4727945"/>
              <a:gd name="connsiteY2" fmla="*/ 1020724 h 1020735"/>
              <a:gd name="connsiteX3" fmla="*/ 4727945 w 4727945"/>
              <a:gd name="connsiteY3" fmla="*/ 418215 h 1020735"/>
              <a:gd name="connsiteX0" fmla="*/ 0 w 4727945"/>
              <a:gd name="connsiteY0" fmla="*/ 0 h 1020735"/>
              <a:gd name="connsiteX1" fmla="*/ 552894 w 4727945"/>
              <a:gd name="connsiteY1" fmla="*/ 396949 h 1020735"/>
              <a:gd name="connsiteX2" fmla="*/ 1708298 w 4727945"/>
              <a:gd name="connsiteY2" fmla="*/ 1020724 h 1020735"/>
              <a:gd name="connsiteX3" fmla="*/ 4727945 w 4727945"/>
              <a:gd name="connsiteY3" fmla="*/ 418215 h 1020735"/>
              <a:gd name="connsiteX0" fmla="*/ 0 w 4727945"/>
              <a:gd name="connsiteY0" fmla="*/ 0 h 1006558"/>
              <a:gd name="connsiteX1" fmla="*/ 552894 w 4727945"/>
              <a:gd name="connsiteY1" fmla="*/ 396949 h 1006558"/>
              <a:gd name="connsiteX2" fmla="*/ 1828800 w 4727945"/>
              <a:gd name="connsiteY2" fmla="*/ 1006547 h 1006558"/>
              <a:gd name="connsiteX3" fmla="*/ 4727945 w 4727945"/>
              <a:gd name="connsiteY3" fmla="*/ 418215 h 1006558"/>
              <a:gd name="connsiteX0" fmla="*/ 0 w 5025657"/>
              <a:gd name="connsiteY0" fmla="*/ 0 h 1162502"/>
              <a:gd name="connsiteX1" fmla="*/ 850606 w 5025657"/>
              <a:gd name="connsiteY1" fmla="*/ 552893 h 1162502"/>
              <a:gd name="connsiteX2" fmla="*/ 2126512 w 5025657"/>
              <a:gd name="connsiteY2" fmla="*/ 1162491 h 1162502"/>
              <a:gd name="connsiteX3" fmla="*/ 5025657 w 5025657"/>
              <a:gd name="connsiteY3" fmla="*/ 574159 h 1162502"/>
              <a:gd name="connsiteX0" fmla="*/ 0 w 5025657"/>
              <a:gd name="connsiteY0" fmla="*/ 0 h 1162502"/>
              <a:gd name="connsiteX1" fmla="*/ 850606 w 5025657"/>
              <a:gd name="connsiteY1" fmla="*/ 552893 h 1162502"/>
              <a:gd name="connsiteX2" fmla="*/ 2126512 w 5025657"/>
              <a:gd name="connsiteY2" fmla="*/ 1162491 h 1162502"/>
              <a:gd name="connsiteX3" fmla="*/ 5025657 w 5025657"/>
              <a:gd name="connsiteY3" fmla="*/ 574159 h 1162502"/>
              <a:gd name="connsiteX0" fmla="*/ 0 w 5025657"/>
              <a:gd name="connsiteY0" fmla="*/ 0 h 1162575"/>
              <a:gd name="connsiteX1" fmla="*/ 779723 w 5025657"/>
              <a:gd name="connsiteY1" fmla="*/ 517451 h 1162575"/>
              <a:gd name="connsiteX2" fmla="*/ 2126512 w 5025657"/>
              <a:gd name="connsiteY2" fmla="*/ 1162491 h 1162575"/>
              <a:gd name="connsiteX3" fmla="*/ 5025657 w 5025657"/>
              <a:gd name="connsiteY3" fmla="*/ 574159 h 1162575"/>
              <a:gd name="connsiteX0" fmla="*/ 0 w 6129710"/>
              <a:gd name="connsiteY0" fmla="*/ 0 h 1914415"/>
              <a:gd name="connsiteX1" fmla="*/ 1883776 w 6129710"/>
              <a:gd name="connsiteY1" fmla="*/ 1269291 h 1914415"/>
              <a:gd name="connsiteX2" fmla="*/ 3230565 w 6129710"/>
              <a:gd name="connsiteY2" fmla="*/ 1914331 h 1914415"/>
              <a:gd name="connsiteX3" fmla="*/ 6129710 w 6129710"/>
              <a:gd name="connsiteY3" fmla="*/ 1325999 h 1914415"/>
              <a:gd name="connsiteX0" fmla="*/ 0 w 6129710"/>
              <a:gd name="connsiteY0" fmla="*/ 0 h 1914415"/>
              <a:gd name="connsiteX1" fmla="*/ 1741536 w 6129710"/>
              <a:gd name="connsiteY1" fmla="*/ 1147371 h 1914415"/>
              <a:gd name="connsiteX2" fmla="*/ 3230565 w 6129710"/>
              <a:gd name="connsiteY2" fmla="*/ 1914331 h 1914415"/>
              <a:gd name="connsiteX3" fmla="*/ 6129710 w 6129710"/>
              <a:gd name="connsiteY3" fmla="*/ 1325999 h 1914415"/>
              <a:gd name="connsiteX0" fmla="*/ 0 w 6129710"/>
              <a:gd name="connsiteY0" fmla="*/ 0 h 1393027"/>
              <a:gd name="connsiteX1" fmla="*/ 1741536 w 6129710"/>
              <a:gd name="connsiteY1" fmla="*/ 1147371 h 1393027"/>
              <a:gd name="connsiteX2" fmla="*/ 3643739 w 6129710"/>
              <a:gd name="connsiteY2" fmla="*/ 1392784 h 1393027"/>
              <a:gd name="connsiteX3" fmla="*/ 6129710 w 6129710"/>
              <a:gd name="connsiteY3" fmla="*/ 1325999 h 1393027"/>
              <a:gd name="connsiteX0" fmla="*/ 0 w 6129710"/>
              <a:gd name="connsiteY0" fmla="*/ 0 h 1393027"/>
              <a:gd name="connsiteX1" fmla="*/ 1816043 w 6129710"/>
              <a:gd name="connsiteY1" fmla="*/ 1106731 h 1393027"/>
              <a:gd name="connsiteX2" fmla="*/ 3643739 w 6129710"/>
              <a:gd name="connsiteY2" fmla="*/ 1392784 h 1393027"/>
              <a:gd name="connsiteX3" fmla="*/ 6129710 w 6129710"/>
              <a:gd name="connsiteY3" fmla="*/ 1325999 h 1393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29710" h="1393027">
                <a:moveTo>
                  <a:pt x="0" y="0"/>
                </a:moveTo>
                <a:cubicBezTo>
                  <a:pt x="366233" y="139995"/>
                  <a:pt x="1208753" y="874600"/>
                  <a:pt x="1816043" y="1106731"/>
                </a:cubicBezTo>
                <a:cubicBezTo>
                  <a:pt x="2423333" y="1338862"/>
                  <a:pt x="2936083" y="1383333"/>
                  <a:pt x="3643739" y="1392784"/>
                </a:cubicBezTo>
                <a:cubicBezTo>
                  <a:pt x="4351395" y="1402235"/>
                  <a:pt x="4411961" y="1132250"/>
                  <a:pt x="6129710" y="1325999"/>
                </a:cubicBezTo>
              </a:path>
            </a:pathLst>
          </a:custGeom>
          <a:noFill/>
          <a:ln w="15875">
            <a:solidFill>
              <a:schemeClr val="bg2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4E3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1D7F034C-4DC8-DBDD-BF22-AAB68BE8F9E1}"/>
              </a:ext>
            </a:extLst>
          </p:cNvPr>
          <p:cNvSpPr/>
          <p:nvPr/>
        </p:nvSpPr>
        <p:spPr>
          <a:xfrm>
            <a:off x="2115832" y="2734823"/>
            <a:ext cx="6523037" cy="1258901"/>
          </a:xfrm>
          <a:custGeom>
            <a:avLst/>
            <a:gdLst>
              <a:gd name="connsiteX0" fmla="*/ 0 w 3997842"/>
              <a:gd name="connsiteY0" fmla="*/ 56728 h 375208"/>
              <a:gd name="connsiteX1" fmla="*/ 1020726 w 3997842"/>
              <a:gd name="connsiteY1" fmla="*/ 368616 h 375208"/>
              <a:gd name="connsiteX2" fmla="*/ 1729563 w 3997842"/>
              <a:gd name="connsiteY2" fmla="*/ 248114 h 375208"/>
              <a:gd name="connsiteX3" fmla="*/ 3643424 w 3997842"/>
              <a:gd name="connsiteY3" fmla="*/ 21 h 375208"/>
              <a:gd name="connsiteX4" fmla="*/ 3997842 w 3997842"/>
              <a:gd name="connsiteY4" fmla="*/ 262291 h 375208"/>
              <a:gd name="connsiteX0" fmla="*/ 0 w 3997842"/>
              <a:gd name="connsiteY0" fmla="*/ 216909 h 532577"/>
              <a:gd name="connsiteX1" fmla="*/ 1020726 w 3997842"/>
              <a:gd name="connsiteY1" fmla="*/ 528797 h 532577"/>
              <a:gd name="connsiteX2" fmla="*/ 1885507 w 3997842"/>
              <a:gd name="connsiteY2" fmla="*/ 11346 h 532577"/>
              <a:gd name="connsiteX3" fmla="*/ 3643424 w 3997842"/>
              <a:gd name="connsiteY3" fmla="*/ 160202 h 532577"/>
              <a:gd name="connsiteX4" fmla="*/ 3997842 w 3997842"/>
              <a:gd name="connsiteY4" fmla="*/ 422472 h 532577"/>
              <a:gd name="connsiteX0" fmla="*/ 0 w 3997842"/>
              <a:gd name="connsiteY0" fmla="*/ 235918 h 551586"/>
              <a:gd name="connsiteX1" fmla="*/ 1020726 w 3997842"/>
              <a:gd name="connsiteY1" fmla="*/ 547806 h 551586"/>
              <a:gd name="connsiteX2" fmla="*/ 1885507 w 3997842"/>
              <a:gd name="connsiteY2" fmla="*/ 30355 h 551586"/>
              <a:gd name="connsiteX3" fmla="*/ 3643424 w 3997842"/>
              <a:gd name="connsiteY3" fmla="*/ 179211 h 551586"/>
              <a:gd name="connsiteX4" fmla="*/ 3997842 w 3997842"/>
              <a:gd name="connsiteY4" fmla="*/ 441481 h 551586"/>
              <a:gd name="connsiteX0" fmla="*/ 0 w 3643424"/>
              <a:gd name="connsiteY0" fmla="*/ 235918 h 551586"/>
              <a:gd name="connsiteX1" fmla="*/ 1020726 w 3643424"/>
              <a:gd name="connsiteY1" fmla="*/ 547806 h 551586"/>
              <a:gd name="connsiteX2" fmla="*/ 1885507 w 3643424"/>
              <a:gd name="connsiteY2" fmla="*/ 30355 h 551586"/>
              <a:gd name="connsiteX3" fmla="*/ 3643424 w 3643424"/>
              <a:gd name="connsiteY3" fmla="*/ 179211 h 551586"/>
              <a:gd name="connsiteX0" fmla="*/ 0 w 4238848"/>
              <a:gd name="connsiteY0" fmla="*/ 588352 h 904020"/>
              <a:gd name="connsiteX1" fmla="*/ 1020726 w 4238848"/>
              <a:gd name="connsiteY1" fmla="*/ 900240 h 904020"/>
              <a:gd name="connsiteX2" fmla="*/ 1885507 w 4238848"/>
              <a:gd name="connsiteY2" fmla="*/ 382789 h 904020"/>
              <a:gd name="connsiteX3" fmla="*/ 4238848 w 4238848"/>
              <a:gd name="connsiteY3" fmla="*/ 17 h 904020"/>
              <a:gd name="connsiteX0" fmla="*/ 0 w 4238848"/>
              <a:gd name="connsiteY0" fmla="*/ 589642 h 915585"/>
              <a:gd name="connsiteX1" fmla="*/ 1020726 w 4238848"/>
              <a:gd name="connsiteY1" fmla="*/ 901530 h 915585"/>
              <a:gd name="connsiteX2" fmla="*/ 1928037 w 4238848"/>
              <a:gd name="connsiteY2" fmla="*/ 135986 h 915585"/>
              <a:gd name="connsiteX3" fmla="*/ 4238848 w 4238848"/>
              <a:gd name="connsiteY3" fmla="*/ 1307 h 915585"/>
              <a:gd name="connsiteX0" fmla="*/ 0 w 4238848"/>
              <a:gd name="connsiteY0" fmla="*/ 589642 h 915585"/>
              <a:gd name="connsiteX1" fmla="*/ 1020726 w 4238848"/>
              <a:gd name="connsiteY1" fmla="*/ 901530 h 915585"/>
              <a:gd name="connsiteX2" fmla="*/ 1949302 w 4238848"/>
              <a:gd name="connsiteY2" fmla="*/ 135986 h 915585"/>
              <a:gd name="connsiteX3" fmla="*/ 4238848 w 4238848"/>
              <a:gd name="connsiteY3" fmla="*/ 1307 h 915585"/>
              <a:gd name="connsiteX0" fmla="*/ 0 w 4238848"/>
              <a:gd name="connsiteY0" fmla="*/ 682788 h 1017568"/>
              <a:gd name="connsiteX1" fmla="*/ 1020726 w 4238848"/>
              <a:gd name="connsiteY1" fmla="*/ 994676 h 1017568"/>
              <a:gd name="connsiteX2" fmla="*/ 2218660 w 4238848"/>
              <a:gd name="connsiteY2" fmla="*/ 59011 h 1017568"/>
              <a:gd name="connsiteX3" fmla="*/ 4238848 w 4238848"/>
              <a:gd name="connsiteY3" fmla="*/ 94453 h 1017568"/>
              <a:gd name="connsiteX0" fmla="*/ 0 w 4444411"/>
              <a:gd name="connsiteY0" fmla="*/ 1027836 h 1362616"/>
              <a:gd name="connsiteX1" fmla="*/ 1020726 w 4444411"/>
              <a:gd name="connsiteY1" fmla="*/ 1339724 h 1362616"/>
              <a:gd name="connsiteX2" fmla="*/ 2218660 w 4444411"/>
              <a:gd name="connsiteY2" fmla="*/ 404059 h 1362616"/>
              <a:gd name="connsiteX3" fmla="*/ 4444411 w 4444411"/>
              <a:gd name="connsiteY3" fmla="*/ 22 h 1362616"/>
              <a:gd name="connsiteX0" fmla="*/ 0 w 4444411"/>
              <a:gd name="connsiteY0" fmla="*/ 1066885 h 1419902"/>
              <a:gd name="connsiteX1" fmla="*/ 1020726 w 4444411"/>
              <a:gd name="connsiteY1" fmla="*/ 1378773 h 1419902"/>
              <a:gd name="connsiteX2" fmla="*/ 2275367 w 4444411"/>
              <a:gd name="connsiteY2" fmla="*/ 131220 h 1419902"/>
              <a:gd name="connsiteX3" fmla="*/ 4444411 w 4444411"/>
              <a:gd name="connsiteY3" fmla="*/ 39071 h 1419902"/>
              <a:gd name="connsiteX0" fmla="*/ 0 w 4444411"/>
              <a:gd name="connsiteY0" fmla="*/ 1090224 h 1443241"/>
              <a:gd name="connsiteX1" fmla="*/ 1020726 w 4444411"/>
              <a:gd name="connsiteY1" fmla="*/ 1402112 h 1443241"/>
              <a:gd name="connsiteX2" fmla="*/ 2275367 w 4444411"/>
              <a:gd name="connsiteY2" fmla="*/ 154559 h 1443241"/>
              <a:gd name="connsiteX3" fmla="*/ 4444411 w 4444411"/>
              <a:gd name="connsiteY3" fmla="*/ 62410 h 1443241"/>
              <a:gd name="connsiteX0" fmla="*/ 0 w 4444411"/>
              <a:gd name="connsiteY0" fmla="*/ 1061257 h 1338512"/>
              <a:gd name="connsiteX1" fmla="*/ 1027814 w 4444411"/>
              <a:gd name="connsiteY1" fmla="*/ 1288084 h 1338512"/>
              <a:gd name="connsiteX2" fmla="*/ 2275367 w 4444411"/>
              <a:gd name="connsiteY2" fmla="*/ 125592 h 1338512"/>
              <a:gd name="connsiteX3" fmla="*/ 4444411 w 4444411"/>
              <a:gd name="connsiteY3" fmla="*/ 33443 h 1338512"/>
              <a:gd name="connsiteX0" fmla="*/ 0 w 5054011"/>
              <a:gd name="connsiteY0" fmla="*/ 1727564 h 1762178"/>
              <a:gd name="connsiteX1" fmla="*/ 1637414 w 5054011"/>
              <a:gd name="connsiteY1" fmla="*/ 1288084 h 1762178"/>
              <a:gd name="connsiteX2" fmla="*/ 2884967 w 5054011"/>
              <a:gd name="connsiteY2" fmla="*/ 125592 h 1762178"/>
              <a:gd name="connsiteX3" fmla="*/ 5054011 w 5054011"/>
              <a:gd name="connsiteY3" fmla="*/ 33443 h 1762178"/>
              <a:gd name="connsiteX0" fmla="*/ 0 w 5472225"/>
              <a:gd name="connsiteY0" fmla="*/ 1605280 h 1639894"/>
              <a:gd name="connsiteX1" fmla="*/ 1637414 w 5472225"/>
              <a:gd name="connsiteY1" fmla="*/ 1165800 h 1639894"/>
              <a:gd name="connsiteX2" fmla="*/ 2884967 w 5472225"/>
              <a:gd name="connsiteY2" fmla="*/ 3308 h 1639894"/>
              <a:gd name="connsiteX3" fmla="*/ 5472225 w 5472225"/>
              <a:gd name="connsiteY3" fmla="*/ 790117 h 1639894"/>
              <a:gd name="connsiteX0" fmla="*/ 0 w 5472225"/>
              <a:gd name="connsiteY0" fmla="*/ 902968 h 930511"/>
              <a:gd name="connsiteX1" fmla="*/ 1637414 w 5472225"/>
              <a:gd name="connsiteY1" fmla="*/ 463488 h 930511"/>
              <a:gd name="connsiteX2" fmla="*/ 3749749 w 5472225"/>
              <a:gd name="connsiteY2" fmla="*/ 16922 h 930511"/>
              <a:gd name="connsiteX3" fmla="*/ 5472225 w 5472225"/>
              <a:gd name="connsiteY3" fmla="*/ 87805 h 930511"/>
              <a:gd name="connsiteX0" fmla="*/ 0 w 5472225"/>
              <a:gd name="connsiteY0" fmla="*/ 960403 h 1382632"/>
              <a:gd name="connsiteX1" fmla="*/ 1672856 w 5472225"/>
              <a:gd name="connsiteY1" fmla="*/ 1350263 h 1382632"/>
              <a:gd name="connsiteX2" fmla="*/ 3749749 w 5472225"/>
              <a:gd name="connsiteY2" fmla="*/ 74357 h 1382632"/>
              <a:gd name="connsiteX3" fmla="*/ 5472225 w 5472225"/>
              <a:gd name="connsiteY3" fmla="*/ 145240 h 1382632"/>
              <a:gd name="connsiteX0" fmla="*/ 0 w 5493490"/>
              <a:gd name="connsiteY0" fmla="*/ 896608 h 1375885"/>
              <a:gd name="connsiteX1" fmla="*/ 1694121 w 5493490"/>
              <a:gd name="connsiteY1" fmla="*/ 1350263 h 1375885"/>
              <a:gd name="connsiteX2" fmla="*/ 3771014 w 5493490"/>
              <a:gd name="connsiteY2" fmla="*/ 74357 h 1375885"/>
              <a:gd name="connsiteX3" fmla="*/ 5493490 w 5493490"/>
              <a:gd name="connsiteY3" fmla="*/ 145240 h 1375885"/>
              <a:gd name="connsiteX0" fmla="*/ 0 w 5493490"/>
              <a:gd name="connsiteY0" fmla="*/ 785393 h 1257355"/>
              <a:gd name="connsiteX1" fmla="*/ 1694121 w 5493490"/>
              <a:gd name="connsiteY1" fmla="*/ 1239048 h 1257355"/>
              <a:gd name="connsiteX2" fmla="*/ 3303182 w 5493490"/>
              <a:gd name="connsiteY2" fmla="*/ 119086 h 1257355"/>
              <a:gd name="connsiteX3" fmla="*/ 5493490 w 5493490"/>
              <a:gd name="connsiteY3" fmla="*/ 34025 h 1257355"/>
              <a:gd name="connsiteX0" fmla="*/ 0 w 5493490"/>
              <a:gd name="connsiteY0" fmla="*/ 844712 h 1316674"/>
              <a:gd name="connsiteX1" fmla="*/ 1694121 w 5493490"/>
              <a:gd name="connsiteY1" fmla="*/ 1298367 h 1316674"/>
              <a:gd name="connsiteX2" fmla="*/ 3303182 w 5493490"/>
              <a:gd name="connsiteY2" fmla="*/ 178405 h 1316674"/>
              <a:gd name="connsiteX3" fmla="*/ 5493490 w 5493490"/>
              <a:gd name="connsiteY3" fmla="*/ 93344 h 1316674"/>
              <a:gd name="connsiteX0" fmla="*/ 0 w 6523037"/>
              <a:gd name="connsiteY0" fmla="*/ 0 h 2277004"/>
              <a:gd name="connsiteX1" fmla="*/ 2723668 w 6523037"/>
              <a:gd name="connsiteY1" fmla="*/ 2255361 h 2277004"/>
              <a:gd name="connsiteX2" fmla="*/ 4332729 w 6523037"/>
              <a:gd name="connsiteY2" fmla="*/ 1135399 h 2277004"/>
              <a:gd name="connsiteX3" fmla="*/ 6523037 w 6523037"/>
              <a:gd name="connsiteY3" fmla="*/ 1050338 h 2277004"/>
              <a:gd name="connsiteX0" fmla="*/ 0 w 6523037"/>
              <a:gd name="connsiteY0" fmla="*/ 0 h 1338059"/>
              <a:gd name="connsiteX1" fmla="*/ 2080202 w 6523037"/>
              <a:gd name="connsiteY1" fmla="*/ 1232588 h 1338059"/>
              <a:gd name="connsiteX2" fmla="*/ 4332729 w 6523037"/>
              <a:gd name="connsiteY2" fmla="*/ 1135399 h 1338059"/>
              <a:gd name="connsiteX3" fmla="*/ 6523037 w 6523037"/>
              <a:gd name="connsiteY3" fmla="*/ 1050338 h 1338059"/>
              <a:gd name="connsiteX0" fmla="*/ 0 w 6523037"/>
              <a:gd name="connsiteY0" fmla="*/ 0 h 1258901"/>
              <a:gd name="connsiteX1" fmla="*/ 2032788 w 6523037"/>
              <a:gd name="connsiteY1" fmla="*/ 1083575 h 1258901"/>
              <a:gd name="connsiteX2" fmla="*/ 4332729 w 6523037"/>
              <a:gd name="connsiteY2" fmla="*/ 1135399 h 1258901"/>
              <a:gd name="connsiteX3" fmla="*/ 6523037 w 6523037"/>
              <a:gd name="connsiteY3" fmla="*/ 1050338 h 1258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23037" h="1258901">
                <a:moveTo>
                  <a:pt x="0" y="0"/>
                </a:moveTo>
                <a:cubicBezTo>
                  <a:pt x="366233" y="139995"/>
                  <a:pt x="1310667" y="894342"/>
                  <a:pt x="2032788" y="1083575"/>
                </a:cubicBezTo>
                <a:cubicBezTo>
                  <a:pt x="2754910" y="1272808"/>
                  <a:pt x="3699501" y="1336236"/>
                  <a:pt x="4332729" y="1135399"/>
                </a:cubicBezTo>
                <a:cubicBezTo>
                  <a:pt x="4965957" y="934562"/>
                  <a:pt x="5726777" y="899119"/>
                  <a:pt x="6523037" y="1050338"/>
                </a:cubicBezTo>
              </a:path>
            </a:pathLst>
          </a:custGeom>
          <a:noFill/>
          <a:ln w="15875">
            <a:solidFill>
              <a:schemeClr val="bg2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4E3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7874E2BB-17AA-323C-8CA9-25EA7B125006}"/>
              </a:ext>
            </a:extLst>
          </p:cNvPr>
          <p:cNvSpPr/>
          <p:nvPr/>
        </p:nvSpPr>
        <p:spPr>
          <a:xfrm rot="21212522">
            <a:off x="2188342" y="2274201"/>
            <a:ext cx="7571388" cy="835786"/>
          </a:xfrm>
          <a:custGeom>
            <a:avLst/>
            <a:gdLst>
              <a:gd name="connsiteX0" fmla="*/ 0 w 3997842"/>
              <a:gd name="connsiteY0" fmla="*/ 56728 h 375208"/>
              <a:gd name="connsiteX1" fmla="*/ 1020726 w 3997842"/>
              <a:gd name="connsiteY1" fmla="*/ 368616 h 375208"/>
              <a:gd name="connsiteX2" fmla="*/ 1729563 w 3997842"/>
              <a:gd name="connsiteY2" fmla="*/ 248114 h 375208"/>
              <a:gd name="connsiteX3" fmla="*/ 3643424 w 3997842"/>
              <a:gd name="connsiteY3" fmla="*/ 21 h 375208"/>
              <a:gd name="connsiteX4" fmla="*/ 3997842 w 3997842"/>
              <a:gd name="connsiteY4" fmla="*/ 262291 h 375208"/>
              <a:gd name="connsiteX0" fmla="*/ 0 w 3997842"/>
              <a:gd name="connsiteY0" fmla="*/ 216909 h 532577"/>
              <a:gd name="connsiteX1" fmla="*/ 1020726 w 3997842"/>
              <a:gd name="connsiteY1" fmla="*/ 528797 h 532577"/>
              <a:gd name="connsiteX2" fmla="*/ 1885507 w 3997842"/>
              <a:gd name="connsiteY2" fmla="*/ 11346 h 532577"/>
              <a:gd name="connsiteX3" fmla="*/ 3643424 w 3997842"/>
              <a:gd name="connsiteY3" fmla="*/ 160202 h 532577"/>
              <a:gd name="connsiteX4" fmla="*/ 3997842 w 3997842"/>
              <a:gd name="connsiteY4" fmla="*/ 422472 h 532577"/>
              <a:gd name="connsiteX0" fmla="*/ 0 w 3997842"/>
              <a:gd name="connsiteY0" fmla="*/ 235918 h 551586"/>
              <a:gd name="connsiteX1" fmla="*/ 1020726 w 3997842"/>
              <a:gd name="connsiteY1" fmla="*/ 547806 h 551586"/>
              <a:gd name="connsiteX2" fmla="*/ 1885507 w 3997842"/>
              <a:gd name="connsiteY2" fmla="*/ 30355 h 551586"/>
              <a:gd name="connsiteX3" fmla="*/ 3643424 w 3997842"/>
              <a:gd name="connsiteY3" fmla="*/ 179211 h 551586"/>
              <a:gd name="connsiteX4" fmla="*/ 3997842 w 3997842"/>
              <a:gd name="connsiteY4" fmla="*/ 441481 h 551586"/>
              <a:gd name="connsiteX0" fmla="*/ 0 w 3643424"/>
              <a:gd name="connsiteY0" fmla="*/ 235918 h 551586"/>
              <a:gd name="connsiteX1" fmla="*/ 1020726 w 3643424"/>
              <a:gd name="connsiteY1" fmla="*/ 547806 h 551586"/>
              <a:gd name="connsiteX2" fmla="*/ 1885507 w 3643424"/>
              <a:gd name="connsiteY2" fmla="*/ 30355 h 551586"/>
              <a:gd name="connsiteX3" fmla="*/ 3643424 w 3643424"/>
              <a:gd name="connsiteY3" fmla="*/ 179211 h 551586"/>
              <a:gd name="connsiteX0" fmla="*/ 0 w 4238848"/>
              <a:gd name="connsiteY0" fmla="*/ 588352 h 904020"/>
              <a:gd name="connsiteX1" fmla="*/ 1020726 w 4238848"/>
              <a:gd name="connsiteY1" fmla="*/ 900240 h 904020"/>
              <a:gd name="connsiteX2" fmla="*/ 1885507 w 4238848"/>
              <a:gd name="connsiteY2" fmla="*/ 382789 h 904020"/>
              <a:gd name="connsiteX3" fmla="*/ 4238848 w 4238848"/>
              <a:gd name="connsiteY3" fmla="*/ 17 h 904020"/>
              <a:gd name="connsiteX0" fmla="*/ 0 w 4238848"/>
              <a:gd name="connsiteY0" fmla="*/ 589642 h 915585"/>
              <a:gd name="connsiteX1" fmla="*/ 1020726 w 4238848"/>
              <a:gd name="connsiteY1" fmla="*/ 901530 h 915585"/>
              <a:gd name="connsiteX2" fmla="*/ 1928037 w 4238848"/>
              <a:gd name="connsiteY2" fmla="*/ 135986 h 915585"/>
              <a:gd name="connsiteX3" fmla="*/ 4238848 w 4238848"/>
              <a:gd name="connsiteY3" fmla="*/ 1307 h 915585"/>
              <a:gd name="connsiteX0" fmla="*/ 0 w 4238848"/>
              <a:gd name="connsiteY0" fmla="*/ 589642 h 915585"/>
              <a:gd name="connsiteX1" fmla="*/ 1020726 w 4238848"/>
              <a:gd name="connsiteY1" fmla="*/ 901530 h 915585"/>
              <a:gd name="connsiteX2" fmla="*/ 1949302 w 4238848"/>
              <a:gd name="connsiteY2" fmla="*/ 135986 h 915585"/>
              <a:gd name="connsiteX3" fmla="*/ 4238848 w 4238848"/>
              <a:gd name="connsiteY3" fmla="*/ 1307 h 915585"/>
              <a:gd name="connsiteX0" fmla="*/ 0 w 4238848"/>
              <a:gd name="connsiteY0" fmla="*/ 682788 h 1017568"/>
              <a:gd name="connsiteX1" fmla="*/ 1020726 w 4238848"/>
              <a:gd name="connsiteY1" fmla="*/ 994676 h 1017568"/>
              <a:gd name="connsiteX2" fmla="*/ 2218660 w 4238848"/>
              <a:gd name="connsiteY2" fmla="*/ 59011 h 1017568"/>
              <a:gd name="connsiteX3" fmla="*/ 4238848 w 4238848"/>
              <a:gd name="connsiteY3" fmla="*/ 94453 h 1017568"/>
              <a:gd name="connsiteX0" fmla="*/ 0 w 4889887"/>
              <a:gd name="connsiteY0" fmla="*/ 1235150 h 1569930"/>
              <a:gd name="connsiteX1" fmla="*/ 1020726 w 4889887"/>
              <a:gd name="connsiteY1" fmla="*/ 1547038 h 1569930"/>
              <a:gd name="connsiteX2" fmla="*/ 2218660 w 4889887"/>
              <a:gd name="connsiteY2" fmla="*/ 611373 h 1569930"/>
              <a:gd name="connsiteX3" fmla="*/ 4889887 w 4889887"/>
              <a:gd name="connsiteY3" fmla="*/ 11 h 1569930"/>
              <a:gd name="connsiteX0" fmla="*/ 0 w 4889887"/>
              <a:gd name="connsiteY0" fmla="*/ 1660048 h 2056067"/>
              <a:gd name="connsiteX1" fmla="*/ 1020726 w 4889887"/>
              <a:gd name="connsiteY1" fmla="*/ 1971936 h 2056067"/>
              <a:gd name="connsiteX2" fmla="*/ 2821055 w 4889887"/>
              <a:gd name="connsiteY2" fmla="*/ 62946 h 2056067"/>
              <a:gd name="connsiteX3" fmla="*/ 4889887 w 4889887"/>
              <a:gd name="connsiteY3" fmla="*/ 424909 h 2056067"/>
              <a:gd name="connsiteX0" fmla="*/ 0 w 4889887"/>
              <a:gd name="connsiteY0" fmla="*/ 1650321 h 1907551"/>
              <a:gd name="connsiteX1" fmla="*/ 1118135 w 4889887"/>
              <a:gd name="connsiteY1" fmla="*/ 1794895 h 1907551"/>
              <a:gd name="connsiteX2" fmla="*/ 2821055 w 4889887"/>
              <a:gd name="connsiteY2" fmla="*/ 53219 h 1907551"/>
              <a:gd name="connsiteX3" fmla="*/ 4889887 w 4889887"/>
              <a:gd name="connsiteY3" fmla="*/ 415182 h 1907551"/>
              <a:gd name="connsiteX0" fmla="*/ 0 w 6273713"/>
              <a:gd name="connsiteY0" fmla="*/ 1586419 h 1890165"/>
              <a:gd name="connsiteX1" fmla="*/ 2501961 w 6273713"/>
              <a:gd name="connsiteY1" fmla="*/ 1794895 h 1890165"/>
              <a:gd name="connsiteX2" fmla="*/ 4204881 w 6273713"/>
              <a:gd name="connsiteY2" fmla="*/ 53219 h 1890165"/>
              <a:gd name="connsiteX3" fmla="*/ 6273713 w 6273713"/>
              <a:gd name="connsiteY3" fmla="*/ 415182 h 1890165"/>
              <a:gd name="connsiteX0" fmla="*/ 0 w 6273713"/>
              <a:gd name="connsiteY0" fmla="*/ 1594158 h 2012394"/>
              <a:gd name="connsiteX1" fmla="*/ 1602271 w 6273713"/>
              <a:gd name="connsiteY1" fmla="*/ 1936206 h 2012394"/>
              <a:gd name="connsiteX2" fmla="*/ 4204881 w 6273713"/>
              <a:gd name="connsiteY2" fmla="*/ 60958 h 2012394"/>
              <a:gd name="connsiteX3" fmla="*/ 6273713 w 6273713"/>
              <a:gd name="connsiteY3" fmla="*/ 422921 h 2012394"/>
              <a:gd name="connsiteX0" fmla="*/ 0 w 6273713"/>
              <a:gd name="connsiteY0" fmla="*/ 1672874 h 2096700"/>
              <a:gd name="connsiteX1" fmla="*/ 1602271 w 6273713"/>
              <a:gd name="connsiteY1" fmla="*/ 2014922 h 2096700"/>
              <a:gd name="connsiteX2" fmla="*/ 3772177 w 6273713"/>
              <a:gd name="connsiteY2" fmla="*/ 55027 h 2096700"/>
              <a:gd name="connsiteX3" fmla="*/ 6273713 w 6273713"/>
              <a:gd name="connsiteY3" fmla="*/ 501637 h 2096700"/>
              <a:gd name="connsiteX0" fmla="*/ 0 w 6273713"/>
              <a:gd name="connsiteY0" fmla="*/ 1669037 h 2031749"/>
              <a:gd name="connsiteX1" fmla="*/ 1610243 w 6273713"/>
              <a:gd name="connsiteY1" fmla="*/ 1940651 h 2031749"/>
              <a:gd name="connsiteX2" fmla="*/ 3772177 w 6273713"/>
              <a:gd name="connsiteY2" fmla="*/ 51190 h 2031749"/>
              <a:gd name="connsiteX3" fmla="*/ 6273713 w 6273713"/>
              <a:gd name="connsiteY3" fmla="*/ 497800 h 2031749"/>
              <a:gd name="connsiteX0" fmla="*/ 0 w 6350129"/>
              <a:gd name="connsiteY0" fmla="*/ 1524847 h 2005482"/>
              <a:gd name="connsiteX1" fmla="*/ 1686659 w 6350129"/>
              <a:gd name="connsiteY1" fmla="*/ 1940651 h 2005482"/>
              <a:gd name="connsiteX2" fmla="*/ 3848593 w 6350129"/>
              <a:gd name="connsiteY2" fmla="*/ 51190 h 2005482"/>
              <a:gd name="connsiteX3" fmla="*/ 6350129 w 6350129"/>
              <a:gd name="connsiteY3" fmla="*/ 497800 h 2005482"/>
              <a:gd name="connsiteX0" fmla="*/ 0 w 6632800"/>
              <a:gd name="connsiteY0" fmla="*/ 1496943 h 1977578"/>
              <a:gd name="connsiteX1" fmla="*/ 1686659 w 6632800"/>
              <a:gd name="connsiteY1" fmla="*/ 1912747 h 1977578"/>
              <a:gd name="connsiteX2" fmla="*/ 3848593 w 6632800"/>
              <a:gd name="connsiteY2" fmla="*/ 23286 h 1977578"/>
              <a:gd name="connsiteX3" fmla="*/ 6632800 w 6632800"/>
              <a:gd name="connsiteY3" fmla="*/ 808638 h 1977578"/>
              <a:gd name="connsiteX0" fmla="*/ 0 w 6632800"/>
              <a:gd name="connsiteY0" fmla="*/ 1162448 h 1622481"/>
              <a:gd name="connsiteX1" fmla="*/ 1686659 w 6632800"/>
              <a:gd name="connsiteY1" fmla="*/ 1578252 h 1622481"/>
              <a:gd name="connsiteX2" fmla="*/ 3873715 w 6632800"/>
              <a:gd name="connsiteY2" fmla="*/ 34049 h 1622481"/>
              <a:gd name="connsiteX3" fmla="*/ 6632800 w 6632800"/>
              <a:gd name="connsiteY3" fmla="*/ 474143 h 1622481"/>
              <a:gd name="connsiteX0" fmla="*/ 0 w 6632800"/>
              <a:gd name="connsiteY0" fmla="*/ 1163386 h 1641211"/>
              <a:gd name="connsiteX1" fmla="*/ 1855700 w 6632800"/>
              <a:gd name="connsiteY1" fmla="*/ 1598324 h 1641211"/>
              <a:gd name="connsiteX2" fmla="*/ 3873715 w 6632800"/>
              <a:gd name="connsiteY2" fmla="*/ 34987 h 1641211"/>
              <a:gd name="connsiteX3" fmla="*/ 6632800 w 6632800"/>
              <a:gd name="connsiteY3" fmla="*/ 475081 h 1641211"/>
              <a:gd name="connsiteX0" fmla="*/ 0 w 7571388"/>
              <a:gd name="connsiteY0" fmla="*/ 0 h 1961221"/>
              <a:gd name="connsiteX1" fmla="*/ 2794288 w 7571388"/>
              <a:gd name="connsiteY1" fmla="*/ 1959029 h 1961221"/>
              <a:gd name="connsiteX2" fmla="*/ 4812303 w 7571388"/>
              <a:gd name="connsiteY2" fmla="*/ 395692 h 1961221"/>
              <a:gd name="connsiteX3" fmla="*/ 7571388 w 7571388"/>
              <a:gd name="connsiteY3" fmla="*/ 835786 h 1961221"/>
              <a:gd name="connsiteX0" fmla="*/ 0 w 7571388"/>
              <a:gd name="connsiteY0" fmla="*/ 0 h 835786"/>
              <a:gd name="connsiteX1" fmla="*/ 2178758 w 7571388"/>
              <a:gd name="connsiteY1" fmla="*/ 471505 h 835786"/>
              <a:gd name="connsiteX2" fmla="*/ 4812303 w 7571388"/>
              <a:gd name="connsiteY2" fmla="*/ 395692 h 835786"/>
              <a:gd name="connsiteX3" fmla="*/ 7571388 w 7571388"/>
              <a:gd name="connsiteY3" fmla="*/ 835786 h 835786"/>
              <a:gd name="connsiteX0" fmla="*/ 0 w 7571388"/>
              <a:gd name="connsiteY0" fmla="*/ 0 h 835786"/>
              <a:gd name="connsiteX1" fmla="*/ 2178758 w 7571388"/>
              <a:gd name="connsiteY1" fmla="*/ 471505 h 835786"/>
              <a:gd name="connsiteX2" fmla="*/ 4778268 w 7571388"/>
              <a:gd name="connsiteY2" fmla="*/ 214608 h 835786"/>
              <a:gd name="connsiteX3" fmla="*/ 7571388 w 7571388"/>
              <a:gd name="connsiteY3" fmla="*/ 835786 h 835786"/>
              <a:gd name="connsiteX0" fmla="*/ 0 w 7571388"/>
              <a:gd name="connsiteY0" fmla="*/ 0 h 835786"/>
              <a:gd name="connsiteX1" fmla="*/ 2178758 w 7571388"/>
              <a:gd name="connsiteY1" fmla="*/ 471505 h 835786"/>
              <a:gd name="connsiteX2" fmla="*/ 4778268 w 7571388"/>
              <a:gd name="connsiteY2" fmla="*/ 214608 h 835786"/>
              <a:gd name="connsiteX3" fmla="*/ 7571388 w 7571388"/>
              <a:gd name="connsiteY3" fmla="*/ 835786 h 83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1388" h="835786">
                <a:moveTo>
                  <a:pt x="0" y="0"/>
                </a:moveTo>
                <a:cubicBezTo>
                  <a:pt x="366233" y="139995"/>
                  <a:pt x="1382380" y="435737"/>
                  <a:pt x="2178758" y="471505"/>
                </a:cubicBezTo>
                <a:cubicBezTo>
                  <a:pt x="2975136" y="507273"/>
                  <a:pt x="3982085" y="401815"/>
                  <a:pt x="4778268" y="214608"/>
                </a:cubicBezTo>
                <a:cubicBezTo>
                  <a:pt x="5574451" y="27401"/>
                  <a:pt x="7153338" y="644847"/>
                  <a:pt x="7571388" y="835786"/>
                </a:cubicBezTo>
              </a:path>
            </a:pathLst>
          </a:custGeom>
          <a:noFill/>
          <a:ln w="15875">
            <a:solidFill>
              <a:schemeClr val="bg2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4E3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A469621A-A958-55BF-C95A-79A48A96D853}"/>
              </a:ext>
            </a:extLst>
          </p:cNvPr>
          <p:cNvSpPr/>
          <p:nvPr/>
        </p:nvSpPr>
        <p:spPr>
          <a:xfrm rot="21212522">
            <a:off x="2206796" y="2316791"/>
            <a:ext cx="6602266" cy="896505"/>
          </a:xfrm>
          <a:custGeom>
            <a:avLst/>
            <a:gdLst>
              <a:gd name="connsiteX0" fmla="*/ 0 w 3997842"/>
              <a:gd name="connsiteY0" fmla="*/ 56728 h 375208"/>
              <a:gd name="connsiteX1" fmla="*/ 1020726 w 3997842"/>
              <a:gd name="connsiteY1" fmla="*/ 368616 h 375208"/>
              <a:gd name="connsiteX2" fmla="*/ 1729563 w 3997842"/>
              <a:gd name="connsiteY2" fmla="*/ 248114 h 375208"/>
              <a:gd name="connsiteX3" fmla="*/ 3643424 w 3997842"/>
              <a:gd name="connsiteY3" fmla="*/ 21 h 375208"/>
              <a:gd name="connsiteX4" fmla="*/ 3997842 w 3997842"/>
              <a:gd name="connsiteY4" fmla="*/ 262291 h 375208"/>
              <a:gd name="connsiteX0" fmla="*/ 0 w 3997842"/>
              <a:gd name="connsiteY0" fmla="*/ 216909 h 532577"/>
              <a:gd name="connsiteX1" fmla="*/ 1020726 w 3997842"/>
              <a:gd name="connsiteY1" fmla="*/ 528797 h 532577"/>
              <a:gd name="connsiteX2" fmla="*/ 1885507 w 3997842"/>
              <a:gd name="connsiteY2" fmla="*/ 11346 h 532577"/>
              <a:gd name="connsiteX3" fmla="*/ 3643424 w 3997842"/>
              <a:gd name="connsiteY3" fmla="*/ 160202 h 532577"/>
              <a:gd name="connsiteX4" fmla="*/ 3997842 w 3997842"/>
              <a:gd name="connsiteY4" fmla="*/ 422472 h 532577"/>
              <a:gd name="connsiteX0" fmla="*/ 0 w 3997842"/>
              <a:gd name="connsiteY0" fmla="*/ 235918 h 551586"/>
              <a:gd name="connsiteX1" fmla="*/ 1020726 w 3997842"/>
              <a:gd name="connsiteY1" fmla="*/ 547806 h 551586"/>
              <a:gd name="connsiteX2" fmla="*/ 1885507 w 3997842"/>
              <a:gd name="connsiteY2" fmla="*/ 30355 h 551586"/>
              <a:gd name="connsiteX3" fmla="*/ 3643424 w 3997842"/>
              <a:gd name="connsiteY3" fmla="*/ 179211 h 551586"/>
              <a:gd name="connsiteX4" fmla="*/ 3997842 w 3997842"/>
              <a:gd name="connsiteY4" fmla="*/ 441481 h 551586"/>
              <a:gd name="connsiteX0" fmla="*/ 0 w 3643424"/>
              <a:gd name="connsiteY0" fmla="*/ 235918 h 551586"/>
              <a:gd name="connsiteX1" fmla="*/ 1020726 w 3643424"/>
              <a:gd name="connsiteY1" fmla="*/ 547806 h 551586"/>
              <a:gd name="connsiteX2" fmla="*/ 1885507 w 3643424"/>
              <a:gd name="connsiteY2" fmla="*/ 30355 h 551586"/>
              <a:gd name="connsiteX3" fmla="*/ 3643424 w 3643424"/>
              <a:gd name="connsiteY3" fmla="*/ 179211 h 551586"/>
              <a:gd name="connsiteX0" fmla="*/ 0 w 4238848"/>
              <a:gd name="connsiteY0" fmla="*/ 588352 h 904020"/>
              <a:gd name="connsiteX1" fmla="*/ 1020726 w 4238848"/>
              <a:gd name="connsiteY1" fmla="*/ 900240 h 904020"/>
              <a:gd name="connsiteX2" fmla="*/ 1885507 w 4238848"/>
              <a:gd name="connsiteY2" fmla="*/ 382789 h 904020"/>
              <a:gd name="connsiteX3" fmla="*/ 4238848 w 4238848"/>
              <a:gd name="connsiteY3" fmla="*/ 17 h 904020"/>
              <a:gd name="connsiteX0" fmla="*/ 0 w 4238848"/>
              <a:gd name="connsiteY0" fmla="*/ 589642 h 915585"/>
              <a:gd name="connsiteX1" fmla="*/ 1020726 w 4238848"/>
              <a:gd name="connsiteY1" fmla="*/ 901530 h 915585"/>
              <a:gd name="connsiteX2" fmla="*/ 1928037 w 4238848"/>
              <a:gd name="connsiteY2" fmla="*/ 135986 h 915585"/>
              <a:gd name="connsiteX3" fmla="*/ 4238848 w 4238848"/>
              <a:gd name="connsiteY3" fmla="*/ 1307 h 915585"/>
              <a:gd name="connsiteX0" fmla="*/ 0 w 4238848"/>
              <a:gd name="connsiteY0" fmla="*/ 589642 h 915585"/>
              <a:gd name="connsiteX1" fmla="*/ 1020726 w 4238848"/>
              <a:gd name="connsiteY1" fmla="*/ 901530 h 915585"/>
              <a:gd name="connsiteX2" fmla="*/ 1949302 w 4238848"/>
              <a:gd name="connsiteY2" fmla="*/ 135986 h 915585"/>
              <a:gd name="connsiteX3" fmla="*/ 4238848 w 4238848"/>
              <a:gd name="connsiteY3" fmla="*/ 1307 h 915585"/>
              <a:gd name="connsiteX0" fmla="*/ 0 w 4238848"/>
              <a:gd name="connsiteY0" fmla="*/ 682788 h 1017568"/>
              <a:gd name="connsiteX1" fmla="*/ 1020726 w 4238848"/>
              <a:gd name="connsiteY1" fmla="*/ 994676 h 1017568"/>
              <a:gd name="connsiteX2" fmla="*/ 2218660 w 4238848"/>
              <a:gd name="connsiteY2" fmla="*/ 59011 h 1017568"/>
              <a:gd name="connsiteX3" fmla="*/ 4238848 w 4238848"/>
              <a:gd name="connsiteY3" fmla="*/ 94453 h 1017568"/>
              <a:gd name="connsiteX0" fmla="*/ 0 w 4889887"/>
              <a:gd name="connsiteY0" fmla="*/ 1235150 h 1569930"/>
              <a:gd name="connsiteX1" fmla="*/ 1020726 w 4889887"/>
              <a:gd name="connsiteY1" fmla="*/ 1547038 h 1569930"/>
              <a:gd name="connsiteX2" fmla="*/ 2218660 w 4889887"/>
              <a:gd name="connsiteY2" fmla="*/ 611373 h 1569930"/>
              <a:gd name="connsiteX3" fmla="*/ 4889887 w 4889887"/>
              <a:gd name="connsiteY3" fmla="*/ 11 h 1569930"/>
              <a:gd name="connsiteX0" fmla="*/ 0 w 4889887"/>
              <a:gd name="connsiteY0" fmla="*/ 1660048 h 2056067"/>
              <a:gd name="connsiteX1" fmla="*/ 1020726 w 4889887"/>
              <a:gd name="connsiteY1" fmla="*/ 1971936 h 2056067"/>
              <a:gd name="connsiteX2" fmla="*/ 2821055 w 4889887"/>
              <a:gd name="connsiteY2" fmla="*/ 62946 h 2056067"/>
              <a:gd name="connsiteX3" fmla="*/ 4889887 w 4889887"/>
              <a:gd name="connsiteY3" fmla="*/ 424909 h 2056067"/>
              <a:gd name="connsiteX0" fmla="*/ 0 w 4889887"/>
              <a:gd name="connsiteY0" fmla="*/ 1650321 h 1907551"/>
              <a:gd name="connsiteX1" fmla="*/ 1118135 w 4889887"/>
              <a:gd name="connsiteY1" fmla="*/ 1794895 h 1907551"/>
              <a:gd name="connsiteX2" fmla="*/ 2821055 w 4889887"/>
              <a:gd name="connsiteY2" fmla="*/ 53219 h 1907551"/>
              <a:gd name="connsiteX3" fmla="*/ 4889887 w 4889887"/>
              <a:gd name="connsiteY3" fmla="*/ 415182 h 1907551"/>
              <a:gd name="connsiteX0" fmla="*/ 0 w 3591911"/>
              <a:gd name="connsiteY0" fmla="*/ 1643142 h 1900372"/>
              <a:gd name="connsiteX1" fmla="*/ 1118135 w 3591911"/>
              <a:gd name="connsiteY1" fmla="*/ 1787716 h 1900372"/>
              <a:gd name="connsiteX2" fmla="*/ 2821055 w 3591911"/>
              <a:gd name="connsiteY2" fmla="*/ 46040 h 1900372"/>
              <a:gd name="connsiteX3" fmla="*/ 3591911 w 3591911"/>
              <a:gd name="connsiteY3" fmla="*/ 467958 h 1900372"/>
              <a:gd name="connsiteX0" fmla="*/ 0 w 3591911"/>
              <a:gd name="connsiteY0" fmla="*/ 1328536 h 1559911"/>
              <a:gd name="connsiteX1" fmla="*/ 1118135 w 3591911"/>
              <a:gd name="connsiteY1" fmla="*/ 1473110 h 1559911"/>
              <a:gd name="connsiteX2" fmla="*/ 2331877 w 3591911"/>
              <a:gd name="connsiteY2" fmla="*/ 82679 h 1559911"/>
              <a:gd name="connsiteX3" fmla="*/ 3591911 w 3591911"/>
              <a:gd name="connsiteY3" fmla="*/ 153352 h 1559911"/>
              <a:gd name="connsiteX0" fmla="*/ 0 w 5348372"/>
              <a:gd name="connsiteY0" fmla="*/ 1316884 h 1548259"/>
              <a:gd name="connsiteX1" fmla="*/ 1118135 w 5348372"/>
              <a:gd name="connsiteY1" fmla="*/ 1461458 h 1548259"/>
              <a:gd name="connsiteX2" fmla="*/ 2331877 w 5348372"/>
              <a:gd name="connsiteY2" fmla="*/ 71027 h 1548259"/>
              <a:gd name="connsiteX3" fmla="*/ 5348372 w 5348372"/>
              <a:gd name="connsiteY3" fmla="*/ 190712 h 1548259"/>
              <a:gd name="connsiteX0" fmla="*/ 0 w 5348372"/>
              <a:gd name="connsiteY0" fmla="*/ 1355127 h 1589757"/>
              <a:gd name="connsiteX1" fmla="*/ 1118135 w 5348372"/>
              <a:gd name="connsiteY1" fmla="*/ 1499701 h 1589757"/>
              <a:gd name="connsiteX2" fmla="*/ 3642344 w 5348372"/>
              <a:gd name="connsiteY2" fmla="*/ 64996 h 1589757"/>
              <a:gd name="connsiteX3" fmla="*/ 5348372 w 5348372"/>
              <a:gd name="connsiteY3" fmla="*/ 228955 h 1589757"/>
              <a:gd name="connsiteX0" fmla="*/ 0 w 5348372"/>
              <a:gd name="connsiteY0" fmla="*/ 1373947 h 1848700"/>
              <a:gd name="connsiteX1" fmla="*/ 1800152 w 5348372"/>
              <a:gd name="connsiteY1" fmla="*/ 1795462 h 1848700"/>
              <a:gd name="connsiteX2" fmla="*/ 3642344 w 5348372"/>
              <a:gd name="connsiteY2" fmla="*/ 83816 h 1848700"/>
              <a:gd name="connsiteX3" fmla="*/ 5348372 w 5348372"/>
              <a:gd name="connsiteY3" fmla="*/ 247775 h 1848700"/>
              <a:gd name="connsiteX0" fmla="*/ 0 w 5348372"/>
              <a:gd name="connsiteY0" fmla="*/ 1384040 h 1859487"/>
              <a:gd name="connsiteX1" fmla="*/ 1800152 w 5348372"/>
              <a:gd name="connsiteY1" fmla="*/ 1805555 h 1859487"/>
              <a:gd name="connsiteX2" fmla="*/ 3665068 w 5348372"/>
              <a:gd name="connsiteY2" fmla="*/ 82213 h 1859487"/>
              <a:gd name="connsiteX3" fmla="*/ 5348372 w 5348372"/>
              <a:gd name="connsiteY3" fmla="*/ 257868 h 1859487"/>
              <a:gd name="connsiteX0" fmla="*/ 0 w 5548116"/>
              <a:gd name="connsiteY0" fmla="*/ 1339852 h 1815299"/>
              <a:gd name="connsiteX1" fmla="*/ 1800152 w 5548116"/>
              <a:gd name="connsiteY1" fmla="*/ 1761367 h 1815299"/>
              <a:gd name="connsiteX2" fmla="*/ 3665068 w 5548116"/>
              <a:gd name="connsiteY2" fmla="*/ 38025 h 1815299"/>
              <a:gd name="connsiteX3" fmla="*/ 5548116 w 5548116"/>
              <a:gd name="connsiteY3" fmla="*/ 528770 h 1815299"/>
              <a:gd name="connsiteX0" fmla="*/ 0 w 5548116"/>
              <a:gd name="connsiteY0" fmla="*/ 984169 h 1437612"/>
              <a:gd name="connsiteX1" fmla="*/ 1800152 w 5548116"/>
              <a:gd name="connsiteY1" fmla="*/ 1405684 h 1437612"/>
              <a:gd name="connsiteX2" fmla="*/ 3506930 w 5548116"/>
              <a:gd name="connsiteY2" fmla="*/ 71061 h 1437612"/>
              <a:gd name="connsiteX3" fmla="*/ 5548116 w 5548116"/>
              <a:gd name="connsiteY3" fmla="*/ 173087 h 1437612"/>
              <a:gd name="connsiteX0" fmla="*/ 0 w 5548116"/>
              <a:gd name="connsiteY0" fmla="*/ 1035360 h 1488803"/>
              <a:gd name="connsiteX1" fmla="*/ 1800152 w 5548116"/>
              <a:gd name="connsiteY1" fmla="*/ 1456875 h 1488803"/>
              <a:gd name="connsiteX2" fmla="*/ 3506930 w 5548116"/>
              <a:gd name="connsiteY2" fmla="*/ 122252 h 1488803"/>
              <a:gd name="connsiteX3" fmla="*/ 5548116 w 5548116"/>
              <a:gd name="connsiteY3" fmla="*/ 224278 h 1488803"/>
              <a:gd name="connsiteX0" fmla="*/ 0 w 6602266"/>
              <a:gd name="connsiteY0" fmla="*/ 0 h 2138815"/>
              <a:gd name="connsiteX1" fmla="*/ 2854302 w 6602266"/>
              <a:gd name="connsiteY1" fmla="*/ 2129102 h 2138815"/>
              <a:gd name="connsiteX2" fmla="*/ 4561080 w 6602266"/>
              <a:gd name="connsiteY2" fmla="*/ 794479 h 2138815"/>
              <a:gd name="connsiteX3" fmla="*/ 6602266 w 6602266"/>
              <a:gd name="connsiteY3" fmla="*/ 896505 h 2138815"/>
              <a:gd name="connsiteX0" fmla="*/ 0 w 6602266"/>
              <a:gd name="connsiteY0" fmla="*/ 0 h 896505"/>
              <a:gd name="connsiteX1" fmla="*/ 1442555 w 6602266"/>
              <a:gd name="connsiteY1" fmla="*/ 449204 h 896505"/>
              <a:gd name="connsiteX2" fmla="*/ 4561080 w 6602266"/>
              <a:gd name="connsiteY2" fmla="*/ 794479 h 896505"/>
              <a:gd name="connsiteX3" fmla="*/ 6602266 w 6602266"/>
              <a:gd name="connsiteY3" fmla="*/ 896505 h 896505"/>
              <a:gd name="connsiteX0" fmla="*/ 0 w 6602266"/>
              <a:gd name="connsiteY0" fmla="*/ 0 h 896505"/>
              <a:gd name="connsiteX1" fmla="*/ 1442555 w 6602266"/>
              <a:gd name="connsiteY1" fmla="*/ 449204 h 896505"/>
              <a:gd name="connsiteX2" fmla="*/ 4142017 w 6602266"/>
              <a:gd name="connsiteY2" fmla="*/ 522097 h 896505"/>
              <a:gd name="connsiteX3" fmla="*/ 6602266 w 6602266"/>
              <a:gd name="connsiteY3" fmla="*/ 896505 h 896505"/>
              <a:gd name="connsiteX0" fmla="*/ 0 w 6602266"/>
              <a:gd name="connsiteY0" fmla="*/ 0 h 896505"/>
              <a:gd name="connsiteX1" fmla="*/ 1442555 w 6602266"/>
              <a:gd name="connsiteY1" fmla="*/ 449204 h 896505"/>
              <a:gd name="connsiteX2" fmla="*/ 4026204 w 6602266"/>
              <a:gd name="connsiteY2" fmla="*/ 461271 h 896505"/>
              <a:gd name="connsiteX3" fmla="*/ 6602266 w 6602266"/>
              <a:gd name="connsiteY3" fmla="*/ 896505 h 896505"/>
              <a:gd name="connsiteX0" fmla="*/ 0 w 6602266"/>
              <a:gd name="connsiteY0" fmla="*/ 0 h 896505"/>
              <a:gd name="connsiteX1" fmla="*/ 1442555 w 6602266"/>
              <a:gd name="connsiteY1" fmla="*/ 449204 h 896505"/>
              <a:gd name="connsiteX2" fmla="*/ 4026204 w 6602266"/>
              <a:gd name="connsiteY2" fmla="*/ 461271 h 896505"/>
              <a:gd name="connsiteX3" fmla="*/ 6602266 w 6602266"/>
              <a:gd name="connsiteY3" fmla="*/ 896505 h 896505"/>
              <a:gd name="connsiteX0" fmla="*/ 0 w 6602266"/>
              <a:gd name="connsiteY0" fmla="*/ 0 h 896505"/>
              <a:gd name="connsiteX1" fmla="*/ 1442555 w 6602266"/>
              <a:gd name="connsiteY1" fmla="*/ 449204 h 896505"/>
              <a:gd name="connsiteX2" fmla="*/ 4757653 w 6602266"/>
              <a:gd name="connsiteY2" fmla="*/ 503166 h 896505"/>
              <a:gd name="connsiteX3" fmla="*/ 6602266 w 6602266"/>
              <a:gd name="connsiteY3" fmla="*/ 896505 h 896505"/>
              <a:gd name="connsiteX0" fmla="*/ 0 w 6602266"/>
              <a:gd name="connsiteY0" fmla="*/ 0 h 896505"/>
              <a:gd name="connsiteX1" fmla="*/ 1442555 w 6602266"/>
              <a:gd name="connsiteY1" fmla="*/ 449204 h 896505"/>
              <a:gd name="connsiteX2" fmla="*/ 4757653 w 6602266"/>
              <a:gd name="connsiteY2" fmla="*/ 503166 h 896505"/>
              <a:gd name="connsiteX3" fmla="*/ 6602266 w 6602266"/>
              <a:gd name="connsiteY3" fmla="*/ 896505 h 896505"/>
              <a:gd name="connsiteX0" fmla="*/ 0 w 6602266"/>
              <a:gd name="connsiteY0" fmla="*/ 0 h 896505"/>
              <a:gd name="connsiteX1" fmla="*/ 1438746 w 6602266"/>
              <a:gd name="connsiteY1" fmla="*/ 482856 h 896505"/>
              <a:gd name="connsiteX2" fmla="*/ 4757653 w 6602266"/>
              <a:gd name="connsiteY2" fmla="*/ 503166 h 896505"/>
              <a:gd name="connsiteX3" fmla="*/ 6602266 w 6602266"/>
              <a:gd name="connsiteY3" fmla="*/ 896505 h 896505"/>
              <a:gd name="connsiteX0" fmla="*/ 0 w 6602266"/>
              <a:gd name="connsiteY0" fmla="*/ 0 h 896505"/>
              <a:gd name="connsiteX1" fmla="*/ 1438746 w 6602266"/>
              <a:gd name="connsiteY1" fmla="*/ 482856 h 896505"/>
              <a:gd name="connsiteX2" fmla="*/ 4757653 w 6602266"/>
              <a:gd name="connsiteY2" fmla="*/ 503166 h 896505"/>
              <a:gd name="connsiteX3" fmla="*/ 6602266 w 6602266"/>
              <a:gd name="connsiteY3" fmla="*/ 896505 h 896505"/>
              <a:gd name="connsiteX0" fmla="*/ 0 w 6602266"/>
              <a:gd name="connsiteY0" fmla="*/ 0 h 896505"/>
              <a:gd name="connsiteX1" fmla="*/ 1416396 w 6602266"/>
              <a:gd name="connsiteY1" fmla="*/ 439427 h 896505"/>
              <a:gd name="connsiteX2" fmla="*/ 4757653 w 6602266"/>
              <a:gd name="connsiteY2" fmla="*/ 503166 h 896505"/>
              <a:gd name="connsiteX3" fmla="*/ 6602266 w 6602266"/>
              <a:gd name="connsiteY3" fmla="*/ 896505 h 896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02266" h="896505">
                <a:moveTo>
                  <a:pt x="0" y="0"/>
                </a:moveTo>
                <a:cubicBezTo>
                  <a:pt x="366233" y="139995"/>
                  <a:pt x="605674" y="271755"/>
                  <a:pt x="1416396" y="439427"/>
                </a:cubicBezTo>
                <a:cubicBezTo>
                  <a:pt x="2227118" y="607099"/>
                  <a:pt x="3255635" y="691085"/>
                  <a:pt x="4757653" y="503166"/>
                </a:cubicBezTo>
                <a:cubicBezTo>
                  <a:pt x="5491270" y="419131"/>
                  <a:pt x="5944475" y="655601"/>
                  <a:pt x="6602266" y="896505"/>
                </a:cubicBezTo>
              </a:path>
            </a:pathLst>
          </a:custGeom>
          <a:noFill/>
          <a:ln w="15875">
            <a:solidFill>
              <a:schemeClr val="bg2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4E3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412D51F1-C14D-808B-1AE3-345E0E67F6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626">
            <a:off x="8697848" y="2800505"/>
            <a:ext cx="480133" cy="144040"/>
          </a:xfrm>
          <a:prstGeom prst="rect">
            <a:avLst/>
          </a:prstGeom>
          <a:effectLst>
            <a:glow rad="63500">
              <a:schemeClr val="accent6">
                <a:satMod val="175000"/>
                <a:alpha val="20000"/>
              </a:schemeClr>
            </a:glow>
          </a:effec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4A26E73-FAD5-393C-500C-A218DCFF71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254">
            <a:off x="8176087" y="4031252"/>
            <a:ext cx="562897" cy="168589"/>
          </a:xfrm>
          <a:prstGeom prst="rect">
            <a:avLst/>
          </a:prstGeom>
          <a:effectLst>
            <a:glow rad="254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B56905C-6169-1C7D-2139-51FB979A5F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036">
            <a:off x="8516127" y="3757984"/>
            <a:ext cx="531605" cy="159216"/>
          </a:xfrm>
          <a:prstGeom prst="rect">
            <a:avLst/>
          </a:prstGeom>
          <a:effectLst/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8E810CAD-CD26-9966-A517-AB6F1839F9F3}"/>
              </a:ext>
            </a:extLst>
          </p:cNvPr>
          <p:cNvSpPr txBox="1"/>
          <p:nvPr/>
        </p:nvSpPr>
        <p:spPr>
          <a:xfrm>
            <a:off x="9858845" y="2213952"/>
            <a:ext cx="1578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GREEN WOLF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EW DISRUPT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1434D2A-3C6F-CF55-D836-B7837CE074C5}"/>
              </a:ext>
            </a:extLst>
          </p:cNvPr>
          <p:cNvSpPr txBox="1"/>
          <p:nvPr/>
        </p:nvSpPr>
        <p:spPr>
          <a:xfrm>
            <a:off x="7451271" y="4175492"/>
            <a:ext cx="1578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GREEN WOLF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DILR</a:t>
            </a:r>
          </a:p>
        </p:txBody>
      </p:sp>
      <p:cxnSp>
        <p:nvCxnSpPr>
          <p:cNvPr id="81" name="Legend Link 16">
            <a:extLst>
              <a:ext uri="{FF2B5EF4-FFF2-40B4-BE49-F238E27FC236}">
                <a16:creationId xmlns:a16="http://schemas.microsoft.com/office/drawing/2014/main" id="{E6300E78-7005-8D13-AA62-1E16FB562933}"/>
              </a:ext>
            </a:extLst>
          </p:cNvPr>
          <p:cNvCxnSpPr>
            <a:cxnSpLocks/>
          </p:cNvCxnSpPr>
          <p:nvPr/>
        </p:nvCxnSpPr>
        <p:spPr>
          <a:xfrm flipV="1">
            <a:off x="2133242" y="586974"/>
            <a:ext cx="7773577" cy="2124148"/>
          </a:xfrm>
          <a:prstGeom prst="line">
            <a:avLst/>
          </a:prstGeom>
          <a:ln w="19050" cap="sq">
            <a:solidFill>
              <a:schemeClr val="bg1"/>
            </a:solidFill>
            <a:prstDash val="sysDot"/>
          </a:ln>
          <a:effectLst>
            <a:glow rad="114300">
              <a:schemeClr val="bg1">
                <a:alpha val="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</p:cxnSp>
      <p:sp>
        <p:nvSpPr>
          <p:cNvPr id="82" name="UAV Scan">
            <a:extLst>
              <a:ext uri="{FF2B5EF4-FFF2-40B4-BE49-F238E27FC236}">
                <a16:creationId xmlns:a16="http://schemas.microsoft.com/office/drawing/2014/main" id="{21D5093B-4B25-EF8D-7E74-FD18F59A94DF}"/>
              </a:ext>
            </a:extLst>
          </p:cNvPr>
          <p:cNvSpPr/>
          <p:nvPr/>
        </p:nvSpPr>
        <p:spPr>
          <a:xfrm rot="18913920">
            <a:off x="10261248" y="2227665"/>
            <a:ext cx="808005" cy="1475576"/>
          </a:xfrm>
          <a:prstGeom prst="triangle">
            <a:avLst>
              <a:gd name="adj" fmla="val 52248"/>
            </a:avLst>
          </a:prstGeom>
          <a:gradFill flip="none" rotWithShape="1">
            <a:gsLst>
              <a:gs pos="0">
                <a:schemeClr val="accent4">
                  <a:lumMod val="20000"/>
                  <a:lumOff val="80000"/>
                  <a:alpha val="52000"/>
                </a:schemeClr>
              </a:gs>
              <a:gs pos="51000">
                <a:schemeClr val="accent4">
                  <a:lumMod val="40000"/>
                  <a:lumOff val="60000"/>
                  <a:alpha val="37000"/>
                </a:schemeClr>
              </a:gs>
              <a:gs pos="100000">
                <a:schemeClr val="accent4">
                  <a:lumMod val="60000"/>
                  <a:lumOff val="40000"/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4B654C0-1BFE-F266-25D3-5435385044DA}"/>
              </a:ext>
            </a:extLst>
          </p:cNvPr>
          <p:cNvGrpSpPr/>
          <p:nvPr/>
        </p:nvGrpSpPr>
        <p:grpSpPr>
          <a:xfrm rot="1698590">
            <a:off x="8331514" y="4292498"/>
            <a:ext cx="1566256" cy="667738"/>
            <a:chOff x="6475227" y="4382100"/>
            <a:chExt cx="2838522" cy="1375155"/>
          </a:xfrm>
        </p:grpSpPr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61017070-04E0-D16C-6CE9-043D2ED4BA28}"/>
                </a:ext>
              </a:extLst>
            </p:cNvPr>
            <p:cNvSpPr/>
            <p:nvPr/>
          </p:nvSpPr>
          <p:spPr>
            <a:xfrm rot="3812168">
              <a:off x="7026765" y="4587339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Arc 84">
              <a:extLst>
                <a:ext uri="{FF2B5EF4-FFF2-40B4-BE49-F238E27FC236}">
                  <a16:creationId xmlns:a16="http://schemas.microsoft.com/office/drawing/2014/main" id="{626E2BFE-2029-C9A0-F47B-F328E4EAAA56}"/>
                </a:ext>
              </a:extLst>
            </p:cNvPr>
            <p:cNvSpPr/>
            <p:nvPr/>
          </p:nvSpPr>
          <p:spPr>
            <a:xfrm rot="3812168">
              <a:off x="7167905" y="4635390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Arc 85">
              <a:extLst>
                <a:ext uri="{FF2B5EF4-FFF2-40B4-BE49-F238E27FC236}">
                  <a16:creationId xmlns:a16="http://schemas.microsoft.com/office/drawing/2014/main" id="{B9F34C1C-19EB-CC06-1FE3-B14B9DC7AD4F}"/>
                </a:ext>
              </a:extLst>
            </p:cNvPr>
            <p:cNvSpPr/>
            <p:nvPr/>
          </p:nvSpPr>
          <p:spPr>
            <a:xfrm rot="3812168">
              <a:off x="7309046" y="4683441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69867B17-6F40-35B9-A524-52313BEEA37F}"/>
                </a:ext>
              </a:extLst>
            </p:cNvPr>
            <p:cNvSpPr/>
            <p:nvPr/>
          </p:nvSpPr>
          <p:spPr>
            <a:xfrm rot="3812168">
              <a:off x="7450186" y="4731493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9F3C0932-1B9F-A755-E192-FC6C639EAE60}"/>
                </a:ext>
              </a:extLst>
            </p:cNvPr>
            <p:cNvSpPr/>
            <p:nvPr/>
          </p:nvSpPr>
          <p:spPr>
            <a:xfrm rot="3812168">
              <a:off x="7591327" y="4779545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C8317364-CA85-E549-5E83-3F708889EDB6}"/>
                </a:ext>
              </a:extLst>
            </p:cNvPr>
            <p:cNvSpPr/>
            <p:nvPr/>
          </p:nvSpPr>
          <p:spPr>
            <a:xfrm rot="3812168">
              <a:off x="7732467" y="4827597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E7AA25C9-BE09-E474-7708-0291D84F5C1A}"/>
                </a:ext>
              </a:extLst>
            </p:cNvPr>
            <p:cNvSpPr/>
            <p:nvPr/>
          </p:nvSpPr>
          <p:spPr>
            <a:xfrm rot="3812168">
              <a:off x="7873608" y="4875648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Arc 90">
              <a:extLst>
                <a:ext uri="{FF2B5EF4-FFF2-40B4-BE49-F238E27FC236}">
                  <a16:creationId xmlns:a16="http://schemas.microsoft.com/office/drawing/2014/main" id="{84B68A1E-EE7E-DB3E-A7FA-4FEE32C0A295}"/>
                </a:ext>
              </a:extLst>
            </p:cNvPr>
            <p:cNvSpPr/>
            <p:nvPr/>
          </p:nvSpPr>
          <p:spPr>
            <a:xfrm rot="3812168">
              <a:off x="8014748" y="4923701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Arc 91">
              <a:extLst>
                <a:ext uri="{FF2B5EF4-FFF2-40B4-BE49-F238E27FC236}">
                  <a16:creationId xmlns:a16="http://schemas.microsoft.com/office/drawing/2014/main" id="{7F9C5FE0-DE97-1038-BBC4-C3430A96569D}"/>
                </a:ext>
              </a:extLst>
            </p:cNvPr>
            <p:cNvSpPr/>
            <p:nvPr/>
          </p:nvSpPr>
          <p:spPr>
            <a:xfrm rot="3812168">
              <a:off x="8155888" y="4971753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D731397E-0BEF-E4FD-A584-ACB09AED6055}"/>
                </a:ext>
              </a:extLst>
            </p:cNvPr>
            <p:cNvSpPr/>
            <p:nvPr/>
          </p:nvSpPr>
          <p:spPr>
            <a:xfrm rot="3812168">
              <a:off x="8297029" y="5019804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Arc 93">
              <a:extLst>
                <a:ext uri="{FF2B5EF4-FFF2-40B4-BE49-F238E27FC236}">
                  <a16:creationId xmlns:a16="http://schemas.microsoft.com/office/drawing/2014/main" id="{9A9468A2-60BC-0520-2A49-1F035E106F1B}"/>
                </a:ext>
              </a:extLst>
            </p:cNvPr>
            <p:cNvSpPr/>
            <p:nvPr/>
          </p:nvSpPr>
          <p:spPr>
            <a:xfrm rot="3812168">
              <a:off x="8438170" y="5067855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Arc 94">
              <a:extLst>
                <a:ext uri="{FF2B5EF4-FFF2-40B4-BE49-F238E27FC236}">
                  <a16:creationId xmlns:a16="http://schemas.microsoft.com/office/drawing/2014/main" id="{30B5E3E5-8B80-12DA-744E-A9383D06C338}"/>
                </a:ext>
              </a:extLst>
            </p:cNvPr>
            <p:cNvSpPr/>
            <p:nvPr/>
          </p:nvSpPr>
          <p:spPr>
            <a:xfrm rot="3812168">
              <a:off x="8579310" y="5115907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Arc 95">
              <a:extLst>
                <a:ext uri="{FF2B5EF4-FFF2-40B4-BE49-F238E27FC236}">
                  <a16:creationId xmlns:a16="http://schemas.microsoft.com/office/drawing/2014/main" id="{AAFAE945-7B72-9CC9-97BC-B8BE4AFEEA62}"/>
                </a:ext>
              </a:extLst>
            </p:cNvPr>
            <p:cNvSpPr/>
            <p:nvPr/>
          </p:nvSpPr>
          <p:spPr>
            <a:xfrm rot="3812168">
              <a:off x="8720453" y="5163959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391FEDFB-F8D9-D72D-67DB-5EB8255DBC88}"/>
                </a:ext>
              </a:extLst>
            </p:cNvPr>
            <p:cNvSpPr/>
            <p:nvPr/>
          </p:nvSpPr>
          <p:spPr>
            <a:xfrm rot="3812168">
              <a:off x="6885627" y="4539279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3200ABD4-1028-A059-50A9-C8537E4DAD81}"/>
                </a:ext>
              </a:extLst>
            </p:cNvPr>
            <p:cNvSpPr/>
            <p:nvPr/>
          </p:nvSpPr>
          <p:spPr>
            <a:xfrm rot="3812168">
              <a:off x="6744487" y="4491227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Arc 98">
              <a:extLst>
                <a:ext uri="{FF2B5EF4-FFF2-40B4-BE49-F238E27FC236}">
                  <a16:creationId xmlns:a16="http://schemas.microsoft.com/office/drawing/2014/main" id="{7DBC2C33-E74B-4515-1F3E-7B524597DB64}"/>
                </a:ext>
              </a:extLst>
            </p:cNvPr>
            <p:cNvSpPr/>
            <p:nvPr/>
          </p:nvSpPr>
          <p:spPr>
            <a:xfrm rot="3812168">
              <a:off x="6603346" y="4443174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Arc 99">
              <a:extLst>
                <a:ext uri="{FF2B5EF4-FFF2-40B4-BE49-F238E27FC236}">
                  <a16:creationId xmlns:a16="http://schemas.microsoft.com/office/drawing/2014/main" id="{6FFF7A71-EC1E-61A0-A38E-BD418530C58C}"/>
                </a:ext>
              </a:extLst>
            </p:cNvPr>
            <p:cNvSpPr/>
            <p:nvPr/>
          </p:nvSpPr>
          <p:spPr>
            <a:xfrm rot="3812168">
              <a:off x="6462206" y="4395121"/>
              <a:ext cx="606317" cy="580275"/>
            </a:xfrm>
            <a:prstGeom prst="arc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glow rad="127000">
                <a:schemeClr val="accent4">
                  <a:lumMod val="60000"/>
                  <a:lumOff val="40000"/>
                  <a:alpha val="2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303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4" name="Picture 103" descr="A picture containing dark, transport, aircraft, airplane&#10;&#10;AI-generated content may be incorrect.">
            <a:extLst>
              <a:ext uri="{FF2B5EF4-FFF2-40B4-BE49-F238E27FC236}">
                <a16:creationId xmlns:a16="http://schemas.microsoft.com/office/drawing/2014/main" id="{A0D9B089-5874-9D9E-0F17-3BC31894AE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b="42894"/>
          <a:stretch/>
        </p:blipFill>
        <p:spPr>
          <a:xfrm>
            <a:off x="115294" y="2250703"/>
            <a:ext cx="1142006" cy="329658"/>
          </a:xfrm>
          <a:prstGeom prst="rect">
            <a:avLst/>
          </a:prstGeom>
          <a:effectLst>
            <a:glow rad="3683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A13B22C5-045A-30C5-EAE0-BAE250F123B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4150">
            <a:off x="9553487" y="346874"/>
            <a:ext cx="976870" cy="782661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2B746D65-B31E-1D9D-4F08-58A20FAC15CE}"/>
              </a:ext>
            </a:extLst>
          </p:cNvPr>
          <p:cNvSpPr txBox="1"/>
          <p:nvPr/>
        </p:nvSpPr>
        <p:spPr>
          <a:xfrm>
            <a:off x="-164592" y="2521485"/>
            <a:ext cx="1223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LAUNCHED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EFFECTS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CAPABLE</a:t>
            </a:r>
          </a:p>
        </p:txBody>
      </p:sp>
      <p:cxnSp>
        <p:nvCxnSpPr>
          <p:cNvPr id="122" name="Legend Link 16">
            <a:extLst>
              <a:ext uri="{FF2B5EF4-FFF2-40B4-BE49-F238E27FC236}">
                <a16:creationId xmlns:a16="http://schemas.microsoft.com/office/drawing/2014/main" id="{5AA9EBBF-837C-754C-1C3C-8805671EC714}"/>
              </a:ext>
            </a:extLst>
          </p:cNvPr>
          <p:cNvCxnSpPr>
            <a:cxnSpLocks/>
          </p:cNvCxnSpPr>
          <p:nvPr/>
        </p:nvCxnSpPr>
        <p:spPr>
          <a:xfrm>
            <a:off x="2042535" y="2866917"/>
            <a:ext cx="2996825" cy="3244065"/>
          </a:xfrm>
          <a:prstGeom prst="line">
            <a:avLst/>
          </a:prstGeom>
          <a:ln w="19050" cap="sq">
            <a:solidFill>
              <a:schemeClr val="bg1"/>
            </a:solidFill>
            <a:prstDash val="sysDot"/>
          </a:ln>
          <a:effectLst>
            <a:glow rad="114300">
              <a:schemeClr val="bg1">
                <a:alpha val="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</p:cxnSp>
      <p:pic>
        <p:nvPicPr>
          <p:cNvPr id="118" name="Picture 117" descr="A space ship in space&#10;&#10;AI-generated content may be incorrect.">
            <a:extLst>
              <a:ext uri="{FF2B5EF4-FFF2-40B4-BE49-F238E27FC236}">
                <a16:creationId xmlns:a16="http://schemas.microsoft.com/office/drawing/2014/main" id="{09CA3380-40E1-6714-14F7-E2284BC67C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8560">
            <a:off x="4639797" y="5782121"/>
            <a:ext cx="1349195" cy="7587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109312-3BF2-FE29-EF89-4ACBDAD2DE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626" y="3117765"/>
            <a:ext cx="923772" cy="49355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A025F8A-8EE8-8F80-1629-017F42555399}"/>
              </a:ext>
            </a:extLst>
          </p:cNvPr>
          <p:cNvSpPr/>
          <p:nvPr/>
        </p:nvSpPr>
        <p:spPr>
          <a:xfrm>
            <a:off x="10348659" y="3151011"/>
            <a:ext cx="1661928" cy="649605"/>
          </a:xfrm>
          <a:prstGeom prst="ellipse">
            <a:avLst/>
          </a:prstGeom>
          <a:solidFill>
            <a:schemeClr val="tx2">
              <a:alpha val="36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A4E3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1AAE27-1F99-F60D-E050-897CC78689D8}"/>
              </a:ext>
            </a:extLst>
          </p:cNvPr>
          <p:cNvSpPr/>
          <p:nvPr/>
        </p:nvSpPr>
        <p:spPr>
          <a:xfrm rot="21212522">
            <a:off x="2179388" y="2191629"/>
            <a:ext cx="7912219" cy="656100"/>
          </a:xfrm>
          <a:custGeom>
            <a:avLst/>
            <a:gdLst>
              <a:gd name="connsiteX0" fmla="*/ 0 w 3997842"/>
              <a:gd name="connsiteY0" fmla="*/ 56728 h 375208"/>
              <a:gd name="connsiteX1" fmla="*/ 1020726 w 3997842"/>
              <a:gd name="connsiteY1" fmla="*/ 368616 h 375208"/>
              <a:gd name="connsiteX2" fmla="*/ 1729563 w 3997842"/>
              <a:gd name="connsiteY2" fmla="*/ 248114 h 375208"/>
              <a:gd name="connsiteX3" fmla="*/ 3643424 w 3997842"/>
              <a:gd name="connsiteY3" fmla="*/ 21 h 375208"/>
              <a:gd name="connsiteX4" fmla="*/ 3997842 w 3997842"/>
              <a:gd name="connsiteY4" fmla="*/ 262291 h 375208"/>
              <a:gd name="connsiteX0" fmla="*/ 0 w 3997842"/>
              <a:gd name="connsiteY0" fmla="*/ 216909 h 532577"/>
              <a:gd name="connsiteX1" fmla="*/ 1020726 w 3997842"/>
              <a:gd name="connsiteY1" fmla="*/ 528797 h 532577"/>
              <a:gd name="connsiteX2" fmla="*/ 1885507 w 3997842"/>
              <a:gd name="connsiteY2" fmla="*/ 11346 h 532577"/>
              <a:gd name="connsiteX3" fmla="*/ 3643424 w 3997842"/>
              <a:gd name="connsiteY3" fmla="*/ 160202 h 532577"/>
              <a:gd name="connsiteX4" fmla="*/ 3997842 w 3997842"/>
              <a:gd name="connsiteY4" fmla="*/ 422472 h 532577"/>
              <a:gd name="connsiteX0" fmla="*/ 0 w 3997842"/>
              <a:gd name="connsiteY0" fmla="*/ 235918 h 551586"/>
              <a:gd name="connsiteX1" fmla="*/ 1020726 w 3997842"/>
              <a:gd name="connsiteY1" fmla="*/ 547806 h 551586"/>
              <a:gd name="connsiteX2" fmla="*/ 1885507 w 3997842"/>
              <a:gd name="connsiteY2" fmla="*/ 30355 h 551586"/>
              <a:gd name="connsiteX3" fmla="*/ 3643424 w 3997842"/>
              <a:gd name="connsiteY3" fmla="*/ 179211 h 551586"/>
              <a:gd name="connsiteX4" fmla="*/ 3997842 w 3997842"/>
              <a:gd name="connsiteY4" fmla="*/ 441481 h 551586"/>
              <a:gd name="connsiteX0" fmla="*/ 0 w 3643424"/>
              <a:gd name="connsiteY0" fmla="*/ 235918 h 551586"/>
              <a:gd name="connsiteX1" fmla="*/ 1020726 w 3643424"/>
              <a:gd name="connsiteY1" fmla="*/ 547806 h 551586"/>
              <a:gd name="connsiteX2" fmla="*/ 1885507 w 3643424"/>
              <a:gd name="connsiteY2" fmla="*/ 30355 h 551586"/>
              <a:gd name="connsiteX3" fmla="*/ 3643424 w 3643424"/>
              <a:gd name="connsiteY3" fmla="*/ 179211 h 551586"/>
              <a:gd name="connsiteX0" fmla="*/ 0 w 4238848"/>
              <a:gd name="connsiteY0" fmla="*/ 588352 h 904020"/>
              <a:gd name="connsiteX1" fmla="*/ 1020726 w 4238848"/>
              <a:gd name="connsiteY1" fmla="*/ 900240 h 904020"/>
              <a:gd name="connsiteX2" fmla="*/ 1885507 w 4238848"/>
              <a:gd name="connsiteY2" fmla="*/ 382789 h 904020"/>
              <a:gd name="connsiteX3" fmla="*/ 4238848 w 4238848"/>
              <a:gd name="connsiteY3" fmla="*/ 17 h 904020"/>
              <a:gd name="connsiteX0" fmla="*/ 0 w 4238848"/>
              <a:gd name="connsiteY0" fmla="*/ 589642 h 915585"/>
              <a:gd name="connsiteX1" fmla="*/ 1020726 w 4238848"/>
              <a:gd name="connsiteY1" fmla="*/ 901530 h 915585"/>
              <a:gd name="connsiteX2" fmla="*/ 1928037 w 4238848"/>
              <a:gd name="connsiteY2" fmla="*/ 135986 h 915585"/>
              <a:gd name="connsiteX3" fmla="*/ 4238848 w 4238848"/>
              <a:gd name="connsiteY3" fmla="*/ 1307 h 915585"/>
              <a:gd name="connsiteX0" fmla="*/ 0 w 4238848"/>
              <a:gd name="connsiteY0" fmla="*/ 589642 h 915585"/>
              <a:gd name="connsiteX1" fmla="*/ 1020726 w 4238848"/>
              <a:gd name="connsiteY1" fmla="*/ 901530 h 915585"/>
              <a:gd name="connsiteX2" fmla="*/ 1949302 w 4238848"/>
              <a:gd name="connsiteY2" fmla="*/ 135986 h 915585"/>
              <a:gd name="connsiteX3" fmla="*/ 4238848 w 4238848"/>
              <a:gd name="connsiteY3" fmla="*/ 1307 h 915585"/>
              <a:gd name="connsiteX0" fmla="*/ 0 w 4238848"/>
              <a:gd name="connsiteY0" fmla="*/ 682788 h 1017568"/>
              <a:gd name="connsiteX1" fmla="*/ 1020726 w 4238848"/>
              <a:gd name="connsiteY1" fmla="*/ 994676 h 1017568"/>
              <a:gd name="connsiteX2" fmla="*/ 2218660 w 4238848"/>
              <a:gd name="connsiteY2" fmla="*/ 59011 h 1017568"/>
              <a:gd name="connsiteX3" fmla="*/ 4238848 w 4238848"/>
              <a:gd name="connsiteY3" fmla="*/ 94453 h 1017568"/>
              <a:gd name="connsiteX0" fmla="*/ 0 w 4889887"/>
              <a:gd name="connsiteY0" fmla="*/ 1235150 h 1569930"/>
              <a:gd name="connsiteX1" fmla="*/ 1020726 w 4889887"/>
              <a:gd name="connsiteY1" fmla="*/ 1547038 h 1569930"/>
              <a:gd name="connsiteX2" fmla="*/ 2218660 w 4889887"/>
              <a:gd name="connsiteY2" fmla="*/ 611373 h 1569930"/>
              <a:gd name="connsiteX3" fmla="*/ 4889887 w 4889887"/>
              <a:gd name="connsiteY3" fmla="*/ 11 h 1569930"/>
              <a:gd name="connsiteX0" fmla="*/ 0 w 4889887"/>
              <a:gd name="connsiteY0" fmla="*/ 1660048 h 2056067"/>
              <a:gd name="connsiteX1" fmla="*/ 1020726 w 4889887"/>
              <a:gd name="connsiteY1" fmla="*/ 1971936 h 2056067"/>
              <a:gd name="connsiteX2" fmla="*/ 2821055 w 4889887"/>
              <a:gd name="connsiteY2" fmla="*/ 62946 h 2056067"/>
              <a:gd name="connsiteX3" fmla="*/ 4889887 w 4889887"/>
              <a:gd name="connsiteY3" fmla="*/ 424909 h 2056067"/>
              <a:gd name="connsiteX0" fmla="*/ 0 w 4889887"/>
              <a:gd name="connsiteY0" fmla="*/ 1650321 h 1907551"/>
              <a:gd name="connsiteX1" fmla="*/ 1118135 w 4889887"/>
              <a:gd name="connsiteY1" fmla="*/ 1794895 h 1907551"/>
              <a:gd name="connsiteX2" fmla="*/ 2821055 w 4889887"/>
              <a:gd name="connsiteY2" fmla="*/ 53219 h 1907551"/>
              <a:gd name="connsiteX3" fmla="*/ 4889887 w 4889887"/>
              <a:gd name="connsiteY3" fmla="*/ 415182 h 1907551"/>
              <a:gd name="connsiteX0" fmla="*/ 0 w 6273713"/>
              <a:gd name="connsiteY0" fmla="*/ 1586419 h 1890165"/>
              <a:gd name="connsiteX1" fmla="*/ 2501961 w 6273713"/>
              <a:gd name="connsiteY1" fmla="*/ 1794895 h 1890165"/>
              <a:gd name="connsiteX2" fmla="*/ 4204881 w 6273713"/>
              <a:gd name="connsiteY2" fmla="*/ 53219 h 1890165"/>
              <a:gd name="connsiteX3" fmla="*/ 6273713 w 6273713"/>
              <a:gd name="connsiteY3" fmla="*/ 415182 h 1890165"/>
              <a:gd name="connsiteX0" fmla="*/ 0 w 6273713"/>
              <a:gd name="connsiteY0" fmla="*/ 1594158 h 2012394"/>
              <a:gd name="connsiteX1" fmla="*/ 1602271 w 6273713"/>
              <a:gd name="connsiteY1" fmla="*/ 1936206 h 2012394"/>
              <a:gd name="connsiteX2" fmla="*/ 4204881 w 6273713"/>
              <a:gd name="connsiteY2" fmla="*/ 60958 h 2012394"/>
              <a:gd name="connsiteX3" fmla="*/ 6273713 w 6273713"/>
              <a:gd name="connsiteY3" fmla="*/ 422921 h 2012394"/>
              <a:gd name="connsiteX0" fmla="*/ 0 w 6273713"/>
              <a:gd name="connsiteY0" fmla="*/ 1672874 h 2096700"/>
              <a:gd name="connsiteX1" fmla="*/ 1602271 w 6273713"/>
              <a:gd name="connsiteY1" fmla="*/ 2014922 h 2096700"/>
              <a:gd name="connsiteX2" fmla="*/ 3772177 w 6273713"/>
              <a:gd name="connsiteY2" fmla="*/ 55027 h 2096700"/>
              <a:gd name="connsiteX3" fmla="*/ 6273713 w 6273713"/>
              <a:gd name="connsiteY3" fmla="*/ 501637 h 2096700"/>
              <a:gd name="connsiteX0" fmla="*/ 0 w 6273713"/>
              <a:gd name="connsiteY0" fmla="*/ 1669037 h 2031749"/>
              <a:gd name="connsiteX1" fmla="*/ 1610243 w 6273713"/>
              <a:gd name="connsiteY1" fmla="*/ 1940651 h 2031749"/>
              <a:gd name="connsiteX2" fmla="*/ 3772177 w 6273713"/>
              <a:gd name="connsiteY2" fmla="*/ 51190 h 2031749"/>
              <a:gd name="connsiteX3" fmla="*/ 6273713 w 6273713"/>
              <a:gd name="connsiteY3" fmla="*/ 497800 h 2031749"/>
              <a:gd name="connsiteX0" fmla="*/ 0 w 6350129"/>
              <a:gd name="connsiteY0" fmla="*/ 1524847 h 2005482"/>
              <a:gd name="connsiteX1" fmla="*/ 1686659 w 6350129"/>
              <a:gd name="connsiteY1" fmla="*/ 1940651 h 2005482"/>
              <a:gd name="connsiteX2" fmla="*/ 3848593 w 6350129"/>
              <a:gd name="connsiteY2" fmla="*/ 51190 h 2005482"/>
              <a:gd name="connsiteX3" fmla="*/ 6350129 w 6350129"/>
              <a:gd name="connsiteY3" fmla="*/ 497800 h 2005482"/>
              <a:gd name="connsiteX0" fmla="*/ 0 w 6632800"/>
              <a:gd name="connsiteY0" fmla="*/ 1496943 h 1977578"/>
              <a:gd name="connsiteX1" fmla="*/ 1686659 w 6632800"/>
              <a:gd name="connsiteY1" fmla="*/ 1912747 h 1977578"/>
              <a:gd name="connsiteX2" fmla="*/ 3848593 w 6632800"/>
              <a:gd name="connsiteY2" fmla="*/ 23286 h 1977578"/>
              <a:gd name="connsiteX3" fmla="*/ 6632800 w 6632800"/>
              <a:gd name="connsiteY3" fmla="*/ 808638 h 1977578"/>
              <a:gd name="connsiteX0" fmla="*/ 0 w 6632800"/>
              <a:gd name="connsiteY0" fmla="*/ 1162448 h 1622481"/>
              <a:gd name="connsiteX1" fmla="*/ 1686659 w 6632800"/>
              <a:gd name="connsiteY1" fmla="*/ 1578252 h 1622481"/>
              <a:gd name="connsiteX2" fmla="*/ 3873715 w 6632800"/>
              <a:gd name="connsiteY2" fmla="*/ 34049 h 1622481"/>
              <a:gd name="connsiteX3" fmla="*/ 6632800 w 6632800"/>
              <a:gd name="connsiteY3" fmla="*/ 474143 h 1622481"/>
              <a:gd name="connsiteX0" fmla="*/ 0 w 6632800"/>
              <a:gd name="connsiteY0" fmla="*/ 1163386 h 1641211"/>
              <a:gd name="connsiteX1" fmla="*/ 1855700 w 6632800"/>
              <a:gd name="connsiteY1" fmla="*/ 1598324 h 1641211"/>
              <a:gd name="connsiteX2" fmla="*/ 3873715 w 6632800"/>
              <a:gd name="connsiteY2" fmla="*/ 34987 h 1641211"/>
              <a:gd name="connsiteX3" fmla="*/ 6632800 w 6632800"/>
              <a:gd name="connsiteY3" fmla="*/ 475081 h 1641211"/>
              <a:gd name="connsiteX0" fmla="*/ 0 w 7571388"/>
              <a:gd name="connsiteY0" fmla="*/ 0 h 1961221"/>
              <a:gd name="connsiteX1" fmla="*/ 2794288 w 7571388"/>
              <a:gd name="connsiteY1" fmla="*/ 1959029 h 1961221"/>
              <a:gd name="connsiteX2" fmla="*/ 4812303 w 7571388"/>
              <a:gd name="connsiteY2" fmla="*/ 395692 h 1961221"/>
              <a:gd name="connsiteX3" fmla="*/ 7571388 w 7571388"/>
              <a:gd name="connsiteY3" fmla="*/ 835786 h 1961221"/>
              <a:gd name="connsiteX0" fmla="*/ 0 w 7571388"/>
              <a:gd name="connsiteY0" fmla="*/ 0 h 835786"/>
              <a:gd name="connsiteX1" fmla="*/ 2178758 w 7571388"/>
              <a:gd name="connsiteY1" fmla="*/ 471505 h 835786"/>
              <a:gd name="connsiteX2" fmla="*/ 4812303 w 7571388"/>
              <a:gd name="connsiteY2" fmla="*/ 395692 h 835786"/>
              <a:gd name="connsiteX3" fmla="*/ 7571388 w 7571388"/>
              <a:gd name="connsiteY3" fmla="*/ 835786 h 835786"/>
              <a:gd name="connsiteX0" fmla="*/ 0 w 7571388"/>
              <a:gd name="connsiteY0" fmla="*/ 0 h 835786"/>
              <a:gd name="connsiteX1" fmla="*/ 2178758 w 7571388"/>
              <a:gd name="connsiteY1" fmla="*/ 471505 h 835786"/>
              <a:gd name="connsiteX2" fmla="*/ 4778268 w 7571388"/>
              <a:gd name="connsiteY2" fmla="*/ 214608 h 835786"/>
              <a:gd name="connsiteX3" fmla="*/ 7571388 w 7571388"/>
              <a:gd name="connsiteY3" fmla="*/ 835786 h 835786"/>
              <a:gd name="connsiteX0" fmla="*/ 0 w 7571388"/>
              <a:gd name="connsiteY0" fmla="*/ 0 h 835786"/>
              <a:gd name="connsiteX1" fmla="*/ 2178758 w 7571388"/>
              <a:gd name="connsiteY1" fmla="*/ 471505 h 835786"/>
              <a:gd name="connsiteX2" fmla="*/ 4778268 w 7571388"/>
              <a:gd name="connsiteY2" fmla="*/ 214608 h 835786"/>
              <a:gd name="connsiteX3" fmla="*/ 7571388 w 7571388"/>
              <a:gd name="connsiteY3" fmla="*/ 835786 h 835786"/>
              <a:gd name="connsiteX0" fmla="*/ 0 w 7912219"/>
              <a:gd name="connsiteY0" fmla="*/ 61215 h 656100"/>
              <a:gd name="connsiteX1" fmla="*/ 2519589 w 7912219"/>
              <a:gd name="connsiteY1" fmla="*/ 291819 h 656100"/>
              <a:gd name="connsiteX2" fmla="*/ 5119099 w 7912219"/>
              <a:gd name="connsiteY2" fmla="*/ 34922 h 656100"/>
              <a:gd name="connsiteX3" fmla="*/ 7912219 w 7912219"/>
              <a:gd name="connsiteY3" fmla="*/ 656100 h 656100"/>
              <a:gd name="connsiteX0" fmla="*/ 0 w 7912219"/>
              <a:gd name="connsiteY0" fmla="*/ 61215 h 656100"/>
              <a:gd name="connsiteX1" fmla="*/ 2518448 w 7912219"/>
              <a:gd name="connsiteY1" fmla="*/ 482555 h 656100"/>
              <a:gd name="connsiteX2" fmla="*/ 5119099 w 7912219"/>
              <a:gd name="connsiteY2" fmla="*/ 34922 h 656100"/>
              <a:gd name="connsiteX3" fmla="*/ 7912219 w 7912219"/>
              <a:gd name="connsiteY3" fmla="*/ 656100 h 65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2219" h="656100">
                <a:moveTo>
                  <a:pt x="0" y="61215"/>
                </a:moveTo>
                <a:cubicBezTo>
                  <a:pt x="366233" y="201210"/>
                  <a:pt x="1665265" y="486937"/>
                  <a:pt x="2518448" y="482555"/>
                </a:cubicBezTo>
                <a:cubicBezTo>
                  <a:pt x="3371631" y="478173"/>
                  <a:pt x="4322916" y="222129"/>
                  <a:pt x="5119099" y="34922"/>
                </a:cubicBezTo>
                <a:cubicBezTo>
                  <a:pt x="5915282" y="-152285"/>
                  <a:pt x="7494169" y="465161"/>
                  <a:pt x="7912219" y="656100"/>
                </a:cubicBezTo>
              </a:path>
            </a:pathLst>
          </a:custGeom>
          <a:noFill/>
          <a:ln w="15875">
            <a:solidFill>
              <a:schemeClr val="bg2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4E3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E31D893-3829-BB7A-0029-07CFF624B2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0193">
            <a:off x="9425113" y="2581929"/>
            <a:ext cx="464950" cy="139253"/>
          </a:xfrm>
          <a:prstGeom prst="rect">
            <a:avLst/>
          </a:prstGeom>
          <a:effectLst/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401B21D-B180-143B-3257-E5828AF9883C}"/>
              </a:ext>
            </a:extLst>
          </p:cNvPr>
          <p:cNvSpPr/>
          <p:nvPr/>
        </p:nvSpPr>
        <p:spPr>
          <a:xfrm rot="21212522">
            <a:off x="2143913" y="2318388"/>
            <a:ext cx="6465883" cy="1017398"/>
          </a:xfrm>
          <a:custGeom>
            <a:avLst/>
            <a:gdLst>
              <a:gd name="connsiteX0" fmla="*/ 0 w 3997842"/>
              <a:gd name="connsiteY0" fmla="*/ 56728 h 375208"/>
              <a:gd name="connsiteX1" fmla="*/ 1020726 w 3997842"/>
              <a:gd name="connsiteY1" fmla="*/ 368616 h 375208"/>
              <a:gd name="connsiteX2" fmla="*/ 1729563 w 3997842"/>
              <a:gd name="connsiteY2" fmla="*/ 248114 h 375208"/>
              <a:gd name="connsiteX3" fmla="*/ 3643424 w 3997842"/>
              <a:gd name="connsiteY3" fmla="*/ 21 h 375208"/>
              <a:gd name="connsiteX4" fmla="*/ 3997842 w 3997842"/>
              <a:gd name="connsiteY4" fmla="*/ 262291 h 375208"/>
              <a:gd name="connsiteX0" fmla="*/ 0 w 3997842"/>
              <a:gd name="connsiteY0" fmla="*/ 216909 h 532577"/>
              <a:gd name="connsiteX1" fmla="*/ 1020726 w 3997842"/>
              <a:gd name="connsiteY1" fmla="*/ 528797 h 532577"/>
              <a:gd name="connsiteX2" fmla="*/ 1885507 w 3997842"/>
              <a:gd name="connsiteY2" fmla="*/ 11346 h 532577"/>
              <a:gd name="connsiteX3" fmla="*/ 3643424 w 3997842"/>
              <a:gd name="connsiteY3" fmla="*/ 160202 h 532577"/>
              <a:gd name="connsiteX4" fmla="*/ 3997842 w 3997842"/>
              <a:gd name="connsiteY4" fmla="*/ 422472 h 532577"/>
              <a:gd name="connsiteX0" fmla="*/ 0 w 3997842"/>
              <a:gd name="connsiteY0" fmla="*/ 235918 h 551586"/>
              <a:gd name="connsiteX1" fmla="*/ 1020726 w 3997842"/>
              <a:gd name="connsiteY1" fmla="*/ 547806 h 551586"/>
              <a:gd name="connsiteX2" fmla="*/ 1885507 w 3997842"/>
              <a:gd name="connsiteY2" fmla="*/ 30355 h 551586"/>
              <a:gd name="connsiteX3" fmla="*/ 3643424 w 3997842"/>
              <a:gd name="connsiteY3" fmla="*/ 179211 h 551586"/>
              <a:gd name="connsiteX4" fmla="*/ 3997842 w 3997842"/>
              <a:gd name="connsiteY4" fmla="*/ 441481 h 551586"/>
              <a:gd name="connsiteX0" fmla="*/ 0 w 3643424"/>
              <a:gd name="connsiteY0" fmla="*/ 235918 h 551586"/>
              <a:gd name="connsiteX1" fmla="*/ 1020726 w 3643424"/>
              <a:gd name="connsiteY1" fmla="*/ 547806 h 551586"/>
              <a:gd name="connsiteX2" fmla="*/ 1885507 w 3643424"/>
              <a:gd name="connsiteY2" fmla="*/ 30355 h 551586"/>
              <a:gd name="connsiteX3" fmla="*/ 3643424 w 3643424"/>
              <a:gd name="connsiteY3" fmla="*/ 179211 h 551586"/>
              <a:gd name="connsiteX0" fmla="*/ 0 w 4238848"/>
              <a:gd name="connsiteY0" fmla="*/ 588352 h 904020"/>
              <a:gd name="connsiteX1" fmla="*/ 1020726 w 4238848"/>
              <a:gd name="connsiteY1" fmla="*/ 900240 h 904020"/>
              <a:gd name="connsiteX2" fmla="*/ 1885507 w 4238848"/>
              <a:gd name="connsiteY2" fmla="*/ 382789 h 904020"/>
              <a:gd name="connsiteX3" fmla="*/ 4238848 w 4238848"/>
              <a:gd name="connsiteY3" fmla="*/ 17 h 904020"/>
              <a:gd name="connsiteX0" fmla="*/ 0 w 4238848"/>
              <a:gd name="connsiteY0" fmla="*/ 589642 h 915585"/>
              <a:gd name="connsiteX1" fmla="*/ 1020726 w 4238848"/>
              <a:gd name="connsiteY1" fmla="*/ 901530 h 915585"/>
              <a:gd name="connsiteX2" fmla="*/ 1928037 w 4238848"/>
              <a:gd name="connsiteY2" fmla="*/ 135986 h 915585"/>
              <a:gd name="connsiteX3" fmla="*/ 4238848 w 4238848"/>
              <a:gd name="connsiteY3" fmla="*/ 1307 h 915585"/>
              <a:gd name="connsiteX0" fmla="*/ 0 w 4238848"/>
              <a:gd name="connsiteY0" fmla="*/ 589642 h 915585"/>
              <a:gd name="connsiteX1" fmla="*/ 1020726 w 4238848"/>
              <a:gd name="connsiteY1" fmla="*/ 901530 h 915585"/>
              <a:gd name="connsiteX2" fmla="*/ 1949302 w 4238848"/>
              <a:gd name="connsiteY2" fmla="*/ 135986 h 915585"/>
              <a:gd name="connsiteX3" fmla="*/ 4238848 w 4238848"/>
              <a:gd name="connsiteY3" fmla="*/ 1307 h 915585"/>
              <a:gd name="connsiteX0" fmla="*/ 0 w 4238848"/>
              <a:gd name="connsiteY0" fmla="*/ 682788 h 1017568"/>
              <a:gd name="connsiteX1" fmla="*/ 1020726 w 4238848"/>
              <a:gd name="connsiteY1" fmla="*/ 994676 h 1017568"/>
              <a:gd name="connsiteX2" fmla="*/ 2218660 w 4238848"/>
              <a:gd name="connsiteY2" fmla="*/ 59011 h 1017568"/>
              <a:gd name="connsiteX3" fmla="*/ 4238848 w 4238848"/>
              <a:gd name="connsiteY3" fmla="*/ 94453 h 1017568"/>
              <a:gd name="connsiteX0" fmla="*/ 0 w 4889887"/>
              <a:gd name="connsiteY0" fmla="*/ 1235150 h 1569930"/>
              <a:gd name="connsiteX1" fmla="*/ 1020726 w 4889887"/>
              <a:gd name="connsiteY1" fmla="*/ 1547038 h 1569930"/>
              <a:gd name="connsiteX2" fmla="*/ 2218660 w 4889887"/>
              <a:gd name="connsiteY2" fmla="*/ 611373 h 1569930"/>
              <a:gd name="connsiteX3" fmla="*/ 4889887 w 4889887"/>
              <a:gd name="connsiteY3" fmla="*/ 11 h 1569930"/>
              <a:gd name="connsiteX0" fmla="*/ 0 w 4889887"/>
              <a:gd name="connsiteY0" fmla="*/ 1660048 h 2056067"/>
              <a:gd name="connsiteX1" fmla="*/ 1020726 w 4889887"/>
              <a:gd name="connsiteY1" fmla="*/ 1971936 h 2056067"/>
              <a:gd name="connsiteX2" fmla="*/ 2821055 w 4889887"/>
              <a:gd name="connsiteY2" fmla="*/ 62946 h 2056067"/>
              <a:gd name="connsiteX3" fmla="*/ 4889887 w 4889887"/>
              <a:gd name="connsiteY3" fmla="*/ 424909 h 2056067"/>
              <a:gd name="connsiteX0" fmla="*/ 0 w 4889887"/>
              <a:gd name="connsiteY0" fmla="*/ 1650321 h 1907551"/>
              <a:gd name="connsiteX1" fmla="*/ 1118135 w 4889887"/>
              <a:gd name="connsiteY1" fmla="*/ 1794895 h 1907551"/>
              <a:gd name="connsiteX2" fmla="*/ 2821055 w 4889887"/>
              <a:gd name="connsiteY2" fmla="*/ 53219 h 1907551"/>
              <a:gd name="connsiteX3" fmla="*/ 4889887 w 4889887"/>
              <a:gd name="connsiteY3" fmla="*/ 415182 h 1907551"/>
              <a:gd name="connsiteX0" fmla="*/ 0 w 3591911"/>
              <a:gd name="connsiteY0" fmla="*/ 1643142 h 1900372"/>
              <a:gd name="connsiteX1" fmla="*/ 1118135 w 3591911"/>
              <a:gd name="connsiteY1" fmla="*/ 1787716 h 1900372"/>
              <a:gd name="connsiteX2" fmla="*/ 2821055 w 3591911"/>
              <a:gd name="connsiteY2" fmla="*/ 46040 h 1900372"/>
              <a:gd name="connsiteX3" fmla="*/ 3591911 w 3591911"/>
              <a:gd name="connsiteY3" fmla="*/ 467958 h 1900372"/>
              <a:gd name="connsiteX0" fmla="*/ 0 w 3591911"/>
              <a:gd name="connsiteY0" fmla="*/ 1328536 h 1559911"/>
              <a:gd name="connsiteX1" fmla="*/ 1118135 w 3591911"/>
              <a:gd name="connsiteY1" fmla="*/ 1473110 h 1559911"/>
              <a:gd name="connsiteX2" fmla="*/ 2331877 w 3591911"/>
              <a:gd name="connsiteY2" fmla="*/ 82679 h 1559911"/>
              <a:gd name="connsiteX3" fmla="*/ 3591911 w 3591911"/>
              <a:gd name="connsiteY3" fmla="*/ 153352 h 1559911"/>
              <a:gd name="connsiteX0" fmla="*/ 0 w 5348372"/>
              <a:gd name="connsiteY0" fmla="*/ 1316884 h 1548259"/>
              <a:gd name="connsiteX1" fmla="*/ 1118135 w 5348372"/>
              <a:gd name="connsiteY1" fmla="*/ 1461458 h 1548259"/>
              <a:gd name="connsiteX2" fmla="*/ 2331877 w 5348372"/>
              <a:gd name="connsiteY2" fmla="*/ 71027 h 1548259"/>
              <a:gd name="connsiteX3" fmla="*/ 5348372 w 5348372"/>
              <a:gd name="connsiteY3" fmla="*/ 190712 h 1548259"/>
              <a:gd name="connsiteX0" fmla="*/ 0 w 5348372"/>
              <a:gd name="connsiteY0" fmla="*/ 1355127 h 1589757"/>
              <a:gd name="connsiteX1" fmla="*/ 1118135 w 5348372"/>
              <a:gd name="connsiteY1" fmla="*/ 1499701 h 1589757"/>
              <a:gd name="connsiteX2" fmla="*/ 3642344 w 5348372"/>
              <a:gd name="connsiteY2" fmla="*/ 64996 h 1589757"/>
              <a:gd name="connsiteX3" fmla="*/ 5348372 w 5348372"/>
              <a:gd name="connsiteY3" fmla="*/ 228955 h 1589757"/>
              <a:gd name="connsiteX0" fmla="*/ 0 w 5348372"/>
              <a:gd name="connsiteY0" fmla="*/ 1373947 h 1848700"/>
              <a:gd name="connsiteX1" fmla="*/ 1800152 w 5348372"/>
              <a:gd name="connsiteY1" fmla="*/ 1795462 h 1848700"/>
              <a:gd name="connsiteX2" fmla="*/ 3642344 w 5348372"/>
              <a:gd name="connsiteY2" fmla="*/ 83816 h 1848700"/>
              <a:gd name="connsiteX3" fmla="*/ 5348372 w 5348372"/>
              <a:gd name="connsiteY3" fmla="*/ 247775 h 1848700"/>
              <a:gd name="connsiteX0" fmla="*/ 0 w 5348372"/>
              <a:gd name="connsiteY0" fmla="*/ 1384040 h 1859487"/>
              <a:gd name="connsiteX1" fmla="*/ 1800152 w 5348372"/>
              <a:gd name="connsiteY1" fmla="*/ 1805555 h 1859487"/>
              <a:gd name="connsiteX2" fmla="*/ 3665068 w 5348372"/>
              <a:gd name="connsiteY2" fmla="*/ 82213 h 1859487"/>
              <a:gd name="connsiteX3" fmla="*/ 5348372 w 5348372"/>
              <a:gd name="connsiteY3" fmla="*/ 257868 h 1859487"/>
              <a:gd name="connsiteX0" fmla="*/ 0 w 5548116"/>
              <a:gd name="connsiteY0" fmla="*/ 1339852 h 1815299"/>
              <a:gd name="connsiteX1" fmla="*/ 1800152 w 5548116"/>
              <a:gd name="connsiteY1" fmla="*/ 1761367 h 1815299"/>
              <a:gd name="connsiteX2" fmla="*/ 3665068 w 5548116"/>
              <a:gd name="connsiteY2" fmla="*/ 38025 h 1815299"/>
              <a:gd name="connsiteX3" fmla="*/ 5548116 w 5548116"/>
              <a:gd name="connsiteY3" fmla="*/ 528770 h 1815299"/>
              <a:gd name="connsiteX0" fmla="*/ 0 w 5548116"/>
              <a:gd name="connsiteY0" fmla="*/ 984169 h 1437612"/>
              <a:gd name="connsiteX1" fmla="*/ 1800152 w 5548116"/>
              <a:gd name="connsiteY1" fmla="*/ 1405684 h 1437612"/>
              <a:gd name="connsiteX2" fmla="*/ 3506930 w 5548116"/>
              <a:gd name="connsiteY2" fmla="*/ 71061 h 1437612"/>
              <a:gd name="connsiteX3" fmla="*/ 5548116 w 5548116"/>
              <a:gd name="connsiteY3" fmla="*/ 173087 h 1437612"/>
              <a:gd name="connsiteX0" fmla="*/ 0 w 5548116"/>
              <a:gd name="connsiteY0" fmla="*/ 1035360 h 1488803"/>
              <a:gd name="connsiteX1" fmla="*/ 1800152 w 5548116"/>
              <a:gd name="connsiteY1" fmla="*/ 1456875 h 1488803"/>
              <a:gd name="connsiteX2" fmla="*/ 3506930 w 5548116"/>
              <a:gd name="connsiteY2" fmla="*/ 122252 h 1488803"/>
              <a:gd name="connsiteX3" fmla="*/ 5548116 w 5548116"/>
              <a:gd name="connsiteY3" fmla="*/ 224278 h 1488803"/>
              <a:gd name="connsiteX0" fmla="*/ 0 w 6602266"/>
              <a:gd name="connsiteY0" fmla="*/ 0 h 2138815"/>
              <a:gd name="connsiteX1" fmla="*/ 2854302 w 6602266"/>
              <a:gd name="connsiteY1" fmla="*/ 2129102 h 2138815"/>
              <a:gd name="connsiteX2" fmla="*/ 4561080 w 6602266"/>
              <a:gd name="connsiteY2" fmla="*/ 794479 h 2138815"/>
              <a:gd name="connsiteX3" fmla="*/ 6602266 w 6602266"/>
              <a:gd name="connsiteY3" fmla="*/ 896505 h 2138815"/>
              <a:gd name="connsiteX0" fmla="*/ 0 w 6602266"/>
              <a:gd name="connsiteY0" fmla="*/ 0 h 896505"/>
              <a:gd name="connsiteX1" fmla="*/ 1442555 w 6602266"/>
              <a:gd name="connsiteY1" fmla="*/ 449204 h 896505"/>
              <a:gd name="connsiteX2" fmla="*/ 4561080 w 6602266"/>
              <a:gd name="connsiteY2" fmla="*/ 794479 h 896505"/>
              <a:gd name="connsiteX3" fmla="*/ 6602266 w 6602266"/>
              <a:gd name="connsiteY3" fmla="*/ 896505 h 896505"/>
              <a:gd name="connsiteX0" fmla="*/ 0 w 6602266"/>
              <a:gd name="connsiteY0" fmla="*/ 0 h 896505"/>
              <a:gd name="connsiteX1" fmla="*/ 1442555 w 6602266"/>
              <a:gd name="connsiteY1" fmla="*/ 449204 h 896505"/>
              <a:gd name="connsiteX2" fmla="*/ 4142017 w 6602266"/>
              <a:gd name="connsiteY2" fmla="*/ 522097 h 896505"/>
              <a:gd name="connsiteX3" fmla="*/ 6602266 w 6602266"/>
              <a:gd name="connsiteY3" fmla="*/ 896505 h 896505"/>
              <a:gd name="connsiteX0" fmla="*/ 0 w 6602266"/>
              <a:gd name="connsiteY0" fmla="*/ 0 h 896505"/>
              <a:gd name="connsiteX1" fmla="*/ 1442555 w 6602266"/>
              <a:gd name="connsiteY1" fmla="*/ 449204 h 896505"/>
              <a:gd name="connsiteX2" fmla="*/ 4026204 w 6602266"/>
              <a:gd name="connsiteY2" fmla="*/ 461271 h 896505"/>
              <a:gd name="connsiteX3" fmla="*/ 6602266 w 6602266"/>
              <a:gd name="connsiteY3" fmla="*/ 896505 h 896505"/>
              <a:gd name="connsiteX0" fmla="*/ 0 w 6602266"/>
              <a:gd name="connsiteY0" fmla="*/ 0 h 896505"/>
              <a:gd name="connsiteX1" fmla="*/ 1442555 w 6602266"/>
              <a:gd name="connsiteY1" fmla="*/ 449204 h 896505"/>
              <a:gd name="connsiteX2" fmla="*/ 4026204 w 6602266"/>
              <a:gd name="connsiteY2" fmla="*/ 461271 h 896505"/>
              <a:gd name="connsiteX3" fmla="*/ 6602266 w 6602266"/>
              <a:gd name="connsiteY3" fmla="*/ 896505 h 896505"/>
              <a:gd name="connsiteX0" fmla="*/ 0 w 6602266"/>
              <a:gd name="connsiteY0" fmla="*/ 0 h 896505"/>
              <a:gd name="connsiteX1" fmla="*/ 1442555 w 6602266"/>
              <a:gd name="connsiteY1" fmla="*/ 449204 h 896505"/>
              <a:gd name="connsiteX2" fmla="*/ 4757653 w 6602266"/>
              <a:gd name="connsiteY2" fmla="*/ 503166 h 896505"/>
              <a:gd name="connsiteX3" fmla="*/ 6602266 w 6602266"/>
              <a:gd name="connsiteY3" fmla="*/ 896505 h 896505"/>
              <a:gd name="connsiteX0" fmla="*/ 0 w 6602266"/>
              <a:gd name="connsiteY0" fmla="*/ 0 h 896505"/>
              <a:gd name="connsiteX1" fmla="*/ 1442555 w 6602266"/>
              <a:gd name="connsiteY1" fmla="*/ 449204 h 896505"/>
              <a:gd name="connsiteX2" fmla="*/ 4757653 w 6602266"/>
              <a:gd name="connsiteY2" fmla="*/ 503166 h 896505"/>
              <a:gd name="connsiteX3" fmla="*/ 6602266 w 6602266"/>
              <a:gd name="connsiteY3" fmla="*/ 896505 h 896505"/>
              <a:gd name="connsiteX0" fmla="*/ 0 w 6602266"/>
              <a:gd name="connsiteY0" fmla="*/ 0 h 896505"/>
              <a:gd name="connsiteX1" fmla="*/ 1438746 w 6602266"/>
              <a:gd name="connsiteY1" fmla="*/ 482856 h 896505"/>
              <a:gd name="connsiteX2" fmla="*/ 4757653 w 6602266"/>
              <a:gd name="connsiteY2" fmla="*/ 503166 h 896505"/>
              <a:gd name="connsiteX3" fmla="*/ 6602266 w 6602266"/>
              <a:gd name="connsiteY3" fmla="*/ 896505 h 896505"/>
              <a:gd name="connsiteX0" fmla="*/ 0 w 6602266"/>
              <a:gd name="connsiteY0" fmla="*/ 0 h 896505"/>
              <a:gd name="connsiteX1" fmla="*/ 1438746 w 6602266"/>
              <a:gd name="connsiteY1" fmla="*/ 482856 h 896505"/>
              <a:gd name="connsiteX2" fmla="*/ 4757653 w 6602266"/>
              <a:gd name="connsiteY2" fmla="*/ 503166 h 896505"/>
              <a:gd name="connsiteX3" fmla="*/ 6602266 w 6602266"/>
              <a:gd name="connsiteY3" fmla="*/ 896505 h 896505"/>
              <a:gd name="connsiteX0" fmla="*/ 0 w 6602266"/>
              <a:gd name="connsiteY0" fmla="*/ 0 h 896505"/>
              <a:gd name="connsiteX1" fmla="*/ 1416396 w 6602266"/>
              <a:gd name="connsiteY1" fmla="*/ 439427 h 896505"/>
              <a:gd name="connsiteX2" fmla="*/ 4757653 w 6602266"/>
              <a:gd name="connsiteY2" fmla="*/ 503166 h 896505"/>
              <a:gd name="connsiteX3" fmla="*/ 6602266 w 6602266"/>
              <a:gd name="connsiteY3" fmla="*/ 896505 h 896505"/>
              <a:gd name="connsiteX0" fmla="*/ 0 w 6465883"/>
              <a:gd name="connsiteY0" fmla="*/ 0 h 1017398"/>
              <a:gd name="connsiteX1" fmla="*/ 1280013 w 6465883"/>
              <a:gd name="connsiteY1" fmla="*/ 560320 h 1017398"/>
              <a:gd name="connsiteX2" fmla="*/ 4621270 w 6465883"/>
              <a:gd name="connsiteY2" fmla="*/ 624059 h 1017398"/>
              <a:gd name="connsiteX3" fmla="*/ 6465883 w 6465883"/>
              <a:gd name="connsiteY3" fmla="*/ 1017398 h 1017398"/>
              <a:gd name="connsiteX0" fmla="*/ 0 w 6465883"/>
              <a:gd name="connsiteY0" fmla="*/ 0 h 1017398"/>
              <a:gd name="connsiteX1" fmla="*/ 1656277 w 6465883"/>
              <a:gd name="connsiteY1" fmla="*/ 548377 h 1017398"/>
              <a:gd name="connsiteX2" fmla="*/ 4621270 w 6465883"/>
              <a:gd name="connsiteY2" fmla="*/ 624059 h 1017398"/>
              <a:gd name="connsiteX3" fmla="*/ 6465883 w 6465883"/>
              <a:gd name="connsiteY3" fmla="*/ 1017398 h 1017398"/>
              <a:gd name="connsiteX0" fmla="*/ 0 w 6465883"/>
              <a:gd name="connsiteY0" fmla="*/ 0 h 1017398"/>
              <a:gd name="connsiteX1" fmla="*/ 1656277 w 6465883"/>
              <a:gd name="connsiteY1" fmla="*/ 548377 h 1017398"/>
              <a:gd name="connsiteX2" fmla="*/ 4975819 w 6465883"/>
              <a:gd name="connsiteY2" fmla="*/ 623292 h 1017398"/>
              <a:gd name="connsiteX3" fmla="*/ 6465883 w 6465883"/>
              <a:gd name="connsiteY3" fmla="*/ 1017398 h 1017398"/>
              <a:gd name="connsiteX0" fmla="*/ 0 w 6465883"/>
              <a:gd name="connsiteY0" fmla="*/ 0 h 1017398"/>
              <a:gd name="connsiteX1" fmla="*/ 1656277 w 6465883"/>
              <a:gd name="connsiteY1" fmla="*/ 548377 h 1017398"/>
              <a:gd name="connsiteX2" fmla="*/ 4975819 w 6465883"/>
              <a:gd name="connsiteY2" fmla="*/ 623292 h 1017398"/>
              <a:gd name="connsiteX3" fmla="*/ 6465883 w 6465883"/>
              <a:gd name="connsiteY3" fmla="*/ 1017398 h 101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5883" h="1017398">
                <a:moveTo>
                  <a:pt x="0" y="0"/>
                </a:moveTo>
                <a:cubicBezTo>
                  <a:pt x="366233" y="139995"/>
                  <a:pt x="826974" y="444495"/>
                  <a:pt x="1656277" y="548377"/>
                </a:cubicBezTo>
                <a:cubicBezTo>
                  <a:pt x="2485580" y="652259"/>
                  <a:pt x="3473801" y="811211"/>
                  <a:pt x="4975819" y="623292"/>
                </a:cubicBezTo>
                <a:cubicBezTo>
                  <a:pt x="5490129" y="609866"/>
                  <a:pt x="5808092" y="776494"/>
                  <a:pt x="6465883" y="1017398"/>
                </a:cubicBezTo>
              </a:path>
            </a:pathLst>
          </a:custGeom>
          <a:noFill/>
          <a:ln w="15875">
            <a:solidFill>
              <a:schemeClr val="bg2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4E3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7B1CEBEE-06FB-C210-A0D8-76F595D046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237">
            <a:off x="8506219" y="2921282"/>
            <a:ext cx="480133" cy="144040"/>
          </a:xfrm>
          <a:prstGeom prst="rect">
            <a:avLst/>
          </a:prstGeom>
          <a:effectLst>
            <a:glow rad="63500">
              <a:schemeClr val="accent6">
                <a:satMod val="175000"/>
                <a:alpha val="20000"/>
              </a:schemeClr>
            </a:glow>
          </a:effec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AA5CC5E-C18A-FE1D-EEB6-72F7597740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7788">
            <a:off x="9853148" y="2320858"/>
            <a:ext cx="471233" cy="141135"/>
          </a:xfrm>
          <a:prstGeom prst="rect">
            <a:avLst/>
          </a:prstGeom>
          <a:effectLst>
            <a:glow rad="254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1721C22-DF30-C7F8-2760-338A761DA436}"/>
              </a:ext>
            </a:extLst>
          </p:cNvPr>
          <p:cNvSpPr/>
          <p:nvPr/>
        </p:nvSpPr>
        <p:spPr>
          <a:xfrm>
            <a:off x="2177326" y="2767937"/>
            <a:ext cx="6018029" cy="2505975"/>
          </a:xfrm>
          <a:custGeom>
            <a:avLst/>
            <a:gdLst>
              <a:gd name="connsiteX0" fmla="*/ 0 w 3997842"/>
              <a:gd name="connsiteY0" fmla="*/ 56728 h 375208"/>
              <a:gd name="connsiteX1" fmla="*/ 1020726 w 3997842"/>
              <a:gd name="connsiteY1" fmla="*/ 368616 h 375208"/>
              <a:gd name="connsiteX2" fmla="*/ 1729563 w 3997842"/>
              <a:gd name="connsiteY2" fmla="*/ 248114 h 375208"/>
              <a:gd name="connsiteX3" fmla="*/ 3643424 w 3997842"/>
              <a:gd name="connsiteY3" fmla="*/ 21 h 375208"/>
              <a:gd name="connsiteX4" fmla="*/ 3997842 w 3997842"/>
              <a:gd name="connsiteY4" fmla="*/ 262291 h 375208"/>
              <a:gd name="connsiteX0" fmla="*/ 0 w 3997842"/>
              <a:gd name="connsiteY0" fmla="*/ 216909 h 532577"/>
              <a:gd name="connsiteX1" fmla="*/ 1020726 w 3997842"/>
              <a:gd name="connsiteY1" fmla="*/ 528797 h 532577"/>
              <a:gd name="connsiteX2" fmla="*/ 1885507 w 3997842"/>
              <a:gd name="connsiteY2" fmla="*/ 11346 h 532577"/>
              <a:gd name="connsiteX3" fmla="*/ 3643424 w 3997842"/>
              <a:gd name="connsiteY3" fmla="*/ 160202 h 532577"/>
              <a:gd name="connsiteX4" fmla="*/ 3997842 w 3997842"/>
              <a:gd name="connsiteY4" fmla="*/ 422472 h 532577"/>
              <a:gd name="connsiteX0" fmla="*/ 0 w 3997842"/>
              <a:gd name="connsiteY0" fmla="*/ 235918 h 551586"/>
              <a:gd name="connsiteX1" fmla="*/ 1020726 w 3997842"/>
              <a:gd name="connsiteY1" fmla="*/ 547806 h 551586"/>
              <a:gd name="connsiteX2" fmla="*/ 1885507 w 3997842"/>
              <a:gd name="connsiteY2" fmla="*/ 30355 h 551586"/>
              <a:gd name="connsiteX3" fmla="*/ 3643424 w 3997842"/>
              <a:gd name="connsiteY3" fmla="*/ 179211 h 551586"/>
              <a:gd name="connsiteX4" fmla="*/ 3997842 w 3997842"/>
              <a:gd name="connsiteY4" fmla="*/ 441481 h 551586"/>
              <a:gd name="connsiteX0" fmla="*/ 0 w 3643424"/>
              <a:gd name="connsiteY0" fmla="*/ 235918 h 551586"/>
              <a:gd name="connsiteX1" fmla="*/ 1020726 w 3643424"/>
              <a:gd name="connsiteY1" fmla="*/ 547806 h 551586"/>
              <a:gd name="connsiteX2" fmla="*/ 1885507 w 3643424"/>
              <a:gd name="connsiteY2" fmla="*/ 30355 h 551586"/>
              <a:gd name="connsiteX3" fmla="*/ 3643424 w 3643424"/>
              <a:gd name="connsiteY3" fmla="*/ 179211 h 551586"/>
              <a:gd name="connsiteX0" fmla="*/ 0 w 4054550"/>
              <a:gd name="connsiteY0" fmla="*/ 255657 h 571325"/>
              <a:gd name="connsiteX1" fmla="*/ 1020726 w 4054550"/>
              <a:gd name="connsiteY1" fmla="*/ 567545 h 571325"/>
              <a:gd name="connsiteX2" fmla="*/ 1885507 w 4054550"/>
              <a:gd name="connsiteY2" fmla="*/ 50094 h 571325"/>
              <a:gd name="connsiteX3" fmla="*/ 4054550 w 4054550"/>
              <a:gd name="connsiteY3" fmla="*/ 21741 h 571325"/>
              <a:gd name="connsiteX0" fmla="*/ 0 w 4054550"/>
              <a:gd name="connsiteY0" fmla="*/ 358007 h 678456"/>
              <a:gd name="connsiteX1" fmla="*/ 1020726 w 4054550"/>
              <a:gd name="connsiteY1" fmla="*/ 669895 h 678456"/>
              <a:gd name="connsiteX2" fmla="*/ 2289544 w 4054550"/>
              <a:gd name="connsiteY2" fmla="*/ 24853 h 678456"/>
              <a:gd name="connsiteX3" fmla="*/ 4054550 w 4054550"/>
              <a:gd name="connsiteY3" fmla="*/ 124091 h 678456"/>
              <a:gd name="connsiteX0" fmla="*/ 0 w 4054550"/>
              <a:gd name="connsiteY0" fmla="*/ 356671 h 656567"/>
              <a:gd name="connsiteX1" fmla="*/ 822251 w 4054550"/>
              <a:gd name="connsiteY1" fmla="*/ 647294 h 656567"/>
              <a:gd name="connsiteX2" fmla="*/ 2289544 w 4054550"/>
              <a:gd name="connsiteY2" fmla="*/ 23517 h 656567"/>
              <a:gd name="connsiteX3" fmla="*/ 4054550 w 4054550"/>
              <a:gd name="connsiteY3" fmla="*/ 122755 h 656567"/>
              <a:gd name="connsiteX0" fmla="*/ 0 w 4054550"/>
              <a:gd name="connsiteY0" fmla="*/ 356671 h 656567"/>
              <a:gd name="connsiteX1" fmla="*/ 822251 w 4054550"/>
              <a:gd name="connsiteY1" fmla="*/ 647294 h 656567"/>
              <a:gd name="connsiteX2" fmla="*/ 2289544 w 4054550"/>
              <a:gd name="connsiteY2" fmla="*/ 23517 h 656567"/>
              <a:gd name="connsiteX3" fmla="*/ 4054550 w 4054550"/>
              <a:gd name="connsiteY3" fmla="*/ 122755 h 656567"/>
              <a:gd name="connsiteX0" fmla="*/ 0 w 4054550"/>
              <a:gd name="connsiteY0" fmla="*/ 355346 h 634814"/>
              <a:gd name="connsiteX1" fmla="*/ 893135 w 4054550"/>
              <a:gd name="connsiteY1" fmla="*/ 624704 h 634814"/>
              <a:gd name="connsiteX2" fmla="*/ 2289544 w 4054550"/>
              <a:gd name="connsiteY2" fmla="*/ 22192 h 634814"/>
              <a:gd name="connsiteX3" fmla="*/ 4054550 w 4054550"/>
              <a:gd name="connsiteY3" fmla="*/ 121430 h 634814"/>
              <a:gd name="connsiteX0" fmla="*/ 0 w 4054550"/>
              <a:gd name="connsiteY0" fmla="*/ 360713 h 640181"/>
              <a:gd name="connsiteX1" fmla="*/ 893135 w 4054550"/>
              <a:gd name="connsiteY1" fmla="*/ 630071 h 640181"/>
              <a:gd name="connsiteX2" fmla="*/ 2289544 w 4054550"/>
              <a:gd name="connsiteY2" fmla="*/ 27559 h 640181"/>
              <a:gd name="connsiteX3" fmla="*/ 4054550 w 4054550"/>
              <a:gd name="connsiteY3" fmla="*/ 126797 h 640181"/>
              <a:gd name="connsiteX0" fmla="*/ 0 w 3990755"/>
              <a:gd name="connsiteY0" fmla="*/ 363799 h 1760208"/>
              <a:gd name="connsiteX1" fmla="*/ 893135 w 3990755"/>
              <a:gd name="connsiteY1" fmla="*/ 633157 h 1760208"/>
              <a:gd name="connsiteX2" fmla="*/ 2289544 w 3990755"/>
              <a:gd name="connsiteY2" fmla="*/ 30645 h 1760208"/>
              <a:gd name="connsiteX3" fmla="*/ 3990755 w 3990755"/>
              <a:gd name="connsiteY3" fmla="*/ 1760208 h 1760208"/>
              <a:gd name="connsiteX0" fmla="*/ 0 w 3990755"/>
              <a:gd name="connsiteY0" fmla="*/ 0 h 1684817"/>
              <a:gd name="connsiteX1" fmla="*/ 893135 w 3990755"/>
              <a:gd name="connsiteY1" fmla="*/ 269358 h 1684817"/>
              <a:gd name="connsiteX2" fmla="*/ 2424223 w 3990755"/>
              <a:gd name="connsiteY2" fmla="*/ 1637414 h 1684817"/>
              <a:gd name="connsiteX3" fmla="*/ 3990755 w 3990755"/>
              <a:gd name="connsiteY3" fmla="*/ 1396409 h 1684817"/>
              <a:gd name="connsiteX0" fmla="*/ 0 w 3990755"/>
              <a:gd name="connsiteY0" fmla="*/ 0 h 1659684"/>
              <a:gd name="connsiteX1" fmla="*/ 971107 w 3990755"/>
              <a:gd name="connsiteY1" fmla="*/ 715925 h 1659684"/>
              <a:gd name="connsiteX2" fmla="*/ 2424223 w 3990755"/>
              <a:gd name="connsiteY2" fmla="*/ 1637414 h 1659684"/>
              <a:gd name="connsiteX3" fmla="*/ 3990755 w 3990755"/>
              <a:gd name="connsiteY3" fmla="*/ 1396409 h 1659684"/>
              <a:gd name="connsiteX0" fmla="*/ 0 w 3997843"/>
              <a:gd name="connsiteY0" fmla="*/ 0 h 1656948"/>
              <a:gd name="connsiteX1" fmla="*/ 971107 w 3997843"/>
              <a:gd name="connsiteY1" fmla="*/ 715925 h 1656948"/>
              <a:gd name="connsiteX2" fmla="*/ 2424223 w 3997843"/>
              <a:gd name="connsiteY2" fmla="*/ 1637414 h 1656948"/>
              <a:gd name="connsiteX3" fmla="*/ 3997843 w 3997843"/>
              <a:gd name="connsiteY3" fmla="*/ 1368056 h 1656948"/>
              <a:gd name="connsiteX0" fmla="*/ 0 w 5699053"/>
              <a:gd name="connsiteY0" fmla="*/ 0 h 1637908"/>
              <a:gd name="connsiteX1" fmla="*/ 971107 w 5699053"/>
              <a:gd name="connsiteY1" fmla="*/ 715925 h 1637908"/>
              <a:gd name="connsiteX2" fmla="*/ 2424223 w 5699053"/>
              <a:gd name="connsiteY2" fmla="*/ 1637414 h 1637908"/>
              <a:gd name="connsiteX3" fmla="*/ 5699053 w 5699053"/>
              <a:gd name="connsiteY3" fmla="*/ 588335 h 1637908"/>
              <a:gd name="connsiteX0" fmla="*/ 0 w 5699053"/>
              <a:gd name="connsiteY0" fmla="*/ 0 h 1248491"/>
              <a:gd name="connsiteX1" fmla="*/ 971107 w 5699053"/>
              <a:gd name="connsiteY1" fmla="*/ 715925 h 1248491"/>
              <a:gd name="connsiteX2" fmla="*/ 2721935 w 5699053"/>
              <a:gd name="connsiteY2" fmla="*/ 1247553 h 1248491"/>
              <a:gd name="connsiteX3" fmla="*/ 5699053 w 5699053"/>
              <a:gd name="connsiteY3" fmla="*/ 588335 h 1248491"/>
              <a:gd name="connsiteX0" fmla="*/ 0 w 5699053"/>
              <a:gd name="connsiteY0" fmla="*/ 0 h 1247761"/>
              <a:gd name="connsiteX1" fmla="*/ 1020725 w 5699053"/>
              <a:gd name="connsiteY1" fmla="*/ 652130 h 1247761"/>
              <a:gd name="connsiteX2" fmla="*/ 2721935 w 5699053"/>
              <a:gd name="connsiteY2" fmla="*/ 1247553 h 1247761"/>
              <a:gd name="connsiteX3" fmla="*/ 5699053 w 5699053"/>
              <a:gd name="connsiteY3" fmla="*/ 588335 h 1247761"/>
              <a:gd name="connsiteX0" fmla="*/ 0 w 5734495"/>
              <a:gd name="connsiteY0" fmla="*/ 0 h 1191050"/>
              <a:gd name="connsiteX1" fmla="*/ 1056167 w 5734495"/>
              <a:gd name="connsiteY1" fmla="*/ 595423 h 1191050"/>
              <a:gd name="connsiteX2" fmla="*/ 2757377 w 5734495"/>
              <a:gd name="connsiteY2" fmla="*/ 1190846 h 1191050"/>
              <a:gd name="connsiteX3" fmla="*/ 5734495 w 5734495"/>
              <a:gd name="connsiteY3" fmla="*/ 531628 h 1191050"/>
              <a:gd name="connsiteX0" fmla="*/ 0 w 6627630"/>
              <a:gd name="connsiteY0" fmla="*/ 0 h 1368056"/>
              <a:gd name="connsiteX1" fmla="*/ 1056167 w 6627630"/>
              <a:gd name="connsiteY1" fmla="*/ 595423 h 1368056"/>
              <a:gd name="connsiteX2" fmla="*/ 2757377 w 6627630"/>
              <a:gd name="connsiteY2" fmla="*/ 1190846 h 1368056"/>
              <a:gd name="connsiteX3" fmla="*/ 6627630 w 6627630"/>
              <a:gd name="connsiteY3" fmla="*/ 1368056 h 1368056"/>
              <a:gd name="connsiteX0" fmla="*/ 0 w 6627630"/>
              <a:gd name="connsiteY0" fmla="*/ 0 h 1737393"/>
              <a:gd name="connsiteX1" fmla="*/ 1056167 w 6627630"/>
              <a:gd name="connsiteY1" fmla="*/ 595423 h 1737393"/>
              <a:gd name="connsiteX2" fmla="*/ 2509284 w 6627630"/>
              <a:gd name="connsiteY2" fmla="*/ 1715385 h 1737393"/>
              <a:gd name="connsiteX3" fmla="*/ 6627630 w 6627630"/>
              <a:gd name="connsiteY3" fmla="*/ 1368056 h 1737393"/>
              <a:gd name="connsiteX0" fmla="*/ 0 w 6627630"/>
              <a:gd name="connsiteY0" fmla="*/ 0 h 1735777"/>
              <a:gd name="connsiteX1" fmla="*/ 850604 w 6627630"/>
              <a:gd name="connsiteY1" fmla="*/ 630865 h 1735777"/>
              <a:gd name="connsiteX2" fmla="*/ 2509284 w 6627630"/>
              <a:gd name="connsiteY2" fmla="*/ 1715385 h 1735777"/>
              <a:gd name="connsiteX3" fmla="*/ 6627630 w 6627630"/>
              <a:gd name="connsiteY3" fmla="*/ 1368056 h 1735777"/>
              <a:gd name="connsiteX0" fmla="*/ 0 w 7691043"/>
              <a:gd name="connsiteY0" fmla="*/ 0 h 3313963"/>
              <a:gd name="connsiteX1" fmla="*/ 1914017 w 7691043"/>
              <a:gd name="connsiteY1" fmla="*/ 2209051 h 3313963"/>
              <a:gd name="connsiteX2" fmla="*/ 3572697 w 7691043"/>
              <a:gd name="connsiteY2" fmla="*/ 3293571 h 3313963"/>
              <a:gd name="connsiteX3" fmla="*/ 7691043 w 7691043"/>
              <a:gd name="connsiteY3" fmla="*/ 2946242 h 3313963"/>
              <a:gd name="connsiteX0" fmla="*/ 0 w 7691043"/>
              <a:gd name="connsiteY0" fmla="*/ 0 h 3178730"/>
              <a:gd name="connsiteX1" fmla="*/ 1914017 w 7691043"/>
              <a:gd name="connsiteY1" fmla="*/ 2209051 h 3178730"/>
              <a:gd name="connsiteX2" fmla="*/ 5096697 w 7691043"/>
              <a:gd name="connsiteY2" fmla="*/ 3151331 h 3178730"/>
              <a:gd name="connsiteX3" fmla="*/ 7691043 w 7691043"/>
              <a:gd name="connsiteY3" fmla="*/ 2946242 h 3178730"/>
              <a:gd name="connsiteX0" fmla="*/ 0 w 7691043"/>
              <a:gd name="connsiteY0" fmla="*/ 0 h 3178730"/>
              <a:gd name="connsiteX1" fmla="*/ 2232364 w 7691043"/>
              <a:gd name="connsiteY1" fmla="*/ 1789104 h 3178730"/>
              <a:gd name="connsiteX2" fmla="*/ 5096697 w 7691043"/>
              <a:gd name="connsiteY2" fmla="*/ 3151331 h 3178730"/>
              <a:gd name="connsiteX3" fmla="*/ 7691043 w 7691043"/>
              <a:gd name="connsiteY3" fmla="*/ 2946242 h 3178730"/>
              <a:gd name="connsiteX0" fmla="*/ 0 w 7691043"/>
              <a:gd name="connsiteY0" fmla="*/ 0 h 3178730"/>
              <a:gd name="connsiteX1" fmla="*/ 2259457 w 7691043"/>
              <a:gd name="connsiteY1" fmla="*/ 2026170 h 3178730"/>
              <a:gd name="connsiteX2" fmla="*/ 5096697 w 7691043"/>
              <a:gd name="connsiteY2" fmla="*/ 3151331 h 3178730"/>
              <a:gd name="connsiteX3" fmla="*/ 7691043 w 7691043"/>
              <a:gd name="connsiteY3" fmla="*/ 2946242 h 3178730"/>
              <a:gd name="connsiteX0" fmla="*/ 0 w 7691043"/>
              <a:gd name="connsiteY0" fmla="*/ 0 h 3172411"/>
              <a:gd name="connsiteX1" fmla="*/ 2259457 w 7691043"/>
              <a:gd name="connsiteY1" fmla="*/ 2026170 h 3172411"/>
              <a:gd name="connsiteX2" fmla="*/ 5076377 w 7691043"/>
              <a:gd name="connsiteY2" fmla="*/ 3144557 h 3172411"/>
              <a:gd name="connsiteX3" fmla="*/ 7691043 w 7691043"/>
              <a:gd name="connsiteY3" fmla="*/ 2946242 h 3172411"/>
              <a:gd name="connsiteX0" fmla="*/ 0 w 6018029"/>
              <a:gd name="connsiteY0" fmla="*/ 0 h 3157936"/>
              <a:gd name="connsiteX1" fmla="*/ 2259457 w 6018029"/>
              <a:gd name="connsiteY1" fmla="*/ 2026170 h 3157936"/>
              <a:gd name="connsiteX2" fmla="*/ 5076377 w 6018029"/>
              <a:gd name="connsiteY2" fmla="*/ 3144557 h 3157936"/>
              <a:gd name="connsiteX3" fmla="*/ 6018029 w 6018029"/>
              <a:gd name="connsiteY3" fmla="*/ 2505975 h 3157936"/>
              <a:gd name="connsiteX0" fmla="*/ 0 w 6018029"/>
              <a:gd name="connsiteY0" fmla="*/ 0 h 2505975"/>
              <a:gd name="connsiteX1" fmla="*/ 2259457 w 6018029"/>
              <a:gd name="connsiteY1" fmla="*/ 2026170 h 2505975"/>
              <a:gd name="connsiteX2" fmla="*/ 4236484 w 6018029"/>
              <a:gd name="connsiteY2" fmla="*/ 2372397 h 2505975"/>
              <a:gd name="connsiteX3" fmla="*/ 6018029 w 6018029"/>
              <a:gd name="connsiteY3" fmla="*/ 2505975 h 2505975"/>
              <a:gd name="connsiteX0" fmla="*/ 0 w 6018029"/>
              <a:gd name="connsiteY0" fmla="*/ 0 h 2505975"/>
              <a:gd name="connsiteX1" fmla="*/ 1927564 w 6018029"/>
              <a:gd name="connsiteY1" fmla="*/ 1491076 h 2505975"/>
              <a:gd name="connsiteX2" fmla="*/ 4236484 w 6018029"/>
              <a:gd name="connsiteY2" fmla="*/ 2372397 h 2505975"/>
              <a:gd name="connsiteX3" fmla="*/ 6018029 w 6018029"/>
              <a:gd name="connsiteY3" fmla="*/ 2505975 h 2505975"/>
              <a:gd name="connsiteX0" fmla="*/ 0 w 6018029"/>
              <a:gd name="connsiteY0" fmla="*/ 0 h 2505975"/>
              <a:gd name="connsiteX1" fmla="*/ 2049484 w 6018029"/>
              <a:gd name="connsiteY1" fmla="*/ 1714596 h 2505975"/>
              <a:gd name="connsiteX2" fmla="*/ 4236484 w 6018029"/>
              <a:gd name="connsiteY2" fmla="*/ 2372397 h 2505975"/>
              <a:gd name="connsiteX3" fmla="*/ 6018029 w 6018029"/>
              <a:gd name="connsiteY3" fmla="*/ 2505975 h 250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8029" h="2505975">
                <a:moveTo>
                  <a:pt x="0" y="0"/>
                </a:moveTo>
                <a:cubicBezTo>
                  <a:pt x="366233" y="139995"/>
                  <a:pt x="1343403" y="1319197"/>
                  <a:pt x="2049484" y="1714596"/>
                </a:cubicBezTo>
                <a:cubicBezTo>
                  <a:pt x="2755565" y="2109995"/>
                  <a:pt x="3273646" y="2249532"/>
                  <a:pt x="4236484" y="2372397"/>
                </a:cubicBezTo>
                <a:cubicBezTo>
                  <a:pt x="5199322" y="2495262"/>
                  <a:pt x="5639983" y="2503612"/>
                  <a:pt x="6018029" y="2505975"/>
                </a:cubicBezTo>
              </a:path>
            </a:pathLst>
          </a:custGeom>
          <a:noFill/>
          <a:ln w="15875">
            <a:solidFill>
              <a:schemeClr val="bg2"/>
            </a:solidFill>
            <a:prstDash val="lg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4E3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4C0AD1B-CF55-3A51-A35D-79C39B889F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660" y="5207963"/>
            <a:ext cx="480133" cy="144040"/>
          </a:xfrm>
          <a:prstGeom prst="rect">
            <a:avLst/>
          </a:prstGeom>
          <a:effectLst>
            <a:glow rad="63500">
              <a:schemeClr val="accent6">
                <a:satMod val="175000"/>
                <a:alpha val="2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F35520-0922-1BFA-A50E-57DAE909773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652" y="2377349"/>
            <a:ext cx="1631401" cy="523858"/>
          </a:xfrm>
          <a:prstGeom prst="rect">
            <a:avLst/>
          </a:prstGeom>
          <a:effectLst>
            <a:glow rad="495300">
              <a:schemeClr val="accent2">
                <a:satMod val="175000"/>
                <a:alpha val="22000"/>
              </a:schemeClr>
            </a:glo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995E9-B13D-3BD7-025F-F6D73736850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6" y="6164165"/>
            <a:ext cx="1786492" cy="406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6692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77618-F18C-AA06-541C-8B7AC83EC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45E50D-2D3D-64F4-D515-368ED3242C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59" r="3251"/>
          <a:stretch>
            <a:fillRect/>
          </a:stretch>
        </p:blipFill>
        <p:spPr>
          <a:xfrm>
            <a:off x="-1" y="-13251"/>
            <a:ext cx="12192001" cy="688450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90EAEC8-6C73-DE0A-EBDA-52D75212DFB4}"/>
              </a:ext>
            </a:extLst>
          </p:cNvPr>
          <p:cNvSpPr/>
          <p:nvPr/>
        </p:nvSpPr>
        <p:spPr>
          <a:xfrm>
            <a:off x="0" y="-2190"/>
            <a:ext cx="12192000" cy="237325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72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5C64731-E546-9C27-77E9-24FF564F1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476" y="355036"/>
            <a:ext cx="1786492" cy="406021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5354227-A31B-D0B9-C6AA-E5FCE5DC4561}"/>
              </a:ext>
            </a:extLst>
          </p:cNvPr>
          <p:cNvSpPr/>
          <p:nvPr/>
        </p:nvSpPr>
        <p:spPr>
          <a:xfrm>
            <a:off x="343551" y="6038037"/>
            <a:ext cx="139867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RAPID DEPLOYMENT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6793EC-9E33-FE06-AAC0-106F664D8BF3}"/>
              </a:ext>
            </a:extLst>
          </p:cNvPr>
          <p:cNvSpPr txBox="1"/>
          <p:nvPr/>
        </p:nvSpPr>
        <p:spPr>
          <a:xfrm>
            <a:off x="1824774" y="5521265"/>
            <a:ext cx="1856718" cy="83612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tech, high maturity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History of</a:t>
            </a:r>
            <a:b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accelerated delivery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Mission-ready effects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8F7F7A5-5699-6E5F-5F13-AEEF1844818A}"/>
              </a:ext>
            </a:extLst>
          </p:cNvPr>
          <p:cNvSpPr txBox="1"/>
          <p:nvPr/>
        </p:nvSpPr>
        <p:spPr>
          <a:xfrm>
            <a:off x="5890330" y="5412978"/>
            <a:ext cx="2090134" cy="10130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Low-rate production today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Build is digital, modular and standard</a:t>
            </a:r>
            <a:endParaRPr kumimoji="0" lang="en-US" sz="115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Full-rate production enhancements underway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2E1F151-A122-7C1C-022B-314F41994A10}"/>
              </a:ext>
            </a:extLst>
          </p:cNvPr>
          <p:cNvSpPr txBox="1"/>
          <p:nvPr/>
        </p:nvSpPr>
        <p:spPr>
          <a:xfrm>
            <a:off x="10217567" y="5304690"/>
            <a:ext cx="1754851" cy="11900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Affordable cost</a:t>
            </a:r>
            <a:b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 effect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Easy to integrate,</a:t>
            </a:r>
            <a:b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easy to operate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Brings mass chaos</a:t>
            </a:r>
            <a:b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the fight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406A07-0A02-A02E-9A89-C5D8374BFD0A}"/>
              </a:ext>
            </a:extLst>
          </p:cNvPr>
          <p:cNvSpPr txBox="1"/>
          <p:nvPr/>
        </p:nvSpPr>
        <p:spPr>
          <a:xfrm>
            <a:off x="247601" y="354038"/>
            <a:ext cx="6951058" cy="92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0" normalizeH="0" baseline="0" noProof="0">
                <a:ln w="19050"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WOLF PACK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B10941-D664-8216-F328-F8A2BD91E2D1}"/>
              </a:ext>
            </a:extLst>
          </p:cNvPr>
          <p:cNvSpPr/>
          <p:nvPr/>
        </p:nvSpPr>
        <p:spPr>
          <a:xfrm>
            <a:off x="4422983" y="6014591"/>
            <a:ext cx="13166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>
                <a:solidFill>
                  <a:schemeClr val="bg1"/>
                </a:solidFill>
                <a:latin typeface="IBM Plex Sans" panose="020B0503050203000203" pitchFamily="34" charset="0"/>
              </a:rPr>
              <a:t>SCALABLE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PRODUCTION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178FD8-03CA-FCDB-4829-A29B52EB5FF1}"/>
              </a:ext>
            </a:extLst>
          </p:cNvPr>
          <p:cNvSpPr/>
          <p:nvPr/>
        </p:nvSpPr>
        <p:spPr>
          <a:xfrm>
            <a:off x="8752462" y="6014591"/>
            <a:ext cx="134276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>
                <a:solidFill>
                  <a:schemeClr val="bg1"/>
                </a:solidFill>
                <a:latin typeface="IBM Plex Sans" panose="020B0503050203000203" pitchFamily="34" charset="0"/>
              </a:rPr>
              <a:t>SIGNIFICANT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ADVANTAGE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749B441-B9DA-216D-EE83-540ADFF05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0424" y="5361893"/>
            <a:ext cx="701460" cy="6220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2C1C28A-8E02-87AB-D103-F5D165DAD969}"/>
              </a:ext>
            </a:extLst>
          </p:cNvPr>
          <p:cNvCxnSpPr>
            <a:cxnSpLocks/>
          </p:cNvCxnSpPr>
          <p:nvPr/>
        </p:nvCxnSpPr>
        <p:spPr>
          <a:xfrm>
            <a:off x="4052237" y="5472554"/>
            <a:ext cx="0" cy="1140001"/>
          </a:xfrm>
          <a:prstGeom prst="line">
            <a:avLst/>
          </a:prstGeom>
          <a:ln w="12700" cap="sq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B4769049-79F8-D2A9-EEF9-D658BF9353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3102" y="5342642"/>
            <a:ext cx="690094" cy="64129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A3269676-5395-BB87-A9C1-908C47364C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03095" y="5330254"/>
            <a:ext cx="690095" cy="66506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0A868D3-00EC-5C91-B01A-E551AFB220AD}"/>
              </a:ext>
            </a:extLst>
          </p:cNvPr>
          <p:cNvCxnSpPr>
            <a:cxnSpLocks/>
          </p:cNvCxnSpPr>
          <p:nvPr/>
        </p:nvCxnSpPr>
        <p:spPr>
          <a:xfrm>
            <a:off x="8359542" y="5472554"/>
            <a:ext cx="0" cy="1140001"/>
          </a:xfrm>
          <a:prstGeom prst="line">
            <a:avLst/>
          </a:prstGeom>
          <a:ln w="12700" cap="sq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AE9DDAE-A055-30FF-BCD9-9CEDD8A76B41}"/>
              </a:ext>
            </a:extLst>
          </p:cNvPr>
          <p:cNvSpPr txBox="1"/>
          <p:nvPr/>
        </p:nvSpPr>
        <p:spPr>
          <a:xfrm>
            <a:off x="108286" y="6588231"/>
            <a:ext cx="609760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Image credit: </a:t>
            </a:r>
            <a:r>
              <a:rPr lang="en-US" sz="800" dirty="0" err="1">
                <a:solidFill>
                  <a:schemeClr val="bg1"/>
                </a:solidFill>
              </a:rPr>
              <a:t>Navair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98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A25CC4-378E-1180-AB91-9E536B9D6C20}"/>
              </a:ext>
            </a:extLst>
          </p:cNvPr>
          <p:cNvSpPr txBox="1"/>
          <p:nvPr/>
        </p:nvSpPr>
        <p:spPr>
          <a:xfrm>
            <a:off x="283876" y="350091"/>
            <a:ext cx="10852199" cy="26028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0" normalizeH="0" baseline="0" noProof="0">
                <a:ln w="19050"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IBM Plex Sans SemiBold"/>
                <a:ea typeface="+mn-ea"/>
                <a:cs typeface="+mn-cs"/>
              </a:rPr>
              <a:t>COMMITMENT</a:t>
            </a:r>
          </a:p>
          <a:p>
            <a:pPr marL="0" marR="0" lvl="0" indent="0" algn="l" defTabSz="4572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0" normalizeH="0" baseline="0" noProof="0">
                <a:ln w="19050"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IBM Plex Sans SemiBold"/>
                <a:ea typeface="+mn-ea"/>
                <a:cs typeface="+mn-cs"/>
              </a:rPr>
              <a:t>TO THE</a:t>
            </a:r>
            <a:br>
              <a:rPr kumimoji="0" lang="en-US" sz="6500" b="0" i="0" u="none" strike="noStrike" kern="1200" cap="none" spc="0" normalizeH="0" baseline="0" noProof="0">
                <a:ln w="19050"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IBM Plex Sans SemiBold"/>
                <a:ea typeface="+mn-ea"/>
                <a:cs typeface="+mn-cs"/>
              </a:rPr>
            </a:br>
            <a:r>
              <a:rPr kumimoji="0" lang="en-US" sz="6500" b="0" i="0" u="none" strike="noStrike" kern="1200" cap="none" spc="0" normalizeH="0" baseline="0" noProof="0">
                <a:ln w="19050"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IBM Plex Sans SemiBold"/>
                <a:ea typeface="+mn-ea"/>
                <a:cs typeface="+mn-cs"/>
              </a:rPr>
              <a:t>WARFIGHTER</a:t>
            </a:r>
            <a:endParaRPr kumimoji="0" lang="en-US" sz="6500" b="0" i="0" u="none" strike="noStrike" kern="1200" cap="none" spc="0" normalizeH="0" baseline="0" noProof="0">
              <a:ln w="19050">
                <a:solidFill>
                  <a:srgbClr val="FFFFFF"/>
                </a:solidFill>
              </a:ln>
              <a:solidFill>
                <a:srgbClr val="2830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6" y="6164165"/>
            <a:ext cx="1786492" cy="40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64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0B4E38-4A6F-DECC-88C0-95BE8D2308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EF726A-AC99-B75C-1515-E6D3375CFCF1}"/>
              </a:ext>
            </a:extLst>
          </p:cNvPr>
          <p:cNvSpPr txBox="1"/>
          <p:nvPr/>
        </p:nvSpPr>
        <p:spPr>
          <a:xfrm>
            <a:off x="283876" y="350091"/>
            <a:ext cx="11487768" cy="17594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b="0" i="0" u="none" strike="noStrike" kern="1200" cap="none" spc="0" normalizeH="0" baseline="0" noProof="0">
                <a:ln w="19050"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IBM Plex Sans SemiBold"/>
                <a:ea typeface="+mn-ea"/>
                <a:cs typeface="+mn-cs"/>
              </a:rPr>
              <a:t>TACTICAL  </a:t>
            </a:r>
            <a:r>
              <a:rPr lang="en-US" sz="6300">
                <a:ln w="19050">
                  <a:solidFill>
                    <a:srgbClr val="FFFFFF"/>
                  </a:solidFill>
                </a:ln>
                <a:noFill/>
                <a:latin typeface="IBM Plex Sans SemiBold"/>
              </a:rPr>
              <a:t>COMMUNICATIONS</a:t>
            </a:r>
            <a:endParaRPr kumimoji="0" lang="en-US" sz="6300" b="0" i="0" u="none" strike="noStrike" kern="1200" cap="none" spc="0" normalizeH="0" baseline="0" noProof="0">
              <a:ln w="19050">
                <a:solidFill>
                  <a:srgbClr val="FFFFFF"/>
                </a:solidFill>
              </a:ln>
              <a:solidFill>
                <a:srgbClr val="2830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4ABC2B-38CF-ED1D-D4DA-D72ED2B0D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6" y="6164165"/>
            <a:ext cx="1786492" cy="40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96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ADEFD-9C89-9FB0-C1D7-CF8B49D97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0E53790-C4F1-EF46-31BA-66E28FBE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0B0DEC-85E4-41AC-9A8C-9086A9927D86}"/>
              </a:ext>
            </a:extLst>
          </p:cNvPr>
          <p:cNvSpPr txBox="1"/>
          <p:nvPr/>
        </p:nvSpPr>
        <p:spPr>
          <a:xfrm>
            <a:off x="283876" y="350091"/>
            <a:ext cx="10852199" cy="9258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0" normalizeH="0" baseline="0" noProof="0">
                <a:ln w="19050"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IBM Plex Sans SemiBold"/>
                <a:ea typeface="+mn-ea"/>
                <a:cs typeface="+mn-cs"/>
              </a:rPr>
              <a:t>AERIAL </a:t>
            </a:r>
            <a:r>
              <a:rPr lang="en-US" sz="6500">
                <a:ln w="19050">
                  <a:solidFill>
                    <a:srgbClr val="FFFFFF"/>
                  </a:solidFill>
                </a:ln>
                <a:noFill/>
                <a:latin typeface="IBM Plex Sans SemiBold"/>
              </a:rPr>
              <a:t>LOGISTICS</a:t>
            </a:r>
            <a:endParaRPr kumimoji="0" lang="en-US" sz="6500" b="0" i="0" u="none" strike="noStrike" kern="1200" cap="none" spc="0" normalizeH="0" baseline="0" noProof="0">
              <a:ln w="19050">
                <a:solidFill>
                  <a:srgbClr val="FFFFFF"/>
                </a:solidFill>
              </a:ln>
              <a:solidFill>
                <a:srgbClr val="2830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E823C7-960E-49C8-289A-AF227783F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6" y="6164165"/>
            <a:ext cx="1786492" cy="40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26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3E85A86-59CD-FA4B-F6DD-75767976A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3Harris_Wednesday_1345___integrated_wolf_pack_mission (1080p)">
            <a:hlinkClick r:id="" action="ppaction://media"/>
            <a:extLst>
              <a:ext uri="{FF2B5EF4-FFF2-40B4-BE49-F238E27FC236}">
                <a16:creationId xmlns:a16="http://schemas.microsoft.com/office/drawing/2014/main" id="{29DD32B2-1039-987E-0A70-D3D3CB109F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5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BE3335-6A94-86E7-5A16-AF42B8BE8F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 b="7720"/>
          <a:stretch/>
        </p:blipFill>
        <p:spPr>
          <a:xfrm>
            <a:off x="0" y="0"/>
            <a:ext cx="12191999" cy="6870032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0" y="-2190"/>
            <a:ext cx="12192000" cy="1924334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72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476" y="355036"/>
            <a:ext cx="1786492" cy="40602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B840F90-B23C-9B12-005A-C0B7DC9CF610}"/>
              </a:ext>
            </a:extLst>
          </p:cNvPr>
          <p:cNvSpPr/>
          <p:nvPr/>
        </p:nvSpPr>
        <p:spPr>
          <a:xfrm>
            <a:off x="477574" y="6130271"/>
            <a:ext cx="1310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DISRUPTIVE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61767" y="5300796"/>
            <a:ext cx="1877201" cy="11900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Flexible and modular</a:t>
            </a:r>
            <a:b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multirole vehicles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In-flight collaboration and retargeting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Supports swarming of</a:t>
            </a:r>
            <a:b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autonomous aircraft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840F90-B23C-9B12-005A-C0B7DC9CF610}"/>
              </a:ext>
            </a:extLst>
          </p:cNvPr>
          <p:cNvSpPr/>
          <p:nvPr/>
        </p:nvSpPr>
        <p:spPr>
          <a:xfrm>
            <a:off x="4264531" y="6130271"/>
            <a:ext cx="1519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AFFORDABLE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70858" y="5263479"/>
            <a:ext cx="2214477" cy="11900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Interoperable across services and domains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Already borne development and integration costs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Cost-effective alternative to exquisite munitions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B840F90-B23C-9B12-005A-C0B7DC9CF610}"/>
              </a:ext>
            </a:extLst>
          </p:cNvPr>
          <p:cNvSpPr/>
          <p:nvPr/>
        </p:nvSpPr>
        <p:spPr>
          <a:xfrm>
            <a:off x="8698021" y="6130271"/>
            <a:ext cx="12028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ADVANCED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37475" y="5351964"/>
            <a:ext cx="1676951" cy="10130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Five years of flying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52+ tests and counting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Proven integration across platforms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1E88778-80E8-F79A-726D-D307CCD87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9688" y="5331099"/>
            <a:ext cx="846446" cy="75558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96009E2-F9A2-ECCC-5DCC-CDB56AC525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75746" y="5312803"/>
            <a:ext cx="1183906" cy="75751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17ED65A-56AC-A77D-1E3C-526CED00E3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24095" y="5229516"/>
            <a:ext cx="769969" cy="866792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FD70DF-F3D7-B6EC-B945-35C32CB88962}"/>
              </a:ext>
            </a:extLst>
          </p:cNvPr>
          <p:cNvCxnSpPr/>
          <p:nvPr/>
        </p:nvCxnSpPr>
        <p:spPr>
          <a:xfrm>
            <a:off x="4052237" y="5268016"/>
            <a:ext cx="0" cy="1344539"/>
          </a:xfrm>
          <a:prstGeom prst="line">
            <a:avLst/>
          </a:prstGeom>
          <a:ln w="12700" cap="sq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049C15-88FD-1403-7F6C-73D823606671}"/>
              </a:ext>
            </a:extLst>
          </p:cNvPr>
          <p:cNvCxnSpPr/>
          <p:nvPr/>
        </p:nvCxnSpPr>
        <p:spPr>
          <a:xfrm>
            <a:off x="8431731" y="5268016"/>
            <a:ext cx="0" cy="1344539"/>
          </a:xfrm>
          <a:prstGeom prst="line">
            <a:avLst/>
          </a:prstGeom>
          <a:ln w="12700" cap="sq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2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B6F2BF6-6FC2-4206-E7A9-20CB0750457D}"/>
              </a:ext>
            </a:extLst>
          </p:cNvPr>
          <p:cNvSpPr txBox="1"/>
          <p:nvPr/>
        </p:nvSpPr>
        <p:spPr>
          <a:xfrm>
            <a:off x="283876" y="350091"/>
            <a:ext cx="10852199" cy="9258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6500"/>
              </a:lnSpc>
              <a:defRPr/>
            </a:pPr>
            <a:r>
              <a:rPr lang="en-US" sz="6500">
                <a:ln w="19050">
                  <a:solidFill>
                    <a:srgbClr val="FFFFFF"/>
                  </a:solidFill>
                </a:ln>
                <a:noFill/>
                <a:latin typeface="IBM Plex Sans SemiBold"/>
              </a:rPr>
              <a:t>WOLF PACK</a:t>
            </a: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382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8AF5D-4671-C5A3-C681-C16717CEF2A8}"/>
              </a:ext>
            </a:extLst>
          </p:cNvPr>
          <p:cNvSpPr txBox="1"/>
          <p:nvPr/>
        </p:nvSpPr>
        <p:spPr>
          <a:xfrm>
            <a:off x="367702" y="2314150"/>
            <a:ext cx="4297505" cy="27392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43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SemiBold"/>
              </a:rPr>
              <a:t>L3Harris’ Red Wolf is the only launched effect proven on the AH-1Z and selected for the </a:t>
            </a:r>
            <a:br>
              <a:rPr lang="en-US" sz="4300" baseline="30000">
                <a:solidFill>
                  <a:srgbClr val="FFFFFF"/>
                </a:solidFill>
                <a:latin typeface="IBM Plex Sans SemiBold"/>
              </a:rPr>
            </a:br>
            <a:r>
              <a:rPr kumimoji="0" lang="en-US" sz="43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SemiBold"/>
              </a:rPr>
              <a:t>U.S. Marine Corps fleet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SemiBold" panose="020B0703050203000203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476" y="355036"/>
            <a:ext cx="1786492" cy="4060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002" y="2177886"/>
            <a:ext cx="810364" cy="3313641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1170077-310D-49F7-A41E-F8C70DF6722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2718" y="6370356"/>
            <a:ext cx="5532966" cy="215444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None/>
              <a:defRPr sz="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credit: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Navair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EA0ACF-84D7-01C6-F588-145B197EAE23}"/>
              </a:ext>
            </a:extLst>
          </p:cNvPr>
          <p:cNvSpPr txBox="1"/>
          <p:nvPr/>
        </p:nvSpPr>
        <p:spPr>
          <a:xfrm>
            <a:off x="283876" y="350091"/>
            <a:ext cx="10852199" cy="9258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6500"/>
              </a:lnSpc>
              <a:defRPr/>
            </a:pPr>
            <a:r>
              <a:rPr lang="en-US" sz="6500">
                <a:ln w="19050">
                  <a:solidFill>
                    <a:srgbClr val="FFFFFF"/>
                  </a:solidFill>
                </a:ln>
                <a:noFill/>
                <a:latin typeface="IBM Plex Sans SemiBold"/>
              </a:rPr>
              <a:t>PROVEN</a:t>
            </a: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072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1"/>
            <a:ext cx="12192000" cy="3657600"/>
          </a:xfrm>
          <a:prstGeom prst="rect">
            <a:avLst/>
          </a:prstGeom>
          <a:gradFill>
            <a:gsLst>
              <a:gs pos="0">
                <a:schemeClr val="tx1">
                  <a:alpha val="90000"/>
                </a:schemeClr>
              </a:gs>
              <a:gs pos="100000">
                <a:schemeClr val="tx1">
                  <a:alpha val="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18AF5D-4671-C5A3-C681-C16717CEF2A8}"/>
              </a:ext>
            </a:extLst>
          </p:cNvPr>
          <p:cNvSpPr txBox="1"/>
          <p:nvPr/>
        </p:nvSpPr>
        <p:spPr>
          <a:xfrm>
            <a:off x="247601" y="354038"/>
            <a:ext cx="6951058" cy="176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0" normalizeH="0" baseline="0" noProof="0">
                <a:ln w="19050"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OPPORTUNITIES FOR THE FUTURE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F59267-7DBF-C651-4A40-DEE8FB5B0E65}"/>
              </a:ext>
            </a:extLst>
          </p:cNvPr>
          <p:cNvSpPr txBox="1"/>
          <p:nvPr/>
        </p:nvSpPr>
        <p:spPr>
          <a:xfrm>
            <a:off x="4800625" y="6334779"/>
            <a:ext cx="33352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L3Harris SKY RAIDER II </a:t>
            </a: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INTERNATIONAL</a:t>
            </a:r>
            <a:r>
              <a:rPr kumimoji="0" lang="en-US" sz="1000" b="0" i="0" u="none" strike="noStrike" kern="1200" cap="none" spc="0" normalizeH="0" baseline="3000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TM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F59267-7DBF-C651-4A40-DEE8FB5B0E65}"/>
              </a:ext>
            </a:extLst>
          </p:cNvPr>
          <p:cNvSpPr txBox="1"/>
          <p:nvPr/>
        </p:nvSpPr>
        <p:spPr>
          <a:xfrm>
            <a:off x="5321138" y="4735376"/>
            <a:ext cx="33352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Army FLRAA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59267-7DBF-C651-4A40-DEE8FB5B0E65}"/>
              </a:ext>
            </a:extLst>
          </p:cNvPr>
          <p:cNvSpPr txBox="1"/>
          <p:nvPr/>
        </p:nvSpPr>
        <p:spPr>
          <a:xfrm>
            <a:off x="1778959" y="2537835"/>
            <a:ext cx="33352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Army Gray Eagle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F59267-7DBF-C651-4A40-DEE8FB5B0E65}"/>
              </a:ext>
            </a:extLst>
          </p:cNvPr>
          <p:cNvSpPr txBox="1"/>
          <p:nvPr/>
        </p:nvSpPr>
        <p:spPr>
          <a:xfrm>
            <a:off x="494628" y="6057780"/>
            <a:ext cx="33352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Rocket-Assist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Ground Launcher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F59267-7DBF-C651-4A40-DEE8FB5B0E65}"/>
              </a:ext>
            </a:extLst>
          </p:cNvPr>
          <p:cNvSpPr txBox="1"/>
          <p:nvPr/>
        </p:nvSpPr>
        <p:spPr>
          <a:xfrm>
            <a:off x="8856706" y="3087318"/>
            <a:ext cx="33352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Army Black Hawk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F59267-7DBF-C651-4A40-DEE8FB5B0E65}"/>
              </a:ext>
            </a:extLst>
          </p:cNvPr>
          <p:cNvSpPr txBox="1"/>
          <p:nvPr/>
        </p:nvSpPr>
        <p:spPr>
          <a:xfrm>
            <a:off x="-552499" y="4304941"/>
            <a:ext cx="33352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Navy SH-60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F59267-7DBF-C651-4A40-DEE8FB5B0E65}"/>
              </a:ext>
            </a:extLst>
          </p:cNvPr>
          <p:cNvSpPr txBox="1"/>
          <p:nvPr/>
        </p:nvSpPr>
        <p:spPr>
          <a:xfrm>
            <a:off x="9583003" y="4106367"/>
            <a:ext cx="33352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USMC AH-1Z  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476" y="355036"/>
            <a:ext cx="1786492" cy="4060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F59267-7DBF-C651-4A40-DEE8FB5B0E65}"/>
              </a:ext>
            </a:extLst>
          </p:cNvPr>
          <p:cNvSpPr txBox="1"/>
          <p:nvPr/>
        </p:nvSpPr>
        <p:spPr>
          <a:xfrm>
            <a:off x="9217099" y="6257835"/>
            <a:ext cx="33352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" panose="020B0503050203000203" pitchFamily="34" charset="0"/>
                <a:ea typeface="+mn-ea"/>
                <a:cs typeface="+mn-cs"/>
              </a:rPr>
              <a:t>Guided Missile Destroyer</a:t>
            </a:r>
          </a:p>
        </p:txBody>
      </p:sp>
    </p:spTree>
    <p:extLst>
      <p:ext uri="{BB962C8B-B14F-4D97-AF65-F5344CB8AC3E}">
        <p14:creationId xmlns:p14="http://schemas.microsoft.com/office/powerpoint/2010/main" val="3000864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F96F0-9984-4CFB-2E9C-78C156E55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3FDAC3-663D-0647-95BF-5B79BAB86D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E0843D-3820-D9CA-84EC-AB6A22C2C739}"/>
              </a:ext>
            </a:extLst>
          </p:cNvPr>
          <p:cNvSpPr txBox="1"/>
          <p:nvPr/>
        </p:nvSpPr>
        <p:spPr>
          <a:xfrm>
            <a:off x="247601" y="181752"/>
            <a:ext cx="996721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0" normalizeH="0" baseline="0" noProof="0">
                <a:ln w="19050"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FORCE MULTIPLIER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981410-4861-37C5-0B6A-22306BFF9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476" y="355036"/>
            <a:ext cx="1786492" cy="406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762A32-D4CF-885F-1D12-4C2D8BF7C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69" y="2259946"/>
            <a:ext cx="566641" cy="31099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84262D-7C57-00F6-DEC2-68ED0F4C099A}"/>
              </a:ext>
            </a:extLst>
          </p:cNvPr>
          <p:cNvSpPr txBox="1"/>
          <p:nvPr/>
        </p:nvSpPr>
        <p:spPr>
          <a:xfrm>
            <a:off x="367702" y="2572058"/>
            <a:ext cx="4567135" cy="2298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Special Operations</a:t>
            </a:r>
            <a:br>
              <a:rPr kumimoji="0" lang="en-US" sz="43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</a:br>
            <a:r>
              <a:rPr kumimoji="0" lang="en-US" sz="43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ISR platform delivering beyond</a:t>
            </a:r>
            <a:r>
              <a:rPr lang="en-US" sz="4300" baseline="30000">
                <a:solidFill>
                  <a:srgbClr val="FFFFFF"/>
                </a:solidFill>
                <a:latin typeface="IBM Plex Sans SemiBold" panose="020B0703050203000203" pitchFamily="34" charset="0"/>
              </a:rPr>
              <a:t> </a:t>
            </a:r>
            <a:r>
              <a:rPr kumimoji="0" lang="en-US" sz="43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SemiBold" panose="020B0703050203000203" pitchFamily="34" charset="0"/>
                <a:ea typeface="+mn-ea"/>
                <a:cs typeface="+mn-cs"/>
              </a:rPr>
              <a:t>line-of-sight kinetic and non-kinetic effects</a:t>
            </a:r>
          </a:p>
        </p:txBody>
      </p:sp>
    </p:spTree>
    <p:extLst>
      <p:ext uri="{BB962C8B-B14F-4D97-AF65-F5344CB8AC3E}">
        <p14:creationId xmlns:p14="http://schemas.microsoft.com/office/powerpoint/2010/main" val="39849356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ppLayoutCusto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ppLayoutCustom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ppLayoutCustom"/>
</p:tagLst>
</file>

<file path=ppt/theme/theme1.xml><?xml version="1.0" encoding="utf-8"?>
<a:theme xmlns:a="http://schemas.openxmlformats.org/drawingml/2006/main" name="L3Harris">
  <a:themeElements>
    <a:clrScheme name="L3Harris Colors">
      <a:dk1>
        <a:srgbClr val="283030"/>
      </a:dk1>
      <a:lt1>
        <a:srgbClr val="FFFFFF"/>
      </a:lt1>
      <a:dk2>
        <a:srgbClr val="FF000A"/>
      </a:dk2>
      <a:lt2>
        <a:srgbClr val="A4E3E4"/>
      </a:lt2>
      <a:accent1>
        <a:srgbClr val="172430"/>
      </a:accent1>
      <a:accent2>
        <a:srgbClr val="4A98D0"/>
      </a:accent2>
      <a:accent3>
        <a:srgbClr val="2E5194"/>
      </a:accent3>
      <a:accent4>
        <a:srgbClr val="39A067"/>
      </a:accent4>
      <a:accent5>
        <a:srgbClr val="58595B"/>
      </a:accent5>
      <a:accent6>
        <a:srgbClr val="E35205"/>
      </a:accent6>
      <a:hlink>
        <a:srgbClr val="2E5194"/>
      </a:hlink>
      <a:folHlink>
        <a:srgbClr val="2E5194"/>
      </a:folHlink>
    </a:clrScheme>
    <a:fontScheme name="L3Harri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3Harris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</a:ln>
      </a:spPr>
      <a:bodyPr/>
      <a:lstStyle>
        <a:defPPr algn="ctr">
          <a:lnSpc>
            <a:spcPct val="100000"/>
          </a:lnSpc>
          <a:defRPr sz="16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chemeClr val="lt2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rgbClr val="000000"/>
        </a:effectRef>
        <a:fontRef idx="minor">
          <a:schemeClr val="lt2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00000"/>
          </a:lnSpc>
          <a:spcBef>
            <a:spcPts val="900"/>
          </a:spcBef>
          <a:buSzPct val="100000"/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16x9_L3Harris_PPT_Proprietary_Template_2025.pptx" id="{A48E6C48-2C0D-4405-BB41-B94BA9B58511}" vid="{4595F409-4914-4C6A-B93E-84B045392660}"/>
    </a:ext>
  </a:extLst>
</a:theme>
</file>

<file path=ppt/theme/theme2.xml><?xml version="1.0" encoding="utf-8"?>
<a:theme xmlns:a="http://schemas.openxmlformats.org/drawingml/2006/main" name="1_L3Harris">
  <a:themeElements>
    <a:clrScheme name="L3Harris Colors">
      <a:dk1>
        <a:srgbClr val="283030"/>
      </a:dk1>
      <a:lt1>
        <a:srgbClr val="FFFFFF"/>
      </a:lt1>
      <a:dk2>
        <a:srgbClr val="FF000A"/>
      </a:dk2>
      <a:lt2>
        <a:srgbClr val="A4E3E4"/>
      </a:lt2>
      <a:accent1>
        <a:srgbClr val="172430"/>
      </a:accent1>
      <a:accent2>
        <a:srgbClr val="4A98D0"/>
      </a:accent2>
      <a:accent3>
        <a:srgbClr val="2E5194"/>
      </a:accent3>
      <a:accent4>
        <a:srgbClr val="39A067"/>
      </a:accent4>
      <a:accent5>
        <a:srgbClr val="58595B"/>
      </a:accent5>
      <a:accent6>
        <a:srgbClr val="E35205"/>
      </a:accent6>
      <a:hlink>
        <a:srgbClr val="2E5194"/>
      </a:hlink>
      <a:folHlink>
        <a:srgbClr val="2E5194"/>
      </a:folHlink>
    </a:clrScheme>
    <a:fontScheme name="L3Harri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3Harris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</a:ln>
      </a:spPr>
      <a:bodyPr/>
      <a:lstStyle>
        <a:defPPr algn="ctr">
          <a:lnSpc>
            <a:spcPct val="100000"/>
          </a:lnSpc>
          <a:defRPr sz="16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chemeClr val="lt2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rgbClr val="000000"/>
        </a:effectRef>
        <a:fontRef idx="minor">
          <a:schemeClr val="lt2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00000"/>
          </a:lnSpc>
          <a:spcBef>
            <a:spcPts val="900"/>
          </a:spcBef>
          <a:buSzPct val="100000"/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16x9_L3Harris_PPT_Proprietary_Template_2025.pptx" id="{8F41EB69-FCA1-4CDC-965A-A7924124CD20}" vid="{A5BF7716-35E5-483C-8B88-E5CB4C881B49}"/>
    </a:ext>
  </a:extLst>
</a:theme>
</file>

<file path=ppt/theme/theme3.xml><?xml version="1.0" encoding="utf-8"?>
<a:theme xmlns:a="http://schemas.openxmlformats.org/drawingml/2006/main" name="L3Harris">
  <a:themeElements>
    <a:clrScheme name="L3Harris Colors">
      <a:dk1>
        <a:srgbClr val="283030"/>
      </a:dk1>
      <a:lt1>
        <a:srgbClr val="FFFFFF"/>
      </a:lt1>
      <a:dk2>
        <a:srgbClr val="FF000A"/>
      </a:dk2>
      <a:lt2>
        <a:srgbClr val="A4E3E4"/>
      </a:lt2>
      <a:accent1>
        <a:srgbClr val="172430"/>
      </a:accent1>
      <a:accent2>
        <a:srgbClr val="4A98D0"/>
      </a:accent2>
      <a:accent3>
        <a:srgbClr val="2E5194"/>
      </a:accent3>
      <a:accent4>
        <a:srgbClr val="39A067"/>
      </a:accent4>
      <a:accent5>
        <a:srgbClr val="58595B"/>
      </a:accent5>
      <a:accent6>
        <a:srgbClr val="E35205"/>
      </a:accent6>
      <a:hlink>
        <a:srgbClr val="2E5194"/>
      </a:hlink>
      <a:folHlink>
        <a:srgbClr val="2E5194"/>
      </a:folHlink>
    </a:clrScheme>
    <a:fontScheme name="L3Harri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3Harris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</a:ln>
      </a:spPr>
      <a:bodyPr/>
      <a:lstStyle>
        <a:defPPr algn="ctr">
          <a:lnSpc>
            <a:spcPct val="100000"/>
          </a:lnSpc>
          <a:defRPr sz="16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chemeClr val="lt2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rgbClr val="000000"/>
        </a:effectRef>
        <a:fontRef idx="minor">
          <a:schemeClr val="lt2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71450" indent="-171450">
          <a:lnSpc>
            <a:spcPct val="100000"/>
          </a:lnSpc>
          <a:spcBef>
            <a:spcPts val="900"/>
          </a:spcBef>
          <a:buSzPct val="100000"/>
          <a:buFont typeface="Arial"/>
          <a:buChar char="•"/>
          <a:defRPr sz="1800"/>
        </a:defPPr>
      </a:lstStyle>
    </a:txDef>
  </a:objectDefaults>
  <a:extraClrSchemeLst/>
</a:theme>
</file>

<file path=ppt/theme/theme4.xml><?xml version="1.0" encoding="utf-8"?>
<a:theme xmlns:a="http://schemas.openxmlformats.org/drawingml/2006/main" name="L3Harris">
  <a:themeElements>
    <a:clrScheme name="L3Harris Colors">
      <a:dk1>
        <a:srgbClr val="283030"/>
      </a:dk1>
      <a:lt1>
        <a:srgbClr val="FFFFFF"/>
      </a:lt1>
      <a:dk2>
        <a:srgbClr val="FF000A"/>
      </a:dk2>
      <a:lt2>
        <a:srgbClr val="A4E3E4"/>
      </a:lt2>
      <a:accent1>
        <a:srgbClr val="172430"/>
      </a:accent1>
      <a:accent2>
        <a:srgbClr val="4A98D0"/>
      </a:accent2>
      <a:accent3>
        <a:srgbClr val="2E5194"/>
      </a:accent3>
      <a:accent4>
        <a:srgbClr val="39A067"/>
      </a:accent4>
      <a:accent5>
        <a:srgbClr val="58595B"/>
      </a:accent5>
      <a:accent6>
        <a:srgbClr val="E35205"/>
      </a:accent6>
      <a:hlink>
        <a:srgbClr val="2E5194"/>
      </a:hlink>
      <a:folHlink>
        <a:srgbClr val="2E5194"/>
      </a:folHlink>
    </a:clrScheme>
    <a:fontScheme name="L3Harri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3Harris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</a:ln>
      </a:spPr>
      <a:bodyPr/>
      <a:lstStyle>
        <a:defPPr algn="ctr">
          <a:lnSpc>
            <a:spcPct val="100000"/>
          </a:lnSpc>
          <a:defRPr sz="16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chemeClr val="lt2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rgbClr val="000000"/>
        </a:effectRef>
        <a:fontRef idx="minor">
          <a:schemeClr val="lt2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71450" indent="-171450">
          <a:lnSpc>
            <a:spcPct val="100000"/>
          </a:lnSpc>
          <a:spcBef>
            <a:spcPts val="900"/>
          </a:spcBef>
          <a:buSzPct val="100000"/>
          <a:buFont typeface="Arial"/>
          <a:buChar char="•"/>
          <a:defRPr sz="1800"/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2CBC13D69E244BB7131F7B5250CC7" ma:contentTypeVersion="17" ma:contentTypeDescription="Create a new document." ma:contentTypeScope="" ma:versionID="f937a69c5cee3556a5f76eadbbd3311d">
  <xsd:schema xmlns:xsd="http://www.w3.org/2001/XMLSchema" xmlns:xs="http://www.w3.org/2001/XMLSchema" xmlns:p="http://schemas.microsoft.com/office/2006/metadata/properties" xmlns:ns2="9adc0c89-7494-4c2b-876f-98e62d70b14e" xmlns:ns3="090d253a-3ae2-4ac0-8d3f-d23c5618219d" targetNamespace="http://schemas.microsoft.com/office/2006/metadata/properties" ma:root="true" ma:fieldsID="b1a194218ada8fff98473c0a92d5fc85" ns2:_="" ns3:_="">
    <xsd:import namespace="9adc0c89-7494-4c2b-876f-98e62d70b14e"/>
    <xsd:import namespace="090d253a-3ae2-4ac0-8d3f-d23c561821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c0c89-7494-4c2b-876f-98e62d70b1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2f7588b-b06a-4603-9190-7d4a5e89c3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d253a-3ae2-4ac0-8d3f-d23c5618219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bd42de6-61ae-443f-ac9f-88457a03028b}" ma:internalName="TaxCatchAll" ma:showField="CatchAllData" ma:web="090d253a-3ae2-4ac0-8d3f-d23c561821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dc0c89-7494-4c2b-876f-98e62d70b14e">
      <Terms xmlns="http://schemas.microsoft.com/office/infopath/2007/PartnerControls"/>
    </lcf76f155ced4ddcb4097134ff3c332f>
    <TaxCatchAll xmlns="090d253a-3ae2-4ac0-8d3f-d23c5618219d" xsi:nil="true"/>
  </documentManagement>
</p:properties>
</file>

<file path=customXml/itemProps1.xml><?xml version="1.0" encoding="utf-8"?>
<ds:datastoreItem xmlns:ds="http://schemas.openxmlformats.org/officeDocument/2006/customXml" ds:itemID="{2258C818-C761-4793-8A01-5979407905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ECB476-BB8A-4804-8728-7527EB4B248E}"/>
</file>

<file path=customXml/itemProps3.xml><?xml version="1.0" encoding="utf-8"?>
<ds:datastoreItem xmlns:ds="http://schemas.openxmlformats.org/officeDocument/2006/customXml" ds:itemID="{FE2A62C9-2224-4AF7-997C-E78B11DD1624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4946edea-3fa3-4a6d-93d4-2d31245c4e91"/>
    <ds:schemaRef ds:uri="f9e7e195-9869-451b-bbc5-9e416f268bea"/>
    <ds:schemaRef ds:uri="http://schemas.openxmlformats.org/package/2006/metadata/core-properties"/>
    <ds:schemaRef ds:uri="3ee839ba-875d-47bf-bdde-b2aa0d674a3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16x9_L3Harris_PPT_Proprietary_Template_2025</Template>
  <TotalTime>5</TotalTime>
  <Words>368</Words>
  <Application>Microsoft Office PowerPoint</Application>
  <PresentationFormat>Widescreen</PresentationFormat>
  <Paragraphs>90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Arial</vt:lpstr>
      <vt:lpstr>Calibri</vt:lpstr>
      <vt:lpstr>IBM Plex Sans</vt:lpstr>
      <vt:lpstr>IBM Plex Sans SemiBold</vt:lpstr>
      <vt:lpstr>L3Harris</vt:lpstr>
      <vt:lpstr>1_L3Harris</vt:lpstr>
      <vt:lpstr>Force Multiplied: Integrated Solutions for the Modern Marine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L3Harris Technologies,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Regan, Rebecca (US) - SMS</dc:creator>
  <cp:keywords>Power Point</cp:keywords>
  <dc:description/>
  <cp:lastModifiedBy>Regan, Rebecca (US) - SMS</cp:lastModifiedBy>
  <cp:revision>9</cp:revision>
  <dcterms:created xsi:type="dcterms:W3CDTF">2026-04-02T13:55:29Z</dcterms:created>
  <dcterms:modified xsi:type="dcterms:W3CDTF">2026-04-23T17:51:05Z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6fc74b33-0a80-40cd-a119-fb0a7aee143c</vt:lpwstr>
  </property>
  <property fmtid="{D5CDD505-2E9C-101B-9397-08002B2CF9AE}" pid="3" name="CLASSIFICATION">
    <vt:lpwstr>General</vt:lpwstr>
  </property>
  <property fmtid="{D5CDD505-2E9C-101B-9397-08002B2CF9AE}" pid="4" name="ContentTypeId">
    <vt:lpwstr>0x010100B0E2CBC13D69E244BB7131F7B5250CC7</vt:lpwstr>
  </property>
  <property fmtid="{D5CDD505-2E9C-101B-9397-08002B2CF9AE}" pid="5" name="L3HarrisCategorization">
    <vt:lpwstr>Unrestricted</vt:lpwstr>
  </property>
  <property fmtid="{D5CDD505-2E9C-101B-9397-08002B2CF9AE}" pid="6" name="MSIP_Label_a8646e0b-a435-48bd-bb2e-6a777753dede_Enabled">
    <vt:lpwstr>true</vt:lpwstr>
  </property>
  <property fmtid="{D5CDD505-2E9C-101B-9397-08002B2CF9AE}" pid="7" name="MSIP_Label_a8646e0b-a435-48bd-bb2e-6a777753dede_SetDate">
    <vt:lpwstr>2021-12-28T17:06:38Z</vt:lpwstr>
  </property>
  <property fmtid="{D5CDD505-2E9C-101B-9397-08002B2CF9AE}" pid="8" name="MSIP_Label_a8646e0b-a435-48bd-bb2e-6a777753dede_Method">
    <vt:lpwstr>Standard</vt:lpwstr>
  </property>
  <property fmtid="{D5CDD505-2E9C-101B-9397-08002B2CF9AE}" pid="9" name="MSIP_Label_a8646e0b-a435-48bd-bb2e-6a777753dede_Name">
    <vt:lpwstr>Unrestricted</vt:lpwstr>
  </property>
  <property fmtid="{D5CDD505-2E9C-101B-9397-08002B2CF9AE}" pid="10" name="MSIP_Label_a8646e0b-a435-48bd-bb2e-6a777753dede_SiteId">
    <vt:lpwstr>ba488c5e-f105-4a2b-a8b1-b57b26a44117</vt:lpwstr>
  </property>
  <property fmtid="{D5CDD505-2E9C-101B-9397-08002B2CF9AE}" pid="11" name="MSIP_Label_a8646e0b-a435-48bd-bb2e-6a777753dede_ActionId">
    <vt:lpwstr>ac71c05d-486b-44e4-9837-113ed2454237</vt:lpwstr>
  </property>
  <property fmtid="{D5CDD505-2E9C-101B-9397-08002B2CF9AE}" pid="12" name="MSIP_Label_a8646e0b-a435-48bd-bb2e-6a777753dede_ContentBits">
    <vt:lpwstr>0</vt:lpwstr>
  </property>
  <property fmtid="{D5CDD505-2E9C-101B-9397-08002B2CF9AE}" pid="13" name="MediaServiceImageTags">
    <vt:lpwstr/>
  </property>
</Properties>
</file>