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7" r:id="rId5"/>
    <p:sldId id="332" r:id="rId6"/>
    <p:sldId id="328" r:id="rId7"/>
    <p:sldId id="282" r:id="rId8"/>
    <p:sldId id="305" r:id="rId9"/>
    <p:sldId id="290" r:id="rId10"/>
    <p:sldId id="292" r:id="rId11"/>
    <p:sldId id="339" r:id="rId12"/>
    <p:sldId id="291" r:id="rId13"/>
    <p:sldId id="294" r:id="rId14"/>
    <p:sldId id="293" r:id="rId15"/>
    <p:sldId id="333" r:id="rId16"/>
    <p:sldId id="307" r:id="rId17"/>
    <p:sldId id="303" r:id="rId18"/>
    <p:sldId id="306" r:id="rId19"/>
    <p:sldId id="299" r:id="rId20"/>
    <p:sldId id="301" r:id="rId21"/>
    <p:sldId id="335" r:id="rId22"/>
    <p:sldId id="325" r:id="rId23"/>
    <p:sldId id="326" r:id="rId24"/>
    <p:sldId id="308" r:id="rId25"/>
    <p:sldId id="298" r:id="rId26"/>
    <p:sldId id="256" r:id="rId27"/>
    <p:sldId id="313" r:id="rId28"/>
    <p:sldId id="321" r:id="rId29"/>
    <p:sldId id="331" r:id="rId30"/>
    <p:sldId id="334" r:id="rId31"/>
    <p:sldId id="322" r:id="rId32"/>
    <p:sldId id="329" r:id="rId33"/>
    <p:sldId id="32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FDED6001-C691-E8D0-CEC6-65BE97AF3AC8}" name="Jones Capt Eric C US" initials="EJ" userId="S::Eric.Jones@usmcu.edu::0bd3c30d-fe9b-469e-b65b-d34551ebb4e7" providerId="AD"/>
  <p188:author id="{5E562DD7-647F-E7A3-D49D-3283AF78DB02}" name="White Capt Riley J US" initials="WU" userId="S::riley.white@usmcu.edu::2519d76e-f04a-4869-a0a4-f7ef11e99a0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C85C8-CDE8-4B05-BE0E-4617EAAD0C46}" v="1378" dt="2026-04-24T17:39:21.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vanagh Capt Jarrett M US" userId="S::jarrett.cavanagh@usmcu.edu::4b18df2c-68ce-4147-8a2d-2a7911a1016e" providerId="AD" clId="Web-{F7C2A343-A746-17B2-D5EE-AF35F3FE6E88}"/>
    <pc:docChg chg="delSld modSld">
      <pc:chgData name="Cavanagh Capt Jarrett M US" userId="S::jarrett.cavanagh@usmcu.edu::4b18df2c-68ce-4147-8a2d-2a7911a1016e" providerId="AD" clId="Web-{F7C2A343-A746-17B2-D5EE-AF35F3FE6E88}" dt="2026-04-21T16:03:31.264" v="489" actId="1076"/>
      <pc:docMkLst>
        <pc:docMk/>
      </pc:docMkLst>
      <pc:sldChg chg="addSp modSp">
        <pc:chgData name="Cavanagh Capt Jarrett M US" userId="S::jarrett.cavanagh@usmcu.edu::4b18df2c-68ce-4147-8a2d-2a7911a1016e" providerId="AD" clId="Web-{F7C2A343-A746-17B2-D5EE-AF35F3FE6E88}" dt="2026-04-21T16:03:31.264" v="489" actId="1076"/>
        <pc:sldMkLst>
          <pc:docMk/>
          <pc:sldMk cId="3411279108" sldId="257"/>
        </pc:sldMkLst>
        <pc:spChg chg="add mod">
          <ac:chgData name="Cavanagh Capt Jarrett M US" userId="S::jarrett.cavanagh@usmcu.edu::4b18df2c-68ce-4147-8a2d-2a7911a1016e" providerId="AD" clId="Web-{F7C2A343-A746-17B2-D5EE-AF35F3FE6E88}" dt="2026-04-21T16:03:31.264" v="489" actId="1076"/>
          <ac:spMkLst>
            <pc:docMk/>
            <pc:sldMk cId="3411279108" sldId="257"/>
            <ac:spMk id="4" creationId="{DC8B61EB-E4C2-C0AE-3B63-AC93EB51D4C5}"/>
          </ac:spMkLst>
        </pc:spChg>
        <pc:spChg chg="mod">
          <ac:chgData name="Cavanagh Capt Jarrett M US" userId="S::jarrett.cavanagh@usmcu.edu::4b18df2c-68ce-4147-8a2d-2a7911a1016e" providerId="AD" clId="Web-{F7C2A343-A746-17B2-D5EE-AF35F3FE6E88}" dt="2026-04-21T15:21:35.756" v="4" actId="1076"/>
          <ac:spMkLst>
            <pc:docMk/>
            <pc:sldMk cId="3411279108" sldId="257"/>
            <ac:spMk id="10" creationId="{56FF45B5-1518-44D2-ADEB-83A260CEBEE3}"/>
          </ac:spMkLst>
        </pc:spChg>
      </pc:sldChg>
      <pc:sldChg chg="del">
        <pc:chgData name="Cavanagh Capt Jarrett M US" userId="S::jarrett.cavanagh@usmcu.edu::4b18df2c-68ce-4147-8a2d-2a7911a1016e" providerId="AD" clId="Web-{F7C2A343-A746-17B2-D5EE-AF35F3FE6E88}" dt="2026-04-21T15:23:25.591" v="20"/>
        <pc:sldMkLst>
          <pc:docMk/>
          <pc:sldMk cId="0" sldId="281"/>
        </pc:sldMkLst>
      </pc:sldChg>
      <pc:sldChg chg="addSp delSp modSp addAnim delAnim modAnim">
        <pc:chgData name="Cavanagh Capt Jarrett M US" userId="S::jarrett.cavanagh@usmcu.edu::4b18df2c-68ce-4147-8a2d-2a7911a1016e" providerId="AD" clId="Web-{F7C2A343-A746-17B2-D5EE-AF35F3FE6E88}" dt="2026-04-21T15:49:36.277" v="364"/>
        <pc:sldMkLst>
          <pc:docMk/>
          <pc:sldMk cId="181916467" sldId="298"/>
        </pc:sldMkLst>
        <pc:spChg chg="add mod topLvl">
          <ac:chgData name="Cavanagh Capt Jarrett M US" userId="S::jarrett.cavanagh@usmcu.edu::4b18df2c-68ce-4147-8a2d-2a7911a1016e" providerId="AD" clId="Web-{F7C2A343-A746-17B2-D5EE-AF35F3FE6E88}" dt="2026-04-21T15:45:59.666" v="301" actId="1076"/>
          <ac:spMkLst>
            <pc:docMk/>
            <pc:sldMk cId="181916467" sldId="298"/>
            <ac:spMk id="10" creationId="{B2266347-C4F6-35CA-3494-99B8A6C6FA99}"/>
          </ac:spMkLst>
        </pc:spChg>
        <pc:spChg chg="add mod topLvl">
          <ac:chgData name="Cavanagh Capt Jarrett M US" userId="S::jarrett.cavanagh@usmcu.edu::4b18df2c-68ce-4147-8a2d-2a7911a1016e" providerId="AD" clId="Web-{F7C2A343-A746-17B2-D5EE-AF35F3FE6E88}" dt="2026-04-21T15:47:51.435" v="354" actId="1076"/>
          <ac:spMkLst>
            <pc:docMk/>
            <pc:sldMk cId="181916467" sldId="298"/>
            <ac:spMk id="11" creationId="{D04904AF-27ED-F929-88FA-53C2E9F7EA21}"/>
          </ac:spMkLst>
        </pc:spChg>
        <pc:spChg chg="add mod topLvl">
          <ac:chgData name="Cavanagh Capt Jarrett M US" userId="S::jarrett.cavanagh@usmcu.edu::4b18df2c-68ce-4147-8a2d-2a7911a1016e" providerId="AD" clId="Web-{F7C2A343-A746-17B2-D5EE-AF35F3FE6E88}" dt="2026-04-21T15:47:44.075" v="353" actId="1076"/>
          <ac:spMkLst>
            <pc:docMk/>
            <pc:sldMk cId="181916467" sldId="298"/>
            <ac:spMk id="12" creationId="{2CA6D84D-2DF3-5FC7-0319-37DA1A107E3C}"/>
          </ac:spMkLst>
        </pc:spChg>
        <pc:spChg chg="add mod">
          <ac:chgData name="Cavanagh Capt Jarrett M US" userId="S::jarrett.cavanagh@usmcu.edu::4b18df2c-68ce-4147-8a2d-2a7911a1016e" providerId="AD" clId="Web-{F7C2A343-A746-17B2-D5EE-AF35F3FE6E88}" dt="2026-04-21T15:43:28.629" v="268" actId="1076"/>
          <ac:spMkLst>
            <pc:docMk/>
            <pc:sldMk cId="181916467" sldId="298"/>
            <ac:spMk id="13" creationId="{5E781E76-01DB-FB00-78D3-267896E48D73}"/>
          </ac:spMkLst>
        </pc:spChg>
        <pc:spChg chg="add del mod ord">
          <ac:chgData name="Cavanagh Capt Jarrett M US" userId="S::jarrett.cavanagh@usmcu.edu::4b18df2c-68ce-4147-8a2d-2a7911a1016e" providerId="AD" clId="Web-{F7C2A343-A746-17B2-D5EE-AF35F3FE6E88}" dt="2026-04-21T15:47:58.091" v="355" actId="14100"/>
          <ac:spMkLst>
            <pc:docMk/>
            <pc:sldMk cId="181916467" sldId="298"/>
            <ac:spMk id="19" creationId="{CC2E46C9-4831-69AC-BC72-E9E00DA5CB72}"/>
          </ac:spMkLst>
        </pc:spChg>
        <pc:grpChg chg="add mod ord topLvl">
          <ac:chgData name="Cavanagh Capt Jarrett M US" userId="S::jarrett.cavanagh@usmcu.edu::4b18df2c-68ce-4147-8a2d-2a7911a1016e" providerId="AD" clId="Web-{F7C2A343-A746-17B2-D5EE-AF35F3FE6E88}" dt="2026-04-21T15:47:16.387" v="349"/>
          <ac:grpSpMkLst>
            <pc:docMk/>
            <pc:sldMk cId="181916467" sldId="298"/>
            <ac:grpSpMk id="17" creationId="{D660823B-E49F-1270-1C2D-3E8E10F89E43}"/>
          </ac:grpSpMkLst>
        </pc:grpChg>
        <pc:grpChg chg="add del mod">
          <ac:chgData name="Cavanagh Capt Jarrett M US" userId="S::jarrett.cavanagh@usmcu.edu::4b18df2c-68ce-4147-8a2d-2a7911a1016e" providerId="AD" clId="Web-{F7C2A343-A746-17B2-D5EE-AF35F3FE6E88}" dt="2026-04-21T15:44:45.616" v="284"/>
          <ac:grpSpMkLst>
            <pc:docMk/>
            <pc:sldMk cId="181916467" sldId="298"/>
            <ac:grpSpMk id="18" creationId="{CE9A934E-3CF4-A8EB-2F99-294638E6FC7E}"/>
          </ac:grpSpMkLst>
        </pc:grpChg>
        <pc:grpChg chg="add mod">
          <ac:chgData name="Cavanagh Capt Jarrett M US" userId="S::jarrett.cavanagh@usmcu.edu::4b18df2c-68ce-4147-8a2d-2a7911a1016e" providerId="AD" clId="Web-{F7C2A343-A746-17B2-D5EE-AF35F3FE6E88}" dt="2026-04-21T15:48:17.140" v="357" actId="1076"/>
          <ac:grpSpMkLst>
            <pc:docMk/>
            <pc:sldMk cId="181916467" sldId="298"/>
            <ac:grpSpMk id="20" creationId="{C2794C42-155F-EBD2-2443-40CD77F4EEF7}"/>
          </ac:grpSpMkLst>
        </pc:grpChg>
        <pc:cxnChg chg="add mod">
          <ac:chgData name="Cavanagh Capt Jarrett M US" userId="S::jarrett.cavanagh@usmcu.edu::4b18df2c-68ce-4147-8a2d-2a7911a1016e" providerId="AD" clId="Web-{F7C2A343-A746-17B2-D5EE-AF35F3FE6E88}" dt="2026-04-21T15:43:28.645" v="269" actId="1076"/>
          <ac:cxnSpMkLst>
            <pc:docMk/>
            <pc:sldMk cId="181916467" sldId="298"/>
            <ac:cxnSpMk id="14" creationId="{C3A915DF-9FBE-0F1A-2CDA-BB7C5D5669C2}"/>
          </ac:cxnSpMkLst>
        </pc:cxnChg>
        <pc:cxnChg chg="add mod">
          <ac:chgData name="Cavanagh Capt Jarrett M US" userId="S::jarrett.cavanagh@usmcu.edu::4b18df2c-68ce-4147-8a2d-2a7911a1016e" providerId="AD" clId="Web-{F7C2A343-A746-17B2-D5EE-AF35F3FE6E88}" dt="2026-04-21T15:43:28.676" v="270" actId="1076"/>
          <ac:cxnSpMkLst>
            <pc:docMk/>
            <pc:sldMk cId="181916467" sldId="298"/>
            <ac:cxnSpMk id="15" creationId="{4E5C14F6-B5C7-1C49-F88F-F72AB4DBFE33}"/>
          </ac:cxnSpMkLst>
        </pc:cxnChg>
        <pc:cxnChg chg="add mod">
          <ac:chgData name="Cavanagh Capt Jarrett M US" userId="S::jarrett.cavanagh@usmcu.edu::4b18df2c-68ce-4147-8a2d-2a7911a1016e" providerId="AD" clId="Web-{F7C2A343-A746-17B2-D5EE-AF35F3FE6E88}" dt="2026-04-21T15:43:28.692" v="271" actId="1076"/>
          <ac:cxnSpMkLst>
            <pc:docMk/>
            <pc:sldMk cId="181916467" sldId="298"/>
            <ac:cxnSpMk id="16" creationId="{80643313-006A-45AB-2FCF-F1609EC0C028}"/>
          </ac:cxnSpMkLst>
        </pc:cxnChg>
      </pc:sldChg>
      <pc:sldChg chg="modSp">
        <pc:chgData name="Cavanagh Capt Jarrett M US" userId="S::jarrett.cavanagh@usmcu.edu::4b18df2c-68ce-4147-8a2d-2a7911a1016e" providerId="AD" clId="Web-{F7C2A343-A746-17B2-D5EE-AF35F3FE6E88}" dt="2026-04-21T16:02:27.952" v="488" actId="14100"/>
        <pc:sldMkLst>
          <pc:docMk/>
          <pc:sldMk cId="3369144626" sldId="329"/>
        </pc:sldMkLst>
        <pc:spChg chg="mod">
          <ac:chgData name="Cavanagh Capt Jarrett M US" userId="S::jarrett.cavanagh@usmcu.edu::4b18df2c-68ce-4147-8a2d-2a7911a1016e" providerId="AD" clId="Web-{F7C2A343-A746-17B2-D5EE-AF35F3FE6E88}" dt="2026-04-21T16:02:27.952" v="488" actId="14100"/>
          <ac:spMkLst>
            <pc:docMk/>
            <pc:sldMk cId="3369144626" sldId="329"/>
            <ac:spMk id="3" creationId="{7890B132-A27E-79AE-35BC-E62E2957184C}"/>
          </ac:spMkLst>
        </pc:spChg>
      </pc:sldChg>
    </pc:docChg>
  </pc:docChgLst>
  <pc:docChgLst>
    <pc:chgData clId="Web-{F7C2A343-A746-17B2-D5EE-AF35F3FE6E88}"/>
    <pc:docChg chg="modSld">
      <pc:chgData name="" userId="" providerId="" clId="Web-{F7C2A343-A746-17B2-D5EE-AF35F3FE6E88}" dt="2026-04-21T15:20:43.033" v="4" actId="14100"/>
      <pc:docMkLst>
        <pc:docMk/>
      </pc:docMkLst>
      <pc:sldChg chg="modSp">
        <pc:chgData name="" userId="" providerId="" clId="Web-{F7C2A343-A746-17B2-D5EE-AF35F3FE6E88}" dt="2026-04-21T15:20:43.033" v="4" actId="14100"/>
        <pc:sldMkLst>
          <pc:docMk/>
          <pc:sldMk cId="3411279108" sldId="257"/>
        </pc:sldMkLst>
        <pc:spChg chg="mod">
          <ac:chgData name="" userId="" providerId="" clId="Web-{F7C2A343-A746-17B2-D5EE-AF35F3FE6E88}" dt="2026-04-21T15:20:26.876" v="3" actId="1076"/>
          <ac:spMkLst>
            <pc:docMk/>
            <pc:sldMk cId="3411279108" sldId="257"/>
            <ac:spMk id="3" creationId="{D58A2226-618D-A78E-7DB3-8721827A5CB1}"/>
          </ac:spMkLst>
        </pc:spChg>
        <pc:spChg chg="mod">
          <ac:chgData name="" userId="" providerId="" clId="Web-{F7C2A343-A746-17B2-D5EE-AF35F3FE6E88}" dt="2026-04-21T15:20:43.033" v="4" actId="14100"/>
          <ac:spMkLst>
            <pc:docMk/>
            <pc:sldMk cId="3411279108" sldId="257"/>
            <ac:spMk id="10" creationId="{56FF45B5-1518-44D2-ADEB-83A260CEBEE3}"/>
          </ac:spMkLst>
        </pc:spChg>
      </pc:sldChg>
    </pc:docChg>
  </pc:docChgLst>
  <pc:docChgLst>
    <pc:chgData name="Cavanagh Capt Jarrett M US" userId="S::jarrett.cavanagh@usmcu.edu::4b18df2c-68ce-4147-8a2d-2a7911a1016e" providerId="AD" clId="Web-{7B253189-C689-4E10-54A3-3E5EBE8490D7}"/>
    <pc:docChg chg="mod addSld delSld modSld sldOrd addMainMaster">
      <pc:chgData name="Cavanagh Capt Jarrett M US" userId="S::jarrett.cavanagh@usmcu.edu::4b18df2c-68ce-4147-8a2d-2a7911a1016e" providerId="AD" clId="Web-{7B253189-C689-4E10-54A3-3E5EBE8490D7}" dt="2026-04-19T19:54:10.259" v="279" actId="20577"/>
      <pc:docMkLst>
        <pc:docMk/>
      </pc:docMkLst>
      <pc:sldChg chg="delSp modSp add">
        <pc:chgData name="Cavanagh Capt Jarrett M US" userId="S::jarrett.cavanagh@usmcu.edu::4b18df2c-68ce-4147-8a2d-2a7911a1016e" providerId="AD" clId="Web-{7B253189-C689-4E10-54A3-3E5EBE8490D7}" dt="2026-04-19T19:42:08.620" v="178" actId="20577"/>
        <pc:sldMkLst>
          <pc:docMk/>
          <pc:sldMk cId="0" sldId="256"/>
        </pc:sldMkLst>
        <pc:spChg chg="mod">
          <ac:chgData name="Cavanagh Capt Jarrett M US" userId="S::jarrett.cavanagh@usmcu.edu::4b18df2c-68ce-4147-8a2d-2a7911a1016e" providerId="AD" clId="Web-{7B253189-C689-4E10-54A3-3E5EBE8490D7}" dt="2026-04-19T19:42:08.620" v="178" actId="20577"/>
          <ac:spMkLst>
            <pc:docMk/>
            <pc:sldMk cId="0" sldId="256"/>
            <ac:spMk id="170" creationId="{00000000-0000-0000-0000-000000000000}"/>
          </ac:spMkLst>
        </pc:spChg>
      </pc:sldChg>
      <pc:sldChg chg="modSp add">
        <pc:chgData name="Cavanagh Capt Jarrett M US" userId="S::jarrett.cavanagh@usmcu.edu::4b18df2c-68ce-4147-8a2d-2a7911a1016e" providerId="AD" clId="Web-{7B253189-C689-4E10-54A3-3E5EBE8490D7}" dt="2026-04-19T19:43:54.872" v="199" actId="14100"/>
        <pc:sldMkLst>
          <pc:docMk/>
          <pc:sldMk cId="3411279108" sldId="257"/>
        </pc:sldMkLst>
      </pc:sldChg>
      <pc:sldChg chg="delSp modSp add del">
        <pc:chgData name="Cavanagh Capt Jarrett M US" userId="S::jarrett.cavanagh@usmcu.edu::4b18df2c-68ce-4147-8a2d-2a7911a1016e" providerId="AD" clId="Web-{7B253189-C689-4E10-54A3-3E5EBE8490D7}" dt="2026-04-19T19:46:41.204" v="203" actId="20577"/>
        <pc:sldMkLst>
          <pc:docMk/>
          <pc:sldMk cId="3266195073" sldId="282"/>
        </pc:sldMkLst>
        <pc:spChg chg="mod">
          <ac:chgData name="Cavanagh Capt Jarrett M US" userId="S::jarrett.cavanagh@usmcu.edu::4b18df2c-68ce-4147-8a2d-2a7911a1016e" providerId="AD" clId="Web-{7B253189-C689-4E10-54A3-3E5EBE8490D7}" dt="2026-04-19T19:46:41.204" v="203" actId="20577"/>
          <ac:spMkLst>
            <pc:docMk/>
            <pc:sldMk cId="3266195073" sldId="282"/>
            <ac:spMk id="3" creationId="{53E1C98C-4640-A68C-38EC-8913F99C5491}"/>
          </ac:spMkLst>
        </pc:spChg>
      </pc:sldChg>
      <pc:sldChg chg="add del">
        <pc:chgData name="Cavanagh Capt Jarrett M US" userId="S::jarrett.cavanagh@usmcu.edu::4b18df2c-68ce-4147-8a2d-2a7911a1016e" providerId="AD" clId="Web-{7B253189-C689-4E10-54A3-3E5EBE8490D7}" dt="2026-04-19T19:27:19.007" v="29"/>
        <pc:sldMkLst>
          <pc:docMk/>
          <pc:sldMk cId="675716422" sldId="287"/>
        </pc:sldMkLst>
      </pc:sldChg>
      <pc:sldChg chg="add del">
        <pc:chgData name="Cavanagh Capt Jarrett M US" userId="S::jarrett.cavanagh@usmcu.edu::4b18df2c-68ce-4147-8a2d-2a7911a1016e" providerId="AD" clId="Web-{7B253189-C689-4E10-54A3-3E5EBE8490D7}" dt="2026-04-19T19:27:19.241" v="33"/>
        <pc:sldMkLst>
          <pc:docMk/>
          <pc:sldMk cId="2428373243" sldId="290"/>
        </pc:sldMkLst>
      </pc:sldChg>
      <pc:sldChg chg="add del">
        <pc:chgData name="Cavanagh Capt Jarrett M US" userId="S::jarrett.cavanagh@usmcu.edu::4b18df2c-68ce-4147-8a2d-2a7911a1016e" providerId="AD" clId="Web-{7B253189-C689-4E10-54A3-3E5EBE8490D7}" dt="2026-04-19T19:27:19.444" v="35"/>
        <pc:sldMkLst>
          <pc:docMk/>
          <pc:sldMk cId="3943040930" sldId="291"/>
        </pc:sldMkLst>
      </pc:sldChg>
      <pc:sldChg chg="add del">
        <pc:chgData name="Cavanagh Capt Jarrett M US" userId="S::jarrett.cavanagh@usmcu.edu::4b18df2c-68ce-4147-8a2d-2a7911a1016e" providerId="AD" clId="Web-{7B253189-C689-4E10-54A3-3E5EBE8490D7}" dt="2026-04-19T19:27:19.335" v="34"/>
        <pc:sldMkLst>
          <pc:docMk/>
          <pc:sldMk cId="3302021655" sldId="292"/>
        </pc:sldMkLst>
      </pc:sldChg>
      <pc:sldChg chg="add del">
        <pc:chgData name="Cavanagh Capt Jarrett M US" userId="S::jarrett.cavanagh@usmcu.edu::4b18df2c-68ce-4147-8a2d-2a7911a1016e" providerId="AD" clId="Web-{7B253189-C689-4E10-54A3-3E5EBE8490D7}" dt="2026-04-19T19:27:19.663" v="37"/>
        <pc:sldMkLst>
          <pc:docMk/>
          <pc:sldMk cId="3260454393" sldId="293"/>
        </pc:sldMkLst>
      </pc:sldChg>
      <pc:sldChg chg="add del">
        <pc:chgData name="Cavanagh Capt Jarrett M US" userId="S::jarrett.cavanagh@usmcu.edu::4b18df2c-68ce-4147-8a2d-2a7911a1016e" providerId="AD" clId="Web-{7B253189-C689-4E10-54A3-3E5EBE8490D7}" dt="2026-04-19T19:27:19.554" v="36"/>
        <pc:sldMkLst>
          <pc:docMk/>
          <pc:sldMk cId="129425030" sldId="294"/>
        </pc:sldMkLst>
      </pc:sldChg>
      <pc:sldChg chg="add del">
        <pc:chgData name="Cavanagh Capt Jarrett M US" userId="S::jarrett.cavanagh@usmcu.edu::4b18df2c-68ce-4147-8a2d-2a7911a1016e" providerId="AD" clId="Web-{7B253189-C689-4E10-54A3-3E5EBE8490D7}" dt="2026-04-19T19:27:19.772" v="38"/>
        <pc:sldMkLst>
          <pc:docMk/>
          <pc:sldMk cId="3510664011" sldId="295"/>
        </pc:sldMkLst>
      </pc:sldChg>
      <pc:sldChg chg="add del">
        <pc:chgData name="Cavanagh Capt Jarrett M US" userId="S::jarrett.cavanagh@usmcu.edu::4b18df2c-68ce-4147-8a2d-2a7911a1016e" providerId="AD" clId="Web-{7B253189-C689-4E10-54A3-3E5EBE8490D7}" dt="2026-04-19T19:27:19.882" v="39"/>
        <pc:sldMkLst>
          <pc:docMk/>
          <pc:sldMk cId="2338953795" sldId="296"/>
        </pc:sldMkLst>
      </pc:sldChg>
      <pc:sldChg chg="add del">
        <pc:chgData name="Cavanagh Capt Jarrett M US" userId="S::jarrett.cavanagh@usmcu.edu::4b18df2c-68ce-4147-8a2d-2a7911a1016e" providerId="AD" clId="Web-{7B253189-C689-4E10-54A3-3E5EBE8490D7}" dt="2026-04-19T19:27:20.632" v="47"/>
        <pc:sldMkLst>
          <pc:docMk/>
          <pc:sldMk cId="181916467" sldId="298"/>
        </pc:sldMkLst>
      </pc:sldChg>
      <pc:sldChg chg="add del">
        <pc:chgData name="Cavanagh Capt Jarrett M US" userId="S::jarrett.cavanagh@usmcu.edu::4b18df2c-68ce-4147-8a2d-2a7911a1016e" providerId="AD" clId="Web-{7B253189-C689-4E10-54A3-3E5EBE8490D7}" dt="2026-04-19T19:27:20.288" v="44"/>
        <pc:sldMkLst>
          <pc:docMk/>
          <pc:sldMk cId="440202968" sldId="299"/>
        </pc:sldMkLst>
      </pc:sldChg>
      <pc:sldChg chg="add del">
        <pc:chgData name="Cavanagh Capt Jarrett M US" userId="S::jarrett.cavanagh@usmcu.edu::4b18df2c-68ce-4147-8a2d-2a7911a1016e" providerId="AD" clId="Web-{7B253189-C689-4E10-54A3-3E5EBE8490D7}" dt="2026-04-19T19:27:19.960" v="40"/>
        <pc:sldMkLst>
          <pc:docMk/>
          <pc:sldMk cId="3891802808" sldId="300"/>
        </pc:sldMkLst>
      </pc:sldChg>
      <pc:sldChg chg="add del">
        <pc:chgData name="Cavanagh Capt Jarrett M US" userId="S::jarrett.cavanagh@usmcu.edu::4b18df2c-68ce-4147-8a2d-2a7911a1016e" providerId="AD" clId="Web-{7B253189-C689-4E10-54A3-3E5EBE8490D7}" dt="2026-04-19T19:27:20.413" v="45"/>
        <pc:sldMkLst>
          <pc:docMk/>
          <pc:sldMk cId="1397747404" sldId="301"/>
        </pc:sldMkLst>
      </pc:sldChg>
      <pc:sldChg chg="add del">
        <pc:chgData name="Cavanagh Capt Jarrett M US" userId="S::jarrett.cavanagh@usmcu.edu::4b18df2c-68ce-4147-8a2d-2a7911a1016e" providerId="AD" clId="Web-{7B253189-C689-4E10-54A3-3E5EBE8490D7}" dt="2026-04-19T19:27:20.147" v="42"/>
        <pc:sldMkLst>
          <pc:docMk/>
          <pc:sldMk cId="2321664074" sldId="303"/>
        </pc:sldMkLst>
      </pc:sldChg>
      <pc:sldChg chg="add del">
        <pc:chgData name="Cavanagh Capt Jarrett M US" userId="S::jarrett.cavanagh@usmcu.edu::4b18df2c-68ce-4147-8a2d-2a7911a1016e" providerId="AD" clId="Web-{7B253189-C689-4E10-54A3-3E5EBE8490D7}" dt="2026-04-19T19:27:19.147" v="32"/>
        <pc:sldMkLst>
          <pc:docMk/>
          <pc:sldMk cId="36919708" sldId="305"/>
        </pc:sldMkLst>
      </pc:sldChg>
      <pc:sldChg chg="add del">
        <pc:chgData name="Cavanagh Capt Jarrett M US" userId="S::jarrett.cavanagh@usmcu.edu::4b18df2c-68ce-4147-8a2d-2a7911a1016e" providerId="AD" clId="Web-{7B253189-C689-4E10-54A3-3E5EBE8490D7}" dt="2026-04-19T19:27:20.194" v="43"/>
        <pc:sldMkLst>
          <pc:docMk/>
          <pc:sldMk cId="1824199741" sldId="306"/>
        </pc:sldMkLst>
      </pc:sldChg>
      <pc:sldChg chg="add del">
        <pc:chgData name="Cavanagh Capt Jarrett M US" userId="S::jarrett.cavanagh@usmcu.edu::4b18df2c-68ce-4147-8a2d-2a7911a1016e" providerId="AD" clId="Web-{7B253189-C689-4E10-54A3-3E5EBE8490D7}" dt="2026-04-19T19:27:20.069" v="41"/>
        <pc:sldMkLst>
          <pc:docMk/>
          <pc:sldMk cId="1918686457" sldId="307"/>
        </pc:sldMkLst>
      </pc:sldChg>
      <pc:sldChg chg="add del">
        <pc:chgData name="Cavanagh Capt Jarrett M US" userId="S::jarrett.cavanagh@usmcu.edu::4b18df2c-68ce-4147-8a2d-2a7911a1016e" providerId="AD" clId="Web-{7B253189-C689-4E10-54A3-3E5EBE8490D7}" dt="2026-04-19T19:27:20.538" v="46"/>
        <pc:sldMkLst>
          <pc:docMk/>
          <pc:sldMk cId="1115511230" sldId="308"/>
        </pc:sldMkLst>
      </pc:sldChg>
      <pc:sldChg chg="add">
        <pc:chgData name="Cavanagh Capt Jarrett M US" userId="S::jarrett.cavanagh@usmcu.edu::4b18df2c-68ce-4147-8a2d-2a7911a1016e" providerId="AD" clId="Web-{7B253189-C689-4E10-54A3-3E5EBE8490D7}" dt="2026-04-19T19:29:00.711" v="57"/>
        <pc:sldMkLst>
          <pc:docMk/>
          <pc:sldMk cId="1279804190" sldId="313"/>
        </pc:sldMkLst>
      </pc:sldChg>
      <pc:sldChg chg="add del">
        <pc:chgData name="Cavanagh Capt Jarrett M US" userId="S::jarrett.cavanagh@usmcu.edu::4b18df2c-68ce-4147-8a2d-2a7911a1016e" providerId="AD" clId="Web-{7B253189-C689-4E10-54A3-3E5EBE8490D7}" dt="2026-04-19T19:35:36.033" v="93"/>
        <pc:sldMkLst>
          <pc:docMk/>
          <pc:sldMk cId="2096325464" sldId="321"/>
        </pc:sldMkLst>
      </pc:sldChg>
      <pc:sldChg chg="add del">
        <pc:chgData name="Cavanagh Capt Jarrett M US" userId="S::jarrett.cavanagh@usmcu.edu::4b18df2c-68ce-4147-8a2d-2a7911a1016e" providerId="AD" clId="Web-{7B253189-C689-4E10-54A3-3E5EBE8490D7}" dt="2026-04-19T19:35:36.189" v="94"/>
        <pc:sldMkLst>
          <pc:docMk/>
          <pc:sldMk cId="3491182653" sldId="322"/>
        </pc:sldMkLst>
      </pc:sldChg>
      <pc:sldChg chg="add del">
        <pc:chgData name="Cavanagh Capt Jarrett M US" userId="S::jarrett.cavanagh@usmcu.edu::4b18df2c-68ce-4147-8a2d-2a7911a1016e" providerId="AD" clId="Web-{7B253189-C689-4E10-54A3-3E5EBE8490D7}" dt="2026-04-19T19:35:36.251" v="95"/>
        <pc:sldMkLst>
          <pc:docMk/>
          <pc:sldMk cId="269229053" sldId="323"/>
        </pc:sldMkLst>
      </pc:sldChg>
      <pc:sldChg chg="add del">
        <pc:chgData name="Cavanagh Capt Jarrett M US" userId="S::jarrett.cavanagh@usmcu.edu::4b18df2c-68ce-4147-8a2d-2a7911a1016e" providerId="AD" clId="Web-{7B253189-C689-4E10-54A3-3E5EBE8490D7}" dt="2026-04-19T19:35:36.392" v="97"/>
        <pc:sldMkLst>
          <pc:docMk/>
          <pc:sldMk cId="795989134" sldId="325"/>
        </pc:sldMkLst>
      </pc:sldChg>
      <pc:sldChg chg="add del">
        <pc:chgData name="Cavanagh Capt Jarrett M US" userId="S::jarrett.cavanagh@usmcu.edu::4b18df2c-68ce-4147-8a2d-2a7911a1016e" providerId="AD" clId="Web-{7B253189-C689-4E10-54A3-3E5EBE8490D7}" dt="2026-04-19T19:35:36.486" v="98"/>
        <pc:sldMkLst>
          <pc:docMk/>
          <pc:sldMk cId="2434054109" sldId="326"/>
        </pc:sldMkLst>
      </pc:sldChg>
      <pc:sldChg chg="add del">
        <pc:chgData name="Cavanagh Capt Jarrett M US" userId="S::jarrett.cavanagh@usmcu.edu::4b18df2c-68ce-4147-8a2d-2a7911a1016e" providerId="AD" clId="Web-{7B253189-C689-4E10-54A3-3E5EBE8490D7}" dt="2026-04-19T19:35:36.564" v="99"/>
        <pc:sldMkLst>
          <pc:docMk/>
          <pc:sldMk cId="2816189677" sldId="327"/>
        </pc:sldMkLst>
      </pc:sldChg>
      <pc:sldChg chg="delSp modSp add ord replId">
        <pc:chgData name="Cavanagh Capt Jarrett M US" userId="S::jarrett.cavanagh@usmcu.edu::4b18df2c-68ce-4147-8a2d-2a7911a1016e" providerId="AD" clId="Web-{7B253189-C689-4E10-54A3-3E5EBE8490D7}" dt="2026-04-19T19:43:22.574" v="187"/>
        <pc:sldMkLst>
          <pc:docMk/>
          <pc:sldMk cId="2596745708" sldId="328"/>
        </pc:sldMkLst>
        <pc:spChg chg="mod">
          <ac:chgData name="Cavanagh Capt Jarrett M US" userId="S::jarrett.cavanagh@usmcu.edu::4b18df2c-68ce-4147-8a2d-2a7911a1016e" providerId="AD" clId="Web-{7B253189-C689-4E10-54A3-3E5EBE8490D7}" dt="2026-04-19T19:43:13.434" v="185" actId="14100"/>
          <ac:spMkLst>
            <pc:docMk/>
            <pc:sldMk cId="2596745708" sldId="328"/>
            <ac:spMk id="170" creationId="{FA0E8B58-E7B4-9ED9-7754-CC7AC4D51D4D}"/>
          </ac:spMkLst>
        </pc:spChg>
      </pc:sldChg>
      <pc:sldChg chg="modSp new">
        <pc:chgData name="Cavanagh Capt Jarrett M US" userId="S::jarrett.cavanagh@usmcu.edu::4b18df2c-68ce-4147-8a2d-2a7911a1016e" providerId="AD" clId="Web-{7B253189-C689-4E10-54A3-3E5EBE8490D7}" dt="2026-04-19T19:54:10.259" v="279" actId="20577"/>
        <pc:sldMkLst>
          <pc:docMk/>
          <pc:sldMk cId="3369144626" sldId="329"/>
        </pc:sldMkLst>
        <pc:spChg chg="mod">
          <ac:chgData name="Cavanagh Capt Jarrett M US" userId="S::jarrett.cavanagh@usmcu.edu::4b18df2c-68ce-4147-8a2d-2a7911a1016e" providerId="AD" clId="Web-{7B253189-C689-4E10-54A3-3E5EBE8490D7}" dt="2026-04-19T19:51:56.630" v="210" actId="20577"/>
          <ac:spMkLst>
            <pc:docMk/>
            <pc:sldMk cId="3369144626" sldId="329"/>
            <ac:spMk id="2" creationId="{21D7CBAF-25DD-DEDD-6DBC-A77651646B84}"/>
          </ac:spMkLst>
        </pc:spChg>
        <pc:spChg chg="mod">
          <ac:chgData name="Cavanagh Capt Jarrett M US" userId="S::jarrett.cavanagh@usmcu.edu::4b18df2c-68ce-4147-8a2d-2a7911a1016e" providerId="AD" clId="Web-{7B253189-C689-4E10-54A3-3E5EBE8490D7}" dt="2026-04-19T19:54:10.259" v="279" actId="20577"/>
          <ac:spMkLst>
            <pc:docMk/>
            <pc:sldMk cId="3369144626" sldId="329"/>
            <ac:spMk id="3" creationId="{7890B132-A27E-79AE-35BC-E62E2957184C}"/>
          </ac:spMkLst>
        </pc:spChg>
      </pc:sldChg>
      <pc:sldMasterChg chg="add addSldLayout">
        <pc:chgData name="Cavanagh Capt Jarrett M US" userId="S::jarrett.cavanagh@usmcu.edu::4b18df2c-68ce-4147-8a2d-2a7911a1016e" providerId="AD" clId="Web-{7B253189-C689-4E10-54A3-3E5EBE8490D7}" dt="2026-04-19T19:27:18.804" v="26"/>
        <pc:sldMasterMkLst>
          <pc:docMk/>
          <pc:sldMasterMk cId="0" sldId="2147483648"/>
        </pc:sldMasterMkLst>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49"/>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1"/>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2"/>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3"/>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4"/>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5"/>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6"/>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7"/>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8"/>
          </pc:sldLayoutMkLst>
        </pc:sldLayoutChg>
        <pc:sldLayoutChg chg="add">
          <pc:chgData name="Cavanagh Capt Jarrett M US" userId="S::jarrett.cavanagh@usmcu.edu::4b18df2c-68ce-4147-8a2d-2a7911a1016e" providerId="AD" clId="Web-{7B253189-C689-4E10-54A3-3E5EBE8490D7}" dt="2026-04-19T19:27:18.804" v="26"/>
          <pc:sldLayoutMkLst>
            <pc:docMk/>
            <pc:sldMasterMk cId="0" sldId="2147483648"/>
            <pc:sldLayoutMk cId="0" sldId="2147483659"/>
          </pc:sldLayoutMkLst>
        </pc:sldLayoutChg>
      </pc:sldMasterChg>
    </pc:docChg>
  </pc:docChgLst>
  <pc:docChgLst>
    <pc:chgData clId="Web-{7B253189-C689-4E10-54A3-3E5EBE8490D7}"/>
    <pc:docChg chg="addSld">
      <pc:chgData name="" userId="" providerId="" clId="Web-{7B253189-C689-4E10-54A3-3E5EBE8490D7}" dt="2026-04-19T19:24:51.942" v="24"/>
      <pc:docMkLst>
        <pc:docMk/>
      </pc:docMkLst>
      <pc:sldChg chg="add">
        <pc:chgData name="" userId="" providerId="" clId="Web-{7B253189-C689-4E10-54A3-3E5EBE8490D7}" dt="2026-04-19T19:24:50.333" v="2"/>
        <pc:sldMkLst>
          <pc:docMk/>
          <pc:sldMk cId="3266195073" sldId="282"/>
        </pc:sldMkLst>
      </pc:sldChg>
      <pc:sldChg chg="add">
        <pc:chgData name="" userId="" providerId="" clId="Web-{7B253189-C689-4E10-54A3-3E5EBE8490D7}" dt="2026-04-19T19:24:50.364" v="3"/>
        <pc:sldMkLst>
          <pc:docMk/>
          <pc:sldMk cId="675716422" sldId="287"/>
        </pc:sldMkLst>
      </pc:sldChg>
      <pc:sldChg chg="add">
        <pc:chgData name="" userId="" providerId="" clId="Web-{7B253189-C689-4E10-54A3-3E5EBE8490D7}" dt="2026-04-19T19:24:50.551" v="7"/>
        <pc:sldMkLst>
          <pc:docMk/>
          <pc:sldMk cId="2428373243" sldId="290"/>
        </pc:sldMkLst>
      </pc:sldChg>
      <pc:sldChg chg="add">
        <pc:chgData name="" userId="" providerId="" clId="Web-{7B253189-C689-4E10-54A3-3E5EBE8490D7}" dt="2026-04-19T19:24:50.739" v="9"/>
        <pc:sldMkLst>
          <pc:docMk/>
          <pc:sldMk cId="3943040930" sldId="291"/>
        </pc:sldMkLst>
      </pc:sldChg>
      <pc:sldChg chg="add">
        <pc:chgData name="" userId="" providerId="" clId="Web-{7B253189-C689-4E10-54A3-3E5EBE8490D7}" dt="2026-04-19T19:24:50.645" v="8"/>
        <pc:sldMkLst>
          <pc:docMk/>
          <pc:sldMk cId="3302021655" sldId="292"/>
        </pc:sldMkLst>
      </pc:sldChg>
      <pc:sldChg chg="add">
        <pc:chgData name="" userId="" providerId="" clId="Web-{7B253189-C689-4E10-54A3-3E5EBE8490D7}" dt="2026-04-19T19:24:50.989" v="11"/>
        <pc:sldMkLst>
          <pc:docMk/>
          <pc:sldMk cId="3260454393" sldId="293"/>
        </pc:sldMkLst>
      </pc:sldChg>
      <pc:sldChg chg="add">
        <pc:chgData name="" userId="" providerId="" clId="Web-{7B253189-C689-4E10-54A3-3E5EBE8490D7}" dt="2026-04-19T19:24:50.864" v="10"/>
        <pc:sldMkLst>
          <pc:docMk/>
          <pc:sldMk cId="129425030" sldId="294"/>
        </pc:sldMkLst>
      </pc:sldChg>
      <pc:sldChg chg="add">
        <pc:chgData name="" userId="" providerId="" clId="Web-{7B253189-C689-4E10-54A3-3E5EBE8490D7}" dt="2026-04-19T19:24:51.114" v="12"/>
        <pc:sldMkLst>
          <pc:docMk/>
          <pc:sldMk cId="3510664011" sldId="295"/>
        </pc:sldMkLst>
      </pc:sldChg>
      <pc:sldChg chg="add">
        <pc:chgData name="" userId="" providerId="" clId="Web-{7B253189-C689-4E10-54A3-3E5EBE8490D7}" dt="2026-04-19T19:24:51.270" v="13"/>
        <pc:sldMkLst>
          <pc:docMk/>
          <pc:sldMk cId="2338953795" sldId="296"/>
        </pc:sldMkLst>
      </pc:sldChg>
      <pc:sldChg chg="add">
        <pc:chgData name="" userId="" providerId="" clId="Web-{7B253189-C689-4E10-54A3-3E5EBE8490D7}" dt="2026-04-19T19:24:51.864" v="21"/>
        <pc:sldMkLst>
          <pc:docMk/>
          <pc:sldMk cId="181916467" sldId="298"/>
        </pc:sldMkLst>
      </pc:sldChg>
      <pc:sldChg chg="add">
        <pc:chgData name="" userId="" providerId="" clId="Web-{7B253189-C689-4E10-54A3-3E5EBE8490D7}" dt="2026-04-19T19:24:51.552" v="18"/>
        <pc:sldMkLst>
          <pc:docMk/>
          <pc:sldMk cId="440202968" sldId="299"/>
        </pc:sldMkLst>
      </pc:sldChg>
      <pc:sldChg chg="add">
        <pc:chgData name="" userId="" providerId="" clId="Web-{7B253189-C689-4E10-54A3-3E5EBE8490D7}" dt="2026-04-19T19:24:51.348" v="14"/>
        <pc:sldMkLst>
          <pc:docMk/>
          <pc:sldMk cId="3891802808" sldId="300"/>
        </pc:sldMkLst>
      </pc:sldChg>
      <pc:sldChg chg="add">
        <pc:chgData name="" userId="" providerId="" clId="Web-{7B253189-C689-4E10-54A3-3E5EBE8490D7}" dt="2026-04-19T19:24:51.630" v="19"/>
        <pc:sldMkLst>
          <pc:docMk/>
          <pc:sldMk cId="1397747404" sldId="301"/>
        </pc:sldMkLst>
      </pc:sldChg>
      <pc:sldChg chg="add">
        <pc:chgData name="" userId="" providerId="" clId="Web-{7B253189-C689-4E10-54A3-3E5EBE8490D7}" dt="2026-04-19T19:24:51.458" v="16"/>
        <pc:sldMkLst>
          <pc:docMk/>
          <pc:sldMk cId="2321664074" sldId="303"/>
        </pc:sldMkLst>
      </pc:sldChg>
      <pc:sldChg chg="add">
        <pc:chgData name="" userId="" providerId="" clId="Web-{7B253189-C689-4E10-54A3-3E5EBE8490D7}" dt="2026-04-19T19:24:50.442" v="6"/>
        <pc:sldMkLst>
          <pc:docMk/>
          <pc:sldMk cId="36919708" sldId="305"/>
        </pc:sldMkLst>
      </pc:sldChg>
      <pc:sldChg chg="add">
        <pc:chgData name="" userId="" providerId="" clId="Web-{7B253189-C689-4E10-54A3-3E5EBE8490D7}" dt="2026-04-19T19:24:51.473" v="17"/>
        <pc:sldMkLst>
          <pc:docMk/>
          <pc:sldMk cId="1824199741" sldId="306"/>
        </pc:sldMkLst>
      </pc:sldChg>
      <pc:sldChg chg="add">
        <pc:chgData name="" userId="" providerId="" clId="Web-{7B253189-C689-4E10-54A3-3E5EBE8490D7}" dt="2026-04-19T19:24:51.427" v="15"/>
        <pc:sldMkLst>
          <pc:docMk/>
          <pc:sldMk cId="1918686457" sldId="307"/>
        </pc:sldMkLst>
      </pc:sldChg>
      <pc:sldChg chg="add">
        <pc:chgData name="" userId="" providerId="" clId="Web-{7B253189-C689-4E10-54A3-3E5EBE8490D7}" dt="2026-04-19T19:24:51.786" v="20"/>
        <pc:sldMkLst>
          <pc:docMk/>
          <pc:sldMk cId="1115511230" sldId="308"/>
        </pc:sldMkLst>
      </pc:sldChg>
    </pc:docChg>
  </pc:docChgLst>
  <pc:docChgLst>
    <pc:chgData name="Jones Capt Eric C US" userId="0bd3c30d-fe9b-469e-b65b-d34551ebb4e7" providerId="ADAL" clId="{E1FCA3BA-FFBD-499A-B600-F14A4182E02D}"/>
    <pc:docChg chg="undo custSel addSld delSld modSld">
      <pc:chgData name="Jones Capt Eric C US" userId="0bd3c30d-fe9b-469e-b65b-d34551ebb4e7" providerId="ADAL" clId="{E1FCA3BA-FFBD-499A-B600-F14A4182E02D}" dt="2026-04-24T17:39:21.856" v="1499" actId="1076"/>
      <pc:docMkLst>
        <pc:docMk/>
      </pc:docMkLst>
      <pc:sldChg chg="modSp mod">
        <pc:chgData name="Jones Capt Eric C US" userId="0bd3c30d-fe9b-469e-b65b-d34551ebb4e7" providerId="ADAL" clId="{E1FCA3BA-FFBD-499A-B600-F14A4182E02D}" dt="2026-04-21T18:43:16.780" v="836" actId="20577"/>
        <pc:sldMkLst>
          <pc:docMk/>
          <pc:sldMk cId="3411279108" sldId="257"/>
        </pc:sldMkLst>
        <pc:spChg chg="mod">
          <ac:chgData name="Jones Capt Eric C US" userId="0bd3c30d-fe9b-469e-b65b-d34551ebb4e7" providerId="ADAL" clId="{E1FCA3BA-FFBD-499A-B600-F14A4182E02D}" dt="2026-04-21T18:43:16.780" v="836" actId="20577"/>
          <ac:spMkLst>
            <pc:docMk/>
            <pc:sldMk cId="3411279108" sldId="257"/>
            <ac:spMk id="10" creationId="{56FF45B5-1518-44D2-ADEB-83A260CEBEE3}"/>
          </ac:spMkLst>
        </pc:spChg>
      </pc:sldChg>
      <pc:sldChg chg="delSp modSp mod">
        <pc:chgData name="Jones Capt Eric C US" userId="0bd3c30d-fe9b-469e-b65b-d34551ebb4e7" providerId="ADAL" clId="{E1FCA3BA-FFBD-499A-B600-F14A4182E02D}" dt="2026-04-21T18:46:12.342" v="837" actId="1076"/>
        <pc:sldMkLst>
          <pc:docMk/>
          <pc:sldMk cId="3266195073" sldId="282"/>
        </pc:sldMkLst>
        <pc:spChg chg="mod">
          <ac:chgData name="Jones Capt Eric C US" userId="0bd3c30d-fe9b-469e-b65b-d34551ebb4e7" providerId="ADAL" clId="{E1FCA3BA-FFBD-499A-B600-F14A4182E02D}" dt="2026-04-21T18:03:35.682" v="469" actId="20577"/>
          <ac:spMkLst>
            <pc:docMk/>
            <pc:sldMk cId="3266195073" sldId="282"/>
            <ac:spMk id="2" creationId="{E77172E4-3BFB-0D6D-E19A-4B9FBE2B68AA}"/>
          </ac:spMkLst>
        </pc:spChg>
        <pc:spChg chg="mod">
          <ac:chgData name="Jones Capt Eric C US" userId="0bd3c30d-fe9b-469e-b65b-d34551ebb4e7" providerId="ADAL" clId="{E1FCA3BA-FFBD-499A-B600-F14A4182E02D}" dt="2026-04-21T18:19:40.538" v="532" actId="14100"/>
          <ac:spMkLst>
            <pc:docMk/>
            <pc:sldMk cId="3266195073" sldId="282"/>
            <ac:spMk id="3" creationId="{53E1C98C-4640-A68C-38EC-8913F99C5491}"/>
          </ac:spMkLst>
        </pc:spChg>
        <pc:spChg chg="mod">
          <ac:chgData name="Jones Capt Eric C US" userId="0bd3c30d-fe9b-469e-b65b-d34551ebb4e7" providerId="ADAL" clId="{E1FCA3BA-FFBD-499A-B600-F14A4182E02D}" dt="2026-04-21T18:46:12.342" v="837" actId="1076"/>
          <ac:spMkLst>
            <pc:docMk/>
            <pc:sldMk cId="3266195073" sldId="282"/>
            <ac:spMk id="5" creationId="{8716B4B4-E159-C688-C895-9FB6DB1302CD}"/>
          </ac:spMkLst>
        </pc:spChg>
        <pc:spChg chg="mod">
          <ac:chgData name="Jones Capt Eric C US" userId="0bd3c30d-fe9b-469e-b65b-d34551ebb4e7" providerId="ADAL" clId="{E1FCA3BA-FFBD-499A-B600-F14A4182E02D}" dt="2026-04-21T18:19:47.692" v="537" actId="14100"/>
          <ac:spMkLst>
            <pc:docMk/>
            <pc:sldMk cId="3266195073" sldId="282"/>
            <ac:spMk id="14" creationId="{64DED59F-1F3B-E8A1-27BA-FC53397F7601}"/>
          </ac:spMkLst>
        </pc:spChg>
        <pc:spChg chg="mod">
          <ac:chgData name="Jones Capt Eric C US" userId="0bd3c30d-fe9b-469e-b65b-d34551ebb4e7" providerId="ADAL" clId="{E1FCA3BA-FFBD-499A-B600-F14A4182E02D}" dt="2026-04-21T18:19:33.043" v="525" actId="14100"/>
          <ac:spMkLst>
            <pc:docMk/>
            <pc:sldMk cId="3266195073" sldId="282"/>
            <ac:spMk id="15" creationId="{C2829A71-1949-CDDF-3D23-1795AB46CB48}"/>
          </ac:spMkLst>
        </pc:spChg>
        <pc:cxnChg chg="mod">
          <ac:chgData name="Jones Capt Eric C US" userId="0bd3c30d-fe9b-469e-b65b-d34551ebb4e7" providerId="ADAL" clId="{E1FCA3BA-FFBD-499A-B600-F14A4182E02D}" dt="2026-04-21T18:20:01.727" v="538" actId="14100"/>
          <ac:cxnSpMkLst>
            <pc:docMk/>
            <pc:sldMk cId="3266195073" sldId="282"/>
            <ac:cxnSpMk id="17" creationId="{F5FDDA45-3D8C-7E2B-EC54-D76FDCD7FAF6}"/>
          </ac:cxnSpMkLst>
        </pc:cxnChg>
        <pc:cxnChg chg="mod">
          <ac:chgData name="Jones Capt Eric C US" userId="0bd3c30d-fe9b-469e-b65b-d34551ebb4e7" providerId="ADAL" clId="{E1FCA3BA-FFBD-499A-B600-F14A4182E02D}" dt="2026-04-21T18:20:07.733" v="539" actId="14100"/>
          <ac:cxnSpMkLst>
            <pc:docMk/>
            <pc:sldMk cId="3266195073" sldId="282"/>
            <ac:cxnSpMk id="18" creationId="{AE39EE99-3A1E-91D4-E16E-303563D22E41}"/>
          </ac:cxnSpMkLst>
        </pc:cxnChg>
      </pc:sldChg>
      <pc:sldChg chg="modSp mod">
        <pc:chgData name="Jones Capt Eric C US" userId="0bd3c30d-fe9b-469e-b65b-d34551ebb4e7" providerId="ADAL" clId="{E1FCA3BA-FFBD-499A-B600-F14A4182E02D}" dt="2026-04-21T19:19:13.566" v="1097" actId="1076"/>
        <pc:sldMkLst>
          <pc:docMk/>
          <pc:sldMk cId="2428373243" sldId="290"/>
        </pc:sldMkLst>
        <pc:picChg chg="mod">
          <ac:chgData name="Jones Capt Eric C US" userId="0bd3c30d-fe9b-469e-b65b-d34551ebb4e7" providerId="ADAL" clId="{E1FCA3BA-FFBD-499A-B600-F14A4182E02D}" dt="2026-04-21T19:19:13.566" v="1097" actId="1076"/>
          <ac:picMkLst>
            <pc:docMk/>
            <pc:sldMk cId="2428373243" sldId="290"/>
            <ac:picMk id="4" creationId="{084B3361-5FEC-10B3-92F5-737F3C59155C}"/>
          </ac:picMkLst>
        </pc:picChg>
      </pc:sldChg>
      <pc:sldChg chg="addSp delSp modSp mod">
        <pc:chgData name="Jones Capt Eric C US" userId="0bd3c30d-fe9b-469e-b65b-d34551ebb4e7" providerId="ADAL" clId="{E1FCA3BA-FFBD-499A-B600-F14A4182E02D}" dt="2026-04-21T19:29:39.687" v="1399" actId="478"/>
        <pc:sldMkLst>
          <pc:docMk/>
          <pc:sldMk cId="3943040930" sldId="291"/>
        </pc:sldMkLst>
      </pc:sldChg>
      <pc:sldChg chg="delSp modSp mod delAnim">
        <pc:chgData name="Jones Capt Eric C US" userId="0bd3c30d-fe9b-469e-b65b-d34551ebb4e7" providerId="ADAL" clId="{E1FCA3BA-FFBD-499A-B600-F14A4182E02D}" dt="2026-04-21T19:19:50.585" v="1099" actId="1076"/>
        <pc:sldMkLst>
          <pc:docMk/>
          <pc:sldMk cId="3302021655" sldId="292"/>
        </pc:sldMkLst>
        <pc:picChg chg="mod">
          <ac:chgData name="Jones Capt Eric C US" userId="0bd3c30d-fe9b-469e-b65b-d34551ebb4e7" providerId="ADAL" clId="{E1FCA3BA-FFBD-499A-B600-F14A4182E02D}" dt="2026-04-21T19:19:50.585" v="1099" actId="1076"/>
          <ac:picMkLst>
            <pc:docMk/>
            <pc:sldMk cId="3302021655" sldId="292"/>
            <ac:picMk id="4" creationId="{64165CD9-B3ED-2781-6B19-7AE783B61EF4}"/>
          </ac:picMkLst>
        </pc:picChg>
      </pc:sldChg>
      <pc:sldChg chg="modSp mod">
        <pc:chgData name="Jones Capt Eric C US" userId="0bd3c30d-fe9b-469e-b65b-d34551ebb4e7" providerId="ADAL" clId="{E1FCA3BA-FFBD-499A-B600-F14A4182E02D}" dt="2026-04-21T18:50:48.213" v="842" actId="732"/>
        <pc:sldMkLst>
          <pc:docMk/>
          <pc:sldMk cId="3260454393" sldId="293"/>
        </pc:sldMkLst>
        <pc:picChg chg="mod modCrop">
          <ac:chgData name="Jones Capt Eric C US" userId="0bd3c30d-fe9b-469e-b65b-d34551ebb4e7" providerId="ADAL" clId="{E1FCA3BA-FFBD-499A-B600-F14A4182E02D}" dt="2026-04-21T18:50:48.213" v="842" actId="732"/>
          <ac:picMkLst>
            <pc:docMk/>
            <pc:sldMk cId="3260454393" sldId="293"/>
            <ac:picMk id="3" creationId="{4C00322B-29F8-E6A1-00AB-421C48365AA7}"/>
          </ac:picMkLst>
        </pc:picChg>
      </pc:sldChg>
      <pc:sldChg chg="delSp modSp mod delAnim">
        <pc:chgData name="Jones Capt Eric C US" userId="0bd3c30d-fe9b-469e-b65b-d34551ebb4e7" providerId="ADAL" clId="{E1FCA3BA-FFBD-499A-B600-F14A4182E02D}" dt="2026-04-21T19:35:25.385" v="1409" actId="478"/>
        <pc:sldMkLst>
          <pc:docMk/>
          <pc:sldMk cId="181916467" sldId="298"/>
        </pc:sldMkLst>
        <pc:spChg chg="mod">
          <ac:chgData name="Jones Capt Eric C US" userId="0bd3c30d-fe9b-469e-b65b-d34551ebb4e7" providerId="ADAL" clId="{E1FCA3BA-FFBD-499A-B600-F14A4182E02D}" dt="2026-04-21T19:35:22.288" v="1408" actId="20577"/>
          <ac:spMkLst>
            <pc:docMk/>
            <pc:sldMk cId="181916467" sldId="298"/>
            <ac:spMk id="7" creationId="{445D3FB3-D1AD-7DCC-CD4B-72A4CF8CB1FD}"/>
          </ac:spMkLst>
        </pc:spChg>
      </pc:sldChg>
      <pc:sldChg chg="delSp modSp mod">
        <pc:chgData name="Jones Capt Eric C US" userId="0bd3c30d-fe9b-469e-b65b-d34551ebb4e7" providerId="ADAL" clId="{E1FCA3BA-FFBD-499A-B600-F14A4182E02D}" dt="2026-04-21T18:35:36.951" v="819" actId="478"/>
        <pc:sldMkLst>
          <pc:docMk/>
          <pc:sldMk cId="440202968" sldId="299"/>
        </pc:sldMkLst>
      </pc:sldChg>
      <pc:sldChg chg="modSp mod">
        <pc:chgData name="Jones Capt Eric C US" userId="0bd3c30d-fe9b-469e-b65b-d34551ebb4e7" providerId="ADAL" clId="{E1FCA3BA-FFBD-499A-B600-F14A4182E02D}" dt="2026-04-21T17:08:26.786" v="118" actId="1076"/>
        <pc:sldMkLst>
          <pc:docMk/>
          <pc:sldMk cId="1918686457" sldId="307"/>
        </pc:sldMkLst>
        <pc:spChg chg="mod">
          <ac:chgData name="Jones Capt Eric C US" userId="0bd3c30d-fe9b-469e-b65b-d34551ebb4e7" providerId="ADAL" clId="{E1FCA3BA-FFBD-499A-B600-F14A4182E02D}" dt="2026-04-21T17:08:26.786" v="118" actId="1076"/>
          <ac:spMkLst>
            <pc:docMk/>
            <pc:sldMk cId="1918686457" sldId="307"/>
            <ac:spMk id="6" creationId="{1BF2351F-7984-3579-8DE1-83E1468D6C4A}"/>
          </ac:spMkLst>
        </pc:spChg>
      </pc:sldChg>
      <pc:sldChg chg="addSp delSp modSp mod modAnim">
        <pc:chgData name="Jones Capt Eric C US" userId="0bd3c30d-fe9b-469e-b65b-d34551ebb4e7" providerId="ADAL" clId="{E1FCA3BA-FFBD-499A-B600-F14A4182E02D}" dt="2026-04-21T19:47:54.916" v="1467" actId="1076"/>
        <pc:sldMkLst>
          <pc:docMk/>
          <pc:sldMk cId="1115511230" sldId="308"/>
        </pc:sldMkLst>
        <pc:spChg chg="add mod">
          <ac:chgData name="Jones Capt Eric C US" userId="0bd3c30d-fe9b-469e-b65b-d34551ebb4e7" providerId="ADAL" clId="{E1FCA3BA-FFBD-499A-B600-F14A4182E02D}" dt="2026-04-21T19:47:31.202" v="1464"/>
          <ac:spMkLst>
            <pc:docMk/>
            <pc:sldMk cId="1115511230" sldId="308"/>
            <ac:spMk id="7" creationId="{9A2548B6-20A1-1B1D-6729-7533782A6D70}"/>
          </ac:spMkLst>
        </pc:spChg>
        <pc:picChg chg="mod">
          <ac:chgData name="Jones Capt Eric C US" userId="0bd3c30d-fe9b-469e-b65b-d34551ebb4e7" providerId="ADAL" clId="{E1FCA3BA-FFBD-499A-B600-F14A4182E02D}" dt="2026-04-21T19:47:54.916" v="1467" actId="1076"/>
          <ac:picMkLst>
            <pc:docMk/>
            <pc:sldMk cId="1115511230" sldId="308"/>
            <ac:picMk id="1030" creationId="{192FF8B5-1844-BFE6-183E-153DA3E59EA7}"/>
          </ac:picMkLst>
        </pc:picChg>
        <pc:picChg chg="mod">
          <ac:chgData name="Jones Capt Eric C US" userId="0bd3c30d-fe9b-469e-b65b-d34551ebb4e7" providerId="ADAL" clId="{E1FCA3BA-FFBD-499A-B600-F14A4182E02D}" dt="2026-04-21T19:47:47.360" v="1466" actId="14100"/>
          <ac:picMkLst>
            <pc:docMk/>
            <pc:sldMk cId="1115511230" sldId="308"/>
            <ac:picMk id="1034" creationId="{9CFED884-7302-0B2C-0E9F-2CBE27BD96E4}"/>
          </ac:picMkLst>
        </pc:picChg>
      </pc:sldChg>
      <pc:sldChg chg="modSp mod">
        <pc:chgData name="Jones Capt Eric C US" userId="0bd3c30d-fe9b-469e-b65b-d34551ebb4e7" providerId="ADAL" clId="{E1FCA3BA-FFBD-499A-B600-F14A4182E02D}" dt="2026-04-21T19:07:34.030" v="898" actId="14100"/>
        <pc:sldMkLst>
          <pc:docMk/>
          <pc:sldMk cId="1279804190" sldId="313"/>
        </pc:sldMkLst>
        <pc:spChg chg="mod">
          <ac:chgData name="Jones Capt Eric C US" userId="0bd3c30d-fe9b-469e-b65b-d34551ebb4e7" providerId="ADAL" clId="{E1FCA3BA-FFBD-499A-B600-F14A4182E02D}" dt="2026-04-21T18:56:38.524" v="851" actId="115"/>
          <ac:spMkLst>
            <pc:docMk/>
            <pc:sldMk cId="1279804190" sldId="313"/>
            <ac:spMk id="3" creationId="{D02045DA-4F95-4317-2FF6-68861CAC02F5}"/>
          </ac:spMkLst>
        </pc:spChg>
        <pc:spChg chg="mod">
          <ac:chgData name="Jones Capt Eric C US" userId="0bd3c30d-fe9b-469e-b65b-d34551ebb4e7" providerId="ADAL" clId="{E1FCA3BA-FFBD-499A-B600-F14A4182E02D}" dt="2026-04-21T19:06:38.053" v="888" actId="14100"/>
          <ac:spMkLst>
            <pc:docMk/>
            <pc:sldMk cId="1279804190" sldId="313"/>
            <ac:spMk id="5" creationId="{199EA99A-731C-A400-0D66-E1C8367036F3}"/>
          </ac:spMkLst>
        </pc:spChg>
        <pc:spChg chg="mod">
          <ac:chgData name="Jones Capt Eric C US" userId="0bd3c30d-fe9b-469e-b65b-d34551ebb4e7" providerId="ADAL" clId="{E1FCA3BA-FFBD-499A-B600-F14A4182E02D}" dt="2026-04-21T19:07:18.277" v="895" actId="14100"/>
          <ac:spMkLst>
            <pc:docMk/>
            <pc:sldMk cId="1279804190" sldId="313"/>
            <ac:spMk id="6" creationId="{D9A3654A-50AD-C894-4C11-4D936E3E8045}"/>
          </ac:spMkLst>
        </pc:spChg>
        <pc:spChg chg="mod">
          <ac:chgData name="Jones Capt Eric C US" userId="0bd3c30d-fe9b-469e-b65b-d34551ebb4e7" providerId="ADAL" clId="{E1FCA3BA-FFBD-499A-B600-F14A4182E02D}" dt="2026-04-21T19:07:08.467" v="893" actId="14100"/>
          <ac:spMkLst>
            <pc:docMk/>
            <pc:sldMk cId="1279804190" sldId="313"/>
            <ac:spMk id="7" creationId="{501D1924-D404-E56E-3402-0EEAEA5EC258}"/>
          </ac:spMkLst>
        </pc:spChg>
        <pc:spChg chg="mod">
          <ac:chgData name="Jones Capt Eric C US" userId="0bd3c30d-fe9b-469e-b65b-d34551ebb4e7" providerId="ADAL" clId="{E1FCA3BA-FFBD-499A-B600-F14A4182E02D}" dt="2026-04-21T19:07:27.088" v="897" actId="14100"/>
          <ac:spMkLst>
            <pc:docMk/>
            <pc:sldMk cId="1279804190" sldId="313"/>
            <ac:spMk id="9" creationId="{CD5EAAEE-5D20-B01D-6E58-C2C9E0782301}"/>
          </ac:spMkLst>
        </pc:spChg>
        <pc:spChg chg="mod">
          <ac:chgData name="Jones Capt Eric C US" userId="0bd3c30d-fe9b-469e-b65b-d34551ebb4e7" providerId="ADAL" clId="{E1FCA3BA-FFBD-499A-B600-F14A4182E02D}" dt="2026-04-21T19:07:34.030" v="898" actId="14100"/>
          <ac:spMkLst>
            <pc:docMk/>
            <pc:sldMk cId="1279804190" sldId="313"/>
            <ac:spMk id="10" creationId="{5371B077-3713-E4C3-F335-46E1A1AF4DBD}"/>
          </ac:spMkLst>
        </pc:spChg>
        <pc:grpChg chg="mod">
          <ac:chgData name="Jones Capt Eric C US" userId="0bd3c30d-fe9b-469e-b65b-d34551ebb4e7" providerId="ADAL" clId="{E1FCA3BA-FFBD-499A-B600-F14A4182E02D}" dt="2026-04-21T18:01:46.089" v="445" actId="1076"/>
          <ac:grpSpMkLst>
            <pc:docMk/>
            <pc:sldMk cId="1279804190" sldId="313"/>
            <ac:grpSpMk id="11" creationId="{C1063955-68EA-096D-D7AC-184F86F53D1C}"/>
          </ac:grpSpMkLst>
        </pc:grpChg>
        <pc:grpChg chg="mod">
          <ac:chgData name="Jones Capt Eric C US" userId="0bd3c30d-fe9b-469e-b65b-d34551ebb4e7" providerId="ADAL" clId="{E1FCA3BA-FFBD-499A-B600-F14A4182E02D}" dt="2026-04-21T18:01:46.089" v="445" actId="1076"/>
          <ac:grpSpMkLst>
            <pc:docMk/>
            <pc:sldMk cId="1279804190" sldId="313"/>
            <ac:grpSpMk id="12" creationId="{A622E726-CE08-0EC3-8760-3357B3A4500A}"/>
          </ac:grpSpMkLst>
        </pc:grpChg>
        <pc:picChg chg="mod">
          <ac:chgData name="Jones Capt Eric C US" userId="0bd3c30d-fe9b-469e-b65b-d34551ebb4e7" providerId="ADAL" clId="{E1FCA3BA-FFBD-499A-B600-F14A4182E02D}" dt="2026-04-21T18:01:46.089" v="445" actId="1076"/>
          <ac:picMkLst>
            <pc:docMk/>
            <pc:sldMk cId="1279804190" sldId="313"/>
            <ac:picMk id="1028" creationId="{375CEC7C-0D2B-3047-A8B2-FFE218AEEBC9}"/>
          </ac:picMkLst>
        </pc:picChg>
      </pc:sldChg>
      <pc:sldChg chg="addSp delSp modSp mod modNotesTx">
        <pc:chgData name="Jones Capt Eric C US" userId="0bd3c30d-fe9b-469e-b65b-d34551ebb4e7" providerId="ADAL" clId="{E1FCA3BA-FFBD-499A-B600-F14A4182E02D}" dt="2026-04-21T19:37:22.176" v="1456" actId="20577"/>
        <pc:sldMkLst>
          <pc:docMk/>
          <pc:sldMk cId="2096325464" sldId="321"/>
        </pc:sldMkLst>
        <pc:spChg chg="add mod">
          <ac:chgData name="Jones Capt Eric C US" userId="0bd3c30d-fe9b-469e-b65b-d34551ebb4e7" providerId="ADAL" clId="{E1FCA3BA-FFBD-499A-B600-F14A4182E02D}" dt="2026-04-21T19:24:00.857" v="1355" actId="14100"/>
          <ac:spMkLst>
            <pc:docMk/>
            <pc:sldMk cId="2096325464" sldId="321"/>
            <ac:spMk id="6" creationId="{71DE5B68-B783-F431-CEEB-356C88D6F7E4}"/>
          </ac:spMkLst>
        </pc:spChg>
      </pc:sldChg>
      <pc:sldChg chg="addSp delSp modSp mod">
        <pc:chgData name="Jones Capt Eric C US" userId="0bd3c30d-fe9b-469e-b65b-d34551ebb4e7" providerId="ADAL" clId="{E1FCA3BA-FFBD-499A-B600-F14A4182E02D}" dt="2026-04-21T18:55:12.787" v="849" actId="1076"/>
        <pc:sldMkLst>
          <pc:docMk/>
          <pc:sldMk cId="1842534449" sldId="326"/>
        </pc:sldMkLst>
        <pc:picChg chg="add mod">
          <ac:chgData name="Jones Capt Eric C US" userId="0bd3c30d-fe9b-469e-b65b-d34551ebb4e7" providerId="ADAL" clId="{E1FCA3BA-FFBD-499A-B600-F14A4182E02D}" dt="2026-04-21T18:55:12.787" v="849" actId="1076"/>
          <ac:picMkLst>
            <pc:docMk/>
            <pc:sldMk cId="1842534449" sldId="326"/>
            <ac:picMk id="7" creationId="{98C460D6-C35C-A040-4814-EAF7A68D974B}"/>
          </ac:picMkLst>
        </pc:picChg>
      </pc:sldChg>
      <pc:sldChg chg="addSp delSp modSp mod">
        <pc:chgData name="Jones Capt Eric C US" userId="0bd3c30d-fe9b-469e-b65b-d34551ebb4e7" providerId="ADAL" clId="{E1FCA3BA-FFBD-499A-B600-F14A4182E02D}" dt="2026-04-24T17:38:32.453" v="1498" actId="478"/>
        <pc:sldMkLst>
          <pc:docMk/>
          <pc:sldMk cId="2596745708" sldId="328"/>
        </pc:sldMkLst>
        <pc:picChg chg="add del mod">
          <ac:chgData name="Jones Capt Eric C US" userId="0bd3c30d-fe9b-469e-b65b-d34551ebb4e7" providerId="ADAL" clId="{E1FCA3BA-FFBD-499A-B600-F14A4182E02D}" dt="2026-04-24T17:38:32.453" v="1498" actId="478"/>
          <ac:picMkLst>
            <pc:docMk/>
            <pc:sldMk cId="2596745708" sldId="328"/>
            <ac:picMk id="4" creationId="{F84C9844-64D1-33E5-76F3-D0168A81273C}"/>
          </ac:picMkLst>
        </pc:picChg>
      </pc:sldChg>
      <pc:sldChg chg="modSp mod">
        <pc:chgData name="Jones Capt Eric C US" userId="0bd3c30d-fe9b-469e-b65b-d34551ebb4e7" providerId="ADAL" clId="{E1FCA3BA-FFBD-499A-B600-F14A4182E02D}" dt="2026-04-21T18:32:52.033" v="814" actId="20577"/>
        <pc:sldMkLst>
          <pc:docMk/>
          <pc:sldMk cId="3369144626" sldId="329"/>
        </pc:sldMkLst>
        <pc:spChg chg="mod">
          <ac:chgData name="Jones Capt Eric C US" userId="0bd3c30d-fe9b-469e-b65b-d34551ebb4e7" providerId="ADAL" clId="{E1FCA3BA-FFBD-499A-B600-F14A4182E02D}" dt="2026-04-21T18:32:52.033" v="814" actId="20577"/>
          <ac:spMkLst>
            <pc:docMk/>
            <pc:sldMk cId="3369144626" sldId="329"/>
            <ac:spMk id="3" creationId="{7890B132-A27E-79AE-35BC-E62E2957184C}"/>
          </ac:spMkLst>
        </pc:spChg>
      </pc:sldChg>
      <pc:sldChg chg="modSp mod">
        <pc:chgData name="Jones Capt Eric C US" userId="0bd3c30d-fe9b-469e-b65b-d34551ebb4e7" providerId="ADAL" clId="{E1FCA3BA-FFBD-499A-B600-F14A4182E02D}" dt="2026-04-24T17:39:21.856" v="1499" actId="1076"/>
        <pc:sldMkLst>
          <pc:docMk/>
          <pc:sldMk cId="2079157198" sldId="331"/>
        </pc:sldMkLst>
        <pc:spChg chg="mod">
          <ac:chgData name="Jones Capt Eric C US" userId="0bd3c30d-fe9b-469e-b65b-d34551ebb4e7" providerId="ADAL" clId="{E1FCA3BA-FFBD-499A-B600-F14A4182E02D}" dt="2026-04-24T17:39:21.856" v="1499" actId="1076"/>
          <ac:spMkLst>
            <pc:docMk/>
            <pc:sldMk cId="2079157198" sldId="331"/>
            <ac:spMk id="65" creationId="{5E988CD8-1BFA-EBC8-F215-5A70FF0F9EBA}"/>
          </ac:spMkLst>
        </pc:spChg>
      </pc:sldChg>
      <pc:sldChg chg="modSp mod">
        <pc:chgData name="Jones Capt Eric C US" userId="0bd3c30d-fe9b-469e-b65b-d34551ebb4e7" providerId="ADAL" clId="{E1FCA3BA-FFBD-499A-B600-F14A4182E02D}" dt="2026-04-21T18:42:02.122" v="835" actId="20577"/>
        <pc:sldMkLst>
          <pc:docMk/>
          <pc:sldMk cId="633981853" sldId="332"/>
        </pc:sldMkLst>
        <pc:spChg chg="mod">
          <ac:chgData name="Jones Capt Eric C US" userId="0bd3c30d-fe9b-469e-b65b-d34551ebb4e7" providerId="ADAL" clId="{E1FCA3BA-FFBD-499A-B600-F14A4182E02D}" dt="2026-04-21T18:42:02.122" v="835" actId="20577"/>
          <ac:spMkLst>
            <pc:docMk/>
            <pc:sldMk cId="633981853" sldId="332"/>
            <ac:spMk id="4" creationId="{6766110A-BCD4-7879-3D2F-AA610401D2DD}"/>
          </ac:spMkLst>
        </pc:spChg>
        <pc:spChg chg="mod">
          <ac:chgData name="Jones Capt Eric C US" userId="0bd3c30d-fe9b-469e-b65b-d34551ebb4e7" providerId="ADAL" clId="{E1FCA3BA-FFBD-499A-B600-F14A4182E02D}" dt="2026-04-21T18:33:29.726" v="816" actId="14"/>
          <ac:spMkLst>
            <pc:docMk/>
            <pc:sldMk cId="633981853" sldId="332"/>
            <ac:spMk id="5" creationId="{12D4F902-142B-50B8-E04E-D2DE668BE5BC}"/>
          </ac:spMkLst>
        </pc:spChg>
        <pc:spChg chg="mod">
          <ac:chgData name="Jones Capt Eric C US" userId="0bd3c30d-fe9b-469e-b65b-d34551ebb4e7" providerId="ADAL" clId="{E1FCA3BA-FFBD-499A-B600-F14A4182E02D}" dt="2026-04-21T18:37:02.316" v="820" actId="207"/>
          <ac:spMkLst>
            <pc:docMk/>
            <pc:sldMk cId="633981853" sldId="332"/>
            <ac:spMk id="6" creationId="{DC66E37D-6B3C-E731-07EF-2CE2C4AAAE10}"/>
          </ac:spMkLst>
        </pc:spChg>
      </pc:sldChg>
      <pc:sldChg chg="modSp mod">
        <pc:chgData name="Jones Capt Eric C US" userId="0bd3c30d-fe9b-469e-b65b-d34551ebb4e7" providerId="ADAL" clId="{E1FCA3BA-FFBD-499A-B600-F14A4182E02D}" dt="2026-04-21T18:50:36.759" v="841" actId="732"/>
        <pc:sldMkLst>
          <pc:docMk/>
          <pc:sldMk cId="1026987318" sldId="333"/>
        </pc:sldMkLst>
        <pc:picChg chg="mod modCrop">
          <ac:chgData name="Jones Capt Eric C US" userId="0bd3c30d-fe9b-469e-b65b-d34551ebb4e7" providerId="ADAL" clId="{E1FCA3BA-FFBD-499A-B600-F14A4182E02D}" dt="2026-04-21T18:50:36.759" v="841" actId="732"/>
          <ac:picMkLst>
            <pc:docMk/>
            <pc:sldMk cId="1026987318" sldId="333"/>
            <ac:picMk id="3" creationId="{D209232F-A477-5BAB-7E16-569267E077BA}"/>
          </ac:picMkLst>
        </pc:picChg>
        <pc:picChg chg="mod modCrop">
          <ac:chgData name="Jones Capt Eric C US" userId="0bd3c30d-fe9b-469e-b65b-d34551ebb4e7" providerId="ADAL" clId="{E1FCA3BA-FFBD-499A-B600-F14A4182E02D}" dt="2026-04-21T18:50:26.979" v="840" actId="732"/>
          <ac:picMkLst>
            <pc:docMk/>
            <pc:sldMk cId="1026987318" sldId="333"/>
            <ac:picMk id="5" creationId="{C41FC60D-B86F-1720-5EB6-EED75EC7501A}"/>
          </ac:picMkLst>
        </pc:picChg>
      </pc:sldChg>
      <pc:sldChg chg="addSp delSp modSp mod">
        <pc:chgData name="Jones Capt Eric C US" userId="0bd3c30d-fe9b-469e-b65b-d34551ebb4e7" providerId="ADAL" clId="{E1FCA3BA-FFBD-499A-B600-F14A4182E02D}" dt="2026-04-24T16:33:13.401" v="1497" actId="1076"/>
        <pc:sldMkLst>
          <pc:docMk/>
          <pc:sldMk cId="745225477" sldId="334"/>
        </pc:sldMkLst>
        <pc:spChg chg="mod">
          <ac:chgData name="Jones Capt Eric C US" userId="0bd3c30d-fe9b-469e-b65b-d34551ebb4e7" providerId="ADAL" clId="{E1FCA3BA-FFBD-499A-B600-F14A4182E02D}" dt="2026-04-21T17:32:23.743" v="443" actId="20577"/>
          <ac:spMkLst>
            <pc:docMk/>
            <pc:sldMk cId="745225477" sldId="334"/>
            <ac:spMk id="7" creationId="{D742C73E-5FDA-59B2-ED6C-5F9FE562E86A}"/>
          </ac:spMkLst>
        </pc:spChg>
        <pc:spChg chg="add mod">
          <ac:chgData name="Jones Capt Eric C US" userId="0bd3c30d-fe9b-469e-b65b-d34551ebb4e7" providerId="ADAL" clId="{E1FCA3BA-FFBD-499A-B600-F14A4182E02D}" dt="2026-04-21T19:24:57.490" v="1372" actId="1037"/>
          <ac:spMkLst>
            <pc:docMk/>
            <pc:sldMk cId="745225477" sldId="334"/>
            <ac:spMk id="9" creationId="{33B5A9A7-5165-093D-EC90-3E0C310C5E9A}"/>
          </ac:spMkLst>
        </pc:spChg>
        <pc:spChg chg="add mod">
          <ac:chgData name="Jones Capt Eric C US" userId="0bd3c30d-fe9b-469e-b65b-d34551ebb4e7" providerId="ADAL" clId="{E1FCA3BA-FFBD-499A-B600-F14A4182E02D}" dt="2026-04-24T16:32:14.493" v="1490" actId="1076"/>
          <ac:spMkLst>
            <pc:docMk/>
            <pc:sldMk cId="745225477" sldId="334"/>
            <ac:spMk id="10" creationId="{C87BC704-C9B2-D959-A136-9E7A360BE392}"/>
          </ac:spMkLst>
        </pc:spChg>
        <pc:spChg chg="add mod">
          <ac:chgData name="Jones Capt Eric C US" userId="0bd3c30d-fe9b-469e-b65b-d34551ebb4e7" providerId="ADAL" clId="{E1FCA3BA-FFBD-499A-B600-F14A4182E02D}" dt="2026-04-24T16:32:27.420" v="1491" actId="1076"/>
          <ac:spMkLst>
            <pc:docMk/>
            <pc:sldMk cId="745225477" sldId="334"/>
            <ac:spMk id="11" creationId="{F71B8C4A-CFFD-6FA9-5BAB-970154EAE2F2}"/>
          </ac:spMkLst>
        </pc:spChg>
        <pc:spChg chg="add mod">
          <ac:chgData name="Jones Capt Eric C US" userId="0bd3c30d-fe9b-469e-b65b-d34551ebb4e7" providerId="ADAL" clId="{E1FCA3BA-FFBD-499A-B600-F14A4182E02D}" dt="2026-04-24T16:32:52.263" v="1494" actId="1076"/>
          <ac:spMkLst>
            <pc:docMk/>
            <pc:sldMk cId="745225477" sldId="334"/>
            <ac:spMk id="12" creationId="{0B4191F3-B715-DBB0-AFD4-E39D6B9076A3}"/>
          </ac:spMkLst>
        </pc:spChg>
        <pc:spChg chg="mod">
          <ac:chgData name="Jones Capt Eric C US" userId="0bd3c30d-fe9b-469e-b65b-d34551ebb4e7" providerId="ADAL" clId="{E1FCA3BA-FFBD-499A-B600-F14A4182E02D}" dt="2026-04-21T19:29:05.198" v="1394" actId="1035"/>
          <ac:spMkLst>
            <pc:docMk/>
            <pc:sldMk cId="745225477" sldId="334"/>
            <ac:spMk id="16" creationId="{10E63170-51C3-1539-2898-F0F11DE99105}"/>
          </ac:spMkLst>
        </pc:spChg>
        <pc:spChg chg="mod topLvl">
          <ac:chgData name="Jones Capt Eric C US" userId="0bd3c30d-fe9b-469e-b65b-d34551ebb4e7" providerId="ADAL" clId="{E1FCA3BA-FFBD-499A-B600-F14A4182E02D}" dt="2026-04-21T19:00:35.514" v="872" actId="164"/>
          <ac:spMkLst>
            <pc:docMk/>
            <pc:sldMk cId="745225477" sldId="334"/>
            <ac:spMk id="17" creationId="{F7B261E7-A267-7E7A-F15C-DBA9456A8107}"/>
          </ac:spMkLst>
        </pc:spChg>
        <pc:spChg chg="add mod">
          <ac:chgData name="Jones Capt Eric C US" userId="0bd3c30d-fe9b-469e-b65b-d34551ebb4e7" providerId="ADAL" clId="{E1FCA3BA-FFBD-499A-B600-F14A4182E02D}" dt="2026-04-24T16:33:13.401" v="1497" actId="1076"/>
          <ac:spMkLst>
            <pc:docMk/>
            <pc:sldMk cId="745225477" sldId="334"/>
            <ac:spMk id="18" creationId="{B665237C-37E1-B029-B19D-D8401A0BAF69}"/>
          </ac:spMkLst>
        </pc:spChg>
        <pc:spChg chg="mod topLvl">
          <ac:chgData name="Jones Capt Eric C US" userId="0bd3c30d-fe9b-469e-b65b-d34551ebb4e7" providerId="ADAL" clId="{E1FCA3BA-FFBD-499A-B600-F14A4182E02D}" dt="2026-04-21T19:00:35.514" v="872" actId="164"/>
          <ac:spMkLst>
            <pc:docMk/>
            <pc:sldMk cId="745225477" sldId="334"/>
            <ac:spMk id="19" creationId="{4BB207AA-FABD-94CC-0981-880E15C100FB}"/>
          </ac:spMkLst>
        </pc:spChg>
        <pc:spChg chg="mod topLvl">
          <ac:chgData name="Jones Capt Eric C US" userId="0bd3c30d-fe9b-469e-b65b-d34551ebb4e7" providerId="ADAL" clId="{E1FCA3BA-FFBD-499A-B600-F14A4182E02D}" dt="2026-04-21T19:00:35.514" v="872" actId="164"/>
          <ac:spMkLst>
            <pc:docMk/>
            <pc:sldMk cId="745225477" sldId="334"/>
            <ac:spMk id="20" creationId="{B1334A43-06A7-3C82-5890-001BF63383E2}"/>
          </ac:spMkLst>
        </pc:spChg>
        <pc:spChg chg="mod topLvl">
          <ac:chgData name="Jones Capt Eric C US" userId="0bd3c30d-fe9b-469e-b65b-d34551ebb4e7" providerId="ADAL" clId="{E1FCA3BA-FFBD-499A-B600-F14A4182E02D}" dt="2026-04-21T19:00:35.514" v="872" actId="164"/>
          <ac:spMkLst>
            <pc:docMk/>
            <pc:sldMk cId="745225477" sldId="334"/>
            <ac:spMk id="21" creationId="{E5970F83-4407-2B13-9E61-8381DE2A21CB}"/>
          </ac:spMkLst>
        </pc:spChg>
        <pc:spChg chg="mod">
          <ac:chgData name="Jones Capt Eric C US" userId="0bd3c30d-fe9b-469e-b65b-d34551ebb4e7" providerId="ADAL" clId="{E1FCA3BA-FFBD-499A-B600-F14A4182E02D}" dt="2026-04-21T19:09:13.125" v="913" actId="1076"/>
          <ac:spMkLst>
            <pc:docMk/>
            <pc:sldMk cId="745225477" sldId="334"/>
            <ac:spMk id="23" creationId="{6AB8802B-12D9-A326-3080-983B56E22ABE}"/>
          </ac:spMkLst>
        </pc:spChg>
        <pc:spChg chg="mod">
          <ac:chgData name="Jones Capt Eric C US" userId="0bd3c30d-fe9b-469e-b65b-d34551ebb4e7" providerId="ADAL" clId="{E1FCA3BA-FFBD-499A-B600-F14A4182E02D}" dt="2026-04-21T19:29:05.198" v="1394" actId="1035"/>
          <ac:spMkLst>
            <pc:docMk/>
            <pc:sldMk cId="745225477" sldId="334"/>
            <ac:spMk id="25" creationId="{A0DE5EC4-D9BD-9764-0F24-C014D6D34E8C}"/>
          </ac:spMkLst>
        </pc:spChg>
        <pc:spChg chg="mod">
          <ac:chgData name="Jones Capt Eric C US" userId="0bd3c30d-fe9b-469e-b65b-d34551ebb4e7" providerId="ADAL" clId="{E1FCA3BA-FFBD-499A-B600-F14A4182E02D}" dt="2026-04-21T19:09:03.187" v="910" actId="1076"/>
          <ac:spMkLst>
            <pc:docMk/>
            <pc:sldMk cId="745225477" sldId="334"/>
            <ac:spMk id="26" creationId="{03E2F3E1-0604-B7D3-7C4E-6D4F91D731EF}"/>
          </ac:spMkLst>
        </pc:spChg>
        <pc:spChg chg="mod">
          <ac:chgData name="Jones Capt Eric C US" userId="0bd3c30d-fe9b-469e-b65b-d34551ebb4e7" providerId="ADAL" clId="{E1FCA3BA-FFBD-499A-B600-F14A4182E02D}" dt="2026-04-21T19:29:05.198" v="1394" actId="1035"/>
          <ac:spMkLst>
            <pc:docMk/>
            <pc:sldMk cId="745225477" sldId="334"/>
            <ac:spMk id="28" creationId="{583C4B77-804C-A4E9-6DFA-3295EB5A80DC}"/>
          </ac:spMkLst>
        </pc:spChg>
        <pc:spChg chg="mod">
          <ac:chgData name="Jones Capt Eric C US" userId="0bd3c30d-fe9b-469e-b65b-d34551ebb4e7" providerId="ADAL" clId="{E1FCA3BA-FFBD-499A-B600-F14A4182E02D}" dt="2026-04-21T19:24:57.490" v="1372" actId="1037"/>
          <ac:spMkLst>
            <pc:docMk/>
            <pc:sldMk cId="745225477" sldId="334"/>
            <ac:spMk id="29" creationId="{179D576B-19BE-846E-75E7-E59603322586}"/>
          </ac:spMkLst>
        </pc:spChg>
        <pc:spChg chg="mod">
          <ac:chgData name="Jones Capt Eric C US" userId="0bd3c30d-fe9b-469e-b65b-d34551ebb4e7" providerId="ADAL" clId="{E1FCA3BA-FFBD-499A-B600-F14A4182E02D}" dt="2026-04-21T19:24:57.490" v="1372" actId="1037"/>
          <ac:spMkLst>
            <pc:docMk/>
            <pc:sldMk cId="745225477" sldId="334"/>
            <ac:spMk id="31" creationId="{FF0DEF0B-D5BF-961D-C168-F7598041FF36}"/>
          </ac:spMkLst>
        </pc:spChg>
        <pc:spChg chg="add mod">
          <ac:chgData name="Jones Capt Eric C US" userId="0bd3c30d-fe9b-469e-b65b-d34551ebb4e7" providerId="ADAL" clId="{E1FCA3BA-FFBD-499A-B600-F14A4182E02D}" dt="2026-04-24T16:33:07.666" v="1496" actId="1076"/>
          <ac:spMkLst>
            <pc:docMk/>
            <pc:sldMk cId="745225477" sldId="334"/>
            <ac:spMk id="32" creationId="{8DCC762E-C881-1E0B-B2C2-F3C88BDA232C}"/>
          </ac:spMkLst>
        </pc:spChg>
        <pc:spChg chg="add mod">
          <ac:chgData name="Jones Capt Eric C US" userId="0bd3c30d-fe9b-469e-b65b-d34551ebb4e7" providerId="ADAL" clId="{E1FCA3BA-FFBD-499A-B600-F14A4182E02D}" dt="2026-04-24T16:33:00.439" v="1495" actId="1076"/>
          <ac:spMkLst>
            <pc:docMk/>
            <pc:sldMk cId="745225477" sldId="334"/>
            <ac:spMk id="34" creationId="{F94E8C06-AB2A-731E-B57C-8073AC242C23}"/>
          </ac:spMkLst>
        </pc:spChg>
        <pc:spChg chg="mod">
          <ac:chgData name="Jones Capt Eric C US" userId="0bd3c30d-fe9b-469e-b65b-d34551ebb4e7" providerId="ADAL" clId="{E1FCA3BA-FFBD-499A-B600-F14A4182E02D}" dt="2026-04-21T19:26:01.011" v="1378" actId="1076"/>
          <ac:spMkLst>
            <pc:docMk/>
            <pc:sldMk cId="745225477" sldId="334"/>
            <ac:spMk id="38" creationId="{D4288C3D-116D-2EC1-6EE6-399D1EC8F5D0}"/>
          </ac:spMkLst>
        </pc:spChg>
        <pc:spChg chg="add mod">
          <ac:chgData name="Jones Capt Eric C US" userId="0bd3c30d-fe9b-469e-b65b-d34551ebb4e7" providerId="ADAL" clId="{E1FCA3BA-FFBD-499A-B600-F14A4182E02D}" dt="2026-04-24T16:32:42.563" v="1493" actId="1076"/>
          <ac:spMkLst>
            <pc:docMk/>
            <pc:sldMk cId="745225477" sldId="334"/>
            <ac:spMk id="39" creationId="{82FA470A-A552-CC47-9F21-E49E823C0227}"/>
          </ac:spMkLst>
        </pc:spChg>
        <pc:spChg chg="add mod">
          <ac:chgData name="Jones Capt Eric C US" userId="0bd3c30d-fe9b-469e-b65b-d34551ebb4e7" providerId="ADAL" clId="{E1FCA3BA-FFBD-499A-B600-F14A4182E02D}" dt="2026-04-24T16:32:36.800" v="1492" actId="1076"/>
          <ac:spMkLst>
            <pc:docMk/>
            <pc:sldMk cId="745225477" sldId="334"/>
            <ac:spMk id="40" creationId="{DEE6CA5D-BC21-84A4-AFF4-4206677CFCF5}"/>
          </ac:spMkLst>
        </pc:spChg>
        <pc:spChg chg="mod">
          <ac:chgData name="Jones Capt Eric C US" userId="0bd3c30d-fe9b-469e-b65b-d34551ebb4e7" providerId="ADAL" clId="{E1FCA3BA-FFBD-499A-B600-F14A4182E02D}" dt="2026-04-21T19:25:49.524" v="1377" actId="1076"/>
          <ac:spMkLst>
            <pc:docMk/>
            <pc:sldMk cId="745225477" sldId="334"/>
            <ac:spMk id="42" creationId="{F61FC16A-4C7A-C3D0-DB59-27E4E1AE9047}"/>
          </ac:spMkLst>
        </pc:spChg>
        <pc:spChg chg="add mod">
          <ac:chgData name="Jones Capt Eric C US" userId="0bd3c30d-fe9b-469e-b65b-d34551ebb4e7" providerId="ADAL" clId="{E1FCA3BA-FFBD-499A-B600-F14A4182E02D}" dt="2026-04-22T00:04:16.380" v="1472" actId="1076"/>
          <ac:spMkLst>
            <pc:docMk/>
            <pc:sldMk cId="745225477" sldId="334"/>
            <ac:spMk id="43" creationId="{9047B521-A68B-B3BA-DEC9-3E1F406F6ED8}"/>
          </ac:spMkLst>
        </pc:spChg>
        <pc:spChg chg="add mod">
          <ac:chgData name="Jones Capt Eric C US" userId="0bd3c30d-fe9b-469e-b65b-d34551ebb4e7" providerId="ADAL" clId="{E1FCA3BA-FFBD-499A-B600-F14A4182E02D}" dt="2026-04-21T19:11:46.780" v="944" actId="1076"/>
          <ac:spMkLst>
            <pc:docMk/>
            <pc:sldMk cId="745225477" sldId="334"/>
            <ac:spMk id="44" creationId="{1D2B4535-3CD6-BC76-834A-A014EF1A1282}"/>
          </ac:spMkLst>
        </pc:spChg>
        <pc:spChg chg="add mod">
          <ac:chgData name="Jones Capt Eric C US" userId="0bd3c30d-fe9b-469e-b65b-d34551ebb4e7" providerId="ADAL" clId="{E1FCA3BA-FFBD-499A-B600-F14A4182E02D}" dt="2026-04-22T00:03:47.128" v="1469" actId="1076"/>
          <ac:spMkLst>
            <pc:docMk/>
            <pc:sldMk cId="745225477" sldId="334"/>
            <ac:spMk id="45" creationId="{0FC4C0ED-E8AE-B680-03DB-3771E3EA7564}"/>
          </ac:spMkLst>
        </pc:spChg>
        <pc:spChg chg="add mod">
          <ac:chgData name="Jones Capt Eric C US" userId="0bd3c30d-fe9b-469e-b65b-d34551ebb4e7" providerId="ADAL" clId="{E1FCA3BA-FFBD-499A-B600-F14A4182E02D}" dt="2026-04-21T19:12:45.486" v="955" actId="1076"/>
          <ac:spMkLst>
            <pc:docMk/>
            <pc:sldMk cId="745225477" sldId="334"/>
            <ac:spMk id="46" creationId="{24CB1856-7810-0498-D3B3-D3031423B0DB}"/>
          </ac:spMkLst>
        </pc:spChg>
        <pc:spChg chg="mod">
          <ac:chgData name="Jones Capt Eric C US" userId="0bd3c30d-fe9b-469e-b65b-d34551ebb4e7" providerId="ADAL" clId="{E1FCA3BA-FFBD-499A-B600-F14A4182E02D}" dt="2026-04-21T19:10:38.987" v="925" actId="1076"/>
          <ac:spMkLst>
            <pc:docMk/>
            <pc:sldMk cId="745225477" sldId="334"/>
            <ac:spMk id="47" creationId="{993F942B-C1F1-F778-93AC-8AAE0DB75B07}"/>
          </ac:spMkLst>
        </pc:spChg>
        <pc:spChg chg="mod">
          <ac:chgData name="Jones Capt Eric C US" userId="0bd3c30d-fe9b-469e-b65b-d34551ebb4e7" providerId="ADAL" clId="{E1FCA3BA-FFBD-499A-B600-F14A4182E02D}" dt="2026-04-21T19:25:40.935" v="1376" actId="1076"/>
          <ac:spMkLst>
            <pc:docMk/>
            <pc:sldMk cId="745225477" sldId="334"/>
            <ac:spMk id="48" creationId="{4DE4A396-38E7-6E82-0F37-753B0808011A}"/>
          </ac:spMkLst>
        </pc:spChg>
        <pc:spChg chg="add mod">
          <ac:chgData name="Jones Capt Eric C US" userId="0bd3c30d-fe9b-469e-b65b-d34551ebb4e7" providerId="ADAL" clId="{E1FCA3BA-FFBD-499A-B600-F14A4182E02D}" dt="2026-04-21T19:12:50.998" v="957" actId="1076"/>
          <ac:spMkLst>
            <pc:docMk/>
            <pc:sldMk cId="745225477" sldId="334"/>
            <ac:spMk id="49" creationId="{C917662A-D0BB-6537-AD9C-BB5124D82414}"/>
          </ac:spMkLst>
        </pc:spChg>
        <pc:spChg chg="mod">
          <ac:chgData name="Jones Capt Eric C US" userId="0bd3c30d-fe9b-469e-b65b-d34551ebb4e7" providerId="ADAL" clId="{E1FCA3BA-FFBD-499A-B600-F14A4182E02D}" dt="2026-04-21T19:10:43.673" v="926" actId="1076"/>
          <ac:spMkLst>
            <pc:docMk/>
            <pc:sldMk cId="745225477" sldId="334"/>
            <ac:spMk id="50" creationId="{9835DE01-3FC9-A1C9-092A-6CE99B237BBE}"/>
          </ac:spMkLst>
        </pc:spChg>
        <pc:spChg chg="mod">
          <ac:chgData name="Jones Capt Eric C US" userId="0bd3c30d-fe9b-469e-b65b-d34551ebb4e7" providerId="ADAL" clId="{E1FCA3BA-FFBD-499A-B600-F14A4182E02D}" dt="2026-04-21T19:25:33.359" v="1375" actId="1076"/>
          <ac:spMkLst>
            <pc:docMk/>
            <pc:sldMk cId="745225477" sldId="334"/>
            <ac:spMk id="51" creationId="{8539AC83-7FCC-D02D-451A-7B13BFD8D51A}"/>
          </ac:spMkLst>
        </pc:spChg>
        <pc:spChg chg="mod">
          <ac:chgData name="Jones Capt Eric C US" userId="0bd3c30d-fe9b-469e-b65b-d34551ebb4e7" providerId="ADAL" clId="{E1FCA3BA-FFBD-499A-B600-F14A4182E02D}" dt="2026-04-21T19:10:47.244" v="927" actId="1076"/>
          <ac:spMkLst>
            <pc:docMk/>
            <pc:sldMk cId="745225477" sldId="334"/>
            <ac:spMk id="56" creationId="{4041C528-F7B5-1954-4F44-FDD783450D27}"/>
          </ac:spMkLst>
        </pc:spChg>
        <pc:spChg chg="mod">
          <ac:chgData name="Jones Capt Eric C US" userId="0bd3c30d-fe9b-469e-b65b-d34551ebb4e7" providerId="ADAL" clId="{E1FCA3BA-FFBD-499A-B600-F14A4182E02D}" dt="2026-04-21T19:25:22.703" v="1374" actId="1076"/>
          <ac:spMkLst>
            <pc:docMk/>
            <pc:sldMk cId="745225477" sldId="334"/>
            <ac:spMk id="57" creationId="{3190F831-046C-CA94-1EBF-DE7AAEACC55C}"/>
          </ac:spMkLst>
        </pc:spChg>
        <pc:spChg chg="add mod">
          <ac:chgData name="Jones Capt Eric C US" userId="0bd3c30d-fe9b-469e-b65b-d34551ebb4e7" providerId="ADAL" clId="{E1FCA3BA-FFBD-499A-B600-F14A4182E02D}" dt="2026-04-24T16:31:32.381" v="1485" actId="1076"/>
          <ac:spMkLst>
            <pc:docMk/>
            <pc:sldMk cId="745225477" sldId="334"/>
            <ac:spMk id="59" creationId="{8F04C243-C57A-01F7-DFEC-CFBE876350C3}"/>
          </ac:spMkLst>
        </pc:spChg>
        <pc:spChg chg="mod">
          <ac:chgData name="Jones Capt Eric C US" userId="0bd3c30d-fe9b-469e-b65b-d34551ebb4e7" providerId="ADAL" clId="{E1FCA3BA-FFBD-499A-B600-F14A4182E02D}" dt="2026-04-21T19:25:08.662" v="1373" actId="1076"/>
          <ac:spMkLst>
            <pc:docMk/>
            <pc:sldMk cId="745225477" sldId="334"/>
            <ac:spMk id="60" creationId="{5C03F13E-4EB2-99AE-0427-3F8585F131D1}"/>
          </ac:spMkLst>
        </pc:spChg>
        <pc:spChg chg="add mod">
          <ac:chgData name="Jones Capt Eric C US" userId="0bd3c30d-fe9b-469e-b65b-d34551ebb4e7" providerId="ADAL" clId="{E1FCA3BA-FFBD-499A-B600-F14A4182E02D}" dt="2026-04-24T16:31:00.425" v="1484" actId="1038"/>
          <ac:spMkLst>
            <pc:docMk/>
            <pc:sldMk cId="745225477" sldId="334"/>
            <ac:spMk id="62" creationId="{16DF28FA-3987-238D-9353-63EBD7969DA6}"/>
          </ac:spMkLst>
        </pc:spChg>
        <pc:spChg chg="add mod">
          <ac:chgData name="Jones Capt Eric C US" userId="0bd3c30d-fe9b-469e-b65b-d34551ebb4e7" providerId="ADAL" clId="{E1FCA3BA-FFBD-499A-B600-F14A4182E02D}" dt="2026-04-24T16:31:40.504" v="1486" actId="1076"/>
          <ac:spMkLst>
            <pc:docMk/>
            <pc:sldMk cId="745225477" sldId="334"/>
            <ac:spMk id="63" creationId="{E1D97507-3D44-4A6B-9BFB-1AF7AF145BA4}"/>
          </ac:spMkLst>
        </pc:spChg>
        <pc:spChg chg="mod">
          <ac:chgData name="Jones Capt Eric C US" userId="0bd3c30d-fe9b-469e-b65b-d34551ebb4e7" providerId="ADAL" clId="{E1FCA3BA-FFBD-499A-B600-F14A4182E02D}" dt="2026-04-21T19:29:05.198" v="1394" actId="1035"/>
          <ac:spMkLst>
            <pc:docMk/>
            <pc:sldMk cId="745225477" sldId="334"/>
            <ac:spMk id="64" creationId="{4B1F8831-FA2E-F10A-24C5-7D7B88499636}"/>
          </ac:spMkLst>
        </pc:spChg>
        <pc:spChg chg="add mod">
          <ac:chgData name="Jones Capt Eric C US" userId="0bd3c30d-fe9b-469e-b65b-d34551ebb4e7" providerId="ADAL" clId="{E1FCA3BA-FFBD-499A-B600-F14A4182E02D}" dt="2026-04-24T16:31:46.536" v="1487" actId="1076"/>
          <ac:spMkLst>
            <pc:docMk/>
            <pc:sldMk cId="745225477" sldId="334"/>
            <ac:spMk id="66" creationId="{CE1D6A85-5F3A-69ED-4C9C-026CEB94EC48}"/>
          </ac:spMkLst>
        </pc:spChg>
        <pc:spChg chg="mod">
          <ac:chgData name="Jones Capt Eric C US" userId="0bd3c30d-fe9b-469e-b65b-d34551ebb4e7" providerId="ADAL" clId="{E1FCA3BA-FFBD-499A-B600-F14A4182E02D}" dt="2026-04-21T19:29:05.198" v="1394" actId="1035"/>
          <ac:spMkLst>
            <pc:docMk/>
            <pc:sldMk cId="745225477" sldId="334"/>
            <ac:spMk id="67" creationId="{373597D0-E171-AA31-65FF-C82348472515}"/>
          </ac:spMkLst>
        </pc:spChg>
        <pc:spChg chg="mod">
          <ac:chgData name="Jones Capt Eric C US" userId="0bd3c30d-fe9b-469e-b65b-d34551ebb4e7" providerId="ADAL" clId="{E1FCA3BA-FFBD-499A-B600-F14A4182E02D}" dt="2026-04-21T19:28:13.825" v="1386" actId="1076"/>
          <ac:spMkLst>
            <pc:docMk/>
            <pc:sldMk cId="745225477" sldId="334"/>
            <ac:spMk id="70" creationId="{491E4AEB-639A-14C8-16DF-7D55A4288AF4}"/>
          </ac:spMkLst>
        </pc:spChg>
        <pc:spChg chg="mod">
          <ac:chgData name="Jones Capt Eric C US" userId="0bd3c30d-fe9b-469e-b65b-d34551ebb4e7" providerId="ADAL" clId="{E1FCA3BA-FFBD-499A-B600-F14A4182E02D}" dt="2026-04-21T19:29:05.198" v="1394" actId="1035"/>
          <ac:spMkLst>
            <pc:docMk/>
            <pc:sldMk cId="745225477" sldId="334"/>
            <ac:spMk id="75" creationId="{90483CD7-E5CB-D06A-8AC1-A4FFAC9A59A9}"/>
          </ac:spMkLst>
        </pc:spChg>
        <pc:spChg chg="mod">
          <ac:chgData name="Jones Capt Eric C US" userId="0bd3c30d-fe9b-469e-b65b-d34551ebb4e7" providerId="ADAL" clId="{E1FCA3BA-FFBD-499A-B600-F14A4182E02D}" dt="2026-04-21T19:29:05.198" v="1394" actId="1035"/>
          <ac:spMkLst>
            <pc:docMk/>
            <pc:sldMk cId="745225477" sldId="334"/>
            <ac:spMk id="78" creationId="{E7E8FFAE-241B-186B-24E4-9288D8B46A74}"/>
          </ac:spMkLst>
        </pc:spChg>
        <pc:spChg chg="mod">
          <ac:chgData name="Jones Capt Eric C US" userId="0bd3c30d-fe9b-469e-b65b-d34551ebb4e7" providerId="ADAL" clId="{E1FCA3BA-FFBD-499A-B600-F14A4182E02D}" dt="2026-04-24T16:31:00.425" v="1484" actId="1038"/>
          <ac:spMkLst>
            <pc:docMk/>
            <pc:sldMk cId="745225477" sldId="334"/>
            <ac:spMk id="81" creationId="{5DEA47A3-C7AA-E7F1-C2F2-D0A232551D7B}"/>
          </ac:spMkLst>
        </pc:spChg>
        <pc:spChg chg="mod">
          <ac:chgData name="Jones Capt Eric C US" userId="0bd3c30d-fe9b-469e-b65b-d34551ebb4e7" providerId="ADAL" clId="{E1FCA3BA-FFBD-499A-B600-F14A4182E02D}" dt="2026-04-21T19:29:05.198" v="1394" actId="1035"/>
          <ac:spMkLst>
            <pc:docMk/>
            <pc:sldMk cId="745225477" sldId="334"/>
            <ac:spMk id="84" creationId="{1238D562-2F61-2EB0-500E-D072D3A38D93}"/>
          </ac:spMkLst>
        </pc:spChg>
        <pc:spChg chg="mod">
          <ac:chgData name="Jones Capt Eric C US" userId="0bd3c30d-fe9b-469e-b65b-d34551ebb4e7" providerId="ADAL" clId="{E1FCA3BA-FFBD-499A-B600-F14A4182E02D}" dt="2026-04-21T19:29:05.198" v="1394" actId="1035"/>
          <ac:spMkLst>
            <pc:docMk/>
            <pc:sldMk cId="745225477" sldId="334"/>
            <ac:spMk id="90" creationId="{B28F505B-FBA5-E1E8-1511-68D772757C27}"/>
          </ac:spMkLst>
        </pc:spChg>
        <pc:grpChg chg="add mod">
          <ac:chgData name="Jones Capt Eric C US" userId="0bd3c30d-fe9b-469e-b65b-d34551ebb4e7" providerId="ADAL" clId="{E1FCA3BA-FFBD-499A-B600-F14A4182E02D}" dt="2026-04-21T19:02:02.945" v="886" actId="1076"/>
          <ac:grpSpMkLst>
            <pc:docMk/>
            <pc:sldMk cId="745225477" sldId="334"/>
            <ac:grpSpMk id="8" creationId="{825B136D-311A-B3B5-56AC-3E3C1D9555D2}"/>
          </ac:grpSpMkLst>
        </pc:grpChg>
      </pc:sldChg>
    </pc:docChg>
  </pc:docChgLst>
  <pc:docChgLst>
    <pc:chgData name="Arvizu Capt Joshua A US" userId="fbc1b650-7a86-482b-9b4d-191a42ba7a1a" providerId="ADAL" clId="{8CE1AAD7-0E7F-5440-A5E4-4EEE750DB9B7}"/>
    <pc:docChg chg="undo redo custSel addSld delSld modSld sldOrd">
      <pc:chgData name="Arvizu Capt Joshua A US" userId="fbc1b650-7a86-482b-9b4d-191a42ba7a1a" providerId="ADAL" clId="{8CE1AAD7-0E7F-5440-A5E4-4EEE750DB9B7}" dt="2026-04-21T19:06:38.263" v="306" actId="207"/>
      <pc:docMkLst>
        <pc:docMk/>
      </pc:docMkLst>
      <pc:sldChg chg="modSp mod">
        <pc:chgData name="Arvizu Capt Joshua A US" userId="fbc1b650-7a86-482b-9b4d-191a42ba7a1a" providerId="ADAL" clId="{8CE1AAD7-0E7F-5440-A5E4-4EEE750DB9B7}" dt="2026-04-21T17:29:53.164" v="102" actId="20577"/>
        <pc:sldMkLst>
          <pc:docMk/>
          <pc:sldMk cId="3411279108" sldId="257"/>
        </pc:sldMkLst>
        <pc:spChg chg="mod">
          <ac:chgData name="Arvizu Capt Joshua A US" userId="fbc1b650-7a86-482b-9b4d-191a42ba7a1a" providerId="ADAL" clId="{8CE1AAD7-0E7F-5440-A5E4-4EEE750DB9B7}" dt="2026-04-21T17:29:25.621" v="83" actId="1076"/>
          <ac:spMkLst>
            <pc:docMk/>
            <pc:sldMk cId="3411279108" sldId="257"/>
            <ac:spMk id="3" creationId="{D58A2226-618D-A78E-7DB3-8721827A5CB1}"/>
          </ac:spMkLst>
        </pc:spChg>
        <pc:spChg chg="mod">
          <ac:chgData name="Arvizu Capt Joshua A US" userId="fbc1b650-7a86-482b-9b4d-191a42ba7a1a" providerId="ADAL" clId="{8CE1AAD7-0E7F-5440-A5E4-4EEE750DB9B7}" dt="2026-04-21T17:29:53.164" v="102" actId="20577"/>
          <ac:spMkLst>
            <pc:docMk/>
            <pc:sldMk cId="3411279108" sldId="257"/>
            <ac:spMk id="10" creationId="{56FF45B5-1518-44D2-ADEB-83A260CEBEE3}"/>
          </ac:spMkLst>
        </pc:spChg>
      </pc:sldChg>
      <pc:sldChg chg="addSp modSp">
        <pc:chgData name="Arvizu Capt Joshua A US" userId="fbc1b650-7a86-482b-9b4d-191a42ba7a1a" providerId="ADAL" clId="{8CE1AAD7-0E7F-5440-A5E4-4EEE750DB9B7}" dt="2026-04-21T17:24:22.995" v="48"/>
        <pc:sldMkLst>
          <pc:docMk/>
          <pc:sldMk cId="3266195073" sldId="282"/>
        </pc:sldMkLst>
        <pc:spChg chg="add mod">
          <ac:chgData name="Arvizu Capt Joshua A US" userId="fbc1b650-7a86-482b-9b4d-191a42ba7a1a" providerId="ADAL" clId="{8CE1AAD7-0E7F-5440-A5E4-4EEE750DB9B7}" dt="2026-04-21T17:24:22.995" v="48"/>
          <ac:spMkLst>
            <pc:docMk/>
            <pc:sldMk cId="3266195073" sldId="282"/>
            <ac:spMk id="4" creationId="{12D408C7-C768-3A9C-78C6-E126782490C7}"/>
          </ac:spMkLst>
        </pc:spChg>
      </pc:sldChg>
      <pc:sldChg chg="modSp mod">
        <pc:chgData name="Arvizu Capt Joshua A US" userId="fbc1b650-7a86-482b-9b4d-191a42ba7a1a" providerId="ADAL" clId="{8CE1AAD7-0E7F-5440-A5E4-4EEE750DB9B7}" dt="2026-04-21T18:18:20.234" v="282" actId="14100"/>
        <pc:sldMkLst>
          <pc:docMk/>
          <pc:sldMk cId="3943040930" sldId="291"/>
        </pc:sldMkLst>
        <pc:spChg chg="mod">
          <ac:chgData name="Arvizu Capt Joshua A US" userId="fbc1b650-7a86-482b-9b4d-191a42ba7a1a" providerId="ADAL" clId="{8CE1AAD7-0E7F-5440-A5E4-4EEE750DB9B7}" dt="2026-04-21T17:25:37.222" v="71" actId="1035"/>
          <ac:spMkLst>
            <pc:docMk/>
            <pc:sldMk cId="3943040930" sldId="291"/>
            <ac:spMk id="7" creationId="{ECC6468D-C123-A70C-5460-A2812C7818FC}"/>
          </ac:spMkLst>
        </pc:spChg>
        <pc:spChg chg="mod">
          <ac:chgData name="Arvizu Capt Joshua A US" userId="fbc1b650-7a86-482b-9b4d-191a42ba7a1a" providerId="ADAL" clId="{8CE1AAD7-0E7F-5440-A5E4-4EEE750DB9B7}" dt="2026-04-21T17:26:03.507" v="74" actId="1076"/>
          <ac:spMkLst>
            <pc:docMk/>
            <pc:sldMk cId="3943040930" sldId="291"/>
            <ac:spMk id="9" creationId="{FFC43824-8140-1318-D042-A555581A81CF}"/>
          </ac:spMkLst>
        </pc:spChg>
        <pc:picChg chg="mod">
          <ac:chgData name="Arvizu Capt Joshua A US" userId="fbc1b650-7a86-482b-9b4d-191a42ba7a1a" providerId="ADAL" clId="{8CE1AAD7-0E7F-5440-A5E4-4EEE750DB9B7}" dt="2026-04-21T17:26:17.242" v="76" actId="1076"/>
          <ac:picMkLst>
            <pc:docMk/>
            <pc:sldMk cId="3943040930" sldId="291"/>
            <ac:picMk id="6" creationId="{0158EEE1-CC0C-E437-02E5-061D970EE77F}"/>
          </ac:picMkLst>
        </pc:picChg>
        <pc:picChg chg="mod">
          <ac:chgData name="Arvizu Capt Joshua A US" userId="fbc1b650-7a86-482b-9b4d-191a42ba7a1a" providerId="ADAL" clId="{8CE1AAD7-0E7F-5440-A5E4-4EEE750DB9B7}" dt="2026-04-21T18:18:20.234" v="282" actId="14100"/>
          <ac:picMkLst>
            <pc:docMk/>
            <pc:sldMk cId="3943040930" sldId="291"/>
            <ac:picMk id="11" creationId="{711B17F7-83FB-773D-0C3A-4008B900A3A7}"/>
          </ac:picMkLst>
        </pc:picChg>
      </pc:sldChg>
      <pc:sldChg chg="addSp delSp modSp mod">
        <pc:chgData name="Arvizu Capt Joshua A US" userId="fbc1b650-7a86-482b-9b4d-191a42ba7a1a" providerId="ADAL" clId="{8CE1AAD7-0E7F-5440-A5E4-4EEE750DB9B7}" dt="2026-04-21T17:08:50.655" v="40"/>
        <pc:sldMkLst>
          <pc:docMk/>
          <pc:sldMk cId="3302021655" sldId="292"/>
        </pc:sldMkLst>
        <pc:spChg chg="add del mod">
          <ac:chgData name="Arvizu Capt Joshua A US" userId="fbc1b650-7a86-482b-9b4d-191a42ba7a1a" providerId="ADAL" clId="{8CE1AAD7-0E7F-5440-A5E4-4EEE750DB9B7}" dt="2026-04-21T17:08:41.238" v="39" actId="478"/>
          <ac:spMkLst>
            <pc:docMk/>
            <pc:sldMk cId="3302021655" sldId="292"/>
            <ac:spMk id="6" creationId="{DC255557-F8D7-C95F-52B4-E850EDC7A19A}"/>
          </ac:spMkLst>
        </pc:spChg>
        <pc:spChg chg="add mod">
          <ac:chgData name="Arvizu Capt Joshua A US" userId="fbc1b650-7a86-482b-9b4d-191a42ba7a1a" providerId="ADAL" clId="{8CE1AAD7-0E7F-5440-A5E4-4EEE750DB9B7}" dt="2026-04-21T17:08:50.655" v="40"/>
          <ac:spMkLst>
            <pc:docMk/>
            <pc:sldMk cId="3302021655" sldId="292"/>
            <ac:spMk id="7" creationId="{DEFE384F-2678-A501-81AF-FE0C8AF6DE01}"/>
          </ac:spMkLst>
        </pc:spChg>
      </pc:sldChg>
      <pc:sldChg chg="addSp delSp modSp mod">
        <pc:chgData name="Arvizu Capt Joshua A US" userId="fbc1b650-7a86-482b-9b4d-191a42ba7a1a" providerId="ADAL" clId="{8CE1AAD7-0E7F-5440-A5E4-4EEE750DB9B7}" dt="2026-04-21T17:09:06.512" v="47"/>
        <pc:sldMkLst>
          <pc:docMk/>
          <pc:sldMk cId="440202968" sldId="299"/>
        </pc:sldMkLst>
        <pc:spChg chg="add del mod">
          <ac:chgData name="Arvizu Capt Joshua A US" userId="fbc1b650-7a86-482b-9b4d-191a42ba7a1a" providerId="ADAL" clId="{8CE1AAD7-0E7F-5440-A5E4-4EEE750DB9B7}" dt="2026-04-21T17:09:05.781" v="46" actId="478"/>
          <ac:spMkLst>
            <pc:docMk/>
            <pc:sldMk cId="440202968" sldId="299"/>
            <ac:spMk id="6" creationId="{80389642-375F-9B0F-7A00-E54D7E95234C}"/>
          </ac:spMkLst>
        </pc:spChg>
        <pc:spChg chg="add del mod">
          <ac:chgData name="Arvizu Capt Joshua A US" userId="fbc1b650-7a86-482b-9b4d-191a42ba7a1a" providerId="ADAL" clId="{8CE1AAD7-0E7F-5440-A5E4-4EEE750DB9B7}" dt="2026-04-21T17:09:04.588" v="45" actId="478"/>
          <ac:spMkLst>
            <pc:docMk/>
            <pc:sldMk cId="440202968" sldId="299"/>
            <ac:spMk id="8" creationId="{17653909-CEA4-1A7C-CD38-57B4813FC255}"/>
          </ac:spMkLst>
        </pc:spChg>
        <pc:spChg chg="add mod">
          <ac:chgData name="Arvizu Capt Joshua A US" userId="fbc1b650-7a86-482b-9b4d-191a42ba7a1a" providerId="ADAL" clId="{8CE1AAD7-0E7F-5440-A5E4-4EEE750DB9B7}" dt="2026-04-21T17:09:06.512" v="47"/>
          <ac:spMkLst>
            <pc:docMk/>
            <pc:sldMk cId="440202968" sldId="299"/>
            <ac:spMk id="9" creationId="{4141B643-AF65-5693-DAAE-0C71CB6C867B}"/>
          </ac:spMkLst>
        </pc:spChg>
      </pc:sldChg>
      <pc:sldChg chg="addSp modSp">
        <pc:chgData name="Arvizu Capt Joshua A US" userId="fbc1b650-7a86-482b-9b4d-191a42ba7a1a" providerId="ADAL" clId="{8CE1AAD7-0E7F-5440-A5E4-4EEE750DB9B7}" dt="2026-04-21T17:08:00.470" v="30"/>
        <pc:sldMkLst>
          <pc:docMk/>
          <pc:sldMk cId="1918686457" sldId="307"/>
        </pc:sldMkLst>
        <pc:spChg chg="add mod">
          <ac:chgData name="Arvizu Capt Joshua A US" userId="fbc1b650-7a86-482b-9b4d-191a42ba7a1a" providerId="ADAL" clId="{8CE1AAD7-0E7F-5440-A5E4-4EEE750DB9B7}" dt="2026-04-21T17:08:00.470" v="30"/>
          <ac:spMkLst>
            <pc:docMk/>
            <pc:sldMk cId="1918686457" sldId="307"/>
            <ac:spMk id="6" creationId="{1BF2351F-7984-3579-8DE1-83E1468D6C4A}"/>
          </ac:spMkLst>
        </pc:spChg>
      </pc:sldChg>
      <pc:sldChg chg="addSp delSp modSp mod">
        <pc:chgData name="Arvizu Capt Joshua A US" userId="fbc1b650-7a86-482b-9b4d-191a42ba7a1a" providerId="ADAL" clId="{8CE1AAD7-0E7F-5440-A5E4-4EEE750DB9B7}" dt="2026-04-21T18:16:50.603" v="274"/>
        <pc:sldMkLst>
          <pc:docMk/>
          <pc:sldMk cId="1842534449" sldId="326"/>
        </pc:sldMkLst>
        <pc:spChg chg="add del mod">
          <ac:chgData name="Arvizu Capt Joshua A US" userId="fbc1b650-7a86-482b-9b4d-191a42ba7a1a" providerId="ADAL" clId="{8CE1AAD7-0E7F-5440-A5E4-4EEE750DB9B7}" dt="2026-04-21T18:16:50.603" v="274"/>
          <ac:spMkLst>
            <pc:docMk/>
            <pc:sldMk cId="1842534449" sldId="326"/>
            <ac:spMk id="5" creationId="{784C67D3-5CF9-FCA3-6F6B-729FD1A30FA0}"/>
          </ac:spMkLst>
        </pc:spChg>
        <pc:picChg chg="add mod">
          <ac:chgData name="Arvizu Capt Joshua A US" userId="fbc1b650-7a86-482b-9b4d-191a42ba7a1a" providerId="ADAL" clId="{8CE1AAD7-0E7F-5440-A5E4-4EEE750DB9B7}" dt="2026-04-21T18:16:46.600" v="272" actId="14100"/>
          <ac:picMkLst>
            <pc:docMk/>
            <pc:sldMk cId="1842534449" sldId="326"/>
            <ac:picMk id="3" creationId="{777DA951-B2A7-14F4-5971-4869FE7C920B}"/>
          </ac:picMkLst>
        </pc:picChg>
      </pc:sldChg>
      <pc:sldChg chg="modSp mod">
        <pc:chgData name="Arvizu Capt Joshua A US" userId="fbc1b650-7a86-482b-9b4d-191a42ba7a1a" providerId="ADAL" clId="{8CE1AAD7-0E7F-5440-A5E4-4EEE750DB9B7}" dt="2026-04-21T19:06:38.263" v="306" actId="207"/>
        <pc:sldMkLst>
          <pc:docMk/>
          <pc:sldMk cId="3369144626" sldId="329"/>
        </pc:sldMkLst>
        <pc:spChg chg="mod">
          <ac:chgData name="Arvizu Capt Joshua A US" userId="fbc1b650-7a86-482b-9b4d-191a42ba7a1a" providerId="ADAL" clId="{8CE1AAD7-0E7F-5440-A5E4-4EEE750DB9B7}" dt="2026-04-21T19:06:38.263" v="306" actId="207"/>
          <ac:spMkLst>
            <pc:docMk/>
            <pc:sldMk cId="3369144626" sldId="329"/>
            <ac:spMk id="3" creationId="{7890B132-A27E-79AE-35BC-E62E2957184C}"/>
          </ac:spMkLst>
        </pc:spChg>
      </pc:sldChg>
      <pc:sldChg chg="modSp mod">
        <pc:chgData name="Arvizu Capt Joshua A US" userId="fbc1b650-7a86-482b-9b4d-191a42ba7a1a" providerId="ADAL" clId="{8CE1AAD7-0E7F-5440-A5E4-4EEE750DB9B7}" dt="2026-04-21T17:32:04.270" v="105" actId="1076"/>
        <pc:sldMkLst>
          <pc:docMk/>
          <pc:sldMk cId="633981853" sldId="332"/>
        </pc:sldMkLst>
        <pc:spChg chg="mod">
          <ac:chgData name="Arvizu Capt Joshua A US" userId="fbc1b650-7a86-482b-9b4d-191a42ba7a1a" providerId="ADAL" clId="{8CE1AAD7-0E7F-5440-A5E4-4EEE750DB9B7}" dt="2026-04-21T17:32:04.270" v="105" actId="1076"/>
          <ac:spMkLst>
            <pc:docMk/>
            <pc:sldMk cId="633981853" sldId="332"/>
            <ac:spMk id="6" creationId="{DC66E37D-6B3C-E731-07EF-2CE2C4AAAE10}"/>
          </ac:spMkLst>
        </pc:spChg>
      </pc:sldChg>
      <pc:sldChg chg="addSp delSp modSp mod">
        <pc:chgData name="Arvizu Capt Joshua A US" userId="fbc1b650-7a86-482b-9b4d-191a42ba7a1a" providerId="ADAL" clId="{8CE1AAD7-0E7F-5440-A5E4-4EEE750DB9B7}" dt="2026-04-21T17:49:42.289" v="163" actId="478"/>
        <pc:sldMkLst>
          <pc:docMk/>
          <pc:sldMk cId="745225477" sldId="334"/>
        </pc:sldMkLst>
        <pc:spChg chg="add del mod">
          <ac:chgData name="Arvizu Capt Joshua A US" userId="fbc1b650-7a86-482b-9b4d-191a42ba7a1a" providerId="ADAL" clId="{8CE1AAD7-0E7F-5440-A5E4-4EEE750DB9B7}" dt="2026-04-21T17:49:42.289" v="163" actId="478"/>
          <ac:spMkLst>
            <pc:docMk/>
            <pc:sldMk cId="745225477" sldId="334"/>
            <ac:spMk id="6" creationId="{9E90D7AA-B237-A7A9-5F0B-8D15BB559206}"/>
          </ac:spMkLst>
        </pc:spChg>
        <pc:spChg chg="mod">
          <ac:chgData name="Arvizu Capt Joshua A US" userId="fbc1b650-7a86-482b-9b4d-191a42ba7a1a" providerId="ADAL" clId="{8CE1AAD7-0E7F-5440-A5E4-4EEE750DB9B7}" dt="2026-04-21T17:48:12.423" v="153" actId="1076"/>
          <ac:spMkLst>
            <pc:docMk/>
            <pc:sldMk cId="745225477" sldId="334"/>
            <ac:spMk id="7" creationId="{D742C73E-5FDA-59B2-ED6C-5F9FE562E86A}"/>
          </ac:spMkLst>
        </pc:spChg>
        <pc:spChg chg="mod">
          <ac:chgData name="Arvizu Capt Joshua A US" userId="fbc1b650-7a86-482b-9b4d-191a42ba7a1a" providerId="ADAL" clId="{8CE1AAD7-0E7F-5440-A5E4-4EEE750DB9B7}" dt="2026-04-21T17:34:18.252" v="111" actId="14100"/>
          <ac:spMkLst>
            <pc:docMk/>
            <pc:sldMk cId="745225477" sldId="334"/>
            <ac:spMk id="61" creationId="{24E7CC04-93DD-5D17-AD56-0D21DDA514F6}"/>
          </ac:spMkLst>
        </pc:spChg>
        <pc:cxnChg chg="add mod">
          <ac:chgData name="Arvizu Capt Joshua A US" userId="fbc1b650-7a86-482b-9b4d-191a42ba7a1a" providerId="ADAL" clId="{8CE1AAD7-0E7F-5440-A5E4-4EEE750DB9B7}" dt="2026-04-21T17:48:02.307" v="152" actId="1582"/>
          <ac:cxnSpMkLst>
            <pc:docMk/>
            <pc:sldMk cId="745225477" sldId="334"/>
            <ac:cxnSpMk id="5" creationId="{AAB2D4AF-343C-D236-37DE-3634AFBBC4C4}"/>
          </ac:cxnSpMkLst>
        </pc:cxnChg>
      </pc:sldChg>
      <pc:sldChg chg="addSp delSp mod">
        <pc:chgData name="Arvizu Capt Joshua A US" userId="fbc1b650-7a86-482b-9b4d-191a42ba7a1a" providerId="ADAL" clId="{8CE1AAD7-0E7F-5440-A5E4-4EEE750DB9B7}" dt="2026-04-21T17:25:39.595" v="73" actId="478"/>
        <pc:sldMkLst>
          <pc:docMk/>
          <pc:sldMk cId="777974307" sldId="336"/>
        </pc:sldMkLst>
        <pc:spChg chg="add del">
          <ac:chgData name="Arvizu Capt Joshua A US" userId="fbc1b650-7a86-482b-9b4d-191a42ba7a1a" providerId="ADAL" clId="{8CE1AAD7-0E7F-5440-A5E4-4EEE750DB9B7}" dt="2026-04-21T17:25:39.595" v="73" actId="478"/>
          <ac:spMkLst>
            <pc:docMk/>
            <pc:sldMk cId="777974307" sldId="336"/>
            <ac:spMk id="10" creationId="{85C05ACB-8517-4FBC-709C-5281B7DE5406}"/>
          </ac:spMkLst>
        </pc:spChg>
      </pc:sldChg>
      <pc:sldChg chg="del">
        <pc:chgData name="Arvizu Capt Joshua A US" userId="fbc1b650-7a86-482b-9b4d-191a42ba7a1a" providerId="ADAL" clId="{8CE1AAD7-0E7F-5440-A5E4-4EEE750DB9B7}" dt="2026-04-21T18:27:10.803" v="303" actId="2696"/>
        <pc:sldMkLst>
          <pc:docMk/>
          <pc:sldMk cId="3756652613" sldId="337"/>
        </pc:sldMkLst>
      </pc:sldChg>
      <pc:sldChg chg="addSp delSp modSp add del mod ord">
        <pc:chgData name="Arvizu Capt Joshua A US" userId="fbc1b650-7a86-482b-9b4d-191a42ba7a1a" providerId="ADAL" clId="{8CE1AAD7-0E7F-5440-A5E4-4EEE750DB9B7}" dt="2026-04-21T18:27:11.827" v="304" actId="2696"/>
        <pc:sldMkLst>
          <pc:docMk/>
          <pc:sldMk cId="641618994" sldId="338"/>
        </pc:sldMkLst>
        <pc:spChg chg="add mod">
          <ac:chgData name="Arvizu Capt Joshua A US" userId="fbc1b650-7a86-482b-9b4d-191a42ba7a1a" providerId="ADAL" clId="{8CE1AAD7-0E7F-5440-A5E4-4EEE750DB9B7}" dt="2026-04-21T17:46:12.325" v="144" actId="14100"/>
          <ac:spMkLst>
            <pc:docMk/>
            <pc:sldMk cId="641618994" sldId="338"/>
            <ac:spMk id="11" creationId="{CE718971-787C-A143-7840-2B7EA77CCAB8}"/>
          </ac:spMkLst>
        </pc:spChg>
        <pc:spChg chg="mod">
          <ac:chgData name="Arvizu Capt Joshua A US" userId="fbc1b650-7a86-482b-9b4d-191a42ba7a1a" providerId="ADAL" clId="{8CE1AAD7-0E7F-5440-A5E4-4EEE750DB9B7}" dt="2026-04-21T17:45:34.308" v="133" actId="1076"/>
          <ac:spMkLst>
            <pc:docMk/>
            <pc:sldMk cId="641618994" sldId="338"/>
            <ac:spMk id="29" creationId="{DC8E63CE-1288-2AB7-C438-66CC4EDB8DC2}"/>
          </ac:spMkLst>
        </pc:spChg>
        <pc:spChg chg="mod">
          <ac:chgData name="Arvizu Capt Joshua A US" userId="fbc1b650-7a86-482b-9b4d-191a42ba7a1a" providerId="ADAL" clId="{8CE1AAD7-0E7F-5440-A5E4-4EEE750DB9B7}" dt="2026-04-21T17:45:34.308" v="133" actId="1076"/>
          <ac:spMkLst>
            <pc:docMk/>
            <pc:sldMk cId="641618994" sldId="338"/>
            <ac:spMk id="30" creationId="{F7B9047B-E626-B0A7-169E-0CE2B9B42914}"/>
          </ac:spMkLst>
        </pc:spChg>
        <pc:spChg chg="mod">
          <ac:chgData name="Arvizu Capt Joshua A US" userId="fbc1b650-7a86-482b-9b4d-191a42ba7a1a" providerId="ADAL" clId="{8CE1AAD7-0E7F-5440-A5E4-4EEE750DB9B7}" dt="2026-04-21T17:45:34.308" v="133" actId="1076"/>
          <ac:spMkLst>
            <pc:docMk/>
            <pc:sldMk cId="641618994" sldId="338"/>
            <ac:spMk id="31" creationId="{E6E7E612-B1D3-3686-2C69-92DD594E775E}"/>
          </ac:spMkLst>
        </pc:spChg>
        <pc:spChg chg="del">
          <ac:chgData name="Arvizu Capt Joshua A US" userId="fbc1b650-7a86-482b-9b4d-191a42ba7a1a" providerId="ADAL" clId="{8CE1AAD7-0E7F-5440-A5E4-4EEE750DB9B7}" dt="2026-04-21T17:44:13.801" v="115" actId="478"/>
          <ac:spMkLst>
            <pc:docMk/>
            <pc:sldMk cId="641618994" sldId="338"/>
            <ac:spMk id="33" creationId="{7BAE4E27-5F5B-29F0-4F4D-CAD77A09D255}"/>
          </ac:spMkLst>
        </pc:spChg>
        <pc:spChg chg="add del mod">
          <ac:chgData name="Arvizu Capt Joshua A US" userId="fbc1b650-7a86-482b-9b4d-191a42ba7a1a" providerId="ADAL" clId="{8CE1AAD7-0E7F-5440-A5E4-4EEE750DB9B7}" dt="2026-04-21T17:46:23.791" v="149" actId="1076"/>
          <ac:spMkLst>
            <pc:docMk/>
            <pc:sldMk cId="641618994" sldId="338"/>
            <ac:spMk id="35" creationId="{09F6AB36-D5B8-16CB-EA81-25993AD8DA3F}"/>
          </ac:spMkLst>
        </pc:spChg>
        <pc:spChg chg="del">
          <ac:chgData name="Arvizu Capt Joshua A US" userId="fbc1b650-7a86-482b-9b4d-191a42ba7a1a" providerId="ADAL" clId="{8CE1AAD7-0E7F-5440-A5E4-4EEE750DB9B7}" dt="2026-04-21T17:44:33.015" v="118" actId="478"/>
          <ac:spMkLst>
            <pc:docMk/>
            <pc:sldMk cId="641618994" sldId="338"/>
            <ac:spMk id="36" creationId="{B0DECB1B-C57A-2523-C60D-5DEB1B94F796}"/>
          </ac:spMkLst>
        </pc:spChg>
        <pc:spChg chg="del">
          <ac:chgData name="Arvizu Capt Joshua A US" userId="fbc1b650-7a86-482b-9b4d-191a42ba7a1a" providerId="ADAL" clId="{8CE1AAD7-0E7F-5440-A5E4-4EEE750DB9B7}" dt="2026-04-21T17:44:33.015" v="118" actId="478"/>
          <ac:spMkLst>
            <pc:docMk/>
            <pc:sldMk cId="641618994" sldId="338"/>
            <ac:spMk id="37" creationId="{FA002528-A11A-ACB7-2228-C97E535AB028}"/>
          </ac:spMkLst>
        </pc:spChg>
        <pc:spChg chg="del">
          <ac:chgData name="Arvizu Capt Joshua A US" userId="fbc1b650-7a86-482b-9b4d-191a42ba7a1a" providerId="ADAL" clId="{8CE1AAD7-0E7F-5440-A5E4-4EEE750DB9B7}" dt="2026-04-21T17:44:33.015" v="118" actId="478"/>
          <ac:spMkLst>
            <pc:docMk/>
            <pc:sldMk cId="641618994" sldId="338"/>
            <ac:spMk id="38" creationId="{907B9A27-0E7B-125A-9650-C56C4C9105C9}"/>
          </ac:spMkLst>
        </pc:spChg>
        <pc:spChg chg="mod">
          <ac:chgData name="Arvizu Capt Joshua A US" userId="fbc1b650-7a86-482b-9b4d-191a42ba7a1a" providerId="ADAL" clId="{8CE1AAD7-0E7F-5440-A5E4-4EEE750DB9B7}" dt="2026-04-21T17:44:41.259" v="119" actId="1076"/>
          <ac:spMkLst>
            <pc:docMk/>
            <pc:sldMk cId="641618994" sldId="338"/>
            <ac:spMk id="41" creationId="{3F2BE517-9974-639E-7389-209F0F393FC9}"/>
          </ac:spMkLst>
        </pc:spChg>
        <pc:spChg chg="mod">
          <ac:chgData name="Arvizu Capt Joshua A US" userId="fbc1b650-7a86-482b-9b4d-191a42ba7a1a" providerId="ADAL" clId="{8CE1AAD7-0E7F-5440-A5E4-4EEE750DB9B7}" dt="2026-04-21T17:44:41.259" v="119" actId="1076"/>
          <ac:spMkLst>
            <pc:docMk/>
            <pc:sldMk cId="641618994" sldId="338"/>
            <ac:spMk id="42" creationId="{F0426974-BE9F-7328-9624-4F58198A65E3}"/>
          </ac:spMkLst>
        </pc:spChg>
        <pc:spChg chg="mod">
          <ac:chgData name="Arvizu Capt Joshua A US" userId="fbc1b650-7a86-482b-9b4d-191a42ba7a1a" providerId="ADAL" clId="{8CE1AAD7-0E7F-5440-A5E4-4EEE750DB9B7}" dt="2026-04-21T17:44:54.577" v="122" actId="1076"/>
          <ac:spMkLst>
            <pc:docMk/>
            <pc:sldMk cId="641618994" sldId="338"/>
            <ac:spMk id="47" creationId="{C43AE5FF-873D-A7F3-642F-7F660DC68653}"/>
          </ac:spMkLst>
        </pc:spChg>
        <pc:spChg chg="mod">
          <ac:chgData name="Arvizu Capt Joshua A US" userId="fbc1b650-7a86-482b-9b4d-191a42ba7a1a" providerId="ADAL" clId="{8CE1AAD7-0E7F-5440-A5E4-4EEE750DB9B7}" dt="2026-04-21T17:44:54.577" v="122" actId="1076"/>
          <ac:spMkLst>
            <pc:docMk/>
            <pc:sldMk cId="641618994" sldId="338"/>
            <ac:spMk id="48" creationId="{50250AA3-BF2E-AED0-2B26-725D7CCAD60E}"/>
          </ac:spMkLst>
        </pc:spChg>
        <pc:spChg chg="mod">
          <ac:chgData name="Arvizu Capt Joshua A US" userId="fbc1b650-7a86-482b-9b4d-191a42ba7a1a" providerId="ADAL" clId="{8CE1AAD7-0E7F-5440-A5E4-4EEE750DB9B7}" dt="2026-04-21T17:45:01.676" v="123" actId="1076"/>
          <ac:spMkLst>
            <pc:docMk/>
            <pc:sldMk cId="641618994" sldId="338"/>
            <ac:spMk id="50" creationId="{0AE7EB8B-267D-A1D9-A78C-09070558828C}"/>
          </ac:spMkLst>
        </pc:spChg>
        <pc:spChg chg="mod">
          <ac:chgData name="Arvizu Capt Joshua A US" userId="fbc1b650-7a86-482b-9b4d-191a42ba7a1a" providerId="ADAL" clId="{8CE1AAD7-0E7F-5440-A5E4-4EEE750DB9B7}" dt="2026-04-21T17:45:01.676" v="123" actId="1076"/>
          <ac:spMkLst>
            <pc:docMk/>
            <pc:sldMk cId="641618994" sldId="338"/>
            <ac:spMk id="51" creationId="{9D6738C6-6821-8326-A8E4-9F5DD875B167}"/>
          </ac:spMkLst>
        </pc:spChg>
        <pc:spChg chg="mod">
          <ac:chgData name="Arvizu Capt Joshua A US" userId="fbc1b650-7a86-482b-9b4d-191a42ba7a1a" providerId="ADAL" clId="{8CE1AAD7-0E7F-5440-A5E4-4EEE750DB9B7}" dt="2026-04-21T17:44:41.259" v="119" actId="1076"/>
          <ac:spMkLst>
            <pc:docMk/>
            <pc:sldMk cId="641618994" sldId="338"/>
            <ac:spMk id="52" creationId="{870BB55A-A825-376A-1D0F-387A5747900E}"/>
          </ac:spMkLst>
        </pc:spChg>
        <pc:spChg chg="mod">
          <ac:chgData name="Arvizu Capt Joshua A US" userId="fbc1b650-7a86-482b-9b4d-191a42ba7a1a" providerId="ADAL" clId="{8CE1AAD7-0E7F-5440-A5E4-4EEE750DB9B7}" dt="2026-04-21T17:44:54.577" v="122" actId="1076"/>
          <ac:spMkLst>
            <pc:docMk/>
            <pc:sldMk cId="641618994" sldId="338"/>
            <ac:spMk id="53" creationId="{19E7F2D4-8C4D-AAD1-77EF-FA27DD0DD586}"/>
          </ac:spMkLst>
        </pc:spChg>
        <pc:spChg chg="mod">
          <ac:chgData name="Arvizu Capt Joshua A US" userId="fbc1b650-7a86-482b-9b4d-191a42ba7a1a" providerId="ADAL" clId="{8CE1AAD7-0E7F-5440-A5E4-4EEE750DB9B7}" dt="2026-04-21T17:45:20.992" v="129" actId="1076"/>
          <ac:spMkLst>
            <pc:docMk/>
            <pc:sldMk cId="641618994" sldId="338"/>
            <ac:spMk id="54" creationId="{879E8C24-CA53-E3EE-45A9-DE0C9E6AAB8D}"/>
          </ac:spMkLst>
        </pc:spChg>
        <pc:spChg chg="mod">
          <ac:chgData name="Arvizu Capt Joshua A US" userId="fbc1b650-7a86-482b-9b4d-191a42ba7a1a" providerId="ADAL" clId="{8CE1AAD7-0E7F-5440-A5E4-4EEE750DB9B7}" dt="2026-04-21T17:45:01.676" v="123" actId="1076"/>
          <ac:spMkLst>
            <pc:docMk/>
            <pc:sldMk cId="641618994" sldId="338"/>
            <ac:spMk id="55" creationId="{05F8628E-577E-255A-76A9-5CFA3A12B442}"/>
          </ac:spMkLst>
        </pc:spChg>
        <pc:spChg chg="mod">
          <ac:chgData name="Arvizu Capt Joshua A US" userId="fbc1b650-7a86-482b-9b4d-191a42ba7a1a" providerId="ADAL" clId="{8CE1AAD7-0E7F-5440-A5E4-4EEE750DB9B7}" dt="2026-04-21T17:45:20.992" v="129" actId="1076"/>
          <ac:spMkLst>
            <pc:docMk/>
            <pc:sldMk cId="641618994" sldId="338"/>
            <ac:spMk id="56" creationId="{BF7EB738-9EBE-9D4C-C849-D5A13FA2D499}"/>
          </ac:spMkLst>
        </pc:spChg>
        <pc:spChg chg="mod">
          <ac:chgData name="Arvizu Capt Joshua A US" userId="fbc1b650-7a86-482b-9b4d-191a42ba7a1a" providerId="ADAL" clId="{8CE1AAD7-0E7F-5440-A5E4-4EEE750DB9B7}" dt="2026-04-21T17:45:20.992" v="129" actId="1076"/>
          <ac:spMkLst>
            <pc:docMk/>
            <pc:sldMk cId="641618994" sldId="338"/>
            <ac:spMk id="57" creationId="{A5D55299-BE58-373F-DCA6-2A0D0A3C7813}"/>
          </ac:spMkLst>
        </pc:spChg>
        <pc:spChg chg="del">
          <ac:chgData name="Arvizu Capt Joshua A US" userId="fbc1b650-7a86-482b-9b4d-191a42ba7a1a" providerId="ADAL" clId="{8CE1AAD7-0E7F-5440-A5E4-4EEE750DB9B7}" dt="2026-04-21T17:44:03.373" v="114" actId="478"/>
          <ac:spMkLst>
            <pc:docMk/>
            <pc:sldMk cId="641618994" sldId="338"/>
            <ac:spMk id="61" creationId="{1A96A4AC-A6D0-B124-FC3F-881F833175B8}"/>
          </ac:spMkLst>
        </pc:spChg>
        <pc:cxnChg chg="add mod">
          <ac:chgData name="Arvizu Capt Joshua A US" userId="fbc1b650-7a86-482b-9b4d-191a42ba7a1a" providerId="ADAL" clId="{8CE1AAD7-0E7F-5440-A5E4-4EEE750DB9B7}" dt="2026-04-21T17:44:29.325" v="117" actId="13822"/>
          <ac:cxnSpMkLst>
            <pc:docMk/>
            <pc:sldMk cId="641618994" sldId="338"/>
            <ac:cxnSpMk id="4" creationId="{F820BD68-40E7-FF41-B2EF-67CED7C3B65B}"/>
          </ac:cxnSpMkLst>
        </pc:cxnChg>
        <pc:cxnChg chg="add mod">
          <ac:chgData name="Arvizu Capt Joshua A US" userId="fbc1b650-7a86-482b-9b4d-191a42ba7a1a" providerId="ADAL" clId="{8CE1AAD7-0E7F-5440-A5E4-4EEE750DB9B7}" dt="2026-04-21T17:44:48.960" v="121" actId="1076"/>
          <ac:cxnSpMkLst>
            <pc:docMk/>
            <pc:sldMk cId="641618994" sldId="338"/>
            <ac:cxnSpMk id="5" creationId="{4480363C-9F41-E7CB-E18A-54849A92A951}"/>
          </ac:cxnSpMkLst>
        </pc:cxnChg>
        <pc:cxnChg chg="add mod">
          <ac:chgData name="Arvizu Capt Joshua A US" userId="fbc1b650-7a86-482b-9b4d-191a42ba7a1a" providerId="ADAL" clId="{8CE1AAD7-0E7F-5440-A5E4-4EEE750DB9B7}" dt="2026-04-21T18:27:01.678" v="297" actId="1035"/>
          <ac:cxnSpMkLst>
            <pc:docMk/>
            <pc:sldMk cId="641618994" sldId="338"/>
            <ac:cxnSpMk id="6" creationId="{99FA32C0-3AC1-C66A-24E2-8354069EA904}"/>
          </ac:cxnSpMkLst>
        </pc:cxnChg>
        <pc:cxnChg chg="add mod">
          <ac:chgData name="Arvizu Capt Joshua A US" userId="fbc1b650-7a86-482b-9b4d-191a42ba7a1a" providerId="ADAL" clId="{8CE1AAD7-0E7F-5440-A5E4-4EEE750DB9B7}" dt="2026-04-21T18:26:58.594" v="292" actId="1035"/>
          <ac:cxnSpMkLst>
            <pc:docMk/>
            <pc:sldMk cId="641618994" sldId="338"/>
            <ac:cxnSpMk id="8" creationId="{C4FA8E39-FFE6-01F9-3DF1-2CF8ABB297E5}"/>
          </ac:cxnSpMkLst>
        </pc:cxnChg>
        <pc:cxnChg chg="add mod">
          <ac:chgData name="Arvizu Capt Joshua A US" userId="fbc1b650-7a86-482b-9b4d-191a42ba7a1a" providerId="ADAL" clId="{8CE1AAD7-0E7F-5440-A5E4-4EEE750DB9B7}" dt="2026-04-21T18:27:04.129" v="302" actId="1035"/>
          <ac:cxnSpMkLst>
            <pc:docMk/>
            <pc:sldMk cId="641618994" sldId="338"/>
            <ac:cxnSpMk id="10" creationId="{BDF2ED0F-F06D-E9A0-1C89-6B865A6BC0BE}"/>
          </ac:cxnSpMkLst>
        </pc:cxnChg>
      </pc:sldChg>
      <pc:sldChg chg="addSp delSp modSp add mod delAnim">
        <pc:chgData name="Arvizu Capt Joshua A US" userId="fbc1b650-7a86-482b-9b4d-191a42ba7a1a" providerId="ADAL" clId="{8CE1AAD7-0E7F-5440-A5E4-4EEE750DB9B7}" dt="2026-04-21T18:14:02.185" v="263" actId="1037"/>
        <pc:sldMkLst>
          <pc:docMk/>
          <pc:sldMk cId="517264303" sldId="339"/>
        </pc:sldMkLst>
        <pc:spChg chg="mod">
          <ac:chgData name="Arvizu Capt Joshua A US" userId="fbc1b650-7a86-482b-9b4d-191a42ba7a1a" providerId="ADAL" clId="{8CE1AAD7-0E7F-5440-A5E4-4EEE750DB9B7}" dt="2026-04-21T18:05:11.221" v="214" actId="20577"/>
          <ac:spMkLst>
            <pc:docMk/>
            <pc:sldMk cId="517264303" sldId="339"/>
            <ac:spMk id="2" creationId="{1EE98CF3-406D-4D7F-A514-E0D3352A9138}"/>
          </ac:spMkLst>
        </pc:spChg>
        <pc:spChg chg="del">
          <ac:chgData name="Arvizu Capt Joshua A US" userId="fbc1b650-7a86-482b-9b4d-191a42ba7a1a" providerId="ADAL" clId="{8CE1AAD7-0E7F-5440-A5E4-4EEE750DB9B7}" dt="2026-04-21T18:04:03.140" v="167" actId="478"/>
          <ac:spMkLst>
            <pc:docMk/>
            <pc:sldMk cId="517264303" sldId="339"/>
            <ac:spMk id="5" creationId="{53DE0088-1D81-A107-0B09-47204F8BF954}"/>
          </ac:spMkLst>
        </pc:spChg>
        <pc:spChg chg="mod">
          <ac:chgData name="Arvizu Capt Joshua A US" userId="fbc1b650-7a86-482b-9b4d-191a42ba7a1a" providerId="ADAL" clId="{8CE1AAD7-0E7F-5440-A5E4-4EEE750DB9B7}" dt="2026-04-21T18:13:42.265" v="258" actId="14100"/>
          <ac:spMkLst>
            <pc:docMk/>
            <pc:sldMk cId="517264303" sldId="339"/>
            <ac:spMk id="5" creationId="{7D76EC8A-50E3-6579-CA3E-9146A258CAD7}"/>
          </ac:spMkLst>
        </pc:spChg>
        <pc:spChg chg="add mod">
          <ac:chgData name="Arvizu Capt Joshua A US" userId="fbc1b650-7a86-482b-9b4d-191a42ba7a1a" providerId="ADAL" clId="{8CE1AAD7-0E7F-5440-A5E4-4EEE750DB9B7}" dt="2026-04-21T18:07:07.376" v="244" actId="1038"/>
          <ac:spMkLst>
            <pc:docMk/>
            <pc:sldMk cId="517264303" sldId="339"/>
            <ac:spMk id="8" creationId="{76EA28A1-0DF4-A595-FB14-4657F954A75F}"/>
          </ac:spMkLst>
        </pc:spChg>
        <pc:spChg chg="mod">
          <ac:chgData name="Arvizu Capt Joshua A US" userId="fbc1b650-7a86-482b-9b4d-191a42ba7a1a" providerId="ADAL" clId="{8CE1AAD7-0E7F-5440-A5E4-4EEE750DB9B7}" dt="2026-04-21T18:14:02.185" v="263" actId="1037"/>
          <ac:spMkLst>
            <pc:docMk/>
            <pc:sldMk cId="517264303" sldId="339"/>
            <ac:spMk id="9" creationId="{11BA2622-7A82-EA95-35FD-20F30343358A}"/>
          </ac:spMkLst>
        </pc:spChg>
        <pc:picChg chg="mod">
          <ac:chgData name="Arvizu Capt Joshua A US" userId="fbc1b650-7a86-482b-9b4d-191a42ba7a1a" providerId="ADAL" clId="{8CE1AAD7-0E7F-5440-A5E4-4EEE750DB9B7}" dt="2026-04-21T18:04:55.775" v="181" actId="14100"/>
          <ac:picMkLst>
            <pc:docMk/>
            <pc:sldMk cId="517264303" sldId="339"/>
            <ac:picMk id="4" creationId="{F74BD851-A863-7B37-8B5A-38AA77D8F37F}"/>
          </ac:picMkLst>
        </pc:picChg>
        <pc:picChg chg="add mod">
          <ac:chgData name="Arvizu Capt Joshua A US" userId="fbc1b650-7a86-482b-9b4d-191a42ba7a1a" providerId="ADAL" clId="{8CE1AAD7-0E7F-5440-A5E4-4EEE750DB9B7}" dt="2026-04-21T18:04:53.008" v="180" actId="14100"/>
          <ac:picMkLst>
            <pc:docMk/>
            <pc:sldMk cId="517264303" sldId="339"/>
            <ac:picMk id="6" creationId="{468A68BF-03F4-296A-BDA2-82715B9AFD16}"/>
          </ac:picMkLst>
        </pc:picChg>
        <pc:cxnChg chg="add del">
          <ac:chgData name="Arvizu Capt Joshua A US" userId="fbc1b650-7a86-482b-9b4d-191a42ba7a1a" providerId="ADAL" clId="{8CE1AAD7-0E7F-5440-A5E4-4EEE750DB9B7}" dt="2026-04-21T18:12:43.958" v="246" actId="478"/>
          <ac:cxnSpMkLst>
            <pc:docMk/>
            <pc:sldMk cId="517264303" sldId="339"/>
            <ac:cxnSpMk id="11" creationId="{776ECACD-C2A7-C3AB-7BC1-B381ACA0C4A1}"/>
          </ac:cxnSpMkLst>
        </pc:cxnChg>
        <pc:cxnChg chg="add mod">
          <ac:chgData name="Arvizu Capt Joshua A US" userId="fbc1b650-7a86-482b-9b4d-191a42ba7a1a" providerId="ADAL" clId="{8CE1AAD7-0E7F-5440-A5E4-4EEE750DB9B7}" dt="2026-04-21T18:13:58.903" v="261" actId="1037"/>
          <ac:cxnSpMkLst>
            <pc:docMk/>
            <pc:sldMk cId="517264303" sldId="339"/>
            <ac:cxnSpMk id="13" creationId="{8DB70EB4-6F6C-FD79-1698-4250BF67B5B1}"/>
          </ac:cxnSpMkLst>
        </pc:cxnChg>
        <pc:cxnChg chg="add mod">
          <ac:chgData name="Arvizu Capt Joshua A US" userId="fbc1b650-7a86-482b-9b4d-191a42ba7a1a" providerId="ADAL" clId="{8CE1AAD7-0E7F-5440-A5E4-4EEE750DB9B7}" dt="2026-04-21T18:13:35.031" v="256" actId="1076"/>
          <ac:cxnSpMkLst>
            <pc:docMk/>
            <pc:sldMk cId="517264303" sldId="339"/>
            <ac:cxnSpMk id="15" creationId="{1F4CB8E2-2DD1-AFB4-9A1D-D00BEEE614A2}"/>
          </ac:cxnSpMkLst>
        </pc:cxnChg>
      </pc:sldChg>
    </pc:docChg>
  </pc:docChgLst>
  <pc:docChgLst>
    <pc:chgData name="White Capt Riley J US" userId="S::riley.white@usmcu.edu::2519d76e-f04a-4869-a0a4-f7ef11e99a0a" providerId="AD" clId="Web-{4644D9D5-5364-5A8C-E6B1-158B5136F112}"/>
    <pc:docChg chg="addSld modSld sldOrd">
      <pc:chgData name="White Capt Riley J US" userId="S::riley.white@usmcu.edu::2519d76e-f04a-4869-a0a4-f7ef11e99a0a" providerId="AD" clId="Web-{4644D9D5-5364-5A8C-E6B1-158B5136F112}" dt="2026-04-20T01:31:22.060" v="426" actId="1076"/>
      <pc:docMkLst>
        <pc:docMk/>
      </pc:docMkLst>
      <pc:sldChg chg="modSp">
        <pc:chgData name="White Capt Riley J US" userId="S::riley.white@usmcu.edu::2519d76e-f04a-4869-a0a4-f7ef11e99a0a" providerId="AD" clId="Web-{4644D9D5-5364-5A8C-E6B1-158B5136F112}" dt="2026-04-20T01:15:30.563" v="190" actId="20577"/>
        <pc:sldMkLst>
          <pc:docMk/>
          <pc:sldMk cId="0" sldId="256"/>
        </pc:sldMkLst>
        <pc:spChg chg="mod">
          <ac:chgData name="White Capt Riley J US" userId="S::riley.white@usmcu.edu::2519d76e-f04a-4869-a0a4-f7ef11e99a0a" providerId="AD" clId="Web-{4644D9D5-5364-5A8C-E6B1-158B5136F112}" dt="2026-04-20T01:15:30.563" v="190" actId="20577"/>
          <ac:spMkLst>
            <pc:docMk/>
            <pc:sldMk cId="0" sldId="256"/>
            <ac:spMk id="170" creationId="{00000000-0000-0000-0000-000000000000}"/>
          </ac:spMkLst>
        </pc:spChg>
      </pc:sldChg>
      <pc:sldChg chg="mod modShow">
        <pc:chgData name="White Capt Riley J US" userId="S::riley.white@usmcu.edu::2519d76e-f04a-4869-a0a4-f7ef11e99a0a" providerId="AD" clId="Web-{4644D9D5-5364-5A8C-E6B1-158B5136F112}" dt="2026-04-20T01:12:55.678" v="157"/>
        <pc:sldMkLst>
          <pc:docMk/>
          <pc:sldMk cId="2143477379" sldId="324"/>
        </pc:sldMkLst>
      </pc:sldChg>
      <pc:sldChg chg="addSp delSp modSp new ord">
        <pc:chgData name="White Capt Riley J US" userId="S::riley.white@usmcu.edu::2519d76e-f04a-4869-a0a4-f7ef11e99a0a" providerId="AD" clId="Web-{4644D9D5-5364-5A8C-E6B1-158B5136F112}" dt="2026-04-20T01:14:49.278" v="180" actId="20577"/>
        <pc:sldMkLst>
          <pc:docMk/>
          <pc:sldMk cId="3054765176" sldId="330"/>
        </pc:sldMkLst>
        <pc:spChg chg="mod">
          <ac:chgData name="White Capt Riley J US" userId="S::riley.white@usmcu.edu::2519d76e-f04a-4869-a0a4-f7ef11e99a0a" providerId="AD" clId="Web-{4644D9D5-5364-5A8C-E6B1-158B5136F112}" dt="2026-04-20T01:00:27.303" v="20" actId="20577"/>
          <ac:spMkLst>
            <pc:docMk/>
            <pc:sldMk cId="3054765176" sldId="330"/>
            <ac:spMk id="2" creationId="{8E1E9C56-9FAF-66CC-C878-393773CC6278}"/>
          </ac:spMkLst>
        </pc:spChg>
        <pc:spChg chg="add del">
          <ac:chgData name="White Capt Riley J US" userId="S::riley.white@usmcu.edu::2519d76e-f04a-4869-a0a4-f7ef11e99a0a" providerId="AD" clId="Web-{4644D9D5-5364-5A8C-E6B1-158B5136F112}" dt="2026-04-20T01:07:16.095" v="27"/>
          <ac:spMkLst>
            <pc:docMk/>
            <pc:sldMk cId="3054765176" sldId="330"/>
            <ac:spMk id="3" creationId="{1B20C1C4-E23A-DD2E-2444-09900F21AE8C}"/>
          </ac:spMkLst>
        </pc:spChg>
        <pc:spChg chg="del">
          <ac:chgData name="White Capt Riley J US" userId="S::riley.white@usmcu.edu::2519d76e-f04a-4869-a0a4-f7ef11e99a0a" providerId="AD" clId="Web-{4644D9D5-5364-5A8C-E6B1-158B5136F112}" dt="2026-04-20T01:00:30.944" v="21"/>
          <ac:spMkLst>
            <pc:docMk/>
            <pc:sldMk cId="3054765176" sldId="330"/>
            <ac:spMk id="3" creationId="{21D1C8DF-9C2B-390F-A5E6-DC684D006D39}"/>
          </ac:spMkLst>
        </pc:spChg>
        <pc:spChg chg="add mod">
          <ac:chgData name="White Capt Riley J US" userId="S::riley.white@usmcu.edu::2519d76e-f04a-4869-a0a4-f7ef11e99a0a" providerId="AD" clId="Web-{4644D9D5-5364-5A8C-E6B1-158B5136F112}" dt="2026-04-20T01:14:49.278" v="180" actId="20577"/>
          <ac:spMkLst>
            <pc:docMk/>
            <pc:sldMk cId="3054765176" sldId="330"/>
            <ac:spMk id="7" creationId="{C50621C1-F148-1400-5F03-E8B0E013A716}"/>
          </ac:spMkLst>
        </pc:spChg>
        <pc:picChg chg="add del mod">
          <ac:chgData name="White Capt Riley J US" userId="S::riley.white@usmcu.edu::2519d76e-f04a-4869-a0a4-f7ef11e99a0a" providerId="AD" clId="Web-{4644D9D5-5364-5A8C-E6B1-158B5136F112}" dt="2026-04-20T01:03:07.370" v="22"/>
          <ac:picMkLst>
            <pc:docMk/>
            <pc:sldMk cId="3054765176" sldId="330"/>
            <ac:picMk id="5" creationId="{2236628A-E31E-401A-5553-6356DD88AE01}"/>
          </ac:picMkLst>
        </pc:picChg>
        <pc:picChg chg="add del mod">
          <ac:chgData name="White Capt Riley J US" userId="S::riley.white@usmcu.edu::2519d76e-f04a-4869-a0a4-f7ef11e99a0a" providerId="AD" clId="Web-{4644D9D5-5364-5A8C-E6B1-158B5136F112}" dt="2026-04-20T01:07:29.845" v="29"/>
          <ac:picMkLst>
            <pc:docMk/>
            <pc:sldMk cId="3054765176" sldId="330"/>
            <ac:picMk id="5" creationId="{7319FD72-B10D-87DF-BC30-AF95E5707028}"/>
          </ac:picMkLst>
        </pc:picChg>
        <pc:picChg chg="add mod">
          <ac:chgData name="White Capt Riley J US" userId="S::riley.white@usmcu.edu::2519d76e-f04a-4869-a0a4-f7ef11e99a0a" providerId="AD" clId="Web-{4644D9D5-5364-5A8C-E6B1-158B5136F112}" dt="2026-04-20T01:03:13.042" v="25" actId="1076"/>
          <ac:picMkLst>
            <pc:docMk/>
            <pc:sldMk cId="3054765176" sldId="330"/>
            <ac:picMk id="6" creationId="{B93EA1A0-50DD-0BE6-4B34-004820675C20}"/>
          </ac:picMkLst>
        </pc:picChg>
      </pc:sldChg>
      <pc:sldChg chg="addSp delSp modSp new mod ord modShow">
        <pc:chgData name="White Capt Riley J US" userId="S::riley.white@usmcu.edu::2519d76e-f04a-4869-a0a4-f7ef11e99a0a" providerId="AD" clId="Web-{4644D9D5-5364-5A8C-E6B1-158B5136F112}" dt="2026-04-20T01:31:22.060" v="426" actId="1076"/>
        <pc:sldMkLst>
          <pc:docMk/>
          <pc:sldMk cId="2079157198" sldId="331"/>
        </pc:sldMkLst>
        <pc:spChg chg="mod">
          <ac:chgData name="White Capt Riley J US" userId="S::riley.white@usmcu.edu::2519d76e-f04a-4869-a0a4-f7ef11e99a0a" providerId="AD" clId="Web-{4644D9D5-5364-5A8C-E6B1-158B5136F112}" dt="2026-04-20T01:24:07.566" v="347" actId="20577"/>
          <ac:spMkLst>
            <pc:docMk/>
            <pc:sldMk cId="2079157198" sldId="331"/>
            <ac:spMk id="2" creationId="{2841C827-D539-535B-02A9-C4DE55C7B833}"/>
          </ac:spMkLst>
        </pc:spChg>
        <pc:spChg chg="del">
          <ac:chgData name="White Capt Riley J US" userId="S::riley.white@usmcu.edu::2519d76e-f04a-4869-a0a4-f7ef11e99a0a" providerId="AD" clId="Web-{4644D9D5-5364-5A8C-E6B1-158B5136F112}" dt="2026-04-20T01:18:47.135" v="213"/>
          <ac:spMkLst>
            <pc:docMk/>
            <pc:sldMk cId="2079157198" sldId="331"/>
            <ac:spMk id="3" creationId="{DCE62490-7E15-898E-704A-9F4F704F4DAF}"/>
          </ac:spMkLst>
        </pc:spChg>
        <pc:spChg chg="mod">
          <ac:chgData name="White Capt Riley J US" userId="S::riley.white@usmcu.edu::2519d76e-f04a-4869-a0a4-f7ef11e99a0a" providerId="AD" clId="Web-{4644D9D5-5364-5A8C-E6B1-158B5136F112}" dt="2026-04-20T01:31:22.060" v="426" actId="1076"/>
          <ac:spMkLst>
            <pc:docMk/>
            <pc:sldMk cId="2079157198" sldId="331"/>
            <ac:spMk id="5" creationId="{D78A2030-1E5D-3F50-EB9D-9991B9B97395}"/>
          </ac:spMkLst>
        </pc:spChg>
        <pc:spChg chg="add mod topLvl">
          <ac:chgData name="White Capt Riley J US" userId="S::riley.white@usmcu.edu::2519d76e-f04a-4869-a0a4-f7ef11e99a0a" providerId="AD" clId="Web-{4644D9D5-5364-5A8C-E6B1-158B5136F112}" dt="2026-04-20T01:25:53.786" v="370"/>
          <ac:spMkLst>
            <pc:docMk/>
            <pc:sldMk cId="2079157198" sldId="331"/>
            <ac:spMk id="6" creationId="{93F90331-0D33-2979-9385-C0966F4D7717}"/>
          </ac:spMkLst>
        </pc:spChg>
        <pc:spChg chg="add mod topLvl">
          <ac:chgData name="White Capt Riley J US" userId="S::riley.white@usmcu.edu::2519d76e-f04a-4869-a0a4-f7ef11e99a0a" providerId="AD" clId="Web-{4644D9D5-5364-5A8C-E6B1-158B5136F112}" dt="2026-04-20T01:30:31.228" v="419" actId="1076"/>
          <ac:spMkLst>
            <pc:docMk/>
            <pc:sldMk cId="2079157198" sldId="331"/>
            <ac:spMk id="7" creationId="{15D8F810-C9C5-46A2-6F8C-449FA058FFDB}"/>
          </ac:spMkLst>
        </pc:spChg>
        <pc:spChg chg="add mod topLvl">
          <ac:chgData name="White Capt Riley J US" userId="S::riley.white@usmcu.edu::2519d76e-f04a-4869-a0a4-f7ef11e99a0a" providerId="AD" clId="Web-{4644D9D5-5364-5A8C-E6B1-158B5136F112}" dt="2026-04-20T01:31:06.590" v="423" actId="1076"/>
          <ac:spMkLst>
            <pc:docMk/>
            <pc:sldMk cId="2079157198" sldId="331"/>
            <ac:spMk id="8" creationId="{7B7F509E-D989-4BF0-5870-B9786CA11489}"/>
          </ac:spMkLst>
        </pc:spChg>
        <pc:spChg chg="add mod topLvl">
          <ac:chgData name="White Capt Riley J US" userId="S::riley.white@usmcu.edu::2519d76e-f04a-4869-a0a4-f7ef11e99a0a" providerId="AD" clId="Web-{4644D9D5-5364-5A8C-E6B1-158B5136F112}" dt="2026-04-20T01:31:16.356" v="425" actId="1076"/>
          <ac:spMkLst>
            <pc:docMk/>
            <pc:sldMk cId="2079157198" sldId="331"/>
            <ac:spMk id="9" creationId="{53C9772C-3885-A19E-404C-EE2DF6988325}"/>
          </ac:spMkLst>
        </pc:spChg>
        <pc:spChg chg="add mod topLvl">
          <ac:chgData name="White Capt Riley J US" userId="S::riley.white@usmcu.edu::2519d76e-f04a-4869-a0a4-f7ef11e99a0a" providerId="AD" clId="Web-{4644D9D5-5364-5A8C-E6B1-158B5136F112}" dt="2026-04-20T01:25:53.786" v="370"/>
          <ac:spMkLst>
            <pc:docMk/>
            <pc:sldMk cId="2079157198" sldId="331"/>
            <ac:spMk id="10" creationId="{D12D6437-C882-3720-24FC-85BDC212B360}"/>
          </ac:spMkLst>
        </pc:spChg>
        <pc:spChg chg="mod">
          <ac:chgData name="White Capt Riley J US" userId="S::riley.white@usmcu.edu::2519d76e-f04a-4869-a0a4-f7ef11e99a0a" providerId="AD" clId="Web-{4644D9D5-5364-5A8C-E6B1-158B5136F112}" dt="2026-04-20T01:31:03.433" v="422" actId="1076"/>
          <ac:spMkLst>
            <pc:docMk/>
            <pc:sldMk cId="2079157198" sldId="331"/>
            <ac:spMk id="14" creationId="{1077D463-DA4D-42AB-CF42-BF8992B7D3F1}"/>
          </ac:spMkLst>
        </pc:spChg>
        <pc:grpChg chg="add del mod">
          <ac:chgData name="White Capt Riley J US" userId="S::riley.white@usmcu.edu::2519d76e-f04a-4869-a0a4-f7ef11e99a0a" providerId="AD" clId="Web-{4644D9D5-5364-5A8C-E6B1-158B5136F112}" dt="2026-04-20T01:25:53.786" v="370"/>
          <ac:grpSpMkLst>
            <pc:docMk/>
            <pc:sldMk cId="2079157198" sldId="331"/>
            <ac:grpSpMk id="13" creationId="{606B1306-A1B5-746F-201E-2D367860C28C}"/>
          </ac:grpSpMkLst>
        </pc:grpChg>
        <pc:cxnChg chg="add del mod topLvl">
          <ac:chgData name="White Capt Riley J US" userId="S::riley.white@usmcu.edu::2519d76e-f04a-4869-a0a4-f7ef11e99a0a" providerId="AD" clId="Web-{4644D9D5-5364-5A8C-E6B1-158B5136F112}" dt="2026-04-20T01:26:29.802" v="380"/>
          <ac:cxnSpMkLst>
            <pc:docMk/>
            <pc:sldMk cId="2079157198" sldId="331"/>
            <ac:cxnSpMk id="12" creationId="{457FE36C-60B9-85CA-3A23-65D51DB2617E}"/>
          </ac:cxnSpMkLst>
        </pc:cxnChg>
        <pc:cxnChg chg="add del mod">
          <ac:chgData name="White Capt Riley J US" userId="S::riley.white@usmcu.edu::2519d76e-f04a-4869-a0a4-f7ef11e99a0a" providerId="AD" clId="Web-{4644D9D5-5364-5A8C-E6B1-158B5136F112}" dt="2026-04-20T01:26:59.678" v="383"/>
          <ac:cxnSpMkLst>
            <pc:docMk/>
            <pc:sldMk cId="2079157198" sldId="331"/>
            <ac:cxnSpMk id="14" creationId="{EFC69EF0-E6DC-8973-B9E7-70A8380E1798}"/>
          </ac:cxnSpMkLst>
        </pc:cxnChg>
        <pc:cxnChg chg="add mod">
          <ac:chgData name="White Capt Riley J US" userId="S::riley.white@usmcu.edu::2519d76e-f04a-4869-a0a4-f7ef11e99a0a" providerId="AD" clId="Web-{4644D9D5-5364-5A8C-E6B1-158B5136F112}" dt="2026-04-20T01:27:08.787" v="385" actId="1076"/>
          <ac:cxnSpMkLst>
            <pc:docMk/>
            <pc:sldMk cId="2079157198" sldId="331"/>
            <ac:cxnSpMk id="16" creationId="{56992BFF-96E2-F797-4F87-4D67AD1AD929}"/>
          </ac:cxnSpMkLst>
        </pc:cxnChg>
        <pc:cxnChg chg="add mod">
          <ac:chgData name="White Capt Riley J US" userId="S::riley.white@usmcu.edu::2519d76e-f04a-4869-a0a4-f7ef11e99a0a" providerId="AD" clId="Web-{4644D9D5-5364-5A8C-E6B1-158B5136F112}" dt="2026-04-20T01:29:51.071" v="416" actId="14100"/>
          <ac:cxnSpMkLst>
            <pc:docMk/>
            <pc:sldMk cId="2079157198" sldId="331"/>
            <ac:cxnSpMk id="17" creationId="{1580DA5B-084E-C90F-2732-FB1E03B1F1A5}"/>
          </ac:cxnSpMkLst>
        </pc:cxnChg>
        <pc:cxnChg chg="add del mod">
          <ac:chgData name="White Capt Riley J US" userId="S::riley.white@usmcu.edu::2519d76e-f04a-4869-a0a4-f7ef11e99a0a" providerId="AD" clId="Web-{4644D9D5-5364-5A8C-E6B1-158B5136F112}" dt="2026-04-20T01:27:39.132" v="391"/>
          <ac:cxnSpMkLst>
            <pc:docMk/>
            <pc:sldMk cId="2079157198" sldId="331"/>
            <ac:cxnSpMk id="18" creationId="{E068A085-68DD-BFA1-4602-06027DC1B828}"/>
          </ac:cxnSpMkLst>
        </pc:cxnChg>
        <pc:cxnChg chg="add mod">
          <ac:chgData name="White Capt Riley J US" userId="S::riley.white@usmcu.edu::2519d76e-f04a-4869-a0a4-f7ef11e99a0a" providerId="AD" clId="Web-{4644D9D5-5364-5A8C-E6B1-158B5136F112}" dt="2026-04-20T01:30:39.275" v="420" actId="14100"/>
          <ac:cxnSpMkLst>
            <pc:docMk/>
            <pc:sldMk cId="2079157198" sldId="331"/>
            <ac:cxnSpMk id="19" creationId="{36DA04A0-D817-6B94-A7AA-C2B7F43795B2}"/>
          </ac:cxnSpMkLst>
        </pc:cxnChg>
        <pc:cxnChg chg="add mod ord">
          <ac:chgData name="White Capt Riley J US" userId="S::riley.white@usmcu.edu::2519d76e-f04a-4869-a0a4-f7ef11e99a0a" providerId="AD" clId="Web-{4644D9D5-5364-5A8C-E6B1-158B5136F112}" dt="2026-04-20T01:30:45.853" v="421" actId="1076"/>
          <ac:cxnSpMkLst>
            <pc:docMk/>
            <pc:sldMk cId="2079157198" sldId="331"/>
            <ac:cxnSpMk id="20" creationId="{10C6D940-F1ED-AFE6-79C8-1C9C624FAD64}"/>
          </ac:cxnSpMkLst>
        </pc:cxnChg>
        <pc:cxnChg chg="add mod ord">
          <ac:chgData name="White Capt Riley J US" userId="S::riley.white@usmcu.edu::2519d76e-f04a-4869-a0a4-f7ef11e99a0a" providerId="AD" clId="Web-{4644D9D5-5364-5A8C-E6B1-158B5136F112}" dt="2026-04-20T01:29:10.820" v="408"/>
          <ac:cxnSpMkLst>
            <pc:docMk/>
            <pc:sldMk cId="2079157198" sldId="331"/>
            <ac:cxnSpMk id="21" creationId="{8016E786-E046-1A79-6758-9474331768A0}"/>
          </ac:cxnSpMkLst>
        </pc:cxnChg>
        <pc:cxnChg chg="add mod ord">
          <ac:chgData name="White Capt Riley J US" userId="S::riley.white@usmcu.edu::2519d76e-f04a-4869-a0a4-f7ef11e99a0a" providerId="AD" clId="Web-{4644D9D5-5364-5A8C-E6B1-158B5136F112}" dt="2026-04-20T01:29:30.758" v="412"/>
          <ac:cxnSpMkLst>
            <pc:docMk/>
            <pc:sldMk cId="2079157198" sldId="331"/>
            <ac:cxnSpMk id="22" creationId="{F822BCBD-4B1A-461E-CCB5-FF0410D5577E}"/>
          </ac:cxnSpMkLst>
        </pc:cxnChg>
        <pc:cxnChg chg="add mod ord">
          <ac:chgData name="White Capt Riley J US" userId="S::riley.white@usmcu.edu::2519d76e-f04a-4869-a0a4-f7ef11e99a0a" providerId="AD" clId="Web-{4644D9D5-5364-5A8C-E6B1-158B5136F112}" dt="2026-04-20T01:30:03.446" v="418"/>
          <ac:cxnSpMkLst>
            <pc:docMk/>
            <pc:sldMk cId="2079157198" sldId="331"/>
            <ac:cxnSpMk id="23" creationId="{3201C93D-064D-930C-FC09-3C8C5F58B6CE}"/>
          </ac:cxnSpMkLst>
        </pc:cxnChg>
      </pc:sldChg>
    </pc:docChg>
  </pc:docChgLst>
  <pc:docChgLst>
    <pc:chgData name="White Capt Riley J US" userId="S::riley.white@usmcu.edu::2519d76e-f04a-4869-a0a4-f7ef11e99a0a" providerId="AD" clId="Web-{16870034-8CBC-346F-25A2-2B1BB12EDB3F}"/>
    <pc:docChg chg="mod modSld">
      <pc:chgData name="White Capt Riley J US" userId="S::riley.white@usmcu.edu::2519d76e-f04a-4869-a0a4-f7ef11e99a0a" providerId="AD" clId="Web-{16870034-8CBC-346F-25A2-2B1BB12EDB3F}" dt="2026-04-20T00:38:23.949" v="1" actId="20577"/>
      <pc:docMkLst>
        <pc:docMk/>
      </pc:docMkLst>
      <pc:sldChg chg="modSp">
        <pc:chgData name="White Capt Riley J US" userId="S::riley.white@usmcu.edu::2519d76e-f04a-4869-a0a4-f7ef11e99a0a" providerId="AD" clId="Web-{16870034-8CBC-346F-25A2-2B1BB12EDB3F}" dt="2026-04-20T00:38:23.949" v="1" actId="20577"/>
        <pc:sldMkLst>
          <pc:docMk/>
          <pc:sldMk cId="0" sldId="281"/>
        </pc:sldMkLst>
        <pc:spChg chg="mod">
          <ac:chgData name="White Capt Riley J US" userId="S::riley.white@usmcu.edu::2519d76e-f04a-4869-a0a4-f7ef11e99a0a" providerId="AD" clId="Web-{16870034-8CBC-346F-25A2-2B1BB12EDB3F}" dt="2026-04-20T00:38:23.949" v="1" actId="20577"/>
          <ac:spMkLst>
            <pc:docMk/>
            <pc:sldMk cId="0" sldId="281"/>
            <ac:spMk id="5" creationId="{6142B6B6-1028-EE67-C1EA-CA8888DA4C9D}"/>
          </ac:spMkLst>
        </pc:spChg>
      </pc:sldChg>
    </pc:docChg>
  </pc:docChgLst>
  <pc:docChgLst>
    <pc:chgData name="White Capt Riley J US" userId="S::riley.white@usmcu.edu::2519d76e-f04a-4869-a0a4-f7ef11e99a0a" providerId="AD" clId="Web-{C7E6E1D2-5388-4976-9D4B-1EBC3B100BC3}"/>
    <pc:docChg chg="addSld modSld">
      <pc:chgData name="White Capt Riley J US" userId="S::riley.white@usmcu.edu::2519d76e-f04a-4869-a0a4-f7ef11e99a0a" providerId="AD" clId="Web-{C7E6E1D2-5388-4976-9D4B-1EBC3B100BC3}" dt="2026-04-20T19:09:47.732" v="3" actId="20577"/>
      <pc:docMkLst>
        <pc:docMk/>
      </pc:docMkLst>
      <pc:sldChg chg="modSp add replId">
        <pc:chgData name="White Capt Riley J US" userId="S::riley.white@usmcu.edu::2519d76e-f04a-4869-a0a4-f7ef11e99a0a" providerId="AD" clId="Web-{C7E6E1D2-5388-4976-9D4B-1EBC3B100BC3}" dt="2026-04-20T19:09:47.732" v="3" actId="20577"/>
        <pc:sldMkLst>
          <pc:docMk/>
          <pc:sldMk cId="633981853" sldId="332"/>
        </pc:sldMkLst>
        <pc:spChg chg="mod">
          <ac:chgData name="White Capt Riley J US" userId="S::riley.white@usmcu.edu::2519d76e-f04a-4869-a0a4-f7ef11e99a0a" providerId="AD" clId="Web-{C7E6E1D2-5388-4976-9D4B-1EBC3B100BC3}" dt="2026-04-20T19:09:47.732" v="3" actId="20577"/>
          <ac:spMkLst>
            <pc:docMk/>
            <pc:sldMk cId="633981853" sldId="332"/>
            <ac:spMk id="4" creationId="{6766110A-BCD4-7879-3D2F-AA610401D2DD}"/>
          </ac:spMkLst>
        </pc:spChg>
      </pc:sldChg>
    </pc:docChg>
  </pc:docChgLst>
  <pc:docChgLst>
    <pc:chgData name="Miller Capt Spencer E US" userId="9bee6721-dcae-4b53-8a6e-6c051085a497" providerId="ADAL" clId="{25EF50D7-A3F3-4F84-A119-2C19835B6D1C}"/>
    <pc:docChg chg="undo custSel addSld delSld modSld sldOrd">
      <pc:chgData name="Miller Capt Spencer E US" userId="9bee6721-dcae-4b53-8a6e-6c051085a497" providerId="ADAL" clId="{25EF50D7-A3F3-4F84-A119-2C19835B6D1C}" dt="2026-04-21T19:46:04.306" v="4272"/>
      <pc:docMkLst>
        <pc:docMk/>
      </pc:docMkLst>
      <pc:sldChg chg="addSp modSp mod">
        <pc:chgData name="Miller Capt Spencer E US" userId="9bee6721-dcae-4b53-8a6e-6c051085a497" providerId="ADAL" clId="{25EF50D7-A3F3-4F84-A119-2C19835B6D1C}" dt="2026-04-21T15:36:49.131" v="914" actId="122"/>
        <pc:sldMkLst>
          <pc:docMk/>
          <pc:sldMk cId="0" sldId="256"/>
        </pc:sldMkLst>
        <pc:spChg chg="add mod">
          <ac:chgData name="Miller Capt Spencer E US" userId="9bee6721-dcae-4b53-8a6e-6c051085a497" providerId="ADAL" clId="{25EF50D7-A3F3-4F84-A119-2C19835B6D1C}" dt="2026-04-21T15:36:49.131" v="914" actId="122"/>
          <ac:spMkLst>
            <pc:docMk/>
            <pc:sldMk cId="0" sldId="256"/>
            <ac:spMk id="3" creationId="{D8D0B96C-8448-7398-58E1-3A166FFAA913}"/>
          </ac:spMkLst>
        </pc:spChg>
      </pc:sldChg>
      <pc:sldChg chg="addSp delSp modSp mod">
        <pc:chgData name="Miller Capt Spencer E US" userId="9bee6721-dcae-4b53-8a6e-6c051085a497" providerId="ADAL" clId="{25EF50D7-A3F3-4F84-A119-2C19835B6D1C}" dt="2026-04-20T17:18:03.749" v="252" actId="6549"/>
        <pc:sldMkLst>
          <pc:docMk/>
          <pc:sldMk cId="3411279108" sldId="257"/>
        </pc:sldMkLst>
        <pc:spChg chg="add mod">
          <ac:chgData name="Miller Capt Spencer E US" userId="9bee6721-dcae-4b53-8a6e-6c051085a497" providerId="ADAL" clId="{25EF50D7-A3F3-4F84-A119-2C19835B6D1C}" dt="2026-04-20T17:17:56.024" v="249" actId="1076"/>
          <ac:spMkLst>
            <pc:docMk/>
            <pc:sldMk cId="3411279108" sldId="257"/>
            <ac:spMk id="3" creationId="{D58A2226-618D-A78E-7DB3-8721827A5CB1}"/>
          </ac:spMkLst>
        </pc:spChg>
        <pc:spChg chg="mod">
          <ac:chgData name="Miller Capt Spencer E US" userId="9bee6721-dcae-4b53-8a6e-6c051085a497" providerId="ADAL" clId="{25EF50D7-A3F3-4F84-A119-2C19835B6D1C}" dt="2026-04-20T17:18:03.749" v="252" actId="6549"/>
          <ac:spMkLst>
            <pc:docMk/>
            <pc:sldMk cId="3411279108" sldId="257"/>
            <ac:spMk id="10" creationId="{56FF45B5-1518-44D2-ADEB-83A260CEBEE3}"/>
          </ac:spMkLst>
        </pc:spChg>
        <pc:spChg chg="del mod">
          <ac:chgData name="Miller Capt Spencer E US" userId="9bee6721-dcae-4b53-8a6e-6c051085a497" providerId="ADAL" clId="{25EF50D7-A3F3-4F84-A119-2C19835B6D1C}" dt="2026-04-20T17:17:58.820" v="250" actId="478"/>
          <ac:spMkLst>
            <pc:docMk/>
            <pc:sldMk cId="3411279108" sldId="257"/>
            <ac:spMk id="170" creationId="{00000000-0000-0000-0000-000000000000}"/>
          </ac:spMkLst>
        </pc:spChg>
      </pc:sldChg>
      <pc:sldChg chg="addSp delSp modSp mod ord">
        <pc:chgData name="Miller Capt Spencer E US" userId="9bee6721-dcae-4b53-8a6e-6c051085a497" providerId="ADAL" clId="{25EF50D7-A3F3-4F84-A119-2C19835B6D1C}" dt="2026-04-21T18:41:47.870" v="3916"/>
        <pc:sldMkLst>
          <pc:docMk/>
          <pc:sldMk cId="3266195073" sldId="282"/>
        </pc:sldMkLst>
        <pc:spChg chg="mod">
          <ac:chgData name="Miller Capt Spencer E US" userId="9bee6721-dcae-4b53-8a6e-6c051085a497" providerId="ADAL" clId="{25EF50D7-A3F3-4F84-A119-2C19835B6D1C}" dt="2026-04-21T17:21:49.801" v="3204" actId="20577"/>
          <ac:spMkLst>
            <pc:docMk/>
            <pc:sldMk cId="3266195073" sldId="282"/>
            <ac:spMk id="2" creationId="{E77172E4-3BFB-0D6D-E19A-4B9FBE2B68AA}"/>
          </ac:spMkLst>
        </pc:spChg>
        <pc:spChg chg="mod">
          <ac:chgData name="Miller Capt Spencer E US" userId="9bee6721-dcae-4b53-8a6e-6c051085a497" providerId="ADAL" clId="{25EF50D7-A3F3-4F84-A119-2C19835B6D1C}" dt="2026-04-21T18:13:27.340" v="3798" actId="113"/>
          <ac:spMkLst>
            <pc:docMk/>
            <pc:sldMk cId="3266195073" sldId="282"/>
            <ac:spMk id="3" creationId="{53E1C98C-4640-A68C-38EC-8913F99C5491}"/>
          </ac:spMkLst>
        </pc:spChg>
        <pc:spChg chg="mod">
          <ac:chgData name="Miller Capt Spencer E US" userId="9bee6721-dcae-4b53-8a6e-6c051085a497" providerId="ADAL" clId="{25EF50D7-A3F3-4F84-A119-2C19835B6D1C}" dt="2026-04-21T18:15:59.544" v="3859" actId="1036"/>
          <ac:spMkLst>
            <pc:docMk/>
            <pc:sldMk cId="3266195073" sldId="282"/>
            <ac:spMk id="5" creationId="{8716B4B4-E159-C688-C895-9FB6DB1302CD}"/>
          </ac:spMkLst>
        </pc:spChg>
        <pc:spChg chg="add mod">
          <ac:chgData name="Miller Capt Spencer E US" userId="9bee6721-dcae-4b53-8a6e-6c051085a497" providerId="ADAL" clId="{25EF50D7-A3F3-4F84-A119-2C19835B6D1C}" dt="2026-04-21T18:10:13.738" v="3727"/>
          <ac:spMkLst>
            <pc:docMk/>
            <pc:sldMk cId="3266195073" sldId="282"/>
            <ac:spMk id="6" creationId="{649E89A2-4B91-0BFB-2F33-EA6FF0E0C803}"/>
          </ac:spMkLst>
        </pc:spChg>
        <pc:spChg chg="add mod">
          <ac:chgData name="Miller Capt Spencer E US" userId="9bee6721-dcae-4b53-8a6e-6c051085a497" providerId="ADAL" clId="{25EF50D7-A3F3-4F84-A119-2C19835B6D1C}" dt="2026-04-21T18:10:13.519" v="3726" actId="1076"/>
          <ac:spMkLst>
            <pc:docMk/>
            <pc:sldMk cId="3266195073" sldId="282"/>
            <ac:spMk id="7" creationId="{41BC039D-19E3-4DBE-6025-AB39708D4A34}"/>
          </ac:spMkLst>
        </pc:spChg>
        <pc:spChg chg="add mod">
          <ac:chgData name="Miller Capt Spencer E US" userId="9bee6721-dcae-4b53-8a6e-6c051085a497" providerId="ADAL" clId="{25EF50D7-A3F3-4F84-A119-2C19835B6D1C}" dt="2026-04-21T18:10:13.519" v="3726" actId="1076"/>
          <ac:spMkLst>
            <pc:docMk/>
            <pc:sldMk cId="3266195073" sldId="282"/>
            <ac:spMk id="8" creationId="{CC63D3DF-237C-A130-3917-5B2BC9CD0C54}"/>
          </ac:spMkLst>
        </pc:spChg>
        <pc:spChg chg="add mod">
          <ac:chgData name="Miller Capt Spencer E US" userId="9bee6721-dcae-4b53-8a6e-6c051085a497" providerId="ADAL" clId="{25EF50D7-A3F3-4F84-A119-2C19835B6D1C}" dt="2026-04-21T18:16:11.189" v="3876" actId="1038"/>
          <ac:spMkLst>
            <pc:docMk/>
            <pc:sldMk cId="3266195073" sldId="282"/>
            <ac:spMk id="14" creationId="{64DED59F-1F3B-E8A1-27BA-FC53397F7601}"/>
          </ac:spMkLst>
        </pc:spChg>
        <pc:spChg chg="add mod">
          <ac:chgData name="Miller Capt Spencer E US" userId="9bee6721-dcae-4b53-8a6e-6c051085a497" providerId="ADAL" clId="{25EF50D7-A3F3-4F84-A119-2C19835B6D1C}" dt="2026-04-21T18:17:00.180" v="3903" actId="1037"/>
          <ac:spMkLst>
            <pc:docMk/>
            <pc:sldMk cId="3266195073" sldId="282"/>
            <ac:spMk id="15" creationId="{C2829A71-1949-CDDF-3D23-1795AB46CB48}"/>
          </ac:spMkLst>
        </pc:spChg>
        <pc:graphicFrameChg chg="add mod">
          <ac:chgData name="Miller Capt Spencer E US" userId="9bee6721-dcae-4b53-8a6e-6c051085a497" providerId="ADAL" clId="{25EF50D7-A3F3-4F84-A119-2C19835B6D1C}" dt="2026-04-21T18:10:13.519" v="3726" actId="1076"/>
          <ac:graphicFrameMkLst>
            <pc:docMk/>
            <pc:sldMk cId="3266195073" sldId="282"/>
            <ac:graphicFrameMk id="9" creationId="{0E34F9B3-C4F0-B70F-EEA7-69C034C9E737}"/>
          </ac:graphicFrameMkLst>
        </pc:graphicFrameChg>
        <pc:cxnChg chg="add del mod">
          <ac:chgData name="Miller Capt Spencer E US" userId="9bee6721-dcae-4b53-8a6e-6c051085a497" providerId="ADAL" clId="{25EF50D7-A3F3-4F84-A119-2C19835B6D1C}" dt="2026-04-21T18:12:42.039" v="3773" actId="478"/>
          <ac:cxnSpMkLst>
            <pc:docMk/>
            <pc:sldMk cId="3266195073" sldId="282"/>
            <ac:cxnSpMk id="11" creationId="{1C02EDFF-D2F5-AC59-EEAB-6096FA6375E9}"/>
          </ac:cxnSpMkLst>
        </pc:cxnChg>
        <pc:cxnChg chg="add del">
          <ac:chgData name="Miller Capt Spencer E US" userId="9bee6721-dcae-4b53-8a6e-6c051085a497" providerId="ADAL" clId="{25EF50D7-A3F3-4F84-A119-2C19835B6D1C}" dt="2026-04-21T18:12:56.921" v="3775" actId="478"/>
          <ac:cxnSpMkLst>
            <pc:docMk/>
            <pc:sldMk cId="3266195073" sldId="282"/>
            <ac:cxnSpMk id="13" creationId="{F2E21A72-74B5-D056-E5D5-D18DAC98C5F1}"/>
          </ac:cxnSpMkLst>
        </pc:cxnChg>
        <pc:cxnChg chg="add mod">
          <ac:chgData name="Miller Capt Spencer E US" userId="9bee6721-dcae-4b53-8a6e-6c051085a497" providerId="ADAL" clId="{25EF50D7-A3F3-4F84-A119-2C19835B6D1C}" dt="2026-04-21T18:17:00.180" v="3903" actId="1037"/>
          <ac:cxnSpMkLst>
            <pc:docMk/>
            <pc:sldMk cId="3266195073" sldId="282"/>
            <ac:cxnSpMk id="17" creationId="{F5FDDA45-3D8C-7E2B-EC54-D76FDCD7FAF6}"/>
          </ac:cxnSpMkLst>
        </pc:cxnChg>
        <pc:cxnChg chg="add mod">
          <ac:chgData name="Miller Capt Spencer E US" userId="9bee6721-dcae-4b53-8a6e-6c051085a497" providerId="ADAL" clId="{25EF50D7-A3F3-4F84-A119-2C19835B6D1C}" dt="2026-04-21T18:16:53.193" v="3889" actId="14100"/>
          <ac:cxnSpMkLst>
            <pc:docMk/>
            <pc:sldMk cId="3266195073" sldId="282"/>
            <ac:cxnSpMk id="18" creationId="{AE39EE99-3A1E-91D4-E16E-303563D22E41}"/>
          </ac:cxnSpMkLst>
        </pc:cxnChg>
      </pc:sldChg>
      <pc:sldChg chg="del">
        <pc:chgData name="Miller Capt Spencer E US" userId="9bee6721-dcae-4b53-8a6e-6c051085a497" providerId="ADAL" clId="{25EF50D7-A3F3-4F84-A119-2C19835B6D1C}" dt="2026-04-21T15:22:34.902" v="254" actId="47"/>
        <pc:sldMkLst>
          <pc:docMk/>
          <pc:sldMk cId="3255220443" sldId="288"/>
        </pc:sldMkLst>
      </pc:sldChg>
      <pc:sldChg chg="modSp mod">
        <pc:chgData name="Miller Capt Spencer E US" userId="9bee6721-dcae-4b53-8a6e-6c051085a497" providerId="ADAL" clId="{25EF50D7-A3F3-4F84-A119-2C19835B6D1C}" dt="2026-04-21T17:25:27.138" v="3219" actId="20577"/>
        <pc:sldMkLst>
          <pc:docMk/>
          <pc:sldMk cId="2428373243" sldId="290"/>
        </pc:sldMkLst>
        <pc:spChg chg="mod">
          <ac:chgData name="Miller Capt Spencer E US" userId="9bee6721-dcae-4b53-8a6e-6c051085a497" providerId="ADAL" clId="{25EF50D7-A3F3-4F84-A119-2C19835B6D1C}" dt="2026-04-21T17:25:27.138" v="3219" actId="20577"/>
          <ac:spMkLst>
            <pc:docMk/>
            <pc:sldMk cId="2428373243" sldId="290"/>
            <ac:spMk id="2" creationId="{8801ACE4-80AF-AA15-07F5-9496BEA381CF}"/>
          </ac:spMkLst>
        </pc:spChg>
      </pc:sldChg>
      <pc:sldChg chg="modSp mod">
        <pc:chgData name="Miller Capt Spencer E US" userId="9bee6721-dcae-4b53-8a6e-6c051085a497" providerId="ADAL" clId="{25EF50D7-A3F3-4F84-A119-2C19835B6D1C}" dt="2026-04-21T17:25:33.541" v="3220" actId="1076"/>
        <pc:sldMkLst>
          <pc:docMk/>
          <pc:sldMk cId="3943040930" sldId="291"/>
        </pc:sldMkLst>
        <pc:picChg chg="mod">
          <ac:chgData name="Miller Capt Spencer E US" userId="9bee6721-dcae-4b53-8a6e-6c051085a497" providerId="ADAL" clId="{25EF50D7-A3F3-4F84-A119-2C19835B6D1C}" dt="2026-04-21T17:25:33.541" v="3220" actId="1076"/>
          <ac:picMkLst>
            <pc:docMk/>
            <pc:sldMk cId="3943040930" sldId="291"/>
            <ac:picMk id="6" creationId="{0158EEE1-CC0C-E437-02E5-061D970EE77F}"/>
          </ac:picMkLst>
        </pc:picChg>
      </pc:sldChg>
      <pc:sldChg chg="modSp mod">
        <pc:chgData name="Miller Capt Spencer E US" userId="9bee6721-dcae-4b53-8a6e-6c051085a497" providerId="ADAL" clId="{25EF50D7-A3F3-4F84-A119-2C19835B6D1C}" dt="2026-04-21T19:20:16.098" v="3940" actId="1038"/>
        <pc:sldMkLst>
          <pc:docMk/>
          <pc:sldMk cId="3302021655" sldId="292"/>
        </pc:sldMkLst>
        <pc:spChg chg="mod">
          <ac:chgData name="Miller Capt Spencer E US" userId="9bee6721-dcae-4b53-8a6e-6c051085a497" providerId="ADAL" clId="{25EF50D7-A3F3-4F84-A119-2C19835B6D1C}" dt="2026-04-21T17:25:19.763" v="3212" actId="20577"/>
          <ac:spMkLst>
            <pc:docMk/>
            <pc:sldMk cId="3302021655" sldId="292"/>
            <ac:spMk id="2" creationId="{74F304A2-AEF4-9573-BF0E-E4ED758713BE}"/>
          </ac:spMkLst>
        </pc:spChg>
        <pc:spChg chg="mod">
          <ac:chgData name="Miller Capt Spencer E US" userId="9bee6721-dcae-4b53-8a6e-6c051085a497" providerId="ADAL" clId="{25EF50D7-A3F3-4F84-A119-2C19835B6D1C}" dt="2026-04-21T19:20:16.098" v="3940" actId="1038"/>
          <ac:spMkLst>
            <pc:docMk/>
            <pc:sldMk cId="3302021655" sldId="292"/>
            <ac:spMk id="7" creationId="{DEFE384F-2678-A501-81AF-FE0C8AF6DE01}"/>
          </ac:spMkLst>
        </pc:spChg>
      </pc:sldChg>
      <pc:sldChg chg="modSp mod">
        <pc:chgData name="Miller Capt Spencer E US" userId="9bee6721-dcae-4b53-8a6e-6c051085a497" providerId="ADAL" clId="{25EF50D7-A3F3-4F84-A119-2C19835B6D1C}" dt="2026-04-21T17:25:53.315" v="3222" actId="1076"/>
        <pc:sldMkLst>
          <pc:docMk/>
          <pc:sldMk cId="129425030" sldId="294"/>
        </pc:sldMkLst>
        <pc:picChg chg="mod">
          <ac:chgData name="Miller Capt Spencer E US" userId="9bee6721-dcae-4b53-8a6e-6c051085a497" providerId="ADAL" clId="{25EF50D7-A3F3-4F84-A119-2C19835B6D1C}" dt="2026-04-21T17:25:53.315" v="3222" actId="1076"/>
          <ac:picMkLst>
            <pc:docMk/>
            <pc:sldMk cId="129425030" sldId="294"/>
            <ac:picMk id="2" creationId="{D4BBC883-FEC0-055E-E626-7D7D3D271DCA}"/>
          </ac:picMkLst>
        </pc:picChg>
      </pc:sldChg>
      <pc:sldChg chg="del mod modShow">
        <pc:chgData name="Miller Capt Spencer E US" userId="9bee6721-dcae-4b53-8a6e-6c051085a497" providerId="ADAL" clId="{25EF50D7-A3F3-4F84-A119-2C19835B6D1C}" dt="2026-04-21T17:17:42.076" v="3131" actId="47"/>
        <pc:sldMkLst>
          <pc:docMk/>
          <pc:sldMk cId="3510664011" sldId="295"/>
        </pc:sldMkLst>
      </pc:sldChg>
      <pc:sldChg chg="modSp del mod modShow">
        <pc:chgData name="Miller Capt Spencer E US" userId="9bee6721-dcae-4b53-8a6e-6c051085a497" providerId="ADAL" clId="{25EF50D7-A3F3-4F84-A119-2C19835B6D1C}" dt="2026-04-21T17:17:43.573" v="3132" actId="47"/>
        <pc:sldMkLst>
          <pc:docMk/>
          <pc:sldMk cId="2338953795" sldId="296"/>
        </pc:sldMkLst>
        <pc:picChg chg="mod">
          <ac:chgData name="Miller Capt Spencer E US" userId="9bee6721-dcae-4b53-8a6e-6c051085a497" providerId="ADAL" clId="{25EF50D7-A3F3-4F84-A119-2C19835B6D1C}" dt="2026-04-21T15:26:33.640" v="321" actId="1076"/>
          <ac:picMkLst>
            <pc:docMk/>
            <pc:sldMk cId="2338953795" sldId="296"/>
            <ac:picMk id="4" creationId="{BF814F1B-D2B7-E43A-D592-2D1D4993816C}"/>
          </ac:picMkLst>
        </pc:picChg>
      </pc:sldChg>
      <pc:sldChg chg="addSp modSp mod">
        <pc:chgData name="Miller Capt Spencer E US" userId="9bee6721-dcae-4b53-8a6e-6c051085a497" providerId="ADAL" clId="{25EF50D7-A3F3-4F84-A119-2C19835B6D1C}" dt="2026-04-21T19:05:45.186" v="3933" actId="20577"/>
        <pc:sldMkLst>
          <pc:docMk/>
          <pc:sldMk cId="181916467" sldId="298"/>
        </pc:sldMkLst>
        <pc:spChg chg="mod">
          <ac:chgData name="Miller Capt Spencer E US" userId="9bee6721-dcae-4b53-8a6e-6c051085a497" providerId="ADAL" clId="{25EF50D7-A3F3-4F84-A119-2C19835B6D1C}" dt="2026-04-21T17:06:31.731" v="3114" actId="1037"/>
          <ac:spMkLst>
            <pc:docMk/>
            <pc:sldMk cId="181916467" sldId="298"/>
            <ac:spMk id="3" creationId="{2C96946F-3FEC-4D93-44D1-620063AE1FAF}"/>
          </ac:spMkLst>
        </pc:spChg>
        <pc:spChg chg="add mod">
          <ac:chgData name="Miller Capt Spencer E US" userId="9bee6721-dcae-4b53-8a6e-6c051085a497" providerId="ADAL" clId="{25EF50D7-A3F3-4F84-A119-2C19835B6D1C}" dt="2026-04-21T19:05:45.186" v="3933" actId="20577"/>
          <ac:spMkLst>
            <pc:docMk/>
            <pc:sldMk cId="181916467" sldId="298"/>
            <ac:spMk id="6" creationId="{36A718B9-ABE6-AB33-798D-B0722E057F08}"/>
          </ac:spMkLst>
        </pc:spChg>
        <pc:spChg chg="mod">
          <ac:chgData name="Miller Capt Spencer E US" userId="9bee6721-dcae-4b53-8a6e-6c051085a497" providerId="ADAL" clId="{25EF50D7-A3F3-4F84-A119-2C19835B6D1C}" dt="2026-04-21T16:57:23.036" v="2890" actId="207"/>
          <ac:spMkLst>
            <pc:docMk/>
            <pc:sldMk cId="181916467" sldId="298"/>
            <ac:spMk id="10" creationId="{B2266347-C4F6-35CA-3494-99B8A6C6FA99}"/>
          </ac:spMkLst>
        </pc:spChg>
        <pc:spChg chg="mod">
          <ac:chgData name="Miller Capt Spencer E US" userId="9bee6721-dcae-4b53-8a6e-6c051085a497" providerId="ADAL" clId="{25EF50D7-A3F3-4F84-A119-2C19835B6D1C}" dt="2026-04-21T17:06:23.882" v="3092" actId="20577"/>
          <ac:spMkLst>
            <pc:docMk/>
            <pc:sldMk cId="181916467" sldId="298"/>
            <ac:spMk id="19" creationId="{CC2E46C9-4831-69AC-BC72-E9E00DA5CB72}"/>
          </ac:spMkLst>
        </pc:spChg>
        <pc:grpChg chg="mod">
          <ac:chgData name="Miller Capt Spencer E US" userId="9bee6721-dcae-4b53-8a6e-6c051085a497" providerId="ADAL" clId="{25EF50D7-A3F3-4F84-A119-2C19835B6D1C}" dt="2026-04-21T17:06:31.731" v="3114" actId="1037"/>
          <ac:grpSpMkLst>
            <pc:docMk/>
            <pc:sldMk cId="181916467" sldId="298"/>
            <ac:grpSpMk id="20" creationId="{C2794C42-155F-EBD2-2443-40CD77F4EEF7}"/>
          </ac:grpSpMkLst>
        </pc:grpChg>
      </pc:sldChg>
      <pc:sldChg chg="del mod modShow">
        <pc:chgData name="Miller Capt Spencer E US" userId="9bee6721-dcae-4b53-8a6e-6c051085a497" providerId="ADAL" clId="{25EF50D7-A3F3-4F84-A119-2C19835B6D1C}" dt="2026-04-21T17:17:45.139" v="3133" actId="47"/>
        <pc:sldMkLst>
          <pc:docMk/>
          <pc:sldMk cId="3891802808" sldId="300"/>
        </pc:sldMkLst>
      </pc:sldChg>
      <pc:sldChg chg="modSp mod">
        <pc:chgData name="Miller Capt Spencer E US" userId="9bee6721-dcae-4b53-8a6e-6c051085a497" providerId="ADAL" clId="{25EF50D7-A3F3-4F84-A119-2C19835B6D1C}" dt="2026-04-21T15:41:28.339" v="1158" actId="1076"/>
        <pc:sldMkLst>
          <pc:docMk/>
          <pc:sldMk cId="1397747404" sldId="301"/>
        </pc:sldMkLst>
        <pc:graphicFrameChg chg="mod">
          <ac:chgData name="Miller Capt Spencer E US" userId="9bee6721-dcae-4b53-8a6e-6c051085a497" providerId="ADAL" clId="{25EF50D7-A3F3-4F84-A119-2C19835B6D1C}" dt="2026-04-21T15:41:28.339" v="1158" actId="1076"/>
          <ac:graphicFrameMkLst>
            <pc:docMk/>
            <pc:sldMk cId="1397747404" sldId="301"/>
            <ac:graphicFrameMk id="4" creationId="{5C7406A9-AB63-B864-E04A-0E142D24CE1D}"/>
          </ac:graphicFrameMkLst>
        </pc:graphicFrameChg>
      </pc:sldChg>
      <pc:sldChg chg="del">
        <pc:chgData name="Miller Capt Spencer E US" userId="9bee6721-dcae-4b53-8a6e-6c051085a497" providerId="ADAL" clId="{25EF50D7-A3F3-4F84-A119-2C19835B6D1C}" dt="2026-04-21T15:22:26.554" v="253" actId="47"/>
        <pc:sldMkLst>
          <pc:docMk/>
          <pc:sldMk cId="4064880577" sldId="302"/>
        </pc:sldMkLst>
      </pc:sldChg>
      <pc:sldChg chg="del">
        <pc:chgData name="Miller Capt Spencer E US" userId="9bee6721-dcae-4b53-8a6e-6c051085a497" providerId="ADAL" clId="{25EF50D7-A3F3-4F84-A119-2C19835B6D1C}" dt="2026-04-21T15:30:26.772" v="331" actId="47"/>
        <pc:sldMkLst>
          <pc:docMk/>
          <pc:sldMk cId="3882417751" sldId="304"/>
        </pc:sldMkLst>
      </pc:sldChg>
      <pc:sldChg chg="addSp modSp mod">
        <pc:chgData name="Miller Capt Spencer E US" userId="9bee6721-dcae-4b53-8a6e-6c051085a497" providerId="ADAL" clId="{25EF50D7-A3F3-4F84-A119-2C19835B6D1C}" dt="2026-04-21T19:46:04.306" v="4272"/>
        <pc:sldMkLst>
          <pc:docMk/>
          <pc:sldMk cId="1824199741" sldId="306"/>
        </pc:sldMkLst>
        <pc:spChg chg="mod">
          <ac:chgData name="Miller Capt Spencer E US" userId="9bee6721-dcae-4b53-8a6e-6c051085a497" providerId="ADAL" clId="{25EF50D7-A3F3-4F84-A119-2C19835B6D1C}" dt="2026-04-21T19:04:04.812" v="3921" actId="20577"/>
          <ac:spMkLst>
            <pc:docMk/>
            <pc:sldMk cId="1824199741" sldId="306"/>
            <ac:spMk id="3" creationId="{4E451258-AF91-6B5E-A7CB-35D8E71AAD5F}"/>
          </ac:spMkLst>
        </pc:spChg>
        <pc:spChg chg="add mod">
          <ac:chgData name="Miller Capt Spencer E US" userId="9bee6721-dcae-4b53-8a6e-6c051085a497" providerId="ADAL" clId="{25EF50D7-A3F3-4F84-A119-2C19835B6D1C}" dt="2026-04-21T19:46:04.306" v="4272"/>
          <ac:spMkLst>
            <pc:docMk/>
            <pc:sldMk cId="1824199741" sldId="306"/>
            <ac:spMk id="4" creationId="{90C21269-B7EE-E69C-6478-02E6A28067CE}"/>
          </ac:spMkLst>
        </pc:spChg>
      </pc:sldChg>
      <pc:sldChg chg="del">
        <pc:chgData name="Miller Capt Spencer E US" userId="9bee6721-dcae-4b53-8a6e-6c051085a497" providerId="ADAL" clId="{25EF50D7-A3F3-4F84-A119-2C19835B6D1C}" dt="2026-04-21T15:30:22.083" v="330" actId="47"/>
        <pc:sldMkLst>
          <pc:docMk/>
          <pc:sldMk cId="2621819193" sldId="311"/>
        </pc:sldMkLst>
      </pc:sldChg>
      <pc:sldChg chg="del">
        <pc:chgData name="Miller Capt Spencer E US" userId="9bee6721-dcae-4b53-8a6e-6c051085a497" providerId="ADAL" clId="{25EF50D7-A3F3-4F84-A119-2C19835B6D1C}" dt="2026-04-21T15:30:19.641" v="329" actId="47"/>
        <pc:sldMkLst>
          <pc:docMk/>
          <pc:sldMk cId="2280777103" sldId="314"/>
        </pc:sldMkLst>
      </pc:sldChg>
      <pc:sldChg chg="del">
        <pc:chgData name="Miller Capt Spencer E US" userId="9bee6721-dcae-4b53-8a6e-6c051085a497" providerId="ADAL" clId="{25EF50D7-A3F3-4F84-A119-2C19835B6D1C}" dt="2026-04-21T15:30:17.901" v="328" actId="47"/>
        <pc:sldMkLst>
          <pc:docMk/>
          <pc:sldMk cId="3244794308" sldId="318"/>
        </pc:sldMkLst>
      </pc:sldChg>
      <pc:sldChg chg="del">
        <pc:chgData name="Miller Capt Spencer E US" userId="9bee6721-dcae-4b53-8a6e-6c051085a497" providerId="ADAL" clId="{25EF50D7-A3F3-4F84-A119-2C19835B6D1C}" dt="2026-04-21T15:30:15.668" v="327" actId="47"/>
        <pc:sldMkLst>
          <pc:docMk/>
          <pc:sldMk cId="663232409" sldId="320"/>
        </pc:sldMkLst>
      </pc:sldChg>
      <pc:sldChg chg="addSp modSp mod">
        <pc:chgData name="Miller Capt Spencer E US" userId="9bee6721-dcae-4b53-8a6e-6c051085a497" providerId="ADAL" clId="{25EF50D7-A3F3-4F84-A119-2C19835B6D1C}" dt="2026-04-21T19:45:18.274" v="4269" actId="20577"/>
        <pc:sldMkLst>
          <pc:docMk/>
          <pc:sldMk cId="2096325464" sldId="321"/>
        </pc:sldMkLst>
        <pc:spChg chg="mod">
          <ac:chgData name="Miller Capt Spencer E US" userId="9bee6721-dcae-4b53-8a6e-6c051085a497" providerId="ADAL" clId="{25EF50D7-A3F3-4F84-A119-2C19835B6D1C}" dt="2026-04-21T15:31:50.023" v="396" actId="14100"/>
          <ac:spMkLst>
            <pc:docMk/>
            <pc:sldMk cId="2096325464" sldId="321"/>
            <ac:spMk id="5" creationId="{D051D415-8BFF-467D-25B7-DD398160A13F}"/>
          </ac:spMkLst>
        </pc:spChg>
        <pc:spChg chg="add mod">
          <ac:chgData name="Miller Capt Spencer E US" userId="9bee6721-dcae-4b53-8a6e-6c051085a497" providerId="ADAL" clId="{25EF50D7-A3F3-4F84-A119-2C19835B6D1C}" dt="2026-04-21T19:45:18.274" v="4269" actId="20577"/>
          <ac:spMkLst>
            <pc:docMk/>
            <pc:sldMk cId="2096325464" sldId="321"/>
            <ac:spMk id="8" creationId="{6A5C829B-F207-36E3-92AA-059CA7420E12}"/>
          </ac:spMkLst>
        </pc:spChg>
        <pc:spChg chg="mod">
          <ac:chgData name="Miller Capt Spencer E US" userId="9bee6721-dcae-4b53-8a6e-6c051085a497" providerId="ADAL" clId="{25EF50D7-A3F3-4F84-A119-2C19835B6D1C}" dt="2026-04-21T15:31:06.533" v="333" actId="1076"/>
          <ac:spMkLst>
            <pc:docMk/>
            <pc:sldMk cId="2096325464" sldId="321"/>
            <ac:spMk id="24" creationId="{AA2B9533-8293-75AE-0AF7-882B5BD5FAF9}"/>
          </ac:spMkLst>
        </pc:spChg>
      </pc:sldChg>
      <pc:sldChg chg="modSp add del mod modShow">
        <pc:chgData name="Miller Capt Spencer E US" userId="9bee6721-dcae-4b53-8a6e-6c051085a497" providerId="ADAL" clId="{25EF50D7-A3F3-4F84-A119-2C19835B6D1C}" dt="2026-04-21T18:27:48.747" v="3909" actId="47"/>
        <pc:sldMkLst>
          <pc:docMk/>
          <pc:sldMk cId="269229053" sldId="323"/>
        </pc:sldMkLst>
        <pc:spChg chg="mod">
          <ac:chgData name="Miller Capt Spencer E US" userId="9bee6721-dcae-4b53-8a6e-6c051085a497" providerId="ADAL" clId="{25EF50D7-A3F3-4F84-A119-2C19835B6D1C}" dt="2026-04-21T17:00:16.209" v="2943" actId="20577"/>
          <ac:spMkLst>
            <pc:docMk/>
            <pc:sldMk cId="269229053" sldId="323"/>
            <ac:spMk id="2" creationId="{0D96D24D-64B6-93A5-E46C-190EF9087D3A}"/>
          </ac:spMkLst>
        </pc:spChg>
      </pc:sldChg>
      <pc:sldChg chg="del">
        <pc:chgData name="Miller Capt Spencer E US" userId="9bee6721-dcae-4b53-8a6e-6c051085a497" providerId="ADAL" clId="{25EF50D7-A3F3-4F84-A119-2C19835B6D1C}" dt="2026-04-21T15:30:09.432" v="326" actId="47"/>
        <pc:sldMkLst>
          <pc:docMk/>
          <pc:sldMk cId="2143477379" sldId="324"/>
        </pc:sldMkLst>
      </pc:sldChg>
      <pc:sldChg chg="del">
        <pc:chgData name="Miller Capt Spencer E US" userId="9bee6721-dcae-4b53-8a6e-6c051085a497" providerId="ADAL" clId="{25EF50D7-A3F3-4F84-A119-2C19835B6D1C}" dt="2026-04-21T17:14:59.641" v="3129" actId="2696"/>
        <pc:sldMkLst>
          <pc:docMk/>
          <pc:sldMk cId="795989134" sldId="325"/>
        </pc:sldMkLst>
      </pc:sldChg>
      <pc:sldChg chg="add">
        <pc:chgData name="Miller Capt Spencer E US" userId="9bee6721-dcae-4b53-8a6e-6c051085a497" providerId="ADAL" clId="{25EF50D7-A3F3-4F84-A119-2C19835B6D1C}" dt="2026-04-21T17:15:10.422" v="3130"/>
        <pc:sldMkLst>
          <pc:docMk/>
          <pc:sldMk cId="1706910662" sldId="325"/>
        </pc:sldMkLst>
      </pc:sldChg>
      <pc:sldChg chg="add">
        <pc:chgData name="Miller Capt Spencer E US" userId="9bee6721-dcae-4b53-8a6e-6c051085a497" providerId="ADAL" clId="{25EF50D7-A3F3-4F84-A119-2C19835B6D1C}" dt="2026-04-21T17:15:10.422" v="3130"/>
        <pc:sldMkLst>
          <pc:docMk/>
          <pc:sldMk cId="1842534449" sldId="326"/>
        </pc:sldMkLst>
      </pc:sldChg>
      <pc:sldChg chg="del">
        <pc:chgData name="Miller Capt Spencer E US" userId="9bee6721-dcae-4b53-8a6e-6c051085a497" providerId="ADAL" clId="{25EF50D7-A3F3-4F84-A119-2C19835B6D1C}" dt="2026-04-21T17:14:59.641" v="3129" actId="2696"/>
        <pc:sldMkLst>
          <pc:docMk/>
          <pc:sldMk cId="2434054109" sldId="326"/>
        </pc:sldMkLst>
      </pc:sldChg>
      <pc:sldChg chg="modSp mod">
        <pc:chgData name="Miller Capt Spencer E US" userId="9bee6721-dcae-4b53-8a6e-6c051085a497" providerId="ADAL" clId="{25EF50D7-A3F3-4F84-A119-2C19835B6D1C}" dt="2026-04-21T19:07:34.388" v="3934"/>
        <pc:sldMkLst>
          <pc:docMk/>
          <pc:sldMk cId="3369144626" sldId="329"/>
        </pc:sldMkLst>
        <pc:spChg chg="mod">
          <ac:chgData name="Miller Capt Spencer E US" userId="9bee6721-dcae-4b53-8a6e-6c051085a497" providerId="ADAL" clId="{25EF50D7-A3F3-4F84-A119-2C19835B6D1C}" dt="2026-04-21T19:07:34.388" v="3934"/>
          <ac:spMkLst>
            <pc:docMk/>
            <pc:sldMk cId="3369144626" sldId="329"/>
            <ac:spMk id="3" creationId="{7890B132-A27E-79AE-35BC-E62E2957184C}"/>
          </ac:spMkLst>
        </pc:spChg>
      </pc:sldChg>
      <pc:sldChg chg="addSp delSp modSp mod modShow">
        <pc:chgData name="Miller Capt Spencer E US" userId="9bee6721-dcae-4b53-8a6e-6c051085a497" providerId="ADAL" clId="{25EF50D7-A3F3-4F84-A119-2C19835B6D1C}" dt="2026-04-21T17:03:47.296" v="2945" actId="729"/>
        <pc:sldMkLst>
          <pc:docMk/>
          <pc:sldMk cId="3054765176" sldId="330"/>
        </pc:sldMkLst>
        <pc:spChg chg="mod">
          <ac:chgData name="Miller Capt Spencer E US" userId="9bee6721-dcae-4b53-8a6e-6c051085a497" providerId="ADAL" clId="{25EF50D7-A3F3-4F84-A119-2C19835B6D1C}" dt="2026-04-21T15:43:28.173" v="1178" actId="1076"/>
          <ac:spMkLst>
            <pc:docMk/>
            <pc:sldMk cId="3054765176" sldId="330"/>
            <ac:spMk id="7" creationId="{C50621C1-F148-1400-5F03-E8B0E013A716}"/>
          </ac:spMkLst>
        </pc:spChg>
        <pc:spChg chg="add del mod">
          <ac:chgData name="Miller Capt Spencer E US" userId="9bee6721-dcae-4b53-8a6e-6c051085a497" providerId="ADAL" clId="{25EF50D7-A3F3-4F84-A119-2C19835B6D1C}" dt="2026-04-21T15:43:10.303" v="1172" actId="478"/>
          <ac:spMkLst>
            <pc:docMk/>
            <pc:sldMk cId="3054765176" sldId="330"/>
            <ac:spMk id="8" creationId="{937D239B-3797-DA24-5D0D-0726B1D5ACED}"/>
          </ac:spMkLst>
        </pc:spChg>
        <pc:spChg chg="add del mod">
          <ac:chgData name="Miller Capt Spencer E US" userId="9bee6721-dcae-4b53-8a6e-6c051085a497" providerId="ADAL" clId="{25EF50D7-A3F3-4F84-A119-2C19835B6D1C}" dt="2026-04-21T15:43:11.139" v="1173" actId="478"/>
          <ac:spMkLst>
            <pc:docMk/>
            <pc:sldMk cId="3054765176" sldId="330"/>
            <ac:spMk id="9" creationId="{88B2C9D5-615D-4C04-C088-EC8522D00945}"/>
          </ac:spMkLst>
        </pc:spChg>
        <pc:picChg chg="add del mod">
          <ac:chgData name="Miller Capt Spencer E US" userId="9bee6721-dcae-4b53-8a6e-6c051085a497" providerId="ADAL" clId="{25EF50D7-A3F3-4F84-A119-2C19835B6D1C}" dt="2026-04-21T15:43:08.364" v="1171" actId="478"/>
          <ac:picMkLst>
            <pc:docMk/>
            <pc:sldMk cId="3054765176" sldId="330"/>
            <ac:picMk id="5" creationId="{9D6B9E0C-56C7-0052-9DDB-A388691922B4}"/>
          </ac:picMkLst>
        </pc:picChg>
        <pc:picChg chg="mod">
          <ac:chgData name="Miller Capt Spencer E US" userId="9bee6721-dcae-4b53-8a6e-6c051085a497" providerId="ADAL" clId="{25EF50D7-A3F3-4F84-A119-2C19835B6D1C}" dt="2026-04-21T15:43:16.283" v="1175" actId="1076"/>
          <ac:picMkLst>
            <pc:docMk/>
            <pc:sldMk cId="3054765176" sldId="330"/>
            <ac:picMk id="6" creationId="{B93EA1A0-50DD-0BE6-4B34-004820675C20}"/>
          </ac:picMkLst>
        </pc:picChg>
      </pc:sldChg>
      <pc:sldChg chg="ord">
        <pc:chgData name="Miller Capt Spencer E US" userId="9bee6721-dcae-4b53-8a6e-6c051085a497" providerId="ADAL" clId="{25EF50D7-A3F3-4F84-A119-2C19835B6D1C}" dt="2026-04-20T16:28:29.133" v="1"/>
        <pc:sldMkLst>
          <pc:docMk/>
          <pc:sldMk cId="2079157198" sldId="331"/>
        </pc:sldMkLst>
      </pc:sldChg>
      <pc:sldChg chg="modSp mod">
        <pc:chgData name="Miller Capt Spencer E US" userId="9bee6721-dcae-4b53-8a6e-6c051085a497" providerId="ADAL" clId="{25EF50D7-A3F3-4F84-A119-2C19835B6D1C}" dt="2026-04-21T17:21:35.939" v="3183" actId="20577"/>
        <pc:sldMkLst>
          <pc:docMk/>
          <pc:sldMk cId="633981853" sldId="332"/>
        </pc:sldMkLst>
        <pc:spChg chg="mod">
          <ac:chgData name="Miller Capt Spencer E US" userId="9bee6721-dcae-4b53-8a6e-6c051085a497" providerId="ADAL" clId="{25EF50D7-A3F3-4F84-A119-2C19835B6D1C}" dt="2026-04-21T17:21:35.939" v="3183" actId="20577"/>
          <ac:spMkLst>
            <pc:docMk/>
            <pc:sldMk cId="633981853" sldId="332"/>
            <ac:spMk id="5" creationId="{12D4F902-142B-50B8-E04E-D2DE668BE5BC}"/>
          </ac:spMkLst>
        </pc:spChg>
      </pc:sldChg>
      <pc:sldChg chg="addSp delSp modSp add mod ord modAnim">
        <pc:chgData name="Miller Capt Spencer E US" userId="9bee6721-dcae-4b53-8a6e-6c051085a497" providerId="ADAL" clId="{25EF50D7-A3F3-4F84-A119-2C19835B6D1C}" dt="2026-04-21T15:26:48.862" v="323" actId="1076"/>
        <pc:sldMkLst>
          <pc:docMk/>
          <pc:sldMk cId="1026987318" sldId="333"/>
        </pc:sldMkLst>
        <pc:spChg chg="add mod">
          <ac:chgData name="Miller Capt Spencer E US" userId="9bee6721-dcae-4b53-8a6e-6c051085a497" providerId="ADAL" clId="{25EF50D7-A3F3-4F84-A119-2C19835B6D1C}" dt="2026-04-21T15:26:48.862" v="323" actId="1076"/>
          <ac:spMkLst>
            <pc:docMk/>
            <pc:sldMk cId="1026987318" sldId="333"/>
            <ac:spMk id="6" creationId="{00F6A689-B688-F132-F731-18F1177B510B}"/>
          </ac:spMkLst>
        </pc:spChg>
        <pc:spChg chg="mod">
          <ac:chgData name="Miller Capt Spencer E US" userId="9bee6721-dcae-4b53-8a6e-6c051085a497" providerId="ADAL" clId="{25EF50D7-A3F3-4F84-A119-2C19835B6D1C}" dt="2026-04-21T15:26:11.890" v="318" actId="20577"/>
          <ac:spMkLst>
            <pc:docMk/>
            <pc:sldMk cId="1026987318" sldId="333"/>
            <ac:spMk id="9" creationId="{29CAF5FC-5F7D-6CBA-E8F2-8840962D2356}"/>
          </ac:spMkLst>
        </pc:spChg>
        <pc:picChg chg="add mod">
          <ac:chgData name="Miller Capt Spencer E US" userId="9bee6721-dcae-4b53-8a6e-6c051085a497" providerId="ADAL" clId="{25EF50D7-A3F3-4F84-A119-2C19835B6D1C}" dt="2026-04-21T15:26:48.862" v="323" actId="1076"/>
          <ac:picMkLst>
            <pc:docMk/>
            <pc:sldMk cId="1026987318" sldId="333"/>
            <ac:picMk id="3" creationId="{D209232F-A477-5BAB-7E16-569267E077BA}"/>
          </ac:picMkLst>
        </pc:picChg>
        <pc:picChg chg="del">
          <ac:chgData name="Miller Capt Spencer E US" userId="9bee6721-dcae-4b53-8a6e-6c051085a497" providerId="ADAL" clId="{25EF50D7-A3F3-4F84-A119-2C19835B6D1C}" dt="2026-04-21T15:26:16.922" v="319" actId="478"/>
          <ac:picMkLst>
            <pc:docMk/>
            <pc:sldMk cId="1026987318" sldId="333"/>
            <ac:picMk id="4" creationId="{25B073D1-B77B-6CBE-B03C-4949FC3ECD6A}"/>
          </ac:picMkLst>
        </pc:picChg>
        <pc:picChg chg="mod">
          <ac:chgData name="Miller Capt Spencer E US" userId="9bee6721-dcae-4b53-8a6e-6c051085a497" providerId="ADAL" clId="{25EF50D7-A3F3-4F84-A119-2C19835B6D1C}" dt="2026-04-21T15:26:21.297" v="320" actId="1076"/>
          <ac:picMkLst>
            <pc:docMk/>
            <pc:sldMk cId="1026987318" sldId="333"/>
            <ac:picMk id="5" creationId="{C41FC60D-B86F-1720-5EB6-EED75EC7501A}"/>
          </ac:picMkLst>
        </pc:picChg>
      </pc:sldChg>
      <pc:sldChg chg="addSp delSp modSp add mod ord">
        <pc:chgData name="Miller Capt Spencer E US" userId="9bee6721-dcae-4b53-8a6e-6c051085a497" providerId="ADAL" clId="{25EF50D7-A3F3-4F84-A119-2C19835B6D1C}" dt="2026-04-21T18:32:27.391" v="3912" actId="478"/>
        <pc:sldMkLst>
          <pc:docMk/>
          <pc:sldMk cId="745225477" sldId="334"/>
        </pc:sldMkLst>
        <pc:spChg chg="del mod">
          <ac:chgData name="Miller Capt Spencer E US" userId="9bee6721-dcae-4b53-8a6e-6c051085a497" providerId="ADAL" clId="{25EF50D7-A3F3-4F84-A119-2C19835B6D1C}" dt="2026-04-21T17:19:42.083" v="3135" actId="478"/>
          <ac:spMkLst>
            <pc:docMk/>
            <pc:sldMk cId="745225477" sldId="334"/>
            <ac:spMk id="4" creationId="{F3A34C5E-04C4-7AA3-63BB-B725B8816C4C}"/>
          </ac:spMkLst>
        </pc:spChg>
        <pc:spChg chg="mod">
          <ac:chgData name="Miller Capt Spencer E US" userId="9bee6721-dcae-4b53-8a6e-6c051085a497" providerId="ADAL" clId="{25EF50D7-A3F3-4F84-A119-2C19835B6D1C}" dt="2026-04-21T16:10:05.088" v="1748" actId="1076"/>
          <ac:spMkLst>
            <pc:docMk/>
            <pc:sldMk cId="745225477" sldId="334"/>
            <ac:spMk id="7" creationId="{D742C73E-5FDA-59B2-ED6C-5F9FE562E86A}"/>
          </ac:spMkLst>
        </pc:spChg>
        <pc:spChg chg="add del mod">
          <ac:chgData name="Miller Capt Spencer E US" userId="9bee6721-dcae-4b53-8a6e-6c051085a497" providerId="ADAL" clId="{25EF50D7-A3F3-4F84-A119-2C19835B6D1C}" dt="2026-04-21T16:47:27.139" v="2822" actId="478"/>
          <ac:spMkLst>
            <pc:docMk/>
            <pc:sldMk cId="745225477" sldId="334"/>
            <ac:spMk id="8" creationId="{D716DF3E-9311-8547-6201-2850C13BFA07}"/>
          </ac:spMkLst>
        </pc:spChg>
        <pc:spChg chg="del mod">
          <ac:chgData name="Miller Capt Spencer E US" userId="9bee6721-dcae-4b53-8a6e-6c051085a497" providerId="ADAL" clId="{25EF50D7-A3F3-4F84-A119-2C19835B6D1C}" dt="2026-04-21T15:48:59.322" v="1367" actId="478"/>
          <ac:spMkLst>
            <pc:docMk/>
            <pc:sldMk cId="745225477" sldId="334"/>
            <ac:spMk id="9" creationId="{D79E1B65-738F-C7D2-03B4-22C08E116FCE}"/>
          </ac:spMkLst>
        </pc:spChg>
        <pc:spChg chg="add del mod">
          <ac:chgData name="Miller Capt Spencer E US" userId="9bee6721-dcae-4b53-8a6e-6c051085a497" providerId="ADAL" clId="{25EF50D7-A3F3-4F84-A119-2C19835B6D1C}" dt="2026-04-21T15:45:52.954" v="1198" actId="478"/>
          <ac:spMkLst>
            <pc:docMk/>
            <pc:sldMk cId="745225477" sldId="334"/>
            <ac:spMk id="11" creationId="{927265B0-051A-5DBC-C964-6A50A93830CD}"/>
          </ac:spMkLst>
        </pc:spChg>
        <pc:spChg chg="add mod">
          <ac:chgData name="Miller Capt Spencer E US" userId="9bee6721-dcae-4b53-8a6e-6c051085a497" providerId="ADAL" clId="{25EF50D7-A3F3-4F84-A119-2C19835B6D1C}" dt="2026-04-21T16:08:55.330" v="1732" actId="1076"/>
          <ac:spMkLst>
            <pc:docMk/>
            <pc:sldMk cId="745225477" sldId="334"/>
            <ac:spMk id="13" creationId="{3E88F5E7-C64B-3408-B99E-9878A377AA11}"/>
          </ac:spMkLst>
        </pc:spChg>
        <pc:spChg chg="add mod">
          <ac:chgData name="Miller Capt Spencer E US" userId="9bee6721-dcae-4b53-8a6e-6c051085a497" providerId="ADAL" clId="{25EF50D7-A3F3-4F84-A119-2C19835B6D1C}" dt="2026-04-21T16:09:18.762" v="1735" actId="1076"/>
          <ac:spMkLst>
            <pc:docMk/>
            <pc:sldMk cId="745225477" sldId="334"/>
            <ac:spMk id="14" creationId="{51732353-4A8A-C9F4-6DA3-3AFE0EA575AC}"/>
          </ac:spMkLst>
        </pc:spChg>
        <pc:spChg chg="add mod">
          <ac:chgData name="Miller Capt Spencer E US" userId="9bee6721-dcae-4b53-8a6e-6c051085a497" providerId="ADAL" clId="{25EF50D7-A3F3-4F84-A119-2C19835B6D1C}" dt="2026-04-21T16:09:24.086" v="1737" actId="404"/>
          <ac:spMkLst>
            <pc:docMk/>
            <pc:sldMk cId="745225477" sldId="334"/>
            <ac:spMk id="15" creationId="{9F2E5F71-8D70-C4DC-015E-618AC837C168}"/>
          </ac:spMkLst>
        </pc:spChg>
        <pc:spChg chg="add mod">
          <ac:chgData name="Miller Capt Spencer E US" userId="9bee6721-dcae-4b53-8a6e-6c051085a497" providerId="ADAL" clId="{25EF50D7-A3F3-4F84-A119-2C19835B6D1C}" dt="2026-04-21T16:31:36.511" v="2430" actId="1035"/>
          <ac:spMkLst>
            <pc:docMk/>
            <pc:sldMk cId="745225477" sldId="334"/>
            <ac:spMk id="16" creationId="{10E63170-51C3-1539-2898-F0F11DE99105}"/>
          </ac:spMkLst>
        </pc:spChg>
        <pc:spChg chg="add mod">
          <ac:chgData name="Miller Capt Spencer E US" userId="9bee6721-dcae-4b53-8a6e-6c051085a497" providerId="ADAL" clId="{25EF50D7-A3F3-4F84-A119-2C19835B6D1C}" dt="2026-04-21T16:10:08.173" v="1749" actId="208"/>
          <ac:spMkLst>
            <pc:docMk/>
            <pc:sldMk cId="745225477" sldId="334"/>
            <ac:spMk id="17" creationId="{F7B261E7-A267-7E7A-F15C-DBA9456A8107}"/>
          </ac:spMkLst>
        </pc:spChg>
        <pc:spChg chg="add del mod">
          <ac:chgData name="Miller Capt Spencer E US" userId="9bee6721-dcae-4b53-8a6e-6c051085a497" providerId="ADAL" clId="{25EF50D7-A3F3-4F84-A119-2C19835B6D1C}" dt="2026-04-21T16:06:41.973" v="1695" actId="478"/>
          <ac:spMkLst>
            <pc:docMk/>
            <pc:sldMk cId="745225477" sldId="334"/>
            <ac:spMk id="18" creationId="{C5411BD6-4315-6FC0-8B0B-A68A9F214B8D}"/>
          </ac:spMkLst>
        </pc:spChg>
        <pc:spChg chg="add mod">
          <ac:chgData name="Miller Capt Spencer E US" userId="9bee6721-dcae-4b53-8a6e-6c051085a497" providerId="ADAL" clId="{25EF50D7-A3F3-4F84-A119-2C19835B6D1C}" dt="2026-04-21T16:20:52.684" v="2044" actId="207"/>
          <ac:spMkLst>
            <pc:docMk/>
            <pc:sldMk cId="745225477" sldId="334"/>
            <ac:spMk id="19" creationId="{4BB207AA-FABD-94CC-0981-880E15C100FB}"/>
          </ac:spMkLst>
        </pc:spChg>
        <pc:spChg chg="add mod">
          <ac:chgData name="Miller Capt Spencer E US" userId="9bee6721-dcae-4b53-8a6e-6c051085a497" providerId="ADAL" clId="{25EF50D7-A3F3-4F84-A119-2C19835B6D1C}" dt="2026-04-21T16:10:08.173" v="1749" actId="208"/>
          <ac:spMkLst>
            <pc:docMk/>
            <pc:sldMk cId="745225477" sldId="334"/>
            <ac:spMk id="20" creationId="{B1334A43-06A7-3C82-5890-001BF63383E2}"/>
          </ac:spMkLst>
        </pc:spChg>
        <pc:spChg chg="add mod">
          <ac:chgData name="Miller Capt Spencer E US" userId="9bee6721-dcae-4b53-8a6e-6c051085a497" providerId="ADAL" clId="{25EF50D7-A3F3-4F84-A119-2C19835B6D1C}" dt="2026-04-21T16:10:17.274" v="1750" actId="2085"/>
          <ac:spMkLst>
            <pc:docMk/>
            <pc:sldMk cId="745225477" sldId="334"/>
            <ac:spMk id="21" creationId="{E5970F83-4407-2B13-9E61-8381DE2A21CB}"/>
          </ac:spMkLst>
        </pc:spChg>
        <pc:spChg chg="add mod">
          <ac:chgData name="Miller Capt Spencer E US" userId="9bee6721-dcae-4b53-8a6e-6c051085a497" providerId="ADAL" clId="{25EF50D7-A3F3-4F84-A119-2C19835B6D1C}" dt="2026-04-21T16:11:28.830" v="1819" actId="1076"/>
          <ac:spMkLst>
            <pc:docMk/>
            <pc:sldMk cId="745225477" sldId="334"/>
            <ac:spMk id="23" creationId="{6AB8802B-12D9-A326-3080-983B56E22ABE}"/>
          </ac:spMkLst>
        </pc:spChg>
        <pc:spChg chg="add mod">
          <ac:chgData name="Miller Capt Spencer E US" userId="9bee6721-dcae-4b53-8a6e-6c051085a497" providerId="ADAL" clId="{25EF50D7-A3F3-4F84-A119-2C19835B6D1C}" dt="2026-04-21T16:46:54.660" v="2795" actId="1076"/>
          <ac:spMkLst>
            <pc:docMk/>
            <pc:sldMk cId="745225477" sldId="334"/>
            <ac:spMk id="24" creationId="{86BB4F08-9714-CA0D-CAA7-BE5672BD07C1}"/>
          </ac:spMkLst>
        </pc:spChg>
        <pc:spChg chg="add mod">
          <ac:chgData name="Miller Capt Spencer E US" userId="9bee6721-dcae-4b53-8a6e-6c051085a497" providerId="ADAL" clId="{25EF50D7-A3F3-4F84-A119-2C19835B6D1C}" dt="2026-04-21T16:47:11.035" v="2821" actId="1076"/>
          <ac:spMkLst>
            <pc:docMk/>
            <pc:sldMk cId="745225477" sldId="334"/>
            <ac:spMk id="25" creationId="{A0DE5EC4-D9BD-9764-0F24-C014D6D34E8C}"/>
          </ac:spMkLst>
        </pc:spChg>
        <pc:spChg chg="add mod">
          <ac:chgData name="Miller Capt Spencer E US" userId="9bee6721-dcae-4b53-8a6e-6c051085a497" providerId="ADAL" clId="{25EF50D7-A3F3-4F84-A119-2C19835B6D1C}" dt="2026-04-21T16:47:42.137" v="2881" actId="1036"/>
          <ac:spMkLst>
            <pc:docMk/>
            <pc:sldMk cId="745225477" sldId="334"/>
            <ac:spMk id="26" creationId="{03E2F3E1-0604-B7D3-7C4E-6D4F91D731EF}"/>
          </ac:spMkLst>
        </pc:spChg>
        <pc:spChg chg="add mod">
          <ac:chgData name="Miller Capt Spencer E US" userId="9bee6721-dcae-4b53-8a6e-6c051085a497" providerId="ADAL" clId="{25EF50D7-A3F3-4F84-A119-2C19835B6D1C}" dt="2026-04-21T16:46:04.427" v="2787" actId="1076"/>
          <ac:spMkLst>
            <pc:docMk/>
            <pc:sldMk cId="745225477" sldId="334"/>
            <ac:spMk id="27" creationId="{C1771DBB-D186-52B3-C483-09E2993B52A3}"/>
          </ac:spMkLst>
        </pc:spChg>
        <pc:spChg chg="add mod">
          <ac:chgData name="Miller Capt Spencer E US" userId="9bee6721-dcae-4b53-8a6e-6c051085a497" providerId="ADAL" clId="{25EF50D7-A3F3-4F84-A119-2C19835B6D1C}" dt="2026-04-21T16:47:42.137" v="2881" actId="1036"/>
          <ac:spMkLst>
            <pc:docMk/>
            <pc:sldMk cId="745225477" sldId="334"/>
            <ac:spMk id="28" creationId="{583C4B77-804C-A4E9-6DFA-3295EB5A80DC}"/>
          </ac:spMkLst>
        </pc:spChg>
        <pc:spChg chg="add mod">
          <ac:chgData name="Miller Capt Spencer E US" userId="9bee6721-dcae-4b53-8a6e-6c051085a497" providerId="ADAL" clId="{25EF50D7-A3F3-4F84-A119-2C19835B6D1C}" dt="2026-04-21T17:47:49.530" v="3387" actId="1036"/>
          <ac:spMkLst>
            <pc:docMk/>
            <pc:sldMk cId="745225477" sldId="334"/>
            <ac:spMk id="29" creationId="{179D576B-19BE-846E-75E7-E59603322586}"/>
          </ac:spMkLst>
        </pc:spChg>
        <pc:spChg chg="add mod">
          <ac:chgData name="Miller Capt Spencer E US" userId="9bee6721-dcae-4b53-8a6e-6c051085a497" providerId="ADAL" clId="{25EF50D7-A3F3-4F84-A119-2C19835B6D1C}" dt="2026-04-21T16:19:53.330" v="2019" actId="1076"/>
          <ac:spMkLst>
            <pc:docMk/>
            <pc:sldMk cId="745225477" sldId="334"/>
            <ac:spMk id="30" creationId="{AFA5954F-ADB2-3D9A-E09E-5D12E6D205A2}"/>
          </ac:spMkLst>
        </pc:spChg>
        <pc:spChg chg="add mod">
          <ac:chgData name="Miller Capt Spencer E US" userId="9bee6721-dcae-4b53-8a6e-6c051085a497" providerId="ADAL" clId="{25EF50D7-A3F3-4F84-A119-2C19835B6D1C}" dt="2026-04-21T17:34:29.006" v="3227" actId="20577"/>
          <ac:spMkLst>
            <pc:docMk/>
            <pc:sldMk cId="745225477" sldId="334"/>
            <ac:spMk id="31" creationId="{FF0DEF0B-D5BF-961D-C168-F7598041FF36}"/>
          </ac:spMkLst>
        </pc:spChg>
        <pc:spChg chg="add del mod">
          <ac:chgData name="Miller Capt Spencer E US" userId="9bee6721-dcae-4b53-8a6e-6c051085a497" providerId="ADAL" clId="{25EF50D7-A3F3-4F84-A119-2C19835B6D1C}" dt="2026-04-21T16:08:19.697" v="1727" actId="478"/>
          <ac:spMkLst>
            <pc:docMk/>
            <pc:sldMk cId="745225477" sldId="334"/>
            <ac:spMk id="32" creationId="{CF019426-C345-E770-7D6E-EFE3FD332785}"/>
          </ac:spMkLst>
        </pc:spChg>
        <pc:spChg chg="add mod ord">
          <ac:chgData name="Miller Capt Spencer E US" userId="9bee6721-dcae-4b53-8a6e-6c051085a497" providerId="ADAL" clId="{25EF50D7-A3F3-4F84-A119-2C19835B6D1C}" dt="2026-04-21T17:47:49.530" v="3387" actId="1036"/>
          <ac:spMkLst>
            <pc:docMk/>
            <pc:sldMk cId="745225477" sldId="334"/>
            <ac:spMk id="33" creationId="{EB162ED2-CD29-4593-85AC-D06DB2453491}"/>
          </ac:spMkLst>
        </pc:spChg>
        <pc:spChg chg="add del mod">
          <ac:chgData name="Miller Capt Spencer E US" userId="9bee6721-dcae-4b53-8a6e-6c051085a497" providerId="ADAL" clId="{25EF50D7-A3F3-4F84-A119-2C19835B6D1C}" dt="2026-04-21T16:11:31.583" v="1820" actId="478"/>
          <ac:spMkLst>
            <pc:docMk/>
            <pc:sldMk cId="745225477" sldId="334"/>
            <ac:spMk id="34" creationId="{33E156DF-48D4-FCB9-55D3-9861875293D4}"/>
          </ac:spMkLst>
        </pc:spChg>
        <pc:spChg chg="add mod">
          <ac:chgData name="Miller Capt Spencer E US" userId="9bee6721-dcae-4b53-8a6e-6c051085a497" providerId="ADAL" clId="{25EF50D7-A3F3-4F84-A119-2C19835B6D1C}" dt="2026-04-21T16:29:32.212" v="2402" actId="1036"/>
          <ac:spMkLst>
            <pc:docMk/>
            <pc:sldMk cId="745225477" sldId="334"/>
            <ac:spMk id="35" creationId="{E931C00E-0409-FBF1-F287-66731CBE028D}"/>
          </ac:spMkLst>
        </pc:spChg>
        <pc:spChg chg="add mod">
          <ac:chgData name="Miller Capt Spencer E US" userId="9bee6721-dcae-4b53-8a6e-6c051085a497" providerId="ADAL" clId="{25EF50D7-A3F3-4F84-A119-2C19835B6D1C}" dt="2026-04-21T17:47:49.530" v="3387" actId="1036"/>
          <ac:spMkLst>
            <pc:docMk/>
            <pc:sldMk cId="745225477" sldId="334"/>
            <ac:spMk id="36" creationId="{B1F84631-E266-0C6A-B4E3-86ECA2B99202}"/>
          </ac:spMkLst>
        </pc:spChg>
        <pc:spChg chg="add mod">
          <ac:chgData name="Miller Capt Spencer E US" userId="9bee6721-dcae-4b53-8a6e-6c051085a497" providerId="ADAL" clId="{25EF50D7-A3F3-4F84-A119-2C19835B6D1C}" dt="2026-04-21T17:47:49.530" v="3387" actId="1036"/>
          <ac:spMkLst>
            <pc:docMk/>
            <pc:sldMk cId="745225477" sldId="334"/>
            <ac:spMk id="37" creationId="{DA2C7A5A-3D61-7339-D394-D4FD702DBE5A}"/>
          </ac:spMkLst>
        </pc:spChg>
        <pc:spChg chg="add mod">
          <ac:chgData name="Miller Capt Spencer E US" userId="9bee6721-dcae-4b53-8a6e-6c051085a497" providerId="ADAL" clId="{25EF50D7-A3F3-4F84-A119-2C19835B6D1C}" dt="2026-04-21T17:47:49.530" v="3387" actId="1036"/>
          <ac:spMkLst>
            <pc:docMk/>
            <pc:sldMk cId="745225477" sldId="334"/>
            <ac:spMk id="38" creationId="{D4288C3D-116D-2EC1-6EE6-399D1EC8F5D0}"/>
          </ac:spMkLst>
        </pc:spChg>
        <pc:spChg chg="add del mod">
          <ac:chgData name="Miller Capt Spencer E US" userId="9bee6721-dcae-4b53-8a6e-6c051085a497" providerId="ADAL" clId="{25EF50D7-A3F3-4F84-A119-2C19835B6D1C}" dt="2026-04-21T16:19:02.531" v="2009" actId="478"/>
          <ac:spMkLst>
            <pc:docMk/>
            <pc:sldMk cId="745225477" sldId="334"/>
            <ac:spMk id="39" creationId="{F3255702-2B02-5ADC-89D8-4CC27FFCEE06}"/>
          </ac:spMkLst>
        </pc:spChg>
        <pc:spChg chg="add del mod">
          <ac:chgData name="Miller Capt Spencer E US" userId="9bee6721-dcae-4b53-8a6e-6c051085a497" providerId="ADAL" clId="{25EF50D7-A3F3-4F84-A119-2C19835B6D1C}" dt="2026-04-21T16:15:11.881" v="1895" actId="478"/>
          <ac:spMkLst>
            <pc:docMk/>
            <pc:sldMk cId="745225477" sldId="334"/>
            <ac:spMk id="40" creationId="{9F2CF0F6-4E75-61DF-0AED-BBC526619462}"/>
          </ac:spMkLst>
        </pc:spChg>
        <pc:spChg chg="add mod">
          <ac:chgData name="Miller Capt Spencer E US" userId="9bee6721-dcae-4b53-8a6e-6c051085a497" providerId="ADAL" clId="{25EF50D7-A3F3-4F84-A119-2C19835B6D1C}" dt="2026-04-21T16:18:04.343" v="2001" actId="20577"/>
          <ac:spMkLst>
            <pc:docMk/>
            <pc:sldMk cId="745225477" sldId="334"/>
            <ac:spMk id="41" creationId="{5951774D-F787-CF41-098D-71A90CD22D46}"/>
          </ac:spMkLst>
        </pc:spChg>
        <pc:spChg chg="add mod">
          <ac:chgData name="Miller Capt Spencer E US" userId="9bee6721-dcae-4b53-8a6e-6c051085a497" providerId="ADAL" clId="{25EF50D7-A3F3-4F84-A119-2C19835B6D1C}" dt="2026-04-21T17:47:49.530" v="3387" actId="1036"/>
          <ac:spMkLst>
            <pc:docMk/>
            <pc:sldMk cId="745225477" sldId="334"/>
            <ac:spMk id="42" creationId="{F61FC16A-4C7A-C3D0-DB59-27E4E1AE9047}"/>
          </ac:spMkLst>
        </pc:spChg>
        <pc:spChg chg="add mod">
          <ac:chgData name="Miller Capt Spencer E US" userId="9bee6721-dcae-4b53-8a6e-6c051085a497" providerId="ADAL" clId="{25EF50D7-A3F3-4F84-A119-2C19835B6D1C}" dt="2026-04-21T16:16:13.032" v="1926"/>
          <ac:spMkLst>
            <pc:docMk/>
            <pc:sldMk cId="745225477" sldId="334"/>
            <ac:spMk id="43" creationId="{1FF07D81-27CB-2EA4-6840-EE67298B57EC}"/>
          </ac:spMkLst>
        </pc:spChg>
        <pc:spChg chg="add mod">
          <ac:chgData name="Miller Capt Spencer E US" userId="9bee6721-dcae-4b53-8a6e-6c051085a497" providerId="ADAL" clId="{25EF50D7-A3F3-4F84-A119-2C19835B6D1C}" dt="2026-04-21T16:16:13.032" v="1926"/>
          <ac:spMkLst>
            <pc:docMk/>
            <pc:sldMk cId="745225477" sldId="334"/>
            <ac:spMk id="44" creationId="{14825C67-9F51-5001-B2E6-C5455F1C8E5D}"/>
          </ac:spMkLst>
        </pc:spChg>
        <pc:spChg chg="add mod">
          <ac:chgData name="Miller Capt Spencer E US" userId="9bee6721-dcae-4b53-8a6e-6c051085a497" providerId="ADAL" clId="{25EF50D7-A3F3-4F84-A119-2C19835B6D1C}" dt="2026-04-21T16:16:13.032" v="1926"/>
          <ac:spMkLst>
            <pc:docMk/>
            <pc:sldMk cId="745225477" sldId="334"/>
            <ac:spMk id="45" creationId="{BFB22D0A-C62D-8919-F998-918B795AF022}"/>
          </ac:spMkLst>
        </pc:spChg>
        <pc:spChg chg="add del mod">
          <ac:chgData name="Miller Capt Spencer E US" userId="9bee6721-dcae-4b53-8a6e-6c051085a497" providerId="ADAL" clId="{25EF50D7-A3F3-4F84-A119-2C19835B6D1C}" dt="2026-04-21T16:19:03.586" v="2010" actId="478"/>
          <ac:spMkLst>
            <pc:docMk/>
            <pc:sldMk cId="745225477" sldId="334"/>
            <ac:spMk id="46" creationId="{0D16DD2D-158F-5C89-A568-181B004DA94A}"/>
          </ac:spMkLst>
        </pc:spChg>
        <pc:spChg chg="add mod">
          <ac:chgData name="Miller Capt Spencer E US" userId="9bee6721-dcae-4b53-8a6e-6c051085a497" providerId="ADAL" clId="{25EF50D7-A3F3-4F84-A119-2C19835B6D1C}" dt="2026-04-21T16:47:42.137" v="2881" actId="1036"/>
          <ac:spMkLst>
            <pc:docMk/>
            <pc:sldMk cId="745225477" sldId="334"/>
            <ac:spMk id="47" creationId="{993F942B-C1F1-F778-93AC-8AAE0DB75B07}"/>
          </ac:spMkLst>
        </pc:spChg>
        <pc:spChg chg="add mod">
          <ac:chgData name="Miller Capt Spencer E US" userId="9bee6721-dcae-4b53-8a6e-6c051085a497" providerId="ADAL" clId="{25EF50D7-A3F3-4F84-A119-2C19835B6D1C}" dt="2026-04-21T16:17:40.665" v="1996" actId="1035"/>
          <ac:spMkLst>
            <pc:docMk/>
            <pc:sldMk cId="745225477" sldId="334"/>
            <ac:spMk id="48" creationId="{4DE4A396-38E7-6E82-0F37-753B0808011A}"/>
          </ac:spMkLst>
        </pc:spChg>
        <pc:spChg chg="add del mod">
          <ac:chgData name="Miller Capt Spencer E US" userId="9bee6721-dcae-4b53-8a6e-6c051085a497" providerId="ADAL" clId="{25EF50D7-A3F3-4F84-A119-2C19835B6D1C}" dt="2026-04-21T16:19:05.472" v="2011" actId="478"/>
          <ac:spMkLst>
            <pc:docMk/>
            <pc:sldMk cId="745225477" sldId="334"/>
            <ac:spMk id="49" creationId="{FD144A22-CD51-E362-F80E-2A395138997A}"/>
          </ac:spMkLst>
        </pc:spChg>
        <pc:spChg chg="add mod">
          <ac:chgData name="Miller Capt Spencer E US" userId="9bee6721-dcae-4b53-8a6e-6c051085a497" providerId="ADAL" clId="{25EF50D7-A3F3-4F84-A119-2C19835B6D1C}" dt="2026-04-21T16:47:42.137" v="2881" actId="1036"/>
          <ac:spMkLst>
            <pc:docMk/>
            <pc:sldMk cId="745225477" sldId="334"/>
            <ac:spMk id="50" creationId="{9835DE01-3FC9-A1C9-092A-6CE99B237BBE}"/>
          </ac:spMkLst>
        </pc:spChg>
        <pc:spChg chg="add mod">
          <ac:chgData name="Miller Capt Spencer E US" userId="9bee6721-dcae-4b53-8a6e-6c051085a497" providerId="ADAL" clId="{25EF50D7-A3F3-4F84-A119-2C19835B6D1C}" dt="2026-04-21T17:47:49.530" v="3387" actId="1036"/>
          <ac:spMkLst>
            <pc:docMk/>
            <pc:sldMk cId="745225477" sldId="334"/>
            <ac:spMk id="51" creationId="{8539AC83-7FCC-D02D-451A-7B13BFD8D51A}"/>
          </ac:spMkLst>
        </pc:spChg>
        <pc:spChg chg="add mod">
          <ac:chgData name="Miller Capt Spencer E US" userId="9bee6721-dcae-4b53-8a6e-6c051085a497" providerId="ADAL" clId="{25EF50D7-A3F3-4F84-A119-2C19835B6D1C}" dt="2026-04-21T16:47:42.137" v="2881" actId="1036"/>
          <ac:spMkLst>
            <pc:docMk/>
            <pc:sldMk cId="745225477" sldId="334"/>
            <ac:spMk id="52" creationId="{FCD061E2-0A06-DA6A-7E78-69B0732031C9}"/>
          </ac:spMkLst>
        </pc:spChg>
        <pc:spChg chg="add mod">
          <ac:chgData name="Miller Capt Spencer E US" userId="9bee6721-dcae-4b53-8a6e-6c051085a497" providerId="ADAL" clId="{25EF50D7-A3F3-4F84-A119-2C19835B6D1C}" dt="2026-04-21T16:19:33.647" v="2016" actId="1076"/>
          <ac:spMkLst>
            <pc:docMk/>
            <pc:sldMk cId="745225477" sldId="334"/>
            <ac:spMk id="53" creationId="{8B760BA0-8525-7F98-26AC-B9CBD033004D}"/>
          </ac:spMkLst>
        </pc:spChg>
        <pc:spChg chg="add mod">
          <ac:chgData name="Miller Capt Spencer E US" userId="9bee6721-dcae-4b53-8a6e-6c051085a497" providerId="ADAL" clId="{25EF50D7-A3F3-4F84-A119-2C19835B6D1C}" dt="2026-04-21T16:23:17.020" v="2179" actId="1036"/>
          <ac:spMkLst>
            <pc:docMk/>
            <pc:sldMk cId="745225477" sldId="334"/>
            <ac:spMk id="54" creationId="{3A726320-EC0D-CF55-A877-9171629DBD22}"/>
          </ac:spMkLst>
        </pc:spChg>
        <pc:spChg chg="add mod">
          <ac:chgData name="Miller Capt Spencer E US" userId="9bee6721-dcae-4b53-8a6e-6c051085a497" providerId="ADAL" clId="{25EF50D7-A3F3-4F84-A119-2C19835B6D1C}" dt="2026-04-21T17:47:49.530" v="3387" actId="1036"/>
          <ac:spMkLst>
            <pc:docMk/>
            <pc:sldMk cId="745225477" sldId="334"/>
            <ac:spMk id="55" creationId="{D7457C50-03DA-003A-5326-D227CA3A1E9C}"/>
          </ac:spMkLst>
        </pc:spChg>
        <pc:spChg chg="add mod">
          <ac:chgData name="Miller Capt Spencer E US" userId="9bee6721-dcae-4b53-8a6e-6c051085a497" providerId="ADAL" clId="{25EF50D7-A3F3-4F84-A119-2C19835B6D1C}" dt="2026-04-21T17:47:49.530" v="3387" actId="1036"/>
          <ac:spMkLst>
            <pc:docMk/>
            <pc:sldMk cId="745225477" sldId="334"/>
            <ac:spMk id="56" creationId="{4041C528-F7B5-1954-4F44-FDD783450D27}"/>
          </ac:spMkLst>
        </pc:spChg>
        <pc:spChg chg="add mod">
          <ac:chgData name="Miller Capt Spencer E US" userId="9bee6721-dcae-4b53-8a6e-6c051085a497" providerId="ADAL" clId="{25EF50D7-A3F3-4F84-A119-2C19835B6D1C}" dt="2026-04-21T17:47:49.530" v="3387" actId="1036"/>
          <ac:spMkLst>
            <pc:docMk/>
            <pc:sldMk cId="745225477" sldId="334"/>
            <ac:spMk id="57" creationId="{3190F831-046C-CA94-1EBF-DE7AAEACC55C}"/>
          </ac:spMkLst>
        </pc:spChg>
        <pc:spChg chg="add mod">
          <ac:chgData name="Miller Capt Spencer E US" userId="9bee6721-dcae-4b53-8a6e-6c051085a497" providerId="ADAL" clId="{25EF50D7-A3F3-4F84-A119-2C19835B6D1C}" dt="2026-04-21T16:47:42.137" v="2881" actId="1036"/>
          <ac:spMkLst>
            <pc:docMk/>
            <pc:sldMk cId="745225477" sldId="334"/>
            <ac:spMk id="58" creationId="{D09823C3-8817-2195-C5A4-4891F468D454}"/>
          </ac:spMkLst>
        </pc:spChg>
        <pc:spChg chg="add del mod">
          <ac:chgData name="Miller Capt Spencer E US" userId="9bee6721-dcae-4b53-8a6e-6c051085a497" providerId="ADAL" clId="{25EF50D7-A3F3-4F84-A119-2C19835B6D1C}" dt="2026-04-21T16:26:28.924" v="2229" actId="478"/>
          <ac:spMkLst>
            <pc:docMk/>
            <pc:sldMk cId="745225477" sldId="334"/>
            <ac:spMk id="59" creationId="{10331437-6854-2410-C048-1C7439667834}"/>
          </ac:spMkLst>
        </pc:spChg>
        <pc:spChg chg="add mod">
          <ac:chgData name="Miller Capt Spencer E US" userId="9bee6721-dcae-4b53-8a6e-6c051085a497" providerId="ADAL" clId="{25EF50D7-A3F3-4F84-A119-2C19835B6D1C}" dt="2026-04-21T16:27:38.129" v="2337" actId="1076"/>
          <ac:spMkLst>
            <pc:docMk/>
            <pc:sldMk cId="745225477" sldId="334"/>
            <ac:spMk id="60" creationId="{5C03F13E-4EB2-99AE-0427-3F8585F131D1}"/>
          </ac:spMkLst>
        </pc:spChg>
        <pc:spChg chg="add del mod">
          <ac:chgData name="Miller Capt Spencer E US" userId="9bee6721-dcae-4b53-8a6e-6c051085a497" providerId="ADAL" clId="{25EF50D7-A3F3-4F84-A119-2C19835B6D1C}" dt="2026-04-21T17:47:35.908" v="3371" actId="478"/>
          <ac:spMkLst>
            <pc:docMk/>
            <pc:sldMk cId="745225477" sldId="334"/>
            <ac:spMk id="61" creationId="{24E7CC04-93DD-5D17-AD56-0D21DDA514F6}"/>
          </ac:spMkLst>
        </pc:spChg>
        <pc:spChg chg="add del mod">
          <ac:chgData name="Miller Capt Spencer E US" userId="9bee6721-dcae-4b53-8a6e-6c051085a497" providerId="ADAL" clId="{25EF50D7-A3F3-4F84-A119-2C19835B6D1C}" dt="2026-04-21T16:32:52.484" v="2469" actId="478"/>
          <ac:spMkLst>
            <pc:docMk/>
            <pc:sldMk cId="745225477" sldId="334"/>
            <ac:spMk id="62" creationId="{7ADC6E6C-AD1D-C332-DF27-CF2382D3C05F}"/>
          </ac:spMkLst>
        </pc:spChg>
        <pc:spChg chg="add del mod">
          <ac:chgData name="Miller Capt Spencer E US" userId="9bee6721-dcae-4b53-8a6e-6c051085a497" providerId="ADAL" clId="{25EF50D7-A3F3-4F84-A119-2C19835B6D1C}" dt="2026-04-21T16:45:01.986" v="2724" actId="478"/>
          <ac:spMkLst>
            <pc:docMk/>
            <pc:sldMk cId="745225477" sldId="334"/>
            <ac:spMk id="63" creationId="{ACF00C3D-590F-DE39-E728-6A429D1F24F3}"/>
          </ac:spMkLst>
        </pc:spChg>
        <pc:spChg chg="add mod">
          <ac:chgData name="Miller Capt Spencer E US" userId="9bee6721-dcae-4b53-8a6e-6c051085a497" providerId="ADAL" clId="{25EF50D7-A3F3-4F84-A119-2C19835B6D1C}" dt="2026-04-21T17:36:43.490" v="3236" actId="20577"/>
          <ac:spMkLst>
            <pc:docMk/>
            <pc:sldMk cId="745225477" sldId="334"/>
            <ac:spMk id="64" creationId="{4B1F8831-FA2E-F10A-24C5-7D7B88499636}"/>
          </ac:spMkLst>
        </pc:spChg>
        <pc:spChg chg="add mod">
          <ac:chgData name="Miller Capt Spencer E US" userId="9bee6721-dcae-4b53-8a6e-6c051085a497" providerId="ADAL" clId="{25EF50D7-A3F3-4F84-A119-2C19835B6D1C}" dt="2026-04-21T16:47:42.137" v="2881" actId="1036"/>
          <ac:spMkLst>
            <pc:docMk/>
            <pc:sldMk cId="745225477" sldId="334"/>
            <ac:spMk id="65" creationId="{FF44CC02-4175-8DD1-CACA-14E8658F8B73}"/>
          </ac:spMkLst>
        </pc:spChg>
        <pc:spChg chg="add del mod">
          <ac:chgData name="Miller Capt Spencer E US" userId="9bee6721-dcae-4b53-8a6e-6c051085a497" providerId="ADAL" clId="{25EF50D7-A3F3-4F84-A119-2C19835B6D1C}" dt="2026-04-21T16:45:10.263" v="2727" actId="478"/>
          <ac:spMkLst>
            <pc:docMk/>
            <pc:sldMk cId="745225477" sldId="334"/>
            <ac:spMk id="66" creationId="{D2A68C3B-54C7-55EA-737C-9ADB4A5A7CC3}"/>
          </ac:spMkLst>
        </pc:spChg>
        <pc:spChg chg="add mod">
          <ac:chgData name="Miller Capt Spencer E US" userId="9bee6721-dcae-4b53-8a6e-6c051085a497" providerId="ADAL" clId="{25EF50D7-A3F3-4F84-A119-2C19835B6D1C}" dt="2026-04-21T16:47:42.137" v="2881" actId="1036"/>
          <ac:spMkLst>
            <pc:docMk/>
            <pc:sldMk cId="745225477" sldId="334"/>
            <ac:spMk id="67" creationId="{373597D0-E171-AA31-65FF-C82348472515}"/>
          </ac:spMkLst>
        </pc:spChg>
        <pc:spChg chg="add mod">
          <ac:chgData name="Miller Capt Spencer E US" userId="9bee6721-dcae-4b53-8a6e-6c051085a497" providerId="ADAL" clId="{25EF50D7-A3F3-4F84-A119-2C19835B6D1C}" dt="2026-04-21T16:34:07.265" v="2479" actId="1076"/>
          <ac:spMkLst>
            <pc:docMk/>
            <pc:sldMk cId="745225477" sldId="334"/>
            <ac:spMk id="68" creationId="{8392AD0F-1865-9957-6ED7-0EF344AC9D00}"/>
          </ac:spMkLst>
        </pc:spChg>
        <pc:spChg chg="add del mod">
          <ac:chgData name="Miller Capt Spencer E US" userId="9bee6721-dcae-4b53-8a6e-6c051085a497" providerId="ADAL" clId="{25EF50D7-A3F3-4F84-A119-2C19835B6D1C}" dt="2026-04-21T16:45:06.270" v="2726" actId="478"/>
          <ac:spMkLst>
            <pc:docMk/>
            <pc:sldMk cId="745225477" sldId="334"/>
            <ac:spMk id="69" creationId="{69E9C497-317D-B085-33A4-F72DEDAA6507}"/>
          </ac:spMkLst>
        </pc:spChg>
        <pc:spChg chg="add mod">
          <ac:chgData name="Miller Capt Spencer E US" userId="9bee6721-dcae-4b53-8a6e-6c051085a497" providerId="ADAL" clId="{25EF50D7-A3F3-4F84-A119-2C19835B6D1C}" dt="2026-04-21T16:35:18.072" v="2504" actId="20577"/>
          <ac:spMkLst>
            <pc:docMk/>
            <pc:sldMk cId="745225477" sldId="334"/>
            <ac:spMk id="70" creationId="{491E4AEB-639A-14C8-16DF-7D55A4288AF4}"/>
          </ac:spMkLst>
        </pc:spChg>
        <pc:spChg chg="add del mod">
          <ac:chgData name="Miller Capt Spencer E US" userId="9bee6721-dcae-4b53-8a6e-6c051085a497" providerId="ADAL" clId="{25EF50D7-A3F3-4F84-A119-2C19835B6D1C}" dt="2026-04-21T16:34:57.517" v="2493" actId="478"/>
          <ac:spMkLst>
            <pc:docMk/>
            <pc:sldMk cId="745225477" sldId="334"/>
            <ac:spMk id="71" creationId="{8E65F0D8-9ECD-8EA1-73B1-F58B6577D2D8}"/>
          </ac:spMkLst>
        </pc:spChg>
        <pc:spChg chg="add del mod">
          <ac:chgData name="Miller Capt Spencer E US" userId="9bee6721-dcae-4b53-8a6e-6c051085a497" providerId="ADAL" clId="{25EF50D7-A3F3-4F84-A119-2C19835B6D1C}" dt="2026-04-21T16:35:37.567" v="2508" actId="478"/>
          <ac:spMkLst>
            <pc:docMk/>
            <pc:sldMk cId="745225477" sldId="334"/>
            <ac:spMk id="72" creationId="{67DABA60-7799-9DFB-6032-9816E3973781}"/>
          </ac:spMkLst>
        </pc:spChg>
        <pc:spChg chg="add mod">
          <ac:chgData name="Miller Capt Spencer E US" userId="9bee6721-dcae-4b53-8a6e-6c051085a497" providerId="ADAL" clId="{25EF50D7-A3F3-4F84-A119-2C19835B6D1C}" dt="2026-04-21T16:35:51.856" v="2514" actId="1036"/>
          <ac:spMkLst>
            <pc:docMk/>
            <pc:sldMk cId="745225477" sldId="334"/>
            <ac:spMk id="73" creationId="{34B46F5D-B7AC-8EE0-2A80-824FAE1A642B}"/>
          </ac:spMkLst>
        </pc:spChg>
        <pc:spChg chg="add del mod">
          <ac:chgData name="Miller Capt Spencer E US" userId="9bee6721-dcae-4b53-8a6e-6c051085a497" providerId="ADAL" clId="{25EF50D7-A3F3-4F84-A119-2C19835B6D1C}" dt="2026-04-21T16:45:12.544" v="2728" actId="478"/>
          <ac:spMkLst>
            <pc:docMk/>
            <pc:sldMk cId="745225477" sldId="334"/>
            <ac:spMk id="74" creationId="{AB6F9669-376C-FBD6-5CEB-5A245A88B0AE}"/>
          </ac:spMkLst>
        </pc:spChg>
        <pc:spChg chg="add mod">
          <ac:chgData name="Miller Capt Spencer E US" userId="9bee6721-dcae-4b53-8a6e-6c051085a497" providerId="ADAL" clId="{25EF50D7-A3F3-4F84-A119-2C19835B6D1C}" dt="2026-04-21T16:38:38.219" v="2606" actId="6549"/>
          <ac:spMkLst>
            <pc:docMk/>
            <pc:sldMk cId="745225477" sldId="334"/>
            <ac:spMk id="75" creationId="{90483CD7-E5CB-D06A-8AC1-A4FFAC9A59A9}"/>
          </ac:spMkLst>
        </pc:spChg>
        <pc:spChg chg="add mod">
          <ac:chgData name="Miller Capt Spencer E US" userId="9bee6721-dcae-4b53-8a6e-6c051085a497" providerId="ADAL" clId="{25EF50D7-A3F3-4F84-A119-2C19835B6D1C}" dt="2026-04-21T16:36:19.798" v="2516" actId="1076"/>
          <ac:spMkLst>
            <pc:docMk/>
            <pc:sldMk cId="745225477" sldId="334"/>
            <ac:spMk id="76" creationId="{50EA5A39-9F4A-A855-ACEB-E010BF6C1F53}"/>
          </ac:spMkLst>
        </pc:spChg>
        <pc:spChg chg="add del mod">
          <ac:chgData name="Miller Capt Spencer E US" userId="9bee6721-dcae-4b53-8a6e-6c051085a497" providerId="ADAL" clId="{25EF50D7-A3F3-4F84-A119-2C19835B6D1C}" dt="2026-04-21T16:45:14.343" v="2729" actId="478"/>
          <ac:spMkLst>
            <pc:docMk/>
            <pc:sldMk cId="745225477" sldId="334"/>
            <ac:spMk id="77" creationId="{B2D1DC1E-4534-6F32-9397-3639EE3AC62F}"/>
          </ac:spMkLst>
        </pc:spChg>
        <pc:spChg chg="add mod">
          <ac:chgData name="Miller Capt Spencer E US" userId="9bee6721-dcae-4b53-8a6e-6c051085a497" providerId="ADAL" clId="{25EF50D7-A3F3-4F84-A119-2C19835B6D1C}" dt="2026-04-21T16:37:52.307" v="2580" actId="20577"/>
          <ac:spMkLst>
            <pc:docMk/>
            <pc:sldMk cId="745225477" sldId="334"/>
            <ac:spMk id="78" creationId="{E7E8FFAE-241B-186B-24E4-9288D8B46A74}"/>
          </ac:spMkLst>
        </pc:spChg>
        <pc:spChg chg="add mod">
          <ac:chgData name="Miller Capt Spencer E US" userId="9bee6721-dcae-4b53-8a6e-6c051085a497" providerId="ADAL" clId="{25EF50D7-A3F3-4F84-A119-2C19835B6D1C}" dt="2026-04-21T16:47:42.137" v="2881" actId="1036"/>
          <ac:spMkLst>
            <pc:docMk/>
            <pc:sldMk cId="745225477" sldId="334"/>
            <ac:spMk id="79" creationId="{52048A89-4C02-7DB8-1CF4-C0D3EF8B31B5}"/>
          </ac:spMkLst>
        </pc:spChg>
        <pc:spChg chg="add del mod">
          <ac:chgData name="Miller Capt Spencer E US" userId="9bee6721-dcae-4b53-8a6e-6c051085a497" providerId="ADAL" clId="{25EF50D7-A3F3-4F84-A119-2C19835B6D1C}" dt="2026-04-21T16:45:15.748" v="2730" actId="478"/>
          <ac:spMkLst>
            <pc:docMk/>
            <pc:sldMk cId="745225477" sldId="334"/>
            <ac:spMk id="80" creationId="{E94C8A61-B988-6DA2-7020-78C3B80BCDEA}"/>
          </ac:spMkLst>
        </pc:spChg>
        <pc:spChg chg="add mod">
          <ac:chgData name="Miller Capt Spencer E US" userId="9bee6721-dcae-4b53-8a6e-6c051085a497" providerId="ADAL" clId="{25EF50D7-A3F3-4F84-A119-2C19835B6D1C}" dt="2026-04-21T16:40:35.314" v="2630" actId="20577"/>
          <ac:spMkLst>
            <pc:docMk/>
            <pc:sldMk cId="745225477" sldId="334"/>
            <ac:spMk id="81" creationId="{5DEA47A3-C7AA-E7F1-C2F2-D0A232551D7B}"/>
          </ac:spMkLst>
        </pc:spChg>
        <pc:spChg chg="add mod">
          <ac:chgData name="Miller Capt Spencer E US" userId="9bee6721-dcae-4b53-8a6e-6c051085a497" providerId="ADAL" clId="{25EF50D7-A3F3-4F84-A119-2C19835B6D1C}" dt="2026-04-21T16:39:00.203" v="2614" actId="1038"/>
          <ac:spMkLst>
            <pc:docMk/>
            <pc:sldMk cId="745225477" sldId="334"/>
            <ac:spMk id="82" creationId="{61380AD4-6858-4CB1-DC4B-4F3C63E4B0E9}"/>
          </ac:spMkLst>
        </pc:spChg>
        <pc:spChg chg="add del mod">
          <ac:chgData name="Miller Capt Spencer E US" userId="9bee6721-dcae-4b53-8a6e-6c051085a497" providerId="ADAL" clId="{25EF50D7-A3F3-4F84-A119-2C19835B6D1C}" dt="2026-04-21T16:45:16.841" v="2731" actId="478"/>
          <ac:spMkLst>
            <pc:docMk/>
            <pc:sldMk cId="745225477" sldId="334"/>
            <ac:spMk id="83" creationId="{AF8841CC-E2C1-0089-88BA-0B74F8DDA488}"/>
          </ac:spMkLst>
        </pc:spChg>
        <pc:spChg chg="add mod">
          <ac:chgData name="Miller Capt Spencer E US" userId="9bee6721-dcae-4b53-8a6e-6c051085a497" providerId="ADAL" clId="{25EF50D7-A3F3-4F84-A119-2C19835B6D1C}" dt="2026-04-21T16:44:12.946" v="2721" actId="1076"/>
          <ac:spMkLst>
            <pc:docMk/>
            <pc:sldMk cId="745225477" sldId="334"/>
            <ac:spMk id="84" creationId="{1238D562-2F61-2EB0-500E-D072D3A38D93}"/>
          </ac:spMkLst>
        </pc:spChg>
        <pc:spChg chg="add mod">
          <ac:chgData name="Miller Capt Spencer E US" userId="9bee6721-dcae-4b53-8a6e-6c051085a497" providerId="ADAL" clId="{25EF50D7-A3F3-4F84-A119-2C19835B6D1C}" dt="2026-04-21T16:42:07.098" v="2683" actId="1076"/>
          <ac:spMkLst>
            <pc:docMk/>
            <pc:sldMk cId="745225477" sldId="334"/>
            <ac:spMk id="85" creationId="{B09A69DB-584D-2C34-46ED-65BE7C3C9FAD}"/>
          </ac:spMkLst>
        </pc:spChg>
        <pc:spChg chg="add mod">
          <ac:chgData name="Miller Capt Spencer E US" userId="9bee6721-dcae-4b53-8a6e-6c051085a497" providerId="ADAL" clId="{25EF50D7-A3F3-4F84-A119-2C19835B6D1C}" dt="2026-04-21T16:41:56.105" v="2682"/>
          <ac:spMkLst>
            <pc:docMk/>
            <pc:sldMk cId="745225477" sldId="334"/>
            <ac:spMk id="86" creationId="{E212201F-E2DF-A55E-3279-E830E1ED026C}"/>
          </ac:spMkLst>
        </pc:spChg>
        <pc:spChg chg="add mod">
          <ac:chgData name="Miller Capt Spencer E US" userId="9bee6721-dcae-4b53-8a6e-6c051085a497" providerId="ADAL" clId="{25EF50D7-A3F3-4F84-A119-2C19835B6D1C}" dt="2026-04-21T16:41:56.105" v="2682"/>
          <ac:spMkLst>
            <pc:docMk/>
            <pc:sldMk cId="745225477" sldId="334"/>
            <ac:spMk id="87" creationId="{1FE1965A-AD4D-0A9F-3223-63FBD491D93C}"/>
          </ac:spMkLst>
        </pc:spChg>
        <pc:spChg chg="add mod">
          <ac:chgData name="Miller Capt Spencer E US" userId="9bee6721-dcae-4b53-8a6e-6c051085a497" providerId="ADAL" clId="{25EF50D7-A3F3-4F84-A119-2C19835B6D1C}" dt="2026-04-21T16:41:56.105" v="2682"/>
          <ac:spMkLst>
            <pc:docMk/>
            <pc:sldMk cId="745225477" sldId="334"/>
            <ac:spMk id="88" creationId="{83018C80-6351-620F-96BA-E90ABDFDDD0D}"/>
          </ac:spMkLst>
        </pc:spChg>
        <pc:spChg chg="add del mod">
          <ac:chgData name="Miller Capt Spencer E US" userId="9bee6721-dcae-4b53-8a6e-6c051085a497" providerId="ADAL" clId="{25EF50D7-A3F3-4F84-A119-2C19835B6D1C}" dt="2026-04-21T16:45:22.280" v="2732" actId="478"/>
          <ac:spMkLst>
            <pc:docMk/>
            <pc:sldMk cId="745225477" sldId="334"/>
            <ac:spMk id="89" creationId="{452EED2B-A277-341C-8D1F-F03A07C3AD09}"/>
          </ac:spMkLst>
        </pc:spChg>
        <pc:spChg chg="add mod">
          <ac:chgData name="Miller Capt Spencer E US" userId="9bee6721-dcae-4b53-8a6e-6c051085a497" providerId="ADAL" clId="{25EF50D7-A3F3-4F84-A119-2C19835B6D1C}" dt="2026-04-21T16:46:08.259" v="2788" actId="14100"/>
          <ac:spMkLst>
            <pc:docMk/>
            <pc:sldMk cId="745225477" sldId="334"/>
            <ac:spMk id="90" creationId="{B28F505B-FBA5-E1E8-1511-68D772757C27}"/>
          </ac:spMkLst>
        </pc:spChg>
        <pc:spChg chg="add mod">
          <ac:chgData name="Miller Capt Spencer E US" userId="9bee6721-dcae-4b53-8a6e-6c051085a497" providerId="ADAL" clId="{25EF50D7-A3F3-4F84-A119-2C19835B6D1C}" dt="2026-04-21T16:46:28.136" v="2791" actId="1076"/>
          <ac:spMkLst>
            <pc:docMk/>
            <pc:sldMk cId="745225477" sldId="334"/>
            <ac:spMk id="91" creationId="{D4B50D56-47E5-E2E8-6578-0A3373954507}"/>
          </ac:spMkLst>
        </pc:spChg>
        <pc:spChg chg="add del mod">
          <ac:chgData name="Miller Capt Spencer E US" userId="9bee6721-dcae-4b53-8a6e-6c051085a497" providerId="ADAL" clId="{25EF50D7-A3F3-4F84-A119-2C19835B6D1C}" dt="2026-04-21T18:32:27.391" v="3912" actId="478"/>
          <ac:spMkLst>
            <pc:docMk/>
            <pc:sldMk cId="745225477" sldId="334"/>
            <ac:spMk id="92" creationId="{ACC9C049-0886-4906-1F5E-3EEC4BB578DC}"/>
          </ac:spMkLst>
        </pc:spChg>
        <pc:grpChg chg="add mod">
          <ac:chgData name="Miller Capt Spencer E US" userId="9bee6721-dcae-4b53-8a6e-6c051085a497" providerId="ADAL" clId="{25EF50D7-A3F3-4F84-A119-2C19835B6D1C}" dt="2026-04-21T16:48:03.604" v="2889" actId="1035"/>
          <ac:grpSpMkLst>
            <pc:docMk/>
            <pc:sldMk cId="745225477" sldId="334"/>
            <ac:grpSpMk id="22" creationId="{FE835C5C-0BC5-B4AF-011D-3CFAFF13FAA9}"/>
          </ac:grpSpMkLst>
        </pc:grpChg>
        <pc:graphicFrameChg chg="add del mod">
          <ac:chgData name="Miller Capt Spencer E US" userId="9bee6721-dcae-4b53-8a6e-6c051085a497" providerId="ADAL" clId="{25EF50D7-A3F3-4F84-A119-2C19835B6D1C}" dt="2026-04-21T15:47:07.909" v="1215" actId="478"/>
          <ac:graphicFrameMkLst>
            <pc:docMk/>
            <pc:sldMk cId="745225477" sldId="334"/>
            <ac:graphicFrameMk id="12" creationId="{6C7D3408-2EE1-893E-4721-F271A9D64F94}"/>
          </ac:graphicFrameMkLst>
        </pc:graphicFrameChg>
        <pc:picChg chg="add del mod">
          <ac:chgData name="Miller Capt Spencer E US" userId="9bee6721-dcae-4b53-8a6e-6c051085a497" providerId="ADAL" clId="{25EF50D7-A3F3-4F84-A119-2C19835B6D1C}" dt="2026-04-21T15:46:17.749" v="1209" actId="478"/>
          <ac:picMkLst>
            <pc:docMk/>
            <pc:sldMk cId="745225477" sldId="334"/>
            <ac:picMk id="5" creationId="{FE89930B-3EED-0F42-7F5B-2F16F239E773}"/>
          </ac:picMkLst>
        </pc:picChg>
        <pc:picChg chg="del">
          <ac:chgData name="Miller Capt Spencer E US" userId="9bee6721-dcae-4b53-8a6e-6c051085a497" providerId="ADAL" clId="{25EF50D7-A3F3-4F84-A119-2C19835B6D1C}" dt="2026-04-21T15:43:42.147" v="1179" actId="478"/>
          <ac:picMkLst>
            <pc:docMk/>
            <pc:sldMk cId="745225477" sldId="334"/>
            <ac:picMk id="6" creationId="{E6D7E6A5-EA6E-33F9-6CF1-BEADDE34D16B}"/>
          </ac:picMkLst>
        </pc:picChg>
        <pc:picChg chg="add del mod">
          <ac:chgData name="Miller Capt Spencer E US" userId="9bee6721-dcae-4b53-8a6e-6c051085a497" providerId="ADAL" clId="{25EF50D7-A3F3-4F84-A119-2C19835B6D1C}" dt="2026-04-21T15:45:54.339" v="1199" actId="478"/>
          <ac:picMkLst>
            <pc:docMk/>
            <pc:sldMk cId="745225477" sldId="334"/>
            <ac:picMk id="10" creationId="{195C1D8C-894C-B315-A1B0-AB72751DD224}"/>
          </ac:picMkLst>
        </pc:picChg>
      </pc:sldChg>
      <pc:sldChg chg="modSp add mod ord">
        <pc:chgData name="Miller Capt Spencer E US" userId="9bee6721-dcae-4b53-8a6e-6c051085a497" providerId="ADAL" clId="{25EF50D7-A3F3-4F84-A119-2C19835B6D1C}" dt="2026-04-21T17:04:56.410" v="3000" actId="20577"/>
        <pc:sldMkLst>
          <pc:docMk/>
          <pc:sldMk cId="2783974686" sldId="335"/>
        </pc:sldMkLst>
        <pc:spChg chg="mod">
          <ac:chgData name="Miller Capt Spencer E US" userId="9bee6721-dcae-4b53-8a6e-6c051085a497" providerId="ADAL" clId="{25EF50D7-A3F3-4F84-A119-2C19835B6D1C}" dt="2026-04-21T17:04:56.410" v="3000" actId="20577"/>
          <ac:spMkLst>
            <pc:docMk/>
            <pc:sldMk cId="2783974686" sldId="335"/>
            <ac:spMk id="7" creationId="{9660C32E-9BE0-A64F-CB1B-87A85FED191E}"/>
          </ac:spMkLst>
        </pc:spChg>
      </pc:sldChg>
      <pc:sldChg chg="modSp del mod modShow">
        <pc:chgData name="Miller Capt Spencer E US" userId="9bee6721-dcae-4b53-8a6e-6c051085a497" providerId="ADAL" clId="{25EF50D7-A3F3-4F84-A119-2C19835B6D1C}" dt="2026-04-21T18:18:36.927" v="3904" actId="47"/>
        <pc:sldMkLst>
          <pc:docMk/>
          <pc:sldMk cId="777974307" sldId="336"/>
        </pc:sldMkLst>
        <pc:spChg chg="mod">
          <ac:chgData name="Miller Capt Spencer E US" userId="9bee6721-dcae-4b53-8a6e-6c051085a497" providerId="ADAL" clId="{25EF50D7-A3F3-4F84-A119-2C19835B6D1C}" dt="2026-04-21T18:12:08.436" v="3768" actId="14100"/>
          <ac:spMkLst>
            <pc:docMk/>
            <pc:sldMk cId="777974307" sldId="336"/>
            <ac:spMk id="3" creationId="{BEEB1590-5317-47CF-1734-8C1DC9F9D1FC}"/>
          </ac:spMkLst>
        </pc:spChg>
        <pc:spChg chg="mod">
          <ac:chgData name="Miller Capt Spencer E US" userId="9bee6721-dcae-4b53-8a6e-6c051085a497" providerId="ADAL" clId="{25EF50D7-A3F3-4F84-A119-2C19835B6D1C}" dt="2026-04-21T18:12:01.819" v="3767" actId="1076"/>
          <ac:spMkLst>
            <pc:docMk/>
            <pc:sldMk cId="777974307" sldId="336"/>
            <ac:spMk id="5" creationId="{6D0D7112-D9C2-138E-DC31-14B3CA9F44CE}"/>
          </ac:spMkLst>
        </pc:spChg>
      </pc:sldChg>
      <pc:sldChg chg="modSp add del mod">
        <pc:chgData name="Miller Capt Spencer E US" userId="9bee6721-dcae-4b53-8a6e-6c051085a497" providerId="ADAL" clId="{25EF50D7-A3F3-4F84-A119-2C19835B6D1C}" dt="2026-04-21T17:21:21.845" v="3177" actId="2696"/>
        <pc:sldMkLst>
          <pc:docMk/>
          <pc:sldMk cId="3501467995" sldId="336"/>
        </pc:sldMkLst>
        <pc:spChg chg="mod">
          <ac:chgData name="Miller Capt Spencer E US" userId="9bee6721-dcae-4b53-8a6e-6c051085a497" providerId="ADAL" clId="{25EF50D7-A3F3-4F84-A119-2C19835B6D1C}" dt="2026-04-21T17:20:47.172" v="3176" actId="20577"/>
          <ac:spMkLst>
            <pc:docMk/>
            <pc:sldMk cId="3501467995" sldId="336"/>
            <ac:spMk id="2" creationId="{C62697E6-B57D-CEB6-2841-B96BC1E2E8DA}"/>
          </ac:spMkLst>
        </pc:spChg>
      </pc:sldChg>
      <pc:sldChg chg="addSp delSp modSp add mod modShow">
        <pc:chgData name="Miller Capt Spencer E US" userId="9bee6721-dcae-4b53-8a6e-6c051085a497" providerId="ADAL" clId="{25EF50D7-A3F3-4F84-A119-2C19835B6D1C}" dt="2026-04-21T18:20:44.842" v="3905" actId="729"/>
        <pc:sldMkLst>
          <pc:docMk/>
          <pc:sldMk cId="3756652613" sldId="337"/>
        </pc:sldMkLst>
        <pc:spChg chg="mod">
          <ac:chgData name="Miller Capt Spencer E US" userId="9bee6721-dcae-4b53-8a6e-6c051085a497" providerId="ADAL" clId="{25EF50D7-A3F3-4F84-A119-2C19835B6D1C}" dt="2026-04-21T17:43:37.960" v="3364" actId="20577"/>
          <ac:spMkLst>
            <pc:docMk/>
            <pc:sldMk cId="3756652613" sldId="337"/>
            <ac:spMk id="2" creationId="{D011D238-1E70-471A-D318-7CBEBB3181B9}"/>
          </ac:spMkLst>
        </pc:spChg>
        <pc:spChg chg="mod">
          <ac:chgData name="Miller Capt Spencer E US" userId="9bee6721-dcae-4b53-8a6e-6c051085a497" providerId="ADAL" clId="{25EF50D7-A3F3-4F84-A119-2C19835B6D1C}" dt="2026-04-21T17:40:31.487" v="3251" actId="14100"/>
          <ac:spMkLst>
            <pc:docMk/>
            <pc:sldMk cId="3756652613" sldId="337"/>
            <ac:spMk id="13" creationId="{9C7184AE-5DD4-3F92-142A-A7197372F49B}"/>
          </ac:spMkLst>
        </pc:spChg>
        <pc:spChg chg="mod">
          <ac:chgData name="Miller Capt Spencer E US" userId="9bee6721-dcae-4b53-8a6e-6c051085a497" providerId="ADAL" clId="{25EF50D7-A3F3-4F84-A119-2C19835B6D1C}" dt="2026-04-21T17:42:54.764" v="3350" actId="1076"/>
          <ac:spMkLst>
            <pc:docMk/>
            <pc:sldMk cId="3756652613" sldId="337"/>
            <ac:spMk id="14" creationId="{D264F98E-6CA6-538E-E91E-B42CA317BF97}"/>
          </ac:spMkLst>
        </pc:spChg>
        <pc:spChg chg="mod">
          <ac:chgData name="Miller Capt Spencer E US" userId="9bee6721-dcae-4b53-8a6e-6c051085a497" providerId="ADAL" clId="{25EF50D7-A3F3-4F84-A119-2C19835B6D1C}" dt="2026-04-21T17:42:54.764" v="3350" actId="1076"/>
          <ac:spMkLst>
            <pc:docMk/>
            <pc:sldMk cId="3756652613" sldId="337"/>
            <ac:spMk id="15" creationId="{7071F0B3-B213-AF89-0F61-ED910A4303D0}"/>
          </ac:spMkLst>
        </pc:spChg>
        <pc:spChg chg="mod">
          <ac:chgData name="Miller Capt Spencer E US" userId="9bee6721-dcae-4b53-8a6e-6c051085a497" providerId="ADAL" clId="{25EF50D7-A3F3-4F84-A119-2C19835B6D1C}" dt="2026-04-21T17:42:54.764" v="3350" actId="1076"/>
          <ac:spMkLst>
            <pc:docMk/>
            <pc:sldMk cId="3756652613" sldId="337"/>
            <ac:spMk id="16" creationId="{3B4E6544-5BAB-CD11-93DC-D569EB2C2CA9}"/>
          </ac:spMkLst>
        </pc:spChg>
        <pc:spChg chg="mod">
          <ac:chgData name="Miller Capt Spencer E US" userId="9bee6721-dcae-4b53-8a6e-6c051085a497" providerId="ADAL" clId="{25EF50D7-A3F3-4F84-A119-2C19835B6D1C}" dt="2026-04-21T17:48:32.823" v="3402" actId="14100"/>
          <ac:spMkLst>
            <pc:docMk/>
            <pc:sldMk cId="3756652613" sldId="337"/>
            <ac:spMk id="21" creationId="{D5C5ABA4-4883-34A6-6FB0-6B053EACE864}"/>
          </ac:spMkLst>
        </pc:spChg>
        <pc:spChg chg="mod">
          <ac:chgData name="Miller Capt Spencer E US" userId="9bee6721-dcae-4b53-8a6e-6c051085a497" providerId="ADAL" clId="{25EF50D7-A3F3-4F84-A119-2C19835B6D1C}" dt="2026-04-21T17:44:07.576" v="3369" actId="1076"/>
          <ac:spMkLst>
            <pc:docMk/>
            <pc:sldMk cId="3756652613" sldId="337"/>
            <ac:spMk id="25" creationId="{56B5441C-BBF1-6E11-A296-1424E9A7BE86}"/>
          </ac:spMkLst>
        </pc:spChg>
        <pc:spChg chg="mod">
          <ac:chgData name="Miller Capt Spencer E US" userId="9bee6721-dcae-4b53-8a6e-6c051085a497" providerId="ADAL" clId="{25EF50D7-A3F3-4F84-A119-2C19835B6D1C}" dt="2026-04-21T17:41:05.842" v="3300" actId="1037"/>
          <ac:spMkLst>
            <pc:docMk/>
            <pc:sldMk cId="3756652613" sldId="337"/>
            <ac:spMk id="26" creationId="{4190FFCC-B73D-1A28-691A-D6C5BED67E48}"/>
          </ac:spMkLst>
        </pc:spChg>
        <pc:spChg chg="mod">
          <ac:chgData name="Miller Capt Spencer E US" userId="9bee6721-dcae-4b53-8a6e-6c051085a497" providerId="ADAL" clId="{25EF50D7-A3F3-4F84-A119-2C19835B6D1C}" dt="2026-04-21T17:41:05.842" v="3300" actId="1037"/>
          <ac:spMkLst>
            <pc:docMk/>
            <pc:sldMk cId="3756652613" sldId="337"/>
            <ac:spMk id="27" creationId="{00AA7B5B-7870-0190-BAF9-B717B75F32FD}"/>
          </ac:spMkLst>
        </pc:spChg>
        <pc:spChg chg="mod">
          <ac:chgData name="Miller Capt Spencer E US" userId="9bee6721-dcae-4b53-8a6e-6c051085a497" providerId="ADAL" clId="{25EF50D7-A3F3-4F84-A119-2C19835B6D1C}" dt="2026-04-21T17:44:02.687" v="3367" actId="1076"/>
          <ac:spMkLst>
            <pc:docMk/>
            <pc:sldMk cId="3756652613" sldId="337"/>
            <ac:spMk id="28" creationId="{64429504-B640-0507-A01A-08F28CB07520}"/>
          </ac:spMkLst>
        </pc:spChg>
        <pc:spChg chg="mod">
          <ac:chgData name="Miller Capt Spencer E US" userId="9bee6721-dcae-4b53-8a6e-6c051085a497" providerId="ADAL" clId="{25EF50D7-A3F3-4F84-A119-2C19835B6D1C}" dt="2026-04-21T17:48:13.868" v="3401" actId="1036"/>
          <ac:spMkLst>
            <pc:docMk/>
            <pc:sldMk cId="3756652613" sldId="337"/>
            <ac:spMk id="30" creationId="{E4FE0899-2BBF-2A36-374B-CB5707F4151A}"/>
          </ac:spMkLst>
        </pc:spChg>
        <pc:spChg chg="mod">
          <ac:chgData name="Miller Capt Spencer E US" userId="9bee6721-dcae-4b53-8a6e-6c051085a497" providerId="ADAL" clId="{25EF50D7-A3F3-4F84-A119-2C19835B6D1C}" dt="2026-04-21T17:48:13.868" v="3401" actId="1036"/>
          <ac:spMkLst>
            <pc:docMk/>
            <pc:sldMk cId="3756652613" sldId="337"/>
            <ac:spMk id="31" creationId="{664A1F65-4DB6-D01E-0892-5369F11BAA23}"/>
          </ac:spMkLst>
        </pc:spChg>
        <pc:spChg chg="mod">
          <ac:chgData name="Miller Capt Spencer E US" userId="9bee6721-dcae-4b53-8a6e-6c051085a497" providerId="ADAL" clId="{25EF50D7-A3F3-4F84-A119-2C19835B6D1C}" dt="2026-04-21T17:48:13.868" v="3401" actId="1036"/>
          <ac:spMkLst>
            <pc:docMk/>
            <pc:sldMk cId="3756652613" sldId="337"/>
            <ac:spMk id="33" creationId="{70314767-9165-6B5F-88BB-92AE44EBB054}"/>
          </ac:spMkLst>
        </pc:spChg>
        <pc:spChg chg="mod">
          <ac:chgData name="Miller Capt Spencer E US" userId="9bee6721-dcae-4b53-8a6e-6c051085a497" providerId="ADAL" clId="{25EF50D7-A3F3-4F84-A119-2C19835B6D1C}" dt="2026-04-21T17:48:13.868" v="3401" actId="1036"/>
          <ac:spMkLst>
            <pc:docMk/>
            <pc:sldMk cId="3756652613" sldId="337"/>
            <ac:spMk id="35" creationId="{619625FA-4A56-13F6-2DA3-16ED0ED36F23}"/>
          </ac:spMkLst>
        </pc:spChg>
        <pc:spChg chg="del">
          <ac:chgData name="Miller Capt Spencer E US" userId="9bee6721-dcae-4b53-8a6e-6c051085a497" providerId="ADAL" clId="{25EF50D7-A3F3-4F84-A119-2C19835B6D1C}" dt="2026-04-21T17:39:27.158" v="3243" actId="478"/>
          <ac:spMkLst>
            <pc:docMk/>
            <pc:sldMk cId="3756652613" sldId="337"/>
            <ac:spMk id="36" creationId="{FCA23DF5-69A5-3AE6-2233-3460C43D78E0}"/>
          </ac:spMkLst>
        </pc:spChg>
        <pc:spChg chg="del">
          <ac:chgData name="Miller Capt Spencer E US" userId="9bee6721-dcae-4b53-8a6e-6c051085a497" providerId="ADAL" clId="{25EF50D7-A3F3-4F84-A119-2C19835B6D1C}" dt="2026-04-21T17:39:30.069" v="3244" actId="478"/>
          <ac:spMkLst>
            <pc:docMk/>
            <pc:sldMk cId="3756652613" sldId="337"/>
            <ac:spMk id="37" creationId="{D9FA9A44-92BA-1507-6BE1-EA2927CD77DF}"/>
          </ac:spMkLst>
        </pc:spChg>
        <pc:spChg chg="del">
          <ac:chgData name="Miller Capt Spencer E US" userId="9bee6721-dcae-4b53-8a6e-6c051085a497" providerId="ADAL" clId="{25EF50D7-A3F3-4F84-A119-2C19835B6D1C}" dt="2026-04-21T17:39:32.620" v="3245" actId="478"/>
          <ac:spMkLst>
            <pc:docMk/>
            <pc:sldMk cId="3756652613" sldId="337"/>
            <ac:spMk id="38" creationId="{F2F054C9-5392-AC6B-E0F8-CF6C77936AB4}"/>
          </ac:spMkLst>
        </pc:spChg>
        <pc:spChg chg="mod">
          <ac:chgData name="Miller Capt Spencer E US" userId="9bee6721-dcae-4b53-8a6e-6c051085a497" providerId="ADAL" clId="{25EF50D7-A3F3-4F84-A119-2C19835B6D1C}" dt="2026-04-21T17:41:40.497" v="3349" actId="1038"/>
          <ac:spMkLst>
            <pc:docMk/>
            <pc:sldMk cId="3756652613" sldId="337"/>
            <ac:spMk id="41" creationId="{4AAF7B59-4C99-73FD-9F6A-8BAA00EB7121}"/>
          </ac:spMkLst>
        </pc:spChg>
        <pc:spChg chg="mod">
          <ac:chgData name="Miller Capt Spencer E US" userId="9bee6721-dcae-4b53-8a6e-6c051085a497" providerId="ADAL" clId="{25EF50D7-A3F3-4F84-A119-2C19835B6D1C}" dt="2026-04-21T17:48:13.868" v="3401" actId="1036"/>
          <ac:spMkLst>
            <pc:docMk/>
            <pc:sldMk cId="3756652613" sldId="337"/>
            <ac:spMk id="42" creationId="{D87DD2FB-5BCC-AFF2-55EA-38D7E77278B0}"/>
          </ac:spMkLst>
        </pc:spChg>
        <pc:spChg chg="mod">
          <ac:chgData name="Miller Capt Spencer E US" userId="9bee6721-dcae-4b53-8a6e-6c051085a497" providerId="ADAL" clId="{25EF50D7-A3F3-4F84-A119-2C19835B6D1C}" dt="2026-04-21T17:41:40.497" v="3349" actId="1038"/>
          <ac:spMkLst>
            <pc:docMk/>
            <pc:sldMk cId="3756652613" sldId="337"/>
            <ac:spMk id="47" creationId="{146F9B91-0275-06B9-869E-0DDA30F28B79}"/>
          </ac:spMkLst>
        </pc:spChg>
        <pc:spChg chg="mod">
          <ac:chgData name="Miller Capt Spencer E US" userId="9bee6721-dcae-4b53-8a6e-6c051085a497" providerId="ADAL" clId="{25EF50D7-A3F3-4F84-A119-2C19835B6D1C}" dt="2026-04-21T17:41:40.497" v="3349" actId="1038"/>
          <ac:spMkLst>
            <pc:docMk/>
            <pc:sldMk cId="3756652613" sldId="337"/>
            <ac:spMk id="50" creationId="{71A3AB80-E6A2-977E-166E-E7D5A8899E2D}"/>
          </ac:spMkLst>
        </pc:spChg>
        <pc:spChg chg="mod">
          <ac:chgData name="Miller Capt Spencer E US" userId="9bee6721-dcae-4b53-8a6e-6c051085a497" providerId="ADAL" clId="{25EF50D7-A3F3-4F84-A119-2C19835B6D1C}" dt="2026-04-21T17:41:18.966" v="3321" actId="1038"/>
          <ac:spMkLst>
            <pc:docMk/>
            <pc:sldMk cId="3756652613" sldId="337"/>
            <ac:spMk id="51" creationId="{E080D83B-ABD9-7C57-CA39-6F3EB0E0AFE9}"/>
          </ac:spMkLst>
        </pc:spChg>
        <pc:spChg chg="mod">
          <ac:chgData name="Miller Capt Spencer E US" userId="9bee6721-dcae-4b53-8a6e-6c051085a497" providerId="ADAL" clId="{25EF50D7-A3F3-4F84-A119-2C19835B6D1C}" dt="2026-04-21T17:41:18.966" v="3321" actId="1038"/>
          <ac:spMkLst>
            <pc:docMk/>
            <pc:sldMk cId="3756652613" sldId="337"/>
            <ac:spMk id="52" creationId="{E7F26D0A-C528-46DE-262C-BEB49C41F18F}"/>
          </ac:spMkLst>
        </pc:spChg>
        <pc:spChg chg="mod">
          <ac:chgData name="Miller Capt Spencer E US" userId="9bee6721-dcae-4b53-8a6e-6c051085a497" providerId="ADAL" clId="{25EF50D7-A3F3-4F84-A119-2C19835B6D1C}" dt="2026-04-21T17:48:13.868" v="3401" actId="1036"/>
          <ac:spMkLst>
            <pc:docMk/>
            <pc:sldMk cId="3756652613" sldId="337"/>
            <ac:spMk id="53" creationId="{522F4E3A-1A17-C774-DF63-932A5284B1C6}"/>
          </ac:spMkLst>
        </pc:spChg>
        <pc:spChg chg="mod">
          <ac:chgData name="Miller Capt Spencer E US" userId="9bee6721-dcae-4b53-8a6e-6c051085a497" providerId="ADAL" clId="{25EF50D7-A3F3-4F84-A119-2C19835B6D1C}" dt="2026-04-21T17:41:18.966" v="3321" actId="1038"/>
          <ac:spMkLst>
            <pc:docMk/>
            <pc:sldMk cId="3756652613" sldId="337"/>
            <ac:spMk id="54" creationId="{A7419BAE-7967-9266-4851-2C6D76310C2B}"/>
          </ac:spMkLst>
        </pc:spChg>
        <pc:spChg chg="mod">
          <ac:chgData name="Miller Capt Spencer E US" userId="9bee6721-dcae-4b53-8a6e-6c051085a497" providerId="ADAL" clId="{25EF50D7-A3F3-4F84-A119-2C19835B6D1C}" dt="2026-04-21T17:48:13.868" v="3401" actId="1036"/>
          <ac:spMkLst>
            <pc:docMk/>
            <pc:sldMk cId="3756652613" sldId="337"/>
            <ac:spMk id="56" creationId="{44C0E7B9-00EF-511D-3576-B9C78A9B4D09}"/>
          </ac:spMkLst>
        </pc:spChg>
        <pc:spChg chg="mod">
          <ac:chgData name="Miller Capt Spencer E US" userId="9bee6721-dcae-4b53-8a6e-6c051085a497" providerId="ADAL" clId="{25EF50D7-A3F3-4F84-A119-2C19835B6D1C}" dt="2026-04-21T17:49:23.021" v="3406" actId="1076"/>
          <ac:spMkLst>
            <pc:docMk/>
            <pc:sldMk cId="3756652613" sldId="337"/>
            <ac:spMk id="57" creationId="{E8BF5AC9-F866-208A-F994-E554313213E7}"/>
          </ac:spMkLst>
        </pc:spChg>
        <pc:spChg chg="mod">
          <ac:chgData name="Miller Capt Spencer E US" userId="9bee6721-dcae-4b53-8a6e-6c051085a497" providerId="ADAL" clId="{25EF50D7-A3F3-4F84-A119-2C19835B6D1C}" dt="2026-04-21T17:48:13.868" v="3401" actId="1036"/>
          <ac:spMkLst>
            <pc:docMk/>
            <pc:sldMk cId="3756652613" sldId="337"/>
            <ac:spMk id="58" creationId="{BE279CE5-EC88-15D7-7D44-F0C4B2D16DCD}"/>
          </ac:spMkLst>
        </pc:spChg>
        <pc:spChg chg="mod">
          <ac:chgData name="Miller Capt Spencer E US" userId="9bee6721-dcae-4b53-8a6e-6c051085a497" providerId="ADAL" clId="{25EF50D7-A3F3-4F84-A119-2C19835B6D1C}" dt="2026-04-21T17:48:13.868" v="3401" actId="1036"/>
          <ac:spMkLst>
            <pc:docMk/>
            <pc:sldMk cId="3756652613" sldId="337"/>
            <ac:spMk id="60" creationId="{136AACFC-B5F7-A03F-D59F-E08F4EBA13D8}"/>
          </ac:spMkLst>
        </pc:spChg>
        <pc:spChg chg="del">
          <ac:chgData name="Miller Capt Spencer E US" userId="9bee6721-dcae-4b53-8a6e-6c051085a497" providerId="ADAL" clId="{25EF50D7-A3F3-4F84-A119-2C19835B6D1C}" dt="2026-04-21T17:39:23.635" v="3242" actId="478"/>
          <ac:spMkLst>
            <pc:docMk/>
            <pc:sldMk cId="3756652613" sldId="337"/>
            <ac:spMk id="61" creationId="{758D8484-9772-ABF9-06C4-832DC74F6326}"/>
          </ac:spMkLst>
        </pc:spChg>
        <pc:spChg chg="mod">
          <ac:chgData name="Miller Capt Spencer E US" userId="9bee6721-dcae-4b53-8a6e-6c051085a497" providerId="ADAL" clId="{25EF50D7-A3F3-4F84-A119-2C19835B6D1C}" dt="2026-04-21T17:41:05.842" v="3300" actId="1037"/>
          <ac:spMkLst>
            <pc:docMk/>
            <pc:sldMk cId="3756652613" sldId="337"/>
            <ac:spMk id="65" creationId="{C5B3B80B-AC50-CECD-5A04-A4117ACEB999}"/>
          </ac:spMkLst>
        </pc:spChg>
        <pc:spChg chg="mod">
          <ac:chgData name="Miller Capt Spencer E US" userId="9bee6721-dcae-4b53-8a6e-6c051085a497" providerId="ADAL" clId="{25EF50D7-A3F3-4F84-A119-2C19835B6D1C}" dt="2026-04-21T17:41:05.842" v="3300" actId="1037"/>
          <ac:spMkLst>
            <pc:docMk/>
            <pc:sldMk cId="3756652613" sldId="337"/>
            <ac:spMk id="67" creationId="{F67E4C59-7C6B-3FEE-9081-F57888845820}"/>
          </ac:spMkLst>
        </pc:spChg>
        <pc:spChg chg="mod">
          <ac:chgData name="Miller Capt Spencer E US" userId="9bee6721-dcae-4b53-8a6e-6c051085a497" providerId="ADAL" clId="{25EF50D7-A3F3-4F84-A119-2C19835B6D1C}" dt="2026-04-21T17:41:05.842" v="3300" actId="1037"/>
          <ac:spMkLst>
            <pc:docMk/>
            <pc:sldMk cId="3756652613" sldId="337"/>
            <ac:spMk id="68" creationId="{0205725E-9C56-6F66-00B1-29B9B25DE1FC}"/>
          </ac:spMkLst>
        </pc:spChg>
        <pc:spChg chg="mod">
          <ac:chgData name="Miller Capt Spencer E US" userId="9bee6721-dcae-4b53-8a6e-6c051085a497" providerId="ADAL" clId="{25EF50D7-A3F3-4F84-A119-2C19835B6D1C}" dt="2026-04-21T17:41:05.842" v="3300" actId="1037"/>
          <ac:spMkLst>
            <pc:docMk/>
            <pc:sldMk cId="3756652613" sldId="337"/>
            <ac:spMk id="73" creationId="{C3630839-9730-979D-BD72-5E09C1615BAF}"/>
          </ac:spMkLst>
        </pc:spChg>
        <pc:spChg chg="mod">
          <ac:chgData name="Miller Capt Spencer E US" userId="9bee6721-dcae-4b53-8a6e-6c051085a497" providerId="ADAL" clId="{25EF50D7-A3F3-4F84-A119-2C19835B6D1C}" dt="2026-04-21T17:41:05.842" v="3300" actId="1037"/>
          <ac:spMkLst>
            <pc:docMk/>
            <pc:sldMk cId="3756652613" sldId="337"/>
            <ac:spMk id="79" creationId="{4C654C36-1218-9B91-1740-4492129FF6B9}"/>
          </ac:spMkLst>
        </pc:spChg>
        <pc:spChg chg="mod">
          <ac:chgData name="Miller Capt Spencer E US" userId="9bee6721-dcae-4b53-8a6e-6c051085a497" providerId="ADAL" clId="{25EF50D7-A3F3-4F84-A119-2C19835B6D1C}" dt="2026-04-21T17:41:05.842" v="3300" actId="1037"/>
          <ac:spMkLst>
            <pc:docMk/>
            <pc:sldMk cId="3756652613" sldId="337"/>
            <ac:spMk id="81" creationId="{DBA7A865-61C6-80B2-49F0-E49314C8BEA8}"/>
          </ac:spMkLst>
        </pc:spChg>
        <pc:spChg chg="mod">
          <ac:chgData name="Miller Capt Spencer E US" userId="9bee6721-dcae-4b53-8a6e-6c051085a497" providerId="ADAL" clId="{25EF50D7-A3F3-4F84-A119-2C19835B6D1C}" dt="2026-04-21T17:41:05.842" v="3300" actId="1037"/>
          <ac:spMkLst>
            <pc:docMk/>
            <pc:sldMk cId="3756652613" sldId="337"/>
            <ac:spMk id="85" creationId="{615A8448-7C15-82A3-A4BE-61E42AFBAE97}"/>
          </ac:spMkLst>
        </pc:spChg>
        <pc:spChg chg="mod">
          <ac:chgData name="Miller Capt Spencer E US" userId="9bee6721-dcae-4b53-8a6e-6c051085a497" providerId="ADAL" clId="{25EF50D7-A3F3-4F84-A119-2C19835B6D1C}" dt="2026-04-21T17:41:05.842" v="3300" actId="1037"/>
          <ac:spMkLst>
            <pc:docMk/>
            <pc:sldMk cId="3756652613" sldId="337"/>
            <ac:spMk id="91" creationId="{5010C6A5-3DDB-9F56-0266-2027233DDB67}"/>
          </ac:spMkLst>
        </pc:spChg>
        <pc:grpChg chg="mod">
          <ac:chgData name="Miller Capt Spencer E US" userId="9bee6721-dcae-4b53-8a6e-6c051085a497" providerId="ADAL" clId="{25EF50D7-A3F3-4F84-A119-2C19835B6D1C}" dt="2026-04-21T17:43:12.530" v="3351" actId="1076"/>
          <ac:grpSpMkLst>
            <pc:docMk/>
            <pc:sldMk cId="3756652613" sldId="337"/>
            <ac:grpSpMk id="22" creationId="{9390AA75-BD6A-C7DC-F863-9D0642FFB64C}"/>
          </ac:grpSpMkLst>
        </pc:grpChg>
        <pc:cxnChg chg="add del">
          <ac:chgData name="Miller Capt Spencer E US" userId="9bee6721-dcae-4b53-8a6e-6c051085a497" providerId="ADAL" clId="{25EF50D7-A3F3-4F84-A119-2C19835B6D1C}" dt="2026-04-21T17:48:59.498" v="3404" actId="478"/>
          <ac:cxnSpMkLst>
            <pc:docMk/>
            <pc:sldMk cId="3756652613" sldId="337"/>
            <ac:cxnSpMk id="4" creationId="{44EFDA65-70A3-BFA3-102E-4B8C635CF05A}"/>
          </ac:cxnSpMkLst>
        </pc:cxnChg>
      </pc:sldChg>
      <pc:sldChg chg="mod modShow">
        <pc:chgData name="Miller Capt Spencer E US" userId="9bee6721-dcae-4b53-8a6e-6c051085a497" providerId="ADAL" clId="{25EF50D7-A3F3-4F84-A119-2C19835B6D1C}" dt="2026-04-21T18:20:47.380" v="3906" actId="729"/>
        <pc:sldMkLst>
          <pc:docMk/>
          <pc:sldMk cId="641618994" sldId="338"/>
        </pc:sldMkLst>
      </pc:sldChg>
      <pc:sldChg chg="addSp delSp modSp mod">
        <pc:chgData name="Miller Capt Spencer E US" userId="9bee6721-dcae-4b53-8a6e-6c051085a497" providerId="ADAL" clId="{25EF50D7-A3F3-4F84-A119-2C19835B6D1C}" dt="2026-04-21T18:28:53.924" v="3911" actId="20577"/>
        <pc:sldMkLst>
          <pc:docMk/>
          <pc:sldMk cId="517264303" sldId="339"/>
        </pc:sldMkLst>
        <pc:spChg chg="add mod">
          <ac:chgData name="Miller Capt Spencer E US" userId="9bee6721-dcae-4b53-8a6e-6c051085a497" providerId="ADAL" clId="{25EF50D7-A3F3-4F84-A119-2C19835B6D1C}" dt="2026-04-21T18:07:09.128" v="3527" actId="20577"/>
          <ac:spMkLst>
            <pc:docMk/>
            <pc:sldMk cId="517264303" sldId="339"/>
            <ac:spMk id="5" creationId="{7D76EC8A-50E3-6579-CA3E-9146A258CAD7}"/>
          </ac:spMkLst>
        </pc:spChg>
        <pc:spChg chg="del">
          <ac:chgData name="Miller Capt Spencer E US" userId="9bee6721-dcae-4b53-8a6e-6c051085a497" providerId="ADAL" clId="{25EF50D7-A3F3-4F84-A119-2C19835B6D1C}" dt="2026-04-21T18:08:21.495" v="3539" actId="478"/>
          <ac:spMkLst>
            <pc:docMk/>
            <pc:sldMk cId="517264303" sldId="339"/>
            <ac:spMk id="7" creationId="{6B40DA8D-5C00-3DDD-766D-9E9DA71D3D80}"/>
          </ac:spMkLst>
        </pc:spChg>
        <pc:spChg chg="add mod">
          <ac:chgData name="Miller Capt Spencer E US" userId="9bee6721-dcae-4b53-8a6e-6c051085a497" providerId="ADAL" clId="{25EF50D7-A3F3-4F84-A119-2C19835B6D1C}" dt="2026-04-21T18:28:53.924" v="3911" actId="20577"/>
          <ac:spMkLst>
            <pc:docMk/>
            <pc:sldMk cId="517264303" sldId="339"/>
            <ac:spMk id="9" creationId="{11BA2622-7A82-EA95-35FD-20F30343358A}"/>
          </ac:spMkLst>
        </pc:spChg>
        <pc:picChg chg="mod">
          <ac:chgData name="Miller Capt Spencer E US" userId="9bee6721-dcae-4b53-8a6e-6c051085a497" providerId="ADAL" clId="{25EF50D7-A3F3-4F84-A119-2C19835B6D1C}" dt="2026-04-21T18:08:26.042" v="3540" actId="1076"/>
          <ac:picMkLst>
            <pc:docMk/>
            <pc:sldMk cId="517264303" sldId="339"/>
            <ac:picMk id="6" creationId="{468A68BF-03F4-296A-BDA2-82715B9AFD16}"/>
          </ac:picMkLst>
        </pc:picChg>
      </pc:sldChg>
    </pc:docChg>
  </pc:docChgLst>
  <pc:docChgLst>
    <pc:chgData name="Miller Capt Spencer E US" userId="9bee6721-dcae-4b53-8a6e-6c051085a497" providerId="ADAL" clId="{EA31377D-5CD4-4F84-A86B-504E92E72C13}"/>
    <pc:docChg chg="custSel addSld delSld modSld">
      <pc:chgData name="Miller Capt Spencer E US" userId="9bee6721-dcae-4b53-8a6e-6c051085a497" providerId="ADAL" clId="{EA31377D-5CD4-4F84-A86B-504E92E72C13}" dt="2026-04-20T01:49:22.232" v="605" actId="1076"/>
      <pc:docMkLst>
        <pc:docMk/>
      </pc:docMkLst>
      <pc:sldChg chg="mod modShow">
        <pc:chgData name="Miller Capt Spencer E US" userId="9bee6721-dcae-4b53-8a6e-6c051085a497" providerId="ADAL" clId="{EA31377D-5CD4-4F84-A86B-504E92E72C13}" dt="2026-04-20T01:15:48.652" v="1" actId="729"/>
        <pc:sldMkLst>
          <pc:docMk/>
          <pc:sldMk cId="2280777103" sldId="314"/>
        </pc:sldMkLst>
      </pc:sldChg>
      <pc:sldChg chg="mod modShow">
        <pc:chgData name="Miller Capt Spencer E US" userId="9bee6721-dcae-4b53-8a6e-6c051085a497" providerId="ADAL" clId="{EA31377D-5CD4-4F84-A86B-504E92E72C13}" dt="2026-04-20T01:15:18.714" v="0" actId="729"/>
        <pc:sldMkLst>
          <pc:docMk/>
          <pc:sldMk cId="3244794308" sldId="318"/>
        </pc:sldMkLst>
      </pc:sldChg>
      <pc:sldChg chg="addSp delSp modSp mod modShow">
        <pc:chgData name="Miller Capt Spencer E US" userId="9bee6721-dcae-4b53-8a6e-6c051085a497" providerId="ADAL" clId="{EA31377D-5CD4-4F84-A86B-504E92E72C13}" dt="2026-04-20T01:49:22.232" v="605" actId="1076"/>
        <pc:sldMkLst>
          <pc:docMk/>
          <pc:sldMk cId="2079157198" sldId="331"/>
        </pc:sldMkLst>
        <pc:spChg chg="add del mod">
          <ac:chgData name="Miller Capt Spencer E US" userId="9bee6721-dcae-4b53-8a6e-6c051085a497" providerId="ADAL" clId="{EA31377D-5CD4-4F84-A86B-504E92E72C13}" dt="2026-04-20T01:41:51.251" v="354" actId="478"/>
          <ac:spMkLst>
            <pc:docMk/>
            <pc:sldMk cId="2079157198" sldId="331"/>
            <ac:spMk id="5" creationId="{D78A2030-1E5D-3F50-EB9D-9991B9B97395}"/>
          </ac:spMkLst>
        </pc:spChg>
        <pc:spChg chg="del mod">
          <ac:chgData name="Miller Capt Spencer E US" userId="9bee6721-dcae-4b53-8a6e-6c051085a497" providerId="ADAL" clId="{EA31377D-5CD4-4F84-A86B-504E92E72C13}" dt="2026-04-20T01:42:53.234" v="376" actId="478"/>
          <ac:spMkLst>
            <pc:docMk/>
            <pc:sldMk cId="2079157198" sldId="331"/>
            <ac:spMk id="6" creationId="{93F90331-0D33-2979-9385-C0966F4D7717}"/>
          </ac:spMkLst>
        </pc:spChg>
        <pc:spChg chg="del mod">
          <ac:chgData name="Miller Capt Spencer E US" userId="9bee6721-dcae-4b53-8a6e-6c051085a497" providerId="ADAL" clId="{EA31377D-5CD4-4F84-A86B-504E92E72C13}" dt="2026-04-20T01:42:07.281" v="362" actId="478"/>
          <ac:spMkLst>
            <pc:docMk/>
            <pc:sldMk cId="2079157198" sldId="331"/>
            <ac:spMk id="7" creationId="{15D8F810-C9C5-46A2-6F8C-449FA058FFDB}"/>
          </ac:spMkLst>
        </pc:spChg>
        <pc:spChg chg="del mod">
          <ac:chgData name="Miller Capt Spencer E US" userId="9bee6721-dcae-4b53-8a6e-6c051085a497" providerId="ADAL" clId="{EA31377D-5CD4-4F84-A86B-504E92E72C13}" dt="2026-04-20T01:42:02.560" v="357" actId="478"/>
          <ac:spMkLst>
            <pc:docMk/>
            <pc:sldMk cId="2079157198" sldId="331"/>
            <ac:spMk id="8" creationId="{7B7F509E-D989-4BF0-5870-B9786CA11489}"/>
          </ac:spMkLst>
        </pc:spChg>
        <pc:spChg chg="del mod">
          <ac:chgData name="Miller Capt Spencer E US" userId="9bee6721-dcae-4b53-8a6e-6c051085a497" providerId="ADAL" clId="{EA31377D-5CD4-4F84-A86B-504E92E72C13}" dt="2026-04-20T01:41:38.545" v="351" actId="478"/>
          <ac:spMkLst>
            <pc:docMk/>
            <pc:sldMk cId="2079157198" sldId="331"/>
            <ac:spMk id="9" creationId="{53C9772C-3885-A19E-404C-EE2DF6988325}"/>
          </ac:spMkLst>
        </pc:spChg>
        <pc:spChg chg="mod">
          <ac:chgData name="Miller Capt Spencer E US" userId="9bee6721-dcae-4b53-8a6e-6c051085a497" providerId="ADAL" clId="{EA31377D-5CD4-4F84-A86B-504E92E72C13}" dt="2026-04-20T01:44:38.446" v="412" actId="208"/>
          <ac:spMkLst>
            <pc:docMk/>
            <pc:sldMk cId="2079157198" sldId="331"/>
            <ac:spMk id="10" creationId="{D12D6437-C882-3720-24FC-85BDC212B360}"/>
          </ac:spMkLst>
        </pc:spChg>
        <pc:spChg chg="add del mod">
          <ac:chgData name="Miller Capt Spencer E US" userId="9bee6721-dcae-4b53-8a6e-6c051085a497" providerId="ADAL" clId="{EA31377D-5CD4-4F84-A86B-504E92E72C13}" dt="2026-04-20T01:42:09.960" v="364" actId="478"/>
          <ac:spMkLst>
            <pc:docMk/>
            <pc:sldMk cId="2079157198" sldId="331"/>
            <ac:spMk id="11" creationId="{92286A0A-07E1-88B7-8966-9EC531C4D3E0}"/>
          </ac:spMkLst>
        </pc:spChg>
        <pc:spChg chg="add mod">
          <ac:chgData name="Miller Capt Spencer E US" userId="9bee6721-dcae-4b53-8a6e-6c051085a497" providerId="ADAL" clId="{EA31377D-5CD4-4F84-A86B-504E92E72C13}" dt="2026-04-20T01:42:13.121" v="365" actId="1076"/>
          <ac:spMkLst>
            <pc:docMk/>
            <pc:sldMk cId="2079157198" sldId="331"/>
            <ac:spMk id="13" creationId="{4C6DC081-D3BB-4DD9-6FDE-4E2A6ED21A1C}"/>
          </ac:spMkLst>
        </pc:spChg>
        <pc:spChg chg="add del mod">
          <ac:chgData name="Miller Capt Spencer E US" userId="9bee6721-dcae-4b53-8a6e-6c051085a497" providerId="ADAL" clId="{EA31377D-5CD4-4F84-A86B-504E92E72C13}" dt="2026-04-20T01:42:04.205" v="359" actId="478"/>
          <ac:spMkLst>
            <pc:docMk/>
            <pc:sldMk cId="2079157198" sldId="331"/>
            <ac:spMk id="14" creationId="{1077D463-DA4D-42AB-CF42-BF8992B7D3F1}"/>
          </ac:spMkLst>
        </pc:spChg>
        <pc:spChg chg="add mod">
          <ac:chgData name="Miller Capt Spencer E US" userId="9bee6721-dcae-4b53-8a6e-6c051085a497" providerId="ADAL" clId="{EA31377D-5CD4-4F84-A86B-504E92E72C13}" dt="2026-04-20T01:44:32.664" v="410" actId="1076"/>
          <ac:spMkLst>
            <pc:docMk/>
            <pc:sldMk cId="2079157198" sldId="331"/>
            <ac:spMk id="53" creationId="{D628A83A-B409-14A5-8AE8-D77A9F66DD34}"/>
          </ac:spMkLst>
        </pc:spChg>
        <pc:spChg chg="add mod">
          <ac:chgData name="Miller Capt Spencer E US" userId="9bee6721-dcae-4b53-8a6e-6c051085a497" providerId="ADAL" clId="{EA31377D-5CD4-4F84-A86B-504E92E72C13}" dt="2026-04-20T01:43:07.299" v="379" actId="1076"/>
          <ac:spMkLst>
            <pc:docMk/>
            <pc:sldMk cId="2079157198" sldId="331"/>
            <ac:spMk id="54" creationId="{07DD7B4E-134D-B76C-CA33-12DDB62CEFBC}"/>
          </ac:spMkLst>
        </pc:spChg>
        <pc:spChg chg="add mod">
          <ac:chgData name="Miller Capt Spencer E US" userId="9bee6721-dcae-4b53-8a6e-6c051085a497" providerId="ADAL" clId="{EA31377D-5CD4-4F84-A86B-504E92E72C13}" dt="2026-04-20T01:42:40.357" v="373" actId="1076"/>
          <ac:spMkLst>
            <pc:docMk/>
            <pc:sldMk cId="2079157198" sldId="331"/>
            <ac:spMk id="55" creationId="{D41062D2-07CA-E7B5-06C7-CF931BBC6887}"/>
          </ac:spMkLst>
        </pc:spChg>
        <pc:spChg chg="add mod">
          <ac:chgData name="Miller Capt Spencer E US" userId="9bee6721-dcae-4b53-8a6e-6c051085a497" providerId="ADAL" clId="{EA31377D-5CD4-4F84-A86B-504E92E72C13}" dt="2026-04-20T01:42:35.449" v="372" actId="1035"/>
          <ac:spMkLst>
            <pc:docMk/>
            <pc:sldMk cId="2079157198" sldId="331"/>
            <ac:spMk id="56" creationId="{63D3EE96-37F6-D869-75DC-02AF3D0E6D27}"/>
          </ac:spMkLst>
        </pc:spChg>
        <pc:spChg chg="add mod">
          <ac:chgData name="Miller Capt Spencer E US" userId="9bee6721-dcae-4b53-8a6e-6c051085a497" providerId="ADAL" clId="{EA31377D-5CD4-4F84-A86B-504E92E72C13}" dt="2026-04-20T01:42:23.432" v="367" actId="1076"/>
          <ac:spMkLst>
            <pc:docMk/>
            <pc:sldMk cId="2079157198" sldId="331"/>
            <ac:spMk id="57" creationId="{CF62C1F4-5C70-BF15-74E4-0C2A3D3623EB}"/>
          </ac:spMkLst>
        </pc:spChg>
        <pc:spChg chg="add mod">
          <ac:chgData name="Miller Capt Spencer E US" userId="9bee6721-dcae-4b53-8a6e-6c051085a497" providerId="ADAL" clId="{EA31377D-5CD4-4F84-A86B-504E92E72C13}" dt="2026-04-20T01:41:56.925" v="355" actId="1076"/>
          <ac:spMkLst>
            <pc:docMk/>
            <pc:sldMk cId="2079157198" sldId="331"/>
            <ac:spMk id="58" creationId="{3127A0FF-BCAC-387F-4F07-B96F05A3B600}"/>
          </ac:spMkLst>
        </pc:spChg>
        <pc:spChg chg="add mod">
          <ac:chgData name="Miller Capt Spencer E US" userId="9bee6721-dcae-4b53-8a6e-6c051085a497" providerId="ADAL" clId="{EA31377D-5CD4-4F84-A86B-504E92E72C13}" dt="2026-04-20T01:42:20.975" v="366" actId="1076"/>
          <ac:spMkLst>
            <pc:docMk/>
            <pc:sldMk cId="2079157198" sldId="331"/>
            <ac:spMk id="59" creationId="{FB5C840C-BD1E-CD07-225F-86C298D32F55}"/>
          </ac:spMkLst>
        </pc:spChg>
        <pc:spChg chg="add mod">
          <ac:chgData name="Miller Capt Spencer E US" userId="9bee6721-dcae-4b53-8a6e-6c051085a497" providerId="ADAL" clId="{EA31377D-5CD4-4F84-A86B-504E92E72C13}" dt="2026-04-20T01:42:32.500" v="369" actId="1076"/>
          <ac:spMkLst>
            <pc:docMk/>
            <pc:sldMk cId="2079157198" sldId="331"/>
            <ac:spMk id="60" creationId="{6326ADE9-792D-EFB7-69E7-7403B7E4B3C5}"/>
          </ac:spMkLst>
        </pc:spChg>
        <pc:spChg chg="add mod">
          <ac:chgData name="Miller Capt Spencer E US" userId="9bee6721-dcae-4b53-8a6e-6c051085a497" providerId="ADAL" clId="{EA31377D-5CD4-4F84-A86B-504E92E72C13}" dt="2026-04-20T01:46:45.004" v="486" actId="1076"/>
          <ac:spMkLst>
            <pc:docMk/>
            <pc:sldMk cId="2079157198" sldId="331"/>
            <ac:spMk id="63" creationId="{4A5602AF-FDC6-767B-7FCE-F66D27FFB72D}"/>
          </ac:spMkLst>
        </pc:spChg>
        <pc:spChg chg="add mod">
          <ac:chgData name="Miller Capt Spencer E US" userId="9bee6721-dcae-4b53-8a6e-6c051085a497" providerId="ADAL" clId="{EA31377D-5CD4-4F84-A86B-504E92E72C13}" dt="2026-04-20T01:45:53.655" v="484" actId="404"/>
          <ac:spMkLst>
            <pc:docMk/>
            <pc:sldMk cId="2079157198" sldId="331"/>
            <ac:spMk id="64" creationId="{46A7FAA1-116B-E070-4DFC-38C1B36FAE05}"/>
          </ac:spMkLst>
        </pc:spChg>
        <pc:spChg chg="add mod">
          <ac:chgData name="Miller Capt Spencer E US" userId="9bee6721-dcae-4b53-8a6e-6c051085a497" providerId="ADAL" clId="{EA31377D-5CD4-4F84-A86B-504E92E72C13}" dt="2026-04-20T01:49:22.232" v="605" actId="1076"/>
          <ac:spMkLst>
            <pc:docMk/>
            <pc:sldMk cId="2079157198" sldId="331"/>
            <ac:spMk id="65" creationId="{5E988CD8-1BFA-EBC8-F215-5A70FF0F9EBA}"/>
          </ac:spMkLst>
        </pc:spChg>
        <pc:cxnChg chg="mod">
          <ac:chgData name="Miller Capt Spencer E US" userId="9bee6721-dcae-4b53-8a6e-6c051085a497" providerId="ADAL" clId="{EA31377D-5CD4-4F84-A86B-504E92E72C13}" dt="2026-04-20T01:43:11.178" v="380" actId="14100"/>
          <ac:cxnSpMkLst>
            <pc:docMk/>
            <pc:sldMk cId="2079157198" sldId="331"/>
            <ac:cxnSpMk id="16" creationId="{56992BFF-96E2-F797-4F87-4D67AD1AD929}"/>
          </ac:cxnSpMkLst>
        </pc:cxnChg>
        <pc:cxnChg chg="del mod">
          <ac:chgData name="Miller Capt Spencer E US" userId="9bee6721-dcae-4b53-8a6e-6c051085a497" providerId="ADAL" clId="{EA31377D-5CD4-4F84-A86B-504E92E72C13}" dt="2026-04-20T01:34:24.833" v="104" actId="478"/>
          <ac:cxnSpMkLst>
            <pc:docMk/>
            <pc:sldMk cId="2079157198" sldId="331"/>
            <ac:cxnSpMk id="17" creationId="{1580DA5B-084E-C90F-2732-FB1E03B1F1A5}"/>
          </ac:cxnSpMkLst>
        </pc:cxnChg>
        <pc:cxnChg chg="mod">
          <ac:chgData name="Miller Capt Spencer E US" userId="9bee6721-dcae-4b53-8a6e-6c051085a497" providerId="ADAL" clId="{EA31377D-5CD4-4F84-A86B-504E92E72C13}" dt="2026-04-20T01:38:17.948" v="160" actId="14100"/>
          <ac:cxnSpMkLst>
            <pc:docMk/>
            <pc:sldMk cId="2079157198" sldId="331"/>
            <ac:cxnSpMk id="19" creationId="{36DA04A0-D817-6B94-A7AA-C2B7F43795B2}"/>
          </ac:cxnSpMkLst>
        </pc:cxnChg>
        <pc:cxnChg chg="mod">
          <ac:chgData name="Miller Capt Spencer E US" userId="9bee6721-dcae-4b53-8a6e-6c051085a497" providerId="ADAL" clId="{EA31377D-5CD4-4F84-A86B-504E92E72C13}" dt="2026-04-20T01:42:07.281" v="362" actId="478"/>
          <ac:cxnSpMkLst>
            <pc:docMk/>
            <pc:sldMk cId="2079157198" sldId="331"/>
            <ac:cxnSpMk id="20" creationId="{10C6D940-F1ED-AFE6-79C8-1C9C624FAD64}"/>
          </ac:cxnSpMkLst>
        </pc:cxnChg>
        <pc:cxnChg chg="mod">
          <ac:chgData name="Miller Capt Spencer E US" userId="9bee6721-dcae-4b53-8a6e-6c051085a497" providerId="ADAL" clId="{EA31377D-5CD4-4F84-A86B-504E92E72C13}" dt="2026-04-20T01:42:04.205" v="359" actId="478"/>
          <ac:cxnSpMkLst>
            <pc:docMk/>
            <pc:sldMk cId="2079157198" sldId="331"/>
            <ac:cxnSpMk id="21" creationId="{8016E786-E046-1A79-6758-9474331768A0}"/>
          </ac:cxnSpMkLst>
        </pc:cxnChg>
        <pc:cxnChg chg="del">
          <ac:chgData name="Miller Capt Spencer E US" userId="9bee6721-dcae-4b53-8a6e-6c051085a497" providerId="ADAL" clId="{EA31377D-5CD4-4F84-A86B-504E92E72C13}" dt="2026-04-20T01:38:45.919" v="169" actId="478"/>
          <ac:cxnSpMkLst>
            <pc:docMk/>
            <pc:sldMk cId="2079157198" sldId="331"/>
            <ac:cxnSpMk id="22" creationId="{F822BCBD-4B1A-461E-CCB5-FF0410D5577E}"/>
          </ac:cxnSpMkLst>
        </pc:cxnChg>
        <pc:cxnChg chg="mod">
          <ac:chgData name="Miller Capt Spencer E US" userId="9bee6721-dcae-4b53-8a6e-6c051085a497" providerId="ADAL" clId="{EA31377D-5CD4-4F84-A86B-504E92E72C13}" dt="2026-04-20T01:44:14.497" v="404" actId="1076"/>
          <ac:cxnSpMkLst>
            <pc:docMk/>
            <pc:sldMk cId="2079157198" sldId="331"/>
            <ac:cxnSpMk id="23" creationId="{3201C93D-064D-930C-FC09-3C8C5F58B6CE}"/>
          </ac:cxnSpMkLst>
        </pc:cxnChg>
        <pc:cxnChg chg="add mod">
          <ac:chgData name="Miller Capt Spencer E US" userId="9bee6721-dcae-4b53-8a6e-6c051085a497" providerId="ADAL" clId="{EA31377D-5CD4-4F84-A86B-504E92E72C13}" dt="2026-04-20T01:38:31.389" v="164" actId="1076"/>
          <ac:cxnSpMkLst>
            <pc:docMk/>
            <pc:sldMk cId="2079157198" sldId="331"/>
            <ac:cxnSpMk id="46" creationId="{631F037F-A06B-9027-BB54-7E4ECE1C9A9C}"/>
          </ac:cxnSpMkLst>
        </pc:cxnChg>
        <pc:cxnChg chg="add mod">
          <ac:chgData name="Miller Capt Spencer E US" userId="9bee6721-dcae-4b53-8a6e-6c051085a497" providerId="ADAL" clId="{EA31377D-5CD4-4F84-A86B-504E92E72C13}" dt="2026-04-20T01:38:36.701" v="166" actId="1076"/>
          <ac:cxnSpMkLst>
            <pc:docMk/>
            <pc:sldMk cId="2079157198" sldId="331"/>
            <ac:cxnSpMk id="47" creationId="{D1910192-B1F1-709C-67DF-A293F46D954B}"/>
          </ac:cxnSpMkLst>
        </pc:cxnChg>
        <pc:cxnChg chg="add mod">
          <ac:chgData name="Miller Capt Spencer E US" userId="9bee6721-dcae-4b53-8a6e-6c051085a497" providerId="ADAL" clId="{EA31377D-5CD4-4F84-A86B-504E92E72C13}" dt="2026-04-20T01:41:12.156" v="347" actId="1038"/>
          <ac:cxnSpMkLst>
            <pc:docMk/>
            <pc:sldMk cId="2079157198" sldId="331"/>
            <ac:cxnSpMk id="48" creationId="{8A0C3203-2295-ACF9-2BBB-4FC4BF5C6799}"/>
          </ac:cxnSpMkLst>
        </pc:cxnChg>
        <pc:cxnChg chg="add mod">
          <ac:chgData name="Miller Capt Spencer E US" userId="9bee6721-dcae-4b53-8a6e-6c051085a497" providerId="ADAL" clId="{EA31377D-5CD4-4F84-A86B-504E92E72C13}" dt="2026-04-20T01:38:50.404" v="171" actId="1076"/>
          <ac:cxnSpMkLst>
            <pc:docMk/>
            <pc:sldMk cId="2079157198" sldId="331"/>
            <ac:cxnSpMk id="49" creationId="{B3D2F362-754B-9404-8185-540AB9D9ABD4}"/>
          </ac:cxnSpMkLst>
        </pc:cxnChg>
        <pc:cxnChg chg="add mod">
          <ac:chgData name="Miller Capt Spencer E US" userId="9bee6721-dcae-4b53-8a6e-6c051085a497" providerId="ADAL" clId="{EA31377D-5CD4-4F84-A86B-504E92E72C13}" dt="2026-04-20T01:41:12.156" v="347" actId="1038"/>
          <ac:cxnSpMkLst>
            <pc:docMk/>
            <pc:sldMk cId="2079157198" sldId="331"/>
            <ac:cxnSpMk id="50" creationId="{C5A119AC-BC70-367C-16E1-D87141AE9113}"/>
          </ac:cxnSpMkLst>
        </pc:cxnChg>
        <pc:cxnChg chg="add mod">
          <ac:chgData name="Miller Capt Spencer E US" userId="9bee6721-dcae-4b53-8a6e-6c051085a497" providerId="ADAL" clId="{EA31377D-5CD4-4F84-A86B-504E92E72C13}" dt="2026-04-20T01:44:27.925" v="409" actId="1035"/>
          <ac:cxnSpMkLst>
            <pc:docMk/>
            <pc:sldMk cId="2079157198" sldId="331"/>
            <ac:cxnSpMk id="52" creationId="{B695A72B-459F-40B9-C6C7-3735B8E532D7}"/>
          </ac:cxnSpMkLst>
        </pc:cxnChg>
      </pc:sldChg>
      <pc:sldChg chg="new del">
        <pc:chgData name="Miller Capt Spencer E US" userId="9bee6721-dcae-4b53-8a6e-6c051085a497" providerId="ADAL" clId="{EA31377D-5CD4-4F84-A86B-504E92E72C13}" dt="2026-04-20T01:28:58.745" v="3" actId="47"/>
        <pc:sldMkLst>
          <pc:docMk/>
          <pc:sldMk cId="2517022804" sldId="33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4FADD-4905-4F5A-B2FA-B010E5F86AAD}" type="doc">
      <dgm:prSet loTypeId="urn:microsoft.com/office/officeart/2005/8/layout/hChevron3" loCatId="process" qsTypeId="urn:microsoft.com/office/officeart/2005/8/quickstyle/simple1" qsCatId="simple" csTypeId="urn:microsoft.com/office/officeart/2005/8/colors/accent1_2" csCatId="accent1" phldr="1"/>
      <dgm:spPr/>
    </dgm:pt>
    <dgm:pt modelId="{D153E0EB-8C6C-4C01-8AE1-6DD3CE67F133}">
      <dgm:prSet phldrT="[Text]"/>
      <dgm:spPr>
        <a:solidFill>
          <a:srgbClr val="FFBFBF"/>
        </a:solidFill>
      </dgm:spPr>
      <dgm:t>
        <a:bodyPr/>
        <a:lstStyle/>
        <a:p>
          <a:r>
            <a:rPr lang="en-US">
              <a:solidFill>
                <a:schemeClr val="tx1"/>
              </a:solidFill>
            </a:rPr>
            <a:t>Need Certified </a:t>
          </a:r>
        </a:p>
      </dgm:t>
    </dgm:pt>
    <dgm:pt modelId="{F0434484-3C5D-47A2-A369-B0D09241A30A}" type="parTrans" cxnId="{D331557F-5F08-47C8-99C5-54F36CB541CE}">
      <dgm:prSet/>
      <dgm:spPr/>
      <dgm:t>
        <a:bodyPr/>
        <a:lstStyle/>
        <a:p>
          <a:endParaRPr lang="en-US"/>
        </a:p>
      </dgm:t>
    </dgm:pt>
    <dgm:pt modelId="{8EF0BB22-BAA4-4B69-8845-683C2B5E9F4D}" type="sibTrans" cxnId="{D331557F-5F08-47C8-99C5-54F36CB541CE}">
      <dgm:prSet/>
      <dgm:spPr/>
      <dgm:t>
        <a:bodyPr/>
        <a:lstStyle/>
        <a:p>
          <a:endParaRPr lang="en-US"/>
        </a:p>
      </dgm:t>
    </dgm:pt>
    <dgm:pt modelId="{80E6AC2E-B559-45A2-B432-B6EE25A1711A}">
      <dgm:prSet phldrT="[Text]"/>
      <dgm:spPr>
        <a:solidFill>
          <a:srgbClr val="FFFFBF"/>
        </a:solidFill>
      </dgm:spPr>
      <dgm:t>
        <a:bodyPr/>
        <a:lstStyle/>
        <a:p>
          <a:r>
            <a:rPr lang="en-US">
              <a:solidFill>
                <a:schemeClr val="tx1"/>
              </a:solidFill>
            </a:rPr>
            <a:t>Solution</a:t>
          </a:r>
          <a:r>
            <a:rPr lang="en-US"/>
            <a:t> </a:t>
          </a:r>
          <a:r>
            <a:rPr lang="en-US">
              <a:solidFill>
                <a:schemeClr val="tx1"/>
              </a:solidFill>
            </a:rPr>
            <a:t>Developed</a:t>
          </a:r>
        </a:p>
      </dgm:t>
    </dgm:pt>
    <dgm:pt modelId="{E3AD38E8-5B69-46A9-9883-14516ACD451E}" type="parTrans" cxnId="{3B50383C-8C74-401E-9367-BA2923A1C936}">
      <dgm:prSet/>
      <dgm:spPr/>
      <dgm:t>
        <a:bodyPr/>
        <a:lstStyle/>
        <a:p>
          <a:endParaRPr lang="en-US"/>
        </a:p>
      </dgm:t>
    </dgm:pt>
    <dgm:pt modelId="{58B877AA-6D63-49C2-9316-B10C3834D5D0}" type="sibTrans" cxnId="{3B50383C-8C74-401E-9367-BA2923A1C936}">
      <dgm:prSet/>
      <dgm:spPr/>
      <dgm:t>
        <a:bodyPr/>
        <a:lstStyle/>
        <a:p>
          <a:endParaRPr lang="en-US"/>
        </a:p>
      </dgm:t>
    </dgm:pt>
    <dgm:pt modelId="{AC227FFA-1C4E-4DDE-812E-C7D483CB6CD7}">
      <dgm:prSet phldrT="[Text]"/>
      <dgm:spPr>
        <a:solidFill>
          <a:srgbClr val="B2FF99"/>
        </a:solidFill>
      </dgm:spPr>
      <dgm:t>
        <a:bodyPr/>
        <a:lstStyle/>
        <a:p>
          <a:r>
            <a:rPr lang="en-US">
              <a:solidFill>
                <a:schemeClr val="tx1"/>
              </a:solidFill>
            </a:rPr>
            <a:t>Solution Executed</a:t>
          </a:r>
        </a:p>
      </dgm:t>
    </dgm:pt>
    <dgm:pt modelId="{9EDE77A2-AA8F-4DC2-8F0B-334CC815480E}" type="parTrans" cxnId="{C3EF8FF7-62B5-465E-A7F6-A395AFEEAD78}">
      <dgm:prSet/>
      <dgm:spPr/>
      <dgm:t>
        <a:bodyPr/>
        <a:lstStyle/>
        <a:p>
          <a:endParaRPr lang="en-US"/>
        </a:p>
      </dgm:t>
    </dgm:pt>
    <dgm:pt modelId="{D6066E6D-E992-4809-83E0-0DBBC52B6B75}" type="sibTrans" cxnId="{C3EF8FF7-62B5-465E-A7F6-A395AFEEAD78}">
      <dgm:prSet/>
      <dgm:spPr/>
      <dgm:t>
        <a:bodyPr/>
        <a:lstStyle/>
        <a:p>
          <a:endParaRPr lang="en-US"/>
        </a:p>
      </dgm:t>
    </dgm:pt>
    <dgm:pt modelId="{EFA6B856-EC1C-45FA-A808-80C62B24C77D}" type="pres">
      <dgm:prSet presAssocID="{80E4FADD-4905-4F5A-B2FA-B010E5F86AAD}" presName="Name0" presStyleCnt="0">
        <dgm:presLayoutVars>
          <dgm:dir/>
          <dgm:resizeHandles val="exact"/>
        </dgm:presLayoutVars>
      </dgm:prSet>
      <dgm:spPr/>
    </dgm:pt>
    <dgm:pt modelId="{2F304AC8-FF35-498E-BC28-E96506EFCAE0}" type="pres">
      <dgm:prSet presAssocID="{D153E0EB-8C6C-4C01-8AE1-6DD3CE67F133}" presName="parTxOnly" presStyleLbl="node1" presStyleIdx="0" presStyleCnt="3">
        <dgm:presLayoutVars>
          <dgm:bulletEnabled val="1"/>
        </dgm:presLayoutVars>
      </dgm:prSet>
      <dgm:spPr/>
    </dgm:pt>
    <dgm:pt modelId="{B8DE48E2-22FF-42BC-A95C-C49241819F7A}" type="pres">
      <dgm:prSet presAssocID="{8EF0BB22-BAA4-4B69-8845-683C2B5E9F4D}" presName="parSpace" presStyleCnt="0"/>
      <dgm:spPr/>
    </dgm:pt>
    <dgm:pt modelId="{4CFE144E-83DE-4B0F-B036-C5EAA5E72477}" type="pres">
      <dgm:prSet presAssocID="{80E6AC2E-B559-45A2-B432-B6EE25A1711A}" presName="parTxOnly" presStyleLbl="node1" presStyleIdx="1" presStyleCnt="3">
        <dgm:presLayoutVars>
          <dgm:bulletEnabled val="1"/>
        </dgm:presLayoutVars>
      </dgm:prSet>
      <dgm:spPr/>
    </dgm:pt>
    <dgm:pt modelId="{9A8F45A7-0D67-4493-AB64-DE37ADE8B3C2}" type="pres">
      <dgm:prSet presAssocID="{58B877AA-6D63-49C2-9316-B10C3834D5D0}" presName="parSpace" presStyleCnt="0"/>
      <dgm:spPr/>
    </dgm:pt>
    <dgm:pt modelId="{B8A86BA9-587F-4C78-990D-D26BCDF92FFE}" type="pres">
      <dgm:prSet presAssocID="{AC227FFA-1C4E-4DDE-812E-C7D483CB6CD7}" presName="parTxOnly" presStyleLbl="node1" presStyleIdx="2" presStyleCnt="3">
        <dgm:presLayoutVars>
          <dgm:bulletEnabled val="1"/>
        </dgm:presLayoutVars>
      </dgm:prSet>
      <dgm:spPr/>
    </dgm:pt>
  </dgm:ptLst>
  <dgm:cxnLst>
    <dgm:cxn modelId="{02D38B26-18D2-4775-83A5-0E50AEFD9A91}" type="presOf" srcId="{AC227FFA-1C4E-4DDE-812E-C7D483CB6CD7}" destId="{B8A86BA9-587F-4C78-990D-D26BCDF92FFE}" srcOrd="0" destOrd="0" presId="urn:microsoft.com/office/officeart/2005/8/layout/hChevron3"/>
    <dgm:cxn modelId="{3B50383C-8C74-401E-9367-BA2923A1C936}" srcId="{80E4FADD-4905-4F5A-B2FA-B010E5F86AAD}" destId="{80E6AC2E-B559-45A2-B432-B6EE25A1711A}" srcOrd="1" destOrd="0" parTransId="{E3AD38E8-5B69-46A9-9883-14516ACD451E}" sibTransId="{58B877AA-6D63-49C2-9316-B10C3834D5D0}"/>
    <dgm:cxn modelId="{6D49B26F-4C7B-45A4-AD17-D52DE1CB0C29}" type="presOf" srcId="{80E6AC2E-B559-45A2-B432-B6EE25A1711A}" destId="{4CFE144E-83DE-4B0F-B036-C5EAA5E72477}" srcOrd="0" destOrd="0" presId="urn:microsoft.com/office/officeart/2005/8/layout/hChevron3"/>
    <dgm:cxn modelId="{B0989A7B-CCDC-44D7-94B7-A9D709541875}" type="presOf" srcId="{80E4FADD-4905-4F5A-B2FA-B010E5F86AAD}" destId="{EFA6B856-EC1C-45FA-A808-80C62B24C77D}" srcOrd="0" destOrd="0" presId="urn:microsoft.com/office/officeart/2005/8/layout/hChevron3"/>
    <dgm:cxn modelId="{D331557F-5F08-47C8-99C5-54F36CB541CE}" srcId="{80E4FADD-4905-4F5A-B2FA-B010E5F86AAD}" destId="{D153E0EB-8C6C-4C01-8AE1-6DD3CE67F133}" srcOrd="0" destOrd="0" parTransId="{F0434484-3C5D-47A2-A369-B0D09241A30A}" sibTransId="{8EF0BB22-BAA4-4B69-8845-683C2B5E9F4D}"/>
    <dgm:cxn modelId="{2C435BAB-F7AE-4A73-85B7-16F56667E8BF}" type="presOf" srcId="{D153E0EB-8C6C-4C01-8AE1-6DD3CE67F133}" destId="{2F304AC8-FF35-498E-BC28-E96506EFCAE0}" srcOrd="0" destOrd="0" presId="urn:microsoft.com/office/officeart/2005/8/layout/hChevron3"/>
    <dgm:cxn modelId="{C3EF8FF7-62B5-465E-A7F6-A395AFEEAD78}" srcId="{80E4FADD-4905-4F5A-B2FA-B010E5F86AAD}" destId="{AC227FFA-1C4E-4DDE-812E-C7D483CB6CD7}" srcOrd="2" destOrd="0" parTransId="{9EDE77A2-AA8F-4DC2-8F0B-334CC815480E}" sibTransId="{D6066E6D-E992-4809-83E0-0DBBC52B6B75}"/>
    <dgm:cxn modelId="{BD3DA257-4B07-41CC-8D83-82DABF1BD3F0}" type="presParOf" srcId="{EFA6B856-EC1C-45FA-A808-80C62B24C77D}" destId="{2F304AC8-FF35-498E-BC28-E96506EFCAE0}" srcOrd="0" destOrd="0" presId="urn:microsoft.com/office/officeart/2005/8/layout/hChevron3"/>
    <dgm:cxn modelId="{35A3D051-AE92-4DC4-9652-6D00443BA946}" type="presParOf" srcId="{EFA6B856-EC1C-45FA-A808-80C62B24C77D}" destId="{B8DE48E2-22FF-42BC-A95C-C49241819F7A}" srcOrd="1" destOrd="0" presId="urn:microsoft.com/office/officeart/2005/8/layout/hChevron3"/>
    <dgm:cxn modelId="{0B42D133-7DB3-4D96-B380-78322865D79F}" type="presParOf" srcId="{EFA6B856-EC1C-45FA-A808-80C62B24C77D}" destId="{4CFE144E-83DE-4B0F-B036-C5EAA5E72477}" srcOrd="2" destOrd="0" presId="urn:microsoft.com/office/officeart/2005/8/layout/hChevron3"/>
    <dgm:cxn modelId="{D0742147-3FC2-4EAD-BAFE-814F075E787A}" type="presParOf" srcId="{EFA6B856-EC1C-45FA-A808-80C62B24C77D}" destId="{9A8F45A7-0D67-4493-AB64-DE37ADE8B3C2}" srcOrd="3" destOrd="0" presId="urn:microsoft.com/office/officeart/2005/8/layout/hChevron3"/>
    <dgm:cxn modelId="{7A6AC7B8-FD24-4023-98EB-6A12B6485BBC}" type="presParOf" srcId="{EFA6B856-EC1C-45FA-A808-80C62B24C77D}" destId="{B8A86BA9-587F-4C78-990D-D26BCDF92FF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04AC8-FF35-498E-BC28-E96506EFCAE0}">
      <dsp:nvSpPr>
        <dsp:cNvPr id="0" name=""/>
        <dsp:cNvSpPr/>
      </dsp:nvSpPr>
      <dsp:spPr>
        <a:xfrm>
          <a:off x="3571" y="1389327"/>
          <a:ext cx="3123406" cy="1249362"/>
        </a:xfrm>
        <a:prstGeom prst="homePlate">
          <a:avLst/>
        </a:prstGeom>
        <a:solidFill>
          <a:srgbClr val="F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Need Certified </a:t>
          </a:r>
        </a:p>
      </dsp:txBody>
      <dsp:txXfrm>
        <a:off x="3571" y="1389327"/>
        <a:ext cx="2811066" cy="1249362"/>
      </dsp:txXfrm>
    </dsp:sp>
    <dsp:sp modelId="{4CFE144E-83DE-4B0F-B036-C5EAA5E72477}">
      <dsp:nvSpPr>
        <dsp:cNvPr id="0" name=""/>
        <dsp:cNvSpPr/>
      </dsp:nvSpPr>
      <dsp:spPr>
        <a:xfrm>
          <a:off x="2502296" y="1389327"/>
          <a:ext cx="3123406" cy="1249362"/>
        </a:xfrm>
        <a:prstGeom prst="chevron">
          <a:avLst/>
        </a:prstGeom>
        <a:solidFill>
          <a:srgbClr val="FFF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Solution</a:t>
          </a:r>
          <a:r>
            <a:rPr lang="en-US" sz="2800" kern="1200"/>
            <a:t> </a:t>
          </a:r>
          <a:r>
            <a:rPr lang="en-US" sz="2800" kern="1200">
              <a:solidFill>
                <a:schemeClr val="tx1"/>
              </a:solidFill>
            </a:rPr>
            <a:t>Developed</a:t>
          </a:r>
        </a:p>
      </dsp:txBody>
      <dsp:txXfrm>
        <a:off x="3126977" y="1389327"/>
        <a:ext cx="1874044" cy="1249362"/>
      </dsp:txXfrm>
    </dsp:sp>
    <dsp:sp modelId="{B8A86BA9-587F-4C78-990D-D26BCDF92FFE}">
      <dsp:nvSpPr>
        <dsp:cNvPr id="0" name=""/>
        <dsp:cNvSpPr/>
      </dsp:nvSpPr>
      <dsp:spPr>
        <a:xfrm>
          <a:off x="5001021" y="1389327"/>
          <a:ext cx="3123406" cy="1249362"/>
        </a:xfrm>
        <a:prstGeom prst="chevron">
          <a:avLst/>
        </a:prstGeom>
        <a:solidFill>
          <a:srgbClr val="B2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Solution Executed</a:t>
          </a:r>
        </a:p>
      </dsp:txBody>
      <dsp:txXfrm>
        <a:off x="5625702" y="1389327"/>
        <a:ext cx="1874044" cy="12493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B1D2-D5E0-491D-A331-690181E4A82C}" type="datetimeFigureOut">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19633-1FA4-4CC7-8581-A3181F6460D8}" type="slidenum">
              <a:t>‹#›</a:t>
            </a:fld>
            <a:endParaRPr lang="en-US"/>
          </a:p>
        </p:txBody>
      </p:sp>
    </p:spTree>
    <p:extLst>
      <p:ext uri="{BB962C8B-B14F-4D97-AF65-F5344CB8AC3E}">
        <p14:creationId xmlns:p14="http://schemas.microsoft.com/office/powerpoint/2010/main" val="81656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4bd16fe5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44bd16fe59_0_1:notes"/>
          <p:cNvSpPr txBox="1">
            <a:spLocks noGrp="1"/>
          </p:cNvSpPr>
          <p:nvPr>
            <p:ph type="body" idx="1"/>
          </p:nvPr>
        </p:nvSpPr>
        <p:spPr>
          <a:xfrm>
            <a:off x="685800" y="4343400"/>
            <a:ext cx="5486283" cy="4114918"/>
          </a:xfrm>
          <a:prstGeom prst="rect">
            <a:avLst/>
          </a:prstGeom>
          <a:noFill/>
          <a:ln>
            <a:noFill/>
          </a:ln>
        </p:spPr>
        <p:txBody>
          <a:bodyPr spcFirstLastPara="1" wrap="square" lIns="91433" tIns="45704" rIns="91433" bIns="45704" anchor="t" anchorCtr="0">
            <a:noAutofit/>
          </a:bodyPr>
          <a:lstStyle/>
          <a:p>
            <a:pPr marL="0" indent="0"/>
            <a:endParaRPr/>
          </a:p>
        </p:txBody>
      </p:sp>
      <p:sp>
        <p:nvSpPr>
          <p:cNvPr id="166" name="Google Shape;166;g144bd16fe59_0_1:notes"/>
          <p:cNvSpPr txBox="1">
            <a:spLocks noGrp="1"/>
          </p:cNvSpPr>
          <p:nvPr>
            <p:ph type="sldNum" idx="12"/>
          </p:nvPr>
        </p:nvSpPr>
        <p:spPr>
          <a:xfrm>
            <a:off x="3884613" y="8685213"/>
            <a:ext cx="2971761" cy="457082"/>
          </a:xfrm>
          <a:prstGeom prst="rect">
            <a:avLst/>
          </a:prstGeom>
          <a:noFill/>
          <a:ln>
            <a:noFill/>
          </a:ln>
        </p:spPr>
        <p:txBody>
          <a:bodyPr spcFirstLastPara="1" wrap="square" lIns="91433" tIns="45704" rIns="91433" bIns="45704" anchor="b" anchorCtr="0">
            <a:noAutofit/>
          </a:bodyPr>
          <a:lstStyle/>
          <a:p>
            <a:pPr algn="r">
              <a:buSzPts val="1400"/>
            </a:pPr>
            <a:fld id="{00000000-1234-1234-1234-123412341234}" type="slidenum">
              <a:rPr lang="en-US"/>
              <a:pPr algn="r">
                <a:buSzPts val="1400"/>
              </a:pPr>
              <a:t>1</a:t>
            </a:fld>
            <a:endParaRPr/>
          </a:p>
        </p:txBody>
      </p:sp>
      <p:sp>
        <p:nvSpPr>
          <p:cNvPr id="167" name="Google Shape;167;g144bd16fe59_0_1:notes"/>
          <p:cNvSpPr txBox="1">
            <a:spLocks noGrp="1"/>
          </p:cNvSpPr>
          <p:nvPr>
            <p:ph type="dt" idx="10"/>
          </p:nvPr>
        </p:nvSpPr>
        <p:spPr>
          <a:xfrm>
            <a:off x="3884613" y="0"/>
            <a:ext cx="2971761" cy="457082"/>
          </a:xfrm>
          <a:prstGeom prst="rect">
            <a:avLst/>
          </a:prstGeom>
          <a:noFill/>
          <a:ln>
            <a:noFill/>
          </a:ln>
        </p:spPr>
        <p:txBody>
          <a:bodyPr spcFirstLastPara="1" wrap="square" lIns="91433" tIns="45704" rIns="91433" bIns="45704" anchor="t" anchorCtr="0">
            <a:noAutofit/>
          </a:bodyPr>
          <a:lstStyle/>
          <a:p>
            <a:r>
              <a:rPr lang="en-US"/>
              <a:t>9/14/2020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4A010-D5F9-81A3-CEB8-E424269D7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68D51-693C-7C6B-117B-6F982BCA3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C20B8-39D0-A1F9-B0CF-D27F8C1B5787}"/>
              </a:ext>
            </a:extLst>
          </p:cNvPr>
          <p:cNvSpPr>
            <a:spLocks noGrp="1"/>
          </p:cNvSpPr>
          <p:nvPr>
            <p:ph type="body" idx="1"/>
          </p:nvPr>
        </p:nvSpPr>
        <p:spPr/>
        <p:txBody>
          <a:bodyPr/>
          <a:lstStyle/>
          <a:p>
            <a:r>
              <a:rPr lang="en-US">
                <a:latin typeface="Calibri"/>
                <a:ea typeface="Calibri"/>
                <a:cs typeface="Calibri"/>
              </a:rPr>
              <a:t>I realize that I need to email this form, not through vUUNs as stated by the order and then track the form via email.  Moving on to the next page ID the 6 steps that need to be filled out to justify why I need this product and the gap it is filling. Makes sense *transition*</a:t>
            </a:r>
          </a:p>
        </p:txBody>
      </p:sp>
      <p:sp>
        <p:nvSpPr>
          <p:cNvPr id="4" name="Slide Number Placeholder 3">
            <a:extLst>
              <a:ext uri="{FF2B5EF4-FFF2-40B4-BE49-F238E27FC236}">
                <a16:creationId xmlns:a16="http://schemas.microsoft.com/office/drawing/2014/main" id="{925D4BB9-B6A2-1C99-CCD0-432B50461303}"/>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12</a:t>
            </a:fld>
            <a:endParaRPr lang="en-US" sz="1200">
              <a:solidFill>
                <a:schemeClr val="dk1"/>
              </a:solidFill>
            </a:endParaRPr>
          </a:p>
        </p:txBody>
      </p:sp>
    </p:spTree>
    <p:extLst>
      <p:ext uri="{BB962C8B-B14F-4D97-AF65-F5344CB8AC3E}">
        <p14:creationId xmlns:p14="http://schemas.microsoft.com/office/powerpoint/2010/main" val="3556875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2B487-9C82-37AF-306F-FA8E5EC96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4097C-8490-3D9B-94F2-B5AADFB67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7F573-1B0C-70FF-64A8-2D6D692656CE}"/>
              </a:ext>
            </a:extLst>
          </p:cNvPr>
          <p:cNvSpPr>
            <a:spLocks noGrp="1"/>
          </p:cNvSpPr>
          <p:nvPr>
            <p:ph type="body" idx="1"/>
          </p:nvPr>
        </p:nvSpPr>
        <p:spPr/>
        <p:txBody>
          <a:bodyPr/>
          <a:lstStyle/>
          <a:p>
            <a:r>
              <a:rPr lang="en-US">
                <a:latin typeface="Calibri"/>
                <a:ea typeface="Calibri"/>
                <a:cs typeface="Calibri"/>
              </a:rPr>
              <a:t>All of that work jus to get out of the first command and have my need "validated" *transition*</a:t>
            </a:r>
          </a:p>
        </p:txBody>
      </p:sp>
      <p:sp>
        <p:nvSpPr>
          <p:cNvPr id="4" name="Slide Number Placeholder 3">
            <a:extLst>
              <a:ext uri="{FF2B5EF4-FFF2-40B4-BE49-F238E27FC236}">
                <a16:creationId xmlns:a16="http://schemas.microsoft.com/office/drawing/2014/main" id="{09BE4FA4-148D-240D-19F2-88C7ED0E9683}"/>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13</a:t>
            </a:fld>
            <a:endParaRPr lang="en-US" sz="1200">
              <a:solidFill>
                <a:schemeClr val="dk1"/>
              </a:solidFill>
            </a:endParaRPr>
          </a:p>
        </p:txBody>
      </p:sp>
    </p:spTree>
    <p:extLst>
      <p:ext uri="{BB962C8B-B14F-4D97-AF65-F5344CB8AC3E}">
        <p14:creationId xmlns:p14="http://schemas.microsoft.com/office/powerpoint/2010/main" val="270463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Clearly this process is cumbersome and difficult to navigate. Not only does the order contradict the reality, but the individual is required to have internet access and continual access to their email to manage their submission and follow its progress. Finally, the process itself is simply long. A 10 step submission for, at least two general officers and their staffs need to review it and the process of UUNS overall is a minimum of 10 complex steps that you are expected to track in a combat zone. This all naturally brings us to our next problem area *transition* Unrealistic timeline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14</a:t>
            </a:fld>
            <a:endParaRPr lang="en-US" sz="1200">
              <a:solidFill>
                <a:schemeClr val="dk1"/>
              </a:solidFill>
            </a:endParaRPr>
          </a:p>
        </p:txBody>
      </p:sp>
    </p:spTree>
    <p:extLst>
      <p:ext uri="{BB962C8B-B14F-4D97-AF65-F5344CB8AC3E}">
        <p14:creationId xmlns:p14="http://schemas.microsoft.com/office/powerpoint/2010/main" val="2770815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latin typeface="Calibri"/>
                <a:ea typeface="Calibri"/>
                <a:cs typeface="Calibri"/>
              </a:rPr>
              <a:t>The previous information outlined the mulitple steps, but if you notice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16</a:t>
            </a:fld>
            <a:endParaRPr lang="en-US" sz="1200">
              <a:solidFill>
                <a:schemeClr val="dk1"/>
              </a:solidFill>
            </a:endParaRPr>
          </a:p>
        </p:txBody>
      </p:sp>
    </p:spTree>
    <p:extLst>
      <p:ext uri="{BB962C8B-B14F-4D97-AF65-F5344CB8AC3E}">
        <p14:creationId xmlns:p14="http://schemas.microsoft.com/office/powerpoint/2010/main" val="394028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UKR MOD relied on experienced veterans to weigh-in on emerging needs</a:t>
            </a:r>
          </a:p>
          <a:p>
            <a:r>
              <a:rPr lang="en-US" sz="1200"/>
              <a:t>Bottom-up refinement through battlefield testing and the fielding.</a:t>
            </a:r>
          </a:p>
          <a:p>
            <a:endParaRPr lang="en-US"/>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19</a:t>
            </a:fld>
            <a:endParaRPr lang="en-US" sz="1200">
              <a:solidFill>
                <a:schemeClr val="dk1"/>
              </a:solidFill>
            </a:endParaRPr>
          </a:p>
        </p:txBody>
      </p:sp>
    </p:spTree>
    <p:extLst>
      <p:ext uri="{BB962C8B-B14F-4D97-AF65-F5344CB8AC3E}">
        <p14:creationId xmlns:p14="http://schemas.microsoft.com/office/powerpoint/2010/main" val="39148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Testing and integration of equipment versus conducting early research and design</a:t>
            </a:r>
          </a:p>
          <a:p>
            <a:r>
              <a:rPr lang="en-US" sz="1200"/>
              <a:t>Expansion and inclusion of state-owned and private manufacturers for procurement</a:t>
            </a:r>
          </a:p>
          <a:p>
            <a:endParaRPr lang="en-US" sz="120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20</a:t>
            </a:fld>
            <a:endParaRPr lang="en-US" sz="1200">
              <a:solidFill>
                <a:schemeClr val="dk1"/>
              </a:solidFill>
            </a:endParaRPr>
          </a:p>
        </p:txBody>
      </p:sp>
    </p:spTree>
    <p:extLst>
      <p:ext uri="{BB962C8B-B14F-4D97-AF65-F5344CB8AC3E}">
        <p14:creationId xmlns:p14="http://schemas.microsoft.com/office/powerpoint/2010/main" val="2302800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4bd16fe5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44bd16fe59_0_1:notes"/>
          <p:cNvSpPr txBox="1">
            <a:spLocks noGrp="1"/>
          </p:cNvSpPr>
          <p:nvPr>
            <p:ph type="body" idx="1"/>
          </p:nvPr>
        </p:nvSpPr>
        <p:spPr>
          <a:xfrm>
            <a:off x="685800" y="4343400"/>
            <a:ext cx="5486283" cy="4114918"/>
          </a:xfrm>
          <a:prstGeom prst="rect">
            <a:avLst/>
          </a:prstGeom>
          <a:noFill/>
          <a:ln>
            <a:noFill/>
          </a:ln>
        </p:spPr>
        <p:txBody>
          <a:bodyPr spcFirstLastPara="1" wrap="square" lIns="91433" tIns="45704" rIns="91433" bIns="45704" anchor="t" anchorCtr="0">
            <a:noAutofit/>
          </a:bodyPr>
          <a:lstStyle/>
          <a:p>
            <a:pPr marL="0" indent="0"/>
            <a:endParaRPr/>
          </a:p>
        </p:txBody>
      </p:sp>
      <p:sp>
        <p:nvSpPr>
          <p:cNvPr id="166" name="Google Shape;166;g144bd16fe59_0_1:notes"/>
          <p:cNvSpPr txBox="1">
            <a:spLocks noGrp="1"/>
          </p:cNvSpPr>
          <p:nvPr>
            <p:ph type="sldNum" idx="12"/>
          </p:nvPr>
        </p:nvSpPr>
        <p:spPr>
          <a:xfrm>
            <a:off x="3884613" y="8685213"/>
            <a:ext cx="2971761" cy="457082"/>
          </a:xfrm>
          <a:prstGeom prst="rect">
            <a:avLst/>
          </a:prstGeom>
          <a:noFill/>
          <a:ln>
            <a:noFill/>
          </a:ln>
        </p:spPr>
        <p:txBody>
          <a:bodyPr spcFirstLastPara="1" wrap="square" lIns="91433" tIns="45704" rIns="91433" bIns="45704" anchor="b" anchorCtr="0">
            <a:noAutofit/>
          </a:bodyPr>
          <a:lstStyle/>
          <a:p>
            <a:pPr algn="r">
              <a:buSzPts val="1400"/>
            </a:pPr>
            <a:fld id="{00000000-1234-1234-1234-123412341234}" type="slidenum">
              <a:rPr lang="en-US"/>
              <a:pPr algn="r">
                <a:buSzPts val="1400"/>
              </a:pPr>
              <a:t>23</a:t>
            </a:fld>
            <a:endParaRPr/>
          </a:p>
        </p:txBody>
      </p:sp>
      <p:sp>
        <p:nvSpPr>
          <p:cNvPr id="167" name="Google Shape;167;g144bd16fe59_0_1:notes"/>
          <p:cNvSpPr txBox="1">
            <a:spLocks noGrp="1"/>
          </p:cNvSpPr>
          <p:nvPr>
            <p:ph type="dt" idx="10"/>
          </p:nvPr>
        </p:nvSpPr>
        <p:spPr>
          <a:xfrm>
            <a:off x="3884613" y="0"/>
            <a:ext cx="2971761" cy="457082"/>
          </a:xfrm>
          <a:prstGeom prst="rect">
            <a:avLst/>
          </a:prstGeom>
          <a:noFill/>
          <a:ln>
            <a:noFill/>
          </a:ln>
        </p:spPr>
        <p:txBody>
          <a:bodyPr spcFirstLastPara="1" wrap="square" lIns="91433" tIns="45704" rIns="91433" bIns="45704" anchor="t" anchorCtr="0">
            <a:noAutofit/>
          </a:bodyPr>
          <a:lstStyle/>
          <a:p>
            <a:r>
              <a:rPr lang="en-US"/>
              <a:t>9/14/2020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*disclaimer about CD&amp;I and </a:t>
            </a:r>
            <a:r>
              <a:rPr lang="en-US" err="1"/>
              <a:t>MCWL</a:t>
            </a:r>
            <a:r>
              <a:rPr lang="en-US"/>
              <a:t> force structure</a:t>
            </a:r>
          </a:p>
        </p:txBody>
      </p:sp>
      <p:sp>
        <p:nvSpPr>
          <p:cNvPr id="4" name="Slide Number Placeholder 3"/>
          <p:cNvSpPr>
            <a:spLocks noGrp="1"/>
          </p:cNvSpPr>
          <p:nvPr>
            <p:ph type="sldNum" sz="quarter" idx="5"/>
          </p:nvPr>
        </p:nvSpPr>
        <p:spPr/>
        <p:txBody>
          <a:bodyPr/>
          <a:lstStyle/>
          <a:p>
            <a:fld id="{73E19633-1FA4-4CC7-8581-A3181F6460D8}" type="slidenum">
              <a:rPr lang="en-US" smtClean="0"/>
              <a:t>25</a:t>
            </a:fld>
            <a:endParaRPr lang="en-US"/>
          </a:p>
        </p:txBody>
      </p:sp>
    </p:spTree>
    <p:extLst>
      <p:ext uri="{BB962C8B-B14F-4D97-AF65-F5344CB8AC3E}">
        <p14:creationId xmlns:p14="http://schemas.microsoft.com/office/powerpoint/2010/main" val="44830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E19633-1FA4-4CC7-8581-A3181F6460D8}" type="slidenum">
              <a:rPr lang="en-US" smtClean="0"/>
              <a:t>27</a:t>
            </a:fld>
            <a:endParaRPr lang="en-US"/>
          </a:p>
        </p:txBody>
      </p:sp>
    </p:spTree>
    <p:extLst>
      <p:ext uri="{BB962C8B-B14F-4D97-AF65-F5344CB8AC3E}">
        <p14:creationId xmlns:p14="http://schemas.microsoft.com/office/powerpoint/2010/main" val="161447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19:notes"/>
          <p:cNvSpPr txBox="1">
            <a:spLocks noGrp="1"/>
          </p:cNvSpPr>
          <p:nvPr>
            <p:ph type="body" idx="1"/>
          </p:nvPr>
        </p:nvSpPr>
        <p:spPr>
          <a:xfrm>
            <a:off x="685800" y="4343400"/>
            <a:ext cx="5486400" cy="4114800"/>
          </a:xfrm>
          <a:prstGeom prst="rect">
            <a:avLst/>
          </a:prstGeom>
          <a:noFill/>
          <a:ln>
            <a:noFill/>
          </a:ln>
        </p:spPr>
        <p:txBody>
          <a:bodyPr spcFirstLastPara="1" wrap="square" lIns="91433" tIns="45704" rIns="91433" bIns="45704" anchor="t" anchorCtr="0">
            <a:noAutofit/>
          </a:bodyPr>
          <a:lstStyle/>
          <a:p>
            <a:pPr marL="0" indent="0"/>
            <a:endParaRPr/>
          </a:p>
        </p:txBody>
      </p:sp>
      <p:sp>
        <p:nvSpPr>
          <p:cNvPr id="1130" name="Google Shape;1130;p19:notes"/>
          <p:cNvSpPr txBox="1">
            <a:spLocks noGrp="1"/>
          </p:cNvSpPr>
          <p:nvPr>
            <p:ph type="sldNum" idx="12"/>
          </p:nvPr>
        </p:nvSpPr>
        <p:spPr>
          <a:xfrm>
            <a:off x="3884613" y="8685213"/>
            <a:ext cx="2971800" cy="457200"/>
          </a:xfrm>
          <a:prstGeom prst="rect">
            <a:avLst/>
          </a:prstGeom>
          <a:noFill/>
          <a:ln>
            <a:noFill/>
          </a:ln>
        </p:spPr>
        <p:txBody>
          <a:bodyPr spcFirstLastPara="1" wrap="square" lIns="91433" tIns="45704" rIns="91433" bIns="45704" anchor="b" anchorCtr="0">
            <a:noAutofit/>
          </a:bodyPr>
          <a:lstStyle/>
          <a:p>
            <a:pPr algn="r">
              <a:buSzPts val="1400"/>
            </a:pPr>
            <a:fld id="{00000000-1234-1234-1234-123412341234}" type="slidenum">
              <a:rPr lang="en-US"/>
              <a:pPr algn="r">
                <a:buSzPts val="1400"/>
              </a:pPr>
              <a:t>30</a:t>
            </a:fld>
            <a:endParaRPr/>
          </a:p>
        </p:txBody>
      </p:sp>
      <p:sp>
        <p:nvSpPr>
          <p:cNvPr id="1131" name="Google Shape;1131;p19:notes"/>
          <p:cNvSpPr txBox="1">
            <a:spLocks noGrp="1"/>
          </p:cNvSpPr>
          <p:nvPr>
            <p:ph type="dt" idx="10"/>
          </p:nvPr>
        </p:nvSpPr>
        <p:spPr>
          <a:xfrm>
            <a:off x="3884613" y="0"/>
            <a:ext cx="2971800" cy="457200"/>
          </a:xfrm>
          <a:prstGeom prst="rect">
            <a:avLst/>
          </a:prstGeom>
          <a:noFill/>
          <a:ln>
            <a:noFill/>
          </a:ln>
        </p:spPr>
        <p:txBody>
          <a:bodyPr spcFirstLastPara="1" wrap="square" lIns="91433" tIns="45704" rIns="91433" bIns="45704" anchor="t" anchorCtr="0">
            <a:noAutofit/>
          </a:bodyPr>
          <a:lstStyle/>
          <a:p>
            <a:r>
              <a:rPr lang="en-US"/>
              <a:t>9/14/2020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a:extLst>
            <a:ext uri="{FF2B5EF4-FFF2-40B4-BE49-F238E27FC236}">
              <a16:creationId xmlns:a16="http://schemas.microsoft.com/office/drawing/2014/main" id="{B90F67F6-59F1-B0E8-8671-805187D29A2F}"/>
            </a:ext>
          </a:extLst>
        </p:cNvPr>
        <p:cNvGrpSpPr/>
        <p:nvPr/>
      </p:nvGrpSpPr>
      <p:grpSpPr>
        <a:xfrm>
          <a:off x="0" y="0"/>
          <a:ext cx="0" cy="0"/>
          <a:chOff x="0" y="0"/>
          <a:chExt cx="0" cy="0"/>
        </a:xfrm>
      </p:grpSpPr>
      <p:sp>
        <p:nvSpPr>
          <p:cNvPr id="1172" name="Google Shape;1172;p20:notes">
            <a:extLst>
              <a:ext uri="{FF2B5EF4-FFF2-40B4-BE49-F238E27FC236}">
                <a16:creationId xmlns:a16="http://schemas.microsoft.com/office/drawing/2014/main" id="{53F570FD-921F-E183-D50F-C413AE7288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33" tIns="45704" rIns="91433" bIns="45704" anchor="t" anchorCtr="0">
            <a:noAutofit/>
          </a:bodyPr>
          <a:lstStyle/>
          <a:p>
            <a:pPr marL="0" indent="0"/>
            <a:endParaRPr/>
          </a:p>
        </p:txBody>
      </p:sp>
      <p:sp>
        <p:nvSpPr>
          <p:cNvPr id="1173" name="Google Shape;1173;p20:notes">
            <a:extLst>
              <a:ext uri="{FF2B5EF4-FFF2-40B4-BE49-F238E27FC236}">
                <a16:creationId xmlns:a16="http://schemas.microsoft.com/office/drawing/2014/main" id="{1507281E-3435-D933-C290-FE9AB90B20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311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6E859055-270D-8278-286C-9E392C65CCA1}"/>
            </a:ext>
          </a:extLst>
        </p:cNvPr>
        <p:cNvGrpSpPr/>
        <p:nvPr/>
      </p:nvGrpSpPr>
      <p:grpSpPr>
        <a:xfrm>
          <a:off x="0" y="0"/>
          <a:ext cx="0" cy="0"/>
          <a:chOff x="0" y="0"/>
          <a:chExt cx="0" cy="0"/>
        </a:xfrm>
      </p:grpSpPr>
      <p:sp>
        <p:nvSpPr>
          <p:cNvPr id="164" name="Google Shape;164;g144bd16fe59_0_1:notes">
            <a:extLst>
              <a:ext uri="{FF2B5EF4-FFF2-40B4-BE49-F238E27FC236}">
                <a16:creationId xmlns:a16="http://schemas.microsoft.com/office/drawing/2014/main" id="{E3A4A9D4-20FE-C0A1-BC3C-AA7F40DFC0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44bd16fe59_0_1:notes">
            <a:extLst>
              <a:ext uri="{FF2B5EF4-FFF2-40B4-BE49-F238E27FC236}">
                <a16:creationId xmlns:a16="http://schemas.microsoft.com/office/drawing/2014/main" id="{6885CEB3-8008-5A0C-6F0B-B2FAB9B5C502}"/>
              </a:ext>
            </a:extLst>
          </p:cNvPr>
          <p:cNvSpPr txBox="1">
            <a:spLocks noGrp="1"/>
          </p:cNvSpPr>
          <p:nvPr>
            <p:ph type="body" idx="1"/>
          </p:nvPr>
        </p:nvSpPr>
        <p:spPr>
          <a:xfrm>
            <a:off x="685800" y="4343400"/>
            <a:ext cx="5486283" cy="4114918"/>
          </a:xfrm>
          <a:prstGeom prst="rect">
            <a:avLst/>
          </a:prstGeom>
          <a:noFill/>
          <a:ln>
            <a:noFill/>
          </a:ln>
        </p:spPr>
        <p:txBody>
          <a:bodyPr spcFirstLastPara="1" wrap="square" lIns="91433" tIns="45704" rIns="91433" bIns="45704" anchor="t" anchorCtr="0">
            <a:noAutofit/>
          </a:bodyPr>
          <a:lstStyle/>
          <a:p>
            <a:pPr marL="0" indent="0"/>
            <a:endParaRPr/>
          </a:p>
        </p:txBody>
      </p:sp>
      <p:sp>
        <p:nvSpPr>
          <p:cNvPr id="166" name="Google Shape;166;g144bd16fe59_0_1:notes">
            <a:extLst>
              <a:ext uri="{FF2B5EF4-FFF2-40B4-BE49-F238E27FC236}">
                <a16:creationId xmlns:a16="http://schemas.microsoft.com/office/drawing/2014/main" id="{F77BDCA6-F56E-320D-EF60-1C2635EC0D2B}"/>
              </a:ext>
            </a:extLst>
          </p:cNvPr>
          <p:cNvSpPr txBox="1">
            <a:spLocks noGrp="1"/>
          </p:cNvSpPr>
          <p:nvPr>
            <p:ph type="sldNum" idx="12"/>
          </p:nvPr>
        </p:nvSpPr>
        <p:spPr>
          <a:xfrm>
            <a:off x="3884613" y="8685213"/>
            <a:ext cx="2971761" cy="457082"/>
          </a:xfrm>
          <a:prstGeom prst="rect">
            <a:avLst/>
          </a:prstGeom>
          <a:noFill/>
          <a:ln>
            <a:noFill/>
          </a:ln>
        </p:spPr>
        <p:txBody>
          <a:bodyPr spcFirstLastPara="1" wrap="square" lIns="91433" tIns="45704" rIns="91433" bIns="45704" anchor="b" anchorCtr="0">
            <a:noAutofit/>
          </a:bodyPr>
          <a:lstStyle/>
          <a:p>
            <a:pPr algn="r">
              <a:buSzPts val="1400"/>
            </a:pPr>
            <a:fld id="{00000000-1234-1234-1234-123412341234}" type="slidenum">
              <a:rPr lang="en-US"/>
              <a:pPr algn="r">
                <a:buSzPts val="1400"/>
              </a:pPr>
              <a:t>3</a:t>
            </a:fld>
            <a:endParaRPr/>
          </a:p>
        </p:txBody>
      </p:sp>
      <p:sp>
        <p:nvSpPr>
          <p:cNvPr id="167" name="Google Shape;167;g144bd16fe59_0_1:notes">
            <a:extLst>
              <a:ext uri="{FF2B5EF4-FFF2-40B4-BE49-F238E27FC236}">
                <a16:creationId xmlns:a16="http://schemas.microsoft.com/office/drawing/2014/main" id="{E237DF28-8C81-F302-6B29-8B48D9539071}"/>
              </a:ext>
            </a:extLst>
          </p:cNvPr>
          <p:cNvSpPr txBox="1">
            <a:spLocks noGrp="1"/>
          </p:cNvSpPr>
          <p:nvPr>
            <p:ph type="dt" idx="10"/>
          </p:nvPr>
        </p:nvSpPr>
        <p:spPr>
          <a:xfrm>
            <a:off x="3884613" y="0"/>
            <a:ext cx="2971761" cy="457082"/>
          </a:xfrm>
          <a:prstGeom prst="rect">
            <a:avLst/>
          </a:prstGeom>
          <a:noFill/>
          <a:ln>
            <a:noFill/>
          </a:ln>
        </p:spPr>
        <p:txBody>
          <a:bodyPr spcFirstLastPara="1" wrap="square" lIns="91433" tIns="45704" rIns="91433" bIns="45704" anchor="t" anchorCtr="0">
            <a:noAutofit/>
          </a:bodyPr>
          <a:lstStyle/>
          <a:p>
            <a:r>
              <a:rPr lang="en-US"/>
              <a:t>9/14/2020</a:t>
            </a:r>
            <a:endParaRPr/>
          </a:p>
        </p:txBody>
      </p:sp>
    </p:spTree>
    <p:extLst>
      <p:ext uri="{BB962C8B-B14F-4D97-AF65-F5344CB8AC3E}">
        <p14:creationId xmlns:p14="http://schemas.microsoft.com/office/powerpoint/2010/main" val="190674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Marine Corps typical deliberate acquisitions process is shown above. This is used to develop program of record needs. We focus on the Urgent universal needs statement *transition*</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6</a:t>
            </a:fld>
            <a:endParaRPr lang="en-US" sz="1200">
              <a:solidFill>
                <a:schemeClr val="dk1"/>
              </a:solidFill>
            </a:endParaRPr>
          </a:p>
        </p:txBody>
      </p:sp>
    </p:spTree>
    <p:extLst>
      <p:ext uri="{BB962C8B-B14F-4D97-AF65-F5344CB8AC3E}">
        <p14:creationId xmlns:p14="http://schemas.microsoft.com/office/powerpoint/2010/main" val="275465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USMC Urgent Universal needs process is meant to fufill combat requirements to avoid casualties or mission failure. Clearly this is a complex process that spans multiple commands and requires understanding of the acquisitions process to decipher. Before we can get to deciphering the process as a whole, lets discuss how the process is intiatied. *transition*</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7</a:t>
            </a:fld>
            <a:endParaRPr lang="en-US" sz="1200">
              <a:solidFill>
                <a:schemeClr val="dk1"/>
              </a:solidFill>
            </a:endParaRPr>
          </a:p>
        </p:txBody>
      </p:sp>
    </p:spTree>
    <p:extLst>
      <p:ext uri="{BB962C8B-B14F-4D97-AF65-F5344CB8AC3E}">
        <p14:creationId xmlns:p14="http://schemas.microsoft.com/office/powerpoint/2010/main" val="351002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04E4-A47E-F2E4-83AD-45DBE6BAE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6F88D-4AF3-0165-2768-F1F44AB49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DF244-487A-D399-D6E5-954AE77E1D15}"/>
              </a:ext>
            </a:extLst>
          </p:cNvPr>
          <p:cNvSpPr>
            <a:spLocks noGrp="1"/>
          </p:cNvSpPr>
          <p:nvPr>
            <p:ph type="body" idx="1"/>
          </p:nvPr>
        </p:nvSpPr>
        <p:spPr/>
        <p:txBody>
          <a:bodyPr/>
          <a:lstStyle/>
          <a:p>
            <a:r>
              <a:rPr lang="en-US">
                <a:latin typeface="Calibri"/>
                <a:ea typeface="Calibri"/>
                <a:cs typeface="Calibri"/>
              </a:rPr>
              <a:t>USMC Urgent Universal needs process is meant to fufill combat requirements to avoid casualties or mission failure. Clearly this is a complex process that spans multiple commands and requires understanding of the acquisitions process to decipher. Before we can get to deciphering the process as a whole, lets discuss how the process is intiatied. *transition*</a:t>
            </a:r>
          </a:p>
        </p:txBody>
      </p:sp>
      <p:sp>
        <p:nvSpPr>
          <p:cNvPr id="4" name="Slide Number Placeholder 3">
            <a:extLst>
              <a:ext uri="{FF2B5EF4-FFF2-40B4-BE49-F238E27FC236}">
                <a16:creationId xmlns:a16="http://schemas.microsoft.com/office/drawing/2014/main" id="{558BF361-7966-EF85-B082-A703447B99EE}"/>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8</a:t>
            </a:fld>
            <a:endParaRPr lang="en-US" sz="1200">
              <a:solidFill>
                <a:schemeClr val="dk1"/>
              </a:solidFill>
            </a:endParaRPr>
          </a:p>
        </p:txBody>
      </p:sp>
    </p:spTree>
    <p:extLst>
      <p:ext uri="{BB962C8B-B14F-4D97-AF65-F5344CB8AC3E}">
        <p14:creationId xmlns:p14="http://schemas.microsoft.com/office/powerpoint/2010/main" val="224293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Per the order, any marine can initate this process. So a marine identifies a need that can be filled by a COTS solution. The marine googles urgent needs process usmc and travels to the CD&amp;I website, they start with the MCO *Transition*</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9</a:t>
            </a:fld>
            <a:endParaRPr lang="en-US" sz="1200">
              <a:solidFill>
                <a:schemeClr val="dk1"/>
              </a:solidFill>
            </a:endParaRPr>
          </a:p>
        </p:txBody>
      </p:sp>
    </p:spTree>
    <p:extLst>
      <p:ext uri="{BB962C8B-B14F-4D97-AF65-F5344CB8AC3E}">
        <p14:creationId xmlns:p14="http://schemas.microsoft.com/office/powerpoint/2010/main" val="337212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After reading through the order it is clear that I need to logon to the virtual urgent universal needs statement (vUUNS) site so I go to the link and its broken. So I head back to the CD&amp;I website *Transition*</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10</a:t>
            </a:fld>
            <a:endParaRPr lang="en-US" sz="1200">
              <a:solidFill>
                <a:schemeClr val="dk1"/>
              </a:solidFill>
            </a:endParaRPr>
          </a:p>
        </p:txBody>
      </p:sp>
    </p:spTree>
    <p:extLst>
      <p:ext uri="{BB962C8B-B14F-4D97-AF65-F5344CB8AC3E}">
        <p14:creationId xmlns:p14="http://schemas.microsoft.com/office/powerpoint/2010/main" val="410132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 choose the submission form and read through the criteria, random instrucitons and try to identify my COMMARFOR POC. *Transition*</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rPr>
              <a:pPr algn="r">
                <a:buSzPts val="1200"/>
              </a:pPr>
              <a:t>11</a:t>
            </a:fld>
            <a:endParaRPr lang="en-US" sz="1200">
              <a:solidFill>
                <a:schemeClr val="dk1"/>
              </a:solidFill>
            </a:endParaRPr>
          </a:p>
        </p:txBody>
      </p:sp>
    </p:spTree>
    <p:extLst>
      <p:ext uri="{BB962C8B-B14F-4D97-AF65-F5344CB8AC3E}">
        <p14:creationId xmlns:p14="http://schemas.microsoft.com/office/powerpoint/2010/main" val="51171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pic>
        <p:nvPicPr>
          <p:cNvPr id="21" name="Google Shape;21;p22" descr="C:\Users\MATTHEWS.MCSORLEY\Desktop\1.  DCAO\New Slide Deck AY-17\EWS PNG 2013.png"/>
          <p:cNvPicPr preferRelativeResize="0"/>
          <p:nvPr/>
        </p:nvPicPr>
        <p:blipFill rotWithShape="1">
          <a:blip r:embed="rId2">
            <a:alphaModFix/>
          </a:blip>
          <a:srcRect/>
          <a:stretch/>
        </p:blipFill>
        <p:spPr>
          <a:xfrm>
            <a:off x="4679960" y="1600200"/>
            <a:ext cx="2832080" cy="3542215"/>
          </a:xfrm>
          <a:prstGeom prst="rect">
            <a:avLst/>
          </a:prstGeom>
          <a:noFill/>
          <a:ln>
            <a:noFill/>
          </a:ln>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85"/>
        <p:cNvGrpSpPr/>
        <p:nvPr/>
      </p:nvGrpSpPr>
      <p:grpSpPr>
        <a:xfrm>
          <a:off x="0" y="0"/>
          <a:ext cx="0" cy="0"/>
          <a:chOff x="0" y="0"/>
          <a:chExt cx="0" cy="0"/>
        </a:xfrm>
      </p:grpSpPr>
      <p:sp>
        <p:nvSpPr>
          <p:cNvPr id="86" name="Google Shape;86;p3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838200" y="1"/>
            <a:ext cx="10515600" cy="118086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838200" y="1237841"/>
            <a:ext cx="10515600" cy="49391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cxnSp>
        <p:nvCxnSpPr>
          <p:cNvPr id="36" name="Google Shape;36;p24"/>
          <p:cNvCxnSpPr/>
          <p:nvPr/>
        </p:nvCxnSpPr>
        <p:spPr>
          <a:xfrm>
            <a:off x="0" y="1180865"/>
            <a:ext cx="12192000" cy="0"/>
          </a:xfrm>
          <a:prstGeom prst="straightConnector1">
            <a:avLst/>
          </a:prstGeom>
          <a:noFill/>
          <a:ln w="38100" cap="flat" cmpd="sng">
            <a:solidFill>
              <a:schemeClr val="dk1"/>
            </a:solidFill>
            <a:prstDash val="solid"/>
            <a:miter lim="800000"/>
            <a:headEnd type="none" w="sm" len="sm"/>
            <a:tailEnd type="none" w="sm" len="sm"/>
          </a:ln>
        </p:spPr>
      </p:cxnSp>
      <p:pic>
        <p:nvPicPr>
          <p:cNvPr id="10" name="Google Shape;28;p23" descr="MCU logo antique">
            <a:extLst>
              <a:ext uri="{FF2B5EF4-FFF2-40B4-BE49-F238E27FC236}">
                <a16:creationId xmlns:a16="http://schemas.microsoft.com/office/drawing/2014/main" id="{792497CB-B734-444E-AAD4-3F320F395A26}"/>
              </a:ext>
            </a:extLst>
          </p:cNvPr>
          <p:cNvPicPr preferRelativeResize="0"/>
          <p:nvPr userDrawn="1"/>
        </p:nvPicPr>
        <p:blipFill rotWithShape="1">
          <a:blip r:embed="rId2">
            <a:alphaModFix/>
          </a:blip>
          <a:srcRect/>
          <a:stretch/>
        </p:blipFill>
        <p:spPr>
          <a:xfrm>
            <a:off x="11961" y="2834"/>
            <a:ext cx="1305154" cy="1184427"/>
          </a:xfrm>
          <a:prstGeom prst="rect">
            <a:avLst/>
          </a:prstGeom>
          <a:noFill/>
          <a:ln>
            <a:noFill/>
          </a:ln>
        </p:spPr>
      </p:pic>
      <p:pic>
        <p:nvPicPr>
          <p:cNvPr id="11" name="Google Shape;29;p23" descr="C:\Users\MATTHEWS.MCSORLEY\Desktop\1.  DCAO\New Slide Deck AY-17\EWS PNG 2013.png">
            <a:extLst>
              <a:ext uri="{FF2B5EF4-FFF2-40B4-BE49-F238E27FC236}">
                <a16:creationId xmlns:a16="http://schemas.microsoft.com/office/drawing/2014/main" id="{CC3EB8A9-1BB0-4CF0-ADD0-1E81582B00EA}"/>
              </a:ext>
            </a:extLst>
          </p:cNvPr>
          <p:cNvPicPr preferRelativeResize="0"/>
          <p:nvPr userDrawn="1"/>
        </p:nvPicPr>
        <p:blipFill rotWithShape="1">
          <a:blip r:embed="rId3">
            <a:alphaModFix/>
          </a:blip>
          <a:srcRect/>
          <a:stretch/>
        </p:blipFill>
        <p:spPr>
          <a:xfrm>
            <a:off x="11193080" y="27621"/>
            <a:ext cx="968935" cy="1102664"/>
          </a:xfrm>
          <a:prstGeom prst="rect">
            <a:avLst/>
          </a:prstGeom>
          <a:noFill/>
          <a:ln>
            <a:noFill/>
          </a:ln>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a:spLocks noGrp="1"/>
          </p:cNvSpPr>
          <p:nvPr>
            <p:ph type="pic" idx="2"/>
          </p:nvPr>
        </p:nvSpPr>
        <p:spPr>
          <a:xfrm>
            <a:off x="5183188" y="987427"/>
            <a:ext cx="6172200" cy="4873625"/>
          </a:xfrm>
          <a:prstGeom prst="rect">
            <a:avLst/>
          </a:prstGeom>
          <a:noFill/>
          <a:ln>
            <a:noFill/>
          </a:ln>
        </p:spPr>
      </p:sp>
      <p:sp>
        <p:nvSpPr>
          <p:cNvPr id="75" name="Google Shape;75;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0" name="Google Shape;170;g144bd16fe59_0_1">
            <a:extLst>
              <a:ext uri="{FF2B5EF4-FFF2-40B4-BE49-F238E27FC236}">
                <a16:creationId xmlns:a16="http://schemas.microsoft.com/office/drawing/2014/main" id="{56FF45B5-1518-44D2-ADEB-83A260CEBEE3}"/>
              </a:ext>
            </a:extLst>
          </p:cNvPr>
          <p:cNvSpPr txBox="1"/>
          <p:nvPr/>
        </p:nvSpPr>
        <p:spPr>
          <a:xfrm>
            <a:off x="1092082" y="5317243"/>
            <a:ext cx="9993458" cy="818085"/>
          </a:xfrm>
          <a:prstGeom prst="rect">
            <a:avLst/>
          </a:prstGeom>
          <a:noFill/>
          <a:ln>
            <a:noFill/>
          </a:ln>
        </p:spPr>
        <p:txBody>
          <a:bodyPr spcFirstLastPara="1" wrap="square" lIns="91425" tIns="45700" rIns="91425" bIns="45700" anchor="t" anchorCtr="0">
            <a:noAutofit/>
          </a:bodyPr>
          <a:lstStyle/>
          <a:p>
            <a:pPr algn="ctr">
              <a:buSzPts val="4400"/>
            </a:pPr>
            <a:r>
              <a:rPr lang="en-US" sz="2400"/>
              <a:t>Captain White, Captain Miller,</a:t>
            </a:r>
          </a:p>
          <a:p>
            <a:pPr algn="ctr">
              <a:buSzPts val="4400"/>
            </a:pPr>
            <a:r>
              <a:rPr lang="en-US" sz="2400"/>
              <a:t> Captain Arvizu, Captain Cavanagh, Captain Jones </a:t>
            </a:r>
          </a:p>
        </p:txBody>
      </p:sp>
      <p:sp>
        <p:nvSpPr>
          <p:cNvPr id="2" name="Slide Number Placeholder 1">
            <a:extLst>
              <a:ext uri="{FF2B5EF4-FFF2-40B4-BE49-F238E27FC236}">
                <a16:creationId xmlns:a16="http://schemas.microsoft.com/office/drawing/2014/main" id="{90A09F2A-04AC-3BA0-19A9-73EAE391DB26}"/>
              </a:ext>
            </a:extLst>
          </p:cNvPr>
          <p:cNvSpPr>
            <a:spLocks noGrp="1"/>
          </p:cNvSpPr>
          <p:nvPr>
            <p:ph type="sldNum" idx="12"/>
          </p:nvPr>
        </p:nvSpPr>
        <p:spPr/>
        <p:txBody>
          <a:bodyPr/>
          <a:lstStyle/>
          <a:p>
            <a:fld id="{00000000-1234-1234-1234-123412341234}" type="slidenum">
              <a:rPr lang="en-US" smtClean="0"/>
              <a:pPr/>
              <a:t>1</a:t>
            </a:fld>
            <a:endParaRPr lang="en-US"/>
          </a:p>
        </p:txBody>
      </p:sp>
      <p:sp>
        <p:nvSpPr>
          <p:cNvPr id="3" name="TextBox 2">
            <a:extLst>
              <a:ext uri="{FF2B5EF4-FFF2-40B4-BE49-F238E27FC236}">
                <a16:creationId xmlns:a16="http://schemas.microsoft.com/office/drawing/2014/main" id="{D58A2226-618D-A78E-7DB3-8721827A5CB1}"/>
              </a:ext>
            </a:extLst>
          </p:cNvPr>
          <p:cNvSpPr txBox="1"/>
          <p:nvPr/>
        </p:nvSpPr>
        <p:spPr>
          <a:xfrm>
            <a:off x="41189" y="6356352"/>
            <a:ext cx="6005903" cy="430887"/>
          </a:xfrm>
          <a:prstGeom prst="rect">
            <a:avLst/>
          </a:prstGeom>
          <a:noFill/>
        </p:spPr>
        <p:txBody>
          <a:bodyPr wrap="square" rtlCol="0">
            <a:spAutoFit/>
          </a:bodyPr>
          <a:lstStyle/>
          <a:p>
            <a:r>
              <a:rPr lang="en-US" sz="1100">
                <a:solidFill>
                  <a:srgbClr val="FF0000"/>
                </a:solidFill>
              </a:rPr>
              <a:t>*DISCLAIMER: All views and opinions presented in this brief are those of the presenters and are not reflective of the United States Marine Corps or Department of War.</a:t>
            </a:r>
          </a:p>
        </p:txBody>
      </p:sp>
      <p:sp>
        <p:nvSpPr>
          <p:cNvPr id="4" name="Google Shape;170;g144bd16fe59_0_1">
            <a:extLst>
              <a:ext uri="{FF2B5EF4-FFF2-40B4-BE49-F238E27FC236}">
                <a16:creationId xmlns:a16="http://schemas.microsoft.com/office/drawing/2014/main" id="{DC8B61EB-E4C2-C0AE-3B63-AC93EB51D4C5}"/>
              </a:ext>
            </a:extLst>
          </p:cNvPr>
          <p:cNvSpPr txBox="1"/>
          <p:nvPr/>
        </p:nvSpPr>
        <p:spPr>
          <a:xfrm>
            <a:off x="1106459" y="328300"/>
            <a:ext cx="9993458" cy="1168617"/>
          </a:xfrm>
          <a:prstGeom prst="rect">
            <a:avLst/>
          </a:prstGeom>
          <a:noFill/>
          <a:ln>
            <a:noFill/>
          </a:ln>
        </p:spPr>
        <p:txBody>
          <a:bodyPr spcFirstLastPara="1" wrap="square" lIns="91425" tIns="45700" rIns="91425" bIns="45700" anchor="t" anchorCtr="0">
            <a:noAutofit/>
          </a:bodyPr>
          <a:lstStyle/>
          <a:p>
            <a:pPr algn="ctr">
              <a:buSzPts val="4400"/>
            </a:pPr>
            <a:r>
              <a:rPr lang="en-US" sz="3200" b="1"/>
              <a:t>Buying at the Speed of War: Leveraging Commercial Technology to Gain the Advantage</a:t>
            </a:r>
            <a:endParaRPr lang="en-US" sz="3200" b="1">
              <a:cs typeface="Arial"/>
            </a:endParaRPr>
          </a:p>
        </p:txBody>
      </p:sp>
    </p:spTree>
    <p:extLst>
      <p:ext uri="{BB962C8B-B14F-4D97-AF65-F5344CB8AC3E}">
        <p14:creationId xmlns:p14="http://schemas.microsoft.com/office/powerpoint/2010/main" val="341127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A596B-85F5-8BB1-656A-24B9443916D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095272-6C29-6927-6892-2D3114E9CA1E}"/>
              </a:ext>
            </a:extLst>
          </p:cNvPr>
          <p:cNvPicPr>
            <a:picLocks noChangeAspect="1"/>
          </p:cNvPicPr>
          <p:nvPr/>
        </p:nvPicPr>
        <p:blipFill>
          <a:blip r:embed="rId3"/>
          <a:srcRect r="157" b="25510"/>
          <a:stretch>
            <a:fillRect/>
          </a:stretch>
        </p:blipFill>
        <p:spPr>
          <a:xfrm>
            <a:off x="131720" y="1717806"/>
            <a:ext cx="5321779" cy="4278924"/>
          </a:xfrm>
          <a:prstGeom prst="rect">
            <a:avLst/>
          </a:prstGeom>
        </p:spPr>
      </p:pic>
      <p:sp>
        <p:nvSpPr>
          <p:cNvPr id="10" name="Title 9">
            <a:extLst>
              <a:ext uri="{FF2B5EF4-FFF2-40B4-BE49-F238E27FC236}">
                <a16:creationId xmlns:a16="http://schemas.microsoft.com/office/drawing/2014/main" id="{27E35A80-8C3F-3579-CEC1-5FDA9C40CB85}"/>
              </a:ext>
            </a:extLst>
          </p:cNvPr>
          <p:cNvSpPr>
            <a:spLocks noGrp="1"/>
          </p:cNvSpPr>
          <p:nvPr>
            <p:ph type="title"/>
          </p:nvPr>
        </p:nvSpPr>
        <p:spPr/>
        <p:txBody>
          <a:bodyPr/>
          <a:lstStyle/>
          <a:p>
            <a:r>
              <a:rPr lang="en-US"/>
              <a:t>Initiation Continued</a:t>
            </a:r>
          </a:p>
        </p:txBody>
      </p:sp>
      <p:sp>
        <p:nvSpPr>
          <p:cNvPr id="5" name="Rectangle 4">
            <a:extLst>
              <a:ext uri="{FF2B5EF4-FFF2-40B4-BE49-F238E27FC236}">
                <a16:creationId xmlns:a16="http://schemas.microsoft.com/office/drawing/2014/main" id="{C021879D-932C-E77B-552D-96B42E03BD3F}"/>
              </a:ext>
            </a:extLst>
          </p:cNvPr>
          <p:cNvSpPr/>
          <p:nvPr/>
        </p:nvSpPr>
        <p:spPr>
          <a:xfrm>
            <a:off x="674061" y="3234025"/>
            <a:ext cx="1327106" cy="1839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A56E9FD-0814-6450-87C5-0542AE3CFDEB}"/>
              </a:ext>
            </a:extLst>
          </p:cNvPr>
          <p:cNvSpPr/>
          <p:nvPr/>
        </p:nvSpPr>
        <p:spPr>
          <a:xfrm>
            <a:off x="5153966" y="3237453"/>
            <a:ext cx="1135202" cy="484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4BBC883-FEC0-055E-E626-7D7D3D271DCA}"/>
              </a:ext>
            </a:extLst>
          </p:cNvPr>
          <p:cNvPicPr>
            <a:picLocks noChangeAspect="1"/>
          </p:cNvPicPr>
          <p:nvPr/>
        </p:nvPicPr>
        <p:blipFill>
          <a:blip r:embed="rId4"/>
          <a:stretch>
            <a:fillRect/>
          </a:stretch>
        </p:blipFill>
        <p:spPr>
          <a:xfrm>
            <a:off x="6535804" y="1880456"/>
            <a:ext cx="5557604" cy="4841021"/>
          </a:xfrm>
          <a:prstGeom prst="rect">
            <a:avLst/>
          </a:prstGeom>
        </p:spPr>
      </p:pic>
      <p:sp>
        <p:nvSpPr>
          <p:cNvPr id="9" name="TextBox 8">
            <a:extLst>
              <a:ext uri="{FF2B5EF4-FFF2-40B4-BE49-F238E27FC236}">
                <a16:creationId xmlns:a16="http://schemas.microsoft.com/office/drawing/2014/main" id="{E20A0F52-4C97-A06F-F41F-F4C07DAAE480}"/>
              </a:ext>
            </a:extLst>
          </p:cNvPr>
          <p:cNvSpPr txBox="1"/>
          <p:nvPr/>
        </p:nvSpPr>
        <p:spPr>
          <a:xfrm>
            <a:off x="1168681" y="1302017"/>
            <a:ext cx="34386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Read the order</a:t>
            </a:r>
          </a:p>
        </p:txBody>
      </p:sp>
      <p:sp>
        <p:nvSpPr>
          <p:cNvPr id="11" name="TextBox 10">
            <a:extLst>
              <a:ext uri="{FF2B5EF4-FFF2-40B4-BE49-F238E27FC236}">
                <a16:creationId xmlns:a16="http://schemas.microsoft.com/office/drawing/2014/main" id="{39A25CE8-3676-A4D8-8219-47F48B5AA75A}"/>
              </a:ext>
            </a:extLst>
          </p:cNvPr>
          <p:cNvSpPr txBox="1"/>
          <p:nvPr/>
        </p:nvSpPr>
        <p:spPr>
          <a:xfrm>
            <a:off x="7586653" y="1248355"/>
            <a:ext cx="34386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Identify broken link in the process</a:t>
            </a:r>
          </a:p>
        </p:txBody>
      </p:sp>
      <p:sp>
        <p:nvSpPr>
          <p:cNvPr id="4" name="Slide Number Placeholder 3">
            <a:extLst>
              <a:ext uri="{FF2B5EF4-FFF2-40B4-BE49-F238E27FC236}">
                <a16:creationId xmlns:a16="http://schemas.microsoft.com/office/drawing/2014/main" id="{31D77EAD-19D8-C21D-F2EF-908F93D8EE0E}"/>
              </a:ext>
            </a:extLst>
          </p:cNvPr>
          <p:cNvSpPr>
            <a:spLocks noGrp="1"/>
          </p:cNvSpPr>
          <p:nvPr>
            <p:ph type="sldNum" idx="12"/>
          </p:nvPr>
        </p:nvSpPr>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1294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 page&#10;&#10;AI-generated content may be incorrect.">
            <a:extLst>
              <a:ext uri="{FF2B5EF4-FFF2-40B4-BE49-F238E27FC236}">
                <a16:creationId xmlns:a16="http://schemas.microsoft.com/office/drawing/2014/main" id="{2FBD5A5D-04DB-9A73-4185-DA268B83E782}"/>
              </a:ext>
            </a:extLst>
          </p:cNvPr>
          <p:cNvPicPr>
            <a:picLocks noChangeAspect="1"/>
          </p:cNvPicPr>
          <p:nvPr/>
        </p:nvPicPr>
        <p:blipFill>
          <a:blip r:embed="rId3"/>
          <a:stretch>
            <a:fillRect/>
          </a:stretch>
        </p:blipFill>
        <p:spPr>
          <a:xfrm>
            <a:off x="453209" y="1960939"/>
            <a:ext cx="5440156" cy="3386621"/>
          </a:xfrm>
          <a:prstGeom prst="rect">
            <a:avLst/>
          </a:prstGeom>
        </p:spPr>
      </p:pic>
      <p:sp>
        <p:nvSpPr>
          <p:cNvPr id="8" name="Rectangle 7">
            <a:extLst>
              <a:ext uri="{FF2B5EF4-FFF2-40B4-BE49-F238E27FC236}">
                <a16:creationId xmlns:a16="http://schemas.microsoft.com/office/drawing/2014/main" id="{B8E44EB0-127C-6C49-49D1-09FC84BDE566}"/>
              </a:ext>
            </a:extLst>
          </p:cNvPr>
          <p:cNvSpPr/>
          <p:nvPr/>
        </p:nvSpPr>
        <p:spPr>
          <a:xfrm>
            <a:off x="637390" y="5140541"/>
            <a:ext cx="1715903" cy="3181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0937297-CE0B-A403-52E3-89892A0F3C5F}"/>
              </a:ext>
            </a:extLst>
          </p:cNvPr>
          <p:cNvSpPr/>
          <p:nvPr/>
        </p:nvSpPr>
        <p:spPr>
          <a:xfrm>
            <a:off x="6095061" y="3179285"/>
            <a:ext cx="1271692" cy="4737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00322B-29F8-E6A1-00AB-421C48365AA7}"/>
              </a:ext>
            </a:extLst>
          </p:cNvPr>
          <p:cNvPicPr>
            <a:picLocks noChangeAspect="1"/>
          </p:cNvPicPr>
          <p:nvPr/>
        </p:nvPicPr>
        <p:blipFill>
          <a:blip r:embed="rId4"/>
          <a:srcRect t="18579" r="-740" b="4844"/>
          <a:stretch>
            <a:fillRect/>
          </a:stretch>
        </p:blipFill>
        <p:spPr>
          <a:xfrm>
            <a:off x="7501433" y="1739571"/>
            <a:ext cx="4372092" cy="5055512"/>
          </a:xfrm>
          <a:prstGeom prst="rect">
            <a:avLst/>
          </a:prstGeom>
        </p:spPr>
      </p:pic>
      <p:sp>
        <p:nvSpPr>
          <p:cNvPr id="7" name="TextBox 6">
            <a:extLst>
              <a:ext uri="{FF2B5EF4-FFF2-40B4-BE49-F238E27FC236}">
                <a16:creationId xmlns:a16="http://schemas.microsoft.com/office/drawing/2014/main" id="{D4E10303-E88C-8FBB-83FE-E0A2303EC3EC}"/>
              </a:ext>
            </a:extLst>
          </p:cNvPr>
          <p:cNvSpPr txBox="1"/>
          <p:nvPr/>
        </p:nvSpPr>
        <p:spPr>
          <a:xfrm>
            <a:off x="1458922" y="1420073"/>
            <a:ext cx="34386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Return to the CD&amp;I Website</a:t>
            </a:r>
          </a:p>
        </p:txBody>
      </p:sp>
      <p:sp>
        <p:nvSpPr>
          <p:cNvPr id="9" name="TextBox 8">
            <a:extLst>
              <a:ext uri="{FF2B5EF4-FFF2-40B4-BE49-F238E27FC236}">
                <a16:creationId xmlns:a16="http://schemas.microsoft.com/office/drawing/2014/main" id="{B6207836-612C-6104-5698-9BB2060701E2}"/>
              </a:ext>
            </a:extLst>
          </p:cNvPr>
          <p:cNvSpPr txBox="1"/>
          <p:nvPr/>
        </p:nvSpPr>
        <p:spPr>
          <a:xfrm>
            <a:off x="7919357" y="1420073"/>
            <a:ext cx="34386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Open 6 page </a:t>
            </a:r>
            <a:r>
              <a:rPr lang="en-US" err="1"/>
              <a:t>UUNS</a:t>
            </a:r>
            <a:r>
              <a:rPr lang="en-US"/>
              <a:t> Submission Form</a:t>
            </a:r>
          </a:p>
        </p:txBody>
      </p:sp>
      <p:sp>
        <p:nvSpPr>
          <p:cNvPr id="14" name="Title 9">
            <a:extLst>
              <a:ext uri="{FF2B5EF4-FFF2-40B4-BE49-F238E27FC236}">
                <a16:creationId xmlns:a16="http://schemas.microsoft.com/office/drawing/2014/main" id="{48E4C7D0-BA4E-47F9-5D60-BDA0F8BA17A7}"/>
              </a:ext>
            </a:extLst>
          </p:cNvPr>
          <p:cNvSpPr>
            <a:spLocks noGrp="1"/>
          </p:cNvSpPr>
          <p:nvPr>
            <p:ph type="title"/>
          </p:nvPr>
        </p:nvSpPr>
        <p:spPr>
          <a:xfrm>
            <a:off x="838200" y="1"/>
            <a:ext cx="10515600" cy="1180865"/>
          </a:xfrm>
        </p:spPr>
        <p:txBody>
          <a:bodyPr/>
          <a:lstStyle/>
          <a:p>
            <a:r>
              <a:rPr lang="en-US"/>
              <a:t>Initiation Continued</a:t>
            </a:r>
          </a:p>
        </p:txBody>
      </p:sp>
      <p:sp>
        <p:nvSpPr>
          <p:cNvPr id="2" name="Slide Number Placeholder 1">
            <a:extLst>
              <a:ext uri="{FF2B5EF4-FFF2-40B4-BE49-F238E27FC236}">
                <a16:creationId xmlns:a16="http://schemas.microsoft.com/office/drawing/2014/main" id="{CCC98EED-0D6A-A495-F3FC-3FE21AEAA54B}"/>
              </a:ext>
            </a:extLst>
          </p:cNvPr>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32604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0E81-D96C-6D64-7AA3-3B930505C4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41FC60D-B86F-1720-5EB6-EED75EC7501A}"/>
              </a:ext>
            </a:extLst>
          </p:cNvPr>
          <p:cNvPicPr>
            <a:picLocks noChangeAspect="1"/>
          </p:cNvPicPr>
          <p:nvPr/>
        </p:nvPicPr>
        <p:blipFill>
          <a:blip r:embed="rId3"/>
          <a:srcRect t="8513" r="203" b="5869"/>
          <a:stretch>
            <a:fillRect/>
          </a:stretch>
        </p:blipFill>
        <p:spPr>
          <a:xfrm>
            <a:off x="0" y="1323642"/>
            <a:ext cx="5459965" cy="5397835"/>
          </a:xfrm>
          <a:prstGeom prst="rect">
            <a:avLst/>
          </a:prstGeom>
        </p:spPr>
      </p:pic>
      <p:sp>
        <p:nvSpPr>
          <p:cNvPr id="9" name="Title 9">
            <a:extLst>
              <a:ext uri="{FF2B5EF4-FFF2-40B4-BE49-F238E27FC236}">
                <a16:creationId xmlns:a16="http://schemas.microsoft.com/office/drawing/2014/main" id="{29CAF5FC-5F7D-6CBA-E8F2-8840962D2356}"/>
              </a:ext>
            </a:extLst>
          </p:cNvPr>
          <p:cNvSpPr>
            <a:spLocks noGrp="1"/>
          </p:cNvSpPr>
          <p:nvPr>
            <p:ph type="title"/>
          </p:nvPr>
        </p:nvSpPr>
        <p:spPr>
          <a:xfrm>
            <a:off x="838200" y="1"/>
            <a:ext cx="10515600" cy="1180865"/>
          </a:xfrm>
        </p:spPr>
        <p:txBody>
          <a:bodyPr/>
          <a:lstStyle/>
          <a:p>
            <a:r>
              <a:rPr lang="en-US"/>
              <a:t>UUNS Submission Form Requirements </a:t>
            </a:r>
          </a:p>
        </p:txBody>
      </p:sp>
      <p:sp>
        <p:nvSpPr>
          <p:cNvPr id="2" name="Slide Number Placeholder 1">
            <a:extLst>
              <a:ext uri="{FF2B5EF4-FFF2-40B4-BE49-F238E27FC236}">
                <a16:creationId xmlns:a16="http://schemas.microsoft.com/office/drawing/2014/main" id="{D98742F7-4E8D-A897-0042-6DC121C4B546}"/>
              </a:ext>
            </a:extLst>
          </p:cNvPr>
          <p:cNvSpPr>
            <a:spLocks noGrp="1"/>
          </p:cNvSpPr>
          <p:nvPr>
            <p:ph type="sldNum" idx="12"/>
          </p:nvPr>
        </p:nvSpPr>
        <p:spPr/>
        <p:txBody>
          <a:bodyPr/>
          <a:lstStyle/>
          <a:p>
            <a:fld id="{00000000-1234-1234-1234-123412341234}" type="slidenum">
              <a:rPr lang="en-US" smtClean="0"/>
              <a:pPr/>
              <a:t>12</a:t>
            </a:fld>
            <a:endParaRPr lang="en-US"/>
          </a:p>
        </p:txBody>
      </p:sp>
      <p:pic>
        <p:nvPicPr>
          <p:cNvPr id="3" name="Picture 2">
            <a:extLst>
              <a:ext uri="{FF2B5EF4-FFF2-40B4-BE49-F238E27FC236}">
                <a16:creationId xmlns:a16="http://schemas.microsoft.com/office/drawing/2014/main" id="{D209232F-A477-5BAB-7E16-569267E077BA}"/>
              </a:ext>
            </a:extLst>
          </p:cNvPr>
          <p:cNvPicPr>
            <a:picLocks noChangeAspect="1"/>
          </p:cNvPicPr>
          <p:nvPr/>
        </p:nvPicPr>
        <p:blipFill>
          <a:blip r:embed="rId4"/>
          <a:srcRect t="8673" r="423" b="6712"/>
          <a:stretch>
            <a:fillRect/>
          </a:stretch>
        </p:blipFill>
        <p:spPr>
          <a:xfrm>
            <a:off x="6315722" y="1441864"/>
            <a:ext cx="5193504" cy="5279613"/>
          </a:xfrm>
          <a:prstGeom prst="rect">
            <a:avLst/>
          </a:prstGeom>
        </p:spPr>
      </p:pic>
      <p:sp>
        <p:nvSpPr>
          <p:cNvPr id="6" name="Rectangle 5">
            <a:extLst>
              <a:ext uri="{FF2B5EF4-FFF2-40B4-BE49-F238E27FC236}">
                <a16:creationId xmlns:a16="http://schemas.microsoft.com/office/drawing/2014/main" id="{00F6A689-B688-F132-F731-18F1177B510B}"/>
              </a:ext>
            </a:extLst>
          </p:cNvPr>
          <p:cNvSpPr/>
          <p:nvPr/>
        </p:nvSpPr>
        <p:spPr>
          <a:xfrm>
            <a:off x="6576244" y="3429836"/>
            <a:ext cx="4708685" cy="31452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9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EA99F-B940-DB17-6106-75E2A24E2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62CC6-A3FC-E780-FBF9-9B12396A14D8}"/>
              </a:ext>
            </a:extLst>
          </p:cNvPr>
          <p:cNvSpPr>
            <a:spLocks noGrp="1"/>
          </p:cNvSpPr>
          <p:nvPr>
            <p:ph type="title"/>
          </p:nvPr>
        </p:nvSpPr>
        <p:spPr/>
        <p:txBody>
          <a:bodyPr/>
          <a:lstStyle/>
          <a:p>
            <a:r>
              <a:rPr lang="en-US"/>
              <a:t>Urgent Universal Needs Statement</a:t>
            </a:r>
          </a:p>
        </p:txBody>
      </p:sp>
      <p:pic>
        <p:nvPicPr>
          <p:cNvPr id="4" name="Picture 3" descr="A diagram of a solution process&#10;&#10;AI-generated content may be incorrect.">
            <a:extLst>
              <a:ext uri="{FF2B5EF4-FFF2-40B4-BE49-F238E27FC236}">
                <a16:creationId xmlns:a16="http://schemas.microsoft.com/office/drawing/2014/main" id="{FCD52C70-E7E5-BD62-392C-43906169E3B4}"/>
              </a:ext>
            </a:extLst>
          </p:cNvPr>
          <p:cNvPicPr>
            <a:picLocks noChangeAspect="1"/>
          </p:cNvPicPr>
          <p:nvPr/>
        </p:nvPicPr>
        <p:blipFill>
          <a:blip r:embed="rId3"/>
          <a:stretch>
            <a:fillRect/>
          </a:stretch>
        </p:blipFill>
        <p:spPr>
          <a:xfrm>
            <a:off x="1007805" y="1234839"/>
            <a:ext cx="9801533" cy="5476017"/>
          </a:xfrm>
          <a:prstGeom prst="rect">
            <a:avLst/>
          </a:prstGeom>
        </p:spPr>
      </p:pic>
      <p:sp>
        <p:nvSpPr>
          <p:cNvPr id="5" name="Rectangle 4">
            <a:extLst>
              <a:ext uri="{FF2B5EF4-FFF2-40B4-BE49-F238E27FC236}">
                <a16:creationId xmlns:a16="http://schemas.microsoft.com/office/drawing/2014/main" id="{2469DCA0-521D-F6C7-9F1E-303336660F03}"/>
              </a:ext>
            </a:extLst>
          </p:cNvPr>
          <p:cNvSpPr/>
          <p:nvPr/>
        </p:nvSpPr>
        <p:spPr>
          <a:xfrm>
            <a:off x="1009006" y="1240265"/>
            <a:ext cx="4548441" cy="21735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22166E0-FE09-E846-7302-B0900F232CBE}"/>
              </a:ext>
            </a:extLst>
          </p:cNvPr>
          <p:cNvSpPr>
            <a:spLocks noGrp="1"/>
          </p:cNvSpPr>
          <p:nvPr>
            <p:ph type="sldNum" idx="12"/>
          </p:nvPr>
        </p:nvSpPr>
        <p:spPr/>
        <p:txBody>
          <a:bodyPr/>
          <a:lstStyle/>
          <a:p>
            <a:fld id="{00000000-1234-1234-1234-123412341234}" type="slidenum">
              <a:rPr lang="en-US" smtClean="0"/>
              <a:pPr/>
              <a:t>13</a:t>
            </a:fld>
            <a:endParaRPr lang="en-US"/>
          </a:p>
        </p:txBody>
      </p:sp>
      <p:sp>
        <p:nvSpPr>
          <p:cNvPr id="6" name="TextBox 5">
            <a:extLst>
              <a:ext uri="{FF2B5EF4-FFF2-40B4-BE49-F238E27FC236}">
                <a16:creationId xmlns:a16="http://schemas.microsoft.com/office/drawing/2014/main" id="{1BF2351F-7984-3579-8DE1-83E1468D6C4A}"/>
              </a:ext>
            </a:extLst>
          </p:cNvPr>
          <p:cNvSpPr txBox="1"/>
          <p:nvPr/>
        </p:nvSpPr>
        <p:spPr>
          <a:xfrm>
            <a:off x="1382662" y="3928912"/>
            <a:ext cx="903338" cy="461665"/>
          </a:xfrm>
          <a:prstGeom prst="rect">
            <a:avLst/>
          </a:prstGeom>
          <a:solidFill>
            <a:schemeClr val="bg1"/>
          </a:solidFill>
          <a:ln>
            <a:solidFill>
              <a:schemeClr val="tx1"/>
            </a:solidFill>
          </a:ln>
        </p:spPr>
        <p:txBody>
          <a:bodyPr wrap="square" rtlCol="0">
            <a:spAutoFit/>
          </a:bodyPr>
          <a:lstStyle/>
          <a:p>
            <a:r>
              <a:rPr lang="en-US" sz="1200"/>
              <a:t>SYSCOM / PEO</a:t>
            </a:r>
          </a:p>
        </p:txBody>
      </p:sp>
    </p:spTree>
    <p:extLst>
      <p:ext uri="{BB962C8B-B14F-4D97-AF65-F5344CB8AC3E}">
        <p14:creationId xmlns:p14="http://schemas.microsoft.com/office/powerpoint/2010/main" val="191868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AB50D-E341-B1FD-326E-03C9DF4AB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F6BF3-E46F-4721-2BE3-1F2ECC9DD8A2}"/>
              </a:ext>
            </a:extLst>
          </p:cNvPr>
          <p:cNvSpPr>
            <a:spLocks noGrp="1"/>
          </p:cNvSpPr>
          <p:nvPr>
            <p:ph type="title"/>
          </p:nvPr>
        </p:nvSpPr>
        <p:spPr/>
        <p:txBody>
          <a:bodyPr/>
          <a:lstStyle/>
          <a:p>
            <a:r>
              <a:rPr lang="en-US"/>
              <a:t>Cumbersome Nature of Acquisitions</a:t>
            </a:r>
          </a:p>
        </p:txBody>
      </p:sp>
      <p:sp>
        <p:nvSpPr>
          <p:cNvPr id="3" name="Text Placeholder 2">
            <a:extLst>
              <a:ext uri="{FF2B5EF4-FFF2-40B4-BE49-F238E27FC236}">
                <a16:creationId xmlns:a16="http://schemas.microsoft.com/office/drawing/2014/main" id="{C8F02B6B-0B63-C9CE-7695-08C3EAB4D425}"/>
              </a:ext>
            </a:extLst>
          </p:cNvPr>
          <p:cNvSpPr>
            <a:spLocks noGrp="1"/>
          </p:cNvSpPr>
          <p:nvPr>
            <p:ph type="body" idx="1"/>
          </p:nvPr>
        </p:nvSpPr>
        <p:spPr/>
        <p:txBody>
          <a:bodyPr/>
          <a:lstStyle/>
          <a:p>
            <a:r>
              <a:rPr lang="en-US"/>
              <a:t>Unclear path to submission</a:t>
            </a:r>
          </a:p>
          <a:p>
            <a:r>
              <a:rPr lang="en-US"/>
              <a:t>Unreasonable requirements on the individual </a:t>
            </a:r>
          </a:p>
          <a:p>
            <a:pPr lvl="1">
              <a:buFont typeface="Courier New"/>
              <a:buChar char="o"/>
            </a:pPr>
            <a:r>
              <a:rPr lang="en-US"/>
              <a:t>Internet Access </a:t>
            </a:r>
          </a:p>
          <a:p>
            <a:pPr lvl="1">
              <a:buFont typeface="Courier New"/>
              <a:buChar char="o"/>
            </a:pPr>
            <a:r>
              <a:rPr lang="en-US"/>
              <a:t>Access to email </a:t>
            </a:r>
          </a:p>
          <a:p>
            <a:pPr lvl="2">
              <a:buFont typeface="Wingdings"/>
              <a:buChar char="§"/>
            </a:pPr>
            <a:r>
              <a:rPr lang="en-US"/>
              <a:t>Submission </a:t>
            </a:r>
          </a:p>
          <a:p>
            <a:pPr lvl="2">
              <a:buFont typeface="Wingdings"/>
              <a:buChar char="§"/>
            </a:pPr>
            <a:r>
              <a:rPr lang="en-US"/>
              <a:t>Follow up </a:t>
            </a:r>
          </a:p>
          <a:p>
            <a:r>
              <a:rPr lang="en-US"/>
              <a:t>Number of steps</a:t>
            </a:r>
          </a:p>
          <a:p>
            <a:pPr lvl="1">
              <a:buFont typeface="Courier New"/>
              <a:buChar char="o"/>
            </a:pPr>
            <a:r>
              <a:rPr lang="en-US"/>
              <a:t>10-part submission form</a:t>
            </a:r>
          </a:p>
          <a:p>
            <a:pPr lvl="1">
              <a:buFont typeface="Courier New"/>
              <a:buChar char="o"/>
            </a:pPr>
            <a:r>
              <a:rPr lang="en-US"/>
              <a:t>Minimum two General Officers need to review </a:t>
            </a:r>
          </a:p>
          <a:p>
            <a:endParaRPr lang="en-US"/>
          </a:p>
          <a:p>
            <a:pPr lvl="1">
              <a:buFont typeface="Courier New"/>
              <a:buChar char="o"/>
            </a:pPr>
            <a:endParaRPr lang="en-US"/>
          </a:p>
          <a:p>
            <a:endParaRPr lang="en-US"/>
          </a:p>
          <a:p>
            <a:endParaRPr lang="en-US"/>
          </a:p>
          <a:p>
            <a:endParaRPr lang="en-US"/>
          </a:p>
          <a:p>
            <a:pPr lvl="1">
              <a:buFont typeface="Courier New"/>
              <a:buChar char="o"/>
            </a:pPr>
            <a:endParaRPr lang="en-US"/>
          </a:p>
          <a:p>
            <a:pPr lvl="1">
              <a:buFont typeface="Courier New"/>
              <a:buChar char="o"/>
            </a:pPr>
            <a:endParaRPr lang="en-US"/>
          </a:p>
          <a:p>
            <a:endParaRPr lang="en-US"/>
          </a:p>
        </p:txBody>
      </p:sp>
      <p:sp>
        <p:nvSpPr>
          <p:cNvPr id="4" name="Slide Number Placeholder 3">
            <a:extLst>
              <a:ext uri="{FF2B5EF4-FFF2-40B4-BE49-F238E27FC236}">
                <a16:creationId xmlns:a16="http://schemas.microsoft.com/office/drawing/2014/main" id="{348E47E5-F8FA-EF5F-EF17-6197A8C9446F}"/>
              </a:ext>
            </a:extLst>
          </p:cNvPr>
          <p:cNvSpPr>
            <a:spLocks noGrp="1"/>
          </p:cNvSpPr>
          <p:nvPr>
            <p:ph type="sldNum" idx="12"/>
          </p:nvPr>
        </p:nvSpPr>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232166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66D94-E980-ECE4-FA1D-F6A379451F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E451258-AF91-6B5E-A7CB-35D8E71AAD5F}"/>
              </a:ext>
            </a:extLst>
          </p:cNvPr>
          <p:cNvSpPr>
            <a:spLocks noGrp="1"/>
          </p:cNvSpPr>
          <p:nvPr>
            <p:ph type="body" idx="1"/>
          </p:nvPr>
        </p:nvSpPr>
        <p:spPr>
          <a:xfrm>
            <a:off x="838201" y="3030783"/>
            <a:ext cx="10515600" cy="800418"/>
          </a:xfrm>
        </p:spPr>
        <p:txBody>
          <a:bodyPr/>
          <a:lstStyle/>
          <a:p>
            <a:pPr marL="114300" indent="0" algn="ctr">
              <a:buNone/>
            </a:pPr>
            <a:r>
              <a:rPr lang="en-US" sz="4400"/>
              <a:t>UUNS Unrealistic Timeline for Current Conflict</a:t>
            </a:r>
          </a:p>
          <a:p>
            <a:pPr lvl="1">
              <a:buFont typeface="Courier New"/>
              <a:buChar char="o"/>
            </a:pPr>
            <a:endParaRPr lang="en-US"/>
          </a:p>
          <a:p>
            <a:endParaRPr lang="en-US"/>
          </a:p>
        </p:txBody>
      </p:sp>
      <p:sp>
        <p:nvSpPr>
          <p:cNvPr id="2" name="Slide Number Placeholder 1">
            <a:extLst>
              <a:ext uri="{FF2B5EF4-FFF2-40B4-BE49-F238E27FC236}">
                <a16:creationId xmlns:a16="http://schemas.microsoft.com/office/drawing/2014/main" id="{CDEF42C6-DC83-86FE-0758-576340C5A61F}"/>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4" name="TextBox 3">
            <a:extLst>
              <a:ext uri="{FF2B5EF4-FFF2-40B4-BE49-F238E27FC236}">
                <a16:creationId xmlns:a16="http://schemas.microsoft.com/office/drawing/2014/main" id="{90C21269-B7EE-E69C-6478-02E6A28067CE}"/>
              </a:ext>
            </a:extLst>
          </p:cNvPr>
          <p:cNvSpPr txBox="1"/>
          <p:nvPr/>
        </p:nvSpPr>
        <p:spPr>
          <a:xfrm>
            <a:off x="79443" y="6211669"/>
            <a:ext cx="10515600" cy="646331"/>
          </a:xfrm>
          <a:prstGeom prst="rect">
            <a:avLst/>
          </a:prstGeom>
          <a:noFill/>
        </p:spPr>
        <p:txBody>
          <a:bodyPr wrap="square" rtlCol="0">
            <a:spAutoFit/>
          </a:bodyPr>
          <a:lstStyle/>
          <a:p>
            <a:r>
              <a:rPr lang="en-US">
                <a:solidFill>
                  <a:srgbClr val="FF0000"/>
                </a:solidFill>
              </a:rPr>
              <a:t>*Disclaimer: Our group understands that rapid acquisitions are at the forefront of </a:t>
            </a:r>
            <a:r>
              <a:rPr lang="en-US" err="1">
                <a:solidFill>
                  <a:srgbClr val="FF0000"/>
                </a:solidFill>
              </a:rPr>
              <a:t>DoW</a:t>
            </a:r>
            <a:r>
              <a:rPr lang="en-US">
                <a:solidFill>
                  <a:srgbClr val="FF0000"/>
                </a:solidFill>
              </a:rPr>
              <a:t> discussions and have drastically evolved since the beginning of our research.</a:t>
            </a:r>
          </a:p>
        </p:txBody>
      </p:sp>
    </p:spTree>
    <p:extLst>
      <p:ext uri="{BB962C8B-B14F-4D97-AF65-F5344CB8AC3E}">
        <p14:creationId xmlns:p14="http://schemas.microsoft.com/office/powerpoint/2010/main" val="182419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E01D-D492-4DE1-43A7-6CAEDA92E98B}"/>
              </a:ext>
            </a:extLst>
          </p:cNvPr>
          <p:cNvSpPr>
            <a:spLocks noGrp="1"/>
          </p:cNvSpPr>
          <p:nvPr>
            <p:ph type="title"/>
          </p:nvPr>
        </p:nvSpPr>
        <p:spPr/>
        <p:txBody>
          <a:bodyPr/>
          <a:lstStyle/>
          <a:p>
            <a:r>
              <a:rPr lang="en-US"/>
              <a:t>Ambiguous Total Timeline</a:t>
            </a:r>
          </a:p>
        </p:txBody>
      </p:sp>
      <p:pic>
        <p:nvPicPr>
          <p:cNvPr id="5" name="Picture 4" descr="A diagram of a solution process&#10;&#10;AI-generated content may be incorrect.">
            <a:extLst>
              <a:ext uri="{FF2B5EF4-FFF2-40B4-BE49-F238E27FC236}">
                <a16:creationId xmlns:a16="http://schemas.microsoft.com/office/drawing/2014/main" id="{9C23D6FA-12B4-1CDA-5DE0-E3A9262008DE}"/>
              </a:ext>
            </a:extLst>
          </p:cNvPr>
          <p:cNvPicPr>
            <a:picLocks noChangeAspect="1"/>
          </p:cNvPicPr>
          <p:nvPr/>
        </p:nvPicPr>
        <p:blipFill>
          <a:blip r:embed="rId3"/>
          <a:stretch>
            <a:fillRect/>
          </a:stretch>
        </p:blipFill>
        <p:spPr>
          <a:xfrm>
            <a:off x="1007805" y="1234839"/>
            <a:ext cx="9801533" cy="5476017"/>
          </a:xfrm>
          <a:prstGeom prst="rect">
            <a:avLst/>
          </a:prstGeom>
          <a:solidFill>
            <a:srgbClr val="B2FF99"/>
          </a:solidFill>
        </p:spPr>
      </p:pic>
      <p:sp>
        <p:nvSpPr>
          <p:cNvPr id="7" name="Rectangle 6">
            <a:extLst>
              <a:ext uri="{FF2B5EF4-FFF2-40B4-BE49-F238E27FC236}">
                <a16:creationId xmlns:a16="http://schemas.microsoft.com/office/drawing/2014/main" id="{DBF39A73-C4ED-59C0-42B8-2E6B79DD081B}"/>
              </a:ext>
            </a:extLst>
          </p:cNvPr>
          <p:cNvSpPr/>
          <p:nvPr/>
        </p:nvSpPr>
        <p:spPr>
          <a:xfrm>
            <a:off x="3619700" y="5941956"/>
            <a:ext cx="967041" cy="4757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B803D0A-B922-0E4E-A531-AB9BDEA68000}"/>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9" name="TextBox 8">
            <a:extLst>
              <a:ext uri="{FF2B5EF4-FFF2-40B4-BE49-F238E27FC236}">
                <a16:creationId xmlns:a16="http://schemas.microsoft.com/office/drawing/2014/main" id="{4141B643-AF65-5693-DAAE-0C71CB6C867B}"/>
              </a:ext>
            </a:extLst>
          </p:cNvPr>
          <p:cNvSpPr txBox="1"/>
          <p:nvPr/>
        </p:nvSpPr>
        <p:spPr>
          <a:xfrm>
            <a:off x="1382662" y="3928912"/>
            <a:ext cx="903338" cy="461665"/>
          </a:xfrm>
          <a:prstGeom prst="rect">
            <a:avLst/>
          </a:prstGeom>
          <a:solidFill>
            <a:schemeClr val="bg1"/>
          </a:solidFill>
          <a:ln>
            <a:solidFill>
              <a:schemeClr val="tx1"/>
            </a:solidFill>
          </a:ln>
        </p:spPr>
        <p:txBody>
          <a:bodyPr wrap="square" rtlCol="0">
            <a:spAutoFit/>
          </a:bodyPr>
          <a:lstStyle/>
          <a:p>
            <a:r>
              <a:rPr lang="en-US" sz="1200"/>
              <a:t>SYSCOM / PEO</a:t>
            </a:r>
          </a:p>
        </p:txBody>
      </p:sp>
    </p:spTree>
    <p:extLst>
      <p:ext uri="{BB962C8B-B14F-4D97-AF65-F5344CB8AC3E}">
        <p14:creationId xmlns:p14="http://schemas.microsoft.com/office/powerpoint/2010/main" val="44020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CA80-9602-B187-F09B-40C505F1469C}"/>
              </a:ext>
            </a:extLst>
          </p:cNvPr>
          <p:cNvSpPr>
            <a:spLocks noGrp="1"/>
          </p:cNvSpPr>
          <p:nvPr>
            <p:ph type="title"/>
          </p:nvPr>
        </p:nvSpPr>
        <p:spPr/>
        <p:txBody>
          <a:bodyPr/>
          <a:lstStyle/>
          <a:p>
            <a:r>
              <a:rPr lang="en-US"/>
              <a:t>Ambiguous Total Timeline</a:t>
            </a:r>
          </a:p>
        </p:txBody>
      </p:sp>
      <p:sp>
        <p:nvSpPr>
          <p:cNvPr id="3" name="Text Placeholder 2">
            <a:extLst>
              <a:ext uri="{FF2B5EF4-FFF2-40B4-BE49-F238E27FC236}">
                <a16:creationId xmlns:a16="http://schemas.microsoft.com/office/drawing/2014/main" id="{6B004F85-9EE0-DB72-BF8B-009B4305C7E1}"/>
              </a:ext>
            </a:extLst>
          </p:cNvPr>
          <p:cNvSpPr>
            <a:spLocks noGrp="1"/>
          </p:cNvSpPr>
          <p:nvPr>
            <p:ph type="body" idx="1"/>
          </p:nvPr>
        </p:nvSpPr>
        <p:spPr>
          <a:xfrm>
            <a:off x="838200" y="1250541"/>
            <a:ext cx="10515600" cy="1746659"/>
          </a:xfrm>
        </p:spPr>
        <p:txBody>
          <a:bodyPr/>
          <a:lstStyle/>
          <a:p>
            <a:r>
              <a:rPr lang="en-US"/>
              <a:t>Target time to get through the CPIB board 60 days </a:t>
            </a:r>
          </a:p>
          <a:p>
            <a:pPr lvl="1">
              <a:buFont typeface="Courier New"/>
              <a:buChar char="o"/>
            </a:pPr>
            <a:r>
              <a:rPr lang="en-US"/>
              <a:t>Only timeline specifically outlined </a:t>
            </a:r>
          </a:p>
          <a:p>
            <a:r>
              <a:rPr lang="en-US"/>
              <a:t>Target for delivery 730 days</a:t>
            </a:r>
          </a:p>
          <a:p>
            <a:pPr lvl="1">
              <a:buFont typeface="Courier New" panose="02070309020205020404" pitchFamily="49" charset="0"/>
              <a:buChar char="o"/>
            </a:pPr>
            <a:r>
              <a:rPr lang="en-US"/>
              <a:t>Average timeline ~330 days</a:t>
            </a:r>
          </a:p>
          <a:p>
            <a:pPr marL="114300" indent="0">
              <a:buNone/>
            </a:pPr>
            <a:endParaRPr lang="en-US"/>
          </a:p>
        </p:txBody>
      </p:sp>
      <p:graphicFrame>
        <p:nvGraphicFramePr>
          <p:cNvPr id="4" name="Diagram 3">
            <a:extLst>
              <a:ext uri="{FF2B5EF4-FFF2-40B4-BE49-F238E27FC236}">
                <a16:creationId xmlns:a16="http://schemas.microsoft.com/office/drawing/2014/main" id="{5C7406A9-AB63-B864-E04A-0E142D24CE1D}"/>
              </a:ext>
            </a:extLst>
          </p:cNvPr>
          <p:cNvGraphicFramePr/>
          <p:nvPr>
            <p:extLst>
              <p:ext uri="{D42A27DB-BD31-4B8C-83A1-F6EECF244321}">
                <p14:modId xmlns:p14="http://schemas.microsoft.com/office/powerpoint/2010/main" val="1908392877"/>
              </p:ext>
            </p:extLst>
          </p:nvPr>
        </p:nvGraphicFramePr>
        <p:xfrm>
          <a:off x="2065507" y="2495754"/>
          <a:ext cx="8128000" cy="4028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67CC27A-71BE-AD04-C634-FA8F64BE1CEC}"/>
              </a:ext>
            </a:extLst>
          </p:cNvPr>
          <p:cNvSpPr txBox="1"/>
          <p:nvPr/>
        </p:nvSpPr>
        <p:spPr>
          <a:xfrm>
            <a:off x="5209355" y="5681334"/>
            <a:ext cx="1773289" cy="461665"/>
          </a:xfrm>
          <a:prstGeom prst="rect">
            <a:avLst/>
          </a:prstGeom>
          <a:noFill/>
        </p:spPr>
        <p:txBody>
          <a:bodyPr wrap="square" rtlCol="0">
            <a:spAutoFit/>
          </a:bodyPr>
          <a:lstStyle/>
          <a:p>
            <a:r>
              <a:rPr lang="en-US" sz="2400" b="1">
                <a:solidFill>
                  <a:srgbClr val="FF0000"/>
                </a:solidFill>
              </a:rPr>
              <a:t>~730 Days</a:t>
            </a:r>
          </a:p>
        </p:txBody>
      </p:sp>
      <p:sp>
        <p:nvSpPr>
          <p:cNvPr id="7" name="Left Brace 6">
            <a:extLst>
              <a:ext uri="{FF2B5EF4-FFF2-40B4-BE49-F238E27FC236}">
                <a16:creationId xmlns:a16="http://schemas.microsoft.com/office/drawing/2014/main" id="{E1088875-B199-BCB0-025D-5E3103CAEEFD}"/>
              </a:ext>
            </a:extLst>
          </p:cNvPr>
          <p:cNvSpPr/>
          <p:nvPr/>
        </p:nvSpPr>
        <p:spPr>
          <a:xfrm rot="16200000">
            <a:off x="5836061" y="1357394"/>
            <a:ext cx="519879" cy="81280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352E1745-53DD-BEF2-BF93-CE575FE7B88E}"/>
              </a:ext>
            </a:extLst>
          </p:cNvPr>
          <p:cNvSpPr>
            <a:spLocks noGrp="1"/>
          </p:cNvSpPr>
          <p:nvPr>
            <p:ph type="sldNum" idx="12"/>
          </p:nvPr>
        </p:nvSpPr>
        <p:spPr/>
        <p:txBody>
          <a:bodyPr/>
          <a:lstStyle/>
          <a:p>
            <a:fld id="{00000000-1234-1234-1234-123412341234}" type="slidenum">
              <a:rPr lang="en-US" smtClean="0"/>
              <a:pPr/>
              <a:t>17</a:t>
            </a:fld>
            <a:endParaRPr lang="en-US"/>
          </a:p>
        </p:txBody>
      </p:sp>
    </p:spTree>
    <p:extLst>
      <p:ext uri="{BB962C8B-B14F-4D97-AF65-F5344CB8AC3E}">
        <p14:creationId xmlns:p14="http://schemas.microsoft.com/office/powerpoint/2010/main" val="139774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7E1F-7C00-7F3D-D532-A64EDA5E9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F7E03-E357-25E7-D7AB-CC49A37878D7}"/>
              </a:ext>
            </a:extLst>
          </p:cNvPr>
          <p:cNvSpPr>
            <a:spLocks noGrp="1"/>
          </p:cNvSpPr>
          <p:nvPr>
            <p:ph type="title"/>
          </p:nvPr>
        </p:nvSpPr>
        <p:spPr/>
        <p:txBody>
          <a:bodyPr/>
          <a:lstStyle/>
          <a:p>
            <a:r>
              <a:rPr lang="en-US"/>
              <a:t>Timelines in Comparison</a:t>
            </a:r>
          </a:p>
        </p:txBody>
      </p:sp>
      <p:sp>
        <p:nvSpPr>
          <p:cNvPr id="4" name="Slide Number Placeholder 3">
            <a:extLst>
              <a:ext uri="{FF2B5EF4-FFF2-40B4-BE49-F238E27FC236}">
                <a16:creationId xmlns:a16="http://schemas.microsoft.com/office/drawing/2014/main" id="{9BC94849-69EB-D0F6-DB4D-C04A3CBE073A}"/>
              </a:ext>
            </a:extLst>
          </p:cNvPr>
          <p:cNvSpPr>
            <a:spLocks noGrp="1"/>
          </p:cNvSpPr>
          <p:nvPr>
            <p:ph type="sldNum" idx="12"/>
          </p:nvPr>
        </p:nvSpPr>
        <p:spPr/>
        <p:txBody>
          <a:bodyPr/>
          <a:lstStyle/>
          <a:p>
            <a:fld id="{00000000-1234-1234-1234-123412341234}" type="slidenum">
              <a:rPr lang="en-US" smtClean="0"/>
              <a:pPr/>
              <a:t>18</a:t>
            </a:fld>
            <a:endParaRPr lang="en-US"/>
          </a:p>
        </p:txBody>
      </p:sp>
      <p:pic>
        <p:nvPicPr>
          <p:cNvPr id="6" name="Picture 5">
            <a:extLst>
              <a:ext uri="{FF2B5EF4-FFF2-40B4-BE49-F238E27FC236}">
                <a16:creationId xmlns:a16="http://schemas.microsoft.com/office/drawing/2014/main" id="{7ECCAA44-1073-1635-3CF2-37AB1F763A39}"/>
              </a:ext>
            </a:extLst>
          </p:cNvPr>
          <p:cNvPicPr>
            <a:picLocks noChangeAspect="1"/>
          </p:cNvPicPr>
          <p:nvPr/>
        </p:nvPicPr>
        <p:blipFill>
          <a:blip r:embed="rId2"/>
          <a:stretch>
            <a:fillRect/>
          </a:stretch>
        </p:blipFill>
        <p:spPr>
          <a:xfrm>
            <a:off x="120776" y="1682902"/>
            <a:ext cx="6146751" cy="4571983"/>
          </a:xfrm>
          <a:prstGeom prst="rect">
            <a:avLst/>
          </a:prstGeom>
        </p:spPr>
      </p:pic>
      <p:sp>
        <p:nvSpPr>
          <p:cNvPr id="7" name="TextBox 6">
            <a:extLst>
              <a:ext uri="{FF2B5EF4-FFF2-40B4-BE49-F238E27FC236}">
                <a16:creationId xmlns:a16="http://schemas.microsoft.com/office/drawing/2014/main" id="{9660C32E-9BE0-A64F-CB1B-87A85FED191E}"/>
              </a:ext>
            </a:extLst>
          </p:cNvPr>
          <p:cNvSpPr txBox="1"/>
          <p:nvPr/>
        </p:nvSpPr>
        <p:spPr>
          <a:xfrm>
            <a:off x="7229743" y="2383293"/>
            <a:ext cx="458429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4300" algn="ctr"/>
            <a:endParaRPr lang="en-US">
              <a:cs typeface="Arial"/>
            </a:endParaRPr>
          </a:p>
          <a:p>
            <a:pPr marL="114300" algn="ctr"/>
            <a:r>
              <a:rPr lang="en-US" u="sng">
                <a:cs typeface="Arial"/>
              </a:rPr>
              <a:t>Ukraine formalized contracting process (Through Adoption into Service)</a:t>
            </a:r>
            <a:endParaRPr lang="en-US">
              <a:cs typeface="Arial"/>
            </a:endParaRPr>
          </a:p>
          <a:p>
            <a:pPr marL="457200" indent="-342900">
              <a:buFont typeface="Arial,Sans-Serif"/>
              <a:buChar char="•"/>
            </a:pPr>
            <a:r>
              <a:rPr lang="en-US">
                <a:cs typeface="Arial"/>
              </a:rPr>
              <a:t>560 Days maximum</a:t>
            </a:r>
          </a:p>
          <a:p>
            <a:pPr marL="457200" indent="-342900">
              <a:buFont typeface="Arial,Sans-Serif"/>
              <a:buChar char="•"/>
            </a:pPr>
            <a:r>
              <a:rPr lang="en-US">
                <a:cs typeface="Arial"/>
              </a:rPr>
              <a:t>180 Days average </a:t>
            </a:r>
          </a:p>
          <a:p>
            <a:pPr marL="457200" indent="-342900">
              <a:buFont typeface="Arial,Sans-Serif"/>
              <a:buChar char="•"/>
            </a:pPr>
            <a:endParaRPr lang="en-US">
              <a:cs typeface="Arial"/>
            </a:endParaRPr>
          </a:p>
          <a:p>
            <a:pPr marL="114300" algn="ctr"/>
            <a:r>
              <a:rPr lang="en-US" u="sng">
                <a:cs typeface="Arial"/>
              </a:rPr>
              <a:t>Ukraine open market acquisitions process</a:t>
            </a:r>
            <a:endParaRPr lang="en-US">
              <a:cs typeface="Arial"/>
            </a:endParaRPr>
          </a:p>
          <a:p>
            <a:pPr marL="457200" indent="-342900">
              <a:buFont typeface="Arial,Sans-Serif"/>
              <a:buChar char="•"/>
            </a:pPr>
            <a:r>
              <a:rPr lang="en-US">
                <a:cs typeface="Arial"/>
              </a:rPr>
              <a:t>Varies, but can have COTS solutions to the warfighter within just a few weeks</a:t>
            </a:r>
          </a:p>
          <a:p>
            <a:pPr marL="114300"/>
            <a:endParaRPr lang="en-US" sz="2000">
              <a:cs typeface="Arial"/>
            </a:endParaRPr>
          </a:p>
          <a:p>
            <a:pPr marL="571500" lvl="1"/>
            <a:endParaRPr lang="en-US" sz="2000"/>
          </a:p>
          <a:p>
            <a:pPr algn="ctr"/>
            <a:endParaRPr lang="en-US">
              <a:cs typeface="Arial"/>
            </a:endParaRPr>
          </a:p>
        </p:txBody>
      </p:sp>
    </p:spTree>
    <p:extLst>
      <p:ext uri="{BB962C8B-B14F-4D97-AF65-F5344CB8AC3E}">
        <p14:creationId xmlns:p14="http://schemas.microsoft.com/office/powerpoint/2010/main" val="278397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D5F2-D394-6EE3-FE61-3BB0D555D275}"/>
              </a:ext>
            </a:extLst>
          </p:cNvPr>
          <p:cNvSpPr>
            <a:spLocks noGrp="1"/>
          </p:cNvSpPr>
          <p:nvPr>
            <p:ph type="title"/>
          </p:nvPr>
        </p:nvSpPr>
        <p:spPr/>
        <p:txBody>
          <a:bodyPr/>
          <a:lstStyle/>
          <a:p>
            <a:r>
              <a:rPr lang="en-US"/>
              <a:t>Application 1: Innovation </a:t>
            </a:r>
          </a:p>
        </p:txBody>
      </p:sp>
      <p:sp>
        <p:nvSpPr>
          <p:cNvPr id="4" name="Slide Number Placeholder 3">
            <a:extLst>
              <a:ext uri="{FF2B5EF4-FFF2-40B4-BE49-F238E27FC236}">
                <a16:creationId xmlns:a16="http://schemas.microsoft.com/office/drawing/2014/main" id="{C349762F-50FD-0306-E044-0FA7139A3378}"/>
              </a:ext>
            </a:extLst>
          </p:cNvPr>
          <p:cNvSpPr>
            <a:spLocks noGrp="1"/>
          </p:cNvSpPr>
          <p:nvPr>
            <p:ph type="sldNum" idx="12"/>
          </p:nvPr>
        </p:nvSpPr>
        <p:spPr/>
        <p:txBody>
          <a:bodyPr/>
          <a:lstStyle/>
          <a:p>
            <a:fld id="{00000000-1234-1234-1234-123412341234}" type="slidenum">
              <a:rPr lang="en-US" smtClean="0"/>
              <a:pPr/>
              <a:t>19</a:t>
            </a:fld>
            <a:endParaRPr lang="en-US"/>
          </a:p>
        </p:txBody>
      </p:sp>
      <p:pic>
        <p:nvPicPr>
          <p:cNvPr id="2050" name="Picture 2" descr="Brave1 - Wikipedia">
            <a:extLst>
              <a:ext uri="{FF2B5EF4-FFF2-40B4-BE49-F238E27FC236}">
                <a16:creationId xmlns:a16="http://schemas.microsoft.com/office/drawing/2014/main" id="{067717F4-AEC3-0E20-88C8-7E4EF03B6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574" y="1283229"/>
            <a:ext cx="3652850" cy="12040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rave1: A Year of Uniting Ukrainian Tech Powerhouse for Defense – sUAS News">
            <a:extLst>
              <a:ext uri="{FF2B5EF4-FFF2-40B4-BE49-F238E27FC236}">
                <a16:creationId xmlns:a16="http://schemas.microsoft.com/office/drawing/2014/main" id="{91645502-B86C-B5F9-1ABC-53E91D6B0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8" y="3972909"/>
            <a:ext cx="2653573" cy="27485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rave1 to Host Defense Tech Innovations Forum 2025: Revolutionizing Warfare  · TechUkraine">
            <a:extLst>
              <a:ext uri="{FF2B5EF4-FFF2-40B4-BE49-F238E27FC236}">
                <a16:creationId xmlns:a16="http://schemas.microsoft.com/office/drawing/2014/main" id="{4A6206EB-57B7-5BF9-9DF2-A0BC2B25D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162" y="4359695"/>
            <a:ext cx="3797674" cy="2430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kraine's Brave1 Market offers defense tech solutions | BRAVE1 posted on  the topic | LinkedIn">
            <a:extLst>
              <a:ext uri="{FF2B5EF4-FFF2-40B4-BE49-F238E27FC236}">
                <a16:creationId xmlns:a16="http://schemas.microsoft.com/office/drawing/2014/main" id="{18C1FD3C-45A9-21B0-98DC-621F12C970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8558" y="3972909"/>
            <a:ext cx="2653574" cy="274856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DE3A914F-B8C1-A5EF-68DA-86105DDDFAE0}"/>
              </a:ext>
            </a:extLst>
          </p:cNvPr>
          <p:cNvCxnSpPr>
            <a:stCxn id="2054" idx="0"/>
            <a:endCxn id="2050" idx="1"/>
          </p:cNvCxnSpPr>
          <p:nvPr/>
        </p:nvCxnSpPr>
        <p:spPr>
          <a:xfrm flipV="1">
            <a:off x="1522135" y="1885236"/>
            <a:ext cx="2747439" cy="2087673"/>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94958476-E7D5-67ED-5513-7B3C0086B832}"/>
              </a:ext>
            </a:extLst>
          </p:cNvPr>
          <p:cNvCxnSpPr>
            <a:cxnSpLocks/>
            <a:stCxn id="2054" idx="3"/>
            <a:endCxn id="2056" idx="1"/>
          </p:cNvCxnSpPr>
          <p:nvPr/>
        </p:nvCxnSpPr>
        <p:spPr>
          <a:xfrm>
            <a:off x="2848921" y="5347193"/>
            <a:ext cx="1348241" cy="227578"/>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9DEE21E8-3613-DE76-5F03-5199FD6EEB60}"/>
              </a:ext>
            </a:extLst>
          </p:cNvPr>
          <p:cNvCxnSpPr>
            <a:cxnSpLocks/>
            <a:stCxn id="2056" idx="3"/>
            <a:endCxn id="2058" idx="1"/>
          </p:cNvCxnSpPr>
          <p:nvPr/>
        </p:nvCxnSpPr>
        <p:spPr>
          <a:xfrm flipV="1">
            <a:off x="7994836" y="5347193"/>
            <a:ext cx="1203722" cy="227578"/>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3A36CA75-7587-3215-5A27-1E7CF6875590}"/>
              </a:ext>
            </a:extLst>
          </p:cNvPr>
          <p:cNvCxnSpPr>
            <a:cxnSpLocks/>
            <a:stCxn id="2050" idx="3"/>
            <a:endCxn id="2058" idx="0"/>
          </p:cNvCxnSpPr>
          <p:nvPr/>
        </p:nvCxnSpPr>
        <p:spPr>
          <a:xfrm>
            <a:off x="7922424" y="1885236"/>
            <a:ext cx="2602921" cy="2087673"/>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45" name="TextBox 44">
            <a:extLst>
              <a:ext uri="{FF2B5EF4-FFF2-40B4-BE49-F238E27FC236}">
                <a16:creationId xmlns:a16="http://schemas.microsoft.com/office/drawing/2014/main" id="{AAB9408B-A370-0A14-FAEA-7884A1BF43F2}"/>
              </a:ext>
            </a:extLst>
          </p:cNvPr>
          <p:cNvSpPr txBox="1"/>
          <p:nvPr/>
        </p:nvSpPr>
        <p:spPr>
          <a:xfrm>
            <a:off x="3707522" y="3059241"/>
            <a:ext cx="4776955" cy="830997"/>
          </a:xfrm>
          <a:prstGeom prst="rect">
            <a:avLst/>
          </a:prstGeom>
          <a:noFill/>
        </p:spPr>
        <p:txBody>
          <a:bodyPr wrap="square" rtlCol="0">
            <a:spAutoFit/>
          </a:bodyPr>
          <a:lstStyle/>
          <a:p>
            <a:pPr algn="ctr"/>
            <a:r>
              <a:rPr lang="en-US" sz="1600" b="1"/>
              <a:t>Rapid push for new technology to the front line</a:t>
            </a:r>
          </a:p>
          <a:p>
            <a:pPr algn="ctr"/>
            <a:r>
              <a:rPr lang="en-US" sz="1600" b="1"/>
              <a:t>Real-time battlefield testing </a:t>
            </a:r>
          </a:p>
          <a:p>
            <a:pPr algn="ctr"/>
            <a:r>
              <a:rPr lang="en-US" sz="1600" b="1"/>
              <a:t>Bottom-up refinement </a:t>
            </a:r>
          </a:p>
        </p:txBody>
      </p:sp>
    </p:spTree>
    <p:extLst>
      <p:ext uri="{BB962C8B-B14F-4D97-AF65-F5344CB8AC3E}">
        <p14:creationId xmlns:p14="http://schemas.microsoft.com/office/powerpoint/2010/main" val="170691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4">
          <a:extLst>
            <a:ext uri="{FF2B5EF4-FFF2-40B4-BE49-F238E27FC236}">
              <a16:creationId xmlns:a16="http://schemas.microsoft.com/office/drawing/2014/main" id="{D1D1984C-1CFA-7B84-D5D7-7665801973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66110A-BCD4-7879-3D2F-AA610401D2DD}"/>
              </a:ext>
            </a:extLst>
          </p:cNvPr>
          <p:cNvSpPr>
            <a:spLocks noGrp="1"/>
          </p:cNvSpPr>
          <p:nvPr>
            <p:ph type="title"/>
          </p:nvPr>
        </p:nvSpPr>
        <p:spPr/>
        <p:txBody>
          <a:bodyPr/>
          <a:lstStyle/>
          <a:p>
            <a:r>
              <a:rPr lang="en-US"/>
              <a:t>Agenda</a:t>
            </a:r>
          </a:p>
        </p:txBody>
      </p:sp>
      <p:sp>
        <p:nvSpPr>
          <p:cNvPr id="5" name="Text Placeholder 4">
            <a:extLst>
              <a:ext uri="{FF2B5EF4-FFF2-40B4-BE49-F238E27FC236}">
                <a16:creationId xmlns:a16="http://schemas.microsoft.com/office/drawing/2014/main" id="{12D4F902-142B-50B8-E04E-D2DE668BE5BC}"/>
              </a:ext>
            </a:extLst>
          </p:cNvPr>
          <p:cNvSpPr>
            <a:spLocks noGrp="1"/>
          </p:cNvSpPr>
          <p:nvPr>
            <p:ph type="body" idx="1"/>
          </p:nvPr>
        </p:nvSpPr>
        <p:spPr>
          <a:xfrm>
            <a:off x="426612" y="1442357"/>
            <a:ext cx="7552823" cy="4918371"/>
          </a:xfrm>
        </p:spPr>
        <p:txBody>
          <a:bodyPr/>
          <a:lstStyle/>
          <a:p>
            <a:r>
              <a:rPr lang="en-US">
                <a:solidFill>
                  <a:schemeClr val="tx1"/>
                </a:solidFill>
              </a:rPr>
              <a:t>Problem Framing</a:t>
            </a:r>
          </a:p>
          <a:p>
            <a:pPr lvl="1"/>
            <a:r>
              <a:rPr lang="en-US">
                <a:solidFill>
                  <a:schemeClr val="tx1"/>
                </a:solidFill>
              </a:rPr>
              <a:t>Assignment Context</a:t>
            </a:r>
          </a:p>
          <a:p>
            <a:pPr lvl="1"/>
            <a:r>
              <a:rPr lang="en-US">
                <a:solidFill>
                  <a:schemeClr val="tx1"/>
                </a:solidFill>
              </a:rPr>
              <a:t>Cumbersome Nature of Acquisitions</a:t>
            </a:r>
          </a:p>
          <a:p>
            <a:pPr lvl="1"/>
            <a:r>
              <a:rPr lang="en-US">
                <a:solidFill>
                  <a:schemeClr val="tx1"/>
                </a:solidFill>
              </a:rPr>
              <a:t>Ukraine Case Study</a:t>
            </a:r>
          </a:p>
          <a:p>
            <a:r>
              <a:rPr lang="en-US">
                <a:solidFill>
                  <a:schemeClr val="tx1"/>
                </a:solidFill>
              </a:rPr>
              <a:t>Proposed Solutions</a:t>
            </a:r>
            <a:endParaRPr lang="en-US">
              <a:solidFill>
                <a:srgbClr val="000000"/>
              </a:solidFill>
            </a:endParaRPr>
          </a:p>
          <a:p>
            <a:pPr lvl="1"/>
            <a:r>
              <a:rPr lang="en-US">
                <a:solidFill>
                  <a:schemeClr val="tx1"/>
                </a:solidFill>
              </a:rPr>
              <a:t>COA 1: COTS* Unit Budget</a:t>
            </a:r>
          </a:p>
          <a:p>
            <a:pPr lvl="1"/>
            <a:r>
              <a:rPr lang="en-US">
                <a:solidFill>
                  <a:schemeClr val="tx1"/>
                </a:solidFill>
              </a:rPr>
              <a:t>COA 2: COTS Integration Cell</a:t>
            </a:r>
            <a:endParaRPr lang="en-US">
              <a:solidFill>
                <a:srgbClr val="000000"/>
              </a:solidFill>
            </a:endParaRPr>
          </a:p>
          <a:p>
            <a:r>
              <a:rPr lang="en-US">
                <a:solidFill>
                  <a:schemeClr val="tx1"/>
                </a:solidFill>
              </a:rPr>
              <a:t>Timeline comparison</a:t>
            </a:r>
          </a:p>
          <a:p>
            <a:r>
              <a:rPr lang="en-US">
                <a:solidFill>
                  <a:schemeClr val="tx1"/>
                </a:solidFill>
              </a:rPr>
              <a:t>Risk Management</a:t>
            </a:r>
          </a:p>
          <a:p>
            <a:pPr marL="114300" indent="0">
              <a:buNone/>
            </a:pPr>
            <a:endParaRPr lang="en-US">
              <a:solidFill>
                <a:srgbClr val="FF0000"/>
              </a:solidFill>
            </a:endParaRPr>
          </a:p>
          <a:p>
            <a:pPr lvl="1">
              <a:buFont typeface="Courier New"/>
              <a:buChar char="o"/>
            </a:pPr>
            <a:endParaRPr lang="en-US">
              <a:solidFill>
                <a:srgbClr val="FF0000"/>
              </a:solidFill>
            </a:endParaRPr>
          </a:p>
          <a:p>
            <a:pPr lvl="1">
              <a:buFont typeface="Courier New"/>
              <a:buChar char="o"/>
            </a:pPr>
            <a:endParaRPr lang="en-US">
              <a:solidFill>
                <a:srgbClr val="FF0000"/>
              </a:solidFill>
            </a:endParaRPr>
          </a:p>
          <a:p>
            <a:pPr lvl="1">
              <a:buFont typeface="Courier New"/>
              <a:buChar char="o"/>
            </a:pPr>
            <a:endParaRPr lang="en-US">
              <a:solidFill>
                <a:srgbClr val="FF0000"/>
              </a:solidFill>
            </a:endParaRPr>
          </a:p>
          <a:p>
            <a:pPr lvl="1">
              <a:buFont typeface="Courier New"/>
              <a:buChar char="o"/>
            </a:pPr>
            <a:endParaRPr lang="en-US">
              <a:solidFill>
                <a:srgbClr val="FF0000"/>
              </a:solidFill>
            </a:endParaRPr>
          </a:p>
          <a:p>
            <a:pPr lvl="1">
              <a:buFont typeface="Courier New"/>
              <a:buChar char="o"/>
            </a:pPr>
            <a:endParaRPr lang="en-US">
              <a:solidFill>
                <a:srgbClr val="FF0000"/>
              </a:solidFill>
            </a:endParaRPr>
          </a:p>
        </p:txBody>
      </p:sp>
      <p:sp>
        <p:nvSpPr>
          <p:cNvPr id="2" name="Slide Number Placeholder 1">
            <a:extLst>
              <a:ext uri="{FF2B5EF4-FFF2-40B4-BE49-F238E27FC236}">
                <a16:creationId xmlns:a16="http://schemas.microsoft.com/office/drawing/2014/main" id="{3FB9359D-59EB-FD91-72AD-F0E4338DE694}"/>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6" name="TextBox 5">
            <a:extLst>
              <a:ext uri="{FF2B5EF4-FFF2-40B4-BE49-F238E27FC236}">
                <a16:creationId xmlns:a16="http://schemas.microsoft.com/office/drawing/2014/main" id="{DC66E37D-6B3C-E731-07EF-2CE2C4AAAE10}"/>
              </a:ext>
            </a:extLst>
          </p:cNvPr>
          <p:cNvSpPr txBox="1"/>
          <p:nvPr/>
        </p:nvSpPr>
        <p:spPr>
          <a:xfrm>
            <a:off x="117720" y="6590672"/>
            <a:ext cx="4085303" cy="261610"/>
          </a:xfrm>
          <a:prstGeom prst="rect">
            <a:avLst/>
          </a:prstGeom>
          <a:noFill/>
        </p:spPr>
        <p:txBody>
          <a:bodyPr wrap="square" rtlCol="0">
            <a:spAutoFit/>
          </a:bodyPr>
          <a:lstStyle/>
          <a:p>
            <a:r>
              <a:rPr lang="en-US" sz="1100"/>
              <a:t>*COTS: Commercial Off The Shelf</a:t>
            </a:r>
          </a:p>
        </p:txBody>
      </p:sp>
    </p:spTree>
    <p:extLst>
      <p:ext uri="{BB962C8B-B14F-4D97-AF65-F5344CB8AC3E}">
        <p14:creationId xmlns:p14="http://schemas.microsoft.com/office/powerpoint/2010/main" val="63398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73221-3C21-987B-446F-2CD1959F2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5C1AC-7CCA-1C8B-5220-6D7327D64E0B}"/>
              </a:ext>
            </a:extLst>
          </p:cNvPr>
          <p:cNvSpPr>
            <a:spLocks noGrp="1"/>
          </p:cNvSpPr>
          <p:nvPr>
            <p:ph type="title"/>
          </p:nvPr>
        </p:nvSpPr>
        <p:spPr/>
        <p:txBody>
          <a:bodyPr/>
          <a:lstStyle/>
          <a:p>
            <a:r>
              <a:rPr lang="en-US"/>
              <a:t>Application 2: Industry Base</a:t>
            </a:r>
          </a:p>
        </p:txBody>
      </p:sp>
      <p:sp>
        <p:nvSpPr>
          <p:cNvPr id="4" name="Slide Number Placeholder 3">
            <a:extLst>
              <a:ext uri="{FF2B5EF4-FFF2-40B4-BE49-F238E27FC236}">
                <a16:creationId xmlns:a16="http://schemas.microsoft.com/office/drawing/2014/main" id="{7FE0B9AB-942A-128F-3E61-59AC35A6380D}"/>
              </a:ext>
            </a:extLst>
          </p:cNvPr>
          <p:cNvSpPr>
            <a:spLocks noGrp="1"/>
          </p:cNvSpPr>
          <p:nvPr>
            <p:ph type="sldNum" idx="12"/>
          </p:nvPr>
        </p:nvSpPr>
        <p:spPr/>
        <p:txBody>
          <a:bodyPr/>
          <a:lstStyle/>
          <a:p>
            <a:fld id="{00000000-1234-1234-1234-123412341234}" type="slidenum">
              <a:rPr lang="en-US" smtClean="0"/>
              <a:pPr/>
              <a:t>20</a:t>
            </a:fld>
            <a:endParaRPr lang="en-US"/>
          </a:p>
        </p:txBody>
      </p:sp>
      <p:pic>
        <p:nvPicPr>
          <p:cNvPr id="1026" name="Picture 2">
            <a:extLst>
              <a:ext uri="{FF2B5EF4-FFF2-40B4-BE49-F238E27FC236}">
                <a16:creationId xmlns:a16="http://schemas.microsoft.com/office/drawing/2014/main" id="{363C265E-E11B-7389-47DE-9885667B3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55" y="1525868"/>
            <a:ext cx="3210176" cy="22238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7616DD1-1FD5-E973-914E-730C59D54AC7}"/>
              </a:ext>
            </a:extLst>
          </p:cNvPr>
          <p:cNvSpPr txBox="1"/>
          <p:nvPr/>
        </p:nvSpPr>
        <p:spPr>
          <a:xfrm>
            <a:off x="8240271" y="3270519"/>
            <a:ext cx="4114800"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a:t>Focus on testing / integration vs </a:t>
            </a:r>
            <a:r>
              <a:rPr lang="en-US" sz="1600" b="1" strike="sngStrike">
                <a:solidFill>
                  <a:srgbClr val="FF0000"/>
                </a:solidFill>
              </a:rPr>
              <a:t>research / design</a:t>
            </a:r>
          </a:p>
          <a:p>
            <a:pPr marL="285750" indent="-285750">
              <a:buFont typeface="Arial" panose="020B0604020202020204" pitchFamily="34" charset="0"/>
              <a:buChar char="•"/>
            </a:pPr>
            <a:r>
              <a:rPr lang="en-US" sz="1600" b="1"/>
              <a:t>Large growth of Ukrainian defense sector </a:t>
            </a:r>
          </a:p>
          <a:p>
            <a:pPr marL="285750" indent="-285750">
              <a:buFont typeface="Arial" panose="020B0604020202020204" pitchFamily="34" charset="0"/>
              <a:buChar char="•"/>
            </a:pPr>
            <a:r>
              <a:rPr lang="en-US" sz="1600" b="1"/>
              <a:t>Enables rapid response / flexibility </a:t>
            </a:r>
          </a:p>
        </p:txBody>
      </p:sp>
      <p:pic>
        <p:nvPicPr>
          <p:cNvPr id="1028" name="Picture 4" descr="Ukrainian Institute of the Future -">
            <a:extLst>
              <a:ext uri="{FF2B5EF4-FFF2-40B4-BE49-F238E27FC236}">
                <a16:creationId xmlns:a16="http://schemas.microsoft.com/office/drawing/2014/main" id="{6C36775C-F659-72EB-0AB5-28C1C5E0E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98" y="3932239"/>
            <a:ext cx="4634089" cy="2606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8C460D6-C35C-A040-4814-EAF7A68D974B}"/>
              </a:ext>
            </a:extLst>
          </p:cNvPr>
          <p:cNvPicPr>
            <a:picLocks noChangeAspect="1"/>
          </p:cNvPicPr>
          <p:nvPr/>
        </p:nvPicPr>
        <p:blipFill>
          <a:blip r:embed="rId5"/>
          <a:stretch>
            <a:fillRect/>
          </a:stretch>
        </p:blipFill>
        <p:spPr>
          <a:xfrm>
            <a:off x="4929290" y="1965376"/>
            <a:ext cx="3146978" cy="3933723"/>
          </a:xfrm>
          <a:prstGeom prst="rect">
            <a:avLst/>
          </a:prstGeom>
        </p:spPr>
      </p:pic>
    </p:spTree>
    <p:extLst>
      <p:ext uri="{BB962C8B-B14F-4D97-AF65-F5344CB8AC3E}">
        <p14:creationId xmlns:p14="http://schemas.microsoft.com/office/powerpoint/2010/main" val="184253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81A5-1017-191A-1443-9D9F11E9D37D}"/>
              </a:ext>
            </a:extLst>
          </p:cNvPr>
          <p:cNvSpPr>
            <a:spLocks noGrp="1"/>
          </p:cNvSpPr>
          <p:nvPr>
            <p:ph type="title"/>
          </p:nvPr>
        </p:nvSpPr>
        <p:spPr/>
        <p:txBody>
          <a:bodyPr/>
          <a:lstStyle/>
          <a:p>
            <a:r>
              <a:rPr lang="en-US"/>
              <a:t>Aging Process</a:t>
            </a:r>
          </a:p>
        </p:txBody>
      </p:sp>
      <p:pic>
        <p:nvPicPr>
          <p:cNvPr id="1030" name="Picture 6">
            <a:extLst>
              <a:ext uri="{FF2B5EF4-FFF2-40B4-BE49-F238E27FC236}">
                <a16:creationId xmlns:a16="http://schemas.microsoft.com/office/drawing/2014/main" id="{192FF8B5-1844-BFE6-183E-153DA3E59E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5276" r="4864" b="5975"/>
          <a:stretch>
            <a:fillRect/>
          </a:stretch>
        </p:blipFill>
        <p:spPr bwMode="auto">
          <a:xfrm>
            <a:off x="105004" y="2019298"/>
            <a:ext cx="5319948" cy="41247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CFED884-7302-0B2C-0E9F-2CBE27BD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31" y="2019300"/>
            <a:ext cx="5349535" cy="41247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57AFE81-C189-E182-AEBE-81B58B5439DC}"/>
              </a:ext>
            </a:extLst>
          </p:cNvPr>
          <p:cNvSpPr>
            <a:spLocks noGrp="1"/>
          </p:cNvSpPr>
          <p:nvPr>
            <p:ph type="sldNum" idx="12"/>
          </p:nvPr>
        </p:nvSpPr>
        <p:spPr/>
        <p:txBody>
          <a:bodyPr/>
          <a:lstStyle/>
          <a:p>
            <a:fld id="{00000000-1234-1234-1234-123412341234}" type="slidenum">
              <a:rPr lang="en-US" smtClean="0"/>
              <a:pPr/>
              <a:t>21</a:t>
            </a:fld>
            <a:endParaRPr lang="en-US"/>
          </a:p>
        </p:txBody>
      </p:sp>
      <p:sp>
        <p:nvSpPr>
          <p:cNvPr id="7" name="Arrow: Right 6">
            <a:extLst>
              <a:ext uri="{FF2B5EF4-FFF2-40B4-BE49-F238E27FC236}">
                <a16:creationId xmlns:a16="http://schemas.microsoft.com/office/drawing/2014/main" id="{9A2548B6-20A1-1B1D-6729-7533782A6D70}"/>
              </a:ext>
            </a:extLst>
          </p:cNvPr>
          <p:cNvSpPr/>
          <p:nvPr/>
        </p:nvSpPr>
        <p:spPr>
          <a:xfrm>
            <a:off x="5454539" y="3742502"/>
            <a:ext cx="1271692" cy="4737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330 Days</a:t>
            </a:r>
          </a:p>
        </p:txBody>
      </p:sp>
    </p:spTree>
    <p:extLst>
      <p:ext uri="{BB962C8B-B14F-4D97-AF65-F5344CB8AC3E}">
        <p14:creationId xmlns:p14="http://schemas.microsoft.com/office/powerpoint/2010/main" val="111551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95C5-7ECC-EC4C-0F0A-AE12541D2A0C}"/>
              </a:ext>
            </a:extLst>
          </p:cNvPr>
          <p:cNvSpPr>
            <a:spLocks noGrp="1"/>
          </p:cNvSpPr>
          <p:nvPr>
            <p:ph type="title"/>
          </p:nvPr>
        </p:nvSpPr>
        <p:spPr/>
        <p:txBody>
          <a:bodyPr/>
          <a:lstStyle/>
          <a:p>
            <a:r>
              <a:rPr lang="en-US"/>
              <a:t>Why Does This Matter?</a:t>
            </a:r>
          </a:p>
        </p:txBody>
      </p:sp>
      <p:pic>
        <p:nvPicPr>
          <p:cNvPr id="4" name="Picture 3" descr="A map of ukraine and ukraine&#10;&#10;AI-generated content may be incorrect.">
            <a:extLst>
              <a:ext uri="{FF2B5EF4-FFF2-40B4-BE49-F238E27FC236}">
                <a16:creationId xmlns:a16="http://schemas.microsoft.com/office/drawing/2014/main" id="{8D54EDC7-DD6A-0092-46EC-636515FFE2B8}"/>
              </a:ext>
            </a:extLst>
          </p:cNvPr>
          <p:cNvPicPr>
            <a:picLocks noChangeAspect="1"/>
          </p:cNvPicPr>
          <p:nvPr/>
        </p:nvPicPr>
        <p:blipFill>
          <a:blip r:embed="rId2"/>
          <a:srcRect t="62" r="16015" b="-310"/>
          <a:stretch>
            <a:fillRect/>
          </a:stretch>
        </p:blipFill>
        <p:spPr>
          <a:xfrm>
            <a:off x="156817" y="1994988"/>
            <a:ext cx="4986180" cy="4463786"/>
          </a:xfrm>
          <a:prstGeom prst="rect">
            <a:avLst/>
          </a:prstGeom>
        </p:spPr>
      </p:pic>
      <p:pic>
        <p:nvPicPr>
          <p:cNvPr id="5" name="Picture 4" descr="A map with red and blue countries/regions&#10;&#10;AI-generated content may be incorrect.">
            <a:extLst>
              <a:ext uri="{FF2B5EF4-FFF2-40B4-BE49-F238E27FC236}">
                <a16:creationId xmlns:a16="http://schemas.microsoft.com/office/drawing/2014/main" id="{B362D18F-C12D-692B-ECB6-42280EC50258}"/>
              </a:ext>
            </a:extLst>
          </p:cNvPr>
          <p:cNvPicPr>
            <a:picLocks noChangeAspect="1"/>
          </p:cNvPicPr>
          <p:nvPr/>
        </p:nvPicPr>
        <p:blipFill>
          <a:blip r:embed="rId3"/>
          <a:srcRect r="15227" b="247"/>
          <a:stretch>
            <a:fillRect/>
          </a:stretch>
        </p:blipFill>
        <p:spPr>
          <a:xfrm>
            <a:off x="6915288" y="1995625"/>
            <a:ext cx="5014451" cy="4457022"/>
          </a:xfrm>
          <a:prstGeom prst="rect">
            <a:avLst/>
          </a:prstGeom>
        </p:spPr>
      </p:pic>
      <p:sp>
        <p:nvSpPr>
          <p:cNvPr id="7" name="Arrow: Right 6">
            <a:extLst>
              <a:ext uri="{FF2B5EF4-FFF2-40B4-BE49-F238E27FC236}">
                <a16:creationId xmlns:a16="http://schemas.microsoft.com/office/drawing/2014/main" id="{445D3FB3-D1AD-7DCC-CD4B-72A4CF8CB1FD}"/>
              </a:ext>
            </a:extLst>
          </p:cNvPr>
          <p:cNvSpPr/>
          <p:nvPr/>
        </p:nvSpPr>
        <p:spPr>
          <a:xfrm>
            <a:off x="5454539" y="3742502"/>
            <a:ext cx="1271692" cy="4737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330 Days</a:t>
            </a:r>
          </a:p>
        </p:txBody>
      </p:sp>
      <p:sp>
        <p:nvSpPr>
          <p:cNvPr id="8" name="TextBox 7">
            <a:extLst>
              <a:ext uri="{FF2B5EF4-FFF2-40B4-BE49-F238E27FC236}">
                <a16:creationId xmlns:a16="http://schemas.microsoft.com/office/drawing/2014/main" id="{8B063D28-7E72-46E3-E375-56D7601A19A8}"/>
              </a:ext>
            </a:extLst>
          </p:cNvPr>
          <p:cNvSpPr txBox="1"/>
          <p:nvPr/>
        </p:nvSpPr>
        <p:spPr>
          <a:xfrm>
            <a:off x="945967" y="1482742"/>
            <a:ext cx="27530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24 February 2022</a:t>
            </a:r>
          </a:p>
        </p:txBody>
      </p:sp>
      <p:sp>
        <p:nvSpPr>
          <p:cNvPr id="9" name="TextBox 8">
            <a:extLst>
              <a:ext uri="{FF2B5EF4-FFF2-40B4-BE49-F238E27FC236}">
                <a16:creationId xmlns:a16="http://schemas.microsoft.com/office/drawing/2014/main" id="{97A6A3A6-B4BE-B909-32E8-71DAF0886880}"/>
              </a:ext>
            </a:extLst>
          </p:cNvPr>
          <p:cNvSpPr txBox="1"/>
          <p:nvPr/>
        </p:nvSpPr>
        <p:spPr>
          <a:xfrm>
            <a:off x="8046923" y="1482742"/>
            <a:ext cx="27530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20 January 2023</a:t>
            </a:r>
          </a:p>
        </p:txBody>
      </p:sp>
      <p:sp>
        <p:nvSpPr>
          <p:cNvPr id="3" name="Slide Number Placeholder 2">
            <a:extLst>
              <a:ext uri="{FF2B5EF4-FFF2-40B4-BE49-F238E27FC236}">
                <a16:creationId xmlns:a16="http://schemas.microsoft.com/office/drawing/2014/main" id="{2C96946F-3FEC-4D93-44D1-620063AE1FAF}"/>
              </a:ext>
            </a:extLst>
          </p:cNvPr>
          <p:cNvSpPr>
            <a:spLocks noGrp="1"/>
          </p:cNvSpPr>
          <p:nvPr>
            <p:ph type="sldNum" idx="12"/>
          </p:nvPr>
        </p:nvSpPr>
        <p:spPr>
          <a:xfrm>
            <a:off x="8143669" y="6356352"/>
            <a:ext cx="2743200" cy="365125"/>
          </a:xfrm>
        </p:spPr>
        <p:txBody>
          <a:bodyPr/>
          <a:lstStyle/>
          <a:p>
            <a:fld id="{00000000-1234-1234-1234-123412341234}" type="slidenum">
              <a:rPr lang="en-US" smtClean="0"/>
              <a:pPr/>
              <a:t>22</a:t>
            </a:fld>
            <a:endParaRPr lang="en-US"/>
          </a:p>
        </p:txBody>
      </p:sp>
      <p:sp>
        <p:nvSpPr>
          <p:cNvPr id="10" name="TextBox 9">
            <a:extLst>
              <a:ext uri="{FF2B5EF4-FFF2-40B4-BE49-F238E27FC236}">
                <a16:creationId xmlns:a16="http://schemas.microsoft.com/office/drawing/2014/main" id="{B2266347-C4F6-35CA-3494-99B8A6C6FA99}"/>
              </a:ext>
            </a:extLst>
          </p:cNvPr>
          <p:cNvSpPr txBox="1"/>
          <p:nvPr/>
        </p:nvSpPr>
        <p:spPr>
          <a:xfrm>
            <a:off x="503566" y="6453963"/>
            <a:ext cx="3750690" cy="369332"/>
          </a:xfrm>
          <a:prstGeom prst="rect">
            <a:avLst/>
          </a:prstGeom>
          <a:solidFill>
            <a:schemeClr val="bg2"/>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Arial"/>
              </a:rPr>
              <a:t>        2014 Russian occupation</a:t>
            </a:r>
          </a:p>
        </p:txBody>
      </p:sp>
      <p:grpSp>
        <p:nvGrpSpPr>
          <p:cNvPr id="17" name="Group 16">
            <a:extLst>
              <a:ext uri="{FF2B5EF4-FFF2-40B4-BE49-F238E27FC236}">
                <a16:creationId xmlns:a16="http://schemas.microsoft.com/office/drawing/2014/main" id="{D660823B-E49F-1270-1C2D-3E8E10F89E43}"/>
              </a:ext>
            </a:extLst>
          </p:cNvPr>
          <p:cNvGrpSpPr/>
          <p:nvPr/>
        </p:nvGrpSpPr>
        <p:grpSpPr>
          <a:xfrm>
            <a:off x="608481" y="6497592"/>
            <a:ext cx="407239" cy="317500"/>
            <a:chOff x="6337898" y="1412393"/>
            <a:chExt cx="407239" cy="317500"/>
          </a:xfrm>
        </p:grpSpPr>
        <p:sp>
          <p:nvSpPr>
            <p:cNvPr id="13" name="Rectangle 12">
              <a:extLst>
                <a:ext uri="{FF2B5EF4-FFF2-40B4-BE49-F238E27FC236}">
                  <a16:creationId xmlns:a16="http://schemas.microsoft.com/office/drawing/2014/main" id="{5E781E76-01DB-FB00-78D3-267896E48D73}"/>
                </a:ext>
              </a:extLst>
            </p:cNvPr>
            <p:cNvSpPr/>
            <p:nvPr/>
          </p:nvSpPr>
          <p:spPr>
            <a:xfrm>
              <a:off x="6337898" y="1413031"/>
              <a:ext cx="407239" cy="3051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3A915DF-9FBE-0F1A-2CDA-BB7C5D5669C2}"/>
                </a:ext>
              </a:extLst>
            </p:cNvPr>
            <p:cNvCxnSpPr/>
            <p:nvPr/>
          </p:nvCxnSpPr>
          <p:spPr>
            <a:xfrm flipV="1">
              <a:off x="6572250" y="1581726"/>
              <a:ext cx="158750" cy="137584"/>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E5C14F6-B5C7-1C49-F88F-F72AB4DBFE33}"/>
                </a:ext>
              </a:extLst>
            </p:cNvPr>
            <p:cNvCxnSpPr>
              <a:cxnSpLocks/>
            </p:cNvCxnSpPr>
            <p:nvPr/>
          </p:nvCxnSpPr>
          <p:spPr>
            <a:xfrm flipV="1">
              <a:off x="6339416" y="1422975"/>
              <a:ext cx="158750" cy="137584"/>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643313-006A-45AB-2FCF-F1609EC0C028}"/>
                </a:ext>
              </a:extLst>
            </p:cNvPr>
            <p:cNvCxnSpPr>
              <a:cxnSpLocks/>
            </p:cNvCxnSpPr>
            <p:nvPr/>
          </p:nvCxnSpPr>
          <p:spPr>
            <a:xfrm flipV="1">
              <a:off x="6339416" y="1412393"/>
              <a:ext cx="391583" cy="317500"/>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2794C42-155F-EBD2-2443-40CD77F4EEF7}"/>
              </a:ext>
            </a:extLst>
          </p:cNvPr>
          <p:cNvGrpSpPr/>
          <p:nvPr/>
        </p:nvGrpSpPr>
        <p:grpSpPr>
          <a:xfrm>
            <a:off x="7268707" y="6481671"/>
            <a:ext cx="4456362" cy="369332"/>
            <a:chOff x="6918220" y="6453962"/>
            <a:chExt cx="4456362" cy="369332"/>
          </a:xfrm>
        </p:grpSpPr>
        <p:sp>
          <p:nvSpPr>
            <p:cNvPr id="19" name="TextBox 18">
              <a:extLst>
                <a:ext uri="{FF2B5EF4-FFF2-40B4-BE49-F238E27FC236}">
                  <a16:creationId xmlns:a16="http://schemas.microsoft.com/office/drawing/2014/main" id="{CC2E46C9-4831-69AC-BC72-E9E00DA5CB72}"/>
                </a:ext>
              </a:extLst>
            </p:cNvPr>
            <p:cNvSpPr txBox="1"/>
            <p:nvPr/>
          </p:nvSpPr>
          <p:spPr>
            <a:xfrm>
              <a:off x="6918220" y="6453962"/>
              <a:ext cx="4456362" cy="369332"/>
            </a:xfrm>
            <a:prstGeom prst="rect">
              <a:avLst/>
            </a:prstGeom>
            <a:solidFill>
              <a:schemeClr val="bg2"/>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        </a:t>
              </a:r>
              <a:r>
                <a:rPr lang="en-US">
                  <a:solidFill>
                    <a:schemeClr val="bg1"/>
                  </a:solidFill>
                  <a:cs typeface="Arial"/>
                </a:rPr>
                <a:t>Russian</a:t>
              </a:r>
              <a:r>
                <a:rPr lang="en-US">
                  <a:cs typeface="Arial"/>
                </a:rPr>
                <a:t>           </a:t>
              </a:r>
              <a:r>
                <a:rPr lang="en-US">
                  <a:solidFill>
                    <a:schemeClr val="bg1"/>
                  </a:solidFill>
                  <a:cs typeface="Arial"/>
                </a:rPr>
                <a:t>Ukraine (Recaptured)</a:t>
              </a:r>
            </a:p>
          </p:txBody>
        </p:sp>
        <p:sp>
          <p:nvSpPr>
            <p:cNvPr id="11" name="Rectangle 10">
              <a:extLst>
                <a:ext uri="{FF2B5EF4-FFF2-40B4-BE49-F238E27FC236}">
                  <a16:creationId xmlns:a16="http://schemas.microsoft.com/office/drawing/2014/main" id="{D04904AF-27ED-F929-88FA-53C2E9F7EA21}"/>
                </a:ext>
              </a:extLst>
            </p:cNvPr>
            <p:cNvSpPr/>
            <p:nvPr/>
          </p:nvSpPr>
          <p:spPr>
            <a:xfrm>
              <a:off x="8601156" y="6487978"/>
              <a:ext cx="407239" cy="30516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A6D84D-2DF3-5FC7-0319-37DA1A107E3C}"/>
                </a:ext>
              </a:extLst>
            </p:cNvPr>
            <p:cNvSpPr/>
            <p:nvPr/>
          </p:nvSpPr>
          <p:spPr>
            <a:xfrm>
              <a:off x="7077155" y="6497912"/>
              <a:ext cx="407239" cy="30516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91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g144bd16fe59_0_1"/>
          <p:cNvSpPr txBox="1"/>
          <p:nvPr/>
        </p:nvSpPr>
        <p:spPr>
          <a:xfrm>
            <a:off x="144710" y="373280"/>
            <a:ext cx="11902580" cy="823559"/>
          </a:xfrm>
          <a:prstGeom prst="rect">
            <a:avLst/>
          </a:prstGeom>
          <a:noFill/>
          <a:ln>
            <a:noFill/>
          </a:ln>
        </p:spPr>
        <p:txBody>
          <a:bodyPr spcFirstLastPara="1" wrap="square" lIns="91425" tIns="45700" rIns="91425" bIns="45700" anchor="t" anchorCtr="0">
            <a:noAutofit/>
          </a:bodyPr>
          <a:lstStyle/>
          <a:p>
            <a:pPr algn="ctr">
              <a:buSzPts val="4400"/>
            </a:pPr>
            <a:r>
              <a:rPr lang="en-US" sz="4400">
                <a:solidFill>
                  <a:schemeClr val="dk1"/>
                </a:solidFill>
                <a:cs typeface="Arial"/>
              </a:rPr>
              <a:t>Proposed Solutions</a:t>
            </a:r>
          </a:p>
        </p:txBody>
      </p:sp>
      <p:sp>
        <p:nvSpPr>
          <p:cNvPr id="2" name="Slide Number Placeholder 1">
            <a:extLst>
              <a:ext uri="{FF2B5EF4-FFF2-40B4-BE49-F238E27FC236}">
                <a16:creationId xmlns:a16="http://schemas.microsoft.com/office/drawing/2014/main" id="{90A09F2A-04AC-3BA0-19A9-73EAE391DB26}"/>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3" name="TextBox 2">
            <a:extLst>
              <a:ext uri="{FF2B5EF4-FFF2-40B4-BE49-F238E27FC236}">
                <a16:creationId xmlns:a16="http://schemas.microsoft.com/office/drawing/2014/main" id="{D8D0B96C-8448-7398-58E1-3A166FFAA913}"/>
              </a:ext>
            </a:extLst>
          </p:cNvPr>
          <p:cNvSpPr txBox="1"/>
          <p:nvPr/>
        </p:nvSpPr>
        <p:spPr>
          <a:xfrm>
            <a:off x="700391" y="5369668"/>
            <a:ext cx="11177081" cy="1200329"/>
          </a:xfrm>
          <a:prstGeom prst="rect">
            <a:avLst/>
          </a:prstGeom>
          <a:solidFill>
            <a:srgbClr val="FFFF00"/>
          </a:solidFill>
        </p:spPr>
        <p:txBody>
          <a:bodyPr wrap="square" rtlCol="0">
            <a:spAutoFit/>
          </a:bodyPr>
          <a:lstStyle/>
          <a:p>
            <a:pPr algn="ctr"/>
            <a:r>
              <a:rPr lang="en-US" b="1"/>
              <a:t>Note: These proposed solutions are NOT designed to replace the </a:t>
            </a:r>
            <a:r>
              <a:rPr lang="en-US" b="1" err="1"/>
              <a:t>UUNS</a:t>
            </a:r>
            <a:r>
              <a:rPr lang="en-US" b="1"/>
              <a:t> process; rather, they operate concurrently with existing processes to enable rapid procurement of COTS equipment. These solutions are designed to bridge the gap between identifying a need and the </a:t>
            </a:r>
            <a:r>
              <a:rPr lang="en-US" b="1" err="1"/>
              <a:t>UUNS</a:t>
            </a:r>
            <a:r>
              <a:rPr lang="en-US" b="1"/>
              <a:t> solution delivery timeline.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1B22-FD02-7922-EB52-599C01D9CFF7}"/>
              </a:ext>
            </a:extLst>
          </p:cNvPr>
          <p:cNvSpPr>
            <a:spLocks noGrp="1"/>
          </p:cNvSpPr>
          <p:nvPr>
            <p:ph type="title"/>
          </p:nvPr>
        </p:nvSpPr>
        <p:spPr/>
        <p:txBody>
          <a:bodyPr/>
          <a:lstStyle/>
          <a:p>
            <a:r>
              <a:rPr lang="en-US"/>
              <a:t>COA 1: COTS Unit Budget</a:t>
            </a:r>
          </a:p>
        </p:txBody>
      </p:sp>
      <p:sp>
        <p:nvSpPr>
          <p:cNvPr id="3" name="Text Placeholder 2">
            <a:extLst>
              <a:ext uri="{FF2B5EF4-FFF2-40B4-BE49-F238E27FC236}">
                <a16:creationId xmlns:a16="http://schemas.microsoft.com/office/drawing/2014/main" id="{D02045DA-4F95-4317-2FF6-68861CAC02F5}"/>
              </a:ext>
            </a:extLst>
          </p:cNvPr>
          <p:cNvSpPr>
            <a:spLocks noGrp="1"/>
          </p:cNvSpPr>
          <p:nvPr>
            <p:ph type="body" idx="1"/>
          </p:nvPr>
        </p:nvSpPr>
        <p:spPr>
          <a:xfrm>
            <a:off x="7626892" y="1852650"/>
            <a:ext cx="4296091" cy="4799764"/>
          </a:xfrm>
        </p:spPr>
        <p:txBody>
          <a:bodyPr/>
          <a:lstStyle/>
          <a:p>
            <a:pPr marL="114300" indent="0" algn="ctr">
              <a:buNone/>
            </a:pPr>
            <a:r>
              <a:rPr lang="en-US" sz="2400" u="sng"/>
              <a:t>Short-Term Solution</a:t>
            </a:r>
          </a:p>
          <a:p>
            <a:r>
              <a:rPr lang="en-US" sz="2400"/>
              <a:t>COTS-specific funding at MSC level</a:t>
            </a:r>
          </a:p>
          <a:p>
            <a:r>
              <a:rPr lang="en-US" sz="2400"/>
              <a:t>Approval matches existing fund management </a:t>
            </a:r>
          </a:p>
          <a:p>
            <a:r>
              <a:rPr lang="en-US" sz="2400"/>
              <a:t>Decentralized procurement </a:t>
            </a:r>
          </a:p>
          <a:p>
            <a:r>
              <a:rPr lang="en-US" sz="2400"/>
              <a:t>Tailored toward mission sets</a:t>
            </a:r>
          </a:p>
          <a:p>
            <a:pPr marL="114300" indent="0">
              <a:buNone/>
            </a:pPr>
            <a:endParaRPr lang="en-US" sz="2400"/>
          </a:p>
        </p:txBody>
      </p:sp>
      <p:sp>
        <p:nvSpPr>
          <p:cNvPr id="4" name="Slide Number Placeholder 3">
            <a:extLst>
              <a:ext uri="{FF2B5EF4-FFF2-40B4-BE49-F238E27FC236}">
                <a16:creationId xmlns:a16="http://schemas.microsoft.com/office/drawing/2014/main" id="{96EF55A5-AB5E-ECB3-E207-B83E607730AB}"/>
              </a:ext>
            </a:extLst>
          </p:cNvPr>
          <p:cNvSpPr>
            <a:spLocks noGrp="1"/>
          </p:cNvSpPr>
          <p:nvPr>
            <p:ph type="sldNum" idx="12"/>
          </p:nvPr>
        </p:nvSpPr>
        <p:spPr/>
        <p:txBody>
          <a:bodyPr/>
          <a:lstStyle/>
          <a:p>
            <a:fld id="{00000000-1234-1234-1234-123412341234}" type="slidenum">
              <a:rPr lang="en-US" smtClean="0"/>
              <a:pPr/>
              <a:t>24</a:t>
            </a:fld>
            <a:endParaRPr lang="en-US"/>
          </a:p>
        </p:txBody>
      </p:sp>
      <p:grpSp>
        <p:nvGrpSpPr>
          <p:cNvPr id="12" name="Group 11">
            <a:extLst>
              <a:ext uri="{FF2B5EF4-FFF2-40B4-BE49-F238E27FC236}">
                <a16:creationId xmlns:a16="http://schemas.microsoft.com/office/drawing/2014/main" id="{A622E726-CE08-0EC3-8760-3357B3A4500A}"/>
              </a:ext>
            </a:extLst>
          </p:cNvPr>
          <p:cNvGrpSpPr/>
          <p:nvPr/>
        </p:nvGrpSpPr>
        <p:grpSpPr>
          <a:xfrm>
            <a:off x="293730" y="1801928"/>
            <a:ext cx="7058540" cy="4801565"/>
            <a:chOff x="293730" y="1554458"/>
            <a:chExt cx="8572500" cy="5679263"/>
          </a:xfrm>
        </p:grpSpPr>
        <p:pic>
          <p:nvPicPr>
            <p:cNvPr id="1028" name="Picture 4">
              <a:extLst>
                <a:ext uri="{FF2B5EF4-FFF2-40B4-BE49-F238E27FC236}">
                  <a16:creationId xmlns:a16="http://schemas.microsoft.com/office/drawing/2014/main" id="{375CEC7C-0D2B-3047-A8B2-FFE218AEE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20"/>
            <a:stretch>
              <a:fillRect/>
            </a:stretch>
          </p:blipFill>
          <p:spPr bwMode="auto">
            <a:xfrm>
              <a:off x="293730" y="1556588"/>
              <a:ext cx="8572500" cy="56771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1063955-68EA-096D-D7AC-184F86F53D1C}"/>
                </a:ext>
              </a:extLst>
            </p:cNvPr>
            <p:cNvGrpSpPr/>
            <p:nvPr/>
          </p:nvGrpSpPr>
          <p:grpSpPr>
            <a:xfrm>
              <a:off x="492262" y="1554458"/>
              <a:ext cx="8064326" cy="5281793"/>
              <a:chOff x="2494057" y="3155818"/>
              <a:chExt cx="8064326" cy="5281793"/>
            </a:xfrm>
          </p:grpSpPr>
          <p:sp>
            <p:nvSpPr>
              <p:cNvPr id="5" name="Rectangle 4">
                <a:extLst>
                  <a:ext uri="{FF2B5EF4-FFF2-40B4-BE49-F238E27FC236}">
                    <a16:creationId xmlns:a16="http://schemas.microsoft.com/office/drawing/2014/main" id="{199EA99A-731C-A400-0D66-E1C8367036F3}"/>
                  </a:ext>
                </a:extLst>
              </p:cNvPr>
              <p:cNvSpPr/>
              <p:nvPr/>
            </p:nvSpPr>
            <p:spPr>
              <a:xfrm>
                <a:off x="4248266" y="3155818"/>
                <a:ext cx="1285104" cy="730905"/>
              </a:xfrm>
              <a:prstGeom prst="rect">
                <a:avLst/>
              </a:prstGeom>
              <a:solidFill>
                <a:schemeClr val="bg1">
                  <a:lumMod val="8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a:solidFill>
                      <a:schemeClr val="tx1"/>
                    </a:solidFill>
                  </a:rPr>
                  <a:t>Personnel</a:t>
                </a:r>
                <a:endParaRPr lang="en-US" b="1">
                  <a:solidFill>
                    <a:schemeClr val="tx1"/>
                  </a:solidFill>
                </a:endParaRPr>
              </a:p>
            </p:txBody>
          </p:sp>
          <p:sp>
            <p:nvSpPr>
              <p:cNvPr id="6" name="Rectangle 5">
                <a:extLst>
                  <a:ext uri="{FF2B5EF4-FFF2-40B4-BE49-F238E27FC236}">
                    <a16:creationId xmlns:a16="http://schemas.microsoft.com/office/drawing/2014/main" id="{D9A3654A-50AD-C894-4C11-4D936E3E8045}"/>
                  </a:ext>
                </a:extLst>
              </p:cNvPr>
              <p:cNvSpPr/>
              <p:nvPr/>
            </p:nvSpPr>
            <p:spPr>
              <a:xfrm>
                <a:off x="2494057" y="4933850"/>
                <a:ext cx="1378869" cy="968886"/>
              </a:xfrm>
              <a:prstGeom prst="rect">
                <a:avLst/>
              </a:prstGeom>
              <a:solidFill>
                <a:schemeClr val="bg1">
                  <a:lumMod val="8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a:solidFill>
                      <a:schemeClr val="tx1"/>
                    </a:solidFill>
                  </a:rPr>
                  <a:t>Operations</a:t>
                </a:r>
                <a:endParaRPr lang="en-US" b="1">
                  <a:solidFill>
                    <a:schemeClr val="tx1"/>
                  </a:solidFill>
                </a:endParaRPr>
              </a:p>
            </p:txBody>
          </p:sp>
          <p:sp>
            <p:nvSpPr>
              <p:cNvPr id="7" name="Rectangle 6">
                <a:extLst>
                  <a:ext uri="{FF2B5EF4-FFF2-40B4-BE49-F238E27FC236}">
                    <a16:creationId xmlns:a16="http://schemas.microsoft.com/office/drawing/2014/main" id="{501D1924-D404-E56E-3402-0EEAEA5EC258}"/>
                  </a:ext>
                </a:extLst>
              </p:cNvPr>
              <p:cNvSpPr/>
              <p:nvPr/>
            </p:nvSpPr>
            <p:spPr>
              <a:xfrm>
                <a:off x="6429759" y="7681525"/>
                <a:ext cx="1525673" cy="756086"/>
              </a:xfrm>
              <a:prstGeom prst="rect">
                <a:avLst/>
              </a:prstGeom>
              <a:solidFill>
                <a:schemeClr val="bg1">
                  <a:lumMod val="8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a:solidFill>
                      <a:schemeClr val="tx1"/>
                    </a:solidFill>
                  </a:rPr>
                  <a:t>Maintenance</a:t>
                </a:r>
                <a:endParaRPr lang="en-US" b="1">
                  <a:solidFill>
                    <a:schemeClr val="tx1"/>
                  </a:solidFill>
                </a:endParaRPr>
              </a:p>
            </p:txBody>
          </p:sp>
          <p:sp>
            <p:nvSpPr>
              <p:cNvPr id="9" name="Rectangle 8">
                <a:extLst>
                  <a:ext uri="{FF2B5EF4-FFF2-40B4-BE49-F238E27FC236}">
                    <a16:creationId xmlns:a16="http://schemas.microsoft.com/office/drawing/2014/main" id="{CD5EAAEE-5D20-B01D-6E58-C2C9E0782301}"/>
                  </a:ext>
                </a:extLst>
              </p:cNvPr>
              <p:cNvSpPr/>
              <p:nvPr/>
            </p:nvSpPr>
            <p:spPr>
              <a:xfrm>
                <a:off x="7486110" y="3215812"/>
                <a:ext cx="1285104" cy="809768"/>
              </a:xfrm>
              <a:prstGeom prst="rect">
                <a:avLst/>
              </a:prstGeom>
              <a:solidFill>
                <a:schemeClr val="bg1">
                  <a:lumMod val="8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a:solidFill>
                      <a:schemeClr val="tx1"/>
                    </a:solidFill>
                  </a:rPr>
                  <a:t>Supply Contracts</a:t>
                </a:r>
              </a:p>
            </p:txBody>
          </p:sp>
          <p:sp>
            <p:nvSpPr>
              <p:cNvPr id="10" name="Rectangle 9">
                <a:extLst>
                  <a:ext uri="{FF2B5EF4-FFF2-40B4-BE49-F238E27FC236}">
                    <a16:creationId xmlns:a16="http://schemas.microsoft.com/office/drawing/2014/main" id="{5371B077-3713-E4C3-F335-46E1A1AF4DBD}"/>
                  </a:ext>
                </a:extLst>
              </p:cNvPr>
              <p:cNvSpPr/>
              <p:nvPr/>
            </p:nvSpPr>
            <p:spPr>
              <a:xfrm>
                <a:off x="9425679" y="4415728"/>
                <a:ext cx="1132704" cy="771343"/>
              </a:xfrm>
              <a:prstGeom prst="rect">
                <a:avLst/>
              </a:prstGeom>
              <a:solidFill>
                <a:schemeClr val="accent2"/>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400" b="1">
                    <a:solidFill>
                      <a:schemeClr val="tx1"/>
                    </a:solidFill>
                  </a:rPr>
                  <a:t>COTS</a:t>
                </a:r>
                <a:r>
                  <a:rPr lang="en-US" b="1">
                    <a:solidFill>
                      <a:schemeClr val="tx1"/>
                    </a:solidFill>
                  </a:rPr>
                  <a:t> </a:t>
                </a:r>
                <a:r>
                  <a:rPr lang="en-US" sz="1400" b="1">
                    <a:solidFill>
                      <a:schemeClr val="tx1"/>
                    </a:solidFill>
                  </a:rPr>
                  <a:t>Funding</a:t>
                </a:r>
                <a:endParaRPr lang="en-US" b="1">
                  <a:solidFill>
                    <a:schemeClr val="tx1"/>
                  </a:solidFill>
                </a:endParaRPr>
              </a:p>
            </p:txBody>
          </p:sp>
        </p:grpSp>
      </p:grpSp>
      <p:sp>
        <p:nvSpPr>
          <p:cNvPr id="13" name="TextBox 12">
            <a:extLst>
              <a:ext uri="{FF2B5EF4-FFF2-40B4-BE49-F238E27FC236}">
                <a16:creationId xmlns:a16="http://schemas.microsoft.com/office/drawing/2014/main" id="{49A8EB15-C5A0-2B91-B377-5B9999873BA0}"/>
              </a:ext>
            </a:extLst>
          </p:cNvPr>
          <p:cNvSpPr txBox="1"/>
          <p:nvPr/>
        </p:nvSpPr>
        <p:spPr>
          <a:xfrm>
            <a:off x="1722351" y="1229787"/>
            <a:ext cx="4201297" cy="523220"/>
          </a:xfrm>
          <a:prstGeom prst="rect">
            <a:avLst/>
          </a:prstGeom>
          <a:noFill/>
        </p:spPr>
        <p:txBody>
          <a:bodyPr wrap="square" rtlCol="0">
            <a:spAutoFit/>
          </a:bodyPr>
          <a:lstStyle/>
          <a:p>
            <a:pPr marL="114300" indent="0" algn="ctr">
              <a:buNone/>
            </a:pPr>
            <a:r>
              <a:rPr lang="en-US" sz="2800"/>
              <a:t>MSC Budget</a:t>
            </a:r>
          </a:p>
        </p:txBody>
      </p:sp>
      <p:cxnSp>
        <p:nvCxnSpPr>
          <p:cNvPr id="16" name="Straight Arrow Connector 15">
            <a:extLst>
              <a:ext uri="{FF2B5EF4-FFF2-40B4-BE49-F238E27FC236}">
                <a16:creationId xmlns:a16="http://schemas.microsoft.com/office/drawing/2014/main" id="{5C4EC242-3E35-2EC9-CE1A-F9DAE6D66E6D}"/>
              </a:ext>
            </a:extLst>
          </p:cNvPr>
          <p:cNvCxnSpPr>
            <a:cxnSpLocks/>
          </p:cNvCxnSpPr>
          <p:nvPr/>
        </p:nvCxnSpPr>
        <p:spPr>
          <a:xfrm flipV="1">
            <a:off x="7097313" y="2335427"/>
            <a:ext cx="1058146" cy="6521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56540F-E8C0-5BFC-1033-0E117FA95B6E}"/>
              </a:ext>
            </a:extLst>
          </p:cNvPr>
          <p:cNvCxnSpPr/>
          <p:nvPr/>
        </p:nvCxnSpPr>
        <p:spPr>
          <a:xfrm flipV="1">
            <a:off x="5387546" y="3416643"/>
            <a:ext cx="708454" cy="2533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804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34349-42F0-C084-8F0C-8CB9F9A16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DDB0F-A888-B758-71CA-B344CD5FFA16}"/>
              </a:ext>
            </a:extLst>
          </p:cNvPr>
          <p:cNvSpPr>
            <a:spLocks noGrp="1"/>
          </p:cNvSpPr>
          <p:nvPr>
            <p:ph type="title"/>
          </p:nvPr>
        </p:nvSpPr>
        <p:spPr/>
        <p:txBody>
          <a:bodyPr/>
          <a:lstStyle/>
          <a:p>
            <a:r>
              <a:rPr lang="en-US"/>
              <a:t>Proposed COA: COTS Integration Cell</a:t>
            </a:r>
          </a:p>
        </p:txBody>
      </p:sp>
      <p:sp>
        <p:nvSpPr>
          <p:cNvPr id="4" name="Slide Number Placeholder 3">
            <a:extLst>
              <a:ext uri="{FF2B5EF4-FFF2-40B4-BE49-F238E27FC236}">
                <a16:creationId xmlns:a16="http://schemas.microsoft.com/office/drawing/2014/main" id="{50B4851E-4804-08EB-4F21-48511BF80DA6}"/>
              </a:ext>
            </a:extLst>
          </p:cNvPr>
          <p:cNvSpPr>
            <a:spLocks noGrp="1"/>
          </p:cNvSpPr>
          <p:nvPr>
            <p:ph type="sldNum" idx="12"/>
          </p:nvPr>
        </p:nvSpPr>
        <p:spPr/>
        <p:txBody>
          <a:bodyPr/>
          <a:lstStyle/>
          <a:p>
            <a:fld id="{00000000-1234-1234-1234-123412341234}" type="slidenum">
              <a:rPr lang="en-US" smtClean="0"/>
              <a:pPr/>
              <a:t>25</a:t>
            </a:fld>
            <a:endParaRPr lang="en-US"/>
          </a:p>
        </p:txBody>
      </p:sp>
      <p:pic>
        <p:nvPicPr>
          <p:cNvPr id="2050" name="Picture 2">
            <a:extLst>
              <a:ext uri="{FF2B5EF4-FFF2-40B4-BE49-F238E27FC236}">
                <a16:creationId xmlns:a16="http://schemas.microsoft.com/office/drawing/2014/main" id="{2DBD48F3-3906-1FB8-A36E-0433143F5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27" y="2009942"/>
            <a:ext cx="7037989" cy="4377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51D415-8BFF-467D-25B7-DD398160A13F}"/>
              </a:ext>
            </a:extLst>
          </p:cNvPr>
          <p:cNvSpPr txBox="1"/>
          <p:nvPr/>
        </p:nvSpPr>
        <p:spPr>
          <a:xfrm>
            <a:off x="1026691" y="1393082"/>
            <a:ext cx="6191231" cy="492443"/>
          </a:xfrm>
          <a:prstGeom prst="rect">
            <a:avLst/>
          </a:prstGeom>
          <a:noFill/>
        </p:spPr>
        <p:txBody>
          <a:bodyPr wrap="square" rtlCol="0">
            <a:spAutoFit/>
          </a:bodyPr>
          <a:lstStyle/>
          <a:p>
            <a:pPr marL="114300" indent="0" algn="ctr">
              <a:buNone/>
            </a:pPr>
            <a:r>
              <a:rPr lang="en-US" sz="2600"/>
              <a:t>Example with oversight cell at </a:t>
            </a:r>
            <a:r>
              <a:rPr lang="en-US" sz="2600" err="1"/>
              <a:t>MCWL</a:t>
            </a:r>
            <a:endParaRPr lang="en-US" sz="2600"/>
          </a:p>
        </p:txBody>
      </p:sp>
      <p:sp>
        <p:nvSpPr>
          <p:cNvPr id="7" name="Rounded Rectangle 6">
            <a:extLst>
              <a:ext uri="{FF2B5EF4-FFF2-40B4-BE49-F238E27FC236}">
                <a16:creationId xmlns:a16="http://schemas.microsoft.com/office/drawing/2014/main" id="{35C6D4DC-531D-2241-8109-6B2DFA4F684F}"/>
              </a:ext>
            </a:extLst>
          </p:cNvPr>
          <p:cNvSpPr/>
          <p:nvPr/>
        </p:nvSpPr>
        <p:spPr>
          <a:xfrm>
            <a:off x="6358646" y="5022833"/>
            <a:ext cx="1104836" cy="685981"/>
          </a:xfrm>
          <a:prstGeom prst="round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COTS Integration Cell</a:t>
            </a:r>
          </a:p>
        </p:txBody>
      </p:sp>
      <p:cxnSp>
        <p:nvCxnSpPr>
          <p:cNvPr id="9" name="Straight Connector 8">
            <a:extLst>
              <a:ext uri="{FF2B5EF4-FFF2-40B4-BE49-F238E27FC236}">
                <a16:creationId xmlns:a16="http://schemas.microsoft.com/office/drawing/2014/main" id="{AD85CC82-0A93-F47C-0A61-A0DBB7868535}"/>
              </a:ext>
            </a:extLst>
          </p:cNvPr>
          <p:cNvCxnSpPr/>
          <p:nvPr/>
        </p:nvCxnSpPr>
        <p:spPr>
          <a:xfrm>
            <a:off x="6858000" y="4707917"/>
            <a:ext cx="0" cy="265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E1133930-0C59-387F-594A-6BC089888B26}"/>
              </a:ext>
            </a:extLst>
          </p:cNvPr>
          <p:cNvSpPr/>
          <p:nvPr/>
        </p:nvSpPr>
        <p:spPr>
          <a:xfrm>
            <a:off x="7724183" y="5022833"/>
            <a:ext cx="1104836" cy="685981"/>
          </a:xfrm>
          <a:prstGeom prst="round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FMF Cells</a:t>
            </a:r>
          </a:p>
        </p:txBody>
      </p:sp>
      <p:cxnSp>
        <p:nvCxnSpPr>
          <p:cNvPr id="14" name="Straight Arrow Connector 13">
            <a:extLst>
              <a:ext uri="{FF2B5EF4-FFF2-40B4-BE49-F238E27FC236}">
                <a16:creationId xmlns:a16="http://schemas.microsoft.com/office/drawing/2014/main" id="{1FAFD3C1-EFEA-883E-00C2-2E7B29C9E69F}"/>
              </a:ext>
            </a:extLst>
          </p:cNvPr>
          <p:cNvCxnSpPr>
            <a:stCxn id="7" idx="3"/>
            <a:endCxn id="46" idx="1"/>
          </p:cNvCxnSpPr>
          <p:nvPr/>
        </p:nvCxnSpPr>
        <p:spPr>
          <a:xfrm>
            <a:off x="7463482" y="5365824"/>
            <a:ext cx="260701" cy="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ounded Rectangle 45">
            <a:extLst>
              <a:ext uri="{FF2B5EF4-FFF2-40B4-BE49-F238E27FC236}">
                <a16:creationId xmlns:a16="http://schemas.microsoft.com/office/drawing/2014/main" id="{C91F4573-B501-8803-4ECB-BE7DA370DE49}"/>
              </a:ext>
            </a:extLst>
          </p:cNvPr>
          <p:cNvSpPr/>
          <p:nvPr/>
        </p:nvSpPr>
        <p:spPr>
          <a:xfrm>
            <a:off x="7724183" y="3082627"/>
            <a:ext cx="1104836" cy="685981"/>
          </a:xfrm>
          <a:prstGeom prst="round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MSCs</a:t>
            </a:r>
          </a:p>
        </p:txBody>
      </p:sp>
      <p:cxnSp>
        <p:nvCxnSpPr>
          <p:cNvPr id="28" name="Straight Connector 27">
            <a:extLst>
              <a:ext uri="{FF2B5EF4-FFF2-40B4-BE49-F238E27FC236}">
                <a16:creationId xmlns:a16="http://schemas.microsoft.com/office/drawing/2014/main" id="{AAEF2B69-F595-622F-16DE-5F36BE5E4C15}"/>
              </a:ext>
            </a:extLst>
          </p:cNvPr>
          <p:cNvCxnSpPr>
            <a:stCxn id="25" idx="2"/>
            <a:endCxn id="46" idx="0"/>
          </p:cNvCxnSpPr>
          <p:nvPr/>
        </p:nvCxnSpPr>
        <p:spPr>
          <a:xfrm>
            <a:off x="8276601" y="3768608"/>
            <a:ext cx="0" cy="1254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71DE5B68-B783-F431-CEEB-356C88D6F7E4}"/>
              </a:ext>
            </a:extLst>
          </p:cNvPr>
          <p:cNvSpPr>
            <a:spLocks noGrp="1"/>
          </p:cNvSpPr>
          <p:nvPr>
            <p:ph type="body" idx="1"/>
          </p:nvPr>
        </p:nvSpPr>
        <p:spPr>
          <a:xfrm>
            <a:off x="9089719" y="1885525"/>
            <a:ext cx="3102281" cy="3939542"/>
          </a:xfrm>
        </p:spPr>
        <p:txBody>
          <a:bodyPr/>
          <a:lstStyle/>
          <a:p>
            <a:pPr marL="114300" indent="0" algn="ctr">
              <a:buNone/>
            </a:pPr>
            <a:r>
              <a:rPr lang="en-US" sz="1800" u="sng"/>
              <a:t>Long-Term Solution</a:t>
            </a:r>
          </a:p>
          <a:p>
            <a:r>
              <a:rPr lang="en-US" sz="1800"/>
              <a:t>COTS cells integrated at MSCs</a:t>
            </a:r>
          </a:p>
          <a:p>
            <a:r>
              <a:rPr lang="en-US" sz="1800"/>
              <a:t>Alleviate end user burden</a:t>
            </a:r>
          </a:p>
          <a:p>
            <a:r>
              <a:rPr lang="en-US" sz="1800"/>
              <a:t>Staffed by SMEs (</a:t>
            </a:r>
            <a:r>
              <a:rPr lang="en-US" sz="1800" err="1"/>
              <a:t>Acq</a:t>
            </a:r>
            <a:r>
              <a:rPr lang="en-US" sz="1800"/>
              <a:t> Officer </a:t>
            </a:r>
            <a:r>
              <a:rPr lang="en-US" sz="1800" err="1"/>
              <a:t>OIC</a:t>
            </a:r>
            <a:r>
              <a:rPr lang="en-US" sz="1800"/>
              <a:t>, various </a:t>
            </a:r>
            <a:r>
              <a:rPr lang="en-US" sz="1800" err="1"/>
              <a:t>Occfield</a:t>
            </a:r>
            <a:r>
              <a:rPr lang="en-US" sz="1800"/>
              <a:t> SMEs)</a:t>
            </a:r>
          </a:p>
          <a:p>
            <a:r>
              <a:rPr lang="en-US" sz="1800"/>
              <a:t>Direct reporting to central cell</a:t>
            </a:r>
          </a:p>
          <a:p>
            <a:r>
              <a:rPr lang="en-US" sz="1800"/>
              <a:t>Alleviate current timeline gap</a:t>
            </a:r>
          </a:p>
        </p:txBody>
      </p:sp>
      <p:sp>
        <p:nvSpPr>
          <p:cNvPr id="8" name="TextBox 7">
            <a:extLst>
              <a:ext uri="{FF2B5EF4-FFF2-40B4-BE49-F238E27FC236}">
                <a16:creationId xmlns:a16="http://schemas.microsoft.com/office/drawing/2014/main" id="{6A5C829B-F207-36E3-92AA-059CA7420E12}"/>
              </a:ext>
            </a:extLst>
          </p:cNvPr>
          <p:cNvSpPr txBox="1"/>
          <p:nvPr/>
        </p:nvSpPr>
        <p:spPr>
          <a:xfrm>
            <a:off x="223736" y="6206247"/>
            <a:ext cx="7037989" cy="461665"/>
          </a:xfrm>
          <a:prstGeom prst="rect">
            <a:avLst/>
          </a:prstGeom>
          <a:noFill/>
        </p:spPr>
        <p:txBody>
          <a:bodyPr wrap="square" rtlCol="0">
            <a:spAutoFit/>
          </a:bodyPr>
          <a:lstStyle/>
          <a:p>
            <a:r>
              <a:rPr lang="en-US" sz="1200">
                <a:solidFill>
                  <a:srgbClr val="FF0000"/>
                </a:solidFill>
              </a:rPr>
              <a:t>*Disclaimer: This structure may no longer be accurate at the time of the brief, and it is used strictly as a visualization tool</a:t>
            </a:r>
          </a:p>
        </p:txBody>
      </p:sp>
    </p:spTree>
    <p:extLst>
      <p:ext uri="{BB962C8B-B14F-4D97-AF65-F5344CB8AC3E}">
        <p14:creationId xmlns:p14="http://schemas.microsoft.com/office/powerpoint/2010/main" val="209632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3201C93D-064D-930C-FC09-3C8C5F58B6CE}"/>
              </a:ext>
            </a:extLst>
          </p:cNvPr>
          <p:cNvCxnSpPr>
            <a:cxnSpLocks/>
          </p:cNvCxnSpPr>
          <p:nvPr/>
        </p:nvCxnSpPr>
        <p:spPr>
          <a:xfrm>
            <a:off x="6150985" y="2736449"/>
            <a:ext cx="8143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16E786-E046-1A79-6758-9474331768A0}"/>
              </a:ext>
            </a:extLst>
          </p:cNvPr>
          <p:cNvCxnSpPr>
            <a:cxnSpLocks/>
          </p:cNvCxnSpPr>
          <p:nvPr/>
        </p:nvCxnSpPr>
        <p:spPr>
          <a:xfrm flipH="1">
            <a:off x="3349517" y="3395370"/>
            <a:ext cx="675" cy="30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C6D940-F1ED-AFE6-79C8-1C9C624FAD64}"/>
              </a:ext>
            </a:extLst>
          </p:cNvPr>
          <p:cNvCxnSpPr>
            <a:cxnSpLocks/>
          </p:cNvCxnSpPr>
          <p:nvPr/>
        </p:nvCxnSpPr>
        <p:spPr>
          <a:xfrm>
            <a:off x="1974096" y="3395370"/>
            <a:ext cx="0" cy="30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841C827-D539-535B-02A9-C4DE55C7B833}"/>
              </a:ext>
            </a:extLst>
          </p:cNvPr>
          <p:cNvSpPr>
            <a:spLocks noGrp="1"/>
          </p:cNvSpPr>
          <p:nvPr>
            <p:ph type="title"/>
          </p:nvPr>
        </p:nvSpPr>
        <p:spPr/>
        <p:txBody>
          <a:bodyPr/>
          <a:lstStyle/>
          <a:p>
            <a:r>
              <a:rPr lang="en-US"/>
              <a:t>Example COTS Cell Composition</a:t>
            </a:r>
          </a:p>
        </p:txBody>
      </p:sp>
      <p:sp>
        <p:nvSpPr>
          <p:cNvPr id="4" name="Slide Number Placeholder 3">
            <a:extLst>
              <a:ext uri="{FF2B5EF4-FFF2-40B4-BE49-F238E27FC236}">
                <a16:creationId xmlns:a16="http://schemas.microsoft.com/office/drawing/2014/main" id="{3BC827B9-C136-EB5A-18CD-528E660418F2}"/>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10" name="Rounded Rectangle 6">
            <a:extLst>
              <a:ext uri="{FF2B5EF4-FFF2-40B4-BE49-F238E27FC236}">
                <a16:creationId xmlns:a16="http://schemas.microsoft.com/office/drawing/2014/main" id="{D12D6437-C882-3720-24FC-85BDC212B360}"/>
              </a:ext>
            </a:extLst>
          </p:cNvPr>
          <p:cNvSpPr/>
          <p:nvPr/>
        </p:nvSpPr>
        <p:spPr>
          <a:xfrm>
            <a:off x="6965370" y="2394721"/>
            <a:ext cx="1141311"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cs typeface="Arial"/>
              </a:rPr>
              <a:t>Contracting</a:t>
            </a:r>
          </a:p>
          <a:p>
            <a:pPr algn="ctr"/>
            <a:r>
              <a:rPr lang="en-US" sz="1200" b="1">
                <a:solidFill>
                  <a:schemeClr val="tx1"/>
                </a:solidFill>
                <a:cs typeface="Arial"/>
              </a:rPr>
              <a:t>(GS)</a:t>
            </a:r>
          </a:p>
        </p:txBody>
      </p:sp>
      <p:cxnSp>
        <p:nvCxnSpPr>
          <p:cNvPr id="16" name="Straight Connector 15">
            <a:extLst>
              <a:ext uri="{FF2B5EF4-FFF2-40B4-BE49-F238E27FC236}">
                <a16:creationId xmlns:a16="http://schemas.microsoft.com/office/drawing/2014/main" id="{56992BFF-96E2-F797-4F87-4D67AD1AD929}"/>
              </a:ext>
            </a:extLst>
          </p:cNvPr>
          <p:cNvCxnSpPr>
            <a:cxnSpLocks/>
            <a:stCxn id="54" idx="2"/>
          </p:cNvCxnSpPr>
          <p:nvPr/>
        </p:nvCxnSpPr>
        <p:spPr>
          <a:xfrm>
            <a:off x="6155595" y="2024772"/>
            <a:ext cx="0" cy="1373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DA04A0-D817-6B94-A7AA-C2B7F43795B2}"/>
              </a:ext>
            </a:extLst>
          </p:cNvPr>
          <p:cNvCxnSpPr>
            <a:cxnSpLocks/>
          </p:cNvCxnSpPr>
          <p:nvPr/>
        </p:nvCxnSpPr>
        <p:spPr>
          <a:xfrm>
            <a:off x="1974096" y="3395370"/>
            <a:ext cx="83935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ounded Rectangle 6">
            <a:extLst>
              <a:ext uri="{FF2B5EF4-FFF2-40B4-BE49-F238E27FC236}">
                <a16:creationId xmlns:a16="http://schemas.microsoft.com/office/drawing/2014/main" id="{4C6DC081-D3BB-4DD9-6FDE-4E2A6ED21A1C}"/>
              </a:ext>
            </a:extLst>
          </p:cNvPr>
          <p:cNvSpPr/>
          <p:nvPr/>
        </p:nvSpPr>
        <p:spPr>
          <a:xfrm>
            <a:off x="9819731" y="3722050"/>
            <a:ext cx="1093902"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Force Protection </a:t>
            </a:r>
          </a:p>
          <a:p>
            <a:pPr algn="ctr"/>
            <a:r>
              <a:rPr lang="en-US" sz="1200" b="1">
                <a:solidFill>
                  <a:schemeClr val="tx1"/>
                </a:solidFill>
                <a:cs typeface="Arial"/>
              </a:rPr>
              <a:t>(E7-E8)</a:t>
            </a:r>
            <a:endParaRPr lang="en-US"/>
          </a:p>
        </p:txBody>
      </p:sp>
      <p:cxnSp>
        <p:nvCxnSpPr>
          <p:cNvPr id="46" name="Straight Connector 45">
            <a:extLst>
              <a:ext uri="{FF2B5EF4-FFF2-40B4-BE49-F238E27FC236}">
                <a16:creationId xmlns:a16="http://schemas.microsoft.com/office/drawing/2014/main" id="{631F037F-A06B-9027-BB54-7E4ECE1C9A9C}"/>
              </a:ext>
            </a:extLst>
          </p:cNvPr>
          <p:cNvCxnSpPr>
            <a:cxnSpLocks/>
          </p:cNvCxnSpPr>
          <p:nvPr/>
        </p:nvCxnSpPr>
        <p:spPr>
          <a:xfrm flipH="1">
            <a:off x="4755199" y="3395369"/>
            <a:ext cx="675" cy="30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1910192-B1F1-709C-67DF-A293F46D954B}"/>
              </a:ext>
            </a:extLst>
          </p:cNvPr>
          <p:cNvCxnSpPr>
            <a:cxnSpLocks/>
          </p:cNvCxnSpPr>
          <p:nvPr/>
        </p:nvCxnSpPr>
        <p:spPr>
          <a:xfrm flipH="1">
            <a:off x="6160206" y="3389996"/>
            <a:ext cx="675" cy="30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A0C3203-2295-ACF9-2BBB-4FC4BF5C6799}"/>
              </a:ext>
            </a:extLst>
          </p:cNvPr>
          <p:cNvCxnSpPr>
            <a:cxnSpLocks/>
          </p:cNvCxnSpPr>
          <p:nvPr/>
        </p:nvCxnSpPr>
        <p:spPr>
          <a:xfrm flipH="1">
            <a:off x="7580572" y="3389995"/>
            <a:ext cx="675" cy="30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D2F362-754B-9404-8185-540AB9D9ABD4}"/>
              </a:ext>
            </a:extLst>
          </p:cNvPr>
          <p:cNvCxnSpPr>
            <a:cxnSpLocks/>
          </p:cNvCxnSpPr>
          <p:nvPr/>
        </p:nvCxnSpPr>
        <p:spPr>
          <a:xfrm flipH="1">
            <a:off x="8981584" y="3389994"/>
            <a:ext cx="675" cy="30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5A119AC-BC70-367C-16E1-D87141AE9113}"/>
              </a:ext>
            </a:extLst>
          </p:cNvPr>
          <p:cNvCxnSpPr>
            <a:cxnSpLocks/>
          </p:cNvCxnSpPr>
          <p:nvPr/>
        </p:nvCxnSpPr>
        <p:spPr>
          <a:xfrm flipH="1">
            <a:off x="10366682" y="3400745"/>
            <a:ext cx="675" cy="30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695A72B-459F-40B9-C6C7-3735B8E532D7}"/>
              </a:ext>
            </a:extLst>
          </p:cNvPr>
          <p:cNvCxnSpPr>
            <a:cxnSpLocks/>
          </p:cNvCxnSpPr>
          <p:nvPr/>
        </p:nvCxnSpPr>
        <p:spPr>
          <a:xfrm>
            <a:off x="5342131" y="2733750"/>
            <a:ext cx="8143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ounded Rectangle 6">
            <a:extLst>
              <a:ext uri="{FF2B5EF4-FFF2-40B4-BE49-F238E27FC236}">
                <a16:creationId xmlns:a16="http://schemas.microsoft.com/office/drawing/2014/main" id="{D628A83A-B409-14A5-8AE8-D77A9F66DD34}"/>
              </a:ext>
            </a:extLst>
          </p:cNvPr>
          <p:cNvSpPr/>
          <p:nvPr/>
        </p:nvSpPr>
        <p:spPr>
          <a:xfrm>
            <a:off x="4208248" y="2394721"/>
            <a:ext cx="1141311" cy="685981"/>
          </a:xfrm>
          <a:prstGeom prst="round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cs typeface="Arial"/>
              </a:rPr>
              <a:t>Joint Force Liaison </a:t>
            </a:r>
          </a:p>
        </p:txBody>
      </p:sp>
      <p:sp>
        <p:nvSpPr>
          <p:cNvPr id="54" name="Rounded Rectangle 6">
            <a:extLst>
              <a:ext uri="{FF2B5EF4-FFF2-40B4-BE49-F238E27FC236}">
                <a16:creationId xmlns:a16="http://schemas.microsoft.com/office/drawing/2014/main" id="{07DD7B4E-134D-B76C-CA33-12DDB62CEFBC}"/>
              </a:ext>
            </a:extLst>
          </p:cNvPr>
          <p:cNvSpPr/>
          <p:nvPr/>
        </p:nvSpPr>
        <p:spPr>
          <a:xfrm>
            <a:off x="5471056" y="1338791"/>
            <a:ext cx="1369077"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Acquisitions Officer OIC</a:t>
            </a:r>
          </a:p>
          <a:p>
            <a:pPr algn="ctr"/>
            <a:r>
              <a:rPr lang="en-US" sz="1200" b="1">
                <a:solidFill>
                  <a:schemeClr val="tx1"/>
                </a:solidFill>
                <a:cs typeface="Arial"/>
              </a:rPr>
              <a:t>(O4-O5)</a:t>
            </a:r>
          </a:p>
        </p:txBody>
      </p:sp>
      <p:sp>
        <p:nvSpPr>
          <p:cNvPr id="55" name="Rounded Rectangle 6">
            <a:extLst>
              <a:ext uri="{FF2B5EF4-FFF2-40B4-BE49-F238E27FC236}">
                <a16:creationId xmlns:a16="http://schemas.microsoft.com/office/drawing/2014/main" id="{D41062D2-07CA-E7B5-06C7-CF931BBC6887}"/>
              </a:ext>
            </a:extLst>
          </p:cNvPr>
          <p:cNvSpPr/>
          <p:nvPr/>
        </p:nvSpPr>
        <p:spPr>
          <a:xfrm>
            <a:off x="1427145" y="3704663"/>
            <a:ext cx="1093902"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C2</a:t>
            </a:r>
          </a:p>
          <a:p>
            <a:pPr algn="ctr"/>
            <a:r>
              <a:rPr lang="en-US" sz="1200" b="1">
                <a:solidFill>
                  <a:schemeClr val="tx1"/>
                </a:solidFill>
                <a:cs typeface="Arial"/>
              </a:rPr>
              <a:t>(E7-E8)</a:t>
            </a:r>
            <a:endParaRPr lang="en-US"/>
          </a:p>
        </p:txBody>
      </p:sp>
      <p:sp>
        <p:nvSpPr>
          <p:cNvPr id="56" name="Rounded Rectangle 6">
            <a:extLst>
              <a:ext uri="{FF2B5EF4-FFF2-40B4-BE49-F238E27FC236}">
                <a16:creationId xmlns:a16="http://schemas.microsoft.com/office/drawing/2014/main" id="{63D3EE96-37F6-D869-75DC-02AF3D0E6D27}"/>
              </a:ext>
            </a:extLst>
          </p:cNvPr>
          <p:cNvSpPr/>
          <p:nvPr/>
        </p:nvSpPr>
        <p:spPr>
          <a:xfrm>
            <a:off x="4208248" y="3701877"/>
            <a:ext cx="1093902"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Fires </a:t>
            </a:r>
          </a:p>
          <a:p>
            <a:pPr algn="ctr"/>
            <a:r>
              <a:rPr lang="en-US" sz="1200" b="1">
                <a:solidFill>
                  <a:schemeClr val="tx1"/>
                </a:solidFill>
                <a:cs typeface="Arial"/>
              </a:rPr>
              <a:t>(E7-E8 / CWO 2-3)</a:t>
            </a:r>
            <a:endParaRPr lang="en-US"/>
          </a:p>
        </p:txBody>
      </p:sp>
      <p:sp>
        <p:nvSpPr>
          <p:cNvPr id="57" name="Rounded Rectangle 6">
            <a:extLst>
              <a:ext uri="{FF2B5EF4-FFF2-40B4-BE49-F238E27FC236}">
                <a16:creationId xmlns:a16="http://schemas.microsoft.com/office/drawing/2014/main" id="{CF62C1F4-5C70-BF15-74E4-0C2A3D3623EB}"/>
              </a:ext>
            </a:extLst>
          </p:cNvPr>
          <p:cNvSpPr/>
          <p:nvPr/>
        </p:nvSpPr>
        <p:spPr>
          <a:xfrm>
            <a:off x="7040087" y="3704663"/>
            <a:ext cx="1093902"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Maneuver </a:t>
            </a:r>
          </a:p>
          <a:p>
            <a:pPr algn="ctr"/>
            <a:r>
              <a:rPr lang="en-US" sz="1200" b="1">
                <a:solidFill>
                  <a:schemeClr val="tx1"/>
                </a:solidFill>
                <a:cs typeface="Arial"/>
              </a:rPr>
              <a:t>(E7-E8 / CWO 2-3)</a:t>
            </a:r>
            <a:endParaRPr lang="en-US" sz="1200"/>
          </a:p>
        </p:txBody>
      </p:sp>
      <p:sp>
        <p:nvSpPr>
          <p:cNvPr id="58" name="Rounded Rectangle 6">
            <a:extLst>
              <a:ext uri="{FF2B5EF4-FFF2-40B4-BE49-F238E27FC236}">
                <a16:creationId xmlns:a16="http://schemas.microsoft.com/office/drawing/2014/main" id="{3127A0FF-BCAC-387F-4F07-B96F05A3B600}"/>
              </a:ext>
            </a:extLst>
          </p:cNvPr>
          <p:cNvSpPr/>
          <p:nvPr/>
        </p:nvSpPr>
        <p:spPr>
          <a:xfrm>
            <a:off x="5616575" y="3704664"/>
            <a:ext cx="1093902"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Logistics </a:t>
            </a:r>
          </a:p>
          <a:p>
            <a:pPr algn="ctr"/>
            <a:r>
              <a:rPr lang="en-US" sz="1200" b="1">
                <a:solidFill>
                  <a:schemeClr val="tx1"/>
                </a:solidFill>
                <a:cs typeface="Arial"/>
              </a:rPr>
              <a:t>(E7-E8 / CWO 2-3)</a:t>
            </a:r>
            <a:endParaRPr lang="en-US" sz="1200"/>
          </a:p>
        </p:txBody>
      </p:sp>
      <p:sp>
        <p:nvSpPr>
          <p:cNvPr id="59" name="Rounded Rectangle 6">
            <a:extLst>
              <a:ext uri="{FF2B5EF4-FFF2-40B4-BE49-F238E27FC236}">
                <a16:creationId xmlns:a16="http://schemas.microsoft.com/office/drawing/2014/main" id="{FB5C840C-BD1E-CD07-225F-86C298D32F55}"/>
              </a:ext>
            </a:extLst>
          </p:cNvPr>
          <p:cNvSpPr/>
          <p:nvPr/>
        </p:nvSpPr>
        <p:spPr>
          <a:xfrm>
            <a:off x="8429909" y="3704663"/>
            <a:ext cx="1093902"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Intelligence </a:t>
            </a:r>
          </a:p>
          <a:p>
            <a:pPr algn="ctr"/>
            <a:r>
              <a:rPr lang="en-US" sz="1200" b="1">
                <a:solidFill>
                  <a:schemeClr val="tx1"/>
                </a:solidFill>
                <a:cs typeface="Arial"/>
              </a:rPr>
              <a:t>(E7-E8)</a:t>
            </a:r>
            <a:endParaRPr lang="en-US"/>
          </a:p>
        </p:txBody>
      </p:sp>
      <p:sp>
        <p:nvSpPr>
          <p:cNvPr id="60" name="Rounded Rectangle 6">
            <a:extLst>
              <a:ext uri="{FF2B5EF4-FFF2-40B4-BE49-F238E27FC236}">
                <a16:creationId xmlns:a16="http://schemas.microsoft.com/office/drawing/2014/main" id="{6326ADE9-792D-EFB7-69E7-7403B7E4B3C5}"/>
              </a:ext>
            </a:extLst>
          </p:cNvPr>
          <p:cNvSpPr/>
          <p:nvPr/>
        </p:nvSpPr>
        <p:spPr>
          <a:xfrm>
            <a:off x="2802566" y="3704663"/>
            <a:ext cx="1093902"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rPr>
              <a:t>Information </a:t>
            </a:r>
          </a:p>
          <a:p>
            <a:pPr algn="ctr"/>
            <a:r>
              <a:rPr lang="en-US" sz="1200" b="1">
                <a:solidFill>
                  <a:schemeClr val="tx1"/>
                </a:solidFill>
                <a:cs typeface="Arial"/>
              </a:rPr>
              <a:t>(E7-E8)</a:t>
            </a:r>
            <a:endParaRPr lang="en-US"/>
          </a:p>
        </p:txBody>
      </p:sp>
      <p:sp>
        <p:nvSpPr>
          <p:cNvPr id="63" name="Rounded Rectangle 6">
            <a:extLst>
              <a:ext uri="{FF2B5EF4-FFF2-40B4-BE49-F238E27FC236}">
                <a16:creationId xmlns:a16="http://schemas.microsoft.com/office/drawing/2014/main" id="{4A5602AF-FDC6-767B-7FCE-F66D27FFB72D}"/>
              </a:ext>
            </a:extLst>
          </p:cNvPr>
          <p:cNvSpPr/>
          <p:nvPr/>
        </p:nvSpPr>
        <p:spPr>
          <a:xfrm>
            <a:off x="8413032" y="5075671"/>
            <a:ext cx="1453679" cy="685981"/>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Core Member</a:t>
            </a:r>
          </a:p>
        </p:txBody>
      </p:sp>
      <p:sp>
        <p:nvSpPr>
          <p:cNvPr id="64" name="Rounded Rectangle 6">
            <a:extLst>
              <a:ext uri="{FF2B5EF4-FFF2-40B4-BE49-F238E27FC236}">
                <a16:creationId xmlns:a16="http://schemas.microsoft.com/office/drawing/2014/main" id="{46A7FAA1-116B-E070-4DFC-38C1B36FAE05}"/>
              </a:ext>
            </a:extLst>
          </p:cNvPr>
          <p:cNvSpPr/>
          <p:nvPr/>
        </p:nvSpPr>
        <p:spPr>
          <a:xfrm>
            <a:off x="8413032" y="5852933"/>
            <a:ext cx="1470556" cy="685981"/>
          </a:xfrm>
          <a:prstGeom prst="round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Additional Personnel (When available)</a:t>
            </a:r>
          </a:p>
        </p:txBody>
      </p:sp>
      <p:sp>
        <p:nvSpPr>
          <p:cNvPr id="65" name="TextBox 64">
            <a:extLst>
              <a:ext uri="{FF2B5EF4-FFF2-40B4-BE49-F238E27FC236}">
                <a16:creationId xmlns:a16="http://schemas.microsoft.com/office/drawing/2014/main" id="{5E988CD8-1BFA-EBC8-F215-5A70FF0F9EBA}"/>
              </a:ext>
            </a:extLst>
          </p:cNvPr>
          <p:cNvSpPr txBox="1"/>
          <p:nvPr/>
        </p:nvSpPr>
        <p:spPr>
          <a:xfrm>
            <a:off x="269481" y="6033186"/>
            <a:ext cx="4738622" cy="646331"/>
          </a:xfrm>
          <a:prstGeom prst="rect">
            <a:avLst/>
          </a:prstGeom>
          <a:noFill/>
        </p:spPr>
        <p:txBody>
          <a:bodyPr wrap="square" rtlCol="0">
            <a:spAutoFit/>
          </a:bodyPr>
          <a:lstStyle/>
          <a:p>
            <a:r>
              <a:rPr lang="en-US"/>
              <a:t>*Each cell should be scalable &amp; tailorable to each FMF unit based off predicted needs*</a:t>
            </a:r>
          </a:p>
        </p:txBody>
      </p:sp>
    </p:spTree>
    <p:extLst>
      <p:ext uri="{BB962C8B-B14F-4D97-AF65-F5344CB8AC3E}">
        <p14:creationId xmlns:p14="http://schemas.microsoft.com/office/powerpoint/2010/main" val="2079157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D28E-AB60-8C5C-A23C-C84F0B5BBA72}"/>
            </a:ext>
          </a:extLst>
        </p:cNvPr>
        <p:cNvGrpSpPr/>
        <p:nvPr/>
      </p:nvGrpSpPr>
      <p:grpSpPr>
        <a:xfrm>
          <a:off x="0" y="0"/>
          <a:ext cx="0" cy="0"/>
          <a:chOff x="0" y="0"/>
          <a:chExt cx="0" cy="0"/>
        </a:xfrm>
      </p:grpSpPr>
      <p:sp>
        <p:nvSpPr>
          <p:cNvPr id="33" name="Arrow: Right 32">
            <a:extLst>
              <a:ext uri="{FF2B5EF4-FFF2-40B4-BE49-F238E27FC236}">
                <a16:creationId xmlns:a16="http://schemas.microsoft.com/office/drawing/2014/main" id="{EB162ED2-CD29-4593-85AC-D06DB2453491}"/>
              </a:ext>
            </a:extLst>
          </p:cNvPr>
          <p:cNvSpPr/>
          <p:nvPr/>
        </p:nvSpPr>
        <p:spPr>
          <a:xfrm>
            <a:off x="0" y="4389141"/>
            <a:ext cx="12206273" cy="529484"/>
          </a:xfrm>
          <a:prstGeom prst="rightArrow">
            <a:avLst/>
          </a:prstGeom>
          <a:gradFill flip="none" rotWithShape="1">
            <a:gsLst>
              <a:gs pos="0">
                <a:srgbClr val="FF0000"/>
              </a:gs>
              <a:gs pos="50000">
                <a:srgbClr val="FFFF00"/>
              </a:gs>
              <a:gs pos="100000">
                <a:srgbClr val="00B05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B6BA98-3AD6-05D3-C0FE-C976BE413B14}"/>
              </a:ext>
            </a:extLst>
          </p:cNvPr>
          <p:cNvSpPr>
            <a:spLocks noGrp="1"/>
          </p:cNvSpPr>
          <p:nvPr>
            <p:ph type="title"/>
          </p:nvPr>
        </p:nvSpPr>
        <p:spPr/>
        <p:txBody>
          <a:bodyPr/>
          <a:lstStyle/>
          <a:p>
            <a:r>
              <a:rPr lang="en-US"/>
              <a:t>Timelines in Comparison</a:t>
            </a:r>
          </a:p>
        </p:txBody>
      </p:sp>
      <p:sp>
        <p:nvSpPr>
          <p:cNvPr id="7" name="TextBox 6">
            <a:extLst>
              <a:ext uri="{FF2B5EF4-FFF2-40B4-BE49-F238E27FC236}">
                <a16:creationId xmlns:a16="http://schemas.microsoft.com/office/drawing/2014/main" id="{D742C73E-5FDA-59B2-ED6C-5F9FE562E86A}"/>
              </a:ext>
            </a:extLst>
          </p:cNvPr>
          <p:cNvSpPr txBox="1"/>
          <p:nvPr/>
        </p:nvSpPr>
        <p:spPr>
          <a:xfrm>
            <a:off x="3697653" y="1280075"/>
            <a:ext cx="45842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a:solidFill>
                  <a:srgbClr val="000000"/>
                </a:solidFill>
                <a:latin typeface="Arial"/>
                <a:ea typeface="Segoe UI"/>
                <a:cs typeface="Segoe UI"/>
              </a:rPr>
              <a:t>Current UUNS process</a:t>
            </a:r>
            <a:endParaRPr lang="en-US" b="0" i="0" u="sng">
              <a:solidFill>
                <a:srgbClr val="000000"/>
              </a:solidFill>
              <a:latin typeface="Arial"/>
              <a:ea typeface="Segoe UI"/>
              <a:cs typeface="Segoe UI"/>
            </a:endParaRPr>
          </a:p>
        </p:txBody>
      </p:sp>
      <p:sp>
        <p:nvSpPr>
          <p:cNvPr id="13" name="Arrow: Right 12">
            <a:extLst>
              <a:ext uri="{FF2B5EF4-FFF2-40B4-BE49-F238E27FC236}">
                <a16:creationId xmlns:a16="http://schemas.microsoft.com/office/drawing/2014/main" id="{3E88F5E7-C64B-3408-B99E-9878A377AA11}"/>
              </a:ext>
            </a:extLst>
          </p:cNvPr>
          <p:cNvSpPr/>
          <p:nvPr/>
        </p:nvSpPr>
        <p:spPr>
          <a:xfrm>
            <a:off x="-14273" y="1998794"/>
            <a:ext cx="12206273" cy="529484"/>
          </a:xfrm>
          <a:prstGeom prst="rightArrow">
            <a:avLst/>
          </a:prstGeom>
          <a:gradFill flip="none" rotWithShape="1">
            <a:gsLst>
              <a:gs pos="0">
                <a:srgbClr val="FF0000"/>
              </a:gs>
              <a:gs pos="50000">
                <a:srgbClr val="FFFF00"/>
              </a:gs>
              <a:gs pos="100000">
                <a:srgbClr val="00B05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F2E5F71-8D70-C4DC-015E-618AC837C168}"/>
              </a:ext>
            </a:extLst>
          </p:cNvPr>
          <p:cNvSpPr txBox="1"/>
          <p:nvPr/>
        </p:nvSpPr>
        <p:spPr>
          <a:xfrm>
            <a:off x="-124019" y="1656683"/>
            <a:ext cx="1363571" cy="307777"/>
          </a:xfrm>
          <a:prstGeom prst="rect">
            <a:avLst/>
          </a:prstGeom>
          <a:noFill/>
        </p:spPr>
        <p:txBody>
          <a:bodyPr wrap="square" rtlCol="0">
            <a:spAutoFit/>
          </a:bodyPr>
          <a:lstStyle/>
          <a:p>
            <a:pPr algn="ctr"/>
            <a:r>
              <a:rPr lang="en-US" sz="1400"/>
              <a:t>D-Day</a:t>
            </a:r>
          </a:p>
        </p:txBody>
      </p:sp>
      <p:sp>
        <p:nvSpPr>
          <p:cNvPr id="16" name="TextBox 15">
            <a:extLst>
              <a:ext uri="{FF2B5EF4-FFF2-40B4-BE49-F238E27FC236}">
                <a16:creationId xmlns:a16="http://schemas.microsoft.com/office/drawing/2014/main" id="{10E63170-51C3-1539-2898-F0F11DE99105}"/>
              </a:ext>
            </a:extLst>
          </p:cNvPr>
          <p:cNvSpPr txBox="1"/>
          <p:nvPr/>
        </p:nvSpPr>
        <p:spPr>
          <a:xfrm>
            <a:off x="-124019" y="2494202"/>
            <a:ext cx="1363571" cy="738664"/>
          </a:xfrm>
          <a:prstGeom prst="rect">
            <a:avLst/>
          </a:prstGeom>
          <a:noFill/>
        </p:spPr>
        <p:txBody>
          <a:bodyPr wrap="square" rtlCol="0">
            <a:spAutoFit/>
          </a:bodyPr>
          <a:lstStyle/>
          <a:p>
            <a:pPr algn="ctr"/>
            <a:r>
              <a:rPr lang="en-US" sz="1400"/>
              <a:t>Need Identified /</a:t>
            </a:r>
          </a:p>
          <a:p>
            <a:pPr algn="ctr"/>
            <a:r>
              <a:rPr lang="en-US" sz="1400" err="1"/>
              <a:t>UUNS</a:t>
            </a:r>
            <a:r>
              <a:rPr lang="en-US" sz="1400"/>
              <a:t> Drafted</a:t>
            </a:r>
          </a:p>
        </p:txBody>
      </p:sp>
      <p:grpSp>
        <p:nvGrpSpPr>
          <p:cNvPr id="8" name="Group 7">
            <a:extLst>
              <a:ext uri="{FF2B5EF4-FFF2-40B4-BE49-F238E27FC236}">
                <a16:creationId xmlns:a16="http://schemas.microsoft.com/office/drawing/2014/main" id="{825B136D-311A-B3B5-56AC-3E3C1D9555D2}"/>
              </a:ext>
            </a:extLst>
          </p:cNvPr>
          <p:cNvGrpSpPr/>
          <p:nvPr/>
        </p:nvGrpSpPr>
        <p:grpSpPr>
          <a:xfrm>
            <a:off x="9614624" y="5477782"/>
            <a:ext cx="2512381" cy="1332418"/>
            <a:chOff x="9614624" y="5516254"/>
            <a:chExt cx="2512381" cy="1332418"/>
          </a:xfrm>
        </p:grpSpPr>
        <p:sp>
          <p:nvSpPr>
            <p:cNvPr id="17" name="Diamond 16">
              <a:extLst>
                <a:ext uri="{FF2B5EF4-FFF2-40B4-BE49-F238E27FC236}">
                  <a16:creationId xmlns:a16="http://schemas.microsoft.com/office/drawing/2014/main" id="{F7B261E7-A267-7E7A-F15C-DBA9456A8107}"/>
                </a:ext>
              </a:extLst>
            </p:cNvPr>
            <p:cNvSpPr/>
            <p:nvPr/>
          </p:nvSpPr>
          <p:spPr>
            <a:xfrm>
              <a:off x="9624220" y="5516254"/>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BB207AA-FABD-94CC-0981-880E15C100FB}"/>
                </a:ext>
              </a:extLst>
            </p:cNvPr>
            <p:cNvSpPr/>
            <p:nvPr/>
          </p:nvSpPr>
          <p:spPr>
            <a:xfrm>
              <a:off x="9632935" y="5997797"/>
              <a:ext cx="365760" cy="369332"/>
            </a:xfrm>
            <a:prstGeom prst="triangl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B1334A43-06A7-3C82-5890-001BF63383E2}"/>
                </a:ext>
              </a:extLst>
            </p:cNvPr>
            <p:cNvSpPr/>
            <p:nvPr/>
          </p:nvSpPr>
          <p:spPr>
            <a:xfrm>
              <a:off x="9614624" y="6479340"/>
              <a:ext cx="365547" cy="369332"/>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5970F83-4407-2B13-9E61-8381DE2A21CB}"/>
                </a:ext>
              </a:extLst>
            </p:cNvPr>
            <p:cNvSpPr txBox="1"/>
            <p:nvPr/>
          </p:nvSpPr>
          <p:spPr>
            <a:xfrm>
              <a:off x="10059314" y="5597687"/>
              <a:ext cx="2067691" cy="1169551"/>
            </a:xfrm>
            <a:prstGeom prst="rect">
              <a:avLst/>
            </a:prstGeom>
            <a:noFill/>
            <a:ln>
              <a:noFill/>
            </a:ln>
          </p:spPr>
          <p:txBody>
            <a:bodyPr wrap="square" rtlCol="0">
              <a:spAutoFit/>
            </a:bodyPr>
            <a:lstStyle/>
            <a:p>
              <a:pPr marL="285750" indent="-285750">
                <a:buFontTx/>
                <a:buChar char="-"/>
              </a:pPr>
              <a:r>
                <a:rPr lang="en-US" sz="1400"/>
                <a:t>Event</a:t>
              </a:r>
            </a:p>
            <a:p>
              <a:endParaRPr lang="en-US" sz="1400"/>
            </a:p>
            <a:p>
              <a:pPr marL="285750" indent="-285750">
                <a:buFontTx/>
                <a:buChar char="-"/>
              </a:pPr>
              <a:r>
                <a:rPr lang="en-US" sz="1400"/>
                <a:t>Decision Point</a:t>
              </a:r>
            </a:p>
            <a:p>
              <a:endParaRPr lang="en-US" sz="1400"/>
            </a:p>
            <a:p>
              <a:pPr marL="285750" indent="-285750">
                <a:buFontTx/>
                <a:buChar char="-"/>
              </a:pPr>
              <a:r>
                <a:rPr lang="en-US" sz="1400"/>
                <a:t>Equipment Fielded</a:t>
              </a:r>
            </a:p>
          </p:txBody>
        </p:sp>
      </p:grpSp>
      <p:sp>
        <p:nvSpPr>
          <p:cNvPr id="23" name="TextBox 22">
            <a:extLst>
              <a:ext uri="{FF2B5EF4-FFF2-40B4-BE49-F238E27FC236}">
                <a16:creationId xmlns:a16="http://schemas.microsoft.com/office/drawing/2014/main" id="{6AB8802B-12D9-A326-3080-983B56E22ABE}"/>
              </a:ext>
            </a:extLst>
          </p:cNvPr>
          <p:cNvSpPr txBox="1"/>
          <p:nvPr/>
        </p:nvSpPr>
        <p:spPr>
          <a:xfrm>
            <a:off x="10739394" y="1691567"/>
            <a:ext cx="1363571" cy="307777"/>
          </a:xfrm>
          <a:prstGeom prst="rect">
            <a:avLst/>
          </a:prstGeom>
          <a:noFill/>
        </p:spPr>
        <p:txBody>
          <a:bodyPr wrap="square" rtlCol="0">
            <a:spAutoFit/>
          </a:bodyPr>
          <a:lstStyle/>
          <a:p>
            <a:pPr algn="ctr"/>
            <a:r>
              <a:rPr lang="en-US" sz="1400"/>
              <a:t>D+730</a:t>
            </a:r>
          </a:p>
        </p:txBody>
      </p:sp>
      <p:sp>
        <p:nvSpPr>
          <p:cNvPr id="25" name="TextBox 24">
            <a:extLst>
              <a:ext uri="{FF2B5EF4-FFF2-40B4-BE49-F238E27FC236}">
                <a16:creationId xmlns:a16="http://schemas.microsoft.com/office/drawing/2014/main" id="{A0DE5EC4-D9BD-9764-0F24-C014D6D34E8C}"/>
              </a:ext>
            </a:extLst>
          </p:cNvPr>
          <p:cNvSpPr txBox="1"/>
          <p:nvPr/>
        </p:nvSpPr>
        <p:spPr>
          <a:xfrm>
            <a:off x="10447194" y="2512346"/>
            <a:ext cx="1996048" cy="523220"/>
          </a:xfrm>
          <a:prstGeom prst="rect">
            <a:avLst/>
          </a:prstGeom>
          <a:noFill/>
        </p:spPr>
        <p:txBody>
          <a:bodyPr wrap="square" rtlCol="0">
            <a:spAutoFit/>
          </a:bodyPr>
          <a:lstStyle/>
          <a:p>
            <a:pPr algn="ctr"/>
            <a:r>
              <a:rPr lang="en-US" sz="1400"/>
              <a:t>Solution Delivery (Max)</a:t>
            </a:r>
          </a:p>
        </p:txBody>
      </p:sp>
      <p:sp>
        <p:nvSpPr>
          <p:cNvPr id="26" name="TextBox 25">
            <a:extLst>
              <a:ext uri="{FF2B5EF4-FFF2-40B4-BE49-F238E27FC236}">
                <a16:creationId xmlns:a16="http://schemas.microsoft.com/office/drawing/2014/main" id="{03E2F3E1-0604-B7D3-7C4E-6D4F91D731EF}"/>
              </a:ext>
            </a:extLst>
          </p:cNvPr>
          <p:cNvSpPr txBox="1"/>
          <p:nvPr/>
        </p:nvSpPr>
        <p:spPr>
          <a:xfrm>
            <a:off x="9123891" y="1696513"/>
            <a:ext cx="1363571" cy="307777"/>
          </a:xfrm>
          <a:prstGeom prst="rect">
            <a:avLst/>
          </a:prstGeom>
          <a:noFill/>
        </p:spPr>
        <p:txBody>
          <a:bodyPr wrap="square" rtlCol="0">
            <a:spAutoFit/>
          </a:bodyPr>
          <a:lstStyle/>
          <a:p>
            <a:pPr algn="ctr"/>
            <a:r>
              <a:rPr lang="en-US" sz="1400"/>
              <a:t>D+330</a:t>
            </a:r>
          </a:p>
        </p:txBody>
      </p:sp>
      <p:sp>
        <p:nvSpPr>
          <p:cNvPr id="28" name="TextBox 27">
            <a:extLst>
              <a:ext uri="{FF2B5EF4-FFF2-40B4-BE49-F238E27FC236}">
                <a16:creationId xmlns:a16="http://schemas.microsoft.com/office/drawing/2014/main" id="{583C4B77-804C-A4E9-6DFA-3295EB5A80DC}"/>
              </a:ext>
            </a:extLst>
          </p:cNvPr>
          <p:cNvSpPr txBox="1"/>
          <p:nvPr/>
        </p:nvSpPr>
        <p:spPr>
          <a:xfrm>
            <a:off x="9103641" y="2508623"/>
            <a:ext cx="1515513" cy="523220"/>
          </a:xfrm>
          <a:prstGeom prst="rect">
            <a:avLst/>
          </a:prstGeom>
          <a:noFill/>
        </p:spPr>
        <p:txBody>
          <a:bodyPr wrap="square" rtlCol="0">
            <a:spAutoFit/>
          </a:bodyPr>
          <a:lstStyle/>
          <a:p>
            <a:pPr algn="ctr"/>
            <a:r>
              <a:rPr lang="en-US" sz="1400"/>
              <a:t>Solution Delivery (Avg)</a:t>
            </a:r>
          </a:p>
        </p:txBody>
      </p:sp>
      <p:sp>
        <p:nvSpPr>
          <p:cNvPr id="29" name="TextBox 28">
            <a:extLst>
              <a:ext uri="{FF2B5EF4-FFF2-40B4-BE49-F238E27FC236}">
                <a16:creationId xmlns:a16="http://schemas.microsoft.com/office/drawing/2014/main" id="{179D576B-19BE-846E-75E7-E59603322586}"/>
              </a:ext>
            </a:extLst>
          </p:cNvPr>
          <p:cNvSpPr txBox="1"/>
          <p:nvPr/>
        </p:nvSpPr>
        <p:spPr>
          <a:xfrm>
            <a:off x="5960709" y="4131567"/>
            <a:ext cx="1363571" cy="307777"/>
          </a:xfrm>
          <a:prstGeom prst="rect">
            <a:avLst/>
          </a:prstGeom>
          <a:noFill/>
        </p:spPr>
        <p:txBody>
          <a:bodyPr wrap="square" rtlCol="0">
            <a:spAutoFit/>
          </a:bodyPr>
          <a:lstStyle/>
          <a:p>
            <a:pPr algn="ctr"/>
            <a:r>
              <a:rPr lang="en-US" sz="1400"/>
              <a:t>D+90</a:t>
            </a:r>
          </a:p>
        </p:txBody>
      </p:sp>
      <p:sp>
        <p:nvSpPr>
          <p:cNvPr id="31" name="TextBox 30">
            <a:extLst>
              <a:ext uri="{FF2B5EF4-FFF2-40B4-BE49-F238E27FC236}">
                <a16:creationId xmlns:a16="http://schemas.microsoft.com/office/drawing/2014/main" id="{FF0DEF0B-D5BF-961D-C168-F7598041FF36}"/>
              </a:ext>
            </a:extLst>
          </p:cNvPr>
          <p:cNvSpPr txBox="1"/>
          <p:nvPr/>
        </p:nvSpPr>
        <p:spPr>
          <a:xfrm>
            <a:off x="5634701" y="4913231"/>
            <a:ext cx="1996048" cy="523220"/>
          </a:xfrm>
          <a:prstGeom prst="rect">
            <a:avLst/>
          </a:prstGeom>
          <a:noFill/>
        </p:spPr>
        <p:txBody>
          <a:bodyPr wrap="square" rtlCol="0">
            <a:spAutoFit/>
          </a:bodyPr>
          <a:lstStyle/>
          <a:p>
            <a:pPr algn="ctr"/>
            <a:r>
              <a:rPr lang="en-US" sz="1400"/>
              <a:t>COTS Solution Delivery</a:t>
            </a:r>
          </a:p>
        </p:txBody>
      </p:sp>
      <p:sp>
        <p:nvSpPr>
          <p:cNvPr id="35" name="TextBox 34">
            <a:extLst>
              <a:ext uri="{FF2B5EF4-FFF2-40B4-BE49-F238E27FC236}">
                <a16:creationId xmlns:a16="http://schemas.microsoft.com/office/drawing/2014/main" id="{E931C00E-0409-FBF1-F287-66731CBE028D}"/>
              </a:ext>
            </a:extLst>
          </p:cNvPr>
          <p:cNvSpPr txBox="1"/>
          <p:nvPr/>
        </p:nvSpPr>
        <p:spPr>
          <a:xfrm>
            <a:off x="3682726" y="3749517"/>
            <a:ext cx="45842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0" i="0" u="sng">
                <a:solidFill>
                  <a:srgbClr val="000000"/>
                </a:solidFill>
                <a:latin typeface="Arial"/>
                <a:ea typeface="Segoe UI"/>
                <a:cs typeface="Segoe UI"/>
              </a:rPr>
              <a:t>Estimated C</a:t>
            </a:r>
            <a:r>
              <a:rPr lang="en-US" u="sng">
                <a:solidFill>
                  <a:srgbClr val="000000"/>
                </a:solidFill>
                <a:latin typeface="Arial"/>
                <a:ea typeface="Segoe UI"/>
                <a:cs typeface="Segoe UI"/>
              </a:rPr>
              <a:t>OTS Cell process</a:t>
            </a:r>
            <a:endParaRPr lang="en-US" b="0" i="0" u="sng">
              <a:solidFill>
                <a:srgbClr val="000000"/>
              </a:solidFill>
              <a:latin typeface="Arial"/>
              <a:ea typeface="Segoe UI"/>
              <a:cs typeface="Segoe UI"/>
            </a:endParaRPr>
          </a:p>
        </p:txBody>
      </p:sp>
      <p:sp>
        <p:nvSpPr>
          <p:cNvPr id="37" name="TextBox 36">
            <a:extLst>
              <a:ext uri="{FF2B5EF4-FFF2-40B4-BE49-F238E27FC236}">
                <a16:creationId xmlns:a16="http://schemas.microsoft.com/office/drawing/2014/main" id="{DA2C7A5A-3D61-7339-D394-D4FD702DBE5A}"/>
              </a:ext>
            </a:extLst>
          </p:cNvPr>
          <p:cNvSpPr txBox="1"/>
          <p:nvPr/>
        </p:nvSpPr>
        <p:spPr>
          <a:xfrm>
            <a:off x="-124019" y="4109374"/>
            <a:ext cx="1363571" cy="307777"/>
          </a:xfrm>
          <a:prstGeom prst="rect">
            <a:avLst/>
          </a:prstGeom>
          <a:noFill/>
        </p:spPr>
        <p:txBody>
          <a:bodyPr wrap="square" rtlCol="0">
            <a:spAutoFit/>
          </a:bodyPr>
          <a:lstStyle/>
          <a:p>
            <a:pPr algn="ctr"/>
            <a:r>
              <a:rPr lang="en-US" sz="1400"/>
              <a:t>D-Day</a:t>
            </a:r>
          </a:p>
        </p:txBody>
      </p:sp>
      <p:sp>
        <p:nvSpPr>
          <p:cNvPr id="38" name="TextBox 37">
            <a:extLst>
              <a:ext uri="{FF2B5EF4-FFF2-40B4-BE49-F238E27FC236}">
                <a16:creationId xmlns:a16="http://schemas.microsoft.com/office/drawing/2014/main" id="{D4288C3D-116D-2EC1-6EE6-399D1EC8F5D0}"/>
              </a:ext>
            </a:extLst>
          </p:cNvPr>
          <p:cNvSpPr txBox="1"/>
          <p:nvPr/>
        </p:nvSpPr>
        <p:spPr>
          <a:xfrm>
            <a:off x="-137140" y="4943078"/>
            <a:ext cx="1363571" cy="738664"/>
          </a:xfrm>
          <a:prstGeom prst="rect">
            <a:avLst/>
          </a:prstGeom>
          <a:noFill/>
        </p:spPr>
        <p:txBody>
          <a:bodyPr wrap="square" rtlCol="0">
            <a:spAutoFit/>
          </a:bodyPr>
          <a:lstStyle/>
          <a:p>
            <a:pPr algn="ctr"/>
            <a:r>
              <a:rPr lang="en-US" sz="1400"/>
              <a:t>Need Identified /</a:t>
            </a:r>
          </a:p>
          <a:p>
            <a:pPr algn="ctr"/>
            <a:r>
              <a:rPr lang="en-US" sz="1400" err="1"/>
              <a:t>UUNS</a:t>
            </a:r>
            <a:r>
              <a:rPr lang="en-US" sz="1400"/>
              <a:t> Drafted</a:t>
            </a:r>
          </a:p>
        </p:txBody>
      </p:sp>
      <p:sp>
        <p:nvSpPr>
          <p:cNvPr id="41" name="TextBox 40">
            <a:extLst>
              <a:ext uri="{FF2B5EF4-FFF2-40B4-BE49-F238E27FC236}">
                <a16:creationId xmlns:a16="http://schemas.microsoft.com/office/drawing/2014/main" id="{5951774D-F787-CF41-098D-71A90CD22D46}"/>
              </a:ext>
            </a:extLst>
          </p:cNvPr>
          <p:cNvSpPr txBox="1"/>
          <p:nvPr/>
        </p:nvSpPr>
        <p:spPr>
          <a:xfrm>
            <a:off x="972369" y="4109374"/>
            <a:ext cx="1363571" cy="307777"/>
          </a:xfrm>
          <a:prstGeom prst="rect">
            <a:avLst/>
          </a:prstGeom>
          <a:noFill/>
        </p:spPr>
        <p:txBody>
          <a:bodyPr wrap="square" rtlCol="0">
            <a:spAutoFit/>
          </a:bodyPr>
          <a:lstStyle/>
          <a:p>
            <a:pPr algn="ctr"/>
            <a:r>
              <a:rPr lang="en-US" sz="1400"/>
              <a:t>D+21</a:t>
            </a:r>
          </a:p>
        </p:txBody>
      </p:sp>
      <p:sp>
        <p:nvSpPr>
          <p:cNvPr id="42" name="TextBox 41">
            <a:extLst>
              <a:ext uri="{FF2B5EF4-FFF2-40B4-BE49-F238E27FC236}">
                <a16:creationId xmlns:a16="http://schemas.microsoft.com/office/drawing/2014/main" id="{F61FC16A-4C7A-C3D0-DB59-27E4E1AE9047}"/>
              </a:ext>
            </a:extLst>
          </p:cNvPr>
          <p:cNvSpPr txBox="1"/>
          <p:nvPr/>
        </p:nvSpPr>
        <p:spPr>
          <a:xfrm>
            <a:off x="972369" y="4908239"/>
            <a:ext cx="1363571" cy="954107"/>
          </a:xfrm>
          <a:prstGeom prst="rect">
            <a:avLst/>
          </a:prstGeom>
          <a:noFill/>
        </p:spPr>
        <p:txBody>
          <a:bodyPr wrap="square" rtlCol="0">
            <a:spAutoFit/>
          </a:bodyPr>
          <a:lstStyle/>
          <a:p>
            <a:pPr algn="ctr"/>
            <a:r>
              <a:rPr lang="en-US" sz="1400"/>
              <a:t>COTS solutions </a:t>
            </a:r>
            <a:r>
              <a:rPr lang="en-US" sz="1400" err="1"/>
              <a:t>ID’d</a:t>
            </a:r>
            <a:r>
              <a:rPr lang="en-US" sz="1400"/>
              <a:t> / Test Bed Purchase</a:t>
            </a:r>
          </a:p>
        </p:txBody>
      </p:sp>
      <p:sp>
        <p:nvSpPr>
          <p:cNvPr id="47" name="TextBox 46">
            <a:extLst>
              <a:ext uri="{FF2B5EF4-FFF2-40B4-BE49-F238E27FC236}">
                <a16:creationId xmlns:a16="http://schemas.microsoft.com/office/drawing/2014/main" id="{993F942B-C1F1-F778-93AC-8AAE0DB75B07}"/>
              </a:ext>
            </a:extLst>
          </p:cNvPr>
          <p:cNvSpPr txBox="1"/>
          <p:nvPr/>
        </p:nvSpPr>
        <p:spPr>
          <a:xfrm>
            <a:off x="2226173" y="4120520"/>
            <a:ext cx="1363571" cy="307777"/>
          </a:xfrm>
          <a:prstGeom prst="rect">
            <a:avLst/>
          </a:prstGeom>
          <a:noFill/>
        </p:spPr>
        <p:txBody>
          <a:bodyPr wrap="square" rtlCol="0">
            <a:spAutoFit/>
          </a:bodyPr>
          <a:lstStyle/>
          <a:p>
            <a:pPr algn="ctr"/>
            <a:r>
              <a:rPr lang="en-US" sz="1400"/>
              <a:t>D+42</a:t>
            </a:r>
          </a:p>
        </p:txBody>
      </p:sp>
      <p:sp>
        <p:nvSpPr>
          <p:cNvPr id="48" name="TextBox 47">
            <a:extLst>
              <a:ext uri="{FF2B5EF4-FFF2-40B4-BE49-F238E27FC236}">
                <a16:creationId xmlns:a16="http://schemas.microsoft.com/office/drawing/2014/main" id="{4DE4A396-38E7-6E82-0F37-753B0808011A}"/>
              </a:ext>
            </a:extLst>
          </p:cNvPr>
          <p:cNvSpPr txBox="1"/>
          <p:nvPr/>
        </p:nvSpPr>
        <p:spPr>
          <a:xfrm>
            <a:off x="2223855" y="4920602"/>
            <a:ext cx="1363571" cy="523220"/>
          </a:xfrm>
          <a:prstGeom prst="rect">
            <a:avLst/>
          </a:prstGeom>
          <a:noFill/>
        </p:spPr>
        <p:txBody>
          <a:bodyPr wrap="square" rtlCol="0">
            <a:spAutoFit/>
          </a:bodyPr>
          <a:lstStyle/>
          <a:p>
            <a:pPr algn="ctr"/>
            <a:r>
              <a:rPr lang="en-US" sz="1400"/>
              <a:t>Equipment Field Tested </a:t>
            </a:r>
          </a:p>
        </p:txBody>
      </p:sp>
      <p:sp>
        <p:nvSpPr>
          <p:cNvPr id="50" name="TextBox 49">
            <a:extLst>
              <a:ext uri="{FF2B5EF4-FFF2-40B4-BE49-F238E27FC236}">
                <a16:creationId xmlns:a16="http://schemas.microsoft.com/office/drawing/2014/main" id="{9835DE01-3FC9-A1C9-092A-6CE99B237BBE}"/>
              </a:ext>
            </a:extLst>
          </p:cNvPr>
          <p:cNvSpPr txBox="1"/>
          <p:nvPr/>
        </p:nvSpPr>
        <p:spPr>
          <a:xfrm>
            <a:off x="3512839" y="4120520"/>
            <a:ext cx="1363571" cy="307777"/>
          </a:xfrm>
          <a:prstGeom prst="rect">
            <a:avLst/>
          </a:prstGeom>
          <a:noFill/>
        </p:spPr>
        <p:txBody>
          <a:bodyPr wrap="square" rtlCol="0">
            <a:spAutoFit/>
          </a:bodyPr>
          <a:lstStyle/>
          <a:p>
            <a:pPr algn="ctr"/>
            <a:r>
              <a:rPr lang="en-US" sz="1400"/>
              <a:t>D+56</a:t>
            </a:r>
          </a:p>
        </p:txBody>
      </p:sp>
      <p:sp>
        <p:nvSpPr>
          <p:cNvPr id="51" name="TextBox 50">
            <a:extLst>
              <a:ext uri="{FF2B5EF4-FFF2-40B4-BE49-F238E27FC236}">
                <a16:creationId xmlns:a16="http://schemas.microsoft.com/office/drawing/2014/main" id="{8539AC83-7FCC-D02D-451A-7B13BFD8D51A}"/>
              </a:ext>
            </a:extLst>
          </p:cNvPr>
          <p:cNvSpPr txBox="1"/>
          <p:nvPr/>
        </p:nvSpPr>
        <p:spPr>
          <a:xfrm>
            <a:off x="3487032" y="4923784"/>
            <a:ext cx="1363571" cy="738664"/>
          </a:xfrm>
          <a:prstGeom prst="rect">
            <a:avLst/>
          </a:prstGeom>
          <a:noFill/>
        </p:spPr>
        <p:txBody>
          <a:bodyPr wrap="square" rtlCol="0">
            <a:spAutoFit/>
          </a:bodyPr>
          <a:lstStyle/>
          <a:p>
            <a:pPr algn="ctr"/>
            <a:r>
              <a:rPr lang="en-US" sz="1400"/>
              <a:t>Solution Decision / Purchasing</a:t>
            </a:r>
          </a:p>
        </p:txBody>
      </p:sp>
      <p:sp>
        <p:nvSpPr>
          <p:cNvPr id="56" name="TextBox 55">
            <a:extLst>
              <a:ext uri="{FF2B5EF4-FFF2-40B4-BE49-F238E27FC236}">
                <a16:creationId xmlns:a16="http://schemas.microsoft.com/office/drawing/2014/main" id="{4041C528-F7B5-1954-4F44-FDD783450D27}"/>
              </a:ext>
            </a:extLst>
          </p:cNvPr>
          <p:cNvSpPr txBox="1"/>
          <p:nvPr/>
        </p:nvSpPr>
        <p:spPr>
          <a:xfrm>
            <a:off x="4645193" y="4120530"/>
            <a:ext cx="1363571" cy="307777"/>
          </a:xfrm>
          <a:prstGeom prst="rect">
            <a:avLst/>
          </a:prstGeom>
          <a:noFill/>
        </p:spPr>
        <p:txBody>
          <a:bodyPr wrap="square" rtlCol="0">
            <a:spAutoFit/>
          </a:bodyPr>
          <a:lstStyle/>
          <a:p>
            <a:pPr algn="ctr"/>
            <a:r>
              <a:rPr lang="en-US" sz="1400"/>
              <a:t>D+63</a:t>
            </a:r>
          </a:p>
        </p:txBody>
      </p:sp>
      <p:sp>
        <p:nvSpPr>
          <p:cNvPr id="57" name="TextBox 56">
            <a:extLst>
              <a:ext uri="{FF2B5EF4-FFF2-40B4-BE49-F238E27FC236}">
                <a16:creationId xmlns:a16="http://schemas.microsoft.com/office/drawing/2014/main" id="{3190F831-046C-CA94-1EBF-DE7AAEACC55C}"/>
              </a:ext>
            </a:extLst>
          </p:cNvPr>
          <p:cNvSpPr txBox="1"/>
          <p:nvPr/>
        </p:nvSpPr>
        <p:spPr>
          <a:xfrm>
            <a:off x="4645193" y="4915458"/>
            <a:ext cx="1363571" cy="954107"/>
          </a:xfrm>
          <a:prstGeom prst="rect">
            <a:avLst/>
          </a:prstGeom>
          <a:noFill/>
        </p:spPr>
        <p:txBody>
          <a:bodyPr wrap="square" rtlCol="0">
            <a:spAutoFit/>
          </a:bodyPr>
          <a:lstStyle/>
          <a:p>
            <a:pPr algn="ctr"/>
            <a:r>
              <a:rPr lang="en-US" sz="1400"/>
              <a:t>Field Test &amp; Purchase Reports to Central Cell</a:t>
            </a:r>
          </a:p>
        </p:txBody>
      </p:sp>
      <p:sp>
        <p:nvSpPr>
          <p:cNvPr id="60" name="TextBox 59">
            <a:extLst>
              <a:ext uri="{FF2B5EF4-FFF2-40B4-BE49-F238E27FC236}">
                <a16:creationId xmlns:a16="http://schemas.microsoft.com/office/drawing/2014/main" id="{5C03F13E-4EB2-99AE-0427-3F8585F131D1}"/>
              </a:ext>
            </a:extLst>
          </p:cNvPr>
          <p:cNvSpPr txBox="1"/>
          <p:nvPr/>
        </p:nvSpPr>
        <p:spPr>
          <a:xfrm>
            <a:off x="7259174" y="4920331"/>
            <a:ext cx="3055510" cy="523220"/>
          </a:xfrm>
          <a:prstGeom prst="rect">
            <a:avLst/>
          </a:prstGeom>
          <a:noFill/>
        </p:spPr>
        <p:txBody>
          <a:bodyPr wrap="square" rtlCol="0">
            <a:spAutoFit/>
          </a:bodyPr>
          <a:lstStyle/>
          <a:p>
            <a:pPr algn="ctr"/>
            <a:r>
              <a:rPr lang="en-US" sz="1400"/>
              <a:t>Continued Equipment performance reports to Central Cell</a:t>
            </a:r>
          </a:p>
        </p:txBody>
      </p:sp>
      <p:sp>
        <p:nvSpPr>
          <p:cNvPr id="64" name="TextBox 63">
            <a:extLst>
              <a:ext uri="{FF2B5EF4-FFF2-40B4-BE49-F238E27FC236}">
                <a16:creationId xmlns:a16="http://schemas.microsoft.com/office/drawing/2014/main" id="{4B1F8831-FA2E-F10A-24C5-7D7B88499636}"/>
              </a:ext>
            </a:extLst>
          </p:cNvPr>
          <p:cNvSpPr txBox="1"/>
          <p:nvPr/>
        </p:nvSpPr>
        <p:spPr>
          <a:xfrm>
            <a:off x="984439" y="2478595"/>
            <a:ext cx="1363571" cy="523220"/>
          </a:xfrm>
          <a:prstGeom prst="rect">
            <a:avLst/>
          </a:prstGeom>
          <a:noFill/>
        </p:spPr>
        <p:txBody>
          <a:bodyPr wrap="square" rtlCol="0">
            <a:spAutoFit/>
          </a:bodyPr>
          <a:lstStyle/>
          <a:p>
            <a:pPr algn="ctr"/>
            <a:r>
              <a:rPr lang="en-US" sz="1400"/>
              <a:t>G/O Need Validation</a:t>
            </a:r>
          </a:p>
        </p:txBody>
      </p:sp>
      <p:sp>
        <p:nvSpPr>
          <p:cNvPr id="67" name="TextBox 66">
            <a:extLst>
              <a:ext uri="{FF2B5EF4-FFF2-40B4-BE49-F238E27FC236}">
                <a16:creationId xmlns:a16="http://schemas.microsoft.com/office/drawing/2014/main" id="{373597D0-E171-AA31-65FF-C82348472515}"/>
              </a:ext>
            </a:extLst>
          </p:cNvPr>
          <p:cNvSpPr txBox="1"/>
          <p:nvPr/>
        </p:nvSpPr>
        <p:spPr>
          <a:xfrm>
            <a:off x="1987619" y="2485100"/>
            <a:ext cx="1363571" cy="307777"/>
          </a:xfrm>
          <a:prstGeom prst="rect">
            <a:avLst/>
          </a:prstGeom>
          <a:noFill/>
        </p:spPr>
        <p:txBody>
          <a:bodyPr wrap="square" rtlCol="0">
            <a:spAutoFit/>
          </a:bodyPr>
          <a:lstStyle/>
          <a:p>
            <a:pPr algn="ctr"/>
            <a:r>
              <a:rPr lang="en-US" sz="1400"/>
              <a:t>SRB</a:t>
            </a:r>
          </a:p>
        </p:txBody>
      </p:sp>
      <p:sp>
        <p:nvSpPr>
          <p:cNvPr id="69" name="TextBox 68">
            <a:extLst>
              <a:ext uri="{FF2B5EF4-FFF2-40B4-BE49-F238E27FC236}">
                <a16:creationId xmlns:a16="http://schemas.microsoft.com/office/drawing/2014/main" id="{69E9C497-317D-B085-33A4-F72DEDAA6507}"/>
              </a:ext>
            </a:extLst>
          </p:cNvPr>
          <p:cNvSpPr txBox="1"/>
          <p:nvPr/>
        </p:nvSpPr>
        <p:spPr>
          <a:xfrm>
            <a:off x="2880454" y="1689257"/>
            <a:ext cx="1363571" cy="307777"/>
          </a:xfrm>
          <a:prstGeom prst="rect">
            <a:avLst/>
          </a:prstGeom>
          <a:noFill/>
        </p:spPr>
        <p:txBody>
          <a:bodyPr wrap="square" rtlCol="0">
            <a:spAutoFit/>
          </a:bodyPr>
          <a:lstStyle/>
          <a:p>
            <a:pPr algn="ctr"/>
            <a:r>
              <a:rPr lang="en-US" sz="1400"/>
              <a:t>D+60</a:t>
            </a:r>
          </a:p>
        </p:txBody>
      </p:sp>
      <p:sp>
        <p:nvSpPr>
          <p:cNvPr id="70" name="TextBox 69">
            <a:extLst>
              <a:ext uri="{FF2B5EF4-FFF2-40B4-BE49-F238E27FC236}">
                <a16:creationId xmlns:a16="http://schemas.microsoft.com/office/drawing/2014/main" id="{491E4AEB-639A-14C8-16DF-7D55A4288AF4}"/>
              </a:ext>
            </a:extLst>
          </p:cNvPr>
          <p:cNvSpPr txBox="1"/>
          <p:nvPr/>
        </p:nvSpPr>
        <p:spPr>
          <a:xfrm>
            <a:off x="2889453" y="2487670"/>
            <a:ext cx="1363571" cy="307777"/>
          </a:xfrm>
          <a:prstGeom prst="rect">
            <a:avLst/>
          </a:prstGeom>
          <a:noFill/>
        </p:spPr>
        <p:txBody>
          <a:bodyPr wrap="square" rtlCol="0">
            <a:spAutoFit/>
          </a:bodyPr>
          <a:lstStyle/>
          <a:p>
            <a:pPr algn="ctr"/>
            <a:r>
              <a:rPr lang="en-US" sz="1400" err="1"/>
              <a:t>CPIB</a:t>
            </a:r>
            <a:endParaRPr lang="en-US" sz="1400"/>
          </a:p>
        </p:txBody>
      </p:sp>
      <p:sp>
        <p:nvSpPr>
          <p:cNvPr id="75" name="TextBox 74">
            <a:extLst>
              <a:ext uri="{FF2B5EF4-FFF2-40B4-BE49-F238E27FC236}">
                <a16:creationId xmlns:a16="http://schemas.microsoft.com/office/drawing/2014/main" id="{90483CD7-E5CB-D06A-8AC1-A4FFAC9A59A9}"/>
              </a:ext>
            </a:extLst>
          </p:cNvPr>
          <p:cNvSpPr txBox="1"/>
          <p:nvPr/>
        </p:nvSpPr>
        <p:spPr>
          <a:xfrm>
            <a:off x="3686010" y="2488004"/>
            <a:ext cx="1363571" cy="954107"/>
          </a:xfrm>
          <a:prstGeom prst="rect">
            <a:avLst/>
          </a:prstGeom>
          <a:noFill/>
        </p:spPr>
        <p:txBody>
          <a:bodyPr wrap="square" rtlCol="0">
            <a:spAutoFit/>
          </a:bodyPr>
          <a:lstStyle/>
          <a:p>
            <a:pPr algn="ctr"/>
            <a:r>
              <a:rPr lang="en-US" sz="1400"/>
              <a:t>Urgent Statement of Need (Recommend)</a:t>
            </a:r>
          </a:p>
        </p:txBody>
      </p:sp>
      <p:sp>
        <p:nvSpPr>
          <p:cNvPr id="78" name="TextBox 77">
            <a:extLst>
              <a:ext uri="{FF2B5EF4-FFF2-40B4-BE49-F238E27FC236}">
                <a16:creationId xmlns:a16="http://schemas.microsoft.com/office/drawing/2014/main" id="{E7E8FFAE-241B-186B-24E4-9288D8B46A74}"/>
              </a:ext>
            </a:extLst>
          </p:cNvPr>
          <p:cNvSpPr txBox="1"/>
          <p:nvPr/>
        </p:nvSpPr>
        <p:spPr>
          <a:xfrm>
            <a:off x="4594130" y="2493934"/>
            <a:ext cx="1363571" cy="738664"/>
          </a:xfrm>
          <a:prstGeom prst="rect">
            <a:avLst/>
          </a:prstGeom>
          <a:noFill/>
        </p:spPr>
        <p:txBody>
          <a:bodyPr wrap="square" rtlCol="0">
            <a:spAutoFit/>
          </a:bodyPr>
          <a:lstStyle/>
          <a:p>
            <a:pPr algn="ctr"/>
            <a:r>
              <a:rPr lang="en-US" sz="1400"/>
              <a:t>General Officer Decision</a:t>
            </a:r>
          </a:p>
        </p:txBody>
      </p:sp>
      <p:sp>
        <p:nvSpPr>
          <p:cNvPr id="81" name="TextBox 80">
            <a:extLst>
              <a:ext uri="{FF2B5EF4-FFF2-40B4-BE49-F238E27FC236}">
                <a16:creationId xmlns:a16="http://schemas.microsoft.com/office/drawing/2014/main" id="{5DEA47A3-C7AA-E7F1-C2F2-D0A232551D7B}"/>
              </a:ext>
            </a:extLst>
          </p:cNvPr>
          <p:cNvSpPr txBox="1"/>
          <p:nvPr/>
        </p:nvSpPr>
        <p:spPr>
          <a:xfrm>
            <a:off x="5642762" y="2524762"/>
            <a:ext cx="1363571" cy="954107"/>
          </a:xfrm>
          <a:prstGeom prst="rect">
            <a:avLst/>
          </a:prstGeom>
          <a:noFill/>
        </p:spPr>
        <p:txBody>
          <a:bodyPr wrap="square" rtlCol="0">
            <a:spAutoFit/>
          </a:bodyPr>
          <a:lstStyle/>
          <a:p>
            <a:pPr algn="ctr"/>
            <a:r>
              <a:rPr lang="en-US" sz="1400"/>
              <a:t>Urgent Statement of Need (Requirement)</a:t>
            </a:r>
          </a:p>
        </p:txBody>
      </p:sp>
      <p:sp>
        <p:nvSpPr>
          <p:cNvPr id="84" name="TextBox 83">
            <a:extLst>
              <a:ext uri="{FF2B5EF4-FFF2-40B4-BE49-F238E27FC236}">
                <a16:creationId xmlns:a16="http://schemas.microsoft.com/office/drawing/2014/main" id="{1238D562-2F61-2EB0-500E-D072D3A38D93}"/>
              </a:ext>
            </a:extLst>
          </p:cNvPr>
          <p:cNvSpPr txBox="1"/>
          <p:nvPr/>
        </p:nvSpPr>
        <p:spPr>
          <a:xfrm>
            <a:off x="6705768" y="2523920"/>
            <a:ext cx="1619044" cy="523220"/>
          </a:xfrm>
          <a:prstGeom prst="rect">
            <a:avLst/>
          </a:prstGeom>
          <a:noFill/>
        </p:spPr>
        <p:txBody>
          <a:bodyPr wrap="square" rtlCol="0">
            <a:spAutoFit/>
          </a:bodyPr>
          <a:lstStyle/>
          <a:p>
            <a:pPr algn="ctr"/>
            <a:r>
              <a:rPr lang="en-US" sz="1400" err="1"/>
              <a:t>SYSCOM</a:t>
            </a:r>
            <a:r>
              <a:rPr lang="en-US" sz="1400"/>
              <a:t>/PEO </a:t>
            </a:r>
            <a:r>
              <a:rPr lang="en-US" sz="1400" err="1"/>
              <a:t>RDT&amp;E</a:t>
            </a:r>
            <a:r>
              <a:rPr lang="en-US" sz="1400"/>
              <a:t> </a:t>
            </a:r>
          </a:p>
        </p:txBody>
      </p:sp>
      <p:sp>
        <p:nvSpPr>
          <p:cNvPr id="90" name="TextBox 89">
            <a:extLst>
              <a:ext uri="{FF2B5EF4-FFF2-40B4-BE49-F238E27FC236}">
                <a16:creationId xmlns:a16="http://schemas.microsoft.com/office/drawing/2014/main" id="{B28F505B-FBA5-E1E8-1511-68D772757C27}"/>
              </a:ext>
            </a:extLst>
          </p:cNvPr>
          <p:cNvSpPr txBox="1"/>
          <p:nvPr/>
        </p:nvSpPr>
        <p:spPr>
          <a:xfrm>
            <a:off x="8066851" y="2518239"/>
            <a:ext cx="1232571" cy="738664"/>
          </a:xfrm>
          <a:prstGeom prst="rect">
            <a:avLst/>
          </a:prstGeom>
          <a:noFill/>
        </p:spPr>
        <p:txBody>
          <a:bodyPr wrap="square" rtlCol="0">
            <a:spAutoFit/>
          </a:bodyPr>
          <a:lstStyle/>
          <a:p>
            <a:pPr algn="ctr"/>
            <a:r>
              <a:rPr lang="en-US" sz="1400"/>
              <a:t>“Urgent Capability Acquisition”</a:t>
            </a:r>
          </a:p>
        </p:txBody>
      </p:sp>
      <p:cxnSp>
        <p:nvCxnSpPr>
          <p:cNvPr id="5" name="Straight Connector 4">
            <a:extLst>
              <a:ext uri="{FF2B5EF4-FFF2-40B4-BE49-F238E27FC236}">
                <a16:creationId xmlns:a16="http://schemas.microsoft.com/office/drawing/2014/main" id="{AAB2D4AF-343C-D236-37DE-3634AFBBC4C4}"/>
              </a:ext>
            </a:extLst>
          </p:cNvPr>
          <p:cNvCxnSpPr/>
          <p:nvPr/>
        </p:nvCxnSpPr>
        <p:spPr>
          <a:xfrm>
            <a:off x="0" y="3668110"/>
            <a:ext cx="12127005"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Star: 5 Points 8">
            <a:extLst>
              <a:ext uri="{FF2B5EF4-FFF2-40B4-BE49-F238E27FC236}">
                <a16:creationId xmlns:a16="http://schemas.microsoft.com/office/drawing/2014/main" id="{33B5A9A7-5165-093D-EC90-3E0C310C5E9A}"/>
              </a:ext>
            </a:extLst>
          </p:cNvPr>
          <p:cNvSpPr/>
          <p:nvPr/>
        </p:nvSpPr>
        <p:spPr>
          <a:xfrm>
            <a:off x="6458273" y="4465131"/>
            <a:ext cx="365547" cy="369332"/>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C87BC704-C9B2-D959-A136-9E7A360BE392}"/>
              </a:ext>
            </a:extLst>
          </p:cNvPr>
          <p:cNvSpPr/>
          <p:nvPr/>
        </p:nvSpPr>
        <p:spPr>
          <a:xfrm>
            <a:off x="9632935" y="2057400"/>
            <a:ext cx="365547" cy="369332"/>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F71B8C4A-CFFD-6FA9-5BAB-970154EAE2F2}"/>
              </a:ext>
            </a:extLst>
          </p:cNvPr>
          <p:cNvSpPr/>
          <p:nvPr/>
        </p:nvSpPr>
        <p:spPr>
          <a:xfrm>
            <a:off x="11262445" y="2057400"/>
            <a:ext cx="365547" cy="369332"/>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B4191F3-B715-DBB0-AFD4-E39D6B9076A3}"/>
              </a:ext>
            </a:extLst>
          </p:cNvPr>
          <p:cNvSpPr/>
          <p:nvPr/>
        </p:nvSpPr>
        <p:spPr>
          <a:xfrm>
            <a:off x="4016791" y="4462272"/>
            <a:ext cx="365760" cy="369332"/>
          </a:xfrm>
          <a:prstGeom prst="triangl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665237C-37E1-B029-B19D-D8401A0BAF69}"/>
              </a:ext>
            </a:extLst>
          </p:cNvPr>
          <p:cNvSpPr/>
          <p:nvPr/>
        </p:nvSpPr>
        <p:spPr>
          <a:xfrm>
            <a:off x="1437403" y="2057400"/>
            <a:ext cx="365760" cy="369332"/>
          </a:xfrm>
          <a:prstGeom prst="triangl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8DCC762E-C881-1E0B-B2C2-F3C88BDA232C}"/>
              </a:ext>
            </a:extLst>
          </p:cNvPr>
          <p:cNvSpPr/>
          <p:nvPr/>
        </p:nvSpPr>
        <p:spPr>
          <a:xfrm>
            <a:off x="5133051" y="2057400"/>
            <a:ext cx="365760" cy="369332"/>
          </a:xfrm>
          <a:prstGeom prst="triangl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F94E8C06-AB2A-731E-B57C-8073AC242C23}"/>
              </a:ext>
            </a:extLst>
          </p:cNvPr>
          <p:cNvSpPr/>
          <p:nvPr/>
        </p:nvSpPr>
        <p:spPr>
          <a:xfrm>
            <a:off x="8533782" y="4462272"/>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82FA470A-A552-CC47-9F21-E49E823C0227}"/>
              </a:ext>
            </a:extLst>
          </p:cNvPr>
          <p:cNvSpPr/>
          <p:nvPr/>
        </p:nvSpPr>
        <p:spPr>
          <a:xfrm>
            <a:off x="5125624" y="4462272"/>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DEE6CA5D-BC21-84A4-AFF4-4206677CFCF5}"/>
              </a:ext>
            </a:extLst>
          </p:cNvPr>
          <p:cNvSpPr/>
          <p:nvPr/>
        </p:nvSpPr>
        <p:spPr>
          <a:xfrm>
            <a:off x="2725078" y="4462272"/>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9047B521-A68B-B3BA-DEC9-3E1F406F6ED8}"/>
              </a:ext>
            </a:extLst>
          </p:cNvPr>
          <p:cNvSpPr/>
          <p:nvPr/>
        </p:nvSpPr>
        <p:spPr>
          <a:xfrm>
            <a:off x="1444986" y="4465302"/>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1D2B4535-3CD6-BC76-834A-A014EF1A1282}"/>
              </a:ext>
            </a:extLst>
          </p:cNvPr>
          <p:cNvSpPr/>
          <p:nvPr/>
        </p:nvSpPr>
        <p:spPr>
          <a:xfrm>
            <a:off x="372055" y="4463136"/>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0FC4C0ED-E8AE-B680-03DB-3771E3EA7564}"/>
              </a:ext>
            </a:extLst>
          </p:cNvPr>
          <p:cNvSpPr/>
          <p:nvPr/>
        </p:nvSpPr>
        <p:spPr>
          <a:xfrm>
            <a:off x="362459" y="2070945"/>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24CB1856-7810-0498-D3B3-D3031423B0DB}"/>
              </a:ext>
            </a:extLst>
          </p:cNvPr>
          <p:cNvSpPr/>
          <p:nvPr/>
        </p:nvSpPr>
        <p:spPr>
          <a:xfrm>
            <a:off x="2480548" y="2072423"/>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C917662A-D0BB-6537-AD9C-BB5124D82414}"/>
              </a:ext>
            </a:extLst>
          </p:cNvPr>
          <p:cNvSpPr/>
          <p:nvPr/>
        </p:nvSpPr>
        <p:spPr>
          <a:xfrm>
            <a:off x="4233496" y="2072423"/>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F04C243-C57A-01F7-DFEC-CFBE876350C3}"/>
              </a:ext>
            </a:extLst>
          </p:cNvPr>
          <p:cNvSpPr/>
          <p:nvPr/>
        </p:nvSpPr>
        <p:spPr>
          <a:xfrm>
            <a:off x="3394427" y="2075688"/>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16DF28FA-3987-238D-9353-63EBD7969DA6}"/>
              </a:ext>
            </a:extLst>
          </p:cNvPr>
          <p:cNvSpPr/>
          <p:nvPr/>
        </p:nvSpPr>
        <p:spPr>
          <a:xfrm>
            <a:off x="6116444" y="2072423"/>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E1D97507-3D44-4A6B-9BFB-1AF7AF145BA4}"/>
              </a:ext>
            </a:extLst>
          </p:cNvPr>
          <p:cNvSpPr/>
          <p:nvPr/>
        </p:nvSpPr>
        <p:spPr>
          <a:xfrm>
            <a:off x="7344604" y="2075688"/>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E1D6A85-5F3A-69ED-4C9C-026CEB94EC48}"/>
              </a:ext>
            </a:extLst>
          </p:cNvPr>
          <p:cNvSpPr/>
          <p:nvPr/>
        </p:nvSpPr>
        <p:spPr>
          <a:xfrm>
            <a:off x="8543801" y="2075688"/>
            <a:ext cx="365760" cy="369332"/>
          </a:xfrm>
          <a:prstGeom prst="diamond">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225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3C2A-32E7-BD86-4D41-5DAB31E5086B}"/>
              </a:ext>
            </a:extLst>
          </p:cNvPr>
          <p:cNvSpPr>
            <a:spLocks noGrp="1"/>
          </p:cNvSpPr>
          <p:nvPr>
            <p:ph type="title"/>
          </p:nvPr>
        </p:nvSpPr>
        <p:spPr/>
        <p:txBody>
          <a:bodyPr/>
          <a:lstStyle/>
          <a:p>
            <a:r>
              <a:rPr lang="en-US"/>
              <a:t>Risk Management</a:t>
            </a:r>
          </a:p>
        </p:txBody>
      </p:sp>
      <p:sp>
        <p:nvSpPr>
          <p:cNvPr id="4" name="Slide Number Placeholder 3">
            <a:extLst>
              <a:ext uri="{FF2B5EF4-FFF2-40B4-BE49-F238E27FC236}">
                <a16:creationId xmlns:a16="http://schemas.microsoft.com/office/drawing/2014/main" id="{67319765-BFD2-02EC-486F-8B56C8A19D64}"/>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5" name="Rectangle 4">
            <a:extLst>
              <a:ext uri="{FF2B5EF4-FFF2-40B4-BE49-F238E27FC236}">
                <a16:creationId xmlns:a16="http://schemas.microsoft.com/office/drawing/2014/main" id="{E69173CB-94A4-6C22-A282-35C23FA98EAC}"/>
              </a:ext>
            </a:extLst>
          </p:cNvPr>
          <p:cNvSpPr/>
          <p:nvPr/>
        </p:nvSpPr>
        <p:spPr>
          <a:xfrm>
            <a:off x="4659668" y="2281743"/>
            <a:ext cx="3744065"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200" b="1">
                <a:latin typeface="Arial" panose="020B0604020202020204" pitchFamily="34" charset="0"/>
                <a:cs typeface="Arial" panose="020B0604020202020204" pitchFamily="34" charset="0"/>
              </a:rPr>
              <a:t>Risk</a:t>
            </a:r>
          </a:p>
          <a:p>
            <a:pPr marL="514350" indent="-514350">
              <a:buAutoNum type="arabicPeriod"/>
            </a:pPr>
            <a:r>
              <a:rPr lang="en-US" sz="2200">
                <a:latin typeface="Arial" panose="020B0604020202020204" pitchFamily="34" charset="0"/>
                <a:cs typeface="Arial" panose="020B0604020202020204" pitchFamily="34" charset="0"/>
              </a:rPr>
              <a:t>(</a:t>
            </a:r>
            <a:r>
              <a:rPr lang="en-US" sz="2200">
                <a:solidFill>
                  <a:srgbClr val="FF0000"/>
                </a:solidFill>
                <a:latin typeface="Arial" panose="020B0604020202020204" pitchFamily="34" charset="0"/>
                <a:cs typeface="Arial" panose="020B0604020202020204" pitchFamily="34" charset="0"/>
              </a:rPr>
              <a:t>Force</a:t>
            </a:r>
            <a:r>
              <a:rPr lang="en-US" sz="2200">
                <a:latin typeface="Arial" panose="020B0604020202020204" pitchFamily="34" charset="0"/>
                <a:cs typeface="Arial" panose="020B0604020202020204" pitchFamily="34" charset="0"/>
              </a:rPr>
              <a:t>) – Equipment reliability and safety</a:t>
            </a:r>
          </a:p>
          <a:p>
            <a:pPr marL="514350" indent="-514350">
              <a:buAutoNum type="arabicPeriod"/>
            </a:pPr>
            <a:endParaRPr lang="en-US" sz="2200">
              <a:latin typeface="Arial" panose="020B0604020202020204" pitchFamily="34" charset="0"/>
              <a:cs typeface="Arial" panose="020B0604020202020204" pitchFamily="34" charset="0"/>
            </a:endParaRPr>
          </a:p>
          <a:p>
            <a:pPr marL="514350" indent="-514350">
              <a:buAutoNum type="arabicPeriod"/>
            </a:pPr>
            <a:r>
              <a:rPr lang="en-US" sz="2200">
                <a:latin typeface="Arial" panose="020B0604020202020204" pitchFamily="34" charset="0"/>
                <a:cs typeface="Arial" panose="020B0604020202020204" pitchFamily="34" charset="0"/>
              </a:rPr>
              <a:t>(</a:t>
            </a:r>
            <a:r>
              <a:rPr lang="en-US" sz="2200">
                <a:solidFill>
                  <a:srgbClr val="FF0000"/>
                </a:solidFill>
                <a:latin typeface="Arial" panose="020B0604020202020204" pitchFamily="34" charset="0"/>
                <a:cs typeface="Arial" panose="020B0604020202020204" pitchFamily="34" charset="0"/>
              </a:rPr>
              <a:t>Mission</a:t>
            </a:r>
            <a:r>
              <a:rPr lang="en-US" sz="2200">
                <a:latin typeface="Arial" panose="020B0604020202020204" pitchFamily="34" charset="0"/>
                <a:cs typeface="Arial" panose="020B0604020202020204" pitchFamily="34" charset="0"/>
              </a:rPr>
              <a:t>) – Interoperability issues</a:t>
            </a:r>
          </a:p>
          <a:p>
            <a:pPr marL="514350" indent="-514350">
              <a:buAutoNum type="arabicPeriod"/>
            </a:pPr>
            <a:endParaRPr lang="en-US" sz="2200">
              <a:latin typeface="Arial" panose="020B0604020202020204" pitchFamily="34" charset="0"/>
              <a:cs typeface="Arial" panose="020B0604020202020204" pitchFamily="34" charset="0"/>
            </a:endParaRPr>
          </a:p>
          <a:p>
            <a:pPr marL="514350" indent="-514350">
              <a:buAutoNum type="arabicPeriod"/>
            </a:pPr>
            <a:r>
              <a:rPr lang="en-US" sz="2200">
                <a:latin typeface="Arial" panose="020B0604020202020204" pitchFamily="34" charset="0"/>
                <a:cs typeface="Arial" panose="020B0604020202020204" pitchFamily="34" charset="0"/>
              </a:rPr>
              <a:t>(</a:t>
            </a:r>
            <a:r>
              <a:rPr lang="en-US" sz="2200">
                <a:solidFill>
                  <a:srgbClr val="FF0000"/>
                </a:solidFill>
                <a:latin typeface="Arial" panose="020B0604020202020204" pitchFamily="34" charset="0"/>
                <a:cs typeface="Arial" panose="020B0604020202020204" pitchFamily="34" charset="0"/>
              </a:rPr>
              <a:t>Acquisition</a:t>
            </a:r>
            <a:r>
              <a:rPr lang="en-US" sz="2200">
                <a:latin typeface="Arial" panose="020B0604020202020204" pitchFamily="34" charset="0"/>
                <a:cs typeface="Arial" panose="020B0604020202020204" pitchFamily="34" charset="0"/>
              </a:rPr>
              <a:t>) – Cost overruns and inefficiency </a:t>
            </a:r>
          </a:p>
        </p:txBody>
      </p:sp>
      <p:pic>
        <p:nvPicPr>
          <p:cNvPr id="3074" name="Picture 2">
            <a:extLst>
              <a:ext uri="{FF2B5EF4-FFF2-40B4-BE49-F238E27FC236}">
                <a16:creationId xmlns:a16="http://schemas.microsoft.com/office/drawing/2014/main" id="{EE15F389-FAB6-9B0A-BCF7-905257FAC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58" y="1475344"/>
            <a:ext cx="4426699" cy="28371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4E58819-D136-6C59-C0A1-107CB9971DCA}"/>
              </a:ext>
            </a:extLst>
          </p:cNvPr>
          <p:cNvSpPr/>
          <p:nvPr/>
        </p:nvSpPr>
        <p:spPr>
          <a:xfrm>
            <a:off x="8514944" y="3774750"/>
            <a:ext cx="3604726" cy="24622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200" b="1">
                <a:latin typeface="Arial" panose="020B0604020202020204" pitchFamily="34" charset="0"/>
                <a:cs typeface="Arial" panose="020B0604020202020204" pitchFamily="34" charset="0"/>
              </a:rPr>
              <a:t>Mitigation</a:t>
            </a:r>
          </a:p>
          <a:p>
            <a:pPr marL="514350" indent="-514350">
              <a:buAutoNum type="arabicPeriod"/>
            </a:pPr>
            <a:r>
              <a:rPr lang="en-US" sz="2200">
                <a:latin typeface="Arial" panose="020B0604020202020204" pitchFamily="34" charset="0"/>
                <a:cs typeface="Arial" panose="020B0604020202020204" pitchFamily="34" charset="0"/>
              </a:rPr>
              <a:t>Centralized reporting</a:t>
            </a:r>
          </a:p>
          <a:p>
            <a:pPr marL="514350" indent="-514350">
              <a:buAutoNum type="arabicPeriod"/>
            </a:pPr>
            <a:endParaRPr lang="en-US" sz="2200">
              <a:latin typeface="Arial" panose="020B0604020202020204" pitchFamily="34" charset="0"/>
              <a:cs typeface="Arial" panose="020B0604020202020204" pitchFamily="34" charset="0"/>
            </a:endParaRPr>
          </a:p>
          <a:p>
            <a:pPr marL="514350" indent="-514350">
              <a:buAutoNum type="arabicPeriod"/>
            </a:pPr>
            <a:r>
              <a:rPr lang="en-US" sz="2200">
                <a:latin typeface="Arial" panose="020B0604020202020204" pitchFamily="34" charset="0"/>
                <a:cs typeface="Arial" panose="020B0604020202020204" pitchFamily="34" charset="0"/>
              </a:rPr>
              <a:t>Oversight cell</a:t>
            </a:r>
          </a:p>
          <a:p>
            <a:pPr marL="514350" indent="-514350">
              <a:buAutoNum type="arabicPeriod"/>
            </a:pPr>
            <a:endParaRPr lang="en-US" sz="2200">
              <a:latin typeface="Arial" panose="020B0604020202020204" pitchFamily="34" charset="0"/>
              <a:cs typeface="Arial" panose="020B0604020202020204" pitchFamily="34" charset="0"/>
            </a:endParaRPr>
          </a:p>
          <a:p>
            <a:pPr marL="514350" indent="-514350">
              <a:buAutoNum type="arabicPeriod"/>
            </a:pPr>
            <a:r>
              <a:rPr lang="en-US" sz="2200">
                <a:latin typeface="Arial" panose="020B0604020202020204" pitchFamily="34" charset="0"/>
                <a:cs typeface="Arial" panose="020B0604020202020204" pitchFamily="34" charset="0"/>
              </a:rPr>
              <a:t>Field worthiness assessments </a:t>
            </a:r>
          </a:p>
        </p:txBody>
      </p:sp>
    </p:spTree>
    <p:extLst>
      <p:ext uri="{BB962C8B-B14F-4D97-AF65-F5344CB8AC3E}">
        <p14:creationId xmlns:p14="http://schemas.microsoft.com/office/powerpoint/2010/main" val="3491182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CBAF-25DD-DEDD-6DBC-A77651646B84}"/>
              </a:ext>
            </a:extLst>
          </p:cNvPr>
          <p:cNvSpPr>
            <a:spLocks noGrp="1"/>
          </p:cNvSpPr>
          <p:nvPr>
            <p:ph type="title"/>
          </p:nvPr>
        </p:nvSpPr>
        <p:spPr/>
        <p:txBody>
          <a:bodyPr/>
          <a:lstStyle/>
          <a:p>
            <a:r>
              <a:rPr lang="en-US"/>
              <a:t>In Review</a:t>
            </a:r>
          </a:p>
        </p:txBody>
      </p:sp>
      <p:sp>
        <p:nvSpPr>
          <p:cNvPr id="3" name="Text Placeholder 2">
            <a:extLst>
              <a:ext uri="{FF2B5EF4-FFF2-40B4-BE49-F238E27FC236}">
                <a16:creationId xmlns:a16="http://schemas.microsoft.com/office/drawing/2014/main" id="{7890B132-A27E-79AE-35BC-E62E2957184C}"/>
              </a:ext>
            </a:extLst>
          </p:cNvPr>
          <p:cNvSpPr>
            <a:spLocks noGrp="1"/>
          </p:cNvSpPr>
          <p:nvPr>
            <p:ph type="body" idx="1"/>
          </p:nvPr>
        </p:nvSpPr>
        <p:spPr>
          <a:xfrm>
            <a:off x="0" y="1194709"/>
            <a:ext cx="12192000" cy="5657990"/>
          </a:xfrm>
        </p:spPr>
        <p:txBody>
          <a:bodyPr/>
          <a:lstStyle/>
          <a:p>
            <a:r>
              <a:rPr lang="en-US" sz="2000">
                <a:solidFill>
                  <a:schemeClr val="tx1"/>
                </a:solidFill>
              </a:rPr>
              <a:t>Research Question</a:t>
            </a:r>
          </a:p>
          <a:p>
            <a:pPr lvl="1"/>
            <a:r>
              <a:rPr lang="en-US" sz="1800">
                <a:solidFill>
                  <a:schemeClr val="tx1"/>
                </a:solidFill>
              </a:rPr>
              <a:t>What force development process should the USMC make to optimize commercial technology integration?</a:t>
            </a:r>
          </a:p>
          <a:p>
            <a:r>
              <a:rPr lang="en-US" sz="2000">
                <a:solidFill>
                  <a:schemeClr val="tx1"/>
                </a:solidFill>
              </a:rPr>
              <a:t>Problem Statement</a:t>
            </a:r>
          </a:p>
          <a:p>
            <a:pPr lvl="1"/>
            <a:r>
              <a:rPr lang="en-US" sz="1800"/>
              <a:t>The current process for acquiring</a:t>
            </a:r>
            <a:r>
              <a:rPr lang="en-US" sz="1800">
                <a:solidFill>
                  <a:schemeClr val="tx1"/>
                </a:solidFill>
              </a:rPr>
              <a:t> and fielding COTS technology is </a:t>
            </a:r>
            <a:r>
              <a:rPr lang="en-US" sz="1800" b="1">
                <a:solidFill>
                  <a:schemeClr val="tx1"/>
                </a:solidFill>
              </a:rPr>
              <a:t>cumbersome</a:t>
            </a:r>
            <a:r>
              <a:rPr lang="en-US" sz="1800">
                <a:solidFill>
                  <a:schemeClr val="tx1"/>
                </a:solidFill>
              </a:rPr>
              <a:t> and </a:t>
            </a:r>
            <a:r>
              <a:rPr lang="en-US" sz="1800" b="1">
                <a:solidFill>
                  <a:schemeClr val="tx1"/>
                </a:solidFill>
              </a:rPr>
              <a:t>will not meet the emergent needs</a:t>
            </a:r>
            <a:r>
              <a:rPr lang="en-US" sz="1800">
                <a:solidFill>
                  <a:schemeClr val="tx1"/>
                </a:solidFill>
              </a:rPr>
              <a:t> of the rapidly changing modern battlefield.</a:t>
            </a:r>
          </a:p>
          <a:p>
            <a:r>
              <a:rPr lang="en-US" sz="2000">
                <a:solidFill>
                  <a:schemeClr val="tx1"/>
                </a:solidFill>
              </a:rPr>
              <a:t>Proposed Solutions</a:t>
            </a:r>
          </a:p>
          <a:p>
            <a:pPr lvl="1"/>
            <a:r>
              <a:rPr lang="en-US" sz="1800">
                <a:solidFill>
                  <a:schemeClr val="tx1"/>
                </a:solidFill>
              </a:rPr>
              <a:t>COA 1: COTS Unit Budget</a:t>
            </a:r>
          </a:p>
          <a:p>
            <a:pPr lvl="1"/>
            <a:r>
              <a:rPr lang="en-US" sz="1800">
                <a:solidFill>
                  <a:schemeClr val="tx1"/>
                </a:solidFill>
              </a:rPr>
              <a:t>COA 2: COTS Integration Cell</a:t>
            </a:r>
          </a:p>
          <a:p>
            <a:r>
              <a:rPr lang="en-US" sz="2000">
                <a:solidFill>
                  <a:schemeClr val="tx1"/>
                </a:solidFill>
              </a:rPr>
              <a:t>Timelines in comparison</a:t>
            </a:r>
            <a:endParaRPr lang="en-US" sz="2200">
              <a:solidFill>
                <a:schemeClr val="tx1"/>
              </a:solidFill>
            </a:endParaRPr>
          </a:p>
          <a:p>
            <a:r>
              <a:rPr lang="en-US" sz="2000">
                <a:solidFill>
                  <a:schemeClr val="tx1"/>
                </a:solidFill>
              </a:rPr>
              <a:t>Risk Management</a:t>
            </a:r>
          </a:p>
          <a:p>
            <a:pPr lvl="1"/>
            <a:r>
              <a:rPr lang="en-US" sz="1800">
                <a:solidFill>
                  <a:schemeClr val="tx1"/>
                </a:solidFill>
              </a:rPr>
              <a:t>Identified risks and mitigations</a:t>
            </a:r>
          </a:p>
        </p:txBody>
      </p:sp>
      <p:sp>
        <p:nvSpPr>
          <p:cNvPr id="4" name="Slide Number Placeholder 3">
            <a:extLst>
              <a:ext uri="{FF2B5EF4-FFF2-40B4-BE49-F238E27FC236}">
                <a16:creationId xmlns:a16="http://schemas.microsoft.com/office/drawing/2014/main" id="{060739EA-81EF-7A70-DEE1-DD41E707D921}"/>
              </a:ext>
            </a:extLst>
          </p:cNvPr>
          <p:cNvSpPr>
            <a:spLocks noGrp="1"/>
          </p:cNvSpPr>
          <p:nvPr>
            <p:ph type="sldNum" idx="12"/>
          </p:nvPr>
        </p:nvSpPr>
        <p:spPr/>
        <p:txBody>
          <a:bodyPr/>
          <a:lstStyle/>
          <a:p>
            <a:fld id="{00000000-1234-1234-1234-123412341234}" type="slidenum">
              <a:rPr lang="en-US" smtClean="0"/>
              <a:pPr/>
              <a:t>29</a:t>
            </a:fld>
            <a:endParaRPr lang="en-US"/>
          </a:p>
        </p:txBody>
      </p:sp>
    </p:spTree>
    <p:extLst>
      <p:ext uri="{BB962C8B-B14F-4D97-AF65-F5344CB8AC3E}">
        <p14:creationId xmlns:p14="http://schemas.microsoft.com/office/powerpoint/2010/main" val="336914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912775F8-685C-0E48-5B7E-989BC9A1143C}"/>
            </a:ext>
          </a:extLst>
        </p:cNvPr>
        <p:cNvGrpSpPr/>
        <p:nvPr/>
      </p:nvGrpSpPr>
      <p:grpSpPr>
        <a:xfrm>
          <a:off x="0" y="0"/>
          <a:ext cx="0" cy="0"/>
          <a:chOff x="0" y="0"/>
          <a:chExt cx="0" cy="0"/>
        </a:xfrm>
      </p:grpSpPr>
      <p:sp>
        <p:nvSpPr>
          <p:cNvPr id="170" name="Google Shape;170;g144bd16fe59_0_1">
            <a:extLst>
              <a:ext uri="{FF2B5EF4-FFF2-40B4-BE49-F238E27FC236}">
                <a16:creationId xmlns:a16="http://schemas.microsoft.com/office/drawing/2014/main" id="{FA0E8B58-E7B4-9ED9-7754-CC7AC4D51D4D}"/>
              </a:ext>
            </a:extLst>
          </p:cNvPr>
          <p:cNvSpPr txBox="1"/>
          <p:nvPr/>
        </p:nvSpPr>
        <p:spPr>
          <a:xfrm>
            <a:off x="144710" y="373280"/>
            <a:ext cx="11902580" cy="938578"/>
          </a:xfrm>
          <a:prstGeom prst="rect">
            <a:avLst/>
          </a:prstGeom>
          <a:noFill/>
          <a:ln>
            <a:noFill/>
          </a:ln>
        </p:spPr>
        <p:txBody>
          <a:bodyPr spcFirstLastPara="1" wrap="square" lIns="91425" tIns="45700" rIns="91425" bIns="45700" anchor="t" anchorCtr="0">
            <a:noAutofit/>
          </a:bodyPr>
          <a:lstStyle/>
          <a:p>
            <a:pPr algn="ctr">
              <a:buSzPts val="4400"/>
            </a:pPr>
            <a:r>
              <a:rPr lang="en-US" sz="4400">
                <a:cs typeface="Arial"/>
              </a:rPr>
              <a:t>Problem Framing</a:t>
            </a:r>
            <a:r>
              <a:rPr lang="en-US" b="1"/>
              <a:t> </a:t>
            </a:r>
            <a:r>
              <a:rPr lang="en-US"/>
              <a:t> </a:t>
            </a:r>
            <a:endParaRPr lang="en-US" sz="3200">
              <a:solidFill>
                <a:schemeClr val="dk1"/>
              </a:solidFill>
              <a:cs typeface="Arial"/>
            </a:endParaRPr>
          </a:p>
        </p:txBody>
      </p:sp>
      <p:sp>
        <p:nvSpPr>
          <p:cNvPr id="2" name="Slide Number Placeholder 1">
            <a:extLst>
              <a:ext uri="{FF2B5EF4-FFF2-40B4-BE49-F238E27FC236}">
                <a16:creationId xmlns:a16="http://schemas.microsoft.com/office/drawing/2014/main" id="{2F94F6BD-35B8-74FB-E8DA-E49CFCB3C266}"/>
              </a:ext>
            </a:extLst>
          </p:cNvPr>
          <p:cNvSpPr>
            <a:spLocks noGrp="1"/>
          </p:cNvSpPr>
          <p:nvPr>
            <p:ph type="sldNum" idx="12"/>
          </p:nvPr>
        </p:nvSpPr>
        <p:spPr/>
        <p:txBody>
          <a:bodyPr/>
          <a:lstStyle/>
          <a:p>
            <a:fld id="{00000000-1234-1234-1234-123412341234}" type="slidenum">
              <a:rPr lang="en-US" smtClean="0"/>
              <a:pPr/>
              <a:t>3</a:t>
            </a:fld>
            <a:endParaRPr lang="en-US"/>
          </a:p>
        </p:txBody>
      </p:sp>
    </p:spTree>
    <p:extLst>
      <p:ext uri="{BB962C8B-B14F-4D97-AF65-F5344CB8AC3E}">
        <p14:creationId xmlns:p14="http://schemas.microsoft.com/office/powerpoint/2010/main" val="2596745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19"/>
          <p:cNvSpPr txBox="1"/>
          <p:nvPr/>
        </p:nvSpPr>
        <p:spPr>
          <a:xfrm>
            <a:off x="1800211" y="287664"/>
            <a:ext cx="8570240" cy="769441"/>
          </a:xfrm>
          <a:prstGeom prst="rect">
            <a:avLst/>
          </a:prstGeom>
          <a:noFill/>
          <a:ln>
            <a:noFill/>
          </a:ln>
        </p:spPr>
        <p:txBody>
          <a:bodyPr spcFirstLastPara="1" wrap="square" lIns="91425" tIns="45700" rIns="91425" bIns="45700" anchor="t" anchorCtr="0">
            <a:noAutofit/>
          </a:bodyPr>
          <a:lstStyle/>
          <a:p>
            <a:pPr algn="ctr">
              <a:buSzPts val="4400"/>
            </a:pPr>
            <a:endParaRPr sz="3200">
              <a:solidFill>
                <a:schemeClr val="dk1"/>
              </a:solidFill>
            </a:endParaRPr>
          </a:p>
        </p:txBody>
      </p:sp>
      <p:sp>
        <p:nvSpPr>
          <p:cNvPr id="2" name="TextBox 1">
            <a:extLst>
              <a:ext uri="{FF2B5EF4-FFF2-40B4-BE49-F238E27FC236}">
                <a16:creationId xmlns:a16="http://schemas.microsoft.com/office/drawing/2014/main" id="{4A000BAE-F3AF-E80B-3B08-81713D94C945}"/>
              </a:ext>
            </a:extLst>
          </p:cNvPr>
          <p:cNvSpPr txBox="1"/>
          <p:nvPr/>
        </p:nvSpPr>
        <p:spPr>
          <a:xfrm>
            <a:off x="2516221" y="287664"/>
            <a:ext cx="7138219" cy="769441"/>
          </a:xfrm>
          <a:prstGeom prst="rect">
            <a:avLst/>
          </a:prstGeom>
          <a:noFill/>
        </p:spPr>
        <p:txBody>
          <a:bodyPr wrap="square" rtlCol="0">
            <a:spAutoFit/>
          </a:bodyPr>
          <a:lstStyle/>
          <a:p>
            <a:pPr algn="ctr"/>
            <a:r>
              <a:rPr lang="en-US" sz="4400"/>
              <a:t>Questions</a:t>
            </a:r>
          </a:p>
        </p:txBody>
      </p:sp>
      <p:sp>
        <p:nvSpPr>
          <p:cNvPr id="3" name="Slide Number Placeholder 2">
            <a:extLst>
              <a:ext uri="{FF2B5EF4-FFF2-40B4-BE49-F238E27FC236}">
                <a16:creationId xmlns:a16="http://schemas.microsoft.com/office/drawing/2014/main" id="{0976A4F8-AE67-0214-6EB2-82E08E018870}"/>
              </a:ext>
            </a:extLst>
          </p:cNvPr>
          <p:cNvSpPr>
            <a:spLocks noGrp="1"/>
          </p:cNvSpPr>
          <p:nvPr>
            <p:ph type="sldNum" idx="12"/>
          </p:nvPr>
        </p:nvSpPr>
        <p:spPr/>
        <p:txBody>
          <a:bodyPr/>
          <a:lstStyle/>
          <a:p>
            <a:fld id="{00000000-1234-1234-1234-123412341234}" type="slidenum">
              <a:rPr lang="en-US" smtClean="0"/>
              <a:pPr/>
              <a:t>30</a:t>
            </a:fld>
            <a:endParaRPr lang="en-US"/>
          </a:p>
        </p:txBody>
      </p:sp>
    </p:spTree>
    <p:extLst>
      <p:ext uri="{BB962C8B-B14F-4D97-AF65-F5344CB8AC3E}">
        <p14:creationId xmlns:p14="http://schemas.microsoft.com/office/powerpoint/2010/main" val="281618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72E4-3BFB-0D6D-E19A-4B9FBE2B68AA}"/>
              </a:ext>
            </a:extLst>
          </p:cNvPr>
          <p:cNvSpPr>
            <a:spLocks noGrp="1"/>
          </p:cNvSpPr>
          <p:nvPr>
            <p:ph type="title"/>
          </p:nvPr>
        </p:nvSpPr>
        <p:spPr/>
        <p:txBody>
          <a:bodyPr/>
          <a:lstStyle/>
          <a:p>
            <a:r>
              <a:rPr lang="en-US"/>
              <a:t>Assignment Context</a:t>
            </a:r>
          </a:p>
        </p:txBody>
      </p:sp>
      <p:sp>
        <p:nvSpPr>
          <p:cNvPr id="3" name="Text Placeholder 2">
            <a:extLst>
              <a:ext uri="{FF2B5EF4-FFF2-40B4-BE49-F238E27FC236}">
                <a16:creationId xmlns:a16="http://schemas.microsoft.com/office/drawing/2014/main" id="{53E1C98C-4640-A68C-38EC-8913F99C5491}"/>
              </a:ext>
            </a:extLst>
          </p:cNvPr>
          <p:cNvSpPr>
            <a:spLocks noGrp="1"/>
          </p:cNvSpPr>
          <p:nvPr>
            <p:ph type="body" idx="1"/>
          </p:nvPr>
        </p:nvSpPr>
        <p:spPr>
          <a:xfrm>
            <a:off x="184363" y="1363616"/>
            <a:ext cx="10058400" cy="1371600"/>
          </a:xfrm>
          <a:ln>
            <a:solidFill>
              <a:schemeClr val="tx1"/>
            </a:solidFill>
          </a:ln>
        </p:spPr>
        <p:txBody>
          <a:bodyPr/>
          <a:lstStyle/>
          <a:p>
            <a:pPr marL="114300" indent="0">
              <a:buNone/>
            </a:pPr>
            <a:r>
              <a:rPr lang="en-US" sz="2000"/>
              <a:t>Assigned Research Question:</a:t>
            </a:r>
          </a:p>
          <a:p>
            <a:pPr marL="114300" indent="0">
              <a:buNone/>
            </a:pPr>
            <a:r>
              <a:rPr lang="en-US" sz="2000"/>
              <a:t>Russia and Ukraine Retrospect:  What force development process should the USMC make to optimize commercial technology integration?  </a:t>
            </a:r>
          </a:p>
          <a:p>
            <a:pPr marL="114300" indent="0">
              <a:buNone/>
            </a:pPr>
            <a:endParaRPr lang="en-US"/>
          </a:p>
        </p:txBody>
      </p:sp>
      <p:sp>
        <p:nvSpPr>
          <p:cNvPr id="5" name="Slide Number Placeholder 4">
            <a:extLst>
              <a:ext uri="{FF2B5EF4-FFF2-40B4-BE49-F238E27FC236}">
                <a16:creationId xmlns:a16="http://schemas.microsoft.com/office/drawing/2014/main" id="{8716B4B4-E159-C688-C895-9FB6DB1302CD}"/>
              </a:ext>
            </a:extLst>
          </p:cNvPr>
          <p:cNvSpPr>
            <a:spLocks noGrp="1"/>
          </p:cNvSpPr>
          <p:nvPr>
            <p:ph type="sldNum" idx="12"/>
          </p:nvPr>
        </p:nvSpPr>
        <p:spPr>
          <a:xfrm>
            <a:off x="8610600" y="6373274"/>
            <a:ext cx="2743200" cy="365125"/>
          </a:xfrm>
        </p:spPr>
        <p:txBody>
          <a:bodyPr/>
          <a:lstStyle/>
          <a:p>
            <a:fld id="{00000000-1234-1234-1234-123412341234}" type="slidenum">
              <a:rPr lang="en-US" smtClean="0"/>
              <a:pPr/>
              <a:t>4</a:t>
            </a:fld>
            <a:endParaRPr lang="en-US"/>
          </a:p>
        </p:txBody>
      </p:sp>
      <p:sp>
        <p:nvSpPr>
          <p:cNvPr id="14" name="Text Placeholder 2">
            <a:extLst>
              <a:ext uri="{FF2B5EF4-FFF2-40B4-BE49-F238E27FC236}">
                <a16:creationId xmlns:a16="http://schemas.microsoft.com/office/drawing/2014/main" id="{64DED59F-1F3B-E8A1-27BA-FC53397F7601}"/>
              </a:ext>
            </a:extLst>
          </p:cNvPr>
          <p:cNvSpPr txBox="1">
            <a:spLocks/>
          </p:cNvSpPr>
          <p:nvPr/>
        </p:nvSpPr>
        <p:spPr>
          <a:xfrm>
            <a:off x="2007142" y="5028630"/>
            <a:ext cx="9966960" cy="1371600"/>
          </a:xfrm>
          <a:prstGeom prst="rect">
            <a:avLst/>
          </a:prstGeom>
          <a:noFill/>
          <a:ln>
            <a:solidFill>
              <a:schemeClr val="tx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lang="en-US" sz="2000" kern="0"/>
              <a:t>Problem Statement: The current process for acquiring and fielding COTS technology is </a:t>
            </a:r>
            <a:r>
              <a:rPr lang="en-US" sz="2000" b="1" kern="0"/>
              <a:t>cumbersome</a:t>
            </a:r>
            <a:r>
              <a:rPr lang="en-US" sz="2000" kern="0"/>
              <a:t> and </a:t>
            </a:r>
            <a:r>
              <a:rPr lang="en-US" sz="2000" b="1" kern="0"/>
              <a:t>will not meet the emergent needs</a:t>
            </a:r>
            <a:r>
              <a:rPr lang="en-US" sz="2000" kern="0"/>
              <a:t> of the rapidly changing modern battlefield.</a:t>
            </a:r>
          </a:p>
        </p:txBody>
      </p:sp>
      <p:sp>
        <p:nvSpPr>
          <p:cNvPr id="15" name="Text Placeholder 2">
            <a:extLst>
              <a:ext uri="{FF2B5EF4-FFF2-40B4-BE49-F238E27FC236}">
                <a16:creationId xmlns:a16="http://schemas.microsoft.com/office/drawing/2014/main" id="{C2829A71-1949-CDDF-3D23-1795AB46CB48}"/>
              </a:ext>
            </a:extLst>
          </p:cNvPr>
          <p:cNvSpPr txBox="1">
            <a:spLocks/>
          </p:cNvSpPr>
          <p:nvPr/>
        </p:nvSpPr>
        <p:spPr>
          <a:xfrm>
            <a:off x="1213522" y="3098644"/>
            <a:ext cx="10058400" cy="1371600"/>
          </a:xfrm>
          <a:prstGeom prst="rect">
            <a:avLst/>
          </a:prstGeom>
          <a:noFill/>
          <a:ln>
            <a:solidFill>
              <a:schemeClr val="tx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Arial"/>
              <a:buNone/>
            </a:pPr>
            <a:r>
              <a:rPr lang="en-US" sz="2000" kern="0"/>
              <a:t>Targeted Research Questions:</a:t>
            </a:r>
          </a:p>
          <a:p>
            <a:pPr marL="114300" indent="0">
              <a:buNone/>
            </a:pPr>
            <a:r>
              <a:rPr lang="en-US" sz="2000" kern="0"/>
              <a:t>1) </a:t>
            </a:r>
            <a:r>
              <a:rPr lang="en-US" sz="2000"/>
              <a:t>What is the USMC process for purchasing COTS equipment?</a:t>
            </a:r>
          </a:p>
          <a:p>
            <a:pPr marL="114300" indent="0">
              <a:buNone/>
            </a:pPr>
            <a:r>
              <a:rPr lang="en-US" sz="2000" kern="0"/>
              <a:t>2) </a:t>
            </a:r>
            <a:r>
              <a:rPr lang="en-US" sz="2000"/>
              <a:t>How have Ukraine and Russia fielded COTS technology in their current conflict?</a:t>
            </a:r>
          </a:p>
          <a:p>
            <a:pPr marL="114300" indent="0">
              <a:buFont typeface="Arial"/>
              <a:buNone/>
            </a:pPr>
            <a:r>
              <a:rPr lang="en-US" sz="2000" kern="0"/>
              <a:t> </a:t>
            </a:r>
          </a:p>
        </p:txBody>
      </p:sp>
      <p:cxnSp>
        <p:nvCxnSpPr>
          <p:cNvPr id="17" name="Connector: Elbow 16">
            <a:extLst>
              <a:ext uri="{FF2B5EF4-FFF2-40B4-BE49-F238E27FC236}">
                <a16:creationId xmlns:a16="http://schemas.microsoft.com/office/drawing/2014/main" id="{F5FDDA45-3D8C-7E2B-EC54-D76FDCD7FAF6}"/>
              </a:ext>
            </a:extLst>
          </p:cNvPr>
          <p:cNvCxnSpPr>
            <a:cxnSpLocks/>
            <a:endCxn id="15" idx="1"/>
          </p:cNvCxnSpPr>
          <p:nvPr/>
        </p:nvCxnSpPr>
        <p:spPr>
          <a:xfrm rot="16200000" flipH="1">
            <a:off x="317405" y="2888327"/>
            <a:ext cx="1049228" cy="74300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E39EE99-3A1E-91D4-E16E-303563D22E41}"/>
              </a:ext>
            </a:extLst>
          </p:cNvPr>
          <p:cNvCxnSpPr>
            <a:cxnSpLocks/>
            <a:endCxn id="14" idx="1"/>
          </p:cNvCxnSpPr>
          <p:nvPr/>
        </p:nvCxnSpPr>
        <p:spPr>
          <a:xfrm rot="16200000" flipH="1">
            <a:off x="1193785" y="4901073"/>
            <a:ext cx="1244186" cy="38252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9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426B-BADB-F45A-7582-72F35723AEF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B4B25E-0EDB-D804-0D51-5524C8804851}"/>
              </a:ext>
            </a:extLst>
          </p:cNvPr>
          <p:cNvSpPr>
            <a:spLocks noGrp="1"/>
          </p:cNvSpPr>
          <p:nvPr>
            <p:ph type="body" idx="1"/>
          </p:nvPr>
        </p:nvSpPr>
        <p:spPr>
          <a:xfrm>
            <a:off x="838200" y="3028791"/>
            <a:ext cx="10515600" cy="800418"/>
          </a:xfrm>
        </p:spPr>
        <p:txBody>
          <a:bodyPr/>
          <a:lstStyle/>
          <a:p>
            <a:pPr marL="114300" indent="0" algn="ctr">
              <a:buNone/>
            </a:pPr>
            <a:r>
              <a:rPr lang="en-US" sz="4400"/>
              <a:t>Cumbersome Nature</a:t>
            </a:r>
          </a:p>
          <a:p>
            <a:pPr lvl="1">
              <a:buFont typeface="Courier New"/>
              <a:buChar char="o"/>
            </a:pPr>
            <a:endParaRPr lang="en-US"/>
          </a:p>
          <a:p>
            <a:endParaRPr lang="en-US"/>
          </a:p>
        </p:txBody>
      </p:sp>
      <p:sp>
        <p:nvSpPr>
          <p:cNvPr id="2" name="Slide Number Placeholder 1">
            <a:extLst>
              <a:ext uri="{FF2B5EF4-FFF2-40B4-BE49-F238E27FC236}">
                <a16:creationId xmlns:a16="http://schemas.microsoft.com/office/drawing/2014/main" id="{BA88391C-E947-F789-8C22-68B1CCA9018A}"/>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3691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ACE4-80AF-AA15-07F5-9496BEA381CF}"/>
              </a:ext>
            </a:extLst>
          </p:cNvPr>
          <p:cNvSpPr>
            <a:spLocks noGrp="1"/>
          </p:cNvSpPr>
          <p:nvPr>
            <p:ph type="title"/>
          </p:nvPr>
        </p:nvSpPr>
        <p:spPr/>
        <p:txBody>
          <a:bodyPr/>
          <a:lstStyle/>
          <a:p>
            <a:r>
              <a:rPr lang="en-US"/>
              <a:t>Deliberate Universal Needs Statement (DUNS)</a:t>
            </a:r>
          </a:p>
        </p:txBody>
      </p:sp>
      <p:pic>
        <p:nvPicPr>
          <p:cNvPr id="4" name="Picture 3" descr="A diagram of a course of action&#10;&#10;AI-generated content may be incorrect.">
            <a:extLst>
              <a:ext uri="{FF2B5EF4-FFF2-40B4-BE49-F238E27FC236}">
                <a16:creationId xmlns:a16="http://schemas.microsoft.com/office/drawing/2014/main" id="{084B3361-5FEC-10B3-92F5-737F3C59155C}"/>
              </a:ext>
            </a:extLst>
          </p:cNvPr>
          <p:cNvPicPr>
            <a:picLocks noChangeAspect="1"/>
          </p:cNvPicPr>
          <p:nvPr/>
        </p:nvPicPr>
        <p:blipFill>
          <a:blip r:embed="rId3"/>
          <a:stretch>
            <a:fillRect/>
          </a:stretch>
        </p:blipFill>
        <p:spPr>
          <a:xfrm>
            <a:off x="1213455" y="1265519"/>
            <a:ext cx="9765089" cy="5499920"/>
          </a:xfrm>
          <a:prstGeom prst="rect">
            <a:avLst/>
          </a:prstGeom>
        </p:spPr>
      </p:pic>
      <p:sp>
        <p:nvSpPr>
          <p:cNvPr id="3" name="Slide Number Placeholder 2">
            <a:extLst>
              <a:ext uri="{FF2B5EF4-FFF2-40B4-BE49-F238E27FC236}">
                <a16:creationId xmlns:a16="http://schemas.microsoft.com/office/drawing/2014/main" id="{0AB089D0-0EDC-F758-AF25-F26EBDE33C91}"/>
              </a:ext>
            </a:extLst>
          </p:cNvPr>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242837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04A2-AEF4-9573-BF0E-E4ED758713BE}"/>
              </a:ext>
            </a:extLst>
          </p:cNvPr>
          <p:cNvSpPr>
            <a:spLocks noGrp="1"/>
          </p:cNvSpPr>
          <p:nvPr>
            <p:ph type="title"/>
          </p:nvPr>
        </p:nvSpPr>
        <p:spPr/>
        <p:txBody>
          <a:bodyPr/>
          <a:lstStyle/>
          <a:p>
            <a:r>
              <a:rPr lang="en-US"/>
              <a:t>Urgent Universal Needs Statement (UUNS)</a:t>
            </a:r>
          </a:p>
        </p:txBody>
      </p:sp>
      <p:pic>
        <p:nvPicPr>
          <p:cNvPr id="4" name="Picture 3" descr="A diagram of a solution process&#10;&#10;AI-generated content may be incorrect.">
            <a:extLst>
              <a:ext uri="{FF2B5EF4-FFF2-40B4-BE49-F238E27FC236}">
                <a16:creationId xmlns:a16="http://schemas.microsoft.com/office/drawing/2014/main" id="{64165CD9-B3ED-2781-6B19-7AE783B61EF4}"/>
              </a:ext>
            </a:extLst>
          </p:cNvPr>
          <p:cNvPicPr>
            <a:picLocks noChangeAspect="1"/>
          </p:cNvPicPr>
          <p:nvPr/>
        </p:nvPicPr>
        <p:blipFill>
          <a:blip r:embed="rId3"/>
          <a:stretch>
            <a:fillRect/>
          </a:stretch>
        </p:blipFill>
        <p:spPr>
          <a:xfrm>
            <a:off x="1216152" y="1261872"/>
            <a:ext cx="9801533" cy="5476017"/>
          </a:xfrm>
          <a:prstGeom prst="rect">
            <a:avLst/>
          </a:prstGeom>
        </p:spPr>
      </p:pic>
      <p:sp>
        <p:nvSpPr>
          <p:cNvPr id="3" name="Slide Number Placeholder 2">
            <a:extLst>
              <a:ext uri="{FF2B5EF4-FFF2-40B4-BE49-F238E27FC236}">
                <a16:creationId xmlns:a16="http://schemas.microsoft.com/office/drawing/2014/main" id="{8150C3FE-6D06-025D-E42C-2C64EF834273}"/>
              </a:ext>
            </a:extLst>
          </p:cNvPr>
          <p:cNvSpPr>
            <a:spLocks noGrp="1"/>
          </p:cNvSpPr>
          <p:nvPr>
            <p:ph type="sldNum" idx="12"/>
          </p:nvPr>
        </p:nvSpPr>
        <p:spPr/>
        <p:txBody>
          <a:bodyPr/>
          <a:lstStyle/>
          <a:p>
            <a:fld id="{00000000-1234-1234-1234-123412341234}" type="slidenum">
              <a:rPr lang="en-US" smtClean="0"/>
              <a:pPr/>
              <a:t>7</a:t>
            </a:fld>
            <a:endParaRPr lang="en-US"/>
          </a:p>
        </p:txBody>
      </p:sp>
      <p:sp>
        <p:nvSpPr>
          <p:cNvPr id="7" name="TextBox 6">
            <a:extLst>
              <a:ext uri="{FF2B5EF4-FFF2-40B4-BE49-F238E27FC236}">
                <a16:creationId xmlns:a16="http://schemas.microsoft.com/office/drawing/2014/main" id="{DEFE384F-2678-A501-81AF-FE0C8AF6DE01}"/>
              </a:ext>
            </a:extLst>
          </p:cNvPr>
          <p:cNvSpPr txBox="1"/>
          <p:nvPr/>
        </p:nvSpPr>
        <p:spPr>
          <a:xfrm>
            <a:off x="1577216" y="3970696"/>
            <a:ext cx="903338" cy="461665"/>
          </a:xfrm>
          <a:prstGeom prst="rect">
            <a:avLst/>
          </a:prstGeom>
          <a:solidFill>
            <a:schemeClr val="bg1"/>
          </a:solidFill>
          <a:ln>
            <a:solidFill>
              <a:schemeClr val="tx1"/>
            </a:solidFill>
          </a:ln>
        </p:spPr>
        <p:txBody>
          <a:bodyPr wrap="square" rtlCol="0">
            <a:spAutoFit/>
          </a:bodyPr>
          <a:lstStyle/>
          <a:p>
            <a:r>
              <a:rPr lang="en-US" sz="1200"/>
              <a:t>SYSCOM / PEO</a:t>
            </a:r>
          </a:p>
        </p:txBody>
      </p:sp>
    </p:spTree>
    <p:extLst>
      <p:ext uri="{BB962C8B-B14F-4D97-AF65-F5344CB8AC3E}">
        <p14:creationId xmlns:p14="http://schemas.microsoft.com/office/powerpoint/2010/main" val="330202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E6F9E-D50B-5B65-D957-B642CD812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98CF3-406D-4D7F-A514-E0D3352A9138}"/>
              </a:ext>
            </a:extLst>
          </p:cNvPr>
          <p:cNvSpPr>
            <a:spLocks noGrp="1"/>
          </p:cNvSpPr>
          <p:nvPr>
            <p:ph type="title"/>
          </p:nvPr>
        </p:nvSpPr>
        <p:spPr/>
        <p:txBody>
          <a:bodyPr/>
          <a:lstStyle/>
          <a:p>
            <a:r>
              <a:rPr lang="en-US"/>
              <a:t>DUNS vs UUNS </a:t>
            </a:r>
          </a:p>
        </p:txBody>
      </p:sp>
      <p:pic>
        <p:nvPicPr>
          <p:cNvPr id="4" name="Picture 3" descr="A diagram of a solution process&#10;&#10;AI-generated content may be incorrect.">
            <a:extLst>
              <a:ext uri="{FF2B5EF4-FFF2-40B4-BE49-F238E27FC236}">
                <a16:creationId xmlns:a16="http://schemas.microsoft.com/office/drawing/2014/main" id="{F74BD851-A863-7B37-8B5A-38AA77D8F37F}"/>
              </a:ext>
            </a:extLst>
          </p:cNvPr>
          <p:cNvPicPr>
            <a:picLocks noChangeAspect="1"/>
          </p:cNvPicPr>
          <p:nvPr/>
        </p:nvPicPr>
        <p:blipFill>
          <a:blip r:embed="rId3"/>
          <a:stretch>
            <a:fillRect/>
          </a:stretch>
        </p:blipFill>
        <p:spPr>
          <a:xfrm>
            <a:off x="6095998" y="3032684"/>
            <a:ext cx="6096001" cy="3825315"/>
          </a:xfrm>
          <a:prstGeom prst="rect">
            <a:avLst/>
          </a:prstGeom>
        </p:spPr>
      </p:pic>
      <p:sp>
        <p:nvSpPr>
          <p:cNvPr id="3" name="Slide Number Placeholder 2">
            <a:extLst>
              <a:ext uri="{FF2B5EF4-FFF2-40B4-BE49-F238E27FC236}">
                <a16:creationId xmlns:a16="http://schemas.microsoft.com/office/drawing/2014/main" id="{8673860D-C0BE-2813-8DF0-6854F241E7E8}"/>
              </a:ext>
            </a:extLst>
          </p:cNvPr>
          <p:cNvSpPr>
            <a:spLocks noGrp="1"/>
          </p:cNvSpPr>
          <p:nvPr>
            <p:ph type="sldNum" idx="12"/>
          </p:nvPr>
        </p:nvSpPr>
        <p:spPr/>
        <p:txBody>
          <a:bodyPr/>
          <a:lstStyle/>
          <a:p>
            <a:fld id="{00000000-1234-1234-1234-123412341234}" type="slidenum">
              <a:rPr lang="en-US" smtClean="0"/>
              <a:pPr/>
              <a:t>8</a:t>
            </a:fld>
            <a:endParaRPr lang="en-US"/>
          </a:p>
        </p:txBody>
      </p:sp>
      <p:pic>
        <p:nvPicPr>
          <p:cNvPr id="6" name="Picture 5" descr="A diagram of a course of action&#10;&#10;AI-generated content may be incorrect.">
            <a:extLst>
              <a:ext uri="{FF2B5EF4-FFF2-40B4-BE49-F238E27FC236}">
                <a16:creationId xmlns:a16="http://schemas.microsoft.com/office/drawing/2014/main" id="{468A68BF-03F4-296A-BDA2-82715B9AFD16}"/>
              </a:ext>
            </a:extLst>
          </p:cNvPr>
          <p:cNvPicPr>
            <a:picLocks noChangeAspect="1"/>
          </p:cNvPicPr>
          <p:nvPr/>
        </p:nvPicPr>
        <p:blipFill>
          <a:blip r:embed="rId4"/>
          <a:stretch>
            <a:fillRect/>
          </a:stretch>
        </p:blipFill>
        <p:spPr>
          <a:xfrm>
            <a:off x="-2" y="1180866"/>
            <a:ext cx="6096000" cy="3825315"/>
          </a:xfrm>
          <a:prstGeom prst="rect">
            <a:avLst/>
          </a:prstGeom>
        </p:spPr>
      </p:pic>
      <p:sp>
        <p:nvSpPr>
          <p:cNvPr id="5" name="TextBox 4">
            <a:extLst>
              <a:ext uri="{FF2B5EF4-FFF2-40B4-BE49-F238E27FC236}">
                <a16:creationId xmlns:a16="http://schemas.microsoft.com/office/drawing/2014/main" id="{7D76EC8A-50E3-6579-CA3E-9146A258CAD7}"/>
              </a:ext>
            </a:extLst>
          </p:cNvPr>
          <p:cNvSpPr txBox="1"/>
          <p:nvPr/>
        </p:nvSpPr>
        <p:spPr>
          <a:xfrm>
            <a:off x="7115500" y="1513647"/>
            <a:ext cx="3142598" cy="923330"/>
          </a:xfrm>
          <a:prstGeom prst="rect">
            <a:avLst/>
          </a:prstGeom>
          <a:noFill/>
        </p:spPr>
        <p:txBody>
          <a:bodyPr wrap="square" rtlCol="0">
            <a:spAutoFit/>
          </a:bodyPr>
          <a:lstStyle/>
          <a:p>
            <a:r>
              <a:rPr lang="en-US"/>
              <a:t>DUNS:</a:t>
            </a:r>
            <a:br>
              <a:rPr lang="en-US"/>
            </a:br>
            <a:r>
              <a:rPr lang="en-US"/>
              <a:t>G/O level approvals: 3</a:t>
            </a:r>
          </a:p>
          <a:p>
            <a:r>
              <a:rPr lang="en-US"/>
              <a:t>Total Steps: 15</a:t>
            </a:r>
          </a:p>
        </p:txBody>
      </p:sp>
      <p:sp>
        <p:nvSpPr>
          <p:cNvPr id="8" name="TextBox 7">
            <a:extLst>
              <a:ext uri="{FF2B5EF4-FFF2-40B4-BE49-F238E27FC236}">
                <a16:creationId xmlns:a16="http://schemas.microsoft.com/office/drawing/2014/main" id="{76EA28A1-0DF4-A595-FB14-4657F954A75F}"/>
              </a:ext>
            </a:extLst>
          </p:cNvPr>
          <p:cNvSpPr txBox="1"/>
          <p:nvPr/>
        </p:nvSpPr>
        <p:spPr>
          <a:xfrm>
            <a:off x="6324208" y="4924321"/>
            <a:ext cx="570577" cy="307777"/>
          </a:xfrm>
          <a:prstGeom prst="rect">
            <a:avLst/>
          </a:prstGeom>
          <a:solidFill>
            <a:schemeClr val="bg1"/>
          </a:solidFill>
          <a:ln>
            <a:solidFill>
              <a:schemeClr val="tx1"/>
            </a:solidFill>
          </a:ln>
        </p:spPr>
        <p:txBody>
          <a:bodyPr wrap="square" rtlCol="0">
            <a:spAutoFit/>
          </a:bodyPr>
          <a:lstStyle/>
          <a:p>
            <a:r>
              <a:rPr lang="en-US" sz="700"/>
              <a:t>SYSCOM / PEO</a:t>
            </a:r>
          </a:p>
        </p:txBody>
      </p:sp>
      <p:sp>
        <p:nvSpPr>
          <p:cNvPr id="9" name="TextBox 8">
            <a:extLst>
              <a:ext uri="{FF2B5EF4-FFF2-40B4-BE49-F238E27FC236}">
                <a16:creationId xmlns:a16="http://schemas.microsoft.com/office/drawing/2014/main" id="{11BA2622-7A82-EA95-35FD-20F30343358A}"/>
              </a:ext>
            </a:extLst>
          </p:cNvPr>
          <p:cNvSpPr txBox="1"/>
          <p:nvPr/>
        </p:nvSpPr>
        <p:spPr>
          <a:xfrm>
            <a:off x="2650844" y="5302626"/>
            <a:ext cx="3424134" cy="923330"/>
          </a:xfrm>
          <a:prstGeom prst="rect">
            <a:avLst/>
          </a:prstGeom>
          <a:noFill/>
        </p:spPr>
        <p:txBody>
          <a:bodyPr wrap="square" rtlCol="0">
            <a:spAutoFit/>
          </a:bodyPr>
          <a:lstStyle/>
          <a:p>
            <a:r>
              <a:rPr lang="en-US"/>
              <a:t>UUNS:</a:t>
            </a:r>
            <a:br>
              <a:rPr lang="en-US"/>
            </a:br>
            <a:r>
              <a:rPr lang="en-US"/>
              <a:t>G/O level approvals: 2</a:t>
            </a:r>
          </a:p>
          <a:p>
            <a:r>
              <a:rPr lang="en-US"/>
              <a:t>Total Steps: 13</a:t>
            </a:r>
          </a:p>
        </p:txBody>
      </p:sp>
      <p:cxnSp>
        <p:nvCxnSpPr>
          <p:cNvPr id="13" name="Straight Arrow Connector 12">
            <a:extLst>
              <a:ext uri="{FF2B5EF4-FFF2-40B4-BE49-F238E27FC236}">
                <a16:creationId xmlns:a16="http://schemas.microsoft.com/office/drawing/2014/main" id="{8DB70EB4-6F6C-FD79-1698-4250BF67B5B1}"/>
              </a:ext>
            </a:extLst>
          </p:cNvPr>
          <p:cNvCxnSpPr>
            <a:cxnSpLocks/>
          </p:cNvCxnSpPr>
          <p:nvPr/>
        </p:nvCxnSpPr>
        <p:spPr>
          <a:xfrm>
            <a:off x="5055477" y="5774801"/>
            <a:ext cx="1019501"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1F4CB8E2-2DD1-AFB4-9A1D-D00BEEE614A2}"/>
              </a:ext>
            </a:extLst>
          </p:cNvPr>
          <p:cNvCxnSpPr>
            <a:cxnSpLocks/>
          </p:cNvCxnSpPr>
          <p:nvPr/>
        </p:nvCxnSpPr>
        <p:spPr>
          <a:xfrm flipH="1">
            <a:off x="6095998" y="1975312"/>
            <a:ext cx="1019501"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726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3C9C-A226-2CF6-E201-A4B851717744}"/>
              </a:ext>
            </a:extLst>
          </p:cNvPr>
          <p:cNvSpPr>
            <a:spLocks noGrp="1"/>
          </p:cNvSpPr>
          <p:nvPr>
            <p:ph type="title"/>
          </p:nvPr>
        </p:nvSpPr>
        <p:spPr/>
        <p:txBody>
          <a:bodyPr/>
          <a:lstStyle/>
          <a:p>
            <a:r>
              <a:rPr lang="en-US"/>
              <a:t>UUNS Initiation in Action</a:t>
            </a:r>
          </a:p>
        </p:txBody>
      </p:sp>
      <p:pic>
        <p:nvPicPr>
          <p:cNvPr id="4" name="Picture 3" descr="A group of soldiers in military uniforms&#10;&#10;AI-generated content may be incorrect.">
            <a:extLst>
              <a:ext uri="{FF2B5EF4-FFF2-40B4-BE49-F238E27FC236}">
                <a16:creationId xmlns:a16="http://schemas.microsoft.com/office/drawing/2014/main" id="{5A5417E5-F372-40CA-C6EE-366E25936AB6}"/>
              </a:ext>
            </a:extLst>
          </p:cNvPr>
          <p:cNvPicPr>
            <a:picLocks noChangeAspect="1"/>
          </p:cNvPicPr>
          <p:nvPr/>
        </p:nvPicPr>
        <p:blipFill>
          <a:blip r:embed="rId3"/>
          <a:srcRect l="32861" t="13528" r="-236" b="318"/>
          <a:stretch>
            <a:fillRect/>
          </a:stretch>
        </p:blipFill>
        <p:spPr>
          <a:xfrm>
            <a:off x="300313" y="1834756"/>
            <a:ext cx="3428040" cy="3205301"/>
          </a:xfrm>
          <a:prstGeom prst="rect">
            <a:avLst/>
          </a:prstGeom>
        </p:spPr>
      </p:pic>
      <p:sp>
        <p:nvSpPr>
          <p:cNvPr id="5" name="TextBox 4">
            <a:extLst>
              <a:ext uri="{FF2B5EF4-FFF2-40B4-BE49-F238E27FC236}">
                <a16:creationId xmlns:a16="http://schemas.microsoft.com/office/drawing/2014/main" id="{109505D5-5D09-BE44-9764-E4DC0FF6BC04}"/>
              </a:ext>
            </a:extLst>
          </p:cNvPr>
          <p:cNvSpPr txBox="1"/>
          <p:nvPr/>
        </p:nvSpPr>
        <p:spPr>
          <a:xfrm>
            <a:off x="299357" y="1420073"/>
            <a:ext cx="34386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Marines identify an urgent need</a:t>
            </a:r>
          </a:p>
        </p:txBody>
      </p:sp>
      <p:pic>
        <p:nvPicPr>
          <p:cNvPr id="6" name="Picture 5" descr="A screenshot of a web page&#10;&#10;AI-generated content may be incorrect.">
            <a:extLst>
              <a:ext uri="{FF2B5EF4-FFF2-40B4-BE49-F238E27FC236}">
                <a16:creationId xmlns:a16="http://schemas.microsoft.com/office/drawing/2014/main" id="{0158EEE1-CC0C-E437-02E5-061D970EE77F}"/>
              </a:ext>
            </a:extLst>
          </p:cNvPr>
          <p:cNvPicPr>
            <a:picLocks noChangeAspect="1"/>
          </p:cNvPicPr>
          <p:nvPr/>
        </p:nvPicPr>
        <p:blipFill>
          <a:blip r:embed="rId4"/>
          <a:stretch>
            <a:fillRect/>
          </a:stretch>
        </p:blipFill>
        <p:spPr>
          <a:xfrm>
            <a:off x="5968870" y="2063024"/>
            <a:ext cx="5440156" cy="3386621"/>
          </a:xfrm>
          <a:prstGeom prst="rect">
            <a:avLst/>
          </a:prstGeom>
        </p:spPr>
      </p:pic>
      <p:sp>
        <p:nvSpPr>
          <p:cNvPr id="7" name="TextBox 6">
            <a:extLst>
              <a:ext uri="{FF2B5EF4-FFF2-40B4-BE49-F238E27FC236}">
                <a16:creationId xmlns:a16="http://schemas.microsoft.com/office/drawing/2014/main" id="{ECC6468D-C123-A70C-5460-A2812C7818FC}"/>
              </a:ext>
            </a:extLst>
          </p:cNvPr>
          <p:cNvSpPr txBox="1"/>
          <p:nvPr/>
        </p:nvSpPr>
        <p:spPr>
          <a:xfrm>
            <a:off x="5920487" y="1309638"/>
            <a:ext cx="55369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Navigate to the CD&amp;I Website and locate Universal Needs Resources </a:t>
            </a:r>
          </a:p>
        </p:txBody>
      </p:sp>
      <p:sp>
        <p:nvSpPr>
          <p:cNvPr id="8" name="Arrow: Right 7">
            <a:extLst>
              <a:ext uri="{FF2B5EF4-FFF2-40B4-BE49-F238E27FC236}">
                <a16:creationId xmlns:a16="http://schemas.microsoft.com/office/drawing/2014/main" id="{DB84D95A-C6AE-B400-3733-F142AF59D42A}"/>
              </a:ext>
            </a:extLst>
          </p:cNvPr>
          <p:cNvSpPr/>
          <p:nvPr/>
        </p:nvSpPr>
        <p:spPr>
          <a:xfrm>
            <a:off x="3973285" y="3170464"/>
            <a:ext cx="1696234" cy="484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FC43824-8140-1318-D042-A555581A81CF}"/>
              </a:ext>
            </a:extLst>
          </p:cNvPr>
          <p:cNvSpPr/>
          <p:nvPr/>
        </p:nvSpPr>
        <p:spPr>
          <a:xfrm>
            <a:off x="6234149" y="3263428"/>
            <a:ext cx="967041" cy="4100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3F94B6F-8680-DF26-349F-43944B5DDA88}"/>
              </a:ext>
            </a:extLst>
          </p:cNvPr>
          <p:cNvSpPr>
            <a:spLocks noGrp="1"/>
          </p:cNvSpPr>
          <p:nvPr>
            <p:ph type="sldNum" idx="12"/>
          </p:nvPr>
        </p:nvSpPr>
        <p:spPr/>
        <p:txBody>
          <a:bodyPr/>
          <a:lstStyle/>
          <a:p>
            <a:fld id="{00000000-1234-1234-1234-123412341234}" type="slidenum">
              <a:rPr lang="en-US" smtClean="0"/>
              <a:pPr/>
              <a:t>9</a:t>
            </a:fld>
            <a:endParaRPr lang="en-US"/>
          </a:p>
        </p:txBody>
      </p:sp>
    </p:spTree>
    <p:extLst>
      <p:ext uri="{BB962C8B-B14F-4D97-AF65-F5344CB8AC3E}">
        <p14:creationId xmlns:p14="http://schemas.microsoft.com/office/powerpoint/2010/main" val="39430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dc0c89-7494-4c2b-876f-98e62d70b14e">
      <Terms xmlns="http://schemas.microsoft.com/office/infopath/2007/PartnerControls"/>
    </lcf76f155ced4ddcb4097134ff3c332f>
    <TaxCatchAll xmlns="090d253a-3ae2-4ac0-8d3f-d23c561821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E2CBC13D69E244BB7131F7B5250CC7" ma:contentTypeVersion="17" ma:contentTypeDescription="Create a new document." ma:contentTypeScope="" ma:versionID="f937a69c5cee3556a5f76eadbbd3311d">
  <xsd:schema xmlns:xsd="http://www.w3.org/2001/XMLSchema" xmlns:xs="http://www.w3.org/2001/XMLSchema" xmlns:p="http://schemas.microsoft.com/office/2006/metadata/properties" xmlns:ns2="9adc0c89-7494-4c2b-876f-98e62d70b14e" xmlns:ns3="090d253a-3ae2-4ac0-8d3f-d23c5618219d" targetNamespace="http://schemas.microsoft.com/office/2006/metadata/properties" ma:root="true" ma:fieldsID="b1a194218ada8fff98473c0a92d5fc85" ns2:_="" ns3:_="">
    <xsd:import namespace="9adc0c89-7494-4c2b-876f-98e62d70b14e"/>
    <xsd:import namespace="090d253a-3ae2-4ac0-8d3f-d23c561821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c0c89-7494-4c2b-876f-98e62d70b1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f7588b-b06a-4603-9190-7d4a5e89c3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0d253a-3ae2-4ac0-8d3f-d23c561821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bd42de6-61ae-443f-ac9f-88457a03028b}" ma:internalName="TaxCatchAll" ma:showField="CatchAllData" ma:web="090d253a-3ae2-4ac0-8d3f-d23c561821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05A22-159F-40EC-A38E-188EEDFC2A8C}">
  <ds:schemaRefs>
    <ds:schemaRef ds:uri="fbee03dd-17f5-4981-b57d-dcec2c43ff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3C8F221-8185-4D60-A702-40F55BD2066D}">
  <ds:schemaRefs>
    <ds:schemaRef ds:uri="http://schemas.microsoft.com/sharepoint/v3/contenttype/forms"/>
  </ds:schemaRefs>
</ds:datastoreItem>
</file>

<file path=customXml/itemProps3.xml><?xml version="1.0" encoding="utf-8"?>
<ds:datastoreItem xmlns:ds="http://schemas.openxmlformats.org/officeDocument/2006/customXml" ds:itemID="{2B6B6702-8B26-4A96-9706-042FFAFE02E8}"/>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19</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PowerPoint Presentation</vt:lpstr>
      <vt:lpstr>Agenda</vt:lpstr>
      <vt:lpstr>PowerPoint Presentation</vt:lpstr>
      <vt:lpstr>Assignment Context</vt:lpstr>
      <vt:lpstr>PowerPoint Presentation</vt:lpstr>
      <vt:lpstr>Deliberate Universal Needs Statement (DUNS)</vt:lpstr>
      <vt:lpstr>Urgent Universal Needs Statement (UUNS)</vt:lpstr>
      <vt:lpstr>DUNS vs UUNS </vt:lpstr>
      <vt:lpstr>UUNS Initiation in Action</vt:lpstr>
      <vt:lpstr>Initiation Continued</vt:lpstr>
      <vt:lpstr>Initiation Continued</vt:lpstr>
      <vt:lpstr>UUNS Submission Form Requirements </vt:lpstr>
      <vt:lpstr>Urgent Universal Needs Statement</vt:lpstr>
      <vt:lpstr>Cumbersome Nature of Acquisitions</vt:lpstr>
      <vt:lpstr>PowerPoint Presentation</vt:lpstr>
      <vt:lpstr>Ambiguous Total Timeline</vt:lpstr>
      <vt:lpstr>Ambiguous Total Timeline</vt:lpstr>
      <vt:lpstr>Timelines in Comparison</vt:lpstr>
      <vt:lpstr>Application 1: Innovation </vt:lpstr>
      <vt:lpstr>Application 2: Industry Base</vt:lpstr>
      <vt:lpstr>Aging Process</vt:lpstr>
      <vt:lpstr>Why Does This Matter?</vt:lpstr>
      <vt:lpstr>PowerPoint Presentation</vt:lpstr>
      <vt:lpstr>COA 1: COTS Unit Budget</vt:lpstr>
      <vt:lpstr>Proposed COA: COTS Integration Cell</vt:lpstr>
      <vt:lpstr>Example COTS Cell Composition</vt:lpstr>
      <vt:lpstr>Timelines in Comparison</vt:lpstr>
      <vt:lpstr>Risk Management</vt:lpstr>
      <vt:lpstr>In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2026-04-19T19:24:04Z</dcterms:created>
  <dcterms:modified xsi:type="dcterms:W3CDTF">2026-04-24T17:39:24Z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0x010100B0E2CBC13D69E244BB7131F7B5250CC7</vt:lpwstr>
  </property>
  <property fmtid="{D5CDD505-2E9C-101B-9397-08002B2CF9AE}" pid="3" name="MSIP_Label_dece42e6-5f70-4400-bc44-85bf7e24cbda_Enabled">
    <vt:lpwstr>true</vt:lpwstr>
  </property>
  <property fmtid="{D5CDD505-2E9C-101B-9397-08002B2CF9AE}" pid="4" name="MSIP_Label_dece42e6-5f70-4400-bc44-85bf7e24cbda_SetDate">
    <vt:lpwstr>2026-04-19T19:25:15Z</vt:lpwstr>
  </property>
  <property fmtid="{D5CDD505-2E9C-101B-9397-08002B2CF9AE}" pid="5" name="MSIP_Label_dece42e6-5f70-4400-bc44-85bf7e24cbda_Method">
    <vt:lpwstr>Standard</vt:lpwstr>
  </property>
  <property fmtid="{D5CDD505-2E9C-101B-9397-08002B2CF9AE}" pid="6" name="MSIP_Label_dece42e6-5f70-4400-bc44-85bf7e24cbda_Name">
    <vt:lpwstr>defa4170-0d19-0005-0004-bc88714345d2</vt:lpwstr>
  </property>
  <property fmtid="{D5CDD505-2E9C-101B-9397-08002B2CF9AE}" pid="7" name="MSIP_Label_dece42e6-5f70-4400-bc44-85bf7e24cbda_SiteId">
    <vt:lpwstr>94e5a9ba-bbdc-4274-843d-164a71fd8ad3</vt:lpwstr>
  </property>
  <property fmtid="{D5CDD505-2E9C-101B-9397-08002B2CF9AE}" pid="8" name="MSIP_Label_dece42e6-5f70-4400-bc44-85bf7e24cbda_ActionId">
    <vt:lpwstr>84de183d-e26c-4dc6-a5f8-6358d91385e7</vt:lpwstr>
  </property>
  <property fmtid="{D5CDD505-2E9C-101B-9397-08002B2CF9AE}" pid="9" name="MSIP_Label_dece42e6-5f70-4400-bc44-85bf7e24cbda_ContentBits">
    <vt:lpwstr>0</vt:lpwstr>
  </property>
  <property fmtid="{D5CDD505-2E9C-101B-9397-08002B2CF9AE}" pid="10" name="MSIP_Label_dece42e6-5f70-4400-bc44-85bf7e24cbda_Tag">
    <vt:lpwstr>10, 3, 0, 2</vt:lpwstr>
  </property>
</Properties>
</file>