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6" r:id="rId4"/>
    <p:sldMasterId id="2147483750" r:id="rId5"/>
    <p:sldMasterId id="2147483756" r:id="rId6"/>
    <p:sldMasterId id="2147483775" r:id="rId7"/>
    <p:sldMasterId id="2147483747" r:id="rId8"/>
    <p:sldMasterId id="2147483763" r:id="rId9"/>
    <p:sldMasterId id="2147483779" r:id="rId10"/>
  </p:sldMasterIdLst>
  <p:notesMasterIdLst>
    <p:notesMasterId r:id="rId18"/>
  </p:notesMasterIdLst>
  <p:handoutMasterIdLst>
    <p:handoutMasterId r:id="rId19"/>
  </p:handoutMasterIdLst>
  <p:sldIdLst>
    <p:sldId id="256" r:id="rId11"/>
    <p:sldId id="264" r:id="rId12"/>
    <p:sldId id="265" r:id="rId13"/>
    <p:sldId id="342" r:id="rId14"/>
    <p:sldId id="326" r:id="rId15"/>
    <p:sldId id="260" r:id="rId16"/>
    <p:sldId id="262" r:id="rId17"/>
  </p:sldIdLst>
  <p:sldSz cx="12192000" cy="6858000"/>
  <p:notesSz cx="9236075" cy="6858000"/>
  <p:embeddedFontLst>
    <p:embeddedFont>
      <p:font typeface="Segoe UI Black" panose="020B0A02040204020203" pitchFamily="34" charset="0"/>
      <p:bold r:id="rId20"/>
      <p:boldItalic r:id="rId21"/>
    </p:embeddedFont>
    <p:embeddedFont>
      <p:font typeface="Segoe UI Bold" panose="020B0802040204020203" pitchFamily="34" charset="0"/>
      <p:bold r:id="rId22"/>
    </p:embeddedFont>
    <p:embeddedFont>
      <p:font typeface="Segoe UI Light" panose="020B0502040204020203" pitchFamily="34" charset="0"/>
      <p:regular r:id="rId23"/>
      <p:italic r:id="rId24"/>
    </p:embeddedFont>
    <p:embeddedFont>
      <p:font typeface="Segoe UI Light Italic" panose="020B0302040504090203" pitchFamily="34" charset="0"/>
      <p:italic r:id="rId25"/>
    </p:embeddedFont>
    <p:embeddedFont>
      <p:font typeface="Segoe UI Semibold" panose="020B0702040204020203" pitchFamily="34" charset="0"/>
      <p:bold r:id="rId26"/>
      <p:boldItalic r:id="rId27"/>
    </p:embeddedFont>
    <p:embeddedFont>
      <p:font typeface="Segoe UI Semibold Italic" panose="020B0702040204090203" pitchFamily="34" charset="0"/>
      <p:boldItalic r:id="rId28"/>
    </p:embeddedFont>
    <p:embeddedFont>
      <p:font typeface="Segoe UI Semilight" panose="020B0402040204020203" pitchFamily="34" charset="0"/>
      <p:regular r:id="rId29"/>
      <p:italic r:id="rId30"/>
    </p:embeddedFont>
  </p:embeddedFontLst>
  <p:defaultTextStyle>
    <a:defPPr>
      <a:defRPr lang="en-US"/>
    </a:defPPr>
    <a:lvl1pPr marL="0" algn="l" defTabSz="311651" rtl="0" eaLnBrk="1" latinLnBrk="0" hangingPunct="1">
      <a:defRPr sz="1227" kern="1200">
        <a:solidFill>
          <a:schemeClr val="tx1"/>
        </a:solidFill>
        <a:latin typeface="+mn-lt"/>
        <a:ea typeface="+mn-ea"/>
        <a:cs typeface="+mn-cs"/>
      </a:defRPr>
    </a:lvl1pPr>
    <a:lvl2pPr marL="311651" algn="l" defTabSz="311651" rtl="0" eaLnBrk="1" latinLnBrk="0" hangingPunct="1">
      <a:defRPr sz="1227" kern="1200">
        <a:solidFill>
          <a:schemeClr val="tx1"/>
        </a:solidFill>
        <a:latin typeface="+mn-lt"/>
        <a:ea typeface="+mn-ea"/>
        <a:cs typeface="+mn-cs"/>
      </a:defRPr>
    </a:lvl2pPr>
    <a:lvl3pPr marL="623303" algn="l" defTabSz="311651" rtl="0" eaLnBrk="1" latinLnBrk="0" hangingPunct="1">
      <a:defRPr sz="1227" kern="1200">
        <a:solidFill>
          <a:schemeClr val="tx1"/>
        </a:solidFill>
        <a:latin typeface="+mn-lt"/>
        <a:ea typeface="+mn-ea"/>
        <a:cs typeface="+mn-cs"/>
      </a:defRPr>
    </a:lvl3pPr>
    <a:lvl4pPr marL="934954" algn="l" defTabSz="311651" rtl="0" eaLnBrk="1" latinLnBrk="0" hangingPunct="1">
      <a:defRPr sz="1227" kern="1200">
        <a:solidFill>
          <a:schemeClr val="tx1"/>
        </a:solidFill>
        <a:latin typeface="+mn-lt"/>
        <a:ea typeface="+mn-ea"/>
        <a:cs typeface="+mn-cs"/>
      </a:defRPr>
    </a:lvl4pPr>
    <a:lvl5pPr marL="1246606" algn="l" defTabSz="311651" rtl="0" eaLnBrk="1" latinLnBrk="0" hangingPunct="1">
      <a:defRPr sz="1227" kern="1200">
        <a:solidFill>
          <a:schemeClr val="tx1"/>
        </a:solidFill>
        <a:latin typeface="+mn-lt"/>
        <a:ea typeface="+mn-ea"/>
        <a:cs typeface="+mn-cs"/>
      </a:defRPr>
    </a:lvl5pPr>
    <a:lvl6pPr marL="1558257" algn="l" defTabSz="311651" rtl="0" eaLnBrk="1" latinLnBrk="0" hangingPunct="1">
      <a:defRPr sz="1227" kern="1200">
        <a:solidFill>
          <a:schemeClr val="tx1"/>
        </a:solidFill>
        <a:latin typeface="+mn-lt"/>
        <a:ea typeface="+mn-ea"/>
        <a:cs typeface="+mn-cs"/>
      </a:defRPr>
    </a:lvl6pPr>
    <a:lvl7pPr marL="1869909" algn="l" defTabSz="311651" rtl="0" eaLnBrk="1" latinLnBrk="0" hangingPunct="1">
      <a:defRPr sz="1227" kern="1200">
        <a:solidFill>
          <a:schemeClr val="tx1"/>
        </a:solidFill>
        <a:latin typeface="+mn-lt"/>
        <a:ea typeface="+mn-ea"/>
        <a:cs typeface="+mn-cs"/>
      </a:defRPr>
    </a:lvl7pPr>
    <a:lvl8pPr marL="2181561" algn="l" defTabSz="311651" rtl="0" eaLnBrk="1" latinLnBrk="0" hangingPunct="1">
      <a:defRPr sz="1227" kern="1200">
        <a:solidFill>
          <a:schemeClr val="tx1"/>
        </a:solidFill>
        <a:latin typeface="+mn-lt"/>
        <a:ea typeface="+mn-ea"/>
        <a:cs typeface="+mn-cs"/>
      </a:defRPr>
    </a:lvl8pPr>
    <a:lvl9pPr marL="2493212" algn="l" defTabSz="311651" rtl="0" eaLnBrk="1" latinLnBrk="0" hangingPunct="1">
      <a:defRPr sz="1227"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D74017-6473-E555-40CD-40CFC18DF704}" name="Stoltzfus CIV Meghan" initials="MS" userId="Stoltzfus CIV Megha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chant CIV Cassandra M" initials="MCCM" lastIdx="0" clrIdx="0">
    <p:extLst>
      <p:ext uri="{19B8F6BF-5375-455C-9EA6-DF929625EA0E}">
        <p15:presenceInfo xmlns:p15="http://schemas.microsoft.com/office/powerpoint/2012/main" userId="S-1-5-21-2103720589-201469717-587693536-34001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1"/>
    <a:srgbClr val="B2B7BB"/>
    <a:srgbClr val="000000"/>
    <a:srgbClr val="948671"/>
    <a:srgbClr val="000938"/>
    <a:srgbClr val="5F0001"/>
    <a:srgbClr val="D4AE67"/>
    <a:srgbClr val="FEBF40"/>
    <a:srgbClr val="B90E31"/>
    <a:srgbClr val="002B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12"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notesMaster" Target="notesMasters/notesMaster1.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font" Target="fonts/font5.fntdata"/><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handoutMaster" Target="handoutMasters/handoutMaster1.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ce CIV Casey T" userId="S::casey.price@usmc.mil::82aad414-d2c8-488c-b690-5a2d7fd3902e" providerId="AD" clId="Web-{B58898DC-AC9A-0126-D86B-2D8433AC910A}"/>
    <pc:docChg chg="modSld">
      <pc:chgData name="Price CIV Casey T" userId="S::casey.price@usmc.mil::82aad414-d2c8-488c-b690-5a2d7fd3902e" providerId="AD" clId="Web-{B58898DC-AC9A-0126-D86B-2D8433AC910A}" dt="2026-04-19T23:22:59.953" v="0"/>
      <pc:docMkLst>
        <pc:docMk/>
      </pc:docMkLst>
      <pc:sldChg chg="delSp">
        <pc:chgData name="Price CIV Casey T" userId="S::casey.price@usmc.mil::82aad414-d2c8-488c-b690-5a2d7fd3902e" providerId="AD" clId="Web-{B58898DC-AC9A-0126-D86B-2D8433AC910A}" dt="2026-04-19T23:22:59.953" v="0"/>
        <pc:sldMkLst>
          <pc:docMk/>
          <pc:sldMk cId="264518893" sldId="264"/>
        </pc:sldMkLst>
      </pc:sldChg>
    </pc:docChg>
  </pc:docChgLst>
  <pc:docChgLst>
    <pc:chgData name="Price CIV Casey T" userId="82aad414-d2c8-488c-b690-5a2d7fd3902e" providerId="ADAL" clId="{3B91879E-A891-41F6-92FE-5F1DE5AED8A2}"/>
    <pc:docChg chg="undo redo custSel mod addSld delSld modSld sldOrd modMainMaster">
      <pc:chgData name="Price CIV Casey T" userId="82aad414-d2c8-488c-b690-5a2d7fd3902e" providerId="ADAL" clId="{3B91879E-A891-41F6-92FE-5F1DE5AED8A2}" dt="2026-04-22T02:40:17.013" v="4744" actId="14100"/>
      <pc:docMkLst>
        <pc:docMk/>
      </pc:docMkLst>
      <pc:sldChg chg="modSp add mod ord">
        <pc:chgData name="Price CIV Casey T" userId="82aad414-d2c8-488c-b690-5a2d7fd3902e" providerId="ADAL" clId="{3B91879E-A891-41F6-92FE-5F1DE5AED8A2}" dt="2026-04-19T22:22:28.608" v="2669" actId="14100"/>
        <pc:sldMkLst>
          <pc:docMk/>
          <pc:sldMk cId="582419781" sldId="256"/>
        </pc:sldMkLst>
        <pc:spChg chg="mod">
          <ac:chgData name="Price CIV Casey T" userId="82aad414-d2c8-488c-b690-5a2d7fd3902e" providerId="ADAL" clId="{3B91879E-A891-41F6-92FE-5F1DE5AED8A2}" dt="2026-04-19T22:22:28.608" v="2669" actId="14100"/>
          <ac:spMkLst>
            <pc:docMk/>
            <pc:sldMk cId="582419781" sldId="256"/>
            <ac:spMk id="2" creationId="{50F782FE-0047-C1FA-D4F8-6E63147C4A69}"/>
          </ac:spMkLst>
        </pc:spChg>
        <pc:spChg chg="mod">
          <ac:chgData name="Price CIV Casey T" userId="82aad414-d2c8-488c-b690-5a2d7fd3902e" providerId="ADAL" clId="{3B91879E-A891-41F6-92FE-5F1DE5AED8A2}" dt="2026-04-19T22:20:09.731" v="2634" actId="14100"/>
          <ac:spMkLst>
            <pc:docMk/>
            <pc:sldMk cId="582419781" sldId="256"/>
            <ac:spMk id="3" creationId="{B3077F54-D100-6E4B-E6FB-CE96E5429600}"/>
          </ac:spMkLst>
        </pc:spChg>
      </pc:sldChg>
      <pc:sldChg chg="modSp">
        <pc:chgData name="Price CIV Casey T" userId="82aad414-d2c8-488c-b690-5a2d7fd3902e" providerId="ADAL" clId="{3B91879E-A891-41F6-92FE-5F1DE5AED8A2}" dt="2026-04-19T23:01:42.598" v="4162" actId="14826"/>
        <pc:sldMkLst>
          <pc:docMk/>
          <pc:sldMk cId="2303159511" sldId="260"/>
        </pc:sldMkLst>
        <pc:picChg chg="mod">
          <ac:chgData name="Price CIV Casey T" userId="82aad414-d2c8-488c-b690-5a2d7fd3902e" providerId="ADAL" clId="{3B91879E-A891-41F6-92FE-5F1DE5AED8A2}" dt="2026-04-19T23:01:42.598" v="4162" actId="14826"/>
          <ac:picMkLst>
            <pc:docMk/>
            <pc:sldMk cId="2303159511" sldId="260"/>
            <ac:picMk id="5" creationId="{49FB2202-9FB6-E744-F5B9-5BFDAEC89EAC}"/>
          </ac:picMkLst>
        </pc:picChg>
      </pc:sldChg>
      <pc:sldChg chg="del">
        <pc:chgData name="Price CIV Casey T" userId="82aad414-d2c8-488c-b690-5a2d7fd3902e" providerId="ADAL" clId="{3B91879E-A891-41F6-92FE-5F1DE5AED8A2}" dt="2026-04-19T23:01:51.655" v="4163" actId="47"/>
        <pc:sldMkLst>
          <pc:docMk/>
          <pc:sldMk cId="3563536151" sldId="261"/>
        </pc:sldMkLst>
      </pc:sldChg>
      <pc:sldChg chg="addSp delSp modSp mod modClrScheme chgLayout">
        <pc:chgData name="Price CIV Casey T" userId="82aad414-d2c8-488c-b690-5a2d7fd3902e" providerId="ADAL" clId="{3B91879E-A891-41F6-92FE-5F1DE5AED8A2}" dt="2026-04-06T18:31:36.139" v="1300" actId="14100"/>
        <pc:sldMkLst>
          <pc:docMk/>
          <pc:sldMk cId="3642635274" sldId="262"/>
        </pc:sldMkLst>
        <pc:spChg chg="mod ord">
          <ac:chgData name="Price CIV Casey T" userId="82aad414-d2c8-488c-b690-5a2d7fd3902e" providerId="ADAL" clId="{3B91879E-A891-41F6-92FE-5F1DE5AED8A2}" dt="2026-04-06T18:31:03.455" v="1295" actId="207"/>
          <ac:spMkLst>
            <pc:docMk/>
            <pc:sldMk cId="3642635274" sldId="262"/>
            <ac:spMk id="2" creationId="{4DE65CA4-0026-4A84-451C-31479779FE2E}"/>
          </ac:spMkLst>
        </pc:spChg>
        <pc:picChg chg="mod ord modVis modCrop">
          <ac:chgData name="Price CIV Casey T" userId="82aad414-d2c8-488c-b690-5a2d7fd3902e" providerId="ADAL" clId="{3B91879E-A891-41F6-92FE-5F1DE5AED8A2}" dt="2026-04-06T18:29:41.213" v="1263" actId="18131"/>
          <ac:picMkLst>
            <pc:docMk/>
            <pc:sldMk cId="3642635274" sldId="262"/>
            <ac:picMk id="5" creationId="{0A12CB0E-DCF3-9660-C720-C5CFD69E2348}"/>
          </ac:picMkLst>
        </pc:picChg>
        <pc:picChg chg="add mod">
          <ac:chgData name="Price CIV Casey T" userId="82aad414-d2c8-488c-b690-5a2d7fd3902e" providerId="ADAL" clId="{3B91879E-A891-41F6-92FE-5F1DE5AED8A2}" dt="2026-04-06T18:31:36.139" v="1300" actId="14100"/>
          <ac:picMkLst>
            <pc:docMk/>
            <pc:sldMk cId="3642635274" sldId="262"/>
            <ac:picMk id="13" creationId="{0A8A5EAB-B93D-9947-C58A-57C2A059A7B1}"/>
          </ac:picMkLst>
        </pc:picChg>
      </pc:sldChg>
      <pc:sldChg chg="addSp delSp modSp new del mod ord modClrScheme chgLayout">
        <pc:chgData name="Price CIV Casey T" userId="82aad414-d2c8-488c-b690-5a2d7fd3902e" providerId="ADAL" clId="{3B91879E-A891-41F6-92FE-5F1DE5AED8A2}" dt="2026-04-19T23:08:30.316" v="4260" actId="47"/>
        <pc:sldMkLst>
          <pc:docMk/>
          <pc:sldMk cId="25816592" sldId="263"/>
        </pc:sldMkLst>
      </pc:sldChg>
      <pc:sldChg chg="addSp delSp modSp new mod chgLayout">
        <pc:chgData name="Price CIV Casey T" userId="82aad414-d2c8-488c-b690-5a2d7fd3902e" providerId="ADAL" clId="{3B91879E-A891-41F6-92FE-5F1DE5AED8A2}" dt="2026-04-19T23:33:50.877" v="4736" actId="255"/>
        <pc:sldMkLst>
          <pc:docMk/>
          <pc:sldMk cId="264518893" sldId="264"/>
        </pc:sldMkLst>
        <pc:spChg chg="mod ord">
          <ac:chgData name="Price CIV Casey T" userId="82aad414-d2c8-488c-b690-5a2d7fd3902e" providerId="ADAL" clId="{3B91879E-A891-41F6-92FE-5F1DE5AED8A2}" dt="2026-04-19T23:33:50.877" v="4736" actId="255"/>
          <ac:spMkLst>
            <pc:docMk/>
            <pc:sldMk cId="264518893" sldId="264"/>
            <ac:spMk id="2" creationId="{3A943565-F5A1-0864-D26D-8E1404295124}"/>
          </ac:spMkLst>
        </pc:spChg>
        <pc:spChg chg="mod ord">
          <ac:chgData name="Price CIV Casey T" userId="82aad414-d2c8-488c-b690-5a2d7fd3902e" providerId="ADAL" clId="{3B91879E-A891-41F6-92FE-5F1DE5AED8A2}" dt="2026-04-06T18:23:51.772" v="1119" actId="6264"/>
          <ac:spMkLst>
            <pc:docMk/>
            <pc:sldMk cId="264518893" sldId="264"/>
            <ac:spMk id="3" creationId="{5B3B3FE5-C6FF-58BF-EB9F-12FC8FEE539B}"/>
          </ac:spMkLst>
        </pc:spChg>
        <pc:spChg chg="add mod">
          <ac:chgData name="Price CIV Casey T" userId="82aad414-d2c8-488c-b690-5a2d7fd3902e" providerId="ADAL" clId="{3B91879E-A891-41F6-92FE-5F1DE5AED8A2}" dt="2026-04-19T23:31:36.460" v="4675" actId="242"/>
          <ac:spMkLst>
            <pc:docMk/>
            <pc:sldMk cId="264518893" sldId="264"/>
            <ac:spMk id="5" creationId="{8F18FBA8-D0F9-1B35-7217-37E5E0D24718}"/>
          </ac:spMkLst>
        </pc:spChg>
        <pc:spChg chg="add mod">
          <ac:chgData name="Price CIV Casey T" userId="82aad414-d2c8-488c-b690-5a2d7fd3902e" providerId="ADAL" clId="{3B91879E-A891-41F6-92FE-5F1DE5AED8A2}" dt="2026-04-19T23:18:11.001" v="4573" actId="164"/>
          <ac:spMkLst>
            <pc:docMk/>
            <pc:sldMk cId="264518893" sldId="264"/>
            <ac:spMk id="6" creationId="{E857FB30-34C0-14C7-7C8D-38E1DD61913C}"/>
          </ac:spMkLst>
        </pc:spChg>
        <pc:spChg chg="add mod">
          <ac:chgData name="Price CIV Casey T" userId="82aad414-d2c8-488c-b690-5a2d7fd3902e" providerId="ADAL" clId="{3B91879E-A891-41F6-92FE-5F1DE5AED8A2}" dt="2026-04-19T23:31:39.797" v="4676" actId="242"/>
          <ac:spMkLst>
            <pc:docMk/>
            <pc:sldMk cId="264518893" sldId="264"/>
            <ac:spMk id="7" creationId="{115C69FF-96FD-548B-10C9-9DFC3434367E}"/>
          </ac:spMkLst>
        </pc:spChg>
        <pc:spChg chg="add mod">
          <ac:chgData name="Price CIV Casey T" userId="82aad414-d2c8-488c-b690-5a2d7fd3902e" providerId="ADAL" clId="{3B91879E-A891-41F6-92FE-5F1DE5AED8A2}" dt="2026-04-19T23:31:33.479" v="4674" actId="242"/>
          <ac:spMkLst>
            <pc:docMk/>
            <pc:sldMk cId="264518893" sldId="264"/>
            <ac:spMk id="8" creationId="{9BF21554-75E1-70F6-D4FF-6DF1074F2B72}"/>
          </ac:spMkLst>
        </pc:spChg>
        <pc:spChg chg="add mod">
          <ac:chgData name="Price CIV Casey T" userId="82aad414-d2c8-488c-b690-5a2d7fd3902e" providerId="ADAL" clId="{3B91879E-A891-41F6-92FE-5F1DE5AED8A2}" dt="2026-04-19T23:30:54.323" v="4670" actId="122"/>
          <ac:spMkLst>
            <pc:docMk/>
            <pc:sldMk cId="264518893" sldId="264"/>
            <ac:spMk id="9" creationId="{D5E2C76E-D95E-59C2-2A0D-E696D3611212}"/>
          </ac:spMkLst>
        </pc:spChg>
        <pc:spChg chg="add mod">
          <ac:chgData name="Price CIV Casey T" userId="82aad414-d2c8-488c-b690-5a2d7fd3902e" providerId="ADAL" clId="{3B91879E-A891-41F6-92FE-5F1DE5AED8A2}" dt="2026-04-19T23:31:44.955" v="4678" actId="242"/>
          <ac:spMkLst>
            <pc:docMk/>
            <pc:sldMk cId="264518893" sldId="264"/>
            <ac:spMk id="10" creationId="{1F9EDD7D-9ADE-ADB0-0DF1-884A1E4787A1}"/>
          </ac:spMkLst>
        </pc:spChg>
        <pc:spChg chg="add mod">
          <ac:chgData name="Price CIV Casey T" userId="82aad414-d2c8-488c-b690-5a2d7fd3902e" providerId="ADAL" clId="{3B91879E-A891-41F6-92FE-5F1DE5AED8A2}" dt="2026-04-19T23:29:54.442" v="4657" actId="14100"/>
          <ac:spMkLst>
            <pc:docMk/>
            <pc:sldMk cId="264518893" sldId="264"/>
            <ac:spMk id="11" creationId="{FB220867-22BD-6E1F-2590-CA331E208768}"/>
          </ac:spMkLst>
        </pc:spChg>
        <pc:spChg chg="add mod modVis">
          <ac:chgData name="Price CIV Casey T" userId="82aad414-d2c8-488c-b690-5a2d7fd3902e" providerId="ADAL" clId="{3B91879E-A891-41F6-92FE-5F1DE5AED8A2}" dt="2026-04-19T22:44:16.784" v="4043" actId="14430"/>
          <ac:spMkLst>
            <pc:docMk/>
            <pc:sldMk cId="264518893" sldId="264"/>
            <ac:spMk id="13" creationId="{D89B3B89-77E7-CED6-7D90-8190DA909172}"/>
          </ac:spMkLst>
        </pc:spChg>
        <pc:spChg chg="add mod">
          <ac:chgData name="Price CIV Casey T" userId="82aad414-d2c8-488c-b690-5a2d7fd3902e" providerId="ADAL" clId="{3B91879E-A891-41F6-92FE-5F1DE5AED8A2}" dt="2026-04-19T23:30:32.903" v="4668" actId="14100"/>
          <ac:spMkLst>
            <pc:docMk/>
            <pc:sldMk cId="264518893" sldId="264"/>
            <ac:spMk id="14" creationId="{7C130173-7E8C-4566-DEFC-A8473B7D8700}"/>
          </ac:spMkLst>
        </pc:spChg>
        <pc:grpChg chg="add mod">
          <ac:chgData name="Price CIV Casey T" userId="82aad414-d2c8-488c-b690-5a2d7fd3902e" providerId="ADAL" clId="{3B91879E-A891-41F6-92FE-5F1DE5AED8A2}" dt="2026-04-19T23:32:34.943" v="4702" actId="1035"/>
          <ac:grpSpMkLst>
            <pc:docMk/>
            <pc:sldMk cId="264518893" sldId="264"/>
            <ac:grpSpMk id="38" creationId="{B2C3AFA6-23F3-A811-B045-BCE7D21E7474}"/>
          </ac:grpSpMkLst>
        </pc:grpChg>
        <pc:grpChg chg="add mod">
          <ac:chgData name="Price CIV Casey T" userId="82aad414-d2c8-488c-b690-5a2d7fd3902e" providerId="ADAL" clId="{3B91879E-A891-41F6-92FE-5F1DE5AED8A2}" dt="2026-04-19T23:32:34.943" v="4702" actId="1035"/>
          <ac:grpSpMkLst>
            <pc:docMk/>
            <pc:sldMk cId="264518893" sldId="264"/>
            <ac:grpSpMk id="39" creationId="{5A857B71-DE8E-EE8C-4BEC-2D396ADA6BDB}"/>
          </ac:grpSpMkLst>
        </pc:grpChg>
        <pc:grpChg chg="add mod">
          <ac:chgData name="Price CIV Casey T" userId="82aad414-d2c8-488c-b690-5a2d7fd3902e" providerId="ADAL" clId="{3B91879E-A891-41F6-92FE-5F1DE5AED8A2}" dt="2026-04-19T23:32:18.274" v="4685" actId="1035"/>
          <ac:grpSpMkLst>
            <pc:docMk/>
            <pc:sldMk cId="264518893" sldId="264"/>
            <ac:grpSpMk id="40" creationId="{FB9054D9-5863-E174-8FFC-4E7684B7875E}"/>
          </ac:grpSpMkLst>
        </pc:grpChg>
        <pc:grpChg chg="add mod">
          <ac:chgData name="Price CIV Casey T" userId="82aad414-d2c8-488c-b690-5a2d7fd3902e" providerId="ADAL" clId="{3B91879E-A891-41F6-92FE-5F1DE5AED8A2}" dt="2026-04-19T23:32:18.274" v="4685" actId="1035"/>
          <ac:grpSpMkLst>
            <pc:docMk/>
            <pc:sldMk cId="264518893" sldId="264"/>
            <ac:grpSpMk id="41" creationId="{3A812770-BBCC-A1AA-4E9D-7C01EF8F753C}"/>
          </ac:grpSpMkLst>
        </pc:grpChg>
        <pc:cxnChg chg="add mod">
          <ac:chgData name="Price CIV Casey T" userId="82aad414-d2c8-488c-b690-5a2d7fd3902e" providerId="ADAL" clId="{3B91879E-A891-41F6-92FE-5F1DE5AED8A2}" dt="2026-04-19T23:33:06.255" v="4726" actId="1036"/>
          <ac:cxnSpMkLst>
            <pc:docMk/>
            <pc:sldMk cId="264518893" sldId="264"/>
            <ac:cxnSpMk id="15" creationId="{A9FECE88-379A-E66B-0B75-6D4B5991DC77}"/>
          </ac:cxnSpMkLst>
        </pc:cxnChg>
        <pc:cxnChg chg="add mod">
          <ac:chgData name="Price CIV Casey T" userId="82aad414-d2c8-488c-b690-5a2d7fd3902e" providerId="ADAL" clId="{3B91879E-A891-41F6-92FE-5F1DE5AED8A2}" dt="2026-04-19T22:43:33.018" v="4039" actId="14100"/>
          <ac:cxnSpMkLst>
            <pc:docMk/>
            <pc:sldMk cId="264518893" sldId="264"/>
            <ac:cxnSpMk id="16" creationId="{614CF944-8161-C636-34D7-F7516187E0B4}"/>
          </ac:cxnSpMkLst>
        </pc:cxnChg>
      </pc:sldChg>
      <pc:sldChg chg="addSp delSp modSp add mod ord">
        <pc:chgData name="Price CIV Casey T" userId="82aad414-d2c8-488c-b690-5a2d7fd3902e" providerId="ADAL" clId="{3B91879E-A891-41F6-92FE-5F1DE5AED8A2}" dt="2026-04-19T23:09:49.824" v="4261" actId="2711"/>
        <pc:sldMkLst>
          <pc:docMk/>
          <pc:sldMk cId="3814381566" sldId="265"/>
        </pc:sldMkLst>
        <pc:spChg chg="mod">
          <ac:chgData name="Price CIV Casey T" userId="82aad414-d2c8-488c-b690-5a2d7fd3902e" providerId="ADAL" clId="{3B91879E-A891-41F6-92FE-5F1DE5AED8A2}" dt="2026-03-26T20:13:47.643" v="1012" actId="14100"/>
          <ac:spMkLst>
            <pc:docMk/>
            <pc:sldMk cId="3814381566" sldId="265"/>
            <ac:spMk id="2" creationId="{4DC156CD-2DC9-DA34-24F1-A1AE864FD508}"/>
          </ac:spMkLst>
        </pc:spChg>
        <pc:spChg chg="mod topLvl">
          <ac:chgData name="Price CIV Casey T" userId="82aad414-d2c8-488c-b690-5a2d7fd3902e" providerId="ADAL" clId="{3B91879E-A891-41F6-92FE-5F1DE5AED8A2}" dt="2026-03-26T20:13:36.816" v="1011" actId="1076"/>
          <ac:spMkLst>
            <pc:docMk/>
            <pc:sldMk cId="3814381566" sldId="265"/>
            <ac:spMk id="17" creationId="{CE32B0DE-99F7-4C2F-D8B7-E293D623E3C3}"/>
          </ac:spMkLst>
        </pc:spChg>
        <pc:spChg chg="mod topLvl">
          <ac:chgData name="Price CIV Casey T" userId="82aad414-d2c8-488c-b690-5a2d7fd3902e" providerId="ADAL" clId="{3B91879E-A891-41F6-92FE-5F1DE5AED8A2}" dt="2026-04-19T23:09:49.824" v="4261" actId="2711"/>
          <ac:spMkLst>
            <pc:docMk/>
            <pc:sldMk cId="3814381566" sldId="265"/>
            <ac:spMk id="18" creationId="{7D9048A7-0DB0-1779-11F2-740DAEBB8BC9}"/>
          </ac:spMkLst>
        </pc:spChg>
        <pc:spChg chg="mod ord topLvl">
          <ac:chgData name="Price CIV Casey T" userId="82aad414-d2c8-488c-b690-5a2d7fd3902e" providerId="ADAL" clId="{3B91879E-A891-41F6-92FE-5F1DE5AED8A2}" dt="2026-04-19T23:09:49.824" v="4261" actId="2711"/>
          <ac:spMkLst>
            <pc:docMk/>
            <pc:sldMk cId="3814381566" sldId="265"/>
            <ac:spMk id="19" creationId="{1568BB19-BE44-8AD4-D776-D2C8F40B919A}"/>
          </ac:spMkLst>
        </pc:spChg>
        <pc:spChg chg="mod topLvl">
          <ac:chgData name="Price CIV Casey T" userId="82aad414-d2c8-488c-b690-5a2d7fd3902e" providerId="ADAL" clId="{3B91879E-A891-41F6-92FE-5F1DE5AED8A2}" dt="2026-04-06T22:13:50.720" v="2393" actId="14100"/>
          <ac:spMkLst>
            <pc:docMk/>
            <pc:sldMk cId="3814381566" sldId="265"/>
            <ac:spMk id="24" creationId="{5F46D20A-3EEB-A4AB-2244-15E415C526FF}"/>
          </ac:spMkLst>
        </pc:spChg>
        <pc:spChg chg="mod topLvl">
          <ac:chgData name="Price CIV Casey T" userId="82aad414-d2c8-488c-b690-5a2d7fd3902e" providerId="ADAL" clId="{3B91879E-A891-41F6-92FE-5F1DE5AED8A2}" dt="2026-04-06T22:13:45.866" v="2392" actId="14100"/>
          <ac:spMkLst>
            <pc:docMk/>
            <pc:sldMk cId="3814381566" sldId="265"/>
            <ac:spMk id="25" creationId="{3B3AFE1F-902F-4C73-F71A-CAF83D1D36EA}"/>
          </ac:spMkLst>
        </pc:spChg>
        <pc:spChg chg="mod topLvl">
          <ac:chgData name="Price CIV Casey T" userId="82aad414-d2c8-488c-b690-5a2d7fd3902e" providerId="ADAL" clId="{3B91879E-A891-41F6-92FE-5F1DE5AED8A2}" dt="2026-04-06T22:13:43.676" v="2391" actId="14100"/>
          <ac:spMkLst>
            <pc:docMk/>
            <pc:sldMk cId="3814381566" sldId="265"/>
            <ac:spMk id="26" creationId="{51B36E83-7110-1FFC-1E85-AE410189395A}"/>
          </ac:spMkLst>
        </pc:spChg>
        <pc:spChg chg="mod topLvl">
          <ac:chgData name="Price CIV Casey T" userId="82aad414-d2c8-488c-b690-5a2d7fd3902e" providerId="ADAL" clId="{3B91879E-A891-41F6-92FE-5F1DE5AED8A2}" dt="2026-04-06T22:14:36.916" v="2406" actId="1035"/>
          <ac:spMkLst>
            <pc:docMk/>
            <pc:sldMk cId="3814381566" sldId="265"/>
            <ac:spMk id="27" creationId="{BEB6CF72-E8AC-FF3F-8932-116948B4A334}"/>
          </ac:spMkLst>
        </pc:spChg>
        <pc:spChg chg="mod topLvl">
          <ac:chgData name="Price CIV Casey T" userId="82aad414-d2c8-488c-b690-5a2d7fd3902e" providerId="ADAL" clId="{3B91879E-A891-41F6-92FE-5F1DE5AED8A2}" dt="2026-03-26T20:11:01.081" v="970" actId="1076"/>
          <ac:spMkLst>
            <pc:docMk/>
            <pc:sldMk cId="3814381566" sldId="265"/>
            <ac:spMk id="28" creationId="{0E4BCC0E-FC5C-3E54-2474-3B7B1C537F9D}"/>
          </ac:spMkLst>
        </pc:spChg>
        <pc:spChg chg="mod topLvl">
          <ac:chgData name="Price CIV Casey T" userId="82aad414-d2c8-488c-b690-5a2d7fd3902e" providerId="ADAL" clId="{3B91879E-A891-41F6-92FE-5F1DE5AED8A2}" dt="2026-03-26T20:10:26.855" v="966" actId="165"/>
          <ac:spMkLst>
            <pc:docMk/>
            <pc:sldMk cId="3814381566" sldId="265"/>
            <ac:spMk id="29" creationId="{AF0621CB-EEB6-B718-7C62-4FA192A43354}"/>
          </ac:spMkLst>
        </pc:spChg>
        <pc:spChg chg="mod topLvl">
          <ac:chgData name="Price CIV Casey T" userId="82aad414-d2c8-488c-b690-5a2d7fd3902e" providerId="ADAL" clId="{3B91879E-A891-41F6-92FE-5F1DE5AED8A2}" dt="2026-03-26T20:10:26.855" v="966" actId="165"/>
          <ac:spMkLst>
            <pc:docMk/>
            <pc:sldMk cId="3814381566" sldId="265"/>
            <ac:spMk id="30" creationId="{CA08E937-2927-792B-3F18-CE0CCB7A330E}"/>
          </ac:spMkLst>
        </pc:spChg>
        <pc:spChg chg="mod topLvl">
          <ac:chgData name="Price CIV Casey T" userId="82aad414-d2c8-488c-b690-5a2d7fd3902e" providerId="ADAL" clId="{3B91879E-A891-41F6-92FE-5F1DE5AED8A2}" dt="2026-03-26T20:16:02.865" v="1049" actId="1036"/>
          <ac:spMkLst>
            <pc:docMk/>
            <pc:sldMk cId="3814381566" sldId="265"/>
            <ac:spMk id="31" creationId="{A657EBD2-7872-CFAD-4BB2-F56721EDF595}"/>
          </ac:spMkLst>
        </pc:spChg>
        <pc:picChg chg="mod">
          <ac:chgData name="Price CIV Casey T" userId="82aad414-d2c8-488c-b690-5a2d7fd3902e" providerId="ADAL" clId="{3B91879E-A891-41F6-92FE-5F1DE5AED8A2}" dt="2026-03-26T20:15:52.740" v="1041" actId="1035"/>
          <ac:picMkLst>
            <pc:docMk/>
            <pc:sldMk cId="3814381566" sldId="265"/>
            <ac:picMk id="20" creationId="{FABCE61E-177C-0F03-88EF-D9C6C9939116}"/>
          </ac:picMkLst>
        </pc:picChg>
        <pc:picChg chg="mod topLvl">
          <ac:chgData name="Price CIV Casey T" userId="82aad414-d2c8-488c-b690-5a2d7fd3902e" providerId="ADAL" clId="{3B91879E-A891-41F6-92FE-5F1DE5AED8A2}" dt="2026-03-26T20:15:41.888" v="1021" actId="108"/>
          <ac:picMkLst>
            <pc:docMk/>
            <pc:sldMk cId="3814381566" sldId="265"/>
            <ac:picMk id="21" creationId="{8E4883D9-4F4D-465A-7E20-A19D22028586}"/>
          </ac:picMkLst>
        </pc:picChg>
        <pc:picChg chg="mod topLvl">
          <ac:chgData name="Price CIV Casey T" userId="82aad414-d2c8-488c-b690-5a2d7fd3902e" providerId="ADAL" clId="{3B91879E-A891-41F6-92FE-5F1DE5AED8A2}" dt="2026-03-26T20:12:56.469" v="1008" actId="692"/>
          <ac:picMkLst>
            <pc:docMk/>
            <pc:sldMk cId="3814381566" sldId="265"/>
            <ac:picMk id="22" creationId="{639D394F-0406-CBD1-E975-7607FB989A67}"/>
          </ac:picMkLst>
        </pc:picChg>
        <pc:picChg chg="mod">
          <ac:chgData name="Price CIV Casey T" userId="82aad414-d2c8-488c-b690-5a2d7fd3902e" providerId="ADAL" clId="{3B91879E-A891-41F6-92FE-5F1DE5AED8A2}" dt="2026-03-26T20:15:40.894" v="1020" actId="108"/>
          <ac:picMkLst>
            <pc:docMk/>
            <pc:sldMk cId="3814381566" sldId="265"/>
            <ac:picMk id="23" creationId="{A621E151-2968-6047-465D-43D838F05646}"/>
          </ac:picMkLst>
        </pc:picChg>
      </pc:sldChg>
      <pc:sldChg chg="add del ord">
        <pc:chgData name="Price CIV Casey T" userId="82aad414-d2c8-488c-b690-5a2d7fd3902e" providerId="ADAL" clId="{3B91879E-A891-41F6-92FE-5F1DE5AED8A2}" dt="2026-04-19T22:49:40.639" v="4063" actId="47"/>
        <pc:sldMkLst>
          <pc:docMk/>
          <pc:sldMk cId="3760693723" sldId="308"/>
        </pc:sldMkLst>
      </pc:sldChg>
      <pc:sldChg chg="add del">
        <pc:chgData name="Price CIV Casey T" userId="82aad414-d2c8-488c-b690-5a2d7fd3902e" providerId="ADAL" clId="{3B91879E-A891-41F6-92FE-5F1DE5AED8A2}" dt="2026-04-19T23:02:04.360" v="4164" actId="47"/>
        <pc:sldMkLst>
          <pc:docMk/>
          <pc:sldMk cId="2124807764" sldId="310"/>
        </pc:sldMkLst>
      </pc:sldChg>
      <pc:sldChg chg="add del">
        <pc:chgData name="Price CIV Casey T" userId="82aad414-d2c8-488c-b690-5a2d7fd3902e" providerId="ADAL" clId="{3B91879E-A891-41F6-92FE-5F1DE5AED8A2}" dt="2026-04-19T22:50:04.935" v="4071" actId="47"/>
        <pc:sldMkLst>
          <pc:docMk/>
          <pc:sldMk cId="1538686425" sldId="320"/>
        </pc:sldMkLst>
      </pc:sldChg>
      <pc:sldChg chg="addSp delSp modSp add mod modClrScheme chgLayout">
        <pc:chgData name="Price CIV Casey T" userId="82aad414-d2c8-488c-b690-5a2d7fd3902e" providerId="ADAL" clId="{3B91879E-A891-41F6-92FE-5F1DE5AED8A2}" dt="2026-04-22T02:40:17.013" v="4744" actId="14100"/>
        <pc:sldMkLst>
          <pc:docMk/>
          <pc:sldMk cId="1269857498" sldId="326"/>
        </pc:sldMkLst>
        <pc:spChg chg="mod ord">
          <ac:chgData name="Price CIV Casey T" userId="82aad414-d2c8-488c-b690-5a2d7fd3902e" providerId="ADAL" clId="{3B91879E-A891-41F6-92FE-5F1DE5AED8A2}" dt="2026-04-22T02:40:17.013" v="4744" actId="14100"/>
          <ac:spMkLst>
            <pc:docMk/>
            <pc:sldMk cId="1269857498" sldId="326"/>
            <ac:spMk id="2" creationId="{5E0E32A3-EF96-5B5B-274E-F6271C170E3A}"/>
          </ac:spMkLst>
        </pc:spChg>
        <pc:spChg chg="mod ord">
          <ac:chgData name="Price CIV Casey T" userId="82aad414-d2c8-488c-b690-5a2d7fd3902e" providerId="ADAL" clId="{3B91879E-A891-41F6-92FE-5F1DE5AED8A2}" dt="2026-04-19T23:28:51.098" v="4650" actId="700"/>
          <ac:spMkLst>
            <pc:docMk/>
            <pc:sldMk cId="1269857498" sldId="326"/>
            <ac:spMk id="3" creationId="{D3DE8802-F148-0BED-4DBE-1AE451F42365}"/>
          </ac:spMkLst>
        </pc:spChg>
        <pc:spChg chg="add mod ord">
          <ac:chgData name="Price CIV Casey T" userId="82aad414-d2c8-488c-b690-5a2d7fd3902e" providerId="ADAL" clId="{3B91879E-A891-41F6-92FE-5F1DE5AED8A2}" dt="2026-04-22T02:38:56.311" v="4740" actId="14100"/>
          <ac:spMkLst>
            <pc:docMk/>
            <pc:sldMk cId="1269857498" sldId="326"/>
            <ac:spMk id="6" creationId="{94E960D9-5518-AFDC-0D1D-C68BF8B99C2B}"/>
          </ac:spMkLst>
        </pc:spChg>
        <pc:graphicFrameChg chg="mod modGraphic">
          <ac:chgData name="Price CIV Casey T" userId="82aad414-d2c8-488c-b690-5a2d7fd3902e" providerId="ADAL" clId="{3B91879E-A891-41F6-92FE-5F1DE5AED8A2}" dt="2026-04-22T02:38:44.093" v="4739" actId="14734"/>
          <ac:graphicFrameMkLst>
            <pc:docMk/>
            <pc:sldMk cId="1269857498" sldId="326"/>
            <ac:graphicFrameMk id="5" creationId="{D4CD9510-03EF-BB15-3E1C-7C6CB0DD53D7}"/>
          </ac:graphicFrameMkLst>
        </pc:graphicFrameChg>
      </pc:sldChg>
      <pc:sldChg chg="add del">
        <pc:chgData name="Price CIV Casey T" userId="82aad414-d2c8-488c-b690-5a2d7fd3902e" providerId="ADAL" clId="{3B91879E-A891-41F6-92FE-5F1DE5AED8A2}" dt="2026-04-19T22:47:57.853" v="4049" actId="47"/>
        <pc:sldMkLst>
          <pc:docMk/>
          <pc:sldMk cId="2756403216" sldId="329"/>
        </pc:sldMkLst>
      </pc:sldChg>
      <pc:sldChg chg="add del">
        <pc:chgData name="Price CIV Casey T" userId="82aad414-d2c8-488c-b690-5a2d7fd3902e" providerId="ADAL" clId="{3B91879E-A891-41F6-92FE-5F1DE5AED8A2}" dt="2026-04-19T22:10:41.533" v="2409"/>
        <pc:sldMkLst>
          <pc:docMk/>
          <pc:sldMk cId="311393633" sldId="337"/>
        </pc:sldMkLst>
      </pc:sldChg>
      <pc:sldChg chg="add del">
        <pc:chgData name="Price CIV Casey T" userId="82aad414-d2c8-488c-b690-5a2d7fd3902e" providerId="ADAL" clId="{3B91879E-A891-41F6-92FE-5F1DE5AED8A2}" dt="2026-04-19T22:45:19.585" v="4044" actId="47"/>
        <pc:sldMkLst>
          <pc:docMk/>
          <pc:sldMk cId="3518099556" sldId="337"/>
        </pc:sldMkLst>
      </pc:sldChg>
      <pc:sldChg chg="add del">
        <pc:chgData name="Price CIV Casey T" userId="82aad414-d2c8-488c-b690-5a2d7fd3902e" providerId="ADAL" clId="{3B91879E-A891-41F6-92FE-5F1DE5AED8A2}" dt="2026-04-19T23:00:56.674" v="4161" actId="47"/>
        <pc:sldMkLst>
          <pc:docMk/>
          <pc:sldMk cId="3354887727" sldId="340"/>
        </pc:sldMkLst>
      </pc:sldChg>
      <pc:sldChg chg="addSp delSp modSp add del mod">
        <pc:chgData name="Price CIV Casey T" userId="82aad414-d2c8-488c-b690-5a2d7fd3902e" providerId="ADAL" clId="{3B91879E-A891-41F6-92FE-5F1DE5AED8A2}" dt="2026-04-19T23:04:24.795" v="4189" actId="47"/>
        <pc:sldMkLst>
          <pc:docMk/>
          <pc:sldMk cId="4282903570" sldId="341"/>
        </pc:sldMkLst>
      </pc:sldChg>
      <pc:sldChg chg="addSp delSp modSp add mod ord modClrScheme chgLayout">
        <pc:chgData name="Price CIV Casey T" userId="82aad414-d2c8-488c-b690-5a2d7fd3902e" providerId="ADAL" clId="{3B91879E-A891-41F6-92FE-5F1DE5AED8A2}" dt="2026-04-19T23:33:25.795" v="4735" actId="1036"/>
        <pc:sldMkLst>
          <pc:docMk/>
          <pc:sldMk cId="2286785292" sldId="342"/>
        </pc:sldMkLst>
        <pc:spChg chg="mod ord">
          <ac:chgData name="Price CIV Casey T" userId="82aad414-d2c8-488c-b690-5a2d7fd3902e" providerId="ADAL" clId="{3B91879E-A891-41F6-92FE-5F1DE5AED8A2}" dt="2026-04-19T23:06:40.889" v="4218" actId="700"/>
          <ac:spMkLst>
            <pc:docMk/>
            <pc:sldMk cId="2286785292" sldId="342"/>
            <ac:spMk id="2" creationId="{D32DDACB-8EF9-988C-C3F4-BE21551F3FFD}"/>
          </ac:spMkLst>
        </pc:spChg>
        <pc:spChg chg="mod ord">
          <ac:chgData name="Price CIV Casey T" userId="82aad414-d2c8-488c-b690-5a2d7fd3902e" providerId="ADAL" clId="{3B91879E-A891-41F6-92FE-5F1DE5AED8A2}" dt="2026-04-19T23:06:40.889" v="4218" actId="700"/>
          <ac:spMkLst>
            <pc:docMk/>
            <pc:sldMk cId="2286785292" sldId="342"/>
            <ac:spMk id="3" creationId="{96A4B18B-867F-39BF-A7E1-19E433B651EE}"/>
          </ac:spMkLst>
        </pc:spChg>
        <pc:spChg chg="mod ord">
          <ac:chgData name="Price CIV Casey T" userId="82aad414-d2c8-488c-b690-5a2d7fd3902e" providerId="ADAL" clId="{3B91879E-A891-41F6-92FE-5F1DE5AED8A2}" dt="2026-04-19T23:07:00.471" v="4220" actId="14100"/>
          <ac:spMkLst>
            <pc:docMk/>
            <pc:sldMk cId="2286785292" sldId="342"/>
            <ac:spMk id="4" creationId="{B935F84C-16E1-AE2F-95AF-61DED0F53189}"/>
          </ac:spMkLst>
        </pc:spChg>
        <pc:spChg chg="mod">
          <ac:chgData name="Price CIV Casey T" userId="82aad414-d2c8-488c-b690-5a2d7fd3902e" providerId="ADAL" clId="{3B91879E-A891-41F6-92FE-5F1DE5AED8A2}" dt="2026-04-19T23:08:11.546" v="4257" actId="255"/>
          <ac:spMkLst>
            <pc:docMk/>
            <pc:sldMk cId="2286785292" sldId="342"/>
            <ac:spMk id="24" creationId="{631065C9-8DD5-0F4C-D807-932DD159A975}"/>
          </ac:spMkLst>
        </pc:spChg>
        <pc:spChg chg="mod">
          <ac:chgData name="Price CIV Casey T" userId="82aad414-d2c8-488c-b690-5a2d7fd3902e" providerId="ADAL" clId="{3B91879E-A891-41F6-92FE-5F1DE5AED8A2}" dt="2026-04-19T23:07:57.250" v="4253" actId="242"/>
          <ac:spMkLst>
            <pc:docMk/>
            <pc:sldMk cId="2286785292" sldId="342"/>
            <ac:spMk id="27" creationId="{894A7C65-17D9-A8DD-30CD-F1C580B61222}"/>
          </ac:spMkLst>
        </pc:spChg>
        <pc:spChg chg="mod">
          <ac:chgData name="Price CIV Casey T" userId="82aad414-d2c8-488c-b690-5a2d7fd3902e" providerId="ADAL" clId="{3B91879E-A891-41F6-92FE-5F1DE5AED8A2}" dt="2026-04-19T23:08:05.862" v="4255" actId="242"/>
          <ac:spMkLst>
            <pc:docMk/>
            <pc:sldMk cId="2286785292" sldId="342"/>
            <ac:spMk id="30" creationId="{5B1BDA1F-A75B-F382-2476-2DAC36B37957}"/>
          </ac:spMkLst>
        </pc:spChg>
        <pc:spChg chg="mod">
          <ac:chgData name="Price CIV Casey T" userId="82aad414-d2c8-488c-b690-5a2d7fd3902e" providerId="ADAL" clId="{3B91879E-A891-41F6-92FE-5F1DE5AED8A2}" dt="2026-04-19T23:08:18.340" v="4259" actId="242"/>
          <ac:spMkLst>
            <pc:docMk/>
            <pc:sldMk cId="2286785292" sldId="342"/>
            <ac:spMk id="33" creationId="{F4CE500A-9306-A4FB-34FE-77928C692509}"/>
          </ac:spMkLst>
        </pc:spChg>
        <pc:grpChg chg="mod">
          <ac:chgData name="Price CIV Casey T" userId="82aad414-d2c8-488c-b690-5a2d7fd3902e" providerId="ADAL" clId="{3B91879E-A891-41F6-92FE-5F1DE5AED8A2}" dt="2026-04-19T23:07:25.350" v="4229" actId="1037"/>
          <ac:grpSpMkLst>
            <pc:docMk/>
            <pc:sldMk cId="2286785292" sldId="342"/>
            <ac:grpSpMk id="15" creationId="{F4017B17-57E2-9FE6-AA43-0BC95B2C95B9}"/>
          </ac:grpSpMkLst>
        </pc:grpChg>
        <pc:grpChg chg="mod">
          <ac:chgData name="Price CIV Casey T" userId="82aad414-d2c8-488c-b690-5a2d7fd3902e" providerId="ADAL" clId="{3B91879E-A891-41F6-92FE-5F1DE5AED8A2}" dt="2026-04-19T23:33:25.795" v="4735" actId="1036"/>
          <ac:grpSpMkLst>
            <pc:docMk/>
            <pc:sldMk cId="2286785292" sldId="342"/>
            <ac:grpSpMk id="25" creationId="{356603BE-7D38-3325-74C9-0F5E0666BA11}"/>
          </ac:grpSpMkLst>
        </pc:grpChg>
        <pc:grpChg chg="add mod">
          <ac:chgData name="Price CIV Casey T" userId="82aad414-d2c8-488c-b690-5a2d7fd3902e" providerId="ADAL" clId="{3B91879E-A891-41F6-92FE-5F1DE5AED8A2}" dt="2026-04-19T23:33:25.795" v="4735" actId="1036"/>
          <ac:grpSpMkLst>
            <pc:docMk/>
            <pc:sldMk cId="2286785292" sldId="342"/>
            <ac:grpSpMk id="28" creationId="{93A197D8-C429-5E19-4420-99FDF4DF490B}"/>
          </ac:grpSpMkLst>
        </pc:grpChg>
        <pc:grpChg chg="add mod">
          <ac:chgData name="Price CIV Casey T" userId="82aad414-d2c8-488c-b690-5a2d7fd3902e" providerId="ADAL" clId="{3B91879E-A891-41F6-92FE-5F1DE5AED8A2}" dt="2026-04-19T23:05:44.073" v="4210" actId="14100"/>
          <ac:grpSpMkLst>
            <pc:docMk/>
            <pc:sldMk cId="2286785292" sldId="342"/>
            <ac:grpSpMk id="31" creationId="{33682B2A-E1F4-2932-B577-259A989668EC}"/>
          </ac:grpSpMkLst>
        </pc:grpChg>
        <pc:picChg chg="mod">
          <ac:chgData name="Price CIV Casey T" userId="82aad414-d2c8-488c-b690-5a2d7fd3902e" providerId="ADAL" clId="{3B91879E-A891-41F6-92FE-5F1DE5AED8A2}" dt="2026-04-19T23:03:27.580" v="4176"/>
          <ac:picMkLst>
            <pc:docMk/>
            <pc:sldMk cId="2286785292" sldId="342"/>
            <ac:picMk id="17" creationId="{BF0DFE9A-EB53-A438-0131-956F6E4A3E77}"/>
          </ac:picMkLst>
        </pc:picChg>
        <pc:picChg chg="mod">
          <ac:chgData name="Price CIV Casey T" userId="82aad414-d2c8-488c-b690-5a2d7fd3902e" providerId="ADAL" clId="{3B91879E-A891-41F6-92FE-5F1DE5AED8A2}" dt="2026-04-19T23:03:27.580" v="4176"/>
          <ac:picMkLst>
            <pc:docMk/>
            <pc:sldMk cId="2286785292" sldId="342"/>
            <ac:picMk id="26" creationId="{04369067-7D46-73F7-9F0E-81416224A6A6}"/>
          </ac:picMkLst>
        </pc:picChg>
        <pc:picChg chg="mod">
          <ac:chgData name="Price CIV Casey T" userId="82aad414-d2c8-488c-b690-5a2d7fd3902e" providerId="ADAL" clId="{3B91879E-A891-41F6-92FE-5F1DE5AED8A2}" dt="2026-04-19T23:04:27.270" v="4190"/>
          <ac:picMkLst>
            <pc:docMk/>
            <pc:sldMk cId="2286785292" sldId="342"/>
            <ac:picMk id="29" creationId="{2456A19D-9179-5911-1AA6-4309ACDA3AC3}"/>
          </ac:picMkLst>
        </pc:picChg>
        <pc:picChg chg="mod">
          <ac:chgData name="Price CIV Casey T" userId="82aad414-d2c8-488c-b690-5a2d7fd3902e" providerId="ADAL" clId="{3B91879E-A891-41F6-92FE-5F1DE5AED8A2}" dt="2026-04-19T23:05:40.533" v="4208" actId="1076"/>
          <ac:picMkLst>
            <pc:docMk/>
            <pc:sldMk cId="2286785292" sldId="342"/>
            <ac:picMk id="32" creationId="{4275E766-8127-DCB6-4E6E-9CBFF757E894}"/>
          </ac:picMkLst>
        </pc:picChg>
      </pc:sldChg>
      <pc:sldMasterChg chg="addSp delSp modSp mod modSldLayout">
        <pc:chgData name="Price CIV Casey T" userId="82aad414-d2c8-488c-b690-5a2d7fd3902e" providerId="ADAL" clId="{3B91879E-A891-41F6-92FE-5F1DE5AED8A2}" dt="2026-04-06T18:26:45.561" v="1185" actId="20577"/>
        <pc:sldMasterMkLst>
          <pc:docMk/>
          <pc:sldMasterMk cId="2177082490" sldId="2147483747"/>
        </pc:sldMasterMkLst>
        <pc:spChg chg="mod">
          <ac:chgData name="Price CIV Casey T" userId="82aad414-d2c8-488c-b690-5a2d7fd3902e" providerId="ADAL" clId="{3B91879E-A891-41F6-92FE-5F1DE5AED8A2}" dt="2026-04-06T18:26:45.561" v="1185" actId="20577"/>
          <ac:spMkLst>
            <pc:docMk/>
            <pc:sldMasterMk cId="2177082490" sldId="2147483747"/>
            <ac:spMk id="5" creationId="{CE3A88E4-14DB-12B2-6FA5-F9831EC713B5}"/>
          </ac:spMkLst>
        </pc:spChg>
        <pc:sldLayoutChg chg="modSp mod">
          <pc:chgData name="Price CIV Casey T" userId="82aad414-d2c8-488c-b690-5a2d7fd3902e" providerId="ADAL" clId="{3B91879E-A891-41F6-92FE-5F1DE5AED8A2}" dt="2026-04-06T18:25:40.868" v="1149" actId="20577"/>
          <pc:sldLayoutMkLst>
            <pc:docMk/>
            <pc:sldMasterMk cId="2177082490" sldId="2147483747"/>
            <pc:sldLayoutMk cId="2821238515" sldId="2147483771"/>
          </pc:sldLayoutMkLst>
          <pc:spChg chg="mod">
            <ac:chgData name="Price CIV Casey T" userId="82aad414-d2c8-488c-b690-5a2d7fd3902e" providerId="ADAL" clId="{3B91879E-A891-41F6-92FE-5F1DE5AED8A2}" dt="2026-04-06T18:25:40.868" v="1149" actId="20577"/>
            <ac:spMkLst>
              <pc:docMk/>
              <pc:sldMasterMk cId="2177082490" sldId="2147483747"/>
              <pc:sldLayoutMk cId="2821238515" sldId="2147483771"/>
              <ac:spMk id="2" creationId="{78AE3EF9-831C-535E-B003-A7F42D285B6D}"/>
            </ac:spMkLst>
          </pc:spChg>
          <pc:spChg chg="mod">
            <ac:chgData name="Price CIV Casey T" userId="82aad414-d2c8-488c-b690-5a2d7fd3902e" providerId="ADAL" clId="{3B91879E-A891-41F6-92FE-5F1DE5AED8A2}" dt="2026-04-06T18:25:34.577" v="1129" actId="20577"/>
            <ac:spMkLst>
              <pc:docMk/>
              <pc:sldMasterMk cId="2177082490" sldId="2147483747"/>
              <pc:sldLayoutMk cId="2821238515" sldId="2147483771"/>
              <ac:spMk id="7" creationId="{70AC6616-B4B8-B57F-29AF-653544E29887}"/>
            </ac:spMkLst>
          </pc:spChg>
        </pc:sldLayoutChg>
      </pc:sldMasterChg>
      <pc:sldMasterChg chg="addSp delSp mod modSldLayout">
        <pc:chgData name="Price CIV Casey T" userId="82aad414-d2c8-488c-b690-5a2d7fd3902e" providerId="ADAL" clId="{3B91879E-A891-41F6-92FE-5F1DE5AED8A2}" dt="2026-04-06T18:23:24.603" v="1117" actId="14826"/>
        <pc:sldMasterMkLst>
          <pc:docMk/>
          <pc:sldMasterMk cId="425120835" sldId="2147483756"/>
        </pc:sldMasterMkLst>
        <pc:sldLayoutChg chg="modSp">
          <pc:chgData name="Price CIV Casey T" userId="82aad414-d2c8-488c-b690-5a2d7fd3902e" providerId="ADAL" clId="{3B91879E-A891-41F6-92FE-5F1DE5AED8A2}" dt="2026-04-06T18:23:24.603" v="1117" actId="14826"/>
          <pc:sldLayoutMkLst>
            <pc:docMk/>
            <pc:sldMasterMk cId="425120835" sldId="2147483756"/>
            <pc:sldLayoutMk cId="1340640662" sldId="2147483757"/>
          </pc:sldLayoutMkLst>
          <pc:picChg chg="mod">
            <ac:chgData name="Price CIV Casey T" userId="82aad414-d2c8-488c-b690-5a2d7fd3902e" providerId="ADAL" clId="{3B91879E-A891-41F6-92FE-5F1DE5AED8A2}" dt="2026-04-06T18:23:24.603" v="1117" actId="14826"/>
            <ac:picMkLst>
              <pc:docMk/>
              <pc:sldMasterMk cId="425120835" sldId="2147483756"/>
              <pc:sldLayoutMk cId="1340640662" sldId="2147483757"/>
              <ac:picMk id="8" creationId="{A8153843-3006-0FA7-8F30-8A7F8A731862}"/>
            </ac:picMkLst>
          </pc:picChg>
        </pc:sldLayoutChg>
        <pc:sldLayoutChg chg="modSp mod">
          <pc:chgData name="Price CIV Casey T" userId="82aad414-d2c8-488c-b690-5a2d7fd3902e" providerId="ADAL" clId="{3B91879E-A891-41F6-92FE-5F1DE5AED8A2}" dt="2026-04-06T18:22:57.697" v="1115" actId="14826"/>
          <pc:sldLayoutMkLst>
            <pc:docMk/>
            <pc:sldMasterMk cId="425120835" sldId="2147483756"/>
            <pc:sldLayoutMk cId="95445679" sldId="2147483758"/>
          </pc:sldLayoutMkLst>
          <pc:picChg chg="mod">
            <ac:chgData name="Price CIV Casey T" userId="82aad414-d2c8-488c-b690-5a2d7fd3902e" providerId="ADAL" clId="{3B91879E-A891-41F6-92FE-5F1DE5AED8A2}" dt="2026-04-06T18:22:57.697" v="1115" actId="14826"/>
            <ac:picMkLst>
              <pc:docMk/>
              <pc:sldMasterMk cId="425120835" sldId="2147483756"/>
              <pc:sldLayoutMk cId="95445679" sldId="2147483758"/>
              <ac:picMk id="7" creationId="{0A2DC4EF-2018-B85E-CA4E-02F2E5509B11}"/>
            </ac:picMkLst>
          </pc:picChg>
        </pc:sldLayoutChg>
        <pc:sldLayoutChg chg="modSp">
          <pc:chgData name="Price CIV Casey T" userId="82aad414-d2c8-488c-b690-5a2d7fd3902e" providerId="ADAL" clId="{3B91879E-A891-41F6-92FE-5F1DE5AED8A2}" dt="2026-04-06T18:23:08.763" v="1116" actId="14826"/>
          <pc:sldLayoutMkLst>
            <pc:docMk/>
            <pc:sldMasterMk cId="425120835" sldId="2147483756"/>
            <pc:sldLayoutMk cId="1457303322" sldId="2147483761"/>
          </pc:sldLayoutMkLst>
          <pc:picChg chg="mod">
            <ac:chgData name="Price CIV Casey T" userId="82aad414-d2c8-488c-b690-5a2d7fd3902e" providerId="ADAL" clId="{3B91879E-A891-41F6-92FE-5F1DE5AED8A2}" dt="2026-04-06T18:23:08.763" v="1116" actId="14826"/>
            <ac:picMkLst>
              <pc:docMk/>
              <pc:sldMasterMk cId="425120835" sldId="2147483756"/>
              <pc:sldLayoutMk cId="1457303322" sldId="2147483761"/>
              <ac:picMk id="10" creationId="{041B9562-6015-1BB1-8BE1-D2783FE4ED60}"/>
            </ac:picMkLst>
          </pc:picChg>
        </pc:sldLayoutChg>
        <pc:sldLayoutChg chg="modSp">
          <pc:chgData name="Price CIV Casey T" userId="82aad414-d2c8-488c-b690-5a2d7fd3902e" providerId="ADAL" clId="{3B91879E-A891-41F6-92FE-5F1DE5AED8A2}" dt="2026-04-06T18:22:42.910" v="1112" actId="14826"/>
          <pc:sldLayoutMkLst>
            <pc:docMk/>
            <pc:sldMasterMk cId="425120835" sldId="2147483756"/>
            <pc:sldLayoutMk cId="675391253" sldId="2147483769"/>
          </pc:sldLayoutMkLst>
          <pc:picChg chg="mod">
            <ac:chgData name="Price CIV Casey T" userId="82aad414-d2c8-488c-b690-5a2d7fd3902e" providerId="ADAL" clId="{3B91879E-A891-41F6-92FE-5F1DE5AED8A2}" dt="2026-04-06T18:22:42.910" v="1112" actId="14826"/>
            <ac:picMkLst>
              <pc:docMk/>
              <pc:sldMasterMk cId="425120835" sldId="2147483756"/>
              <pc:sldLayoutMk cId="675391253" sldId="2147483769"/>
              <ac:picMk id="7" creationId="{0A2DC4EF-2018-B85E-CA4E-02F2E5509B11}"/>
            </ac:picMkLst>
          </pc:picChg>
        </pc:sldLayoutChg>
      </pc:sldMasterChg>
      <pc:sldMasterChg chg="addSp delSp mod">
        <pc:chgData name="Price CIV Casey T" userId="82aad414-d2c8-488c-b690-5a2d7fd3902e" providerId="ADAL" clId="{3B91879E-A891-41F6-92FE-5F1DE5AED8A2}" dt="2026-03-26T18:49:57.477" v="12" actId="478"/>
        <pc:sldMasterMkLst>
          <pc:docMk/>
          <pc:sldMasterMk cId="892308983" sldId="2147483763"/>
        </pc:sldMasterMkLst>
      </pc:sldMasterChg>
      <pc:sldMasterChg chg="addSp delSp modSp mod delSldLayout modSldLayout">
        <pc:chgData name="Price CIV Casey T" userId="82aad414-d2c8-488c-b690-5a2d7fd3902e" providerId="ADAL" clId="{3B91879E-A891-41F6-92FE-5F1DE5AED8A2}" dt="2026-04-19T23:02:04.360" v="4164" actId="47"/>
        <pc:sldMasterMkLst>
          <pc:docMk/>
          <pc:sldMasterMk cId="1767493155" sldId="2147483775"/>
        </pc:sldMasterMkLst>
        <pc:spChg chg="mod">
          <ac:chgData name="Price CIV Casey T" userId="82aad414-d2c8-488c-b690-5a2d7fd3902e" providerId="ADAL" clId="{3B91879E-A891-41F6-92FE-5F1DE5AED8A2}" dt="2026-03-26T19:00:46.655" v="196" actId="313"/>
          <ac:spMkLst>
            <pc:docMk/>
            <pc:sldMasterMk cId="1767493155" sldId="2147483775"/>
            <ac:spMk id="5" creationId="{89B389ED-C817-FC7F-6C68-752665BE0E22}"/>
          </ac:spMkLst>
        </pc:spChg>
        <pc:sldLayoutChg chg="addSp delSp modSp mod">
          <pc:chgData name="Price CIV Casey T" userId="82aad414-d2c8-488c-b690-5a2d7fd3902e" providerId="ADAL" clId="{3B91879E-A891-41F6-92FE-5F1DE5AED8A2}" dt="2026-04-06T18:22:20.554" v="1110" actId="14826"/>
          <pc:sldLayoutMkLst>
            <pc:docMk/>
            <pc:sldMasterMk cId="1767493155" sldId="2147483775"/>
            <pc:sldLayoutMk cId="1238928801" sldId="2147483777"/>
          </pc:sldLayoutMkLst>
          <pc:spChg chg="mod">
            <ac:chgData name="Price CIV Casey T" userId="82aad414-d2c8-488c-b690-5a2d7fd3902e" providerId="ADAL" clId="{3B91879E-A891-41F6-92FE-5F1DE5AED8A2}" dt="2026-04-06T18:21:20.638" v="1107" actId="20577"/>
            <ac:spMkLst>
              <pc:docMk/>
              <pc:sldMasterMk cId="1767493155" sldId="2147483775"/>
              <pc:sldLayoutMk cId="1238928801" sldId="2147483777"/>
              <ac:spMk id="5" creationId="{67C44FD0-37B7-4C46-2B78-57B482C4A6C1}"/>
            </ac:spMkLst>
          </pc:spChg>
          <pc:picChg chg="add del mod">
            <ac:chgData name="Price CIV Casey T" userId="82aad414-d2c8-488c-b690-5a2d7fd3902e" providerId="ADAL" clId="{3B91879E-A891-41F6-92FE-5F1DE5AED8A2}" dt="2026-04-06T18:22:20.554" v="1110" actId="14826"/>
            <ac:picMkLst>
              <pc:docMk/>
              <pc:sldMasterMk cId="1767493155" sldId="2147483775"/>
              <pc:sldLayoutMk cId="1238928801" sldId="2147483777"/>
              <ac:picMk id="7" creationId="{3BA0E14F-B068-D73D-BEB8-6AA7D35A25E3}"/>
            </ac:picMkLst>
          </pc:picChg>
        </pc:sldLayoutChg>
        <pc:sldLayoutChg chg="modSp">
          <pc:chgData name="Price CIV Casey T" userId="82aad414-d2c8-488c-b690-5a2d7fd3902e" providerId="ADAL" clId="{3B91879E-A891-41F6-92FE-5F1DE5AED8A2}" dt="2026-04-06T18:22:30.763" v="1111" actId="14826"/>
          <pc:sldLayoutMkLst>
            <pc:docMk/>
            <pc:sldMasterMk cId="1767493155" sldId="2147483775"/>
            <pc:sldLayoutMk cId="3007840980" sldId="2147483778"/>
          </pc:sldLayoutMkLst>
          <pc:spChg chg="mod">
            <ac:chgData name="Price CIV Casey T" userId="82aad414-d2c8-488c-b690-5a2d7fd3902e" providerId="ADAL" clId="{3B91879E-A891-41F6-92FE-5F1DE5AED8A2}" dt="2026-03-26T19:01:56.291" v="202"/>
            <ac:spMkLst>
              <pc:docMk/>
              <pc:sldMasterMk cId="1767493155" sldId="2147483775"/>
              <pc:sldLayoutMk cId="3007840980" sldId="2147483778"/>
              <ac:spMk id="7" creationId="{6FC942EC-893C-ECF2-CFD1-D698CA0A2092}"/>
            </ac:spMkLst>
          </pc:spChg>
          <pc:picChg chg="mod">
            <ac:chgData name="Price CIV Casey T" userId="82aad414-d2c8-488c-b690-5a2d7fd3902e" providerId="ADAL" clId="{3B91879E-A891-41F6-92FE-5F1DE5AED8A2}" dt="2026-04-06T18:22:30.763" v="1111" actId="14826"/>
            <ac:picMkLst>
              <pc:docMk/>
              <pc:sldMasterMk cId="1767493155" sldId="2147483775"/>
              <pc:sldLayoutMk cId="3007840980" sldId="2147483778"/>
              <ac:picMk id="9" creationId="{8EA2DCAC-179E-7FEF-4958-6523B7EE8A4C}"/>
            </ac:picMkLst>
          </pc:picChg>
        </pc:sldLayoutChg>
        <pc:sldLayoutChg chg="del">
          <pc:chgData name="Price CIV Casey T" userId="82aad414-d2c8-488c-b690-5a2d7fd3902e" providerId="ADAL" clId="{3B91879E-A891-41F6-92FE-5F1DE5AED8A2}" dt="2026-04-19T23:02:04.360" v="4164" actId="47"/>
          <pc:sldLayoutMkLst>
            <pc:docMk/>
            <pc:sldMasterMk cId="1767493155" sldId="2147483775"/>
            <pc:sldLayoutMk cId="3784461460" sldId="2147483781"/>
          </pc:sldLayoutMkLst>
        </pc:sldLayoutChg>
        <pc:sldLayoutChg chg="del">
          <pc:chgData name="Price CIV Casey T" userId="82aad414-d2c8-488c-b690-5a2d7fd3902e" providerId="ADAL" clId="{3B91879E-A891-41F6-92FE-5F1DE5AED8A2}" dt="2026-04-19T22:49:40.639" v="4063" actId="47"/>
          <pc:sldLayoutMkLst>
            <pc:docMk/>
            <pc:sldMasterMk cId="1767493155" sldId="2147483775"/>
            <pc:sldLayoutMk cId="2127391196" sldId="2147483782"/>
          </pc:sldLayoutMkLst>
        </pc:sldLayoutChg>
      </pc:sldMasterChg>
    </pc:docChg>
  </pc:docChgLst>
  <pc:docChgLst>
    <pc:chgData name="Price CIV Casey T" userId="S::casey.price@usmc.mil::82aad414-d2c8-488c-b690-5a2d7fd3902e" providerId="AD" clId="Web-{C49DF12C-5925-DD37-70A3-E34090815354}"/>
    <pc:docChg chg="modSld">
      <pc:chgData name="Price CIV Casey T" userId="S::casey.price@usmc.mil::82aad414-d2c8-488c-b690-5a2d7fd3902e" providerId="AD" clId="Web-{C49DF12C-5925-DD37-70A3-E34090815354}" dt="2026-04-19T23:28:20.026" v="25"/>
      <pc:docMkLst>
        <pc:docMk/>
      </pc:docMkLst>
      <pc:sldChg chg="addSp delSp modSp">
        <pc:chgData name="Price CIV Casey T" userId="S::casey.price@usmc.mil::82aad414-d2c8-488c-b690-5a2d7fd3902e" providerId="AD" clId="Web-{C49DF12C-5925-DD37-70A3-E34090815354}" dt="2026-04-19T23:28:20.026" v="25"/>
        <pc:sldMkLst>
          <pc:docMk/>
          <pc:sldMk cId="2303159511" sldId="260"/>
        </pc:sldMkLst>
      </pc:sldChg>
      <pc:sldChg chg="modSp">
        <pc:chgData name="Price CIV Casey T" userId="S::casey.price@usmc.mil::82aad414-d2c8-488c-b690-5a2d7fd3902e" providerId="AD" clId="Web-{C49DF12C-5925-DD37-70A3-E34090815354}" dt="2026-04-19T23:27:43.104" v="22" actId="20577"/>
        <pc:sldMkLst>
          <pc:docMk/>
          <pc:sldMk cId="264518893" sldId="264"/>
        </pc:sldMkLst>
        <pc:spChg chg="mod">
          <ac:chgData name="Price CIV Casey T" userId="S::casey.price@usmc.mil::82aad414-d2c8-488c-b690-5a2d7fd3902e" providerId="AD" clId="Web-{C49DF12C-5925-DD37-70A3-E34090815354}" dt="2026-04-19T23:25:57.323" v="0" actId="20577"/>
          <ac:spMkLst>
            <pc:docMk/>
            <pc:sldMk cId="264518893" sldId="264"/>
            <ac:spMk id="5" creationId="{8F18FBA8-D0F9-1B35-7217-37E5E0D24718}"/>
          </ac:spMkLst>
        </pc:spChg>
        <pc:spChg chg="mod">
          <ac:chgData name="Price CIV Casey T" userId="S::casey.price@usmc.mil::82aad414-d2c8-488c-b690-5a2d7fd3902e" providerId="AD" clId="Web-{C49DF12C-5925-DD37-70A3-E34090815354}" dt="2026-04-19T23:27:43.104" v="22" actId="20577"/>
          <ac:spMkLst>
            <pc:docMk/>
            <pc:sldMk cId="264518893" sldId="264"/>
            <ac:spMk id="6" creationId="{E857FB30-34C0-14C7-7C8D-38E1DD61913C}"/>
          </ac:spMkLst>
        </pc:spChg>
        <pc:spChg chg="mod">
          <ac:chgData name="Price CIV Casey T" userId="S::casey.price@usmc.mil::82aad414-d2c8-488c-b690-5a2d7fd3902e" providerId="AD" clId="Web-{C49DF12C-5925-DD37-70A3-E34090815354}" dt="2026-04-19T23:26:07.479" v="4" actId="20577"/>
          <ac:spMkLst>
            <pc:docMk/>
            <pc:sldMk cId="264518893" sldId="264"/>
            <ac:spMk id="7" creationId="{115C69FF-96FD-548B-10C9-9DFC3434367E}"/>
          </ac:spMkLst>
        </pc:spChg>
        <pc:spChg chg="mod">
          <ac:chgData name="Price CIV Casey T" userId="S::casey.price@usmc.mil::82aad414-d2c8-488c-b690-5a2d7fd3902e" providerId="AD" clId="Web-{C49DF12C-5925-DD37-70A3-E34090815354}" dt="2026-04-19T23:26:05.136" v="2" actId="20577"/>
          <ac:spMkLst>
            <pc:docMk/>
            <pc:sldMk cId="264518893" sldId="264"/>
            <ac:spMk id="8" creationId="{9BF21554-75E1-70F6-D4FF-6DF1074F2B72}"/>
          </ac:spMkLst>
        </pc:spChg>
        <pc:spChg chg="mod">
          <ac:chgData name="Price CIV Casey T" userId="S::casey.price@usmc.mil::82aad414-d2c8-488c-b690-5a2d7fd3902e" providerId="AD" clId="Web-{C49DF12C-5925-DD37-70A3-E34090815354}" dt="2026-04-19T23:26:14.417" v="5" actId="20577"/>
          <ac:spMkLst>
            <pc:docMk/>
            <pc:sldMk cId="264518893" sldId="264"/>
            <ac:spMk id="10" creationId="{1F9EDD7D-9ADE-ADB0-0DF1-884A1E4787A1}"/>
          </ac:spMkLst>
        </pc:spChg>
      </pc:sldChg>
      <pc:sldChg chg="modSp">
        <pc:chgData name="Price CIV Casey T" userId="S::casey.price@usmc.mil::82aad414-d2c8-488c-b690-5a2d7fd3902e" providerId="AD" clId="Web-{C49DF12C-5925-DD37-70A3-E34090815354}" dt="2026-04-19T23:27:31.338" v="12" actId="20577"/>
        <pc:sldMkLst>
          <pc:docMk/>
          <pc:sldMk cId="3814381566" sldId="265"/>
        </pc:sldMkLst>
        <pc:spChg chg="mod">
          <ac:chgData name="Price CIV Casey T" userId="S::casey.price@usmc.mil::82aad414-d2c8-488c-b690-5a2d7fd3902e" providerId="AD" clId="Web-{C49DF12C-5925-DD37-70A3-E34090815354}" dt="2026-04-19T23:27:31.338" v="12" actId="20577"/>
          <ac:spMkLst>
            <pc:docMk/>
            <pc:sldMk cId="3814381566" sldId="265"/>
            <ac:spMk id="25" creationId="{3B3AFE1F-902F-4C73-F71A-CAF83D1D36EA}"/>
          </ac:spMkLst>
        </pc:spChg>
      </pc:sldChg>
    </pc:docChg>
  </pc:docChgLst>
  <pc:docChgLst>
    <pc:chgData name="Bates CIV Samantha M" userId="8df4b3e2-138b-46cd-8928-584896a48140" providerId="ADAL" clId="{E9992693-6A05-4514-B752-07EB21EBC4EC}"/>
    <pc:docChg chg="custSel modSld">
      <pc:chgData name="Bates CIV Samantha M" userId="8df4b3e2-138b-46cd-8928-584896a48140" providerId="ADAL" clId="{E9992693-6A05-4514-B752-07EB21EBC4EC}" dt="2026-04-23T15:44:13.887" v="16" actId="6549"/>
      <pc:docMkLst>
        <pc:docMk/>
      </pc:docMkLst>
      <pc:sldChg chg="delSp modSp mod">
        <pc:chgData name="Bates CIV Samantha M" userId="8df4b3e2-138b-46cd-8928-584896a48140" providerId="ADAL" clId="{E9992693-6A05-4514-B752-07EB21EBC4EC}" dt="2026-04-23T15:36:52.179" v="11" actId="255"/>
        <pc:sldMkLst>
          <pc:docMk/>
          <pc:sldMk cId="582419781" sldId="256"/>
        </pc:sldMkLst>
        <pc:spChg chg="mod">
          <ac:chgData name="Bates CIV Samantha M" userId="8df4b3e2-138b-46cd-8928-584896a48140" providerId="ADAL" clId="{E9992693-6A05-4514-B752-07EB21EBC4EC}" dt="2026-04-23T15:36:35.587" v="8" actId="20577"/>
          <ac:spMkLst>
            <pc:docMk/>
            <pc:sldMk cId="582419781" sldId="256"/>
            <ac:spMk id="2" creationId="{50F782FE-0047-C1FA-D4F8-6E63147C4A69}"/>
          </ac:spMkLst>
        </pc:spChg>
        <pc:spChg chg="mod">
          <ac:chgData name="Bates CIV Samantha M" userId="8df4b3e2-138b-46cd-8928-584896a48140" providerId="ADAL" clId="{E9992693-6A05-4514-B752-07EB21EBC4EC}" dt="2026-04-23T15:36:52.179" v="11" actId="255"/>
          <ac:spMkLst>
            <pc:docMk/>
            <pc:sldMk cId="582419781" sldId="256"/>
            <ac:spMk id="3" creationId="{B3077F54-D100-6E4B-E6FB-CE96E5429600}"/>
          </ac:spMkLst>
        </pc:spChg>
        <pc:spChg chg="del">
          <ac:chgData name="Bates CIV Samantha M" userId="8df4b3e2-138b-46cd-8928-584896a48140" providerId="ADAL" clId="{E9992693-6A05-4514-B752-07EB21EBC4EC}" dt="2026-04-23T15:36:22.055" v="0" actId="478"/>
          <ac:spMkLst>
            <pc:docMk/>
            <pc:sldMk cId="582419781" sldId="256"/>
            <ac:spMk id="4" creationId="{6BE9AF59-8DA2-CA76-2BC8-283A05B4FC95}"/>
          </ac:spMkLst>
        </pc:spChg>
      </pc:sldChg>
      <pc:sldChg chg="modSp mod">
        <pc:chgData name="Bates CIV Samantha M" userId="8df4b3e2-138b-46cd-8928-584896a48140" providerId="ADAL" clId="{E9992693-6A05-4514-B752-07EB21EBC4EC}" dt="2026-04-23T15:39:02.864" v="12" actId="6549"/>
        <pc:sldMkLst>
          <pc:docMk/>
          <pc:sldMk cId="264518893" sldId="264"/>
        </pc:sldMkLst>
        <pc:spChg chg="mod">
          <ac:chgData name="Bates CIV Samantha M" userId="8df4b3e2-138b-46cd-8928-584896a48140" providerId="ADAL" clId="{E9992693-6A05-4514-B752-07EB21EBC4EC}" dt="2026-04-23T15:39:02.864" v="12" actId="6549"/>
          <ac:spMkLst>
            <pc:docMk/>
            <pc:sldMk cId="264518893" sldId="264"/>
            <ac:spMk id="11" creationId="{FB220867-22BD-6E1F-2590-CA331E208768}"/>
          </ac:spMkLst>
        </pc:spChg>
      </pc:sldChg>
      <pc:sldChg chg="modSp mod">
        <pc:chgData name="Bates CIV Samantha M" userId="8df4b3e2-138b-46cd-8928-584896a48140" providerId="ADAL" clId="{E9992693-6A05-4514-B752-07EB21EBC4EC}" dt="2026-04-23T15:44:13.887" v="16" actId="6549"/>
        <pc:sldMkLst>
          <pc:docMk/>
          <pc:sldMk cId="1269857498" sldId="326"/>
        </pc:sldMkLst>
        <pc:spChg chg="mod">
          <ac:chgData name="Bates CIV Samantha M" userId="8df4b3e2-138b-46cd-8928-584896a48140" providerId="ADAL" clId="{E9992693-6A05-4514-B752-07EB21EBC4EC}" dt="2026-04-23T15:44:13.887" v="16" actId="6549"/>
          <ac:spMkLst>
            <pc:docMk/>
            <pc:sldMk cId="1269857498" sldId="326"/>
            <ac:spMk id="6" creationId="{94E960D9-5518-AFDC-0D1D-C68BF8B99C2B}"/>
          </ac:spMkLst>
        </pc:spChg>
        <pc:graphicFrameChg chg="modGraphic">
          <ac:chgData name="Bates CIV Samantha M" userId="8df4b3e2-138b-46cd-8928-584896a48140" providerId="ADAL" clId="{E9992693-6A05-4514-B752-07EB21EBC4EC}" dt="2026-04-23T15:43:46.392" v="13" actId="2165"/>
          <ac:graphicFrameMkLst>
            <pc:docMk/>
            <pc:sldMk cId="1269857498" sldId="326"/>
            <ac:graphicFrameMk id="5" creationId="{D4CD9510-03EF-BB15-3E1C-7C6CB0DD53D7}"/>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02299" cy="344091"/>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sz="quarter" idx="1"/>
          </p:nvPr>
        </p:nvSpPr>
        <p:spPr>
          <a:xfrm>
            <a:off x="5231641" y="2"/>
            <a:ext cx="4002299" cy="344091"/>
          </a:xfrm>
          <a:prstGeom prst="rect">
            <a:avLst/>
          </a:prstGeom>
        </p:spPr>
        <p:txBody>
          <a:bodyPr vert="horz" lIns="92307" tIns="46153" rIns="92307" bIns="46153" rtlCol="0"/>
          <a:lstStyle>
            <a:lvl1pPr algn="r">
              <a:defRPr sz="1200"/>
            </a:lvl1pPr>
          </a:lstStyle>
          <a:p>
            <a:fld id="{E7B915DE-A312-4659-BB3C-ADA74018767F}" type="datetimeFigureOut">
              <a:rPr lang="en-US" smtClean="0"/>
              <a:t>4/23/2026</a:t>
            </a:fld>
            <a:endParaRPr lang="en-US"/>
          </a:p>
        </p:txBody>
      </p:sp>
      <p:sp>
        <p:nvSpPr>
          <p:cNvPr id="4" name="Footer Placeholder 3"/>
          <p:cNvSpPr>
            <a:spLocks noGrp="1"/>
          </p:cNvSpPr>
          <p:nvPr>
            <p:ph type="ftr" sz="quarter" idx="2"/>
          </p:nvPr>
        </p:nvSpPr>
        <p:spPr>
          <a:xfrm>
            <a:off x="1" y="6513911"/>
            <a:ext cx="4002299" cy="344090"/>
          </a:xfrm>
          <a:prstGeom prst="rect">
            <a:avLst/>
          </a:prstGeom>
        </p:spPr>
        <p:txBody>
          <a:bodyPr vert="horz" lIns="92307" tIns="46153" rIns="92307" bIns="46153" rtlCol="0" anchor="b"/>
          <a:lstStyle>
            <a:lvl1pPr algn="l">
              <a:defRPr sz="1200"/>
            </a:lvl1pPr>
          </a:lstStyle>
          <a:p>
            <a:endParaRPr lang="en-US"/>
          </a:p>
        </p:txBody>
      </p:sp>
      <p:sp>
        <p:nvSpPr>
          <p:cNvPr id="5" name="Slide Number Placeholder 4"/>
          <p:cNvSpPr>
            <a:spLocks noGrp="1"/>
          </p:cNvSpPr>
          <p:nvPr>
            <p:ph type="sldNum" sz="quarter" idx="3"/>
          </p:nvPr>
        </p:nvSpPr>
        <p:spPr>
          <a:xfrm>
            <a:off x="5231641" y="6513911"/>
            <a:ext cx="4002299" cy="344090"/>
          </a:xfrm>
          <a:prstGeom prst="rect">
            <a:avLst/>
          </a:prstGeom>
        </p:spPr>
        <p:txBody>
          <a:bodyPr vert="horz" lIns="92307" tIns="46153" rIns="92307" bIns="46153" rtlCol="0" anchor="b"/>
          <a:lstStyle>
            <a:lvl1pPr algn="r">
              <a:defRPr sz="1200"/>
            </a:lvl1pPr>
          </a:lstStyle>
          <a:p>
            <a:fld id="{905C32AD-527B-4A68-9A81-D3174730AFFF}" type="slidenum">
              <a:rPr lang="en-US" smtClean="0"/>
              <a:t>‹#›</a:t>
            </a:fld>
            <a:endParaRPr lang="en-US"/>
          </a:p>
        </p:txBody>
      </p:sp>
    </p:spTree>
    <p:extLst>
      <p:ext uri="{BB962C8B-B14F-4D97-AF65-F5344CB8AC3E}">
        <p14:creationId xmlns:p14="http://schemas.microsoft.com/office/powerpoint/2010/main" val="16632666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909"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02299" cy="344091"/>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5231641" y="2"/>
            <a:ext cx="4002299" cy="344091"/>
          </a:xfrm>
          <a:prstGeom prst="rect">
            <a:avLst/>
          </a:prstGeom>
        </p:spPr>
        <p:txBody>
          <a:bodyPr vert="horz" lIns="92307" tIns="46153" rIns="92307" bIns="46153" rtlCol="0"/>
          <a:lstStyle>
            <a:lvl1pPr algn="r">
              <a:defRPr sz="1200"/>
            </a:lvl1pPr>
          </a:lstStyle>
          <a:p>
            <a:fld id="{A38786EE-0584-484A-AD20-220FA61C4BC1}" type="datetimeFigureOut">
              <a:rPr lang="en-US" smtClean="0"/>
              <a:t>4/23/2026</a:t>
            </a:fld>
            <a:endParaRPr lang="en-US"/>
          </a:p>
        </p:txBody>
      </p:sp>
      <p:sp>
        <p:nvSpPr>
          <p:cNvPr id="4" name="Slide Image Placeholder 3"/>
          <p:cNvSpPr>
            <a:spLocks noGrp="1" noRot="1" noChangeAspect="1"/>
          </p:cNvSpPr>
          <p:nvPr>
            <p:ph type="sldImg" idx="2"/>
          </p:nvPr>
        </p:nvSpPr>
        <p:spPr>
          <a:xfrm>
            <a:off x="2560638" y="857250"/>
            <a:ext cx="4114800" cy="2314575"/>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923608" y="3300412"/>
            <a:ext cx="7388860" cy="2700338"/>
          </a:xfrm>
          <a:prstGeom prst="rect">
            <a:avLst/>
          </a:prstGeom>
        </p:spPr>
        <p:txBody>
          <a:bodyPr vert="horz" lIns="92307" tIns="46153" rIns="92307" bIns="4615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513911"/>
            <a:ext cx="4002299" cy="344090"/>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5231641" y="6513911"/>
            <a:ext cx="4002299" cy="344090"/>
          </a:xfrm>
          <a:prstGeom prst="rect">
            <a:avLst/>
          </a:prstGeom>
        </p:spPr>
        <p:txBody>
          <a:bodyPr vert="horz" lIns="92307" tIns="46153" rIns="92307" bIns="46153" rtlCol="0" anchor="b"/>
          <a:lstStyle>
            <a:lvl1pPr algn="r">
              <a:defRPr sz="1200"/>
            </a:lvl1pPr>
          </a:lstStyle>
          <a:p>
            <a:fld id="{6808146A-B69B-4D3E-8EB2-74ADB78CF03D}" type="slidenum">
              <a:rPr lang="en-US" smtClean="0"/>
              <a:t>‹#›</a:t>
            </a:fld>
            <a:endParaRPr lang="en-US"/>
          </a:p>
        </p:txBody>
      </p:sp>
    </p:spTree>
    <p:extLst>
      <p:ext uri="{BB962C8B-B14F-4D97-AF65-F5344CB8AC3E}">
        <p14:creationId xmlns:p14="http://schemas.microsoft.com/office/powerpoint/2010/main" val="1711225859"/>
      </p:ext>
    </p:extLst>
  </p:cSld>
  <p:clrMap bg1="lt1" tx1="dk1" bg2="lt2" tx2="dk2" accent1="accent1" accent2="accent2" accent3="accent3" accent4="accent4" accent5="accent5" accent6="accent6" hlink="hlink" folHlink="folHlink"/>
  <p:notesStyle>
    <a:lvl1pPr marL="0" algn="l" defTabSz="837721" rtl="0" eaLnBrk="1" latinLnBrk="0" hangingPunct="1">
      <a:defRPr sz="1100" kern="1200">
        <a:solidFill>
          <a:schemeClr val="tx1"/>
        </a:solidFill>
        <a:latin typeface="+mn-lt"/>
        <a:ea typeface="+mn-ea"/>
        <a:cs typeface="+mn-cs"/>
      </a:defRPr>
    </a:lvl1pPr>
    <a:lvl2pPr marL="418860" algn="l" defTabSz="837721" rtl="0" eaLnBrk="1" latinLnBrk="0" hangingPunct="1">
      <a:defRPr sz="1100" kern="1200">
        <a:solidFill>
          <a:schemeClr val="tx1"/>
        </a:solidFill>
        <a:latin typeface="+mn-lt"/>
        <a:ea typeface="+mn-ea"/>
        <a:cs typeface="+mn-cs"/>
      </a:defRPr>
    </a:lvl2pPr>
    <a:lvl3pPr marL="837721" algn="l" defTabSz="837721" rtl="0" eaLnBrk="1" latinLnBrk="0" hangingPunct="1">
      <a:defRPr sz="1100" kern="1200">
        <a:solidFill>
          <a:schemeClr val="tx1"/>
        </a:solidFill>
        <a:latin typeface="+mn-lt"/>
        <a:ea typeface="+mn-ea"/>
        <a:cs typeface="+mn-cs"/>
      </a:defRPr>
    </a:lvl3pPr>
    <a:lvl4pPr marL="1256581" algn="l" defTabSz="837721" rtl="0" eaLnBrk="1" latinLnBrk="0" hangingPunct="1">
      <a:defRPr sz="1100" kern="1200">
        <a:solidFill>
          <a:schemeClr val="tx1"/>
        </a:solidFill>
        <a:latin typeface="+mn-lt"/>
        <a:ea typeface="+mn-ea"/>
        <a:cs typeface="+mn-cs"/>
      </a:defRPr>
    </a:lvl4pPr>
    <a:lvl5pPr marL="1675438" algn="l" defTabSz="837721" rtl="0" eaLnBrk="1" latinLnBrk="0" hangingPunct="1">
      <a:defRPr sz="1100" kern="1200">
        <a:solidFill>
          <a:schemeClr val="tx1"/>
        </a:solidFill>
        <a:latin typeface="+mn-lt"/>
        <a:ea typeface="+mn-ea"/>
        <a:cs typeface="+mn-cs"/>
      </a:defRPr>
    </a:lvl5pPr>
    <a:lvl6pPr marL="2094298" algn="l" defTabSz="837721" rtl="0" eaLnBrk="1" latinLnBrk="0" hangingPunct="1">
      <a:defRPr sz="1100" kern="1200">
        <a:solidFill>
          <a:schemeClr val="tx1"/>
        </a:solidFill>
        <a:latin typeface="+mn-lt"/>
        <a:ea typeface="+mn-ea"/>
        <a:cs typeface="+mn-cs"/>
      </a:defRPr>
    </a:lvl6pPr>
    <a:lvl7pPr marL="2513157" algn="l" defTabSz="837721" rtl="0" eaLnBrk="1" latinLnBrk="0" hangingPunct="1">
      <a:defRPr sz="1100" kern="1200">
        <a:solidFill>
          <a:schemeClr val="tx1"/>
        </a:solidFill>
        <a:latin typeface="+mn-lt"/>
        <a:ea typeface="+mn-ea"/>
        <a:cs typeface="+mn-cs"/>
      </a:defRPr>
    </a:lvl7pPr>
    <a:lvl8pPr marL="2932017" algn="l" defTabSz="837721" rtl="0" eaLnBrk="1" latinLnBrk="0" hangingPunct="1">
      <a:defRPr sz="1100" kern="1200">
        <a:solidFill>
          <a:schemeClr val="tx1"/>
        </a:solidFill>
        <a:latin typeface="+mn-lt"/>
        <a:ea typeface="+mn-ea"/>
        <a:cs typeface="+mn-cs"/>
      </a:defRPr>
    </a:lvl8pPr>
    <a:lvl9pPr marL="3350877" algn="l" defTabSz="837721" rtl="0" eaLnBrk="1" latinLnBrk="0" hangingPunct="1">
      <a:defRPr sz="11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60" userDrawn="1">
          <p15:clr>
            <a:srgbClr val="F26B43"/>
          </p15:clr>
        </p15:guide>
        <p15:guide id="2" pos="2909" userDrawn="1">
          <p15:clr>
            <a:srgbClr val="F26B43"/>
          </p15:clr>
        </p15:guide>
      </p15:sldGuideLst>
    </p:ext>
  </p:extLst>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RCORSYSCOM 2025 Title Layout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B0A7BB-5678-A013-6656-A6A7563C8259}"/>
              </a:ext>
            </a:extLst>
          </p:cNvPr>
          <p:cNvSpPr>
            <a:spLocks noGrp="1"/>
          </p:cNvSpPr>
          <p:nvPr>
            <p:ph type="dt" sz="half" idx="10"/>
          </p:nvPr>
        </p:nvSpPr>
        <p:spPr/>
        <p:txBody>
          <a:bodyPr/>
          <a:lstStyle/>
          <a:p>
            <a:fld id="{4FBFE351-9DEC-41C1-A483-6F7FE93CF9E2}" type="datetime1">
              <a:rPr lang="en-US" smtClean="0"/>
              <a:t>4/23/2026</a:t>
            </a:fld>
            <a:endParaRPr lang="en-US"/>
          </a:p>
        </p:txBody>
      </p:sp>
      <p:sp>
        <p:nvSpPr>
          <p:cNvPr id="4" name="Footer Placeholder 3">
            <a:extLst>
              <a:ext uri="{FF2B5EF4-FFF2-40B4-BE49-F238E27FC236}">
                <a16:creationId xmlns:a16="http://schemas.microsoft.com/office/drawing/2014/main" id="{EC5550AF-7D5E-27CB-FD4F-F300E8186010}"/>
              </a:ext>
            </a:extLst>
          </p:cNvPr>
          <p:cNvSpPr>
            <a:spLocks noGrp="1"/>
          </p:cNvSpPr>
          <p:nvPr>
            <p:ph type="ftr" sz="quarter" idx="11"/>
          </p:nvPr>
        </p:nvSpPr>
        <p:spPr/>
        <p:txBody>
          <a:bodyPr/>
          <a:lstStyle/>
          <a:p>
            <a:r>
              <a:rPr lang="en-US"/>
              <a:t>Portfolio acquisition executive Marine Corps ▲ equipping OUR warfighterS</a:t>
            </a:r>
          </a:p>
        </p:txBody>
      </p:sp>
      <p:sp>
        <p:nvSpPr>
          <p:cNvPr id="6" name="Text Placeholder 5">
            <a:extLst>
              <a:ext uri="{FF2B5EF4-FFF2-40B4-BE49-F238E27FC236}">
                <a16:creationId xmlns:a16="http://schemas.microsoft.com/office/drawing/2014/main" id="{D7754E9A-CC4A-3822-9A9E-FAC41E69F75B}"/>
              </a:ext>
            </a:extLst>
          </p:cNvPr>
          <p:cNvSpPr>
            <a:spLocks noGrp="1"/>
          </p:cNvSpPr>
          <p:nvPr>
            <p:ph type="body" sz="quarter" idx="12"/>
          </p:nvPr>
        </p:nvSpPr>
        <p:spPr>
          <a:xfrm>
            <a:off x="315913" y="5257799"/>
            <a:ext cx="11560175" cy="1379539"/>
          </a:xfrm>
        </p:spPr>
        <p:txBody>
          <a:bodyPr/>
          <a:lstStyle/>
          <a:p>
            <a:pPr lvl="0"/>
            <a:r>
              <a:rPr lang="en-US"/>
              <a:t>Click to edit Master text styles</a:t>
            </a:r>
          </a:p>
          <a:p>
            <a:pPr lvl="1"/>
            <a:r>
              <a:rPr lang="en-US"/>
              <a:t>Second level</a:t>
            </a:r>
          </a:p>
        </p:txBody>
      </p:sp>
      <p:sp>
        <p:nvSpPr>
          <p:cNvPr id="8" name="Title 7">
            <a:extLst>
              <a:ext uri="{FF2B5EF4-FFF2-40B4-BE49-F238E27FC236}">
                <a16:creationId xmlns:a16="http://schemas.microsoft.com/office/drawing/2014/main" id="{057D7D84-AAFD-B238-F943-A3AAEADBE6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356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old Footer Logo Upper Lef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BB6EE4F-3492-5600-9853-5352BE259637}"/>
              </a:ext>
            </a:extLst>
          </p:cNvPr>
          <p:cNvCxnSpPr>
            <a:cxnSpLocks/>
          </p:cNvCxnSpPr>
          <p:nvPr userDrawn="1"/>
        </p:nvCxnSpPr>
        <p:spPr bwMode="black">
          <a:xfrm>
            <a:off x="7" y="6615889"/>
            <a:ext cx="12191999" cy="0"/>
          </a:xfrm>
          <a:prstGeom prst="line">
            <a:avLst/>
          </a:prstGeom>
          <a:ln w="28575">
            <a:gradFill flip="none" rotWithShape="1">
              <a:gsLst>
                <a:gs pos="48000">
                  <a:srgbClr val="B90E31">
                    <a:alpha val="0"/>
                  </a:srgbClr>
                </a:gs>
                <a:gs pos="58000">
                  <a:srgbClr val="B90E31">
                    <a:alpha val="50000"/>
                  </a:srgbClr>
                </a:gs>
                <a:gs pos="68000">
                  <a:srgbClr val="B90E3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PAE-MC LOGO">
            <a:extLst>
              <a:ext uri="{FF2B5EF4-FFF2-40B4-BE49-F238E27FC236}">
                <a16:creationId xmlns:a16="http://schemas.microsoft.com/office/drawing/2014/main" id="{A8153843-3006-0FA7-8F30-8A7F8A731862}"/>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35733" y="64296"/>
            <a:ext cx="638175" cy="638175"/>
          </a:xfrm>
          <a:prstGeom prst="rect">
            <a:avLst/>
          </a:prstGeom>
        </p:spPr>
      </p:pic>
      <p:sp>
        <p:nvSpPr>
          <p:cNvPr id="11" name="Text Placeholder 10">
            <a:extLst>
              <a:ext uri="{FF2B5EF4-FFF2-40B4-BE49-F238E27FC236}">
                <a16:creationId xmlns:a16="http://schemas.microsoft.com/office/drawing/2014/main" id="{74C5B62F-62FF-6729-B9CE-02291B346B36}"/>
              </a:ext>
            </a:extLst>
          </p:cNvPr>
          <p:cNvSpPr>
            <a:spLocks noGrp="1"/>
          </p:cNvSpPr>
          <p:nvPr>
            <p:ph type="body" sz="quarter" idx="13"/>
          </p:nvPr>
        </p:nvSpPr>
        <p:spPr>
          <a:xfrm>
            <a:off x="152400" y="685800"/>
            <a:ext cx="11887200" cy="5916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11">
            <a:extLst>
              <a:ext uri="{FF2B5EF4-FFF2-40B4-BE49-F238E27FC236}">
                <a16:creationId xmlns:a16="http://schemas.microsoft.com/office/drawing/2014/main" id="{695250ED-3A85-8ACA-BA54-E526ED9BE888}"/>
              </a:ext>
            </a:extLst>
          </p:cNvPr>
          <p:cNvSpPr>
            <a:spLocks noGrp="1"/>
          </p:cNvSpPr>
          <p:nvPr>
            <p:ph type="dt" sz="half" idx="14"/>
          </p:nvPr>
        </p:nvSpPr>
        <p:spPr/>
        <p:txBody>
          <a:bodyPr/>
          <a:lstStyle/>
          <a:p>
            <a:fld id="{862C7F4E-0DE9-4167-AA33-6EC4639D8005}" type="datetimeFigureOut">
              <a:rPr lang="en-US" smtClean="0"/>
              <a:pPr/>
              <a:t>4/23/2026</a:t>
            </a:fld>
            <a:endParaRPr lang="en-US"/>
          </a:p>
        </p:txBody>
      </p:sp>
      <p:sp>
        <p:nvSpPr>
          <p:cNvPr id="13" name="Footer Placeholder 12">
            <a:extLst>
              <a:ext uri="{FF2B5EF4-FFF2-40B4-BE49-F238E27FC236}">
                <a16:creationId xmlns:a16="http://schemas.microsoft.com/office/drawing/2014/main" id="{9DF2692C-55E4-5079-D74A-2ED3F2786104}"/>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p>
        </p:txBody>
      </p:sp>
      <p:sp>
        <p:nvSpPr>
          <p:cNvPr id="14" name="Slide Number Placeholder 13">
            <a:extLst>
              <a:ext uri="{FF2B5EF4-FFF2-40B4-BE49-F238E27FC236}">
                <a16:creationId xmlns:a16="http://schemas.microsoft.com/office/drawing/2014/main" id="{895584BD-2AD2-2EC8-B7F3-E43CF2DB4F9B}"/>
              </a:ext>
            </a:extLst>
          </p:cNvPr>
          <p:cNvSpPr>
            <a:spLocks noGrp="1"/>
          </p:cNvSpPr>
          <p:nvPr>
            <p:ph type="sldNum" sz="quarter" idx="16"/>
          </p:nvPr>
        </p:nvSpPr>
        <p:spPr/>
        <p:txBody>
          <a:bodyPr/>
          <a:lstStyle/>
          <a:p>
            <a:pPr algn="r"/>
            <a:fld id="{65635E8C-BA83-467F-AE4D-6B1D1888336E}" type="slidenum">
              <a:rPr lang="en-US" smtClean="0"/>
              <a:pPr algn="r"/>
              <a:t>‹#›</a:t>
            </a:fld>
            <a:endParaRPr lang="en-US"/>
          </a:p>
        </p:txBody>
      </p:sp>
      <p:sp>
        <p:nvSpPr>
          <p:cNvPr id="15" name="Title 14">
            <a:extLst>
              <a:ext uri="{FF2B5EF4-FFF2-40B4-BE49-F238E27FC236}">
                <a16:creationId xmlns:a16="http://schemas.microsoft.com/office/drawing/2014/main" id="{E6759FC2-41D5-8C03-79EC-146891F9DBB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4267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291171-88F4-997F-88EB-B05445889F94}"/>
              </a:ext>
            </a:extLst>
          </p:cNvPr>
          <p:cNvSpPr>
            <a:spLocks noGrp="1"/>
          </p:cNvSpPr>
          <p:nvPr>
            <p:ph type="pic" sz="quarter" idx="13"/>
          </p:nvPr>
        </p:nvSpPr>
        <p:spPr>
          <a:xfrm>
            <a:off x="0" y="0"/>
            <a:ext cx="12192000" cy="6858000"/>
          </a:xfrm>
          <a:prstGeom prst="rect">
            <a:avLst/>
          </a:prstGeom>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CE5BA60B-9F4D-6E16-B268-A4C2E7CC6E26}"/>
              </a:ext>
            </a:extLst>
          </p:cNvPr>
          <p:cNvSpPr>
            <a:spLocks noGrp="1"/>
          </p:cNvSpPr>
          <p:nvPr>
            <p:ph type="title" hasCustomPrompt="1"/>
          </p:nvPr>
        </p:nvSpPr>
        <p:spPr>
          <a:xfrm>
            <a:off x="-2" y="0"/>
            <a:ext cx="12192000" cy="1600200"/>
          </a:xfrm>
        </p:spPr>
        <p:txBody>
          <a:bodyPr/>
          <a:lstStyle>
            <a:lvl1pPr>
              <a:defRPr cap="all" baseline="0">
                <a:solidFill>
                  <a:srgbClr val="B90E31">
                    <a:alpha val="75000"/>
                  </a:srgbClr>
                </a:solidFill>
              </a:defRPr>
            </a:lvl1pPr>
          </a:lstStyle>
          <a:p>
            <a:r>
              <a:rPr lang="en-US"/>
              <a:t>Questions?</a:t>
            </a:r>
          </a:p>
        </p:txBody>
      </p:sp>
      <p:sp>
        <p:nvSpPr>
          <p:cNvPr id="3" name="Date Placeholder 2">
            <a:extLst>
              <a:ext uri="{FF2B5EF4-FFF2-40B4-BE49-F238E27FC236}">
                <a16:creationId xmlns:a16="http://schemas.microsoft.com/office/drawing/2014/main" id="{B08FF769-93BD-F202-0BD6-79D4072F4636}"/>
              </a:ext>
            </a:extLst>
          </p:cNvPr>
          <p:cNvSpPr>
            <a:spLocks noGrp="1"/>
          </p:cNvSpPr>
          <p:nvPr>
            <p:ph type="dt" sz="half" idx="10"/>
          </p:nvPr>
        </p:nvSpPr>
        <p:spPr/>
        <p:txBody>
          <a:bodyPr/>
          <a:lstStyle/>
          <a:p>
            <a:fld id="{A9A38AA8-E589-4E38-AC6A-EF241C8427A1}" type="datetime1">
              <a:rPr lang="en-US" smtClean="0"/>
              <a:t>4/23/2026</a:t>
            </a:fld>
            <a:endParaRPr lang="en-US"/>
          </a:p>
        </p:txBody>
      </p:sp>
      <p:sp>
        <p:nvSpPr>
          <p:cNvPr id="4" name="Footer Placeholder 3">
            <a:extLst>
              <a:ext uri="{FF2B5EF4-FFF2-40B4-BE49-F238E27FC236}">
                <a16:creationId xmlns:a16="http://schemas.microsoft.com/office/drawing/2014/main" id="{390272CB-86C5-0714-18B5-0B24B05FEC1E}"/>
              </a:ext>
            </a:extLst>
          </p:cNvPr>
          <p:cNvSpPr>
            <a:spLocks noGrp="1"/>
          </p:cNvSpPr>
          <p:nvPr>
            <p:ph type="ftr" sz="quarter" idx="11"/>
          </p:nvPr>
        </p:nvSpPr>
        <p:spPr/>
        <p:txBody>
          <a:bodyPr/>
          <a:lstStyle/>
          <a:p>
            <a:pPr>
              <a:defRPr/>
            </a:pPr>
            <a:r>
              <a:rPr lang="en-US" cap="all" spc="100">
                <a:solidFill>
                  <a:srgbClr val="000938"/>
                </a:solidFill>
                <a:latin typeface="Segoe UI Semilight"/>
                <a:ea typeface="Segoe UI Black" panose="020B0A02040204020203" pitchFamily="34" charset="0"/>
              </a:rPr>
              <a:t>Portfolio acquisition executive Marine Corps ▲ equipping OUR warfighterS</a:t>
            </a:r>
            <a:endParaRPr lang="en-US" cap="all" spc="100">
              <a:solidFill>
                <a:srgbClr val="000938"/>
              </a:solidFill>
              <a:latin typeface="Segoe UI Light Italic" panose="020B0302040504090203" pitchFamily="34" charset="0"/>
              <a:ea typeface="Segoe UI Black" panose="020B0A02040204020203" pitchFamily="34" charset="0"/>
            </a:endParaRPr>
          </a:p>
        </p:txBody>
      </p:sp>
      <p:sp>
        <p:nvSpPr>
          <p:cNvPr id="5" name="Slide Number Placeholder 4">
            <a:extLst>
              <a:ext uri="{FF2B5EF4-FFF2-40B4-BE49-F238E27FC236}">
                <a16:creationId xmlns:a16="http://schemas.microsoft.com/office/drawing/2014/main" id="{3CC8336B-3299-4963-C3BE-C7086487592F}"/>
              </a:ext>
            </a:extLst>
          </p:cNvPr>
          <p:cNvSpPr>
            <a:spLocks noGrp="1"/>
          </p:cNvSpPr>
          <p:nvPr>
            <p:ph type="sldNum" sz="quarter" idx="12"/>
          </p:nvPr>
        </p:nvSpPr>
        <p:spPr/>
        <p:txBody>
          <a:bodyPr/>
          <a:lstStyle/>
          <a:p>
            <a:fld id="{25B52815-D8B1-4B0A-8C71-09D2636441F9}" type="slidenum">
              <a:rPr lang="en-US" smtClean="0"/>
              <a:pPr/>
              <a:t>‹#›</a:t>
            </a:fld>
            <a:endParaRPr lang="en-US"/>
          </a:p>
        </p:txBody>
      </p:sp>
    </p:spTree>
    <p:extLst>
      <p:ext uri="{BB962C8B-B14F-4D97-AF65-F5344CB8AC3E}">
        <p14:creationId xmlns:p14="http://schemas.microsoft.com/office/powerpoint/2010/main" val="2057572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DA86-66E4-09A6-AB38-AA86DF6F0338}"/>
              </a:ext>
            </a:extLst>
          </p:cNvPr>
          <p:cNvSpPr>
            <a:spLocks noGrp="1"/>
          </p:cNvSpPr>
          <p:nvPr>
            <p:ph type="title" hasCustomPrompt="1"/>
          </p:nvPr>
        </p:nvSpPr>
        <p:spPr>
          <a:xfrm>
            <a:off x="-2" y="0"/>
            <a:ext cx="12192000" cy="1600200"/>
          </a:xfrm>
        </p:spPr>
        <p:txBody>
          <a:bodyPr/>
          <a:lstStyle>
            <a:lvl1pPr marL="0" indent="0" algn="ctr" defTabSz="311651" rtl="0" eaLnBrk="0" fontAlgn="base" latinLnBrk="0" hangingPunct="0">
              <a:lnSpc>
                <a:spcPct val="90000"/>
              </a:lnSpc>
              <a:spcBef>
                <a:spcPct val="20000"/>
              </a:spcBef>
              <a:spcAft>
                <a:spcPct val="0"/>
              </a:spcAft>
              <a:buNone/>
              <a:defRPr lang="en-US" sz="10500" kern="1200" cap="all" spc="50" baseline="0" dirty="0">
                <a:solidFill>
                  <a:srgbClr val="B90E31">
                    <a:alpha val="75000"/>
                  </a:srgbClr>
                </a:solidFill>
                <a:effectLst>
                  <a:innerShdw blurRad="63500" dist="50800" dir="13500000">
                    <a:prstClr val="black">
                      <a:alpha val="50000"/>
                    </a:prstClr>
                  </a:innerShdw>
                </a:effectLst>
                <a:latin typeface="Segoe UI Black" panose="020B0A02040204020203" pitchFamily="34" charset="0"/>
                <a:ea typeface="Segoe UI Black" panose="020B0A02040204020203" pitchFamily="34" charset="0"/>
                <a:cs typeface="Arial"/>
              </a:defRPr>
            </a:lvl1pPr>
          </a:lstStyle>
          <a:p>
            <a:r>
              <a:rPr lang="en-US"/>
              <a:t>discussion</a:t>
            </a:r>
          </a:p>
        </p:txBody>
      </p:sp>
      <p:sp>
        <p:nvSpPr>
          <p:cNvPr id="3" name="Date Placeholder 2">
            <a:extLst>
              <a:ext uri="{FF2B5EF4-FFF2-40B4-BE49-F238E27FC236}">
                <a16:creationId xmlns:a16="http://schemas.microsoft.com/office/drawing/2014/main" id="{221555DA-94E5-A07D-FC6C-8E87A2CB3D6F}"/>
              </a:ext>
            </a:extLst>
          </p:cNvPr>
          <p:cNvSpPr>
            <a:spLocks noGrp="1"/>
          </p:cNvSpPr>
          <p:nvPr>
            <p:ph type="dt" sz="half" idx="10"/>
          </p:nvPr>
        </p:nvSpPr>
        <p:spPr/>
        <p:txBody>
          <a:bodyPr/>
          <a:lstStyle/>
          <a:p>
            <a:fld id="{4DEE4559-1F81-4F47-AEB5-D8FADD7BBF0E}" type="datetime1">
              <a:rPr lang="en-US" smtClean="0"/>
              <a:t>4/23/2026</a:t>
            </a:fld>
            <a:endParaRPr lang="en-US"/>
          </a:p>
        </p:txBody>
      </p:sp>
      <p:sp>
        <p:nvSpPr>
          <p:cNvPr id="4" name="Footer Placeholder 3">
            <a:extLst>
              <a:ext uri="{FF2B5EF4-FFF2-40B4-BE49-F238E27FC236}">
                <a16:creationId xmlns:a16="http://schemas.microsoft.com/office/drawing/2014/main" id="{253FF5B4-795E-D88A-8A8D-8D01A99C0DD6}"/>
              </a:ext>
            </a:extLst>
          </p:cNvPr>
          <p:cNvSpPr>
            <a:spLocks noGrp="1"/>
          </p:cNvSpPr>
          <p:nvPr>
            <p:ph type="ftr" sz="quarter" idx="11"/>
          </p:nvPr>
        </p:nvSpPr>
        <p:spPr/>
        <p:txBody>
          <a:bodyPr/>
          <a:lstStyle/>
          <a:p>
            <a:pPr>
              <a:defRPr/>
            </a:pPr>
            <a:r>
              <a:rPr lang="en-US" cap="all" spc="100">
                <a:solidFill>
                  <a:srgbClr val="000938"/>
                </a:solidFill>
                <a:latin typeface="Segoe UI Semilight"/>
                <a:ea typeface="Segoe UI Black" panose="020B0A02040204020203" pitchFamily="34" charset="0"/>
              </a:rPr>
              <a:t>Portfolio acquisition executive Marine Corps ▲ equipping OUR warfighterS</a:t>
            </a:r>
            <a:endParaRPr lang="en-US" cap="all" spc="100">
              <a:solidFill>
                <a:srgbClr val="000938"/>
              </a:solidFill>
              <a:latin typeface="Segoe UI Light Italic" panose="020B0302040504090203" pitchFamily="34" charset="0"/>
              <a:ea typeface="Segoe UI Black" panose="020B0A02040204020203" pitchFamily="34" charset="0"/>
            </a:endParaRPr>
          </a:p>
        </p:txBody>
      </p:sp>
      <p:sp>
        <p:nvSpPr>
          <p:cNvPr id="5" name="Slide Number Placeholder 4">
            <a:extLst>
              <a:ext uri="{FF2B5EF4-FFF2-40B4-BE49-F238E27FC236}">
                <a16:creationId xmlns:a16="http://schemas.microsoft.com/office/drawing/2014/main" id="{042B5C8C-4D4D-B5FC-2D3F-17685D7D3B57}"/>
              </a:ext>
            </a:extLst>
          </p:cNvPr>
          <p:cNvSpPr>
            <a:spLocks noGrp="1"/>
          </p:cNvSpPr>
          <p:nvPr>
            <p:ph type="sldNum" sz="quarter" idx="12"/>
          </p:nvPr>
        </p:nvSpPr>
        <p:spPr/>
        <p:txBody>
          <a:bodyPr/>
          <a:lstStyle/>
          <a:p>
            <a:fld id="{25B52815-D8B1-4B0A-8C71-09D2636441F9}" type="slidenum">
              <a:rPr lang="en-US" smtClean="0"/>
              <a:pPr/>
              <a:t>‹#›</a:t>
            </a:fld>
            <a:endParaRPr lang="en-US"/>
          </a:p>
        </p:txBody>
      </p:sp>
      <p:sp>
        <p:nvSpPr>
          <p:cNvPr id="7" name="Picture Placeholder 6">
            <a:extLst>
              <a:ext uri="{FF2B5EF4-FFF2-40B4-BE49-F238E27FC236}">
                <a16:creationId xmlns:a16="http://schemas.microsoft.com/office/drawing/2014/main" id="{33E7B68C-F5C4-9D5B-CF6A-12D4B613A5D4}"/>
              </a:ext>
            </a:extLst>
          </p:cNvPr>
          <p:cNvSpPr>
            <a:spLocks noGrp="1"/>
          </p:cNvSpPr>
          <p:nvPr>
            <p:ph type="pic" sz="quarter" idx="13"/>
          </p:nvPr>
        </p:nvSpPr>
        <p:spPr>
          <a:xfrm>
            <a:off x="0" y="0"/>
            <a:ext cx="12192000" cy="68580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1959424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E3EF9-831C-535E-B003-A7F42D285B6D}"/>
              </a:ext>
            </a:extLst>
          </p:cNvPr>
          <p:cNvSpPr>
            <a:spLocks noGrp="1"/>
          </p:cNvSpPr>
          <p:nvPr>
            <p:ph type="title" hasCustomPrompt="1"/>
          </p:nvPr>
        </p:nvSpPr>
        <p:spPr>
          <a:xfrm>
            <a:off x="-2" y="0"/>
            <a:ext cx="12192000" cy="6629400"/>
          </a:xfrm>
        </p:spPr>
        <p:txBody>
          <a:bodyPr anchor="ctr"/>
          <a:lstStyle>
            <a:lvl1pPr>
              <a:defRPr sz="11500">
                <a:solidFill>
                  <a:srgbClr val="B90E31">
                    <a:alpha val="86000"/>
                  </a:srgbClr>
                </a:solidFill>
              </a:defRPr>
            </a:lvl1pPr>
          </a:lstStyle>
          <a:p>
            <a:r>
              <a:rPr lang="en-US"/>
              <a:t>Equipping our</a:t>
            </a:r>
            <a:br>
              <a:rPr lang="en-US"/>
            </a:br>
            <a:br>
              <a:rPr lang="en-US"/>
            </a:br>
            <a:br>
              <a:rPr lang="en-US"/>
            </a:br>
            <a:r>
              <a:rPr lang="en-US"/>
              <a:t>WARFIGHTERS</a:t>
            </a:r>
          </a:p>
        </p:txBody>
      </p:sp>
      <p:sp>
        <p:nvSpPr>
          <p:cNvPr id="3" name="Date Placeholder 2">
            <a:extLst>
              <a:ext uri="{FF2B5EF4-FFF2-40B4-BE49-F238E27FC236}">
                <a16:creationId xmlns:a16="http://schemas.microsoft.com/office/drawing/2014/main" id="{1B431B4B-5807-A432-4CF1-AC2D58BD485F}"/>
              </a:ext>
            </a:extLst>
          </p:cNvPr>
          <p:cNvSpPr>
            <a:spLocks noGrp="1"/>
          </p:cNvSpPr>
          <p:nvPr>
            <p:ph type="dt" sz="half" idx="10"/>
          </p:nvPr>
        </p:nvSpPr>
        <p:spPr/>
        <p:txBody>
          <a:bodyPr/>
          <a:lstStyle/>
          <a:p>
            <a:fld id="{B3BA564F-E10D-4FF5-B908-77BA1A168D92}" type="datetime1">
              <a:rPr lang="en-US" smtClean="0"/>
              <a:t>4/23/2026</a:t>
            </a:fld>
            <a:endParaRPr lang="en-US"/>
          </a:p>
        </p:txBody>
      </p:sp>
      <p:sp>
        <p:nvSpPr>
          <p:cNvPr id="4" name="Footer Placeholder 3">
            <a:extLst>
              <a:ext uri="{FF2B5EF4-FFF2-40B4-BE49-F238E27FC236}">
                <a16:creationId xmlns:a16="http://schemas.microsoft.com/office/drawing/2014/main" id="{5B7114C5-B2DE-A5ED-385A-3EB8F46824A0}"/>
              </a:ext>
            </a:extLst>
          </p:cNvPr>
          <p:cNvSpPr>
            <a:spLocks noGrp="1"/>
          </p:cNvSpPr>
          <p:nvPr>
            <p:ph type="ftr" sz="quarter" idx="11"/>
          </p:nvPr>
        </p:nvSpPr>
        <p:spPr/>
        <p:txBody>
          <a:bodyPr/>
          <a:lstStyle/>
          <a:p>
            <a:pPr>
              <a:defRPr/>
            </a:pPr>
            <a:r>
              <a:rPr lang="en-US" cap="all" spc="100">
                <a:solidFill>
                  <a:srgbClr val="000938"/>
                </a:solidFill>
                <a:latin typeface="Segoe UI Semilight"/>
                <a:ea typeface="Segoe UI Black" panose="020B0A02040204020203" pitchFamily="34" charset="0"/>
              </a:rPr>
              <a:t>Portfolio acquisition executive Marine Corps ▲ equipping OUR warfighterS</a:t>
            </a:r>
            <a:endParaRPr lang="en-US" cap="all" spc="100">
              <a:solidFill>
                <a:srgbClr val="000938"/>
              </a:solidFill>
              <a:latin typeface="Segoe UI Light Italic" panose="020B0302040504090203" pitchFamily="34" charset="0"/>
              <a:ea typeface="Segoe UI Black" panose="020B0A02040204020203" pitchFamily="34" charset="0"/>
            </a:endParaRPr>
          </a:p>
        </p:txBody>
      </p:sp>
      <p:sp>
        <p:nvSpPr>
          <p:cNvPr id="5" name="Slide Number Placeholder 4">
            <a:extLst>
              <a:ext uri="{FF2B5EF4-FFF2-40B4-BE49-F238E27FC236}">
                <a16:creationId xmlns:a16="http://schemas.microsoft.com/office/drawing/2014/main" id="{0DA05D81-AB45-8B1F-8D21-246763356398}"/>
              </a:ext>
            </a:extLst>
          </p:cNvPr>
          <p:cNvSpPr>
            <a:spLocks noGrp="1"/>
          </p:cNvSpPr>
          <p:nvPr>
            <p:ph type="sldNum" sz="quarter" idx="12"/>
          </p:nvPr>
        </p:nvSpPr>
        <p:spPr/>
        <p:txBody>
          <a:bodyPr/>
          <a:lstStyle/>
          <a:p>
            <a:fld id="{25B52815-D8B1-4B0A-8C71-09D2636441F9}" type="slidenum">
              <a:rPr lang="en-US" smtClean="0"/>
              <a:pPr/>
              <a:t>‹#›</a:t>
            </a:fld>
            <a:endParaRPr lang="en-US"/>
          </a:p>
        </p:txBody>
      </p:sp>
      <p:sp>
        <p:nvSpPr>
          <p:cNvPr id="7" name="Picture Placeholder 6">
            <a:extLst>
              <a:ext uri="{FF2B5EF4-FFF2-40B4-BE49-F238E27FC236}">
                <a16:creationId xmlns:a16="http://schemas.microsoft.com/office/drawing/2014/main" id="{70AC6616-B4B8-B57F-29AF-653544E29887}"/>
              </a:ext>
            </a:extLst>
          </p:cNvPr>
          <p:cNvSpPr>
            <a:spLocks noGrp="1"/>
          </p:cNvSpPr>
          <p:nvPr>
            <p:ph type="pic" sz="quarter" idx="13"/>
          </p:nvPr>
        </p:nvSpPr>
        <p:spPr>
          <a:xfrm>
            <a:off x="0" y="0"/>
            <a:ext cx="12192000" cy="68580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2821238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RCORSYSCOM 2025 Help &amp; Tip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8318-A00C-5588-9172-F521C2A37432}"/>
              </a:ext>
            </a:extLst>
          </p:cNvPr>
          <p:cNvSpPr>
            <a:spLocks noGrp="1"/>
          </p:cNvSpPr>
          <p:nvPr>
            <p:ph type="title" hasCustomPrompt="1"/>
          </p:nvPr>
        </p:nvSpPr>
        <p:spPr>
          <a:xfrm>
            <a:off x="152400" y="76201"/>
            <a:ext cx="11887199" cy="609600"/>
          </a:xfrm>
        </p:spPr>
        <p:txBody>
          <a:bodyPr/>
          <a:lstStyle>
            <a:lvl1pPr algn="ctr">
              <a:defRPr/>
            </a:lvl1pPr>
          </a:lstStyle>
          <a:p>
            <a:r>
              <a:rPr lang="en-US"/>
              <a:t>MARCORSYSCOM SLIDE Template help &amp; tips</a:t>
            </a:r>
          </a:p>
        </p:txBody>
      </p:sp>
      <p:sp>
        <p:nvSpPr>
          <p:cNvPr id="3" name="Slide Number Placeholder 2">
            <a:extLst>
              <a:ext uri="{FF2B5EF4-FFF2-40B4-BE49-F238E27FC236}">
                <a16:creationId xmlns:a16="http://schemas.microsoft.com/office/drawing/2014/main" id="{A19E81CB-9E75-B22A-9D9C-9B949F1776E3}"/>
              </a:ext>
            </a:extLst>
          </p:cNvPr>
          <p:cNvSpPr>
            <a:spLocks noGrp="1"/>
          </p:cNvSpPr>
          <p:nvPr>
            <p:ph type="sldNum" sz="quarter" idx="10"/>
          </p:nvPr>
        </p:nvSpPr>
        <p:spPr/>
        <p:txBody>
          <a:bodyPr/>
          <a:lstStyle/>
          <a:p>
            <a:pPr algn="r"/>
            <a:fld id="{65635E8C-BA83-467F-AE4D-6B1D1888336E}" type="slidenum">
              <a:rPr lang="en-US" smtClean="0"/>
              <a:pPr algn="r"/>
              <a:t>‹#›</a:t>
            </a:fld>
            <a:endParaRPr lang="en-US"/>
          </a:p>
        </p:txBody>
      </p:sp>
      <p:sp>
        <p:nvSpPr>
          <p:cNvPr id="4" name="Date Placeholder 3">
            <a:extLst>
              <a:ext uri="{FF2B5EF4-FFF2-40B4-BE49-F238E27FC236}">
                <a16:creationId xmlns:a16="http://schemas.microsoft.com/office/drawing/2014/main" id="{83E55044-E6B1-472E-D110-C369251521A2}"/>
              </a:ext>
            </a:extLst>
          </p:cNvPr>
          <p:cNvSpPr>
            <a:spLocks noGrp="1"/>
          </p:cNvSpPr>
          <p:nvPr>
            <p:ph type="dt" sz="half" idx="11"/>
          </p:nvPr>
        </p:nvSpPr>
        <p:spPr/>
        <p:txBody>
          <a:bodyPr/>
          <a:lstStyle/>
          <a:p>
            <a:fld id="{71237FB3-A84F-4B0A-93A6-5939283498CB}" type="datetime1">
              <a:rPr lang="en-US" smtClean="0"/>
              <a:t>4/23/2026</a:t>
            </a:fld>
            <a:endParaRPr lang="en-US"/>
          </a:p>
        </p:txBody>
      </p:sp>
      <p:sp>
        <p:nvSpPr>
          <p:cNvPr id="5" name="Footer Placeholder 4">
            <a:extLst>
              <a:ext uri="{FF2B5EF4-FFF2-40B4-BE49-F238E27FC236}">
                <a16:creationId xmlns:a16="http://schemas.microsoft.com/office/drawing/2014/main" id="{BD60EEB5-8FB4-E025-BCEB-A4F67A2FCD5D}"/>
              </a:ext>
            </a:extLst>
          </p:cNvPr>
          <p:cNvSpPr>
            <a:spLocks noGrp="1"/>
          </p:cNvSpPr>
          <p:nvPr>
            <p:ph type="ftr" sz="quarter" idx="12"/>
          </p:nvPr>
        </p:nvSpPr>
        <p:spPr/>
        <p:txBody>
          <a:bodyPr/>
          <a:lstStyle/>
          <a:p>
            <a:r>
              <a:rPr lang="en-US" cap="all" spc="100">
                <a:solidFill>
                  <a:schemeClr val="tx1"/>
                </a:solidFill>
                <a:ea typeface="Segoe UI Black" panose="020B0A02040204020203" pitchFamily="34" charset="0"/>
              </a:rPr>
              <a:t>Portfolio acquisition executive Marine Corps ▲ equipping OUR warfighterS</a:t>
            </a:r>
            <a:endParaRPr lang="en-US" cap="all" spc="100">
              <a:solidFill>
                <a:schemeClr val="tx1"/>
              </a:solidFill>
              <a:latin typeface="Segoe UI Light Italic" panose="020B0302040504090203" pitchFamily="34" charset="0"/>
              <a:ea typeface="Segoe UI Black" panose="020B0A02040204020203" pitchFamily="34" charset="0"/>
            </a:endParaRPr>
          </a:p>
        </p:txBody>
      </p:sp>
      <p:sp>
        <p:nvSpPr>
          <p:cNvPr id="6" name="TextBox 5">
            <a:extLst>
              <a:ext uri="{FF2B5EF4-FFF2-40B4-BE49-F238E27FC236}">
                <a16:creationId xmlns:a16="http://schemas.microsoft.com/office/drawing/2014/main" id="{EE1F627A-1E28-54B9-3B27-72152AD73670}"/>
              </a:ext>
            </a:extLst>
          </p:cNvPr>
          <p:cNvSpPr txBox="1"/>
          <p:nvPr userDrawn="1"/>
        </p:nvSpPr>
        <p:spPr>
          <a:xfrm>
            <a:off x="147331" y="1686172"/>
            <a:ext cx="1088409" cy="357021"/>
          </a:xfrm>
          <a:prstGeom prst="rect">
            <a:avLst/>
          </a:prstGeom>
          <a:noFill/>
        </p:spPr>
        <p:txBody>
          <a:bodyPr wrap="square" lIns="0" tIns="18288" rIns="0" bIns="0" rtlCol="0">
            <a:spAutoFit/>
          </a:bodyPr>
          <a:lstStyle/>
          <a:p>
            <a:r>
              <a:rPr lang="en-US" sz="1100"/>
              <a:t>RGB: 185/14/49 </a:t>
            </a:r>
          </a:p>
          <a:p>
            <a:r>
              <a:rPr lang="en-US" sz="1100"/>
              <a:t>Hex: #B90E31 </a:t>
            </a:r>
          </a:p>
        </p:txBody>
      </p:sp>
      <p:sp>
        <p:nvSpPr>
          <p:cNvPr id="7" name="TextBox 6">
            <a:extLst>
              <a:ext uri="{FF2B5EF4-FFF2-40B4-BE49-F238E27FC236}">
                <a16:creationId xmlns:a16="http://schemas.microsoft.com/office/drawing/2014/main" id="{3A0FF6BE-DBE3-971A-34C1-5A41FD3C7D75}"/>
              </a:ext>
            </a:extLst>
          </p:cNvPr>
          <p:cNvSpPr txBox="1"/>
          <p:nvPr userDrawn="1"/>
        </p:nvSpPr>
        <p:spPr>
          <a:xfrm>
            <a:off x="1277277" y="1686172"/>
            <a:ext cx="981914" cy="357021"/>
          </a:xfrm>
          <a:prstGeom prst="rect">
            <a:avLst/>
          </a:prstGeom>
          <a:noFill/>
        </p:spPr>
        <p:txBody>
          <a:bodyPr wrap="square" lIns="0" tIns="18288" rIns="0" bIns="0" rtlCol="0">
            <a:spAutoFit/>
          </a:bodyPr>
          <a:lstStyle/>
          <a:p>
            <a:r>
              <a:rPr lang="en-US" sz="1100" b="0" i="0" u="none" strike="noStrike">
                <a:solidFill>
                  <a:srgbClr val="221E1F"/>
                </a:solidFill>
                <a:latin typeface="Segoe UI Semilight" panose="020B0402040204020203" pitchFamily="34" charset="0"/>
              </a:rPr>
              <a:t>RGB: 0/43/92 </a:t>
            </a:r>
          </a:p>
          <a:p>
            <a:r>
              <a:rPr lang="en-US" sz="1100" b="0" i="0" u="none" strike="noStrike">
                <a:solidFill>
                  <a:srgbClr val="221E1F"/>
                </a:solidFill>
                <a:latin typeface="Segoe UI Semilight" panose="020B0402040204020203" pitchFamily="34" charset="0"/>
              </a:rPr>
              <a:t>Hex: #002B5C </a:t>
            </a:r>
            <a:endParaRPr lang="en-US" sz="1100"/>
          </a:p>
        </p:txBody>
      </p:sp>
      <p:sp>
        <p:nvSpPr>
          <p:cNvPr id="8" name="TextBox 7">
            <a:extLst>
              <a:ext uri="{FF2B5EF4-FFF2-40B4-BE49-F238E27FC236}">
                <a16:creationId xmlns:a16="http://schemas.microsoft.com/office/drawing/2014/main" id="{6FCB3CE0-57DB-2C67-231E-E1743AE08356}"/>
              </a:ext>
            </a:extLst>
          </p:cNvPr>
          <p:cNvSpPr txBox="1"/>
          <p:nvPr userDrawn="1"/>
        </p:nvSpPr>
        <p:spPr>
          <a:xfrm>
            <a:off x="2439233" y="1686172"/>
            <a:ext cx="1088409" cy="357021"/>
          </a:xfrm>
          <a:prstGeom prst="rect">
            <a:avLst/>
          </a:prstGeom>
          <a:noFill/>
        </p:spPr>
        <p:txBody>
          <a:bodyPr wrap="square" lIns="0" tIns="18288" rIns="0" bIns="0" rtlCol="0">
            <a:spAutoFit/>
          </a:bodyPr>
          <a:lstStyle/>
          <a:p>
            <a:r>
              <a:rPr lang="en-US" sz="1100" b="0" i="0" u="none" strike="noStrike" baseline="0">
                <a:solidFill>
                  <a:srgbClr val="221E1F"/>
                </a:solidFill>
                <a:latin typeface="Segoe UI Semilight" panose="020B0402040204020203" pitchFamily="34" charset="0"/>
              </a:rPr>
              <a:t>RGB: 254/191/64 </a:t>
            </a:r>
          </a:p>
          <a:p>
            <a:r>
              <a:rPr lang="en-US" sz="1100" b="0" i="0" u="none" strike="noStrike" baseline="0">
                <a:solidFill>
                  <a:srgbClr val="221E1F"/>
                </a:solidFill>
                <a:latin typeface="Segoe UI Semilight" panose="020B0402040204020203" pitchFamily="34" charset="0"/>
              </a:rPr>
              <a:t>Hex: #FEBF40 </a:t>
            </a:r>
            <a:endParaRPr lang="en-US" sz="1100"/>
          </a:p>
        </p:txBody>
      </p:sp>
      <p:sp>
        <p:nvSpPr>
          <p:cNvPr id="9" name="TextBox 8">
            <a:extLst>
              <a:ext uri="{FF2B5EF4-FFF2-40B4-BE49-F238E27FC236}">
                <a16:creationId xmlns:a16="http://schemas.microsoft.com/office/drawing/2014/main" id="{72AD5D88-5392-55B6-A28C-715A719E5DF1}"/>
              </a:ext>
            </a:extLst>
          </p:cNvPr>
          <p:cNvSpPr txBox="1"/>
          <p:nvPr userDrawn="1"/>
        </p:nvSpPr>
        <p:spPr>
          <a:xfrm>
            <a:off x="3650046" y="1686172"/>
            <a:ext cx="1227352" cy="357021"/>
          </a:xfrm>
          <a:prstGeom prst="rect">
            <a:avLst/>
          </a:prstGeom>
          <a:noFill/>
        </p:spPr>
        <p:txBody>
          <a:bodyPr wrap="square" lIns="0" tIns="18288" rIns="0" bIns="0" rtlCol="0">
            <a:spAutoFit/>
          </a:bodyPr>
          <a:lstStyle/>
          <a:p>
            <a:r>
              <a:rPr lang="en-US" sz="1100" b="0" i="0" u="none" strike="noStrike" baseline="0">
                <a:solidFill>
                  <a:srgbClr val="221E1F"/>
                </a:solidFill>
                <a:latin typeface="Segoe UI Semilight" panose="020B0402040204020203" pitchFamily="34" charset="0"/>
              </a:rPr>
              <a:t>RGB: 212/174/103 </a:t>
            </a:r>
          </a:p>
          <a:p>
            <a:r>
              <a:rPr lang="en-US" sz="1100" b="0" i="0" u="none" strike="noStrike" baseline="0">
                <a:solidFill>
                  <a:srgbClr val="221E1F"/>
                </a:solidFill>
                <a:latin typeface="Segoe UI Semilight" panose="020B0402040204020203" pitchFamily="34" charset="0"/>
              </a:rPr>
              <a:t>Hex: #D4AE67 </a:t>
            </a:r>
            <a:endParaRPr lang="en-US" sz="1100"/>
          </a:p>
        </p:txBody>
      </p:sp>
      <p:sp>
        <p:nvSpPr>
          <p:cNvPr id="10" name="TextBox 9">
            <a:extLst>
              <a:ext uri="{FF2B5EF4-FFF2-40B4-BE49-F238E27FC236}">
                <a16:creationId xmlns:a16="http://schemas.microsoft.com/office/drawing/2014/main" id="{8CB8E965-EF17-5005-1EE4-7CAD5E6B6E0D}"/>
              </a:ext>
            </a:extLst>
          </p:cNvPr>
          <p:cNvSpPr txBox="1"/>
          <p:nvPr userDrawn="1"/>
        </p:nvSpPr>
        <p:spPr>
          <a:xfrm>
            <a:off x="4907980" y="1718534"/>
            <a:ext cx="885995" cy="295466"/>
          </a:xfrm>
          <a:prstGeom prst="rect">
            <a:avLst/>
          </a:prstGeom>
          <a:noFill/>
        </p:spPr>
        <p:txBody>
          <a:bodyPr wrap="square" lIns="0" tIns="18288" rIns="0" bIns="0" rtlCol="0">
            <a:spAutoFit/>
          </a:bodyPr>
          <a:lstStyle/>
          <a:p>
            <a:r>
              <a:rPr lang="en-US" sz="900"/>
              <a:t>RGB: 0/0/0 </a:t>
            </a:r>
          </a:p>
          <a:p>
            <a:r>
              <a:rPr lang="en-US" sz="900"/>
              <a:t>Hex: #000000 </a:t>
            </a:r>
          </a:p>
        </p:txBody>
      </p:sp>
      <p:sp>
        <p:nvSpPr>
          <p:cNvPr id="11" name="TextBox 10">
            <a:extLst>
              <a:ext uri="{FF2B5EF4-FFF2-40B4-BE49-F238E27FC236}">
                <a16:creationId xmlns:a16="http://schemas.microsoft.com/office/drawing/2014/main" id="{1E15A679-D8DF-785F-6E07-CD961B5E7F04}"/>
              </a:ext>
            </a:extLst>
          </p:cNvPr>
          <p:cNvSpPr txBox="1"/>
          <p:nvPr userDrawn="1"/>
        </p:nvSpPr>
        <p:spPr>
          <a:xfrm>
            <a:off x="5665683" y="1715106"/>
            <a:ext cx="999433" cy="295466"/>
          </a:xfrm>
          <a:prstGeom prst="rect">
            <a:avLst/>
          </a:prstGeom>
          <a:noFill/>
        </p:spPr>
        <p:txBody>
          <a:bodyPr wrap="square" lIns="0" tIns="18288" rIns="0" bIns="0" rtlCol="0">
            <a:spAutoFit/>
          </a:bodyPr>
          <a:lstStyle/>
          <a:p>
            <a:r>
              <a:rPr lang="en-US" sz="900"/>
              <a:t>RGB: 255/255/255 </a:t>
            </a:r>
          </a:p>
          <a:p>
            <a:r>
              <a:rPr lang="en-US" sz="900"/>
              <a:t>Hex: #FFFFFF </a:t>
            </a:r>
          </a:p>
        </p:txBody>
      </p:sp>
      <p:sp>
        <p:nvSpPr>
          <p:cNvPr id="12" name="TextBox 11">
            <a:extLst>
              <a:ext uri="{FF2B5EF4-FFF2-40B4-BE49-F238E27FC236}">
                <a16:creationId xmlns:a16="http://schemas.microsoft.com/office/drawing/2014/main" id="{D0CB4B0D-C0EA-C1A8-2238-F66CF66E3146}"/>
              </a:ext>
            </a:extLst>
          </p:cNvPr>
          <p:cNvSpPr txBox="1"/>
          <p:nvPr userDrawn="1"/>
        </p:nvSpPr>
        <p:spPr>
          <a:xfrm>
            <a:off x="153208" y="705360"/>
            <a:ext cx="1088408" cy="369332"/>
          </a:xfrm>
          <a:prstGeom prst="rect">
            <a:avLst/>
          </a:prstGeom>
          <a:noFill/>
        </p:spPr>
        <p:txBody>
          <a:bodyPr wrap="square" lIns="0" tIns="0" rIns="0" bIns="0" rtlCol="0">
            <a:spAutoFit/>
          </a:bodyPr>
          <a:lstStyle/>
          <a:p>
            <a:r>
              <a:rPr lang="en-US" sz="2400"/>
              <a:t>Colors</a:t>
            </a:r>
          </a:p>
        </p:txBody>
      </p:sp>
      <p:sp>
        <p:nvSpPr>
          <p:cNvPr id="13" name="TextBox 12">
            <a:extLst>
              <a:ext uri="{FF2B5EF4-FFF2-40B4-BE49-F238E27FC236}">
                <a16:creationId xmlns:a16="http://schemas.microsoft.com/office/drawing/2014/main" id="{926BB415-EFB0-D4D8-451E-E80CAD936BCE}"/>
              </a:ext>
            </a:extLst>
          </p:cNvPr>
          <p:cNvSpPr txBox="1"/>
          <p:nvPr userDrawn="1"/>
        </p:nvSpPr>
        <p:spPr>
          <a:xfrm>
            <a:off x="147331" y="5162743"/>
            <a:ext cx="3041641" cy="369332"/>
          </a:xfrm>
          <a:prstGeom prst="rect">
            <a:avLst/>
          </a:prstGeom>
          <a:noFill/>
        </p:spPr>
        <p:txBody>
          <a:bodyPr wrap="square" lIns="0" tIns="0" rIns="0" bIns="0" rtlCol="0">
            <a:spAutoFit/>
          </a:bodyPr>
          <a:lstStyle/>
          <a:p>
            <a:r>
              <a:rPr lang="en-US" sz="2400"/>
              <a:t>Support &amp; Questions</a:t>
            </a:r>
          </a:p>
        </p:txBody>
      </p:sp>
      <p:sp>
        <p:nvSpPr>
          <p:cNvPr id="14" name="TextBox 13">
            <a:extLst>
              <a:ext uri="{FF2B5EF4-FFF2-40B4-BE49-F238E27FC236}">
                <a16:creationId xmlns:a16="http://schemas.microsoft.com/office/drawing/2014/main" id="{707E6AED-A3FA-29DA-7E7B-CC2F85B0C3BC}"/>
              </a:ext>
            </a:extLst>
          </p:cNvPr>
          <p:cNvSpPr txBox="1"/>
          <p:nvPr userDrawn="1"/>
        </p:nvSpPr>
        <p:spPr>
          <a:xfrm>
            <a:off x="147331" y="5625385"/>
            <a:ext cx="4157969" cy="769441"/>
          </a:xfrm>
          <a:prstGeom prst="rect">
            <a:avLst/>
          </a:prstGeom>
          <a:noFill/>
        </p:spPr>
        <p:txBody>
          <a:bodyPr wrap="square" lIns="0" tIns="0" rIns="0" bIns="0" rtlCol="0">
            <a:spAutoFit/>
          </a:bodyPr>
          <a:lstStyle/>
          <a:p>
            <a:r>
              <a:rPr lang="en-US" sz="1000" b="1" i="0" u="none" strike="noStrike" baseline="0">
                <a:solidFill>
                  <a:srgbClr val="221E1F"/>
                </a:solidFill>
                <a:latin typeface="Segoe UI Semibold" panose="020B0702040204020203" pitchFamily="34" charset="0"/>
              </a:rPr>
              <a:t>Email </a:t>
            </a:r>
            <a:r>
              <a:rPr lang="en-US" sz="1000" b="0" i="0" u="none" strike="noStrike" baseline="0">
                <a:solidFill>
                  <a:srgbClr val="221E1F"/>
                </a:solidFill>
                <a:latin typeface="Segoe UI Semibold" panose="020B0702040204020203" pitchFamily="34" charset="0"/>
              </a:rPr>
              <a:t>the</a:t>
            </a:r>
            <a:r>
              <a:rPr lang="en-US" sz="1000" b="1" i="0" u="none" strike="noStrike" baseline="0">
                <a:solidFill>
                  <a:srgbClr val="221E1F"/>
                </a:solidFill>
                <a:latin typeface="Segoe UI Semibold" panose="020B0702040204020203" pitchFamily="34" charset="0"/>
              </a:rPr>
              <a:t> Office of Public </a:t>
            </a:r>
            <a:r>
              <a:rPr lang="en-US" sz="1000" b="0" i="0" u="none" strike="noStrike" baseline="0">
                <a:solidFill>
                  <a:srgbClr val="221E1F"/>
                </a:solidFill>
                <a:latin typeface="Segoe UI Semibold" panose="020B0702040204020203" pitchFamily="34" charset="0"/>
              </a:rPr>
              <a:t>Affairs</a:t>
            </a:r>
            <a:r>
              <a:rPr lang="en-US" sz="1000" b="1" i="0" u="none" strike="noStrike" baseline="0">
                <a:solidFill>
                  <a:srgbClr val="221E1F"/>
                </a:solidFill>
                <a:latin typeface="Segoe UI Semibold" panose="020B0702040204020203" pitchFamily="34" charset="0"/>
              </a:rPr>
              <a:t> &amp; Communication (OPAC): </a:t>
            </a:r>
            <a:endParaRPr lang="en-US" sz="1000" b="0" i="0" u="none" strike="noStrike" baseline="0">
              <a:solidFill>
                <a:srgbClr val="221E1F"/>
              </a:solidFill>
              <a:latin typeface="Segoe UI Semibold" panose="020B0702040204020203" pitchFamily="34" charset="0"/>
            </a:endParaRPr>
          </a:p>
          <a:p>
            <a:r>
              <a:rPr lang="en-US" sz="1000" b="0" i="0" u="none" strike="noStrike" baseline="0">
                <a:solidFill>
                  <a:srgbClr val="221E1F"/>
                </a:solidFill>
                <a:latin typeface="Segoe UI Semilight" panose="020B0402040204020203" pitchFamily="34" charset="0"/>
              </a:rPr>
              <a:t>SMB_MCSCPAO@usmc.mil </a:t>
            </a:r>
          </a:p>
          <a:p>
            <a:r>
              <a:rPr lang="en-US" sz="1000" b="1" i="0" u="none" strike="noStrike" baseline="0">
                <a:solidFill>
                  <a:srgbClr val="221E1F"/>
                </a:solidFill>
                <a:latin typeface="Segoe UI Semibold" panose="020B0702040204020203" pitchFamily="34" charset="0"/>
              </a:rPr>
              <a:t>Visit the OPAC Knowledge Center on </a:t>
            </a:r>
            <a:r>
              <a:rPr lang="en-US" sz="1000" b="0" i="0" u="none" strike="noStrike" baseline="0">
                <a:solidFill>
                  <a:srgbClr val="221E1F"/>
                </a:solidFill>
                <a:latin typeface="Segoe UI Semibold" panose="020B0702040204020203" pitchFamily="34" charset="0"/>
              </a:rPr>
              <a:t>VIPER</a:t>
            </a:r>
            <a:r>
              <a:rPr lang="en-US" sz="1000" b="1" i="0" u="none" strike="noStrike" baseline="0">
                <a:solidFill>
                  <a:srgbClr val="221E1F"/>
                </a:solidFill>
                <a:latin typeface="Segoe UI Semibold" panose="020B0702040204020203" pitchFamily="34" charset="0"/>
              </a:rPr>
              <a:t> for</a:t>
            </a:r>
          </a:p>
          <a:p>
            <a:r>
              <a:rPr lang="en-US" sz="1000" b="1" i="0" u="none" strike="noStrike" baseline="0">
                <a:solidFill>
                  <a:srgbClr val="221E1F"/>
                </a:solidFill>
                <a:latin typeface="Segoe UI Semibold" panose="020B0702040204020203" pitchFamily="34" charset="0"/>
              </a:rPr>
              <a:t>templates, logos, FAQs, leadership bios, org charts, and more: </a:t>
            </a:r>
            <a:endParaRPr lang="en-US" sz="1000" b="0" i="0" u="none" strike="noStrike" baseline="0">
              <a:solidFill>
                <a:srgbClr val="221E1F"/>
              </a:solidFill>
              <a:latin typeface="Segoe UI Semibold" panose="020B0702040204020203" pitchFamily="34" charset="0"/>
            </a:endParaRPr>
          </a:p>
          <a:p>
            <a:r>
              <a:rPr lang="en-US" sz="1000" b="0" i="0" u="none" strike="noStrike" baseline="0">
                <a:solidFill>
                  <a:srgbClr val="221E1F"/>
                </a:solidFill>
                <a:latin typeface="Segoe UI Semilight" panose="020B0402040204020203" pitchFamily="34" charset="0"/>
              </a:rPr>
              <a:t>https://usmc.sharepoint-mil.us/sites/MCSC_KC_OPAC/default.aspx </a:t>
            </a:r>
            <a:endParaRPr lang="en-US" sz="1000"/>
          </a:p>
        </p:txBody>
      </p:sp>
      <p:sp>
        <p:nvSpPr>
          <p:cNvPr id="15" name="TextBox 14">
            <a:extLst>
              <a:ext uri="{FF2B5EF4-FFF2-40B4-BE49-F238E27FC236}">
                <a16:creationId xmlns:a16="http://schemas.microsoft.com/office/drawing/2014/main" id="{EA14FA10-8DC9-56F8-4E9A-DC8213F46B5B}"/>
              </a:ext>
            </a:extLst>
          </p:cNvPr>
          <p:cNvSpPr txBox="1"/>
          <p:nvPr userDrawn="1"/>
        </p:nvSpPr>
        <p:spPr>
          <a:xfrm>
            <a:off x="153207" y="2645560"/>
            <a:ext cx="1088409" cy="357021"/>
          </a:xfrm>
          <a:prstGeom prst="rect">
            <a:avLst/>
          </a:prstGeom>
          <a:noFill/>
        </p:spPr>
        <p:txBody>
          <a:bodyPr wrap="square" lIns="0" tIns="18288" rIns="0" bIns="0" rtlCol="0">
            <a:spAutoFit/>
          </a:bodyPr>
          <a:lstStyle/>
          <a:p>
            <a:r>
              <a:rPr lang="en-US" sz="1100"/>
              <a:t>RGB: 96/0/1 </a:t>
            </a:r>
          </a:p>
          <a:p>
            <a:r>
              <a:rPr lang="en-US" sz="1100"/>
              <a:t>Hex: #5f0001 </a:t>
            </a:r>
          </a:p>
        </p:txBody>
      </p:sp>
      <p:sp>
        <p:nvSpPr>
          <p:cNvPr id="16" name="TextBox 15">
            <a:extLst>
              <a:ext uri="{FF2B5EF4-FFF2-40B4-BE49-F238E27FC236}">
                <a16:creationId xmlns:a16="http://schemas.microsoft.com/office/drawing/2014/main" id="{D0E74093-6C50-FA1F-F2ED-E2B367E3D3B4}"/>
              </a:ext>
            </a:extLst>
          </p:cNvPr>
          <p:cNvSpPr txBox="1"/>
          <p:nvPr userDrawn="1"/>
        </p:nvSpPr>
        <p:spPr>
          <a:xfrm>
            <a:off x="1313261" y="2645560"/>
            <a:ext cx="1088409" cy="357021"/>
          </a:xfrm>
          <a:prstGeom prst="rect">
            <a:avLst/>
          </a:prstGeom>
          <a:noFill/>
        </p:spPr>
        <p:txBody>
          <a:bodyPr wrap="square" lIns="0" tIns="18288" rIns="0" bIns="0" rtlCol="0">
            <a:spAutoFit/>
          </a:bodyPr>
          <a:lstStyle/>
          <a:p>
            <a:r>
              <a:rPr lang="en-US" sz="1100" b="0" i="0" u="none" strike="noStrike">
                <a:solidFill>
                  <a:srgbClr val="221E1F"/>
                </a:solidFill>
                <a:latin typeface="Segoe UI Semilight" panose="020B0402040204020203" pitchFamily="34" charset="0"/>
              </a:rPr>
              <a:t>RGB: 0/10/56 </a:t>
            </a:r>
          </a:p>
          <a:p>
            <a:r>
              <a:rPr lang="en-US" sz="1100" b="0" i="0" u="none" strike="noStrike">
                <a:solidFill>
                  <a:srgbClr val="221E1F"/>
                </a:solidFill>
                <a:latin typeface="Segoe UI Semilight" panose="020B0402040204020203" pitchFamily="34" charset="0"/>
              </a:rPr>
              <a:t>Hex: #000938 </a:t>
            </a:r>
            <a:endParaRPr lang="en-US" sz="1100"/>
          </a:p>
        </p:txBody>
      </p:sp>
      <p:sp>
        <p:nvSpPr>
          <p:cNvPr id="17" name="TextBox 16">
            <a:extLst>
              <a:ext uri="{FF2B5EF4-FFF2-40B4-BE49-F238E27FC236}">
                <a16:creationId xmlns:a16="http://schemas.microsoft.com/office/drawing/2014/main" id="{CCBB7F20-A19E-23B2-91FA-5DAE8B916DC1}"/>
              </a:ext>
            </a:extLst>
          </p:cNvPr>
          <p:cNvSpPr txBox="1"/>
          <p:nvPr userDrawn="1"/>
        </p:nvSpPr>
        <p:spPr>
          <a:xfrm>
            <a:off x="2473315" y="2645560"/>
            <a:ext cx="1088409" cy="357021"/>
          </a:xfrm>
          <a:prstGeom prst="rect">
            <a:avLst/>
          </a:prstGeom>
          <a:noFill/>
        </p:spPr>
        <p:txBody>
          <a:bodyPr wrap="square" lIns="0" tIns="18288" rIns="0" bIns="0" rtlCol="0">
            <a:spAutoFit/>
          </a:bodyPr>
          <a:lstStyle/>
          <a:p>
            <a:r>
              <a:rPr lang="en-US" sz="1100" b="0" i="0" u="none" strike="noStrike" baseline="0">
                <a:solidFill>
                  <a:srgbClr val="221E1F"/>
                </a:solidFill>
                <a:latin typeface="Segoe UI Semilight" panose="020B0402040204020203" pitchFamily="34" charset="0"/>
              </a:rPr>
              <a:t>RGB: 148/134/115 </a:t>
            </a:r>
          </a:p>
          <a:p>
            <a:r>
              <a:rPr lang="en-US" sz="1100" b="0" i="0" u="none" strike="noStrike" baseline="0">
                <a:solidFill>
                  <a:srgbClr val="221E1F"/>
                </a:solidFill>
                <a:latin typeface="Segoe UI Semilight" panose="020B0402040204020203" pitchFamily="34" charset="0"/>
              </a:rPr>
              <a:t>Hex: #948671</a:t>
            </a:r>
            <a:endParaRPr lang="en-US" sz="1100"/>
          </a:p>
        </p:txBody>
      </p:sp>
      <p:sp>
        <p:nvSpPr>
          <p:cNvPr id="18" name="TextBox 17">
            <a:extLst>
              <a:ext uri="{FF2B5EF4-FFF2-40B4-BE49-F238E27FC236}">
                <a16:creationId xmlns:a16="http://schemas.microsoft.com/office/drawing/2014/main" id="{11737149-9E98-9079-947C-98E6D517FCC9}"/>
              </a:ext>
            </a:extLst>
          </p:cNvPr>
          <p:cNvSpPr txBox="1"/>
          <p:nvPr userDrawn="1"/>
        </p:nvSpPr>
        <p:spPr>
          <a:xfrm>
            <a:off x="3689814" y="2645560"/>
            <a:ext cx="1088409" cy="357021"/>
          </a:xfrm>
          <a:prstGeom prst="rect">
            <a:avLst/>
          </a:prstGeom>
          <a:noFill/>
        </p:spPr>
        <p:txBody>
          <a:bodyPr wrap="square" lIns="0" tIns="18288" rIns="0" bIns="0" rtlCol="0">
            <a:spAutoFit/>
          </a:bodyPr>
          <a:lstStyle/>
          <a:p>
            <a:r>
              <a:rPr lang="en-US" sz="1100" b="0" i="0" u="none" strike="noStrike" baseline="0">
                <a:solidFill>
                  <a:srgbClr val="221E1F"/>
                </a:solidFill>
                <a:latin typeface="Segoe UI Semilight" panose="020B0402040204020203" pitchFamily="34" charset="0"/>
              </a:rPr>
              <a:t>RGB: 178/183/187 </a:t>
            </a:r>
          </a:p>
          <a:p>
            <a:r>
              <a:rPr lang="en-US" sz="1100" b="0" i="0" u="none" strike="noStrike" baseline="0">
                <a:solidFill>
                  <a:srgbClr val="221E1F"/>
                </a:solidFill>
                <a:latin typeface="Segoe UI Semilight" panose="020B0402040204020203" pitchFamily="34" charset="0"/>
              </a:rPr>
              <a:t>Hex</a:t>
            </a:r>
            <a:r>
              <a:rPr lang="en-US" sz="1100">
                <a:solidFill>
                  <a:srgbClr val="221E1F"/>
                </a:solidFill>
                <a:latin typeface="Segoe UI Semilight" panose="020B0402040204020203" pitchFamily="34" charset="0"/>
              </a:rPr>
              <a:t>: #b2b7bb </a:t>
            </a:r>
            <a:endParaRPr lang="en-US" sz="1100"/>
          </a:p>
        </p:txBody>
      </p:sp>
      <p:sp>
        <p:nvSpPr>
          <p:cNvPr id="19" name="TextBox 18">
            <a:extLst>
              <a:ext uri="{FF2B5EF4-FFF2-40B4-BE49-F238E27FC236}">
                <a16:creationId xmlns:a16="http://schemas.microsoft.com/office/drawing/2014/main" id="{094EE815-9F10-012B-BFE9-1FC3C2A48239}"/>
              </a:ext>
            </a:extLst>
          </p:cNvPr>
          <p:cNvSpPr txBox="1"/>
          <p:nvPr userDrawn="1"/>
        </p:nvSpPr>
        <p:spPr>
          <a:xfrm>
            <a:off x="4889114" y="2645560"/>
            <a:ext cx="1088409" cy="357021"/>
          </a:xfrm>
          <a:prstGeom prst="rect">
            <a:avLst/>
          </a:prstGeom>
          <a:noFill/>
        </p:spPr>
        <p:txBody>
          <a:bodyPr wrap="square" lIns="0" tIns="18288" rIns="0" bIns="0" rtlCol="0">
            <a:spAutoFit/>
          </a:bodyPr>
          <a:lstStyle/>
          <a:p>
            <a:r>
              <a:rPr lang="en-US" sz="1100"/>
              <a:t>RGB: 0/0/34 </a:t>
            </a:r>
          </a:p>
          <a:p>
            <a:r>
              <a:rPr lang="en-US" sz="1100"/>
              <a:t>Hex: #000021</a:t>
            </a:r>
          </a:p>
        </p:txBody>
      </p:sp>
      <p:sp>
        <p:nvSpPr>
          <p:cNvPr id="20" name="TextBox 19">
            <a:extLst>
              <a:ext uri="{FF2B5EF4-FFF2-40B4-BE49-F238E27FC236}">
                <a16:creationId xmlns:a16="http://schemas.microsoft.com/office/drawing/2014/main" id="{3F927C77-4FC4-A850-7A5E-D4CDA7550FD3}"/>
              </a:ext>
            </a:extLst>
          </p:cNvPr>
          <p:cNvSpPr txBox="1"/>
          <p:nvPr userDrawn="1"/>
        </p:nvSpPr>
        <p:spPr>
          <a:xfrm>
            <a:off x="158283" y="3140518"/>
            <a:ext cx="2608853" cy="369332"/>
          </a:xfrm>
          <a:prstGeom prst="rect">
            <a:avLst/>
          </a:prstGeom>
          <a:noFill/>
        </p:spPr>
        <p:txBody>
          <a:bodyPr wrap="square" lIns="0" tIns="0" rIns="0" bIns="0" rtlCol="0">
            <a:spAutoFit/>
          </a:bodyPr>
          <a:lstStyle>
            <a:defPPr>
              <a:defRPr lang="en-US"/>
            </a:defPPr>
            <a:lvl1pPr>
              <a:defRPr sz="2400"/>
            </a:lvl1pPr>
          </a:lstStyle>
          <a:p>
            <a:r>
              <a:rPr lang="en-US"/>
              <a:t>Typeface &amp; Fonts</a:t>
            </a:r>
          </a:p>
        </p:txBody>
      </p:sp>
      <p:grpSp>
        <p:nvGrpSpPr>
          <p:cNvPr id="21" name="Group 20">
            <a:extLst>
              <a:ext uri="{FF2B5EF4-FFF2-40B4-BE49-F238E27FC236}">
                <a16:creationId xmlns:a16="http://schemas.microsoft.com/office/drawing/2014/main" id="{1E15B0FC-7CE7-2EE2-4B00-58FFE65011A7}"/>
              </a:ext>
            </a:extLst>
          </p:cNvPr>
          <p:cNvGrpSpPr/>
          <p:nvPr userDrawn="1"/>
        </p:nvGrpSpPr>
        <p:grpSpPr>
          <a:xfrm>
            <a:off x="153207" y="1180516"/>
            <a:ext cx="866689" cy="502920"/>
            <a:chOff x="153207" y="1045105"/>
            <a:chExt cx="914400" cy="502920"/>
          </a:xfrm>
        </p:grpSpPr>
        <p:sp>
          <p:nvSpPr>
            <p:cNvPr id="22" name="Rectangle 21">
              <a:extLst>
                <a:ext uri="{FF2B5EF4-FFF2-40B4-BE49-F238E27FC236}">
                  <a16:creationId xmlns:a16="http://schemas.microsoft.com/office/drawing/2014/main" id="{B7E8CA33-6FA9-5792-CA55-18981BD02706}"/>
                </a:ext>
              </a:extLst>
            </p:cNvPr>
            <p:cNvSpPr/>
            <p:nvPr/>
          </p:nvSpPr>
          <p:spPr>
            <a:xfrm>
              <a:off x="153207" y="1045105"/>
              <a:ext cx="914400" cy="502920"/>
            </a:xfrm>
            <a:prstGeom prst="rect">
              <a:avLst/>
            </a:prstGeom>
            <a:solidFill>
              <a:srgbClr val="B90E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9D3E973-B11E-876C-ABC1-2D427F4A5640}"/>
                </a:ext>
              </a:extLst>
            </p:cNvPr>
            <p:cNvSpPr txBox="1"/>
            <p:nvPr/>
          </p:nvSpPr>
          <p:spPr>
            <a:xfrm>
              <a:off x="153207" y="1058596"/>
              <a:ext cx="367554" cy="276999"/>
            </a:xfrm>
            <a:prstGeom prst="rect">
              <a:avLst/>
            </a:prstGeom>
            <a:noFill/>
          </p:spPr>
          <p:txBody>
            <a:bodyPr wrap="square" lIns="45720" tIns="45720" rIns="45720" bIns="45720" rtlCol="0">
              <a:spAutoFit/>
            </a:bodyPr>
            <a:lstStyle/>
            <a:p>
              <a:r>
                <a:rPr lang="en-US" sz="1200">
                  <a:solidFill>
                    <a:schemeClr val="bg1"/>
                  </a:solidFill>
                  <a:latin typeface="Segoe UI Bold" panose="020B0802040204020203" pitchFamily="34" charset="0"/>
                  <a:ea typeface="Segoe UI Black" panose="020B0A02040204020203" pitchFamily="34" charset="0"/>
                  <a:cs typeface="Segoe UI Bold" panose="020B0802040204020203" pitchFamily="34" charset="0"/>
                </a:rPr>
                <a:t>red</a:t>
              </a:r>
            </a:p>
          </p:txBody>
        </p:sp>
      </p:grpSp>
      <p:grpSp>
        <p:nvGrpSpPr>
          <p:cNvPr id="24" name="Group 23">
            <a:extLst>
              <a:ext uri="{FF2B5EF4-FFF2-40B4-BE49-F238E27FC236}">
                <a16:creationId xmlns:a16="http://schemas.microsoft.com/office/drawing/2014/main" id="{AB889C3F-BAC9-B222-1452-02A71F6E9984}"/>
              </a:ext>
            </a:extLst>
          </p:cNvPr>
          <p:cNvGrpSpPr/>
          <p:nvPr userDrawn="1"/>
        </p:nvGrpSpPr>
        <p:grpSpPr>
          <a:xfrm>
            <a:off x="1279759" y="1180516"/>
            <a:ext cx="866689" cy="502920"/>
            <a:chOff x="1320380" y="1045105"/>
            <a:chExt cx="914400" cy="502920"/>
          </a:xfrm>
        </p:grpSpPr>
        <p:sp>
          <p:nvSpPr>
            <p:cNvPr id="25" name="Rectangle 24">
              <a:extLst>
                <a:ext uri="{FF2B5EF4-FFF2-40B4-BE49-F238E27FC236}">
                  <a16:creationId xmlns:a16="http://schemas.microsoft.com/office/drawing/2014/main" id="{77C507C6-8516-5C6F-203C-CB718DFDD025}"/>
                </a:ext>
              </a:extLst>
            </p:cNvPr>
            <p:cNvSpPr/>
            <p:nvPr/>
          </p:nvSpPr>
          <p:spPr>
            <a:xfrm>
              <a:off x="1320380" y="1045105"/>
              <a:ext cx="914400" cy="502920"/>
            </a:xfrm>
            <a:prstGeom prst="rect">
              <a:avLst/>
            </a:prstGeom>
            <a:solidFill>
              <a:srgbClr val="002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C2C85E9-58F2-0C72-41B6-AA24DD31B0FC}"/>
                </a:ext>
              </a:extLst>
            </p:cNvPr>
            <p:cNvSpPr txBox="1"/>
            <p:nvPr/>
          </p:nvSpPr>
          <p:spPr>
            <a:xfrm>
              <a:off x="1320380" y="1045105"/>
              <a:ext cx="620973" cy="281167"/>
            </a:xfrm>
            <a:prstGeom prst="rect">
              <a:avLst/>
            </a:prstGeom>
            <a:noFill/>
          </p:spPr>
          <p:txBody>
            <a:bodyPr wrap="square" lIns="45720" tIns="45720" rIns="45720" bIns="45720" rtlCol="0">
              <a:spAutoFit/>
            </a:bodyPr>
            <a:lstStyle>
              <a:defPPr>
                <a:defRPr lang="en-US"/>
              </a:defPPr>
              <a:lvl1pPr>
                <a:defRPr sz="1200">
                  <a:solidFill>
                    <a:schemeClr val="bg1"/>
                  </a:solidFill>
                  <a:latin typeface="Segoe UI Bold" panose="020B0802040204020203" pitchFamily="34" charset="0"/>
                  <a:ea typeface="Segoe UI Black" panose="020B0A02040204020203" pitchFamily="34" charset="0"/>
                  <a:cs typeface="Segoe UI Bold" panose="020B0802040204020203" pitchFamily="34" charset="0"/>
                </a:defRPr>
              </a:lvl1pPr>
            </a:lstStyle>
            <a:p>
              <a:r>
                <a:rPr lang="en-US"/>
                <a:t>blue</a:t>
              </a:r>
            </a:p>
          </p:txBody>
        </p:sp>
      </p:grpSp>
      <p:grpSp>
        <p:nvGrpSpPr>
          <p:cNvPr id="27" name="Group 26">
            <a:extLst>
              <a:ext uri="{FF2B5EF4-FFF2-40B4-BE49-F238E27FC236}">
                <a16:creationId xmlns:a16="http://schemas.microsoft.com/office/drawing/2014/main" id="{5AC75F29-90CB-D6C1-EBB4-11D49D6C17E4}"/>
              </a:ext>
            </a:extLst>
          </p:cNvPr>
          <p:cNvGrpSpPr/>
          <p:nvPr userDrawn="1"/>
        </p:nvGrpSpPr>
        <p:grpSpPr>
          <a:xfrm>
            <a:off x="2440178" y="1180516"/>
            <a:ext cx="866689" cy="502920"/>
            <a:chOff x="2610734" y="1028905"/>
            <a:chExt cx="914400" cy="502920"/>
          </a:xfrm>
        </p:grpSpPr>
        <p:sp>
          <p:nvSpPr>
            <p:cNvPr id="28" name="Rectangle 27">
              <a:extLst>
                <a:ext uri="{FF2B5EF4-FFF2-40B4-BE49-F238E27FC236}">
                  <a16:creationId xmlns:a16="http://schemas.microsoft.com/office/drawing/2014/main" id="{A0922599-D9A6-FC9C-F0D2-1A816CAF8558}"/>
                </a:ext>
              </a:extLst>
            </p:cNvPr>
            <p:cNvSpPr/>
            <p:nvPr/>
          </p:nvSpPr>
          <p:spPr>
            <a:xfrm>
              <a:off x="2610734" y="1028905"/>
              <a:ext cx="914400" cy="502920"/>
            </a:xfrm>
            <a:prstGeom prst="rect">
              <a:avLst/>
            </a:prstGeom>
            <a:solidFill>
              <a:srgbClr val="FEB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5F808F9-207A-B4F0-3206-291792539EC9}"/>
                </a:ext>
              </a:extLst>
            </p:cNvPr>
            <p:cNvSpPr txBox="1"/>
            <p:nvPr/>
          </p:nvSpPr>
          <p:spPr>
            <a:xfrm>
              <a:off x="2610734" y="1028905"/>
              <a:ext cx="743377" cy="276999"/>
            </a:xfrm>
            <a:prstGeom prst="rect">
              <a:avLst/>
            </a:prstGeom>
            <a:noFill/>
          </p:spPr>
          <p:txBody>
            <a:bodyPr wrap="square" lIns="45720" tIns="45720" rIns="45720" bIns="45720" rtlCol="0">
              <a:spAutoFit/>
            </a:bodyPr>
            <a:lstStyle>
              <a:defPPr>
                <a:defRPr lang="en-US"/>
              </a:defPPr>
              <a:lvl1pPr>
                <a:defRPr sz="1200">
                  <a:solidFill>
                    <a:schemeClr val="bg1"/>
                  </a:solidFill>
                  <a:latin typeface="Segoe UI Bold" panose="020B0802040204020203" pitchFamily="34" charset="0"/>
                  <a:ea typeface="Segoe UI Black" panose="020B0A02040204020203" pitchFamily="34" charset="0"/>
                  <a:cs typeface="Segoe UI Bold" panose="020B0802040204020203" pitchFamily="34" charset="0"/>
                </a:defRPr>
              </a:lvl1pPr>
            </a:lstStyle>
            <a:p>
              <a:r>
                <a:rPr lang="en-US"/>
                <a:t>yellow</a:t>
              </a:r>
            </a:p>
          </p:txBody>
        </p:sp>
      </p:grpSp>
      <p:grpSp>
        <p:nvGrpSpPr>
          <p:cNvPr id="30" name="Group 29">
            <a:extLst>
              <a:ext uri="{FF2B5EF4-FFF2-40B4-BE49-F238E27FC236}">
                <a16:creationId xmlns:a16="http://schemas.microsoft.com/office/drawing/2014/main" id="{3ADF7A4A-F1AD-8270-AFB3-58DB491DEBBD}"/>
              </a:ext>
            </a:extLst>
          </p:cNvPr>
          <p:cNvGrpSpPr/>
          <p:nvPr userDrawn="1"/>
        </p:nvGrpSpPr>
        <p:grpSpPr>
          <a:xfrm>
            <a:off x="3656396" y="1180516"/>
            <a:ext cx="866689" cy="502920"/>
            <a:chOff x="3862120" y="1039210"/>
            <a:chExt cx="914400" cy="502920"/>
          </a:xfrm>
        </p:grpSpPr>
        <p:sp>
          <p:nvSpPr>
            <p:cNvPr id="31" name="Rectangle 30">
              <a:extLst>
                <a:ext uri="{FF2B5EF4-FFF2-40B4-BE49-F238E27FC236}">
                  <a16:creationId xmlns:a16="http://schemas.microsoft.com/office/drawing/2014/main" id="{472C4E5A-A4F6-0076-3D36-E57803F22434}"/>
                </a:ext>
              </a:extLst>
            </p:cNvPr>
            <p:cNvSpPr/>
            <p:nvPr/>
          </p:nvSpPr>
          <p:spPr>
            <a:xfrm>
              <a:off x="3862120" y="1039210"/>
              <a:ext cx="914400" cy="502920"/>
            </a:xfrm>
            <a:prstGeom prst="rect">
              <a:avLst/>
            </a:prstGeom>
            <a:solidFill>
              <a:srgbClr val="D4AE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935D347-BB5C-C98E-B139-11722FF2F04F}"/>
                </a:ext>
              </a:extLst>
            </p:cNvPr>
            <p:cNvSpPr txBox="1"/>
            <p:nvPr/>
          </p:nvSpPr>
          <p:spPr>
            <a:xfrm>
              <a:off x="3862120" y="1039210"/>
              <a:ext cx="743377" cy="276999"/>
            </a:xfrm>
            <a:prstGeom prst="rect">
              <a:avLst/>
            </a:prstGeom>
            <a:noFill/>
          </p:spPr>
          <p:txBody>
            <a:bodyPr wrap="square" lIns="45720" tIns="45720" rIns="45720" bIns="45720" rtlCol="0">
              <a:spAutoFit/>
            </a:bodyPr>
            <a:lstStyle>
              <a:defPPr>
                <a:defRPr lang="en-US"/>
              </a:defPPr>
              <a:lvl1pPr>
                <a:defRPr sz="1200">
                  <a:solidFill>
                    <a:schemeClr val="bg1"/>
                  </a:solidFill>
                  <a:latin typeface="Segoe UI Bold" panose="020B0802040204020203" pitchFamily="34" charset="0"/>
                  <a:ea typeface="Segoe UI Black" panose="020B0A02040204020203" pitchFamily="34" charset="0"/>
                  <a:cs typeface="Segoe UI Bold" panose="020B0802040204020203" pitchFamily="34" charset="0"/>
                </a:defRPr>
              </a:lvl1pPr>
            </a:lstStyle>
            <a:p>
              <a:r>
                <a:rPr lang="en-US"/>
                <a:t>gold</a:t>
              </a:r>
            </a:p>
          </p:txBody>
        </p:sp>
      </p:grpSp>
      <p:grpSp>
        <p:nvGrpSpPr>
          <p:cNvPr id="33" name="Group 32">
            <a:extLst>
              <a:ext uri="{FF2B5EF4-FFF2-40B4-BE49-F238E27FC236}">
                <a16:creationId xmlns:a16="http://schemas.microsoft.com/office/drawing/2014/main" id="{D2BA6B29-8549-F1B8-7A2B-859AFC54D1BB}"/>
              </a:ext>
            </a:extLst>
          </p:cNvPr>
          <p:cNvGrpSpPr>
            <a:grpSpLocks/>
          </p:cNvGrpSpPr>
          <p:nvPr userDrawn="1"/>
        </p:nvGrpSpPr>
        <p:grpSpPr>
          <a:xfrm>
            <a:off x="4863908" y="1186412"/>
            <a:ext cx="548640" cy="502920"/>
            <a:chOff x="5075427" y="1045631"/>
            <a:chExt cx="548640" cy="548640"/>
          </a:xfrm>
        </p:grpSpPr>
        <p:sp>
          <p:nvSpPr>
            <p:cNvPr id="34" name="Rectangle 33">
              <a:extLst>
                <a:ext uri="{FF2B5EF4-FFF2-40B4-BE49-F238E27FC236}">
                  <a16:creationId xmlns:a16="http://schemas.microsoft.com/office/drawing/2014/main" id="{B7E05970-2CAA-1317-DC6C-B5F275B2748D}"/>
                </a:ext>
              </a:extLst>
            </p:cNvPr>
            <p:cNvSpPr>
              <a:spLocks/>
            </p:cNvSpPr>
            <p:nvPr/>
          </p:nvSpPr>
          <p:spPr>
            <a:xfrm>
              <a:off x="5075427" y="1045631"/>
              <a:ext cx="548640" cy="54864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941703E-A664-214D-4091-2117C84CFDEC}"/>
                </a:ext>
              </a:extLst>
            </p:cNvPr>
            <p:cNvSpPr txBox="1">
              <a:spLocks/>
            </p:cNvSpPr>
            <p:nvPr/>
          </p:nvSpPr>
          <p:spPr>
            <a:xfrm>
              <a:off x="5084383" y="1045631"/>
              <a:ext cx="530729" cy="276999"/>
            </a:xfrm>
            <a:prstGeom prst="rect">
              <a:avLst/>
            </a:prstGeom>
            <a:noFill/>
          </p:spPr>
          <p:txBody>
            <a:bodyPr wrap="square" lIns="45720" tIns="45720" rIns="45720" bIns="45720" rtlCol="0">
              <a:spAutoFit/>
            </a:bodyPr>
            <a:lstStyle>
              <a:defPPr>
                <a:defRPr lang="en-US"/>
              </a:defPPr>
              <a:lvl1pPr>
                <a:defRPr sz="1200">
                  <a:solidFill>
                    <a:schemeClr val="bg1"/>
                  </a:solidFill>
                  <a:latin typeface="Segoe UI Bold" panose="020B0802040204020203" pitchFamily="34" charset="0"/>
                  <a:ea typeface="Segoe UI Black" panose="020B0A02040204020203" pitchFamily="34" charset="0"/>
                  <a:cs typeface="Segoe UI Bold" panose="020B0802040204020203" pitchFamily="34" charset="0"/>
                </a:defRPr>
              </a:lvl1pPr>
            </a:lstStyle>
            <a:p>
              <a:pPr algn="ctr"/>
              <a:r>
                <a:rPr lang="en-US"/>
                <a:t>black</a:t>
              </a:r>
            </a:p>
          </p:txBody>
        </p:sp>
      </p:grpSp>
      <p:grpSp>
        <p:nvGrpSpPr>
          <p:cNvPr id="36" name="Group 35">
            <a:extLst>
              <a:ext uri="{FF2B5EF4-FFF2-40B4-BE49-F238E27FC236}">
                <a16:creationId xmlns:a16="http://schemas.microsoft.com/office/drawing/2014/main" id="{61DE4CBB-810A-060A-70E0-86D0E0E0114D}"/>
              </a:ext>
            </a:extLst>
          </p:cNvPr>
          <p:cNvGrpSpPr>
            <a:grpSpLocks/>
          </p:cNvGrpSpPr>
          <p:nvPr userDrawn="1"/>
        </p:nvGrpSpPr>
        <p:grpSpPr>
          <a:xfrm>
            <a:off x="5672171" y="1201828"/>
            <a:ext cx="548640" cy="502920"/>
            <a:chOff x="5836127" y="1032140"/>
            <a:chExt cx="548640" cy="548640"/>
          </a:xfrm>
        </p:grpSpPr>
        <p:sp>
          <p:nvSpPr>
            <p:cNvPr id="37" name="Rectangle 36">
              <a:extLst>
                <a:ext uri="{FF2B5EF4-FFF2-40B4-BE49-F238E27FC236}">
                  <a16:creationId xmlns:a16="http://schemas.microsoft.com/office/drawing/2014/main" id="{6BC9D8FE-ABAB-4ACE-4D90-F890A37B37E3}"/>
                </a:ext>
              </a:extLst>
            </p:cNvPr>
            <p:cNvSpPr>
              <a:spLocks/>
            </p:cNvSpPr>
            <p:nvPr/>
          </p:nvSpPr>
          <p:spPr>
            <a:xfrm>
              <a:off x="5836127" y="1032140"/>
              <a:ext cx="548640" cy="548640"/>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DCD76A8-4AF8-E694-CF71-DDB6B175B120}"/>
                </a:ext>
              </a:extLst>
            </p:cNvPr>
            <p:cNvSpPr txBox="1">
              <a:spLocks/>
            </p:cNvSpPr>
            <p:nvPr/>
          </p:nvSpPr>
          <p:spPr>
            <a:xfrm>
              <a:off x="5854053" y="1032140"/>
              <a:ext cx="512789" cy="276999"/>
            </a:xfrm>
            <a:prstGeom prst="rect">
              <a:avLst/>
            </a:prstGeom>
            <a:noFill/>
            <a:ln w="0">
              <a:noFill/>
            </a:ln>
          </p:spPr>
          <p:txBody>
            <a:bodyPr wrap="square" lIns="45720" tIns="45720" rIns="45720" bIns="45720" rtlCol="0">
              <a:spAutoFit/>
            </a:bodyPr>
            <a:lstStyle>
              <a:defPPr>
                <a:defRPr lang="en-US"/>
              </a:defPPr>
              <a:lvl1pPr>
                <a:defRPr sz="1200">
                  <a:solidFill>
                    <a:schemeClr val="bg1"/>
                  </a:solidFill>
                  <a:latin typeface="Segoe UI Bold" panose="020B0802040204020203" pitchFamily="34" charset="0"/>
                  <a:ea typeface="Segoe UI Black" panose="020B0A02040204020203" pitchFamily="34" charset="0"/>
                  <a:cs typeface="Segoe UI Bold" panose="020B0802040204020203" pitchFamily="34" charset="0"/>
                </a:defRPr>
              </a:lvl1pPr>
            </a:lstStyle>
            <a:p>
              <a:pPr algn="ctr"/>
              <a:r>
                <a:rPr lang="en-US">
                  <a:ln w="4191">
                    <a:solidFill>
                      <a:srgbClr val="000000"/>
                    </a:solidFill>
                  </a:ln>
                </a:rPr>
                <a:t>white</a:t>
              </a:r>
            </a:p>
          </p:txBody>
        </p:sp>
      </p:grpSp>
      <p:sp>
        <p:nvSpPr>
          <p:cNvPr id="39" name="TextBox 38">
            <a:extLst>
              <a:ext uri="{FF2B5EF4-FFF2-40B4-BE49-F238E27FC236}">
                <a16:creationId xmlns:a16="http://schemas.microsoft.com/office/drawing/2014/main" id="{671146EE-F17A-BA45-9DA9-5CE97B1863B0}"/>
              </a:ext>
            </a:extLst>
          </p:cNvPr>
          <p:cNvSpPr txBox="1">
            <a:spLocks/>
          </p:cNvSpPr>
          <p:nvPr userDrawn="1"/>
        </p:nvSpPr>
        <p:spPr>
          <a:xfrm>
            <a:off x="6951897" y="719817"/>
            <a:ext cx="3457434" cy="369332"/>
          </a:xfrm>
          <a:prstGeom prst="rect">
            <a:avLst/>
          </a:prstGeom>
          <a:noFill/>
        </p:spPr>
        <p:txBody>
          <a:bodyPr wrap="square" lIns="0" tIns="0" rIns="0" bIns="0" rtlCol="0">
            <a:spAutoFit/>
          </a:bodyPr>
          <a:lstStyle>
            <a:defPPr>
              <a:defRPr lang="en-US"/>
            </a:defPPr>
            <a:lvl1pPr>
              <a:defRPr sz="2400"/>
            </a:lvl1pPr>
          </a:lstStyle>
          <a:p>
            <a:r>
              <a:rPr lang="en-US"/>
              <a:t>How to check your colors:</a:t>
            </a:r>
          </a:p>
        </p:txBody>
      </p:sp>
      <p:grpSp>
        <p:nvGrpSpPr>
          <p:cNvPr id="40" name="Group 39">
            <a:extLst>
              <a:ext uri="{FF2B5EF4-FFF2-40B4-BE49-F238E27FC236}">
                <a16:creationId xmlns:a16="http://schemas.microsoft.com/office/drawing/2014/main" id="{30F54471-87D2-D015-9957-10C53D04BA4E}"/>
              </a:ext>
            </a:extLst>
          </p:cNvPr>
          <p:cNvGrpSpPr>
            <a:grpSpLocks/>
          </p:cNvGrpSpPr>
          <p:nvPr userDrawn="1"/>
        </p:nvGrpSpPr>
        <p:grpSpPr>
          <a:xfrm>
            <a:off x="158283" y="2147582"/>
            <a:ext cx="866689" cy="502920"/>
            <a:chOff x="152401" y="2004845"/>
            <a:chExt cx="914400" cy="502920"/>
          </a:xfrm>
        </p:grpSpPr>
        <p:sp>
          <p:nvSpPr>
            <p:cNvPr id="41" name="Rectangle 40">
              <a:extLst>
                <a:ext uri="{FF2B5EF4-FFF2-40B4-BE49-F238E27FC236}">
                  <a16:creationId xmlns:a16="http://schemas.microsoft.com/office/drawing/2014/main" id="{1299D9BC-DCAA-4F33-DA05-37C5E46FC3F3}"/>
                </a:ext>
              </a:extLst>
            </p:cNvPr>
            <p:cNvSpPr>
              <a:spLocks/>
            </p:cNvSpPr>
            <p:nvPr/>
          </p:nvSpPr>
          <p:spPr>
            <a:xfrm>
              <a:off x="152401" y="2004845"/>
              <a:ext cx="914400" cy="502920"/>
            </a:xfrm>
            <a:prstGeom prst="rect">
              <a:avLst/>
            </a:prstGeom>
            <a:solidFill>
              <a:srgbClr val="5F00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E14DF57-E471-C788-3740-BB2F047D11F5}"/>
                </a:ext>
              </a:extLst>
            </p:cNvPr>
            <p:cNvSpPr txBox="1">
              <a:spLocks/>
            </p:cNvSpPr>
            <p:nvPr/>
          </p:nvSpPr>
          <p:spPr>
            <a:xfrm>
              <a:off x="152401" y="2004845"/>
              <a:ext cx="743377" cy="276999"/>
            </a:xfrm>
            <a:prstGeom prst="rect">
              <a:avLst/>
            </a:prstGeom>
            <a:noFill/>
          </p:spPr>
          <p:txBody>
            <a:bodyPr wrap="square" lIns="45720" tIns="45720" rIns="45720" bIns="45720" rtlCol="0">
              <a:spAutoFit/>
            </a:bodyPr>
            <a:lstStyle>
              <a:defPPr>
                <a:defRPr lang="en-US"/>
              </a:defPPr>
              <a:lvl1pPr>
                <a:defRPr sz="1200">
                  <a:solidFill>
                    <a:schemeClr val="bg1"/>
                  </a:solidFill>
                  <a:latin typeface="Segoe UI Bold" panose="020B0802040204020203" pitchFamily="34" charset="0"/>
                  <a:ea typeface="Segoe UI Black" panose="020B0A02040204020203" pitchFamily="34" charset="0"/>
                  <a:cs typeface="Segoe UI Bold" panose="020B0802040204020203" pitchFamily="34" charset="0"/>
                </a:defRPr>
              </a:lvl1pPr>
            </a:lstStyle>
            <a:p>
              <a:r>
                <a:rPr lang="en-US"/>
                <a:t>crimson</a:t>
              </a:r>
            </a:p>
          </p:txBody>
        </p:sp>
      </p:grpSp>
      <p:grpSp>
        <p:nvGrpSpPr>
          <p:cNvPr id="43" name="Group 42">
            <a:extLst>
              <a:ext uri="{FF2B5EF4-FFF2-40B4-BE49-F238E27FC236}">
                <a16:creationId xmlns:a16="http://schemas.microsoft.com/office/drawing/2014/main" id="{70E624BA-6977-EDC6-D6CA-C4EF436951AF}"/>
              </a:ext>
            </a:extLst>
          </p:cNvPr>
          <p:cNvGrpSpPr>
            <a:grpSpLocks/>
          </p:cNvGrpSpPr>
          <p:nvPr userDrawn="1"/>
        </p:nvGrpSpPr>
        <p:grpSpPr>
          <a:xfrm>
            <a:off x="1278893" y="2147582"/>
            <a:ext cx="868332" cy="502920"/>
            <a:chOff x="1384441" y="1987326"/>
            <a:chExt cx="916133" cy="502920"/>
          </a:xfrm>
        </p:grpSpPr>
        <p:sp>
          <p:nvSpPr>
            <p:cNvPr id="44" name="Rectangle 43">
              <a:extLst>
                <a:ext uri="{FF2B5EF4-FFF2-40B4-BE49-F238E27FC236}">
                  <a16:creationId xmlns:a16="http://schemas.microsoft.com/office/drawing/2014/main" id="{7793B328-2ACB-B201-E56D-75D33E66EC25}"/>
                </a:ext>
              </a:extLst>
            </p:cNvPr>
            <p:cNvSpPr>
              <a:spLocks/>
            </p:cNvSpPr>
            <p:nvPr/>
          </p:nvSpPr>
          <p:spPr>
            <a:xfrm>
              <a:off x="1384441" y="1987326"/>
              <a:ext cx="914400" cy="502920"/>
            </a:xfrm>
            <a:prstGeom prst="rect">
              <a:avLst/>
            </a:prstGeom>
            <a:solidFill>
              <a:srgbClr val="000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B4B6E34-C1B2-2A5F-4D5A-A96C7506E3D0}"/>
                </a:ext>
              </a:extLst>
            </p:cNvPr>
            <p:cNvSpPr txBox="1">
              <a:spLocks/>
            </p:cNvSpPr>
            <p:nvPr/>
          </p:nvSpPr>
          <p:spPr>
            <a:xfrm>
              <a:off x="1384441" y="1987326"/>
              <a:ext cx="916133" cy="276999"/>
            </a:xfrm>
            <a:prstGeom prst="rect">
              <a:avLst/>
            </a:prstGeom>
            <a:noFill/>
          </p:spPr>
          <p:txBody>
            <a:bodyPr wrap="square" lIns="45720" tIns="45720" rIns="45720" bIns="45720" rtlCol="0">
              <a:spAutoFit/>
            </a:bodyPr>
            <a:lstStyle>
              <a:defPPr>
                <a:defRPr lang="en-US"/>
              </a:defPPr>
              <a:lvl1pPr>
                <a:defRPr sz="1200">
                  <a:solidFill>
                    <a:schemeClr val="bg1"/>
                  </a:solidFill>
                  <a:latin typeface="Segoe UI Bold" panose="020B0802040204020203" pitchFamily="34" charset="0"/>
                  <a:ea typeface="Segoe UI Black" panose="020B0A02040204020203" pitchFamily="34" charset="0"/>
                  <a:cs typeface="Segoe UI Bold" panose="020B0802040204020203" pitchFamily="34" charset="0"/>
                </a:defRPr>
              </a:lvl1pPr>
            </a:lstStyle>
            <a:p>
              <a:r>
                <a:rPr lang="en-US"/>
                <a:t>dark blue</a:t>
              </a:r>
            </a:p>
          </p:txBody>
        </p:sp>
      </p:grpSp>
      <p:grpSp>
        <p:nvGrpSpPr>
          <p:cNvPr id="46" name="Group 45">
            <a:extLst>
              <a:ext uri="{FF2B5EF4-FFF2-40B4-BE49-F238E27FC236}">
                <a16:creationId xmlns:a16="http://schemas.microsoft.com/office/drawing/2014/main" id="{28220AA1-4824-BC6E-2936-6FF2501510DD}"/>
              </a:ext>
            </a:extLst>
          </p:cNvPr>
          <p:cNvGrpSpPr>
            <a:grpSpLocks/>
          </p:cNvGrpSpPr>
          <p:nvPr userDrawn="1"/>
        </p:nvGrpSpPr>
        <p:grpSpPr>
          <a:xfrm>
            <a:off x="2439312" y="2147582"/>
            <a:ext cx="868332" cy="502920"/>
            <a:chOff x="2610734" y="1979756"/>
            <a:chExt cx="916133" cy="502920"/>
          </a:xfrm>
        </p:grpSpPr>
        <p:sp>
          <p:nvSpPr>
            <p:cNvPr id="47" name="Rectangle 46">
              <a:extLst>
                <a:ext uri="{FF2B5EF4-FFF2-40B4-BE49-F238E27FC236}">
                  <a16:creationId xmlns:a16="http://schemas.microsoft.com/office/drawing/2014/main" id="{BA002951-8456-477D-A013-0600C7792F08}"/>
                </a:ext>
              </a:extLst>
            </p:cNvPr>
            <p:cNvSpPr>
              <a:spLocks/>
            </p:cNvSpPr>
            <p:nvPr/>
          </p:nvSpPr>
          <p:spPr>
            <a:xfrm>
              <a:off x="2610734" y="1979756"/>
              <a:ext cx="914400" cy="502920"/>
            </a:xfrm>
            <a:prstGeom prst="rect">
              <a:avLst/>
            </a:prstGeom>
            <a:solidFill>
              <a:srgbClr val="9486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4434EF78-939E-0854-F16C-BF7254F87845}"/>
                </a:ext>
              </a:extLst>
            </p:cNvPr>
            <p:cNvSpPr txBox="1">
              <a:spLocks/>
            </p:cNvSpPr>
            <p:nvPr/>
          </p:nvSpPr>
          <p:spPr>
            <a:xfrm>
              <a:off x="2610734" y="1979756"/>
              <a:ext cx="916133" cy="276999"/>
            </a:xfrm>
            <a:prstGeom prst="rect">
              <a:avLst/>
            </a:prstGeom>
            <a:noFill/>
          </p:spPr>
          <p:txBody>
            <a:bodyPr wrap="square" lIns="45720" tIns="45720" rIns="45720" bIns="45720" rtlCol="0">
              <a:spAutoFit/>
            </a:bodyPr>
            <a:lstStyle>
              <a:defPPr>
                <a:defRPr lang="en-US"/>
              </a:defPPr>
              <a:lvl1pPr>
                <a:defRPr sz="1200">
                  <a:solidFill>
                    <a:schemeClr val="bg1"/>
                  </a:solidFill>
                  <a:latin typeface="Segoe UI Bold" panose="020B0802040204020203" pitchFamily="34" charset="0"/>
                  <a:ea typeface="Segoe UI Black" panose="020B0A02040204020203" pitchFamily="34" charset="0"/>
                  <a:cs typeface="Segoe UI Bold" panose="020B0802040204020203" pitchFamily="34" charset="0"/>
                </a:defRPr>
              </a:lvl1pPr>
            </a:lstStyle>
            <a:p>
              <a:r>
                <a:rPr lang="en-US"/>
                <a:t>desert</a:t>
              </a:r>
            </a:p>
          </p:txBody>
        </p:sp>
      </p:grpSp>
      <p:grpSp>
        <p:nvGrpSpPr>
          <p:cNvPr id="49" name="Group 48">
            <a:extLst>
              <a:ext uri="{FF2B5EF4-FFF2-40B4-BE49-F238E27FC236}">
                <a16:creationId xmlns:a16="http://schemas.microsoft.com/office/drawing/2014/main" id="{3831CC0A-13DE-AD67-534F-BD5D7B87D172}"/>
              </a:ext>
            </a:extLst>
          </p:cNvPr>
          <p:cNvGrpSpPr>
            <a:grpSpLocks/>
          </p:cNvGrpSpPr>
          <p:nvPr userDrawn="1"/>
        </p:nvGrpSpPr>
        <p:grpSpPr>
          <a:xfrm>
            <a:off x="3662511" y="2147582"/>
            <a:ext cx="868332" cy="502920"/>
            <a:chOff x="3870422" y="1974524"/>
            <a:chExt cx="916133" cy="502920"/>
          </a:xfrm>
        </p:grpSpPr>
        <p:sp>
          <p:nvSpPr>
            <p:cNvPr id="50" name="Rectangle 49">
              <a:extLst>
                <a:ext uri="{FF2B5EF4-FFF2-40B4-BE49-F238E27FC236}">
                  <a16:creationId xmlns:a16="http://schemas.microsoft.com/office/drawing/2014/main" id="{CEBA1DAB-7C4F-1441-619A-E0194FCB291C}"/>
                </a:ext>
              </a:extLst>
            </p:cNvPr>
            <p:cNvSpPr>
              <a:spLocks/>
            </p:cNvSpPr>
            <p:nvPr/>
          </p:nvSpPr>
          <p:spPr>
            <a:xfrm>
              <a:off x="3870422" y="1974524"/>
              <a:ext cx="914400" cy="502920"/>
            </a:xfrm>
            <a:prstGeom prst="rect">
              <a:avLst/>
            </a:prstGeom>
            <a:solidFill>
              <a:srgbClr val="B2B7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C67CD01-DC6E-3D92-A017-FD57ACFEE4BD}"/>
                </a:ext>
              </a:extLst>
            </p:cNvPr>
            <p:cNvSpPr txBox="1">
              <a:spLocks/>
            </p:cNvSpPr>
            <p:nvPr/>
          </p:nvSpPr>
          <p:spPr>
            <a:xfrm>
              <a:off x="3870422" y="1974524"/>
              <a:ext cx="916133" cy="276999"/>
            </a:xfrm>
            <a:prstGeom prst="rect">
              <a:avLst/>
            </a:prstGeom>
            <a:noFill/>
          </p:spPr>
          <p:txBody>
            <a:bodyPr wrap="square" lIns="45720" tIns="45720" rIns="45720" bIns="45720" rtlCol="0">
              <a:spAutoFit/>
            </a:bodyPr>
            <a:lstStyle>
              <a:defPPr>
                <a:defRPr lang="en-US"/>
              </a:defPPr>
              <a:lvl1pPr>
                <a:defRPr sz="1200">
                  <a:solidFill>
                    <a:schemeClr val="bg1"/>
                  </a:solidFill>
                  <a:latin typeface="Segoe UI Bold" panose="020B0802040204020203" pitchFamily="34" charset="0"/>
                  <a:ea typeface="Segoe UI Black" panose="020B0A02040204020203" pitchFamily="34" charset="0"/>
                  <a:cs typeface="Segoe UI Bold" panose="020B0802040204020203" pitchFamily="34" charset="0"/>
                </a:defRPr>
              </a:lvl1pPr>
            </a:lstStyle>
            <a:p>
              <a:r>
                <a:rPr lang="en-US"/>
                <a:t>silver</a:t>
              </a:r>
            </a:p>
          </p:txBody>
        </p:sp>
      </p:grpSp>
      <p:grpSp>
        <p:nvGrpSpPr>
          <p:cNvPr id="52" name="Group 51">
            <a:extLst>
              <a:ext uri="{FF2B5EF4-FFF2-40B4-BE49-F238E27FC236}">
                <a16:creationId xmlns:a16="http://schemas.microsoft.com/office/drawing/2014/main" id="{ABEE4E19-35E3-BB27-9156-FCA895F7EBDC}"/>
              </a:ext>
            </a:extLst>
          </p:cNvPr>
          <p:cNvGrpSpPr>
            <a:grpSpLocks/>
          </p:cNvGrpSpPr>
          <p:nvPr userDrawn="1"/>
        </p:nvGrpSpPr>
        <p:grpSpPr>
          <a:xfrm>
            <a:off x="4863908" y="2139632"/>
            <a:ext cx="916133" cy="502920"/>
            <a:chOff x="5097774" y="1947588"/>
            <a:chExt cx="916133" cy="502920"/>
          </a:xfrm>
        </p:grpSpPr>
        <p:sp>
          <p:nvSpPr>
            <p:cNvPr id="53" name="Rectangle 52">
              <a:extLst>
                <a:ext uri="{FF2B5EF4-FFF2-40B4-BE49-F238E27FC236}">
                  <a16:creationId xmlns:a16="http://schemas.microsoft.com/office/drawing/2014/main" id="{25B45F3A-65B1-18FA-64B5-40EC9ABC4872}"/>
                </a:ext>
              </a:extLst>
            </p:cNvPr>
            <p:cNvSpPr>
              <a:spLocks/>
            </p:cNvSpPr>
            <p:nvPr/>
          </p:nvSpPr>
          <p:spPr>
            <a:xfrm>
              <a:off x="5097774" y="1947588"/>
              <a:ext cx="914400" cy="502920"/>
            </a:xfrm>
            <a:prstGeom prst="rect">
              <a:avLst/>
            </a:prstGeom>
            <a:solidFill>
              <a:srgbClr val="0000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3E61570-5AA2-065F-CAA9-668C385450CB}"/>
                </a:ext>
              </a:extLst>
            </p:cNvPr>
            <p:cNvSpPr txBox="1">
              <a:spLocks/>
            </p:cNvSpPr>
            <p:nvPr/>
          </p:nvSpPr>
          <p:spPr>
            <a:xfrm>
              <a:off x="5097774" y="1947588"/>
              <a:ext cx="916133" cy="276999"/>
            </a:xfrm>
            <a:prstGeom prst="rect">
              <a:avLst/>
            </a:prstGeom>
            <a:noFill/>
          </p:spPr>
          <p:txBody>
            <a:bodyPr wrap="square" lIns="45720" tIns="45720" rIns="45720" bIns="45720" rtlCol="0">
              <a:spAutoFit/>
            </a:bodyPr>
            <a:lstStyle>
              <a:defPPr>
                <a:defRPr lang="en-US"/>
              </a:defPPr>
              <a:lvl1pPr>
                <a:defRPr sz="1200">
                  <a:solidFill>
                    <a:schemeClr val="bg1"/>
                  </a:solidFill>
                  <a:latin typeface="Segoe UI Bold" panose="020B0802040204020203" pitchFamily="34" charset="0"/>
                  <a:ea typeface="Segoe UI Black" panose="020B0A02040204020203" pitchFamily="34" charset="0"/>
                  <a:cs typeface="Segoe UI Bold" panose="020B0802040204020203" pitchFamily="34" charset="0"/>
                </a:defRPr>
              </a:lvl1pPr>
            </a:lstStyle>
            <a:p>
              <a:r>
                <a:rPr lang="en-US"/>
                <a:t>deep blue</a:t>
              </a:r>
            </a:p>
          </p:txBody>
        </p:sp>
      </p:grpSp>
      <p:pic>
        <p:nvPicPr>
          <p:cNvPr id="55" name="Picture 54">
            <a:extLst>
              <a:ext uri="{FF2B5EF4-FFF2-40B4-BE49-F238E27FC236}">
                <a16:creationId xmlns:a16="http://schemas.microsoft.com/office/drawing/2014/main" id="{616B2BA4-DA9D-BA8A-C517-2F6303F573D9}"/>
              </a:ext>
            </a:extLst>
          </p:cNvPr>
          <p:cNvPicPr>
            <a:picLocks noChangeAspect="1"/>
          </p:cNvPicPr>
          <p:nvPr userDrawn="1"/>
        </p:nvPicPr>
        <p:blipFill>
          <a:blip r:embed="rId2"/>
          <a:stretch>
            <a:fillRect/>
          </a:stretch>
        </p:blipFill>
        <p:spPr>
          <a:xfrm>
            <a:off x="6997052" y="1616328"/>
            <a:ext cx="2312714" cy="3094285"/>
          </a:xfrm>
          <a:prstGeom prst="rect">
            <a:avLst/>
          </a:prstGeom>
        </p:spPr>
      </p:pic>
      <p:pic>
        <p:nvPicPr>
          <p:cNvPr id="56" name="Picture 55">
            <a:extLst>
              <a:ext uri="{FF2B5EF4-FFF2-40B4-BE49-F238E27FC236}">
                <a16:creationId xmlns:a16="http://schemas.microsoft.com/office/drawing/2014/main" id="{4FD5144F-3201-1070-2DF0-37C660669D47}"/>
              </a:ext>
            </a:extLst>
          </p:cNvPr>
          <p:cNvPicPr>
            <a:picLocks noChangeAspect="1"/>
          </p:cNvPicPr>
          <p:nvPr userDrawn="1"/>
        </p:nvPicPr>
        <p:blipFill>
          <a:blip r:embed="rId3"/>
          <a:stretch>
            <a:fillRect/>
          </a:stretch>
        </p:blipFill>
        <p:spPr>
          <a:xfrm>
            <a:off x="9228735" y="1659287"/>
            <a:ext cx="2837091" cy="2518961"/>
          </a:xfrm>
          <a:prstGeom prst="rect">
            <a:avLst/>
          </a:prstGeom>
        </p:spPr>
      </p:pic>
      <p:sp>
        <p:nvSpPr>
          <p:cNvPr id="57" name="TextBox 56">
            <a:extLst>
              <a:ext uri="{FF2B5EF4-FFF2-40B4-BE49-F238E27FC236}">
                <a16:creationId xmlns:a16="http://schemas.microsoft.com/office/drawing/2014/main" id="{9401D861-92FF-1332-A139-8B6A63FB2289}"/>
              </a:ext>
            </a:extLst>
          </p:cNvPr>
          <p:cNvSpPr txBox="1">
            <a:spLocks/>
          </p:cNvSpPr>
          <p:nvPr userDrawn="1"/>
        </p:nvSpPr>
        <p:spPr>
          <a:xfrm>
            <a:off x="6951895" y="1122382"/>
            <a:ext cx="4705150" cy="461665"/>
          </a:xfrm>
          <a:prstGeom prst="rect">
            <a:avLst/>
          </a:prstGeom>
          <a:noFill/>
        </p:spPr>
        <p:txBody>
          <a:bodyPr wrap="square" lIns="0" tIns="0" rIns="0" bIns="0" rtlCol="0">
            <a:spAutoFit/>
          </a:bodyPr>
          <a:lstStyle/>
          <a:p>
            <a:pPr marL="169863" indent="-169863">
              <a:buFont typeface="+mj-lt"/>
              <a:buAutoNum type="arabicPeriod"/>
            </a:pPr>
            <a:r>
              <a:rPr lang="en-US" sz="1000">
                <a:solidFill>
                  <a:srgbClr val="000021"/>
                </a:solidFill>
                <a:latin typeface="Segoe UI Semilight" panose="020B0402040204020203" pitchFamily="34" charset="0"/>
              </a:rPr>
              <a:t>Select the text or shape, right-click, select Fill</a:t>
            </a:r>
          </a:p>
          <a:p>
            <a:pPr marL="169863" indent="-169863">
              <a:buFont typeface="+mj-lt"/>
              <a:buAutoNum type="arabicPeriod"/>
            </a:pPr>
            <a:r>
              <a:rPr lang="en-US" sz="1000">
                <a:solidFill>
                  <a:srgbClr val="000021"/>
                </a:solidFill>
                <a:latin typeface="Segoe UI Semilight" panose="020B0402040204020203" pitchFamily="34" charset="0"/>
              </a:rPr>
              <a:t>Select “More Fill Colors…”</a:t>
            </a:r>
          </a:p>
          <a:p>
            <a:pPr marL="169863" indent="-169863">
              <a:buFont typeface="+mj-lt"/>
              <a:buAutoNum type="arabicPeriod"/>
            </a:pPr>
            <a:r>
              <a:rPr lang="en-US" sz="1000">
                <a:solidFill>
                  <a:srgbClr val="000021"/>
                </a:solidFill>
                <a:latin typeface="Segoe UI Semilight" panose="020B0402040204020203" pitchFamily="34" charset="0"/>
              </a:rPr>
              <a:t>Select “Custom” to view the RGB and Hex values of the selected object’s color</a:t>
            </a:r>
          </a:p>
        </p:txBody>
      </p:sp>
      <p:graphicFrame>
        <p:nvGraphicFramePr>
          <p:cNvPr id="58" name="Table 57">
            <a:extLst>
              <a:ext uri="{FF2B5EF4-FFF2-40B4-BE49-F238E27FC236}">
                <a16:creationId xmlns:a16="http://schemas.microsoft.com/office/drawing/2014/main" id="{37999876-AB4C-F584-4767-E00374D35527}"/>
              </a:ext>
            </a:extLst>
          </p:cNvPr>
          <p:cNvGraphicFramePr>
            <a:graphicFrameLocks/>
          </p:cNvGraphicFramePr>
          <p:nvPr userDrawn="1">
            <p:extLst>
              <p:ext uri="{D42A27DB-BD31-4B8C-83A1-F6EECF244321}">
                <p14:modId xmlns:p14="http://schemas.microsoft.com/office/powerpoint/2010/main" val="1357670613"/>
              </p:ext>
            </p:extLst>
          </p:nvPr>
        </p:nvGraphicFramePr>
        <p:xfrm>
          <a:off x="158283" y="3551608"/>
          <a:ext cx="5937717" cy="1379165"/>
        </p:xfrm>
        <a:graphic>
          <a:graphicData uri="http://schemas.openxmlformats.org/drawingml/2006/table">
            <a:tbl>
              <a:tblPr firstRow="1" bandRow="1">
                <a:tableStyleId>{5C22544A-7EE6-4342-B048-85BDC9FD1C3A}</a:tableStyleId>
              </a:tblPr>
              <a:tblGrid>
                <a:gridCol w="1828725">
                  <a:extLst>
                    <a:ext uri="{9D8B030D-6E8A-4147-A177-3AD203B41FA5}">
                      <a16:colId xmlns:a16="http://schemas.microsoft.com/office/drawing/2014/main" val="3091685193"/>
                    </a:ext>
                  </a:extLst>
                </a:gridCol>
                <a:gridCol w="2938409">
                  <a:extLst>
                    <a:ext uri="{9D8B030D-6E8A-4147-A177-3AD203B41FA5}">
                      <a16:colId xmlns:a16="http://schemas.microsoft.com/office/drawing/2014/main" val="3020028752"/>
                    </a:ext>
                  </a:extLst>
                </a:gridCol>
                <a:gridCol w="1170583">
                  <a:extLst>
                    <a:ext uri="{9D8B030D-6E8A-4147-A177-3AD203B41FA5}">
                      <a16:colId xmlns:a16="http://schemas.microsoft.com/office/drawing/2014/main" val="3916662460"/>
                    </a:ext>
                  </a:extLst>
                </a:gridCol>
              </a:tblGrid>
              <a:tr h="275833">
                <a:tc>
                  <a:txBody>
                    <a:bodyPr/>
                    <a:lstStyle/>
                    <a:p>
                      <a:r>
                        <a:rPr lang="en-US" sz="1200" b="0" spc="0" baseline="0">
                          <a:solidFill>
                            <a:srgbClr val="000021"/>
                          </a:solidFill>
                          <a:latin typeface="+mj-lt"/>
                        </a:rPr>
                        <a:t>Font name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spc="0" baseline="0">
                          <a:solidFill>
                            <a:srgbClr val="000021"/>
                          </a:solidFill>
                          <a:latin typeface="+mj-lt"/>
                        </a:rPr>
                        <a:t>How to use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spc="0" baseline="0">
                          <a:solidFill>
                            <a:srgbClr val="000021"/>
                          </a:solidFill>
                          <a:latin typeface="+mj-lt"/>
                        </a:rPr>
                        <a:t>Font size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845578"/>
                  </a:ext>
                </a:extLst>
              </a:tr>
              <a:tr h="275833">
                <a:tc>
                  <a:txBody>
                    <a:bodyPr/>
                    <a:lstStyle/>
                    <a:p>
                      <a:r>
                        <a:rPr lang="en-US" sz="1200" b="0" spc="0" baseline="0">
                          <a:solidFill>
                            <a:srgbClr val="000021"/>
                          </a:solidFill>
                          <a:latin typeface="+mj-lt"/>
                        </a:rPr>
                        <a:t>Segoe UI Light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spc="0" baseline="0">
                          <a:solidFill>
                            <a:srgbClr val="000021"/>
                          </a:solidFill>
                          <a:latin typeface="+mj-lt"/>
                        </a:rPr>
                        <a:t>Slide headings (ALL CAPS)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spc="0" baseline="0">
                          <a:solidFill>
                            <a:srgbClr val="000021"/>
                          </a:solidFill>
                          <a:latin typeface="+mj-lt"/>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72506"/>
                  </a:ext>
                </a:extLst>
              </a:tr>
              <a:tr h="275833">
                <a:tc>
                  <a:txBody>
                    <a:bodyPr/>
                    <a:lstStyle/>
                    <a:p>
                      <a:r>
                        <a:rPr lang="en-US" sz="1200" spc="0" baseline="0">
                          <a:solidFill>
                            <a:srgbClr val="000021"/>
                          </a:solidFill>
                          <a:latin typeface="Segoe UI Semibold" panose="020B0702040204020203" pitchFamily="34" charset="0"/>
                          <a:cs typeface="Segoe UI Semibold" panose="020B0702040204020203" pitchFamily="34" charset="0"/>
                        </a:rPr>
                        <a:t>Segoe UI Semibold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kern="1200" spc="0" baseline="0">
                          <a:solidFill>
                            <a:srgbClr val="000021"/>
                          </a:solidFill>
                          <a:latin typeface="Segoe UI Semibold" panose="020B0702040204020203" pitchFamily="34" charset="0"/>
                          <a:ea typeface="+mn-ea"/>
                          <a:cs typeface="Segoe UI Semibold" panose="020B0702040204020203" pitchFamily="34" charset="0"/>
                        </a:rPr>
                        <a:t>Sub-headings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200" kern="1200" spc="0" baseline="0">
                          <a:solidFill>
                            <a:srgbClr val="000021"/>
                          </a:solidFill>
                          <a:latin typeface="Segoe UI Semibold" panose="020B0702040204020203" pitchFamily="34" charset="0"/>
                          <a:ea typeface="+mn-ea"/>
                          <a:cs typeface="Segoe UI Semibold" panose="020B0702040204020203" pitchFamily="34" charset="0"/>
                        </a:rPr>
                        <a:t>24 &amp; 20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337671"/>
                  </a:ext>
                </a:extLst>
              </a:tr>
              <a:tr h="275833">
                <a:tc>
                  <a:txBody>
                    <a:bodyPr/>
                    <a:lstStyle/>
                    <a:p>
                      <a:r>
                        <a:rPr lang="en-US" sz="1200" spc="0" baseline="0">
                          <a:solidFill>
                            <a:srgbClr val="000021"/>
                          </a:solidFill>
                        </a:rPr>
                        <a:t>Segoe UI </a:t>
                      </a:r>
                      <a:r>
                        <a:rPr lang="en-US" sz="1200" spc="0" baseline="0" err="1">
                          <a:solidFill>
                            <a:srgbClr val="000021"/>
                          </a:solidFill>
                        </a:rPr>
                        <a:t>Semilight</a:t>
                      </a:r>
                      <a:endParaRPr lang="en-US" sz="1200" spc="0" baseline="0">
                        <a:solidFill>
                          <a:srgbClr val="00002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spc="0" baseline="0">
                          <a:solidFill>
                            <a:srgbClr val="000021"/>
                          </a:solidFill>
                        </a:rPr>
                        <a:t>Body text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spc="0" baseline="0">
                          <a:solidFill>
                            <a:srgbClr val="00002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908420"/>
                  </a:ext>
                </a:extLst>
              </a:tr>
              <a:tr h="275833">
                <a:tc>
                  <a:txBody>
                    <a:bodyPr/>
                    <a:lstStyle/>
                    <a:p>
                      <a:r>
                        <a:rPr lang="en-US" sz="1200" spc="0" baseline="0">
                          <a:solidFill>
                            <a:srgbClr val="000021"/>
                          </a:solidFill>
                          <a:latin typeface="Segoe UI Black" panose="020B0A02040204020203" pitchFamily="34" charset="0"/>
                          <a:ea typeface="Segoe UI Black" panose="020B0A02040204020203" pitchFamily="34" charset="0"/>
                        </a:rPr>
                        <a:t>Segoe UI Black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spc="0" baseline="0">
                          <a:solidFill>
                            <a:srgbClr val="000021"/>
                          </a:solidFill>
                          <a:latin typeface="Segoe UI Black" panose="020B0A02040204020203" pitchFamily="34" charset="0"/>
                          <a:ea typeface="Segoe UI Black" panose="020B0A02040204020203" pitchFamily="34" charset="0"/>
                        </a:rPr>
                        <a:t>Slide footers &amp; Sub-headings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spc="0" baseline="0">
                          <a:solidFill>
                            <a:srgbClr val="000021"/>
                          </a:solidFill>
                          <a:latin typeface="Segoe UI Black" panose="020B0A02040204020203" pitchFamily="34" charset="0"/>
                          <a:ea typeface="Segoe UI Black" panose="020B0A02040204020203" pitchFamily="34" charset="0"/>
                        </a:rPr>
                        <a:t>24 &amp; 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5246416"/>
                  </a:ext>
                </a:extLst>
              </a:tr>
            </a:tbl>
          </a:graphicData>
        </a:graphic>
      </p:graphicFrame>
    </p:spTree>
    <p:extLst>
      <p:ext uri="{BB962C8B-B14F-4D97-AF65-F5344CB8AC3E}">
        <p14:creationId xmlns:p14="http://schemas.microsoft.com/office/powerpoint/2010/main" val="138660673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RCORSYSCOM 2025 Help &amp; Tip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8318-A00C-5588-9172-F521C2A37432}"/>
              </a:ext>
            </a:extLst>
          </p:cNvPr>
          <p:cNvSpPr>
            <a:spLocks noGrp="1"/>
          </p:cNvSpPr>
          <p:nvPr>
            <p:ph type="title" hasCustomPrompt="1"/>
          </p:nvPr>
        </p:nvSpPr>
        <p:spPr>
          <a:xfrm>
            <a:off x="152400" y="76201"/>
            <a:ext cx="11887199" cy="609600"/>
          </a:xfrm>
        </p:spPr>
        <p:txBody>
          <a:bodyPr/>
          <a:lstStyle>
            <a:lvl1pPr algn="ctr">
              <a:defRPr/>
            </a:lvl1pPr>
          </a:lstStyle>
          <a:p>
            <a:r>
              <a:rPr lang="en-US"/>
              <a:t>MARCORSYSCOM SLIDE Template help &amp; tips</a:t>
            </a:r>
          </a:p>
        </p:txBody>
      </p:sp>
      <p:sp>
        <p:nvSpPr>
          <p:cNvPr id="3" name="Slide Number Placeholder 2">
            <a:extLst>
              <a:ext uri="{FF2B5EF4-FFF2-40B4-BE49-F238E27FC236}">
                <a16:creationId xmlns:a16="http://schemas.microsoft.com/office/drawing/2014/main" id="{A19E81CB-9E75-B22A-9D9C-9B949F1776E3}"/>
              </a:ext>
            </a:extLst>
          </p:cNvPr>
          <p:cNvSpPr>
            <a:spLocks noGrp="1"/>
          </p:cNvSpPr>
          <p:nvPr>
            <p:ph type="sldNum" sz="quarter" idx="10"/>
          </p:nvPr>
        </p:nvSpPr>
        <p:spPr/>
        <p:txBody>
          <a:bodyPr/>
          <a:lstStyle/>
          <a:p>
            <a:pPr algn="r"/>
            <a:fld id="{65635E8C-BA83-467F-AE4D-6B1D1888336E}" type="slidenum">
              <a:rPr lang="en-US" smtClean="0"/>
              <a:pPr algn="r"/>
              <a:t>‹#›</a:t>
            </a:fld>
            <a:endParaRPr lang="en-US"/>
          </a:p>
        </p:txBody>
      </p:sp>
      <p:sp>
        <p:nvSpPr>
          <p:cNvPr id="4" name="Date Placeholder 3">
            <a:extLst>
              <a:ext uri="{FF2B5EF4-FFF2-40B4-BE49-F238E27FC236}">
                <a16:creationId xmlns:a16="http://schemas.microsoft.com/office/drawing/2014/main" id="{83E55044-E6B1-472E-D110-C369251521A2}"/>
              </a:ext>
            </a:extLst>
          </p:cNvPr>
          <p:cNvSpPr>
            <a:spLocks noGrp="1"/>
          </p:cNvSpPr>
          <p:nvPr>
            <p:ph type="dt" sz="half" idx="11"/>
          </p:nvPr>
        </p:nvSpPr>
        <p:spPr/>
        <p:txBody>
          <a:bodyPr/>
          <a:lstStyle/>
          <a:p>
            <a:fld id="{14452724-9C5A-4C1D-AA4A-22E6E364BCA8}" type="datetime1">
              <a:rPr lang="en-US" smtClean="0"/>
              <a:t>4/23/2026</a:t>
            </a:fld>
            <a:endParaRPr lang="en-US"/>
          </a:p>
        </p:txBody>
      </p:sp>
      <p:sp>
        <p:nvSpPr>
          <p:cNvPr id="5" name="Footer Placeholder 4">
            <a:extLst>
              <a:ext uri="{FF2B5EF4-FFF2-40B4-BE49-F238E27FC236}">
                <a16:creationId xmlns:a16="http://schemas.microsoft.com/office/drawing/2014/main" id="{BD60EEB5-8FB4-E025-BCEB-A4F67A2FCD5D}"/>
              </a:ext>
            </a:extLst>
          </p:cNvPr>
          <p:cNvSpPr>
            <a:spLocks noGrp="1"/>
          </p:cNvSpPr>
          <p:nvPr>
            <p:ph type="ftr" sz="quarter" idx="12"/>
          </p:nvPr>
        </p:nvSpPr>
        <p:spPr/>
        <p:txBody>
          <a:bodyPr/>
          <a:lstStyle/>
          <a:p>
            <a:r>
              <a:rPr lang="en-US" cap="all" spc="100">
                <a:solidFill>
                  <a:schemeClr val="tx1"/>
                </a:solidFill>
                <a:ea typeface="Segoe UI Black" panose="020B0A02040204020203" pitchFamily="34" charset="0"/>
              </a:rPr>
              <a:t>Portfolio acquisition executive Marine Corps ▲ equipping OUR warfighterS</a:t>
            </a:r>
            <a:endParaRPr lang="en-US" cap="all" spc="100">
              <a:solidFill>
                <a:schemeClr val="tx1"/>
              </a:solidFill>
              <a:latin typeface="Segoe UI Light Italic" panose="020B0302040504090203" pitchFamily="34" charset="0"/>
              <a:ea typeface="Segoe UI Black" panose="020B0A02040204020203" pitchFamily="34" charset="0"/>
            </a:endParaRPr>
          </a:p>
        </p:txBody>
      </p:sp>
      <p:sp>
        <p:nvSpPr>
          <p:cNvPr id="59" name="TextBox 58">
            <a:extLst>
              <a:ext uri="{FF2B5EF4-FFF2-40B4-BE49-F238E27FC236}">
                <a16:creationId xmlns:a16="http://schemas.microsoft.com/office/drawing/2014/main" id="{80979E9C-EDC7-BF96-866A-7B5B7511AFF2}"/>
              </a:ext>
            </a:extLst>
          </p:cNvPr>
          <p:cNvSpPr txBox="1"/>
          <p:nvPr userDrawn="1"/>
        </p:nvSpPr>
        <p:spPr>
          <a:xfrm>
            <a:off x="152400" y="692225"/>
            <a:ext cx="3216006" cy="738664"/>
          </a:xfrm>
          <a:prstGeom prst="rect">
            <a:avLst/>
          </a:prstGeom>
          <a:noFill/>
        </p:spPr>
        <p:txBody>
          <a:bodyPr wrap="square" lIns="0" rtlCol="0">
            <a:spAutoFit/>
          </a:bodyPr>
          <a:lstStyle/>
          <a:p>
            <a:r>
              <a:rPr lang="en-US" sz="2100"/>
              <a:t>How to add new slides using template layouts</a:t>
            </a:r>
          </a:p>
        </p:txBody>
      </p:sp>
      <p:sp>
        <p:nvSpPr>
          <p:cNvPr id="6" name="TextBox 5">
            <a:extLst>
              <a:ext uri="{FF2B5EF4-FFF2-40B4-BE49-F238E27FC236}">
                <a16:creationId xmlns:a16="http://schemas.microsoft.com/office/drawing/2014/main" id="{7E546503-2DE0-D590-F0E8-172A88AC89F8}"/>
              </a:ext>
            </a:extLst>
          </p:cNvPr>
          <p:cNvSpPr txBox="1"/>
          <p:nvPr userDrawn="1"/>
        </p:nvSpPr>
        <p:spPr>
          <a:xfrm>
            <a:off x="6095999" y="692225"/>
            <a:ext cx="5943600" cy="415498"/>
          </a:xfrm>
          <a:prstGeom prst="rect">
            <a:avLst/>
          </a:prstGeom>
          <a:noFill/>
        </p:spPr>
        <p:txBody>
          <a:bodyPr wrap="square" rtlCol="0">
            <a:spAutoFit/>
          </a:bodyPr>
          <a:lstStyle/>
          <a:p>
            <a:r>
              <a:rPr lang="en-US" sz="2100"/>
              <a:t>How to Show/Hide footers, dates, page numbers</a:t>
            </a:r>
          </a:p>
        </p:txBody>
      </p:sp>
      <p:pic>
        <p:nvPicPr>
          <p:cNvPr id="8" name="Picture 7">
            <a:extLst>
              <a:ext uri="{FF2B5EF4-FFF2-40B4-BE49-F238E27FC236}">
                <a16:creationId xmlns:a16="http://schemas.microsoft.com/office/drawing/2014/main" id="{118E05A8-A5C8-A995-AC5D-DD4FBDD2A40D}"/>
              </a:ext>
            </a:extLst>
          </p:cNvPr>
          <p:cNvPicPr>
            <a:picLocks noChangeAspect="1"/>
          </p:cNvPicPr>
          <p:nvPr userDrawn="1"/>
        </p:nvPicPr>
        <p:blipFill>
          <a:blip r:embed="rId2"/>
          <a:stretch>
            <a:fillRect/>
          </a:stretch>
        </p:blipFill>
        <p:spPr>
          <a:xfrm>
            <a:off x="3612326" y="819079"/>
            <a:ext cx="2236237" cy="2303865"/>
          </a:xfrm>
          <a:prstGeom prst="rect">
            <a:avLst/>
          </a:prstGeom>
        </p:spPr>
      </p:pic>
      <p:sp>
        <p:nvSpPr>
          <p:cNvPr id="9" name="TextBox 8">
            <a:extLst>
              <a:ext uri="{FF2B5EF4-FFF2-40B4-BE49-F238E27FC236}">
                <a16:creationId xmlns:a16="http://schemas.microsoft.com/office/drawing/2014/main" id="{1EF4CE3D-29E5-2CA5-14C6-E59C2EA61B75}"/>
              </a:ext>
            </a:extLst>
          </p:cNvPr>
          <p:cNvSpPr txBox="1"/>
          <p:nvPr userDrawn="1"/>
        </p:nvSpPr>
        <p:spPr>
          <a:xfrm>
            <a:off x="152400" y="1434139"/>
            <a:ext cx="3222997" cy="615553"/>
          </a:xfrm>
          <a:prstGeom prst="rect">
            <a:avLst/>
          </a:prstGeom>
          <a:noFill/>
        </p:spPr>
        <p:txBody>
          <a:bodyPr wrap="square" lIns="0" tIns="0" rIns="0" bIns="0" rtlCol="0">
            <a:spAutoFit/>
          </a:bodyPr>
          <a:lstStyle/>
          <a:p>
            <a:pPr marL="169863" indent="-169863">
              <a:buFont typeface="+mj-lt"/>
              <a:buAutoNum type="arabicPeriod"/>
            </a:pPr>
            <a:r>
              <a:rPr lang="en-US" sz="1000">
                <a:solidFill>
                  <a:srgbClr val="000021"/>
                </a:solidFill>
                <a:latin typeface="Segoe UI Semilight" panose="020B0402040204020203" pitchFamily="34" charset="0"/>
              </a:rPr>
              <a:t>Select the text “New Slide” in the Home or Insert menus</a:t>
            </a:r>
          </a:p>
          <a:p>
            <a:pPr marL="169863" indent="-169863">
              <a:buFont typeface="+mj-lt"/>
              <a:buAutoNum type="arabicPeriod"/>
            </a:pPr>
            <a:r>
              <a:rPr lang="en-US" sz="1000">
                <a:solidFill>
                  <a:srgbClr val="000021"/>
                </a:solidFill>
                <a:latin typeface="Segoe UI Semilight" panose="020B0402040204020203" pitchFamily="34" charset="0"/>
              </a:rPr>
              <a:t>Template Layouts display in a pop-up menu</a:t>
            </a:r>
          </a:p>
          <a:p>
            <a:pPr marL="169863" indent="-169863">
              <a:buFont typeface="+mj-lt"/>
              <a:buAutoNum type="arabicPeriod"/>
            </a:pPr>
            <a:r>
              <a:rPr lang="en-US" sz="1000">
                <a:solidFill>
                  <a:srgbClr val="000021"/>
                </a:solidFill>
                <a:latin typeface="Segoe UI Semilight" panose="020B0402040204020203" pitchFamily="34" charset="0"/>
              </a:rPr>
              <a:t>Select the layout you need – it will be added to the end of the presentation</a:t>
            </a:r>
          </a:p>
        </p:txBody>
      </p:sp>
      <p:pic>
        <p:nvPicPr>
          <p:cNvPr id="11" name="Picture 10">
            <a:extLst>
              <a:ext uri="{FF2B5EF4-FFF2-40B4-BE49-F238E27FC236}">
                <a16:creationId xmlns:a16="http://schemas.microsoft.com/office/drawing/2014/main" id="{D1C90581-983D-BDC8-9141-9CF76362E3DA}"/>
              </a:ext>
            </a:extLst>
          </p:cNvPr>
          <p:cNvPicPr>
            <a:picLocks noChangeAspect="1"/>
          </p:cNvPicPr>
          <p:nvPr userDrawn="1"/>
        </p:nvPicPr>
        <p:blipFill>
          <a:blip r:embed="rId3"/>
          <a:stretch>
            <a:fillRect/>
          </a:stretch>
        </p:blipFill>
        <p:spPr>
          <a:xfrm>
            <a:off x="4512813" y="1922092"/>
            <a:ext cx="1335750" cy="1438941"/>
          </a:xfrm>
          <a:prstGeom prst="rect">
            <a:avLst/>
          </a:prstGeom>
        </p:spPr>
      </p:pic>
      <p:sp>
        <p:nvSpPr>
          <p:cNvPr id="12" name="TextBox 11">
            <a:extLst>
              <a:ext uri="{FF2B5EF4-FFF2-40B4-BE49-F238E27FC236}">
                <a16:creationId xmlns:a16="http://schemas.microsoft.com/office/drawing/2014/main" id="{D6796021-8193-00C5-1A42-FBC853C1B245}"/>
              </a:ext>
            </a:extLst>
          </p:cNvPr>
          <p:cNvSpPr txBox="1"/>
          <p:nvPr userDrawn="1"/>
        </p:nvSpPr>
        <p:spPr>
          <a:xfrm>
            <a:off x="152400" y="3547868"/>
            <a:ext cx="3324809" cy="738664"/>
          </a:xfrm>
          <a:prstGeom prst="rect">
            <a:avLst/>
          </a:prstGeom>
          <a:noFill/>
        </p:spPr>
        <p:txBody>
          <a:bodyPr wrap="square" lIns="0" rtlCol="0">
            <a:spAutoFit/>
          </a:bodyPr>
          <a:lstStyle/>
          <a:p>
            <a:r>
              <a:rPr lang="en-US" sz="2100"/>
              <a:t>How to change a slide to new layout </a:t>
            </a:r>
          </a:p>
        </p:txBody>
      </p:sp>
      <p:sp>
        <p:nvSpPr>
          <p:cNvPr id="13" name="TextBox 12">
            <a:extLst>
              <a:ext uri="{FF2B5EF4-FFF2-40B4-BE49-F238E27FC236}">
                <a16:creationId xmlns:a16="http://schemas.microsoft.com/office/drawing/2014/main" id="{980F6644-4978-20A4-B9D3-28432DE2AB30}"/>
              </a:ext>
            </a:extLst>
          </p:cNvPr>
          <p:cNvSpPr txBox="1"/>
          <p:nvPr userDrawn="1"/>
        </p:nvSpPr>
        <p:spPr>
          <a:xfrm>
            <a:off x="162556" y="4286532"/>
            <a:ext cx="3374394" cy="615553"/>
          </a:xfrm>
          <a:prstGeom prst="rect">
            <a:avLst/>
          </a:prstGeom>
          <a:noFill/>
        </p:spPr>
        <p:txBody>
          <a:bodyPr wrap="square" lIns="0" tIns="0" rIns="0" bIns="0" rtlCol="0">
            <a:spAutoFit/>
          </a:bodyPr>
          <a:lstStyle/>
          <a:p>
            <a:pPr marL="169863" indent="-169863">
              <a:buFont typeface="+mj-lt"/>
              <a:buAutoNum type="arabicPeriod"/>
            </a:pPr>
            <a:r>
              <a:rPr lang="en-US" sz="1000">
                <a:solidFill>
                  <a:srgbClr val="000021"/>
                </a:solidFill>
                <a:latin typeface="Segoe UI Semilight" panose="020B0402040204020203" pitchFamily="34" charset="0"/>
              </a:rPr>
              <a:t>Right-click the slide, go to Layout</a:t>
            </a:r>
          </a:p>
          <a:p>
            <a:pPr marL="169863" indent="-169863">
              <a:buFont typeface="+mj-lt"/>
              <a:buAutoNum type="arabicPeriod"/>
            </a:pPr>
            <a:r>
              <a:rPr lang="en-US" sz="1000">
                <a:solidFill>
                  <a:srgbClr val="000021"/>
                </a:solidFill>
                <a:latin typeface="Segoe UI Semilight" panose="020B0402040204020203" pitchFamily="34" charset="0"/>
              </a:rPr>
              <a:t>Template Layouts display in a pop-up menu</a:t>
            </a:r>
          </a:p>
          <a:p>
            <a:pPr marL="169863" indent="-169863">
              <a:buFont typeface="+mj-lt"/>
              <a:buAutoNum type="arabicPeriod"/>
            </a:pPr>
            <a:r>
              <a:rPr lang="en-US" sz="1000">
                <a:solidFill>
                  <a:srgbClr val="000021"/>
                </a:solidFill>
                <a:latin typeface="Segoe UI Semilight" panose="020B0402040204020203" pitchFamily="34" charset="0"/>
              </a:rPr>
              <a:t>Select the layout you need and it will replace the current layout of the selected slide</a:t>
            </a:r>
          </a:p>
        </p:txBody>
      </p:sp>
      <p:pic>
        <p:nvPicPr>
          <p:cNvPr id="15" name="Picture 14">
            <a:extLst>
              <a:ext uri="{FF2B5EF4-FFF2-40B4-BE49-F238E27FC236}">
                <a16:creationId xmlns:a16="http://schemas.microsoft.com/office/drawing/2014/main" id="{C2521590-CA20-CFD1-EFD2-669A5A4AB9B4}"/>
              </a:ext>
            </a:extLst>
          </p:cNvPr>
          <p:cNvPicPr>
            <a:picLocks noChangeAspect="1"/>
          </p:cNvPicPr>
          <p:nvPr userDrawn="1"/>
        </p:nvPicPr>
        <p:blipFill>
          <a:blip r:embed="rId4"/>
          <a:stretch>
            <a:fillRect/>
          </a:stretch>
        </p:blipFill>
        <p:spPr>
          <a:xfrm>
            <a:off x="3612326" y="3561691"/>
            <a:ext cx="2236237" cy="2867051"/>
          </a:xfrm>
          <a:prstGeom prst="rect">
            <a:avLst/>
          </a:prstGeom>
        </p:spPr>
      </p:pic>
      <p:pic>
        <p:nvPicPr>
          <p:cNvPr id="17" name="Picture 16">
            <a:extLst>
              <a:ext uri="{FF2B5EF4-FFF2-40B4-BE49-F238E27FC236}">
                <a16:creationId xmlns:a16="http://schemas.microsoft.com/office/drawing/2014/main" id="{764EDC20-793F-D6A9-5DBA-99653F80379D}"/>
              </a:ext>
            </a:extLst>
          </p:cNvPr>
          <p:cNvPicPr>
            <a:picLocks noChangeAspect="1"/>
          </p:cNvPicPr>
          <p:nvPr userDrawn="1"/>
        </p:nvPicPr>
        <p:blipFill>
          <a:blip r:embed="rId5"/>
          <a:stretch>
            <a:fillRect/>
          </a:stretch>
        </p:blipFill>
        <p:spPr>
          <a:xfrm>
            <a:off x="6207970" y="1704483"/>
            <a:ext cx="4983682" cy="2740365"/>
          </a:xfrm>
          <a:prstGeom prst="rect">
            <a:avLst/>
          </a:prstGeom>
        </p:spPr>
      </p:pic>
      <p:sp>
        <p:nvSpPr>
          <p:cNvPr id="18" name="TextBox 17">
            <a:extLst>
              <a:ext uri="{FF2B5EF4-FFF2-40B4-BE49-F238E27FC236}">
                <a16:creationId xmlns:a16="http://schemas.microsoft.com/office/drawing/2014/main" id="{106AA33F-9E6C-612E-AEBA-39532D0B3B92}"/>
              </a:ext>
            </a:extLst>
          </p:cNvPr>
          <p:cNvSpPr txBox="1"/>
          <p:nvPr userDrawn="1"/>
        </p:nvSpPr>
        <p:spPr>
          <a:xfrm>
            <a:off x="6207970" y="1107723"/>
            <a:ext cx="5831630" cy="461665"/>
          </a:xfrm>
          <a:prstGeom prst="rect">
            <a:avLst/>
          </a:prstGeom>
          <a:noFill/>
        </p:spPr>
        <p:txBody>
          <a:bodyPr wrap="square" lIns="0" tIns="0" rIns="0" bIns="0" rtlCol="0">
            <a:spAutoFit/>
          </a:bodyPr>
          <a:lstStyle/>
          <a:p>
            <a:pPr marL="169863" indent="-169863">
              <a:buFont typeface="+mj-lt"/>
              <a:buAutoNum type="arabicPeriod"/>
            </a:pPr>
            <a:r>
              <a:rPr lang="en-US" sz="1000">
                <a:solidFill>
                  <a:srgbClr val="000021"/>
                </a:solidFill>
                <a:latin typeface="Segoe UI Semilight" panose="020B0402040204020203" pitchFamily="34" charset="0"/>
              </a:rPr>
              <a:t>In the Insert menu, select the “Header &amp; Footer,” “Date &amp; Time,” or “Slide Number”</a:t>
            </a:r>
          </a:p>
          <a:p>
            <a:pPr marL="169863" indent="-169863">
              <a:buFont typeface="+mj-lt"/>
              <a:buAutoNum type="arabicPeriod"/>
            </a:pPr>
            <a:r>
              <a:rPr lang="en-US" sz="1000">
                <a:solidFill>
                  <a:srgbClr val="000021"/>
                </a:solidFill>
                <a:latin typeface="Segoe UI Semilight" panose="020B0402040204020203" pitchFamily="34" charset="0"/>
              </a:rPr>
              <a:t>Any of these buttons will display the “Header &amp; Footer” pop-up menu</a:t>
            </a:r>
          </a:p>
          <a:p>
            <a:pPr marL="169863" indent="-169863">
              <a:buFont typeface="+mj-lt"/>
              <a:buAutoNum type="arabicPeriod"/>
            </a:pPr>
            <a:r>
              <a:rPr lang="en-US" sz="1000">
                <a:solidFill>
                  <a:srgbClr val="000021"/>
                </a:solidFill>
                <a:latin typeface="Segoe UI Semilight" panose="020B0402040204020203" pitchFamily="34" charset="0"/>
              </a:rPr>
              <a:t>Select/de-select the options you need, click “Apply”</a:t>
            </a:r>
          </a:p>
        </p:txBody>
      </p:sp>
      <p:pic>
        <p:nvPicPr>
          <p:cNvPr id="20" name="Picture 19">
            <a:extLst>
              <a:ext uri="{FF2B5EF4-FFF2-40B4-BE49-F238E27FC236}">
                <a16:creationId xmlns:a16="http://schemas.microsoft.com/office/drawing/2014/main" id="{3A79CF59-A606-48AA-658A-5EF247B55C59}"/>
              </a:ext>
            </a:extLst>
          </p:cNvPr>
          <p:cNvPicPr>
            <a:picLocks noChangeAspect="1"/>
          </p:cNvPicPr>
          <p:nvPr userDrawn="1"/>
        </p:nvPicPr>
        <p:blipFill>
          <a:blip r:embed="rId6"/>
          <a:stretch>
            <a:fillRect/>
          </a:stretch>
        </p:blipFill>
        <p:spPr>
          <a:xfrm>
            <a:off x="7392725" y="3028669"/>
            <a:ext cx="4646875" cy="2880900"/>
          </a:xfrm>
          <a:prstGeom prst="rect">
            <a:avLst/>
          </a:prstGeom>
        </p:spPr>
      </p:pic>
      <p:sp>
        <p:nvSpPr>
          <p:cNvPr id="7" name="TextBox 6">
            <a:extLst>
              <a:ext uri="{FF2B5EF4-FFF2-40B4-BE49-F238E27FC236}">
                <a16:creationId xmlns:a16="http://schemas.microsoft.com/office/drawing/2014/main" id="{BB0E5CAE-36F9-9241-28D7-73BD6C36C515}"/>
              </a:ext>
            </a:extLst>
          </p:cNvPr>
          <p:cNvSpPr txBox="1"/>
          <p:nvPr userDrawn="1"/>
        </p:nvSpPr>
        <p:spPr>
          <a:xfrm>
            <a:off x="6207970" y="6038652"/>
            <a:ext cx="5831630" cy="586892"/>
          </a:xfrm>
          <a:prstGeom prst="rect">
            <a:avLst/>
          </a:prstGeom>
          <a:noFill/>
        </p:spPr>
        <p:txBody>
          <a:bodyPr wrap="square" lIns="0" tIns="0" rIns="0" bIns="0" rtlCol="0">
            <a:spAutoFit/>
          </a:bodyPr>
          <a:lstStyle/>
          <a:p>
            <a:pPr marL="171450" indent="-171450">
              <a:buClr>
                <a:schemeClr val="tx1"/>
              </a:buClr>
              <a:buFont typeface="Segoe UI Semilight" panose="020B0402040204020203" pitchFamily="34" charset="0"/>
              <a:buChar char="▲"/>
            </a:pPr>
            <a:r>
              <a:rPr lang="en-US" sz="1000">
                <a:solidFill>
                  <a:srgbClr val="000021"/>
                </a:solidFill>
                <a:latin typeface="Segoe UI Semilight" panose="020B0402040204020203" pitchFamily="34" charset="0"/>
              </a:rPr>
              <a:t>This is useful to hide footers if the footers obstruct the content on a slide</a:t>
            </a:r>
          </a:p>
          <a:p>
            <a:pPr marL="171450" indent="-171450">
              <a:lnSpc>
                <a:spcPct val="150000"/>
              </a:lnSpc>
              <a:buClr>
                <a:schemeClr val="tx1"/>
              </a:buClr>
              <a:buFont typeface="Segoe UI Semilight" panose="020B0402040204020203" pitchFamily="34" charset="0"/>
              <a:buChar char="▲"/>
            </a:pPr>
            <a:r>
              <a:rPr lang="en-US" sz="1000">
                <a:solidFill>
                  <a:srgbClr val="000021"/>
                </a:solidFill>
                <a:latin typeface="Segoe UI Semilight" panose="020B0402040204020203" pitchFamily="34" charset="0"/>
              </a:rPr>
              <a:t>You can only have one text box containing “footer” text.</a:t>
            </a:r>
          </a:p>
          <a:p>
            <a:pPr marL="171450" indent="-171450">
              <a:lnSpc>
                <a:spcPct val="150000"/>
              </a:lnSpc>
              <a:buClr>
                <a:schemeClr val="tx1"/>
              </a:buClr>
              <a:buFont typeface="Segoe UI Semilight" panose="020B0402040204020203" pitchFamily="34" charset="0"/>
              <a:buChar char="▲"/>
            </a:pPr>
            <a:endParaRPr lang="en-US" sz="1000">
              <a:solidFill>
                <a:srgbClr val="000021"/>
              </a:solidFill>
              <a:latin typeface="Segoe UI Semilight" panose="020B0402040204020203" pitchFamily="34" charset="0"/>
            </a:endParaRPr>
          </a:p>
        </p:txBody>
      </p:sp>
    </p:spTree>
    <p:extLst>
      <p:ext uri="{BB962C8B-B14F-4D97-AF65-F5344CB8AC3E}">
        <p14:creationId xmlns:p14="http://schemas.microsoft.com/office/powerpoint/2010/main" val="1223396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D445A-CDEB-D611-EA77-6C5A2FDDD56C}"/>
              </a:ext>
            </a:extLst>
          </p:cNvPr>
          <p:cNvSpPr>
            <a:spLocks noGrp="1"/>
          </p:cNvSpPr>
          <p:nvPr>
            <p:ph type="title" hasCustomPrompt="1"/>
          </p:nvPr>
        </p:nvSpPr>
        <p:spPr>
          <a:xfrm>
            <a:off x="152400" y="76201"/>
            <a:ext cx="11887199" cy="609600"/>
          </a:xfrm>
        </p:spPr>
        <p:txBody>
          <a:bodyPr/>
          <a:lstStyle>
            <a:lvl1pPr algn="ctr">
              <a:defRPr/>
            </a:lvl1pPr>
          </a:lstStyle>
          <a:p>
            <a:r>
              <a:rPr lang="en-US"/>
              <a:t>MARCORSYSCOM SLIDE Template help &amp; tips</a:t>
            </a:r>
          </a:p>
        </p:txBody>
      </p:sp>
      <p:sp>
        <p:nvSpPr>
          <p:cNvPr id="3" name="Slide Number Placeholder 2">
            <a:extLst>
              <a:ext uri="{FF2B5EF4-FFF2-40B4-BE49-F238E27FC236}">
                <a16:creationId xmlns:a16="http://schemas.microsoft.com/office/drawing/2014/main" id="{A3D19EA0-28F3-552E-922C-5550FC58A866}"/>
              </a:ext>
            </a:extLst>
          </p:cNvPr>
          <p:cNvSpPr>
            <a:spLocks noGrp="1"/>
          </p:cNvSpPr>
          <p:nvPr>
            <p:ph type="sldNum" sz="quarter" idx="10"/>
          </p:nvPr>
        </p:nvSpPr>
        <p:spPr/>
        <p:txBody>
          <a:bodyPr/>
          <a:lstStyle/>
          <a:p>
            <a:pPr algn="r"/>
            <a:fld id="{65635E8C-BA83-467F-AE4D-6B1D1888336E}" type="slidenum">
              <a:rPr lang="en-US" smtClean="0"/>
              <a:pPr algn="r"/>
              <a:t>‹#›</a:t>
            </a:fld>
            <a:endParaRPr lang="en-US"/>
          </a:p>
        </p:txBody>
      </p:sp>
      <p:sp>
        <p:nvSpPr>
          <p:cNvPr id="4" name="Date Placeholder 3">
            <a:extLst>
              <a:ext uri="{FF2B5EF4-FFF2-40B4-BE49-F238E27FC236}">
                <a16:creationId xmlns:a16="http://schemas.microsoft.com/office/drawing/2014/main" id="{34FFF81D-9993-15F7-B2D9-02ACEBF1A276}"/>
              </a:ext>
            </a:extLst>
          </p:cNvPr>
          <p:cNvSpPr>
            <a:spLocks noGrp="1"/>
          </p:cNvSpPr>
          <p:nvPr>
            <p:ph type="dt" sz="half" idx="11"/>
          </p:nvPr>
        </p:nvSpPr>
        <p:spPr/>
        <p:txBody>
          <a:bodyPr/>
          <a:lstStyle/>
          <a:p>
            <a:fld id="{B7820B24-C1A7-4084-A076-3DAED80CDB2E}" type="datetime1">
              <a:rPr lang="en-US" smtClean="0"/>
              <a:t>4/23/2026</a:t>
            </a:fld>
            <a:endParaRPr lang="en-US"/>
          </a:p>
        </p:txBody>
      </p:sp>
      <p:sp>
        <p:nvSpPr>
          <p:cNvPr id="5" name="Footer Placeholder 4">
            <a:extLst>
              <a:ext uri="{FF2B5EF4-FFF2-40B4-BE49-F238E27FC236}">
                <a16:creationId xmlns:a16="http://schemas.microsoft.com/office/drawing/2014/main" id="{1D1038C6-632C-BEB2-C196-3E56D03904CF}"/>
              </a:ext>
            </a:extLst>
          </p:cNvPr>
          <p:cNvSpPr>
            <a:spLocks noGrp="1"/>
          </p:cNvSpPr>
          <p:nvPr>
            <p:ph type="ftr" sz="quarter" idx="12"/>
          </p:nvPr>
        </p:nvSpPr>
        <p:spPr/>
        <p:txBody>
          <a:bodyPr/>
          <a:lstStyle/>
          <a:p>
            <a:r>
              <a:rPr lang="en-US" cap="all" spc="100">
                <a:solidFill>
                  <a:schemeClr val="tx1"/>
                </a:solidFill>
                <a:ea typeface="Segoe UI Black" panose="020B0A02040204020203" pitchFamily="34" charset="0"/>
              </a:rPr>
              <a:t>Portfolio acquisition executive Marine Corps ▲ equipping OUR warfighterS</a:t>
            </a:r>
            <a:endParaRPr lang="en-US" cap="all" spc="100">
              <a:solidFill>
                <a:schemeClr val="tx1"/>
              </a:solidFill>
              <a:latin typeface="Segoe UI Light Italic" panose="020B0302040504090203" pitchFamily="34" charset="0"/>
              <a:ea typeface="Segoe UI Black" panose="020B0A02040204020203" pitchFamily="34" charset="0"/>
            </a:endParaRPr>
          </a:p>
        </p:txBody>
      </p:sp>
      <p:sp>
        <p:nvSpPr>
          <p:cNvPr id="6" name="TextBox 5">
            <a:extLst>
              <a:ext uri="{FF2B5EF4-FFF2-40B4-BE49-F238E27FC236}">
                <a16:creationId xmlns:a16="http://schemas.microsoft.com/office/drawing/2014/main" id="{A6370057-6438-F03B-2952-3559119419D6}"/>
              </a:ext>
            </a:extLst>
          </p:cNvPr>
          <p:cNvSpPr txBox="1"/>
          <p:nvPr userDrawn="1"/>
        </p:nvSpPr>
        <p:spPr>
          <a:xfrm>
            <a:off x="152400" y="721892"/>
            <a:ext cx="4114800" cy="738664"/>
          </a:xfrm>
          <a:prstGeom prst="rect">
            <a:avLst/>
          </a:prstGeom>
          <a:noFill/>
        </p:spPr>
        <p:txBody>
          <a:bodyPr wrap="square" lIns="0" rtlCol="0">
            <a:spAutoFit/>
          </a:bodyPr>
          <a:lstStyle/>
          <a:p>
            <a:r>
              <a:rPr lang="en-US" sz="2100"/>
              <a:t>How to add a cool picture to your questions or discussion slide: </a:t>
            </a:r>
          </a:p>
        </p:txBody>
      </p:sp>
      <p:sp>
        <p:nvSpPr>
          <p:cNvPr id="7" name="Footer Placeholder 3">
            <a:extLst>
              <a:ext uri="{FF2B5EF4-FFF2-40B4-BE49-F238E27FC236}">
                <a16:creationId xmlns:a16="http://schemas.microsoft.com/office/drawing/2014/main" id="{6F710F20-FF61-178D-3278-A1E4EB8615AB}"/>
              </a:ext>
            </a:extLst>
          </p:cNvPr>
          <p:cNvSpPr txBox="1">
            <a:spLocks/>
          </p:cNvSpPr>
          <p:nvPr userDrawn="1"/>
        </p:nvSpPr>
        <p:spPr>
          <a:xfrm>
            <a:off x="6207970" y="1661641"/>
            <a:ext cx="5511799" cy="248920"/>
          </a:xfrm>
          <a:prstGeom prst="rect">
            <a:avLst/>
          </a:prstGeom>
        </p:spPr>
        <p:txBody>
          <a:bodyPr vert="horz" lIns="0" tIns="0" rIns="0" bIns="0" numCol="1" rtlCol="0" anchor="b" anchorCtr="0"/>
          <a:lstStyle>
            <a:defPPr>
              <a:defRPr lang="en-US"/>
            </a:defPPr>
            <a:lvl1pPr marL="0" algn="l" defTabSz="311651" rtl="0" eaLnBrk="1" latinLnBrk="0" hangingPunct="1">
              <a:defRPr sz="800" kern="1200" cap="none" baseline="0">
                <a:solidFill>
                  <a:schemeClr val="tx1"/>
                </a:solidFill>
                <a:latin typeface="+mn-lt"/>
                <a:ea typeface="+mn-ea"/>
                <a:cs typeface="+mn-cs"/>
              </a:defRPr>
            </a:lvl1pPr>
            <a:lvl2pPr marL="311651" algn="l" defTabSz="311651" rtl="0" eaLnBrk="1" latinLnBrk="0" hangingPunct="1">
              <a:defRPr sz="1227" kern="1200">
                <a:solidFill>
                  <a:schemeClr val="tx1"/>
                </a:solidFill>
                <a:latin typeface="+mn-lt"/>
                <a:ea typeface="+mn-ea"/>
                <a:cs typeface="+mn-cs"/>
              </a:defRPr>
            </a:lvl2pPr>
            <a:lvl3pPr marL="623303" algn="l" defTabSz="311651" rtl="0" eaLnBrk="1" latinLnBrk="0" hangingPunct="1">
              <a:defRPr sz="1227" kern="1200">
                <a:solidFill>
                  <a:schemeClr val="tx1"/>
                </a:solidFill>
                <a:latin typeface="+mn-lt"/>
                <a:ea typeface="+mn-ea"/>
                <a:cs typeface="+mn-cs"/>
              </a:defRPr>
            </a:lvl3pPr>
            <a:lvl4pPr marL="934954" algn="l" defTabSz="311651" rtl="0" eaLnBrk="1" latinLnBrk="0" hangingPunct="1">
              <a:defRPr sz="1227" kern="1200">
                <a:solidFill>
                  <a:schemeClr val="tx1"/>
                </a:solidFill>
                <a:latin typeface="+mn-lt"/>
                <a:ea typeface="+mn-ea"/>
                <a:cs typeface="+mn-cs"/>
              </a:defRPr>
            </a:lvl4pPr>
            <a:lvl5pPr marL="1246606" algn="l" defTabSz="311651" rtl="0" eaLnBrk="1" latinLnBrk="0" hangingPunct="1">
              <a:defRPr sz="1227" kern="1200">
                <a:solidFill>
                  <a:schemeClr val="tx1"/>
                </a:solidFill>
                <a:latin typeface="+mn-lt"/>
                <a:ea typeface="+mn-ea"/>
                <a:cs typeface="+mn-cs"/>
              </a:defRPr>
            </a:lvl5pPr>
            <a:lvl6pPr marL="1558257" algn="l" defTabSz="311651" rtl="0" eaLnBrk="1" latinLnBrk="0" hangingPunct="1">
              <a:defRPr sz="1227" kern="1200">
                <a:solidFill>
                  <a:schemeClr val="tx1"/>
                </a:solidFill>
                <a:latin typeface="+mn-lt"/>
                <a:ea typeface="+mn-ea"/>
                <a:cs typeface="+mn-cs"/>
              </a:defRPr>
            </a:lvl6pPr>
            <a:lvl7pPr marL="1869909" algn="l" defTabSz="311651" rtl="0" eaLnBrk="1" latinLnBrk="0" hangingPunct="1">
              <a:defRPr sz="1227" kern="1200">
                <a:solidFill>
                  <a:schemeClr val="tx1"/>
                </a:solidFill>
                <a:latin typeface="+mn-lt"/>
                <a:ea typeface="+mn-ea"/>
                <a:cs typeface="+mn-cs"/>
              </a:defRPr>
            </a:lvl7pPr>
            <a:lvl8pPr marL="2181561" algn="l" defTabSz="311651" rtl="0" eaLnBrk="1" latinLnBrk="0" hangingPunct="1">
              <a:defRPr sz="1227" kern="1200">
                <a:solidFill>
                  <a:schemeClr val="tx1"/>
                </a:solidFill>
                <a:latin typeface="+mn-lt"/>
                <a:ea typeface="+mn-ea"/>
                <a:cs typeface="+mn-cs"/>
              </a:defRPr>
            </a:lvl8pPr>
            <a:lvl9pPr marL="2493212" algn="l" defTabSz="311651" rtl="0" eaLnBrk="1" latinLnBrk="0" hangingPunct="1">
              <a:defRPr sz="1227" kern="1200">
                <a:solidFill>
                  <a:schemeClr val="tx1"/>
                </a:solidFill>
                <a:latin typeface="+mn-lt"/>
                <a:ea typeface="+mn-ea"/>
                <a:cs typeface="+mn-cs"/>
              </a:defRPr>
            </a:lvl9pPr>
          </a:lstStyle>
          <a:p>
            <a:pPr>
              <a:tabLst>
                <a:tab pos="4003675" algn="l"/>
              </a:tabLst>
            </a:pPr>
            <a:r>
              <a:rPr lang="en-US"/>
              <a:t>Distribution statement A. Approved for public release: distribution is unlimited.	 UNCLASSIFIED</a:t>
            </a:r>
          </a:p>
        </p:txBody>
      </p:sp>
      <p:sp>
        <p:nvSpPr>
          <p:cNvPr id="8" name="TextBox 7">
            <a:extLst>
              <a:ext uri="{FF2B5EF4-FFF2-40B4-BE49-F238E27FC236}">
                <a16:creationId xmlns:a16="http://schemas.microsoft.com/office/drawing/2014/main" id="{617FF4C8-41DF-FAC3-1A0D-0966035A9E46}"/>
              </a:ext>
            </a:extLst>
          </p:cNvPr>
          <p:cNvSpPr txBox="1"/>
          <p:nvPr userDrawn="1"/>
        </p:nvSpPr>
        <p:spPr>
          <a:xfrm>
            <a:off x="6207970" y="721892"/>
            <a:ext cx="5831632" cy="415498"/>
          </a:xfrm>
          <a:prstGeom prst="rect">
            <a:avLst/>
          </a:prstGeom>
          <a:noFill/>
        </p:spPr>
        <p:txBody>
          <a:bodyPr wrap="square" lIns="0" rtlCol="0">
            <a:spAutoFit/>
          </a:bodyPr>
          <a:lstStyle/>
          <a:p>
            <a:r>
              <a:rPr lang="en-US" sz="2100"/>
              <a:t>How to add a distro statement to your slide: </a:t>
            </a:r>
          </a:p>
        </p:txBody>
      </p:sp>
      <p:sp>
        <p:nvSpPr>
          <p:cNvPr id="9" name="TextBox 8">
            <a:extLst>
              <a:ext uri="{FF2B5EF4-FFF2-40B4-BE49-F238E27FC236}">
                <a16:creationId xmlns:a16="http://schemas.microsoft.com/office/drawing/2014/main" id="{697FE77F-7AA3-B8EE-43CF-144996F70557}"/>
              </a:ext>
            </a:extLst>
          </p:cNvPr>
          <p:cNvSpPr txBox="1"/>
          <p:nvPr userDrawn="1"/>
        </p:nvSpPr>
        <p:spPr>
          <a:xfrm>
            <a:off x="6207970" y="1168683"/>
            <a:ext cx="5831630" cy="461665"/>
          </a:xfrm>
          <a:prstGeom prst="rect">
            <a:avLst/>
          </a:prstGeom>
          <a:noFill/>
        </p:spPr>
        <p:txBody>
          <a:bodyPr wrap="square" lIns="0" tIns="0" rIns="0" bIns="0" rtlCol="0">
            <a:spAutoFit/>
          </a:bodyPr>
          <a:lstStyle/>
          <a:p>
            <a:pPr marL="169863" indent="-169863">
              <a:buFont typeface="+mj-lt"/>
              <a:buAutoNum type="arabicPeriod"/>
            </a:pPr>
            <a:r>
              <a:rPr lang="en-US" sz="1000">
                <a:solidFill>
                  <a:srgbClr val="000021"/>
                </a:solidFill>
                <a:latin typeface="Segoe UI Semilight" panose="020B0402040204020203" pitchFamily="34" charset="0"/>
              </a:rPr>
              <a:t>In the Insert menu, select the “Header &amp; Footer,” “Date &amp; Time,” or “Slide Number”</a:t>
            </a:r>
          </a:p>
          <a:p>
            <a:pPr marL="169863" indent="-169863">
              <a:buFont typeface="+mj-lt"/>
              <a:buAutoNum type="arabicPeriod"/>
            </a:pPr>
            <a:r>
              <a:rPr lang="en-US" sz="1000">
                <a:solidFill>
                  <a:srgbClr val="000021"/>
                </a:solidFill>
                <a:latin typeface="Segoe UI Semilight" panose="020B0402040204020203" pitchFamily="34" charset="0"/>
              </a:rPr>
              <a:t>Any of these buttons will display the “Header &amp; Footer” pop-up menu</a:t>
            </a:r>
          </a:p>
          <a:p>
            <a:pPr marL="169863" indent="-169863">
              <a:buFont typeface="+mj-lt"/>
              <a:buAutoNum type="arabicPeriod"/>
            </a:pPr>
            <a:r>
              <a:rPr lang="en-US" sz="1000">
                <a:solidFill>
                  <a:srgbClr val="000021"/>
                </a:solidFill>
                <a:latin typeface="Segoe UI Semilight" panose="020B0402040204020203" pitchFamily="34" charset="0"/>
              </a:rPr>
              <a:t>Select/de-select the options you need, click “Apply”</a:t>
            </a:r>
          </a:p>
        </p:txBody>
      </p:sp>
      <p:sp>
        <p:nvSpPr>
          <p:cNvPr id="10" name="TextBox 9">
            <a:extLst>
              <a:ext uri="{FF2B5EF4-FFF2-40B4-BE49-F238E27FC236}">
                <a16:creationId xmlns:a16="http://schemas.microsoft.com/office/drawing/2014/main" id="{D5845DD0-CACA-AE4A-F11C-9C70A5B2636F}"/>
              </a:ext>
            </a:extLst>
          </p:cNvPr>
          <p:cNvSpPr txBox="1"/>
          <p:nvPr userDrawn="1"/>
        </p:nvSpPr>
        <p:spPr>
          <a:xfrm>
            <a:off x="6207970" y="3429000"/>
            <a:ext cx="5831632" cy="415498"/>
          </a:xfrm>
          <a:prstGeom prst="rect">
            <a:avLst/>
          </a:prstGeom>
          <a:noFill/>
        </p:spPr>
        <p:txBody>
          <a:bodyPr wrap="square" lIns="0" rtlCol="0">
            <a:spAutoFit/>
          </a:bodyPr>
          <a:lstStyle/>
          <a:p>
            <a:r>
              <a:rPr lang="en-US" sz="2100"/>
              <a:t>Additional Tips: </a:t>
            </a:r>
          </a:p>
        </p:txBody>
      </p:sp>
      <p:sp>
        <p:nvSpPr>
          <p:cNvPr id="11" name="TextBox 10">
            <a:extLst>
              <a:ext uri="{FF2B5EF4-FFF2-40B4-BE49-F238E27FC236}">
                <a16:creationId xmlns:a16="http://schemas.microsoft.com/office/drawing/2014/main" id="{C2A89F19-1E9C-277B-BE53-A66FBA8384B6}"/>
              </a:ext>
            </a:extLst>
          </p:cNvPr>
          <p:cNvSpPr txBox="1"/>
          <p:nvPr userDrawn="1"/>
        </p:nvSpPr>
        <p:spPr>
          <a:xfrm>
            <a:off x="6207969" y="3913921"/>
            <a:ext cx="5831630" cy="461665"/>
          </a:xfrm>
          <a:prstGeom prst="rect">
            <a:avLst/>
          </a:prstGeom>
          <a:noFill/>
        </p:spPr>
        <p:txBody>
          <a:bodyPr wrap="square" lIns="0" tIns="0" rIns="0" bIns="0" rtlCol="0">
            <a:spAutoFit/>
          </a:bodyPr>
          <a:lstStyle/>
          <a:p>
            <a:pPr marL="171450" indent="-171450">
              <a:buClr>
                <a:schemeClr val="tx1"/>
              </a:buClr>
              <a:buFont typeface="Segoe UI Semilight" panose="020B0402040204020203" pitchFamily="34" charset="0"/>
              <a:buChar char="▲"/>
            </a:pPr>
            <a:r>
              <a:rPr lang="en-US" sz="1000">
                <a:solidFill>
                  <a:srgbClr val="000021"/>
                </a:solidFill>
                <a:latin typeface="Segoe UI Semilight" panose="020B0402040204020203" pitchFamily="34" charset="0"/>
              </a:rPr>
              <a:t>You can copy and paste styles (i.e., font, bullets, color, etc.) from one object to another: select a source object and use the keyboard shortcut ctrl + shift + C to copy, then select a target object and press and ctrl + shift + V to paste the styles. Note: you cannot use this on Master Slide layouts.</a:t>
            </a:r>
          </a:p>
        </p:txBody>
      </p:sp>
    </p:spTree>
    <p:extLst>
      <p:ext uri="{BB962C8B-B14F-4D97-AF65-F5344CB8AC3E}">
        <p14:creationId xmlns:p14="http://schemas.microsoft.com/office/powerpoint/2010/main" val="386207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6E6A-19B5-428A-FC1D-4170316D7E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78D8F-2985-59DE-35BC-50A33B9F5536}"/>
              </a:ext>
            </a:extLst>
          </p:cNvPr>
          <p:cNvSpPr>
            <a:spLocks noGrp="1"/>
          </p:cNvSpPr>
          <p:nvPr>
            <p:ph type="dt" sz="half" idx="10"/>
          </p:nvPr>
        </p:nvSpPr>
        <p:spPr/>
        <p:txBody>
          <a:bodyPr/>
          <a:lstStyle/>
          <a:p>
            <a:pPr marL="0" marR="0" lvl="0" indent="0" algn="l" defTabSz="311651" rtl="0" eaLnBrk="1" fontAlgn="auto" latinLnBrk="0" hangingPunct="1">
              <a:lnSpc>
                <a:spcPct val="100000"/>
              </a:lnSpc>
              <a:spcBef>
                <a:spcPts val="0"/>
              </a:spcBef>
              <a:spcAft>
                <a:spcPts val="0"/>
              </a:spcAft>
              <a:buClrTx/>
              <a:buSzTx/>
              <a:buFontTx/>
              <a:buNone/>
              <a:tabLst/>
              <a:defRPr/>
            </a:pPr>
            <a:fld id="{8C6343CB-F954-4BB1-B495-936A9F3DDF04}" type="datetime1">
              <a:rPr kumimoji="0" lang="en-US" sz="1400" b="0" i="0" u="none" strike="noStrike" kern="1200" cap="none" spc="0" normalizeH="0" baseline="0" noProof="0" smtClean="0">
                <a:ln>
                  <a:noFill/>
                </a:ln>
                <a:solidFill>
                  <a:srgbClr val="B90E31"/>
                </a:solidFill>
                <a:effectLst/>
                <a:uLnTx/>
                <a:uFillTx/>
                <a:latin typeface="Segoe UI Semilight" panose="020B0402040204020203" pitchFamily="34" charset="0"/>
                <a:ea typeface="+mn-ea"/>
                <a:cs typeface="Segoe UI Semilight" panose="020B0402040204020203" pitchFamily="34" charset="0"/>
              </a:rPr>
              <a:pPr marL="0" marR="0" lvl="0" indent="0" algn="l" defTabSz="311651" rtl="0" eaLnBrk="1" fontAlgn="auto" latinLnBrk="0" hangingPunct="1">
                <a:lnSpc>
                  <a:spcPct val="100000"/>
                </a:lnSpc>
                <a:spcBef>
                  <a:spcPts val="0"/>
                </a:spcBef>
                <a:spcAft>
                  <a:spcPts val="0"/>
                </a:spcAft>
                <a:buClrTx/>
                <a:buSzTx/>
                <a:buFontTx/>
                <a:buNone/>
                <a:tabLst/>
                <a:defRPr/>
              </a:pPr>
              <a:t>4/23/2026</a:t>
            </a:fld>
            <a:endParaRPr kumimoji="0" lang="en-US" sz="1400" b="0" i="0" u="none" strike="noStrike" kern="1200" cap="none" spc="0" normalizeH="0" baseline="0" noProof="0">
              <a:ln>
                <a:noFill/>
              </a:ln>
              <a:solidFill>
                <a:srgbClr val="B90E31"/>
              </a:solidFill>
              <a:effectLst/>
              <a:uLnTx/>
              <a:uFillTx/>
              <a:latin typeface="Segoe UI Semilight" panose="020B0402040204020203" pitchFamily="34" charset="0"/>
              <a:ea typeface="+mn-ea"/>
              <a:cs typeface="Segoe UI Semilight" panose="020B0402040204020203" pitchFamily="34" charset="0"/>
            </a:endParaRPr>
          </a:p>
        </p:txBody>
      </p:sp>
      <p:sp>
        <p:nvSpPr>
          <p:cNvPr id="7" name="Text Placeholder 6">
            <a:extLst>
              <a:ext uri="{FF2B5EF4-FFF2-40B4-BE49-F238E27FC236}">
                <a16:creationId xmlns:a16="http://schemas.microsoft.com/office/drawing/2014/main" id="{6FE73BB2-0A73-128C-1C15-AC288566425A}"/>
              </a:ext>
            </a:extLst>
          </p:cNvPr>
          <p:cNvSpPr>
            <a:spLocks noGrp="1"/>
          </p:cNvSpPr>
          <p:nvPr>
            <p:ph type="body" sz="quarter" idx="13"/>
          </p:nvPr>
        </p:nvSpPr>
        <p:spPr>
          <a:xfrm>
            <a:off x="233363" y="5537200"/>
            <a:ext cx="11653837" cy="1092200"/>
          </a:xfrm>
        </p:spPr>
        <p:txBody>
          <a:bodyPr/>
          <a:lstStyle>
            <a:lvl2pPr>
              <a:defRPr lang="en-US" sz="2800" kern="1200" dirty="0">
                <a:solidFill>
                  <a:schemeClr val="bg1"/>
                </a:solidFill>
                <a:effectLst>
                  <a:outerShdw blurRad="50800" dist="50800" dir="4800000" algn="t" rotWithShape="0">
                    <a:prstClr val="black">
                      <a:alpha val="85000"/>
                    </a:prstClr>
                  </a:outerShdw>
                </a:effectLst>
                <a:latin typeface="Segoe UI Black" panose="020B0A02040204020203" pitchFamily="34" charset="0"/>
                <a:ea typeface="Segoe UI Black" panose="020B0A02040204020203" pitchFamily="34" charset="0"/>
                <a:cs typeface="+mn-cs"/>
              </a:defRPr>
            </a:lvl2pPr>
            <a:lvl3pPr>
              <a:defRPr/>
            </a:lvl3pPr>
            <a:lvl4pPr>
              <a:defRPr/>
            </a:lvl4pPr>
            <a:lvl5pP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7901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Mission &amp; Vis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100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ld Footer Logo Upper Lef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FD6CE-09B9-6D5A-10BE-F43C0B43586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5F2CA32-A4CE-A683-1625-DCA841BA207C}"/>
              </a:ext>
            </a:extLst>
          </p:cNvPr>
          <p:cNvSpPr>
            <a:spLocks noGrp="1"/>
          </p:cNvSpPr>
          <p:nvPr>
            <p:ph type="ftr" sz="quarter" idx="10"/>
          </p:nvPr>
        </p:nvSpPr>
        <p:spPr>
          <a:xfrm>
            <a:off x="6868160" y="6629400"/>
            <a:ext cx="4114800" cy="228600"/>
          </a:xfrm>
        </p:spPr>
        <p:txBody>
          <a:bodyPr/>
          <a:lstStyle/>
          <a:p>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 ▲ equipping OUR warfighterS</a:t>
            </a:r>
          </a:p>
        </p:txBody>
      </p:sp>
      <p:sp>
        <p:nvSpPr>
          <p:cNvPr id="4" name="Slide Number Placeholder 3">
            <a:extLst>
              <a:ext uri="{FF2B5EF4-FFF2-40B4-BE49-F238E27FC236}">
                <a16:creationId xmlns:a16="http://schemas.microsoft.com/office/drawing/2014/main" id="{DBD713CF-6178-5828-7DB6-EA308DF81C32}"/>
              </a:ext>
            </a:extLst>
          </p:cNvPr>
          <p:cNvSpPr>
            <a:spLocks noGrp="1"/>
          </p:cNvSpPr>
          <p:nvPr>
            <p:ph type="sldNum" sz="quarter" idx="11"/>
          </p:nvPr>
        </p:nvSpPr>
        <p:spPr>
          <a:xfrm>
            <a:off x="10982960" y="6629400"/>
            <a:ext cx="1209040" cy="228600"/>
          </a:xfrm>
        </p:spPr>
        <p:txBody>
          <a:bodyPr/>
          <a:lstStyle/>
          <a:p>
            <a:pPr algn="r"/>
            <a:fld id="{65635E8C-BA83-467F-AE4D-6B1D1888336E}" type="slidenum">
              <a:rPr lang="en-US" smtClean="0"/>
              <a:pPr algn="r"/>
              <a:t>‹#›</a:t>
            </a:fld>
            <a:endParaRPr lang="en-US"/>
          </a:p>
        </p:txBody>
      </p:sp>
      <p:sp>
        <p:nvSpPr>
          <p:cNvPr id="5" name="Date Placeholder 4">
            <a:extLst>
              <a:ext uri="{FF2B5EF4-FFF2-40B4-BE49-F238E27FC236}">
                <a16:creationId xmlns:a16="http://schemas.microsoft.com/office/drawing/2014/main" id="{679CB66E-37B1-D016-4AD3-90126F5D34F7}"/>
              </a:ext>
            </a:extLst>
          </p:cNvPr>
          <p:cNvSpPr>
            <a:spLocks noGrp="1"/>
          </p:cNvSpPr>
          <p:nvPr>
            <p:ph type="dt" sz="half" idx="12"/>
          </p:nvPr>
        </p:nvSpPr>
        <p:spPr>
          <a:xfrm>
            <a:off x="152400" y="6629400"/>
            <a:ext cx="2133600" cy="152398"/>
          </a:xfrm>
        </p:spPr>
        <p:txBody>
          <a:bodyPr/>
          <a:lstStyle/>
          <a:p>
            <a:fld id="{62C3FF1A-E646-4003-88CB-17FE96C690EA}" type="datetime1">
              <a:rPr lang="en-US" smtClean="0"/>
              <a:t>4/23/2026</a:t>
            </a:fld>
            <a:endParaRPr lang="en-US"/>
          </a:p>
        </p:txBody>
      </p:sp>
      <p:cxnSp>
        <p:nvCxnSpPr>
          <p:cNvPr id="7" name="Straight Connector 6">
            <a:extLst>
              <a:ext uri="{FF2B5EF4-FFF2-40B4-BE49-F238E27FC236}">
                <a16:creationId xmlns:a16="http://schemas.microsoft.com/office/drawing/2014/main" id="{ABB6EE4F-3492-5600-9853-5352BE259637}"/>
              </a:ext>
            </a:extLst>
          </p:cNvPr>
          <p:cNvCxnSpPr>
            <a:cxnSpLocks/>
          </p:cNvCxnSpPr>
          <p:nvPr userDrawn="1"/>
        </p:nvCxnSpPr>
        <p:spPr bwMode="black">
          <a:xfrm>
            <a:off x="7" y="6615889"/>
            <a:ext cx="12191999" cy="0"/>
          </a:xfrm>
          <a:prstGeom prst="line">
            <a:avLst/>
          </a:prstGeom>
          <a:ln w="28575">
            <a:gradFill flip="none" rotWithShape="1">
              <a:gsLst>
                <a:gs pos="48000">
                  <a:srgbClr val="B90E31">
                    <a:alpha val="0"/>
                  </a:srgbClr>
                </a:gs>
                <a:gs pos="58000">
                  <a:srgbClr val="B90E31">
                    <a:alpha val="50000"/>
                  </a:srgbClr>
                </a:gs>
                <a:gs pos="68000">
                  <a:srgbClr val="B90E3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MARCORSYSCOM LOGO">
            <a:extLst>
              <a:ext uri="{FF2B5EF4-FFF2-40B4-BE49-F238E27FC236}">
                <a16:creationId xmlns:a16="http://schemas.microsoft.com/office/drawing/2014/main" id="{A8153843-3006-0FA7-8F30-8A7F8A731862}"/>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52400" y="76201"/>
            <a:ext cx="609601" cy="609601"/>
          </a:xfrm>
          <a:prstGeom prst="rect">
            <a:avLst/>
          </a:prstGeom>
        </p:spPr>
      </p:pic>
      <p:sp>
        <p:nvSpPr>
          <p:cNvPr id="11" name="Text Placeholder 10">
            <a:extLst>
              <a:ext uri="{FF2B5EF4-FFF2-40B4-BE49-F238E27FC236}">
                <a16:creationId xmlns:a16="http://schemas.microsoft.com/office/drawing/2014/main" id="{74C5B62F-62FF-6729-B9CE-02291B346B36}"/>
              </a:ext>
            </a:extLst>
          </p:cNvPr>
          <p:cNvSpPr>
            <a:spLocks noGrp="1"/>
          </p:cNvSpPr>
          <p:nvPr>
            <p:ph type="body" sz="quarter" idx="13"/>
          </p:nvPr>
        </p:nvSpPr>
        <p:spPr>
          <a:xfrm>
            <a:off x="152400" y="685800"/>
            <a:ext cx="11887200" cy="5916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64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ld Footer Center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3ED1-CEAF-1BFE-1D52-C3C37C7ABD4F}"/>
              </a:ext>
            </a:extLst>
          </p:cNvPr>
          <p:cNvSpPr>
            <a:spLocks noGrp="1"/>
          </p:cNvSpPr>
          <p:nvPr>
            <p:ph type="title"/>
          </p:nvPr>
        </p:nvSpPr>
        <p:spPr>
          <a:xfrm>
            <a:off x="152401" y="76201"/>
            <a:ext cx="11887200" cy="609599"/>
          </a:xfrm>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C7C4FD3-7A8B-6582-7D1E-E73CB925F44A}"/>
              </a:ext>
            </a:extLst>
          </p:cNvPr>
          <p:cNvSpPr>
            <a:spLocks noGrp="1"/>
          </p:cNvSpPr>
          <p:nvPr>
            <p:ph type="ftr" sz="quarter" idx="10"/>
          </p:nvPr>
        </p:nvSpPr>
        <p:spPr/>
        <p:txBody>
          <a:bodyPr/>
          <a:lstStyle/>
          <a:p>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 ▲ equipping OUR warfighterS</a:t>
            </a:r>
          </a:p>
        </p:txBody>
      </p:sp>
      <p:sp>
        <p:nvSpPr>
          <p:cNvPr id="4" name="Slide Number Placeholder 3">
            <a:extLst>
              <a:ext uri="{FF2B5EF4-FFF2-40B4-BE49-F238E27FC236}">
                <a16:creationId xmlns:a16="http://schemas.microsoft.com/office/drawing/2014/main" id="{3C34DBB1-D264-D745-FAC3-60C99C878848}"/>
              </a:ext>
            </a:extLst>
          </p:cNvPr>
          <p:cNvSpPr>
            <a:spLocks noGrp="1"/>
          </p:cNvSpPr>
          <p:nvPr>
            <p:ph type="sldNum" sz="quarter" idx="11"/>
          </p:nvPr>
        </p:nvSpPr>
        <p:spPr/>
        <p:txBody>
          <a:bodyPr/>
          <a:lstStyle/>
          <a:p>
            <a:pPr algn="r"/>
            <a:fld id="{65635E8C-BA83-467F-AE4D-6B1D1888336E}" type="slidenum">
              <a:rPr lang="en-US" smtClean="0"/>
              <a:pPr algn="r"/>
              <a:t>‹#›</a:t>
            </a:fld>
            <a:endParaRPr lang="en-US"/>
          </a:p>
        </p:txBody>
      </p:sp>
      <p:sp>
        <p:nvSpPr>
          <p:cNvPr id="5" name="Date Placeholder 4">
            <a:extLst>
              <a:ext uri="{FF2B5EF4-FFF2-40B4-BE49-F238E27FC236}">
                <a16:creationId xmlns:a16="http://schemas.microsoft.com/office/drawing/2014/main" id="{CF841EE2-7E81-7725-DA17-70E2AB2441E9}"/>
              </a:ext>
            </a:extLst>
          </p:cNvPr>
          <p:cNvSpPr>
            <a:spLocks noGrp="1"/>
          </p:cNvSpPr>
          <p:nvPr>
            <p:ph type="dt" sz="half" idx="12"/>
          </p:nvPr>
        </p:nvSpPr>
        <p:spPr/>
        <p:txBody>
          <a:bodyPr/>
          <a:lstStyle/>
          <a:p>
            <a:fld id="{C3DE3B83-5896-454C-B7E7-BD173A3B52E5}" type="datetime1">
              <a:rPr lang="en-US" smtClean="0"/>
              <a:t>4/23/2026</a:t>
            </a:fld>
            <a:endParaRPr lang="en-US"/>
          </a:p>
        </p:txBody>
      </p:sp>
      <p:sp>
        <p:nvSpPr>
          <p:cNvPr id="7" name="Text Placeholder 6">
            <a:extLst>
              <a:ext uri="{FF2B5EF4-FFF2-40B4-BE49-F238E27FC236}">
                <a16:creationId xmlns:a16="http://schemas.microsoft.com/office/drawing/2014/main" id="{D2AA0DF9-272C-4BB6-A581-EF5E02B19050}"/>
              </a:ext>
            </a:extLst>
          </p:cNvPr>
          <p:cNvSpPr>
            <a:spLocks noGrp="1"/>
          </p:cNvSpPr>
          <p:nvPr>
            <p:ph type="body"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22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ld Footer Logo Lower Left 1">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8B24FB1-D702-12C4-8F21-CA0E255DF27D}"/>
              </a:ext>
            </a:extLst>
          </p:cNvPr>
          <p:cNvSpPr>
            <a:spLocks noGrp="1"/>
          </p:cNvSpPr>
          <p:nvPr>
            <p:ph type="title"/>
          </p:nvPr>
        </p:nvSpPr>
        <p:spPr>
          <a:xfrm>
            <a:off x="152400" y="76201"/>
            <a:ext cx="11887200" cy="609599"/>
          </a:xfrm>
        </p:spPr>
        <p:txBody>
          <a:bodyPr/>
          <a:lstStyle/>
          <a:p>
            <a:r>
              <a:rPr lang="en-US"/>
              <a:t>Click to edit Master title style</a:t>
            </a:r>
          </a:p>
        </p:txBody>
      </p:sp>
      <p:pic>
        <p:nvPicPr>
          <p:cNvPr id="10" name="Graphic 9">
            <a:extLst>
              <a:ext uri="{FF2B5EF4-FFF2-40B4-BE49-F238E27FC236}">
                <a16:creationId xmlns:a16="http://schemas.microsoft.com/office/drawing/2014/main" id="{041B9562-6015-1BB1-8BE1-D2783FE4ED6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2400" y="6172198"/>
            <a:ext cx="609601" cy="609601"/>
          </a:xfrm>
          <a:prstGeom prst="rect">
            <a:avLst/>
          </a:prstGeom>
        </p:spPr>
      </p:pic>
      <p:sp>
        <p:nvSpPr>
          <p:cNvPr id="13" name="Date Placeholder 12">
            <a:extLst>
              <a:ext uri="{FF2B5EF4-FFF2-40B4-BE49-F238E27FC236}">
                <a16:creationId xmlns:a16="http://schemas.microsoft.com/office/drawing/2014/main" id="{05F1F6E3-1634-49F2-14D9-895A2981E49B}"/>
              </a:ext>
            </a:extLst>
          </p:cNvPr>
          <p:cNvSpPr>
            <a:spLocks noGrp="1"/>
          </p:cNvSpPr>
          <p:nvPr>
            <p:ph type="dt" sz="half" idx="10"/>
          </p:nvPr>
        </p:nvSpPr>
        <p:spPr>
          <a:xfrm>
            <a:off x="152400" y="76200"/>
            <a:ext cx="4119880" cy="152399"/>
          </a:xfrm>
        </p:spPr>
        <p:txBody>
          <a:bodyPr/>
          <a:lstStyle/>
          <a:p>
            <a:fld id="{96AE6454-9187-4D20-A72E-C4B002A9277B}" type="datetime1">
              <a:rPr lang="en-US" smtClean="0"/>
              <a:t>4/23/2026</a:t>
            </a:fld>
            <a:endParaRPr lang="en-US"/>
          </a:p>
        </p:txBody>
      </p:sp>
      <p:sp>
        <p:nvSpPr>
          <p:cNvPr id="14" name="Footer Placeholder 13">
            <a:extLst>
              <a:ext uri="{FF2B5EF4-FFF2-40B4-BE49-F238E27FC236}">
                <a16:creationId xmlns:a16="http://schemas.microsoft.com/office/drawing/2014/main" id="{CA55021B-7DAB-DC39-7A81-39B4269C57FF}"/>
              </a:ext>
            </a:extLst>
          </p:cNvPr>
          <p:cNvSpPr>
            <a:spLocks noGrp="1"/>
          </p:cNvSpPr>
          <p:nvPr>
            <p:ph type="ftr" sz="quarter" idx="11"/>
          </p:nvPr>
        </p:nvSpPr>
        <p:spPr>
          <a:xfrm>
            <a:off x="7004050" y="6629400"/>
            <a:ext cx="3978910" cy="228600"/>
          </a:xfrm>
        </p:spPr>
        <p:txBody>
          <a:bodyPr/>
          <a:lstStyle/>
          <a:p>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 ▲ equipping OUR warfighterS</a:t>
            </a:r>
          </a:p>
        </p:txBody>
      </p:sp>
      <p:sp>
        <p:nvSpPr>
          <p:cNvPr id="15" name="Slide Number Placeholder 14">
            <a:extLst>
              <a:ext uri="{FF2B5EF4-FFF2-40B4-BE49-F238E27FC236}">
                <a16:creationId xmlns:a16="http://schemas.microsoft.com/office/drawing/2014/main" id="{FFE9B8B8-911A-B221-D63F-6B107C2FE50F}"/>
              </a:ext>
            </a:extLst>
          </p:cNvPr>
          <p:cNvSpPr>
            <a:spLocks noGrp="1"/>
          </p:cNvSpPr>
          <p:nvPr>
            <p:ph type="sldNum" sz="quarter" idx="12"/>
          </p:nvPr>
        </p:nvSpPr>
        <p:spPr/>
        <p:txBody>
          <a:bodyPr/>
          <a:lstStyle/>
          <a:p>
            <a:pPr algn="r"/>
            <a:fld id="{65635E8C-BA83-467F-AE4D-6B1D1888336E}" type="slidenum">
              <a:rPr lang="en-US" smtClean="0"/>
              <a:pPr algn="r"/>
              <a:t>‹#›</a:t>
            </a:fld>
            <a:endParaRPr lang="en-US"/>
          </a:p>
        </p:txBody>
      </p:sp>
      <p:sp>
        <p:nvSpPr>
          <p:cNvPr id="3" name="Text Placeholder 2">
            <a:extLst>
              <a:ext uri="{FF2B5EF4-FFF2-40B4-BE49-F238E27FC236}">
                <a16:creationId xmlns:a16="http://schemas.microsoft.com/office/drawing/2014/main" id="{9F6F62D3-7DD9-9807-E44E-4ED9E5CBD192}"/>
              </a:ext>
            </a:extLst>
          </p:cNvPr>
          <p:cNvSpPr>
            <a:spLocks noGrp="1"/>
          </p:cNvSpPr>
          <p:nvPr>
            <p:ph type="body" sz="quarter" idx="13"/>
          </p:nvPr>
        </p:nvSpPr>
        <p:spPr>
          <a:xfrm>
            <a:off x="152400" y="685800"/>
            <a:ext cx="11887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7303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25 Bold Footer Logo Upper Lef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90CB-07B6-5BB3-4953-18B196BC175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6644065-779C-D004-F6EE-8A09933CEDD0}"/>
              </a:ext>
            </a:extLst>
          </p:cNvPr>
          <p:cNvSpPr>
            <a:spLocks noGrp="1"/>
          </p:cNvSpPr>
          <p:nvPr>
            <p:ph type="ftr" sz="quarter" idx="10"/>
          </p:nvPr>
        </p:nvSpPr>
        <p:spPr>
          <a:xfrm>
            <a:off x="9757690" y="6629400"/>
            <a:ext cx="1816525" cy="228600"/>
          </a:xfrm>
        </p:spPr>
        <p:txBody>
          <a:bodyPr/>
          <a:lstStyle>
            <a:lvl1pPr>
              <a:defRPr/>
            </a:lvl1pPr>
          </a:lstStyle>
          <a:p>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 ▲ equipping OUR warfighterS</a:t>
            </a:r>
          </a:p>
        </p:txBody>
      </p:sp>
      <p:sp>
        <p:nvSpPr>
          <p:cNvPr id="4" name="Slide Number Placeholder 3">
            <a:extLst>
              <a:ext uri="{FF2B5EF4-FFF2-40B4-BE49-F238E27FC236}">
                <a16:creationId xmlns:a16="http://schemas.microsoft.com/office/drawing/2014/main" id="{6611FF55-A004-0D06-7321-436C4F958C28}"/>
              </a:ext>
            </a:extLst>
          </p:cNvPr>
          <p:cNvSpPr>
            <a:spLocks noGrp="1"/>
          </p:cNvSpPr>
          <p:nvPr>
            <p:ph type="sldNum" sz="quarter" idx="11"/>
          </p:nvPr>
        </p:nvSpPr>
        <p:spPr>
          <a:xfrm>
            <a:off x="11574216" y="6629400"/>
            <a:ext cx="617783" cy="228600"/>
          </a:xfrm>
        </p:spPr>
        <p:txBody>
          <a:bodyPr/>
          <a:lstStyle/>
          <a:p>
            <a:pPr algn="r"/>
            <a:fld id="{65635E8C-BA83-467F-AE4D-6B1D1888336E}" type="slidenum">
              <a:rPr lang="en-US" smtClean="0"/>
              <a:pPr algn="r"/>
              <a:t>‹#›</a:t>
            </a:fld>
            <a:endParaRPr lang="en-US"/>
          </a:p>
        </p:txBody>
      </p:sp>
      <p:sp>
        <p:nvSpPr>
          <p:cNvPr id="5" name="Date Placeholder 4">
            <a:extLst>
              <a:ext uri="{FF2B5EF4-FFF2-40B4-BE49-F238E27FC236}">
                <a16:creationId xmlns:a16="http://schemas.microsoft.com/office/drawing/2014/main" id="{D1CBC330-1662-5E52-AC30-9B44C11C4E2D}"/>
              </a:ext>
            </a:extLst>
          </p:cNvPr>
          <p:cNvSpPr>
            <a:spLocks noGrp="1"/>
          </p:cNvSpPr>
          <p:nvPr>
            <p:ph type="dt" sz="half" idx="12"/>
          </p:nvPr>
        </p:nvSpPr>
        <p:spPr/>
        <p:txBody>
          <a:bodyPr/>
          <a:lstStyle/>
          <a:p>
            <a:fld id="{44DFF1B0-A6CB-4452-93D7-C83672D90258}" type="datetime1">
              <a:rPr lang="en-US" smtClean="0"/>
              <a:t>4/23/2026</a:t>
            </a:fld>
            <a:endParaRPr lang="en-US"/>
          </a:p>
        </p:txBody>
      </p:sp>
      <p:cxnSp>
        <p:nvCxnSpPr>
          <p:cNvPr id="6" name="Straight Connector 5">
            <a:extLst>
              <a:ext uri="{FF2B5EF4-FFF2-40B4-BE49-F238E27FC236}">
                <a16:creationId xmlns:a16="http://schemas.microsoft.com/office/drawing/2014/main" id="{5EB18AC5-E8FF-9B27-0F98-916D7680A392}"/>
              </a:ext>
            </a:extLst>
          </p:cNvPr>
          <p:cNvCxnSpPr>
            <a:cxnSpLocks/>
          </p:cNvCxnSpPr>
          <p:nvPr userDrawn="1"/>
        </p:nvCxnSpPr>
        <p:spPr bwMode="black">
          <a:xfrm>
            <a:off x="7008354" y="6615889"/>
            <a:ext cx="5183652" cy="0"/>
          </a:xfrm>
          <a:prstGeom prst="line">
            <a:avLst/>
          </a:prstGeom>
          <a:ln w="28575">
            <a:gradFill flip="none" rotWithShape="1">
              <a:gsLst>
                <a:gs pos="48000">
                  <a:srgbClr val="B90E31">
                    <a:alpha val="0"/>
                  </a:srgbClr>
                </a:gs>
                <a:gs pos="58000">
                  <a:srgbClr val="B90E31">
                    <a:alpha val="50000"/>
                  </a:srgbClr>
                </a:gs>
                <a:gs pos="68000">
                  <a:srgbClr val="B90E3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A2DC4EF-2018-B85E-CA4E-02F2E5509B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2400" y="76201"/>
            <a:ext cx="609601" cy="609601"/>
          </a:xfrm>
          <a:prstGeom prst="rect">
            <a:avLst/>
          </a:prstGeom>
        </p:spPr>
      </p:pic>
      <p:sp>
        <p:nvSpPr>
          <p:cNvPr id="9" name="Text Placeholder 8">
            <a:extLst>
              <a:ext uri="{FF2B5EF4-FFF2-40B4-BE49-F238E27FC236}">
                <a16:creationId xmlns:a16="http://schemas.microsoft.com/office/drawing/2014/main" id="{45B3A1CD-7A8F-20F9-F692-44C98E544D8C}"/>
              </a:ext>
            </a:extLst>
          </p:cNvPr>
          <p:cNvSpPr>
            <a:spLocks noGrp="1"/>
          </p:cNvSpPr>
          <p:nvPr>
            <p:ph type="body" sz="quarter" idx="13"/>
          </p:nvPr>
        </p:nvSpPr>
        <p:spPr>
          <a:xfrm>
            <a:off x="152400" y="685800"/>
            <a:ext cx="12039600" cy="5916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4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ARCORSYSCOM 2025 Bold Footer Logo Upper Lef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90CB-07B6-5BB3-4953-18B196BC1756}"/>
              </a:ext>
            </a:extLst>
          </p:cNvPr>
          <p:cNvSpPr>
            <a:spLocks noGrp="1"/>
          </p:cNvSpPr>
          <p:nvPr>
            <p:ph type="title"/>
          </p:nvPr>
        </p:nvSpPr>
        <p:spPr>
          <a:xfrm>
            <a:off x="1521619" y="76201"/>
            <a:ext cx="10517982" cy="609599"/>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F6644065-779C-D004-F6EE-8A09933CEDD0}"/>
              </a:ext>
            </a:extLst>
          </p:cNvPr>
          <p:cNvSpPr>
            <a:spLocks noGrp="1"/>
          </p:cNvSpPr>
          <p:nvPr>
            <p:ph type="ftr" sz="quarter" idx="10"/>
          </p:nvPr>
        </p:nvSpPr>
        <p:spPr>
          <a:xfrm>
            <a:off x="9757690" y="6629400"/>
            <a:ext cx="1816525" cy="228600"/>
          </a:xfrm>
        </p:spPr>
        <p:txBody>
          <a:bodyPr/>
          <a:lstStyle>
            <a:lvl1pPr>
              <a:defRPr/>
            </a:lvl1pPr>
          </a:lstStyle>
          <a:p>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 ▲ equipping OUR warfighterS</a:t>
            </a:r>
          </a:p>
        </p:txBody>
      </p:sp>
      <p:sp>
        <p:nvSpPr>
          <p:cNvPr id="4" name="Slide Number Placeholder 3">
            <a:extLst>
              <a:ext uri="{FF2B5EF4-FFF2-40B4-BE49-F238E27FC236}">
                <a16:creationId xmlns:a16="http://schemas.microsoft.com/office/drawing/2014/main" id="{6611FF55-A004-0D06-7321-436C4F958C28}"/>
              </a:ext>
            </a:extLst>
          </p:cNvPr>
          <p:cNvSpPr>
            <a:spLocks noGrp="1"/>
          </p:cNvSpPr>
          <p:nvPr>
            <p:ph type="sldNum" sz="quarter" idx="11"/>
          </p:nvPr>
        </p:nvSpPr>
        <p:spPr>
          <a:xfrm>
            <a:off x="11574216" y="6629400"/>
            <a:ext cx="617783" cy="228600"/>
          </a:xfrm>
        </p:spPr>
        <p:txBody>
          <a:bodyPr/>
          <a:lstStyle/>
          <a:p>
            <a:pPr algn="r"/>
            <a:fld id="{65635E8C-BA83-467F-AE4D-6B1D1888336E}" type="slidenum">
              <a:rPr lang="en-US" smtClean="0"/>
              <a:pPr algn="r"/>
              <a:t>‹#›</a:t>
            </a:fld>
            <a:endParaRPr lang="en-US"/>
          </a:p>
        </p:txBody>
      </p:sp>
      <p:sp>
        <p:nvSpPr>
          <p:cNvPr id="5" name="Date Placeholder 4">
            <a:extLst>
              <a:ext uri="{FF2B5EF4-FFF2-40B4-BE49-F238E27FC236}">
                <a16:creationId xmlns:a16="http://schemas.microsoft.com/office/drawing/2014/main" id="{D1CBC330-1662-5E52-AC30-9B44C11C4E2D}"/>
              </a:ext>
            </a:extLst>
          </p:cNvPr>
          <p:cNvSpPr>
            <a:spLocks noGrp="1"/>
          </p:cNvSpPr>
          <p:nvPr>
            <p:ph type="dt" sz="half" idx="12"/>
          </p:nvPr>
        </p:nvSpPr>
        <p:spPr>
          <a:xfrm>
            <a:off x="152400" y="76200"/>
            <a:ext cx="1369219" cy="152400"/>
          </a:xfrm>
        </p:spPr>
        <p:txBody>
          <a:bodyPr/>
          <a:lstStyle/>
          <a:p>
            <a:fld id="{546AF242-DF55-4374-930F-A01D918D9A46}" type="datetime1">
              <a:rPr lang="en-US" smtClean="0"/>
              <a:t>4/23/2026</a:t>
            </a:fld>
            <a:endParaRPr lang="en-US"/>
          </a:p>
        </p:txBody>
      </p:sp>
      <p:pic>
        <p:nvPicPr>
          <p:cNvPr id="7" name="Graphic 6">
            <a:extLst>
              <a:ext uri="{FF2B5EF4-FFF2-40B4-BE49-F238E27FC236}">
                <a16:creationId xmlns:a16="http://schemas.microsoft.com/office/drawing/2014/main" id="{0A2DC4EF-2018-B85E-CA4E-02F2E5509B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781" y="6172199"/>
            <a:ext cx="609601" cy="609601"/>
          </a:xfrm>
          <a:prstGeom prst="rect">
            <a:avLst/>
          </a:prstGeom>
        </p:spPr>
      </p:pic>
      <p:sp>
        <p:nvSpPr>
          <p:cNvPr id="8" name="Text Placeholder 7">
            <a:extLst>
              <a:ext uri="{FF2B5EF4-FFF2-40B4-BE49-F238E27FC236}">
                <a16:creationId xmlns:a16="http://schemas.microsoft.com/office/drawing/2014/main" id="{CB7EBB12-EF77-AEDE-E51E-1210CF7497BC}"/>
              </a:ext>
            </a:extLst>
          </p:cNvPr>
          <p:cNvSpPr>
            <a:spLocks noGrp="1"/>
          </p:cNvSpPr>
          <p:nvPr>
            <p:ph type="body" sz="quarter" idx="13"/>
          </p:nvPr>
        </p:nvSpPr>
        <p:spPr>
          <a:xfrm>
            <a:off x="152400" y="685800"/>
            <a:ext cx="11885613" cy="5486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39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RCORSYSCOM 2025 Center Footer Top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70CB-0EC2-CF88-4369-283ADD22FC9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F183E17-94FB-C9F4-16D2-200422B71BC2}"/>
              </a:ext>
            </a:extLst>
          </p:cNvPr>
          <p:cNvSpPr>
            <a:spLocks noGrp="1"/>
          </p:cNvSpPr>
          <p:nvPr>
            <p:ph type="sldNum" sz="quarter" idx="10"/>
          </p:nvPr>
        </p:nvSpPr>
        <p:spPr/>
        <p:txBody>
          <a:bodyPr/>
          <a:lstStyle/>
          <a:p>
            <a:pPr algn="r"/>
            <a:fld id="{65635E8C-BA83-467F-AE4D-6B1D1888336E}" type="slidenum">
              <a:rPr lang="en-US" smtClean="0"/>
              <a:pPr algn="r"/>
              <a:t>‹#›</a:t>
            </a:fld>
            <a:endParaRPr lang="en-US"/>
          </a:p>
        </p:txBody>
      </p:sp>
      <p:sp>
        <p:nvSpPr>
          <p:cNvPr id="4" name="Date Placeholder 3">
            <a:extLst>
              <a:ext uri="{FF2B5EF4-FFF2-40B4-BE49-F238E27FC236}">
                <a16:creationId xmlns:a16="http://schemas.microsoft.com/office/drawing/2014/main" id="{0C4840FF-1A4D-C15E-32A5-8175FAF67624}"/>
              </a:ext>
            </a:extLst>
          </p:cNvPr>
          <p:cNvSpPr>
            <a:spLocks noGrp="1"/>
          </p:cNvSpPr>
          <p:nvPr>
            <p:ph type="dt" sz="half" idx="11"/>
          </p:nvPr>
        </p:nvSpPr>
        <p:spPr/>
        <p:txBody>
          <a:bodyPr/>
          <a:lstStyle/>
          <a:p>
            <a:fld id="{F4333E3C-34B7-4895-9627-6F5A5BE423BC}" type="datetime1">
              <a:rPr lang="en-US" smtClean="0"/>
              <a:t>4/23/2026</a:t>
            </a:fld>
            <a:endParaRPr lang="en-US"/>
          </a:p>
        </p:txBody>
      </p:sp>
      <p:sp>
        <p:nvSpPr>
          <p:cNvPr id="5" name="Footer Placeholder 4">
            <a:extLst>
              <a:ext uri="{FF2B5EF4-FFF2-40B4-BE49-F238E27FC236}">
                <a16:creationId xmlns:a16="http://schemas.microsoft.com/office/drawing/2014/main" id="{67C44FD0-37B7-4C46-2B78-57B482C4A6C1}"/>
              </a:ext>
            </a:extLst>
          </p:cNvPr>
          <p:cNvSpPr>
            <a:spLocks noGrp="1"/>
          </p:cNvSpPr>
          <p:nvPr>
            <p:ph type="ftr" sz="quarter" idx="12"/>
          </p:nvPr>
        </p:nvSpPr>
        <p:spPr/>
        <p:txBody>
          <a:bodyPr/>
          <a:lstStyle/>
          <a:p>
            <a:pPr marL="1885950" algn="l"/>
            <a:r>
              <a:rPr lang="en-US" cap="all" spc="100">
                <a:solidFill>
                  <a:schemeClr val="tx1"/>
                </a:solidFill>
                <a:ea typeface="Segoe UI Black" panose="020B0A02040204020203" pitchFamily="34" charset="0"/>
              </a:rPr>
              <a:t>Portfolio acquisition executive Marine Corps</a:t>
            </a:r>
            <a:r>
              <a:rPr lang="en-US" sz="200" cap="all" spc="100">
                <a:solidFill>
                  <a:schemeClr val="tx1"/>
                </a:solidFill>
                <a:ea typeface="Segoe UI Black" panose="020B0A02040204020203" pitchFamily="34" charset="0"/>
              </a:rPr>
              <a:t> </a:t>
            </a:r>
            <a:r>
              <a:rPr lang="en-US">
                <a:solidFill>
                  <a:srgbClr val="B90E31"/>
                </a:solidFill>
              </a:rPr>
              <a:t>▲</a:t>
            </a:r>
            <a:r>
              <a:rPr lang="en-US" cap="all" spc="100">
                <a:solidFill>
                  <a:schemeClr val="tx1"/>
                </a:solidFill>
                <a:ea typeface="Segoe UI Black" panose="020B0A02040204020203" pitchFamily="34" charset="0"/>
              </a:rPr>
              <a:t> </a:t>
            </a:r>
            <a:r>
              <a:rPr lang="en-US" cap="all" spc="100">
                <a:solidFill>
                  <a:schemeClr val="tx1"/>
                </a:solidFill>
                <a:latin typeface="Segoe UI Light Italic" panose="020B0302040504090203" pitchFamily="34" charset="0"/>
                <a:ea typeface="Segoe UI Black" panose="020B0A02040204020203" pitchFamily="34" charset="0"/>
              </a:rPr>
              <a:t>equipping OUR </a:t>
            </a:r>
            <a:r>
              <a:rPr lang="en-US" cap="all" spc="100" err="1">
                <a:solidFill>
                  <a:schemeClr val="tx1"/>
                </a:solidFill>
                <a:latin typeface="Segoe UI Light Italic" panose="020B0302040504090203" pitchFamily="34" charset="0"/>
                <a:ea typeface="Segoe UI Black" panose="020B0A02040204020203" pitchFamily="34" charset="0"/>
              </a:rPr>
              <a:t>warfighterS</a:t>
            </a:r>
            <a:endParaRPr lang="en-US" cap="all" spc="100">
              <a:solidFill>
                <a:schemeClr val="tx1"/>
              </a:solidFill>
              <a:latin typeface="Segoe UI Light Italic" panose="020B0302040504090203" pitchFamily="34" charset="0"/>
              <a:ea typeface="Segoe UI Black" panose="020B0A02040204020203" pitchFamily="34" charset="0"/>
            </a:endParaRPr>
          </a:p>
        </p:txBody>
      </p:sp>
      <p:pic>
        <p:nvPicPr>
          <p:cNvPr id="7" name="Graphic 6">
            <a:extLst>
              <a:ext uri="{FF2B5EF4-FFF2-40B4-BE49-F238E27FC236}">
                <a16:creationId xmlns:a16="http://schemas.microsoft.com/office/drawing/2014/main" id="{3BA0E14F-B068-D73D-BEB8-6AA7D35A25E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2400" y="76200"/>
            <a:ext cx="609600" cy="609600"/>
          </a:xfrm>
          <a:prstGeom prst="rect">
            <a:avLst/>
          </a:prstGeom>
        </p:spPr>
      </p:pic>
      <p:sp>
        <p:nvSpPr>
          <p:cNvPr id="8" name="Text Placeholder 7">
            <a:extLst>
              <a:ext uri="{FF2B5EF4-FFF2-40B4-BE49-F238E27FC236}">
                <a16:creationId xmlns:a16="http://schemas.microsoft.com/office/drawing/2014/main" id="{4378CE32-E94C-54A9-6022-864827BA5868}"/>
              </a:ext>
            </a:extLst>
          </p:cNvPr>
          <p:cNvSpPr>
            <a:spLocks noGrp="1"/>
          </p:cNvSpPr>
          <p:nvPr>
            <p:ph type="body"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928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CORSYSCOM 2025 Center Footer Bottom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7D686-572F-FAE3-AA96-ACF6CD2CD390}"/>
              </a:ext>
            </a:extLst>
          </p:cNvPr>
          <p:cNvSpPr>
            <a:spLocks noGrp="1"/>
          </p:cNvSpPr>
          <p:nvPr>
            <p:ph type="title"/>
          </p:nvPr>
        </p:nvSpPr>
        <p:spPr>
          <a:xfrm>
            <a:off x="152400" y="76201"/>
            <a:ext cx="11887199" cy="609600"/>
          </a:xfrm>
        </p:spPr>
        <p:txBody>
          <a:bodyPr/>
          <a:lstStyle>
            <a:lvl1pPr algn="ctr">
              <a:defRPr/>
            </a:lvl1pPr>
          </a:lstStyle>
          <a:p>
            <a:r>
              <a:rPr lang="en-US"/>
              <a:t>Click to edit Master title style</a:t>
            </a:r>
          </a:p>
        </p:txBody>
      </p:sp>
      <p:sp>
        <p:nvSpPr>
          <p:cNvPr id="6" name="Date Placeholder 5" hidden="1">
            <a:extLst>
              <a:ext uri="{FF2B5EF4-FFF2-40B4-BE49-F238E27FC236}">
                <a16:creationId xmlns:a16="http://schemas.microsoft.com/office/drawing/2014/main" id="{F9B33357-B4B7-7657-D00B-A4DDAF7EE892}"/>
              </a:ext>
            </a:extLst>
          </p:cNvPr>
          <p:cNvSpPr>
            <a:spLocks noGrp="1"/>
          </p:cNvSpPr>
          <p:nvPr>
            <p:ph type="dt" sz="half" idx="10"/>
          </p:nvPr>
        </p:nvSpPr>
        <p:spPr/>
        <p:txBody>
          <a:bodyPr/>
          <a:lstStyle/>
          <a:p>
            <a:fld id="{4C2DE165-2429-4A8D-B631-3B4F95C5FB1D}" type="datetime1">
              <a:rPr lang="en-US" smtClean="0"/>
              <a:t>4/23/2026</a:t>
            </a:fld>
            <a:endParaRPr lang="en-US"/>
          </a:p>
        </p:txBody>
      </p:sp>
      <p:sp>
        <p:nvSpPr>
          <p:cNvPr id="7" name="Footer Placeholder 6">
            <a:extLst>
              <a:ext uri="{FF2B5EF4-FFF2-40B4-BE49-F238E27FC236}">
                <a16:creationId xmlns:a16="http://schemas.microsoft.com/office/drawing/2014/main" id="{6FC942EC-893C-ECF2-CFD1-D698CA0A2092}"/>
              </a:ext>
            </a:extLst>
          </p:cNvPr>
          <p:cNvSpPr>
            <a:spLocks noGrp="1"/>
          </p:cNvSpPr>
          <p:nvPr>
            <p:ph type="ftr" sz="quarter" idx="11"/>
          </p:nvPr>
        </p:nvSpPr>
        <p:spPr/>
        <p:txBody>
          <a:bodyPr/>
          <a:lstStyle/>
          <a:p>
            <a:pPr marL="1885950" algn="l"/>
            <a:r>
              <a:rPr lang="en-US" cap="all" spc="100">
                <a:solidFill>
                  <a:schemeClr val="tx1"/>
                </a:solidFill>
                <a:ea typeface="Segoe UI Black" panose="020B0A02040204020203" pitchFamily="34" charset="0"/>
              </a:rPr>
              <a:t>Portfolio acquisition executive Marine Corps ▲ equipping OUR warfighterS</a:t>
            </a:r>
            <a:endParaRPr lang="en-US" cap="all" spc="100">
              <a:solidFill>
                <a:schemeClr val="tx1"/>
              </a:solidFill>
              <a:latin typeface="Segoe UI Light Italic" panose="020B0302040504090203" pitchFamily="34" charset="0"/>
              <a:ea typeface="Segoe UI Black" panose="020B0A02040204020203" pitchFamily="34" charset="0"/>
            </a:endParaRPr>
          </a:p>
        </p:txBody>
      </p:sp>
      <p:sp>
        <p:nvSpPr>
          <p:cNvPr id="8" name="Slide Number Placeholder 7">
            <a:extLst>
              <a:ext uri="{FF2B5EF4-FFF2-40B4-BE49-F238E27FC236}">
                <a16:creationId xmlns:a16="http://schemas.microsoft.com/office/drawing/2014/main" id="{9C1A46C1-1710-BBA0-32E2-DFFC5008A198}"/>
              </a:ext>
            </a:extLst>
          </p:cNvPr>
          <p:cNvSpPr>
            <a:spLocks noGrp="1"/>
          </p:cNvSpPr>
          <p:nvPr>
            <p:ph type="sldNum" sz="quarter" idx="12"/>
          </p:nvPr>
        </p:nvSpPr>
        <p:spPr/>
        <p:txBody>
          <a:bodyPr/>
          <a:lstStyle/>
          <a:p>
            <a:pPr algn="r"/>
            <a:fld id="{65635E8C-BA83-467F-AE4D-6B1D1888336E}" type="slidenum">
              <a:rPr lang="en-US" smtClean="0"/>
              <a:pPr algn="r"/>
              <a:t>‹#›</a:t>
            </a:fld>
            <a:endParaRPr lang="en-US"/>
          </a:p>
        </p:txBody>
      </p:sp>
      <p:pic>
        <p:nvPicPr>
          <p:cNvPr id="9" name="Graphic 8">
            <a:extLst>
              <a:ext uri="{FF2B5EF4-FFF2-40B4-BE49-F238E27FC236}">
                <a16:creationId xmlns:a16="http://schemas.microsoft.com/office/drawing/2014/main" id="{8EA2DCAC-179E-7FEF-4958-6523B7EE8A4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781" y="6171193"/>
            <a:ext cx="609601" cy="609601"/>
          </a:xfrm>
          <a:prstGeom prst="rect">
            <a:avLst/>
          </a:prstGeom>
        </p:spPr>
      </p:pic>
      <p:sp>
        <p:nvSpPr>
          <p:cNvPr id="4" name="Text Placeholder 3">
            <a:extLst>
              <a:ext uri="{FF2B5EF4-FFF2-40B4-BE49-F238E27FC236}">
                <a16:creationId xmlns:a16="http://schemas.microsoft.com/office/drawing/2014/main" id="{8C53871B-DD8F-5B3E-3E40-722FEB785557}"/>
              </a:ext>
            </a:extLst>
          </p:cNvPr>
          <p:cNvSpPr>
            <a:spLocks noGrp="1"/>
          </p:cNvSpPr>
          <p:nvPr>
            <p:ph type="body" sz="quarter" idx="13"/>
          </p:nvPr>
        </p:nvSpPr>
        <p:spPr>
          <a:xfrm>
            <a:off x="152400" y="685800"/>
            <a:ext cx="11887200" cy="5484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840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2.wdp"/></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theme" Target="../theme/theme7.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10.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BEBA8EAE-BF5A-486C-A8C5-ECC9F3942E4B}">
                <a14:imgProps xmlns:a14="http://schemas.microsoft.com/office/drawing/2010/main">
                  <a14:imgLayer r:embed="rId4">
                    <a14:imgEffect>
                      <a14:artisticBlur radius="16"/>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7F097A-E1D8-BDB7-5802-718F804CFE2D}"/>
              </a:ext>
            </a:extLst>
          </p:cNvPr>
          <p:cNvPicPr preferRelativeResize="0">
            <a:picLocks noGrp="1" noRot="1" noChangeAspect="1" noMove="1" noResize="1" noEditPoints="1" noAdjustHandles="1" noChangeArrowheads="1" noChangeShapeType="1" noCrop="1"/>
          </p:cNvPicPr>
          <p:nvPr userDrawn="1"/>
        </p:nvPicPr>
        <p:blipFill rotWithShape="1">
          <a:blip r:embed="rId5">
            <a:alphaModFix amt="50000"/>
            <a:duotone>
              <a:prstClr val="black"/>
              <a:schemeClr val="accent1">
                <a:tint val="45000"/>
                <a:satMod val="400000"/>
              </a:schemeClr>
            </a:duotone>
            <a:extLst>
              <a:ext uri="{28A0092B-C50C-407E-A947-70E740481C1C}">
                <a14:useLocalDpi xmlns:a14="http://schemas.microsoft.com/office/drawing/2010/main" val="0"/>
              </a:ext>
            </a:extLst>
          </a:blip>
          <a:srcRect l="6" t="5497" r="106" b="10292"/>
          <a:stretch/>
        </p:blipFill>
        <p:spPr>
          <a:xfrm>
            <a:off x="-12228" y="0"/>
            <a:ext cx="12204222" cy="6858000"/>
          </a:xfrm>
          <a:prstGeom prst="rect">
            <a:avLst/>
          </a:prstGeom>
        </p:spPr>
      </p:pic>
      <p:grpSp>
        <p:nvGrpSpPr>
          <p:cNvPr id="9" name="MARCORSYSCOM Heading">
            <a:extLst>
              <a:ext uri="{FF2B5EF4-FFF2-40B4-BE49-F238E27FC236}">
                <a16:creationId xmlns:a16="http://schemas.microsoft.com/office/drawing/2014/main" id="{6ED1202F-DCEF-6A1E-5A8A-4F0BE939662D}"/>
              </a:ext>
            </a:extLst>
          </p:cNvPr>
          <p:cNvGrpSpPr>
            <a:grpSpLocks noGrp="1" noUngrp="1" noRot="1" noMove="1" noResize="1"/>
          </p:cNvGrpSpPr>
          <p:nvPr userDrawn="1"/>
        </p:nvGrpSpPr>
        <p:grpSpPr>
          <a:xfrm>
            <a:off x="406429" y="304800"/>
            <a:ext cx="11480777" cy="6400800"/>
            <a:chOff x="-2306591" y="2395252"/>
            <a:chExt cx="3365499" cy="2138973"/>
          </a:xfrm>
        </p:grpSpPr>
        <p:sp>
          <p:nvSpPr>
            <p:cNvPr id="2" name="Marine Corps Systems Command">
              <a:extLst>
                <a:ext uri="{FF2B5EF4-FFF2-40B4-BE49-F238E27FC236}">
                  <a16:creationId xmlns:a16="http://schemas.microsoft.com/office/drawing/2014/main" id="{65191E18-A489-FC29-C834-98674AF2B22D}"/>
                </a:ext>
              </a:extLst>
            </p:cNvPr>
            <p:cNvSpPr txBox="1">
              <a:spLocks noGrp="1" noRot="1" noMove="1" noResize="1" noEditPoints="1" noAdjustHandles="1" noChangeArrowheads="1" noChangeShapeType="1"/>
            </p:cNvSpPr>
            <p:nvPr/>
          </p:nvSpPr>
          <p:spPr bwMode="white">
            <a:xfrm>
              <a:off x="-2306591" y="2395252"/>
              <a:ext cx="3365499" cy="2138973"/>
            </a:xfrm>
            <a:prstGeom prst="rect">
              <a:avLst/>
            </a:prstGeom>
            <a:noFill/>
          </p:spPr>
          <p:txBody>
            <a:bodyPr wrap="none" lIns="0" tIns="0" rIns="0" bIns="0" rtlCol="0" anchor="t" anchorCtr="0">
              <a:noAutofit/>
            </a:bodyPr>
            <a:lstStyle/>
            <a:p>
              <a:pPr marL="0" marR="0" lvl="0" indent="0" algn="l" defTabSz="914385" rtl="0" eaLnBrk="1" fontAlgn="base" latinLnBrk="0" hangingPunct="1">
                <a:lnSpc>
                  <a:spcPts val="7500"/>
                </a:lnSpc>
                <a:spcBef>
                  <a:spcPct val="0"/>
                </a:spcBef>
                <a:spcAft>
                  <a:spcPct val="0"/>
                </a:spcAft>
                <a:buClrTx/>
                <a:buSzTx/>
                <a:buFontTx/>
                <a:buNone/>
                <a:tabLst/>
                <a:defRPr/>
              </a:pPr>
              <a:r>
                <a:rPr kumimoji="0" lang="en-US" sz="7600" b="0" i="0" u="none" strike="noStrike" kern="1200" cap="all" spc="-1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Marine</a:t>
              </a:r>
            </a:p>
            <a:p>
              <a:pPr marL="0" marR="0" lvl="0" indent="0" algn="l" defTabSz="914385" rtl="0" eaLnBrk="1" fontAlgn="base" latinLnBrk="0" hangingPunct="1">
                <a:lnSpc>
                  <a:spcPts val="7500"/>
                </a:lnSpc>
                <a:spcBef>
                  <a:spcPct val="0"/>
                </a:spcBef>
                <a:spcAft>
                  <a:spcPct val="0"/>
                </a:spcAft>
                <a:buClrTx/>
                <a:buSzTx/>
                <a:buFontTx/>
                <a:buNone/>
                <a:tabLst/>
                <a:defRPr/>
              </a:pPr>
              <a:r>
                <a:rPr kumimoji="0" lang="en-US" sz="7600" b="0" i="0" u="none" strike="noStrike" kern="1200" cap="all" spc="-1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corps</a:t>
              </a:r>
            </a:p>
            <a:p>
              <a:pPr marL="0" marR="0" lvl="0" indent="0" algn="l" defTabSz="914385" rtl="0" eaLnBrk="1" fontAlgn="base" latinLnBrk="0" hangingPunct="1">
                <a:lnSpc>
                  <a:spcPts val="7500"/>
                </a:lnSpc>
                <a:spcBef>
                  <a:spcPct val="0"/>
                </a:spcBef>
                <a:spcAft>
                  <a:spcPct val="0"/>
                </a:spcAft>
                <a:buClrTx/>
                <a:buSzTx/>
                <a:buFontTx/>
                <a:buNone/>
                <a:tabLst/>
                <a:defRPr/>
              </a:pPr>
              <a:r>
                <a:rPr kumimoji="0" lang="en-US" sz="7600" b="0" i="0" u="none" strike="noStrike" kern="1200" cap="all" spc="-1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systems</a:t>
              </a:r>
            </a:p>
            <a:p>
              <a:pPr marL="0" marR="0" lvl="0" indent="0" algn="l" defTabSz="914385" rtl="0" eaLnBrk="1" fontAlgn="base" latinLnBrk="0" hangingPunct="1">
                <a:lnSpc>
                  <a:spcPts val="7500"/>
                </a:lnSpc>
                <a:spcBef>
                  <a:spcPct val="0"/>
                </a:spcBef>
                <a:spcAft>
                  <a:spcPct val="0"/>
                </a:spcAft>
                <a:buClrTx/>
                <a:buSzTx/>
                <a:buFontTx/>
                <a:buNone/>
                <a:tabLst/>
                <a:defRPr/>
              </a:pPr>
              <a:r>
                <a:rPr kumimoji="0" lang="en-US" sz="7600" b="0" i="0" u="none" strike="noStrike" kern="1200" cap="all" spc="-1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command</a:t>
              </a:r>
            </a:p>
          </p:txBody>
        </p:sp>
        <p:sp>
          <p:nvSpPr>
            <p:cNvPr id="7" name="MARCORSYSCOM">
              <a:extLst>
                <a:ext uri="{FF2B5EF4-FFF2-40B4-BE49-F238E27FC236}">
                  <a16:creationId xmlns:a16="http://schemas.microsoft.com/office/drawing/2014/main" id="{FC9852C2-DB6F-4BCD-4C34-A2E4D3472DD5}"/>
                </a:ext>
              </a:extLst>
            </p:cNvPr>
            <p:cNvSpPr txBox="1">
              <a:spLocks noGrp="1" noRot="1" noMove="1" noResize="1" noEditPoints="1" noAdjustHandles="1" noChangeArrowheads="1" noChangeShapeType="1"/>
            </p:cNvSpPr>
            <p:nvPr userDrawn="1"/>
          </p:nvSpPr>
          <p:spPr bwMode="white">
            <a:xfrm>
              <a:off x="-2306591" y="2395252"/>
              <a:ext cx="3365499" cy="2138973"/>
            </a:xfrm>
            <a:prstGeom prst="rect">
              <a:avLst/>
            </a:prstGeom>
            <a:noFill/>
          </p:spPr>
          <p:txBody>
            <a:bodyPr wrap="none" lIns="0" tIns="0" rIns="0" bIns="0" rtlCol="0" anchor="t" anchorCtr="0">
              <a:noAutofit/>
            </a:bodyPr>
            <a:lstStyle/>
            <a:p>
              <a:pPr marL="0" marR="0" lvl="0" indent="0" algn="l" defTabSz="914385" rtl="0" eaLnBrk="1" fontAlgn="base" latinLnBrk="0" hangingPunct="1">
                <a:lnSpc>
                  <a:spcPts val="7500"/>
                </a:lnSpc>
                <a:spcBef>
                  <a:spcPct val="0"/>
                </a:spcBef>
                <a:spcAft>
                  <a:spcPct val="0"/>
                </a:spcAft>
                <a:buClrTx/>
                <a:buSzTx/>
                <a:buFontTx/>
                <a:buNone/>
                <a:tabLst/>
                <a:defRPr/>
              </a:pPr>
              <a:r>
                <a:rPr kumimoji="0" lang="en-US" sz="7600" b="0" i="0" u="none" strike="noStrike" kern="1200" cap="all" spc="-100" normalizeH="0" baseline="0" noProof="0">
                  <a:ln>
                    <a:noFill/>
                  </a:ln>
                  <a:solidFill>
                    <a:srgbClr val="B90E31"/>
                  </a:solidFill>
                  <a:effectLst/>
                  <a:uLnTx/>
                  <a:uFillTx/>
                  <a:latin typeface="Segoe UI Black" panose="020B0A02040204020203" pitchFamily="34" charset="0"/>
                  <a:ea typeface="Segoe UI Black" panose="020B0A02040204020203" pitchFamily="34" charset="0"/>
                  <a:cs typeface="+mn-cs"/>
                </a:rPr>
                <a:t>Mar</a:t>
              </a:r>
            </a:p>
            <a:p>
              <a:pPr marL="0" marR="0" lvl="0" indent="0" algn="l" defTabSz="914385" rtl="0" eaLnBrk="1" fontAlgn="base" latinLnBrk="0" hangingPunct="1">
                <a:lnSpc>
                  <a:spcPts val="7500"/>
                </a:lnSpc>
                <a:spcBef>
                  <a:spcPct val="0"/>
                </a:spcBef>
                <a:spcAft>
                  <a:spcPct val="0"/>
                </a:spcAft>
                <a:buClrTx/>
                <a:buSzTx/>
                <a:buFontTx/>
                <a:buNone/>
                <a:tabLst/>
                <a:defRPr/>
              </a:pPr>
              <a:r>
                <a:rPr kumimoji="0" lang="en-US" sz="7600" b="0" i="0" u="none" strike="noStrike" kern="1200" cap="all" spc="-100" normalizeH="0" baseline="0" noProof="0" err="1">
                  <a:ln>
                    <a:noFill/>
                  </a:ln>
                  <a:solidFill>
                    <a:srgbClr val="B90E31"/>
                  </a:solidFill>
                  <a:effectLst/>
                  <a:uLnTx/>
                  <a:uFillTx/>
                  <a:latin typeface="Segoe UI Black" panose="020B0A02040204020203" pitchFamily="34" charset="0"/>
                  <a:ea typeface="Segoe UI Black" panose="020B0A02040204020203" pitchFamily="34" charset="0"/>
                  <a:cs typeface="+mn-cs"/>
                </a:rPr>
                <a:t>cor</a:t>
              </a:r>
              <a:endParaRPr kumimoji="0" lang="en-US" sz="7600" b="0" i="0" u="none" strike="noStrike" kern="1200" cap="all" spc="-100" normalizeH="0" baseline="0" noProof="0">
                <a:ln>
                  <a:noFill/>
                </a:ln>
                <a:solidFill>
                  <a:srgbClr val="B90E31"/>
                </a:solidFill>
                <a:effectLst/>
                <a:uLnTx/>
                <a:uFillTx/>
                <a:latin typeface="Segoe UI Black" panose="020B0A02040204020203" pitchFamily="34" charset="0"/>
                <a:ea typeface="Segoe UI Black" panose="020B0A02040204020203" pitchFamily="34" charset="0"/>
                <a:cs typeface="+mn-cs"/>
              </a:endParaRPr>
            </a:p>
            <a:p>
              <a:pPr marL="0" marR="0" lvl="0" indent="0" algn="l" defTabSz="914385" rtl="0" eaLnBrk="1" fontAlgn="base" latinLnBrk="0" hangingPunct="1">
                <a:lnSpc>
                  <a:spcPts val="7500"/>
                </a:lnSpc>
                <a:spcBef>
                  <a:spcPct val="0"/>
                </a:spcBef>
                <a:spcAft>
                  <a:spcPct val="0"/>
                </a:spcAft>
                <a:buClrTx/>
                <a:buSzTx/>
                <a:buFontTx/>
                <a:buNone/>
                <a:tabLst/>
                <a:defRPr/>
              </a:pPr>
              <a:r>
                <a:rPr kumimoji="0" lang="en-US" sz="7600" b="0" i="0" u="none" strike="noStrike" kern="1200" cap="all" spc="-100" normalizeH="0" baseline="0" noProof="0">
                  <a:ln>
                    <a:noFill/>
                  </a:ln>
                  <a:solidFill>
                    <a:srgbClr val="B90E31"/>
                  </a:solidFill>
                  <a:effectLst/>
                  <a:uLnTx/>
                  <a:uFillTx/>
                  <a:latin typeface="Segoe UI Black" panose="020B0A02040204020203" pitchFamily="34" charset="0"/>
                  <a:ea typeface="Segoe UI Black" panose="020B0A02040204020203" pitchFamily="34" charset="0"/>
                  <a:cs typeface="+mn-cs"/>
                </a:rPr>
                <a:t>sys</a:t>
              </a:r>
            </a:p>
            <a:p>
              <a:pPr marL="0" marR="0" lvl="0" indent="0" algn="l" defTabSz="914385" rtl="0" eaLnBrk="1" fontAlgn="base" latinLnBrk="0" hangingPunct="1">
                <a:lnSpc>
                  <a:spcPts val="7500"/>
                </a:lnSpc>
                <a:spcBef>
                  <a:spcPct val="0"/>
                </a:spcBef>
                <a:spcAft>
                  <a:spcPct val="0"/>
                </a:spcAft>
                <a:buClrTx/>
                <a:buSzTx/>
                <a:buFontTx/>
                <a:buNone/>
                <a:tabLst/>
                <a:defRPr/>
              </a:pPr>
              <a:r>
                <a:rPr kumimoji="0" lang="en-US" sz="7600" b="0" i="0" u="none" strike="noStrike" kern="1200" cap="all" spc="-100" normalizeH="0" baseline="0" noProof="0">
                  <a:ln>
                    <a:noFill/>
                  </a:ln>
                  <a:solidFill>
                    <a:srgbClr val="B90E31"/>
                  </a:solidFill>
                  <a:effectLst/>
                  <a:uLnTx/>
                  <a:uFillTx/>
                  <a:latin typeface="Segoe UI Black" panose="020B0A02040204020203" pitchFamily="34" charset="0"/>
                  <a:ea typeface="Segoe UI Black" panose="020B0A02040204020203" pitchFamily="34" charset="0"/>
                  <a:cs typeface="+mn-cs"/>
                </a:rPr>
                <a:t>com</a:t>
              </a:r>
            </a:p>
          </p:txBody>
        </p:sp>
      </p:grpSp>
      <p:pic>
        <p:nvPicPr>
          <p:cNvPr id="3" name="MARCORSYSCOM Logo">
            <a:extLst>
              <a:ext uri="{FF2B5EF4-FFF2-40B4-BE49-F238E27FC236}">
                <a16:creationId xmlns:a16="http://schemas.microsoft.com/office/drawing/2014/main" id="{CBD5E781-96CC-A359-B832-44336B8C4D6F}"/>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10220960" y="228600"/>
            <a:ext cx="1666873" cy="1666873"/>
          </a:xfrm>
          <a:prstGeom prst="rect">
            <a:avLst/>
          </a:prstGeom>
        </p:spPr>
      </p:pic>
      <p:sp useBgFill="1">
        <p:nvSpPr>
          <p:cNvPr id="10" name="presentation title rectangle">
            <a:extLst>
              <a:ext uri="{FF2B5EF4-FFF2-40B4-BE49-F238E27FC236}">
                <a16:creationId xmlns:a16="http://schemas.microsoft.com/office/drawing/2014/main" id="{16B80A15-CD16-32F7-C461-5709C5A674BC}"/>
              </a:ext>
            </a:extLst>
          </p:cNvPr>
          <p:cNvSpPr/>
          <p:nvPr/>
        </p:nvSpPr>
        <p:spPr>
          <a:xfrm>
            <a:off x="-1" y="4357065"/>
            <a:ext cx="12192001" cy="2501263"/>
          </a:xfrm>
          <a:prstGeom prst="rect">
            <a:avLst/>
          </a:prstGeom>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p:nvSpPr>
          <p:cNvPr id="15" name="presentation title rectangle">
            <a:extLst>
              <a:ext uri="{FF2B5EF4-FFF2-40B4-BE49-F238E27FC236}">
                <a16:creationId xmlns:a16="http://schemas.microsoft.com/office/drawing/2014/main" id="{D1417A78-10F8-5FEC-CFE2-9C6D5BAD957B}"/>
              </a:ext>
            </a:extLst>
          </p:cNvPr>
          <p:cNvSpPr/>
          <p:nvPr userDrawn="1"/>
        </p:nvSpPr>
        <p:spPr>
          <a:xfrm>
            <a:off x="0" y="4349437"/>
            <a:ext cx="12192007" cy="2501260"/>
          </a:xfrm>
          <a:prstGeom prst="rect">
            <a:avLst/>
          </a:prstGeom>
          <a:gradFill flip="none" rotWithShape="1">
            <a:gsLst>
              <a:gs pos="0">
                <a:schemeClr val="bg1">
                  <a:alpha val="67000"/>
                </a:schemeClr>
              </a:gs>
              <a:gs pos="52000">
                <a:srgbClr val="FFFFFF">
                  <a:alpha val="0"/>
                </a:srgbClr>
              </a:gs>
              <a:gs pos="100000">
                <a:schemeClr val="bg1">
                  <a:alpha val="67000"/>
                </a:schemeClr>
              </a:gs>
            </a:gsLst>
            <a:lin ang="17400000" scaled="0"/>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cxnSp>
        <p:nvCxnSpPr>
          <p:cNvPr id="5" name="gold stripe">
            <a:extLst>
              <a:ext uri="{FF2B5EF4-FFF2-40B4-BE49-F238E27FC236}">
                <a16:creationId xmlns:a16="http://schemas.microsoft.com/office/drawing/2014/main" id="{B6D4482B-5E0F-CADD-4358-81B18B190B63}"/>
              </a:ext>
            </a:extLst>
          </p:cNvPr>
          <p:cNvCxnSpPr>
            <a:cxnSpLocks/>
          </p:cNvCxnSpPr>
          <p:nvPr/>
        </p:nvCxnSpPr>
        <p:spPr>
          <a:xfrm>
            <a:off x="-4" y="4337686"/>
            <a:ext cx="12192004" cy="0"/>
          </a:xfrm>
          <a:prstGeom prst="line">
            <a:avLst/>
          </a:prstGeom>
          <a:ln w="76200">
            <a:solidFill>
              <a:srgbClr val="D4AE67"/>
            </a:solidFill>
          </a:ln>
        </p:spPr>
        <p:style>
          <a:lnRef idx="1">
            <a:schemeClr val="accent1"/>
          </a:lnRef>
          <a:fillRef idx="0">
            <a:schemeClr val="accent1"/>
          </a:fillRef>
          <a:effectRef idx="0">
            <a:schemeClr val="accent1"/>
          </a:effectRef>
          <a:fontRef idx="minor">
            <a:schemeClr val="tx1"/>
          </a:fontRef>
        </p:style>
      </p:cxnSp>
      <p:sp>
        <p:nvSpPr>
          <p:cNvPr id="20" name="Date Placeholder 19">
            <a:extLst>
              <a:ext uri="{FF2B5EF4-FFF2-40B4-BE49-F238E27FC236}">
                <a16:creationId xmlns:a16="http://schemas.microsoft.com/office/drawing/2014/main" id="{95E5CAAA-5F9C-2146-0F2E-3F8242FC55D1}"/>
              </a:ext>
            </a:extLst>
          </p:cNvPr>
          <p:cNvSpPr>
            <a:spLocks noGrp="1"/>
          </p:cNvSpPr>
          <p:nvPr>
            <p:ph type="dt" sz="half" idx="2"/>
          </p:nvPr>
        </p:nvSpPr>
        <p:spPr>
          <a:xfrm>
            <a:off x="304800" y="-327"/>
            <a:ext cx="3057525" cy="228927"/>
          </a:xfrm>
          <a:prstGeom prst="rect">
            <a:avLst/>
          </a:prstGeom>
        </p:spPr>
        <p:txBody>
          <a:bodyPr vert="horz" lIns="146304" tIns="45720" rIns="91440" bIns="45720" rtlCol="0" anchor="ctr"/>
          <a:lstStyle>
            <a:lvl1pPr algn="l">
              <a:defRPr sz="1400">
                <a:solidFill>
                  <a:schemeClr val="accent6"/>
                </a:solidFill>
                <a:latin typeface="Segoe UI Semilight" panose="020B0402040204020203" pitchFamily="34" charset="0"/>
                <a:cs typeface="Segoe UI Semilight" panose="020B0402040204020203" pitchFamily="34" charset="0"/>
              </a:defRPr>
            </a:lvl1pPr>
          </a:lstStyle>
          <a:p>
            <a:fld id="{CC5CBD80-CA89-4757-B203-185BE9C18316}" type="datetime1">
              <a:rPr lang="en-US" smtClean="0"/>
              <a:t>4/23/2026</a:t>
            </a:fld>
            <a:endParaRPr lang="en-US"/>
          </a:p>
        </p:txBody>
      </p:sp>
      <p:sp>
        <p:nvSpPr>
          <p:cNvPr id="22" name="Text Placeholder 21">
            <a:extLst>
              <a:ext uri="{FF2B5EF4-FFF2-40B4-BE49-F238E27FC236}">
                <a16:creationId xmlns:a16="http://schemas.microsoft.com/office/drawing/2014/main" id="{3FE7016B-36AC-B568-D184-3B896373D9E4}"/>
              </a:ext>
            </a:extLst>
          </p:cNvPr>
          <p:cNvSpPr>
            <a:spLocks noGrp="1"/>
          </p:cNvSpPr>
          <p:nvPr>
            <p:ph type="body" idx="1"/>
          </p:nvPr>
        </p:nvSpPr>
        <p:spPr>
          <a:xfrm>
            <a:off x="310283" y="5257801"/>
            <a:ext cx="11583027" cy="1371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p:txBody>
      </p:sp>
      <p:sp>
        <p:nvSpPr>
          <p:cNvPr id="23" name="Title Placeholder 22">
            <a:extLst>
              <a:ext uri="{FF2B5EF4-FFF2-40B4-BE49-F238E27FC236}">
                <a16:creationId xmlns:a16="http://schemas.microsoft.com/office/drawing/2014/main" id="{836EC9C6-E7CD-D06B-D82C-F47EA0CDD449}"/>
              </a:ext>
            </a:extLst>
          </p:cNvPr>
          <p:cNvSpPr>
            <a:spLocks noGrp="1"/>
          </p:cNvSpPr>
          <p:nvPr>
            <p:ph type="title"/>
          </p:nvPr>
        </p:nvSpPr>
        <p:spPr>
          <a:xfrm>
            <a:off x="316396" y="4375785"/>
            <a:ext cx="11570803" cy="881688"/>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7">
            <a:extLst>
              <a:ext uri="{FF2B5EF4-FFF2-40B4-BE49-F238E27FC236}">
                <a16:creationId xmlns:a16="http://schemas.microsoft.com/office/drawing/2014/main" id="{0B32934A-0106-C0B9-F251-098A20A5ABA2}"/>
              </a:ext>
            </a:extLst>
          </p:cNvPr>
          <p:cNvSpPr>
            <a:spLocks noGrp="1"/>
          </p:cNvSpPr>
          <p:nvPr>
            <p:ph type="ftr" sz="quarter" idx="3"/>
          </p:nvPr>
        </p:nvSpPr>
        <p:spPr>
          <a:xfrm>
            <a:off x="4263390" y="6636549"/>
            <a:ext cx="3657600" cy="153189"/>
          </a:xfrm>
          <a:prstGeom prst="rect">
            <a:avLst/>
          </a:prstGeom>
        </p:spPr>
        <p:txBody>
          <a:bodyPr vert="horz" lIns="91440" tIns="45720" rIns="91440" bIns="45720" rtlCol="0" anchor="ctr"/>
          <a:lstStyle>
            <a:lvl1pPr algn="ctr">
              <a:defRPr sz="1200" cap="all" baseline="0">
                <a:solidFill>
                  <a:schemeClr val="bg1"/>
                </a:solidFill>
              </a:defRPr>
            </a:lvl1pPr>
          </a:lstStyle>
          <a:p>
            <a:r>
              <a:rPr lang="en-US"/>
              <a:t>Portfolio acquisition executive Marine Corps ▲ equipping OUR warfighterS</a:t>
            </a:r>
          </a:p>
        </p:txBody>
      </p:sp>
      <p:sp>
        <p:nvSpPr>
          <p:cNvPr id="6" name="TextBox 5">
            <a:extLst>
              <a:ext uri="{FF2B5EF4-FFF2-40B4-BE49-F238E27FC236}">
                <a16:creationId xmlns:a16="http://schemas.microsoft.com/office/drawing/2014/main" id="{EE61B4C4-5CF6-F2AA-ECEE-DB5A85CB65B5}"/>
              </a:ext>
            </a:extLst>
          </p:cNvPr>
          <p:cNvSpPr txBox="1"/>
          <p:nvPr userDrawn="1">
            <p:extLst>
              <p:ext uri="{1162E1C5-73C7-4A58-AE30-91384D911F3F}">
                <p184:classification xmlns:p184="http://schemas.microsoft.com/office/powerpoint/2018/4/main" val="ftr"/>
              </p:ext>
            </p:extLst>
          </p:nvPr>
        </p:nvSpPr>
        <p:spPr>
          <a:xfrm>
            <a:off x="63500" y="6642100"/>
            <a:ext cx="2081213"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DISTRIBUTION: DoD COMMUNITY ONLY</a:t>
            </a:r>
          </a:p>
        </p:txBody>
      </p:sp>
    </p:spTree>
    <p:extLst>
      <p:ext uri="{BB962C8B-B14F-4D97-AF65-F5344CB8AC3E}">
        <p14:creationId xmlns:p14="http://schemas.microsoft.com/office/powerpoint/2010/main" val="1305982434"/>
      </p:ext>
    </p:extLst>
  </p:cSld>
  <p:clrMap bg1="lt1" tx1="dk1" bg2="lt2" tx2="dk2" accent1="accent1" accent2="accent2" accent3="accent3" accent4="accent4" accent5="accent5" accent6="accent6" hlink="hlink" folHlink="folHlink"/>
  <p:sldLayoutIdLst>
    <p:sldLayoutId id="2147483774" r:id="rId1"/>
  </p:sldLayoutIdLst>
  <p:hf hdr="0" dt="0"/>
  <p:txStyles>
    <p:titleStyle>
      <a:lvl1pPr algn="l" defTabSz="685720" rtl="0" eaLnBrk="1" latinLnBrk="0" hangingPunct="1">
        <a:lnSpc>
          <a:spcPct val="90000"/>
        </a:lnSpc>
        <a:spcBef>
          <a:spcPct val="0"/>
        </a:spcBef>
        <a:buNone/>
        <a:defRPr sz="4000" kern="1200">
          <a:solidFill>
            <a:schemeClr val="bg1"/>
          </a:solidFill>
          <a:effectLst>
            <a:outerShdw blurRad="50800" dist="38100" dir="5400000" algn="t" rotWithShape="0">
              <a:prstClr val="black">
                <a:alpha val="40000"/>
              </a:prstClr>
            </a:outerShdw>
          </a:effectLst>
          <a:latin typeface="Segoe UI Black" panose="020B0A02040204020203" pitchFamily="34" charset="0"/>
          <a:ea typeface="Segoe UI Black" panose="020B0A02040204020203" pitchFamily="34" charset="0"/>
          <a:cs typeface="+mj-cs"/>
        </a:defRPr>
      </a:lvl1pPr>
    </p:titleStyle>
    <p:bodyStyle>
      <a:lvl1pPr marL="0" indent="0" algn="l" defTabSz="685720" rtl="0" eaLnBrk="1" latinLnBrk="0" hangingPunct="1">
        <a:lnSpc>
          <a:spcPct val="90000"/>
        </a:lnSpc>
        <a:spcBef>
          <a:spcPts val="750"/>
        </a:spcBef>
        <a:buFontTx/>
        <a:buNone/>
        <a:defRPr sz="3200" kern="1200">
          <a:solidFill>
            <a:schemeClr val="bg1"/>
          </a:solidFill>
          <a:effectLst>
            <a:outerShdw blurRad="50800" dist="38100" dir="5400000" algn="t" rotWithShape="0">
              <a:prstClr val="black">
                <a:alpha val="40000"/>
              </a:prstClr>
            </a:outerShdw>
          </a:effectLst>
          <a:latin typeface="Segoe UI Black" panose="020B0A02040204020203" pitchFamily="34" charset="0"/>
          <a:ea typeface="Segoe UI Black" panose="020B0A02040204020203" pitchFamily="34" charset="0"/>
          <a:cs typeface="+mn-cs"/>
        </a:defRPr>
      </a:lvl1pPr>
      <a:lvl2pPr marL="0" indent="0" algn="l" defTabSz="685720" rtl="0" eaLnBrk="1" latinLnBrk="0" hangingPunct="1">
        <a:lnSpc>
          <a:spcPct val="90000"/>
        </a:lnSpc>
        <a:spcBef>
          <a:spcPts val="375"/>
        </a:spcBef>
        <a:buFontTx/>
        <a:buNone/>
        <a:defRPr sz="2800" kern="1200">
          <a:solidFill>
            <a:schemeClr val="bg1"/>
          </a:solidFill>
          <a:effectLst>
            <a:outerShdw blurRad="50800" dist="38100" dir="5400000" algn="t" rotWithShape="0">
              <a:prstClr val="black">
                <a:alpha val="40000"/>
              </a:prstClr>
            </a:outerShdw>
          </a:effectLst>
          <a:latin typeface="Segoe UI Black" panose="020B0A02040204020203" pitchFamily="34" charset="0"/>
          <a:ea typeface="Segoe UI Black" panose="020B0A02040204020203" pitchFamily="34" charset="0"/>
          <a:cs typeface="+mn-cs"/>
        </a:defRPr>
      </a:lvl2pPr>
      <a:lvl3pPr marL="0" indent="0" algn="l" defTabSz="685720" rtl="0" eaLnBrk="1" latinLnBrk="0" hangingPunct="1">
        <a:lnSpc>
          <a:spcPct val="90000"/>
        </a:lnSpc>
        <a:spcBef>
          <a:spcPts val="375"/>
        </a:spcBef>
        <a:buFontTx/>
        <a:buNone/>
        <a:defRPr sz="2800" kern="1200">
          <a:solidFill>
            <a:schemeClr val="bg1"/>
          </a:solidFill>
          <a:effectLst>
            <a:outerShdw blurRad="50800" dist="38100" dir="5400000" algn="t" rotWithShape="0">
              <a:prstClr val="black">
                <a:alpha val="40000"/>
              </a:prstClr>
            </a:outerShdw>
          </a:effectLst>
          <a:latin typeface="Segoe UI Black" panose="020B0A02040204020203" pitchFamily="34" charset="0"/>
          <a:ea typeface="Segoe UI Black" panose="020B0A02040204020203" pitchFamily="34" charset="0"/>
          <a:cs typeface="+mn-cs"/>
        </a:defRPr>
      </a:lvl3pPr>
      <a:lvl4pPr marL="0" indent="0" algn="l" defTabSz="685720" rtl="0" eaLnBrk="1" latinLnBrk="0" hangingPunct="1">
        <a:lnSpc>
          <a:spcPct val="90000"/>
        </a:lnSpc>
        <a:spcBef>
          <a:spcPts val="375"/>
        </a:spcBef>
        <a:buFontTx/>
        <a:buNone/>
        <a:defRPr sz="2000" kern="1200">
          <a:solidFill>
            <a:schemeClr val="bg1"/>
          </a:solidFill>
          <a:latin typeface="Segoe UI Black" panose="020B0A02040204020203" pitchFamily="34" charset="0"/>
          <a:ea typeface="Segoe UI Black" panose="020B0A02040204020203" pitchFamily="34" charset="0"/>
          <a:cs typeface="+mn-cs"/>
        </a:defRPr>
      </a:lvl4pPr>
      <a:lvl5pPr marL="0" indent="0" algn="l" defTabSz="685720" rtl="0" eaLnBrk="1" latinLnBrk="0" hangingPunct="1">
        <a:lnSpc>
          <a:spcPct val="90000"/>
        </a:lnSpc>
        <a:spcBef>
          <a:spcPts val="375"/>
        </a:spcBef>
        <a:buFontTx/>
        <a:buNone/>
        <a:defRPr sz="2000" kern="1200">
          <a:solidFill>
            <a:schemeClr val="bg1"/>
          </a:solidFill>
          <a:latin typeface="Segoe UI Black" panose="020B0A02040204020203" pitchFamily="34" charset="0"/>
          <a:ea typeface="Segoe UI Black" panose="020B0A02040204020203" pitchFamily="34" charset="0"/>
          <a:cs typeface="+mn-cs"/>
        </a:defRPr>
      </a:lvl5pPr>
      <a:lvl6pPr marL="1885731"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92"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54"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15"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20" rtl="0" eaLnBrk="1" latinLnBrk="0" hangingPunct="1">
        <a:defRPr sz="1350" kern="1200">
          <a:solidFill>
            <a:schemeClr val="tx1"/>
          </a:solidFill>
          <a:latin typeface="+mn-lt"/>
          <a:ea typeface="+mn-ea"/>
          <a:cs typeface="+mn-cs"/>
        </a:defRPr>
      </a:lvl1pPr>
      <a:lvl2pPr marL="342862" algn="l" defTabSz="685720" rtl="0" eaLnBrk="1" latinLnBrk="0" hangingPunct="1">
        <a:defRPr sz="1350" kern="1200">
          <a:solidFill>
            <a:schemeClr val="tx1"/>
          </a:solidFill>
          <a:latin typeface="+mn-lt"/>
          <a:ea typeface="+mn-ea"/>
          <a:cs typeface="+mn-cs"/>
        </a:defRPr>
      </a:lvl2pPr>
      <a:lvl3pPr marL="685720" algn="l" defTabSz="685720" rtl="0" eaLnBrk="1" latinLnBrk="0" hangingPunct="1">
        <a:defRPr sz="1350" kern="1200">
          <a:solidFill>
            <a:schemeClr val="tx1"/>
          </a:solidFill>
          <a:latin typeface="+mn-lt"/>
          <a:ea typeface="+mn-ea"/>
          <a:cs typeface="+mn-cs"/>
        </a:defRPr>
      </a:lvl3pPr>
      <a:lvl4pPr marL="1028582" algn="l" defTabSz="685720" rtl="0" eaLnBrk="1" latinLnBrk="0" hangingPunct="1">
        <a:defRPr sz="1350" kern="1200">
          <a:solidFill>
            <a:schemeClr val="tx1"/>
          </a:solidFill>
          <a:latin typeface="+mn-lt"/>
          <a:ea typeface="+mn-ea"/>
          <a:cs typeface="+mn-cs"/>
        </a:defRPr>
      </a:lvl4pPr>
      <a:lvl5pPr marL="1371441" algn="l" defTabSz="685720" rtl="0" eaLnBrk="1" latinLnBrk="0" hangingPunct="1">
        <a:defRPr sz="1350" kern="1200">
          <a:solidFill>
            <a:schemeClr val="tx1"/>
          </a:solidFill>
          <a:latin typeface="+mn-lt"/>
          <a:ea typeface="+mn-ea"/>
          <a:cs typeface="+mn-cs"/>
        </a:defRPr>
      </a:lvl5pPr>
      <a:lvl6pPr marL="1714303" algn="l" defTabSz="685720" rtl="0" eaLnBrk="1" latinLnBrk="0" hangingPunct="1">
        <a:defRPr sz="1350" kern="1200">
          <a:solidFill>
            <a:schemeClr val="tx1"/>
          </a:solidFill>
          <a:latin typeface="+mn-lt"/>
          <a:ea typeface="+mn-ea"/>
          <a:cs typeface="+mn-cs"/>
        </a:defRPr>
      </a:lvl6pPr>
      <a:lvl7pPr marL="2057163" algn="l" defTabSz="685720" rtl="0" eaLnBrk="1" latinLnBrk="0" hangingPunct="1">
        <a:defRPr sz="1350" kern="1200">
          <a:solidFill>
            <a:schemeClr val="tx1"/>
          </a:solidFill>
          <a:latin typeface="+mn-lt"/>
          <a:ea typeface="+mn-ea"/>
          <a:cs typeface="+mn-cs"/>
        </a:defRPr>
      </a:lvl7pPr>
      <a:lvl8pPr marL="2400023" algn="l" defTabSz="685720" rtl="0" eaLnBrk="1" latinLnBrk="0" hangingPunct="1">
        <a:defRPr sz="1350" kern="1200">
          <a:solidFill>
            <a:schemeClr val="tx1"/>
          </a:solidFill>
          <a:latin typeface="+mn-lt"/>
          <a:ea typeface="+mn-ea"/>
          <a:cs typeface="+mn-cs"/>
        </a:defRPr>
      </a:lvl8pPr>
      <a:lvl9pPr marL="2742882" algn="l" defTabSz="68572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176" userDrawn="1">
          <p15:clr>
            <a:srgbClr val="F26B43"/>
          </p15:clr>
        </p15:guide>
        <p15:guide id="4" pos="192" userDrawn="1">
          <p15:clr>
            <a:srgbClr val="F26B43"/>
          </p15:clr>
        </p15:guide>
        <p15:guide id="5" pos="7488" userDrawn="1">
          <p15:clr>
            <a:srgbClr val="F26B43"/>
          </p15:clr>
        </p15:guide>
        <p15:guide id="6" orient="horz" pos="144" userDrawn="1">
          <p15:clr>
            <a:srgbClr val="F26B43"/>
          </p15:clr>
        </p15:guide>
        <p15:guide id="7" pos="3840" userDrawn="1">
          <p15:clr>
            <a:srgbClr val="F26B43"/>
          </p15:clr>
        </p15:guide>
        <p15:guide id="8" orient="horz" pos="2160" userDrawn="1">
          <p15:clr>
            <a:srgbClr val="F26B43"/>
          </p15:clr>
        </p15:guide>
        <p15:guide id="9" orient="horz" pos="4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BEBA8EAE-BF5A-486C-A8C5-ECC9F3942E4B}">
                <a14:imgProps xmlns:a14="http://schemas.microsoft.com/office/drawing/2010/main">
                  <a14:imgLayer r:embed="rId4">
                    <a14:imgEffect>
                      <a14:artisticBlur radius="15"/>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E1668A-F1D7-7D4B-8503-E6C39E852623}"/>
              </a:ext>
            </a:extLst>
          </p:cNvPr>
          <p:cNvPicPr>
            <a:picLocks noGrp="1" noRo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val="0"/>
              </a:ext>
            </a:extLst>
          </a:blip>
          <a:srcRect l="14444" t="23168" r="101" b="4739"/>
          <a:stretch/>
        </p:blipFill>
        <p:spPr>
          <a:xfrm>
            <a:off x="0" y="-1"/>
            <a:ext cx="12192000" cy="6858001"/>
          </a:xfrm>
          <a:prstGeom prst="rect">
            <a:avLst/>
          </a:prstGeom>
        </p:spPr>
      </p:pic>
      <p:grpSp>
        <p:nvGrpSpPr>
          <p:cNvPr id="8" name="Group 7">
            <a:extLst>
              <a:ext uri="{FF2B5EF4-FFF2-40B4-BE49-F238E27FC236}">
                <a16:creationId xmlns:a16="http://schemas.microsoft.com/office/drawing/2014/main" id="{3DEAA0CD-606B-82B2-D305-5B28EE9398A3}"/>
              </a:ext>
            </a:extLst>
          </p:cNvPr>
          <p:cNvGrpSpPr>
            <a:grpSpLocks noGrp="1" noUngrp="1" noRot="1" noMove="1" noResize="1"/>
          </p:cNvGrpSpPr>
          <p:nvPr userDrawn="1"/>
        </p:nvGrpSpPr>
        <p:grpSpPr>
          <a:xfrm>
            <a:off x="3475543" y="77936"/>
            <a:ext cx="5240915" cy="1642922"/>
            <a:chOff x="3608893" y="109090"/>
            <a:chExt cx="5240915" cy="1642922"/>
          </a:xfrm>
        </p:grpSpPr>
        <p:sp useBgFill="1">
          <p:nvSpPr>
            <p:cNvPr id="9" name="Rectangle 8">
              <a:extLst>
                <a:ext uri="{FF2B5EF4-FFF2-40B4-BE49-F238E27FC236}">
                  <a16:creationId xmlns:a16="http://schemas.microsoft.com/office/drawing/2014/main" id="{F7D9CFD0-B308-90BA-C0A5-0E8CC3A07D8D}"/>
                </a:ext>
              </a:extLst>
            </p:cNvPr>
            <p:cNvSpPr>
              <a:spLocks noGrp="1" noRot="1" noMove="1" noResize="1" noEditPoints="1" noAdjustHandles="1" noChangeArrowheads="1" noChangeShapeType="1"/>
            </p:cNvSpPr>
            <p:nvPr/>
          </p:nvSpPr>
          <p:spPr>
            <a:xfrm>
              <a:off x="3632813" y="357593"/>
              <a:ext cx="5200802" cy="1379570"/>
            </a:xfrm>
            <a:prstGeom prst="rect">
              <a:avLst/>
            </a:prstGeom>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72"/>
              <a:endParaRPr lang="en-US" sz="837">
                <a:solidFill>
                  <a:schemeClr val="bg1"/>
                </a:solidFill>
                <a:latin typeface="Calibri" panose="020F0502020204030204"/>
              </a:endParaRPr>
            </a:p>
          </p:txBody>
        </p:sp>
        <p:sp>
          <p:nvSpPr>
            <p:cNvPr id="10" name="Mission Heading">
              <a:extLst>
                <a:ext uri="{FF2B5EF4-FFF2-40B4-BE49-F238E27FC236}">
                  <a16:creationId xmlns:a16="http://schemas.microsoft.com/office/drawing/2014/main" id="{D5DDC92E-9252-87CD-7D90-55FACF2269CF}"/>
                </a:ext>
              </a:extLst>
            </p:cNvPr>
            <p:cNvSpPr txBox="1">
              <a:spLocks noGrp="1" noRot="1" noMove="1" noResize="1" noEditPoints="1" noAdjustHandles="1" noChangeArrowheads="1" noChangeShapeType="1"/>
            </p:cNvSpPr>
            <p:nvPr/>
          </p:nvSpPr>
          <p:spPr bwMode="auto">
            <a:xfrm>
              <a:off x="4955199" y="109090"/>
              <a:ext cx="2599102" cy="512000"/>
            </a:xfrm>
            <a:prstGeom prst="rect">
              <a:avLst/>
            </a:prstGeom>
            <a:noFill/>
            <a:ln w="9525">
              <a:noFill/>
              <a:miter lim="800000"/>
              <a:headEnd/>
              <a:tailEnd/>
            </a:ln>
          </p:spPr>
          <p:txBody>
            <a:bodyPr wrap="square" anchor="ctr" anchorCtr="1">
              <a:spAutoFit/>
            </a:bodyPr>
            <a:lstStyle/>
            <a:p>
              <a:pPr algn="ctr" defTabSz="467572"/>
              <a:r>
                <a:rPr lang="en-US" sz="2727">
                  <a:solidFill>
                    <a:schemeClr val="bg1"/>
                  </a:solidFill>
                  <a:effectLst>
                    <a:outerShdw blurRad="50800" dist="38100" dir="5400000" algn="t" rotWithShape="0">
                      <a:prstClr val="black">
                        <a:alpha val="40000"/>
                      </a:prstClr>
                    </a:outerShdw>
                  </a:effectLst>
                  <a:latin typeface="Segoe UI Black" panose="020B0A02040204020203" pitchFamily="34" charset="0"/>
                  <a:ea typeface="Segoe UI Black" panose="020B0A02040204020203" pitchFamily="34" charset="0"/>
                </a:rPr>
                <a:t>OUR MISSION</a:t>
              </a:r>
            </a:p>
          </p:txBody>
        </p:sp>
        <p:grpSp>
          <p:nvGrpSpPr>
            <p:cNvPr id="11" name="Group 10">
              <a:extLst>
                <a:ext uri="{FF2B5EF4-FFF2-40B4-BE49-F238E27FC236}">
                  <a16:creationId xmlns:a16="http://schemas.microsoft.com/office/drawing/2014/main" id="{A8804200-A2C5-B8BE-0713-6360E4FE5E22}"/>
                </a:ext>
              </a:extLst>
            </p:cNvPr>
            <p:cNvGrpSpPr>
              <a:grpSpLocks noGrp="1" noUngrp="1" noRot="1" noMove="1" noResize="1"/>
            </p:cNvGrpSpPr>
            <p:nvPr/>
          </p:nvGrpSpPr>
          <p:grpSpPr>
            <a:xfrm>
              <a:off x="3608893" y="338500"/>
              <a:ext cx="5240915" cy="1413512"/>
              <a:chOff x="1951543" y="327150"/>
              <a:chExt cx="5240915" cy="1436212"/>
            </a:xfrm>
          </p:grpSpPr>
          <p:cxnSp>
            <p:nvCxnSpPr>
              <p:cNvPr id="13" name="Straight Connector 12">
                <a:extLst>
                  <a:ext uri="{FF2B5EF4-FFF2-40B4-BE49-F238E27FC236}">
                    <a16:creationId xmlns:a16="http://schemas.microsoft.com/office/drawing/2014/main" id="{D35366AF-3F35-1E59-4D7A-9ED3719D6AA7}"/>
                  </a:ext>
                </a:extLst>
              </p:cNvPr>
              <p:cNvCxnSpPr>
                <a:cxnSpLocks noGrp="1" noRot="1" noMove="1" noResize="1" noEditPoints="1" noAdjustHandles="1" noChangeArrowheads="1" noChangeShapeType="1"/>
              </p:cNvCxnSpPr>
              <p:nvPr/>
            </p:nvCxnSpPr>
            <p:spPr>
              <a:xfrm>
                <a:off x="1951543" y="1748956"/>
                <a:ext cx="52409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B78533-184C-A615-E887-7EDAEE2BE01D}"/>
                  </a:ext>
                </a:extLst>
              </p:cNvPr>
              <p:cNvCxnSpPr>
                <a:cxnSpLocks noGrp="1" noRot="1" noMove="1" noResize="1" noEditPoints="1" noAdjustHandles="1" noChangeArrowheads="1" noChangeShapeType="1"/>
              </p:cNvCxnSpPr>
              <p:nvPr/>
            </p:nvCxnSpPr>
            <p:spPr>
              <a:xfrm flipV="1">
                <a:off x="1971428" y="327150"/>
                <a:ext cx="0" cy="143621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0B8F71-A30F-25D8-26F0-D03DC7F90895}"/>
                  </a:ext>
                </a:extLst>
              </p:cNvPr>
              <p:cNvCxnSpPr>
                <a:cxnSpLocks noGrp="1" noRot="1" noMove="1" noResize="1" noEditPoints="1" noAdjustHandles="1" noChangeArrowheads="1" noChangeShapeType="1"/>
              </p:cNvCxnSpPr>
              <p:nvPr/>
            </p:nvCxnSpPr>
            <p:spPr>
              <a:xfrm>
                <a:off x="1958601" y="341712"/>
                <a:ext cx="1325880" cy="5102"/>
              </a:xfrm>
              <a:prstGeom prst="line">
                <a:avLst/>
              </a:prstGeom>
              <a:ln w="38100">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DD0E5D-7153-809B-D0B9-83E7B016AB06}"/>
                  </a:ext>
                </a:extLst>
              </p:cNvPr>
              <p:cNvCxnSpPr>
                <a:cxnSpLocks noGrp="1" noRot="1" noMove="1" noResize="1" noEditPoints="1" noAdjustHandles="1" noChangeArrowheads="1" noChangeShapeType="1"/>
              </p:cNvCxnSpPr>
              <p:nvPr/>
            </p:nvCxnSpPr>
            <p:spPr>
              <a:xfrm flipV="1">
                <a:off x="7176265" y="330447"/>
                <a:ext cx="0" cy="14329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78526B-6387-DD84-4FBE-89D858145516}"/>
                  </a:ext>
                </a:extLst>
              </p:cNvPr>
              <p:cNvCxnSpPr>
                <a:cxnSpLocks noGrp="1" noRot="1" noMove="1" noResize="1" noEditPoints="1" noAdjustHandles="1" noChangeArrowheads="1" noChangeShapeType="1"/>
              </p:cNvCxnSpPr>
              <p:nvPr/>
            </p:nvCxnSpPr>
            <p:spPr>
              <a:xfrm>
                <a:off x="5864632" y="346623"/>
                <a:ext cx="1327826" cy="191"/>
              </a:xfrm>
              <a:prstGeom prst="line">
                <a:avLst/>
              </a:prstGeom>
              <a:ln w="38100">
                <a:solidFill>
                  <a:schemeClr val="bg1"/>
                </a:solidFill>
              </a:ln>
              <a:effectLst/>
            </p:spPr>
            <p:style>
              <a:lnRef idx="1">
                <a:schemeClr val="accent1"/>
              </a:lnRef>
              <a:fillRef idx="0">
                <a:schemeClr val="accent1"/>
              </a:fillRef>
              <a:effectRef idx="0">
                <a:schemeClr val="accent1"/>
              </a:effectRef>
              <a:fontRef idx="minor">
                <a:schemeClr val="tx1"/>
              </a:fontRef>
            </p:style>
          </p:cxnSp>
        </p:grpSp>
        <p:sp>
          <p:nvSpPr>
            <p:cNvPr id="12" name="Mission Text">
              <a:extLst>
                <a:ext uri="{FF2B5EF4-FFF2-40B4-BE49-F238E27FC236}">
                  <a16:creationId xmlns:a16="http://schemas.microsoft.com/office/drawing/2014/main" id="{EA999FCF-DEDC-7F49-40F3-53C76547D3C5}"/>
                </a:ext>
              </a:extLst>
            </p:cNvPr>
            <p:cNvSpPr>
              <a:spLocks noGrp="1" noRot="1" noMove="1" noResize="1" noEditPoints="1" noAdjustHandles="1" noChangeArrowheads="1" noChangeShapeType="1"/>
            </p:cNvSpPr>
            <p:nvPr/>
          </p:nvSpPr>
          <p:spPr>
            <a:xfrm>
              <a:off x="3706625" y="513346"/>
              <a:ext cx="5079887" cy="1099275"/>
            </a:xfrm>
            <a:prstGeom prst="rect">
              <a:avLst/>
            </a:prstGeom>
          </p:spPr>
          <p:txBody>
            <a:bodyPr wrap="square" anchor="ctr" anchorCtr="1">
              <a:spAutoFit/>
            </a:bodyPr>
            <a:lstStyle/>
            <a:p>
              <a:pPr algn="ctr" defTabSz="467572"/>
              <a:r>
                <a:rPr lang="en-US" sz="1636">
                  <a:solidFill>
                    <a:schemeClr val="bg1"/>
                  </a:solidFill>
                  <a:effectLst>
                    <a:outerShdw blurRad="38100" dist="38100" dir="2700000" algn="tl">
                      <a:srgbClr val="000000">
                        <a:alpha val="43137"/>
                      </a:srgbClr>
                    </a:outerShdw>
                  </a:effectLst>
                  <a:latin typeface="Segoe UI Semibold" panose="020B0702040204020203" pitchFamily="34" charset="0"/>
                  <a:ea typeface="Calibri" panose="020F0502020204030204" pitchFamily="34" charset="0"/>
                  <a:cs typeface="Segoe UI Semibold" panose="020B0702040204020203" pitchFamily="34" charset="0"/>
                </a:rPr>
                <a:t>Equip our Marines with the most capable ground warfare and information technology systems to maximize their expeditionary readiness and combat effectiveness in all domains.</a:t>
              </a:r>
              <a:endParaRPr lang="en-US" sz="1636">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grpSp>
      <p:grpSp>
        <p:nvGrpSpPr>
          <p:cNvPr id="18" name="Group 17">
            <a:extLst>
              <a:ext uri="{FF2B5EF4-FFF2-40B4-BE49-F238E27FC236}">
                <a16:creationId xmlns:a16="http://schemas.microsoft.com/office/drawing/2014/main" id="{09B9EBFF-DD33-B2D4-0B5F-5622F75C0B10}"/>
              </a:ext>
            </a:extLst>
          </p:cNvPr>
          <p:cNvGrpSpPr>
            <a:grpSpLocks noGrp="1" noUngrp="1" noRot="1" noMove="1" noResize="1"/>
          </p:cNvGrpSpPr>
          <p:nvPr userDrawn="1"/>
        </p:nvGrpSpPr>
        <p:grpSpPr>
          <a:xfrm>
            <a:off x="3711357" y="5168401"/>
            <a:ext cx="4769286" cy="1368897"/>
            <a:chOff x="3847664" y="5239249"/>
            <a:chExt cx="4769286" cy="1368897"/>
          </a:xfrm>
        </p:grpSpPr>
        <p:sp useBgFill="1">
          <p:nvSpPr>
            <p:cNvPr id="19" name="Rectangle 18">
              <a:extLst>
                <a:ext uri="{FF2B5EF4-FFF2-40B4-BE49-F238E27FC236}">
                  <a16:creationId xmlns:a16="http://schemas.microsoft.com/office/drawing/2014/main" id="{452DA969-A89B-EEEC-952F-F12BF034CAD9}"/>
                </a:ext>
              </a:extLst>
            </p:cNvPr>
            <p:cNvSpPr>
              <a:spLocks noGrp="1" noRot="1" noMove="1" noResize="1" noEditPoints="1" noAdjustHandles="1" noChangeArrowheads="1" noChangeShapeType="1"/>
            </p:cNvSpPr>
            <p:nvPr/>
          </p:nvSpPr>
          <p:spPr>
            <a:xfrm>
              <a:off x="3855828" y="5517365"/>
              <a:ext cx="4747044" cy="1080305"/>
            </a:xfrm>
            <a:prstGeom prst="rect">
              <a:avLst/>
            </a:prstGeom>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72"/>
              <a:endParaRPr lang="en-US" sz="837">
                <a:solidFill>
                  <a:schemeClr val="bg1"/>
                </a:solidFill>
                <a:latin typeface="Calibri" panose="020F0502020204030204"/>
              </a:endParaRPr>
            </a:p>
          </p:txBody>
        </p:sp>
        <p:grpSp>
          <p:nvGrpSpPr>
            <p:cNvPr id="20" name="Group 19">
              <a:extLst>
                <a:ext uri="{FF2B5EF4-FFF2-40B4-BE49-F238E27FC236}">
                  <a16:creationId xmlns:a16="http://schemas.microsoft.com/office/drawing/2014/main" id="{0B170657-3E9B-7253-4F78-0431B4809237}"/>
                </a:ext>
              </a:extLst>
            </p:cNvPr>
            <p:cNvGrpSpPr>
              <a:grpSpLocks noGrp="1" noUngrp="1" noRot="1" noMove="1" noResize="1"/>
            </p:cNvGrpSpPr>
            <p:nvPr/>
          </p:nvGrpSpPr>
          <p:grpSpPr>
            <a:xfrm>
              <a:off x="3847664" y="5501856"/>
              <a:ext cx="4769286" cy="1106290"/>
              <a:chOff x="1951543" y="5574387"/>
              <a:chExt cx="5246828" cy="1106290"/>
            </a:xfrm>
          </p:grpSpPr>
          <p:cxnSp>
            <p:nvCxnSpPr>
              <p:cNvPr id="23" name="Straight Connector 22">
                <a:extLst>
                  <a:ext uri="{FF2B5EF4-FFF2-40B4-BE49-F238E27FC236}">
                    <a16:creationId xmlns:a16="http://schemas.microsoft.com/office/drawing/2014/main" id="{5F456103-0965-EAB4-6EE4-856557808FEB}"/>
                  </a:ext>
                </a:extLst>
              </p:cNvPr>
              <p:cNvCxnSpPr>
                <a:cxnSpLocks noGrp="1" noRot="1" noMove="1" noResize="1" noEditPoints="1" noAdjustHandles="1" noChangeArrowheads="1" noChangeShapeType="1"/>
              </p:cNvCxnSpPr>
              <p:nvPr/>
            </p:nvCxnSpPr>
            <p:spPr>
              <a:xfrm>
                <a:off x="1951543" y="5590499"/>
                <a:ext cx="1347881" cy="0"/>
              </a:xfrm>
              <a:prstGeom prst="line">
                <a:avLst/>
              </a:prstGeom>
              <a:ln w="381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E2D5D-314B-D711-2F1E-0E4ED6AEE5AA}"/>
                  </a:ext>
                </a:extLst>
              </p:cNvPr>
              <p:cNvCxnSpPr>
                <a:cxnSpLocks noGrp="1" noRot="1" noMove="1" noResize="1" noEditPoints="1" noAdjustHandles="1" noChangeArrowheads="1" noChangeShapeType="1"/>
              </p:cNvCxnSpPr>
              <p:nvPr/>
            </p:nvCxnSpPr>
            <p:spPr>
              <a:xfrm>
                <a:off x="5826771" y="5590352"/>
                <a:ext cx="1371600" cy="147"/>
              </a:xfrm>
              <a:prstGeom prst="line">
                <a:avLst/>
              </a:prstGeom>
              <a:ln w="381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1E8DC84-B8A8-6572-AAB6-3C53A8DA021C}"/>
                  </a:ext>
                </a:extLst>
              </p:cNvPr>
              <p:cNvCxnSpPr>
                <a:cxnSpLocks noGrp="1" noRot="1" noMove="1" noResize="1" noEditPoints="1" noAdjustHandles="1" noChangeArrowheads="1" noChangeShapeType="1"/>
              </p:cNvCxnSpPr>
              <p:nvPr/>
            </p:nvCxnSpPr>
            <p:spPr>
              <a:xfrm>
                <a:off x="1951543" y="6670128"/>
                <a:ext cx="52409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8A279A-71A4-B1DF-E4C2-855AEA0AE924}"/>
                  </a:ext>
                </a:extLst>
              </p:cNvPr>
              <p:cNvCxnSpPr>
                <a:cxnSpLocks noGrp="1" noRot="1" noMove="1" noResize="1" noEditPoints="1" noAdjustHandles="1" noChangeArrowheads="1" noChangeShapeType="1"/>
              </p:cNvCxnSpPr>
              <p:nvPr/>
            </p:nvCxnSpPr>
            <p:spPr>
              <a:xfrm flipV="1">
                <a:off x="1963739" y="5574387"/>
                <a:ext cx="0" cy="11062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40C1F74-B245-E37D-8B6C-0F798EDFB4DB}"/>
                  </a:ext>
                </a:extLst>
              </p:cNvPr>
              <p:cNvCxnSpPr>
                <a:cxnSpLocks noGrp="1" noRot="1" noMove="1" noResize="1" noEditPoints="1" noAdjustHandles="1" noChangeArrowheads="1" noChangeShapeType="1"/>
              </p:cNvCxnSpPr>
              <p:nvPr/>
            </p:nvCxnSpPr>
            <p:spPr>
              <a:xfrm flipV="1">
                <a:off x="7180567" y="5574387"/>
                <a:ext cx="0" cy="11062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Vision Text">
              <a:extLst>
                <a:ext uri="{FF2B5EF4-FFF2-40B4-BE49-F238E27FC236}">
                  <a16:creationId xmlns:a16="http://schemas.microsoft.com/office/drawing/2014/main" id="{2F478C17-9242-48C0-D397-C53E5DD1DC99}"/>
                </a:ext>
              </a:extLst>
            </p:cNvPr>
            <p:cNvSpPr>
              <a:spLocks noGrp="1" noRot="1" noMove="1" noResize="1" noEditPoints="1" noAdjustHandles="1" noChangeArrowheads="1" noChangeShapeType="1"/>
            </p:cNvSpPr>
            <p:nvPr/>
          </p:nvSpPr>
          <p:spPr>
            <a:xfrm>
              <a:off x="4083050" y="5629460"/>
              <a:ext cx="4292601" cy="847540"/>
            </a:xfrm>
            <a:prstGeom prst="rect">
              <a:avLst/>
            </a:prstGeom>
          </p:spPr>
          <p:txBody>
            <a:bodyPr wrap="square" anchor="ctr" anchorCtr="1">
              <a:spAutoFit/>
            </a:bodyPr>
            <a:lstStyle/>
            <a:p>
              <a:pPr algn="ctr" defTabSz="467572"/>
              <a:r>
                <a:rPr lang="en-US" sz="1636">
                  <a:solidFill>
                    <a:schemeClr val="bg1"/>
                  </a:solidFill>
                  <a:effectLst>
                    <a:outerShdw blurRad="38100" dist="38100" dir="2700000" algn="tl">
                      <a:srgbClr val="000000">
                        <a:alpha val="43137"/>
                      </a:srgbClr>
                    </a:outerShdw>
                  </a:effectLst>
                  <a:latin typeface="Segoe UI Semibold" panose="020B0702040204020203" pitchFamily="34" charset="0"/>
                  <a:ea typeface="Calibri" panose="020F0502020204030204" pitchFamily="34" charset="0"/>
                  <a:cs typeface="Segoe UI Semibold" panose="020B0702040204020203" pitchFamily="34" charset="0"/>
                </a:rPr>
                <a:t>Equipping an unrivaled, future-focused Fleet Marine Force, powered by a dedicated acquisition workforce.</a:t>
              </a:r>
              <a:endParaRPr lang="en-US" sz="1636">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
          <p:nvSpPr>
            <p:cNvPr id="22" name="Vision">
              <a:extLst>
                <a:ext uri="{FF2B5EF4-FFF2-40B4-BE49-F238E27FC236}">
                  <a16:creationId xmlns:a16="http://schemas.microsoft.com/office/drawing/2014/main" id="{EB215B77-2B9B-CD0B-6700-B721FA9E12A4}"/>
                </a:ext>
              </a:extLst>
            </p:cNvPr>
            <p:cNvSpPr txBox="1">
              <a:spLocks noGrp="1" noRot="1" noMove="1" noResize="1" noEditPoints="1" noAdjustHandles="1" noChangeArrowheads="1" noChangeShapeType="1"/>
            </p:cNvSpPr>
            <p:nvPr/>
          </p:nvSpPr>
          <p:spPr bwMode="auto">
            <a:xfrm>
              <a:off x="4956774" y="5239249"/>
              <a:ext cx="2545152" cy="512000"/>
            </a:xfrm>
            <a:prstGeom prst="rect">
              <a:avLst/>
            </a:prstGeom>
            <a:noFill/>
            <a:ln w="9525">
              <a:noFill/>
              <a:miter lim="800000"/>
              <a:headEnd/>
              <a:tailEnd/>
            </a:ln>
          </p:spPr>
          <p:txBody>
            <a:bodyPr wrap="square" anchor="ctr" anchorCtr="1">
              <a:spAutoFit/>
            </a:bodyPr>
            <a:lstStyle/>
            <a:p>
              <a:pPr algn="ctr" defTabSz="467572"/>
              <a:r>
                <a:rPr lang="en-US" sz="2727">
                  <a:solidFill>
                    <a:schemeClr val="bg1"/>
                  </a:solidFill>
                  <a:effectLst>
                    <a:outerShdw blurRad="50800" dist="38100" dir="5400000" algn="t" rotWithShape="0">
                      <a:prstClr val="black">
                        <a:alpha val="40000"/>
                      </a:prstClr>
                    </a:outerShdw>
                  </a:effectLst>
                  <a:latin typeface="Segoe UI Black" panose="020B0A02040204020203" pitchFamily="34" charset="0"/>
                  <a:ea typeface="Segoe UI Black" panose="020B0A02040204020203" pitchFamily="34" charset="0"/>
                </a:rPr>
                <a:t>OUR VISION</a:t>
              </a:r>
            </a:p>
          </p:txBody>
        </p:sp>
      </p:grpSp>
      <p:sp>
        <p:nvSpPr>
          <p:cNvPr id="3" name="TextBox 2">
            <a:extLst>
              <a:ext uri="{FF2B5EF4-FFF2-40B4-BE49-F238E27FC236}">
                <a16:creationId xmlns:a16="http://schemas.microsoft.com/office/drawing/2014/main" id="{C7ADAAB1-192C-5FA1-E2A2-6C11DFDF3F9C}"/>
              </a:ext>
            </a:extLst>
          </p:cNvPr>
          <p:cNvSpPr txBox="1"/>
          <p:nvPr userDrawn="1">
            <p:extLst>
              <p:ext uri="{1162E1C5-73C7-4A58-AE30-91384D911F3F}">
                <p184:classification xmlns:p184="http://schemas.microsoft.com/office/powerpoint/2018/4/main" val="ftr"/>
              </p:ext>
            </p:extLst>
          </p:nvPr>
        </p:nvSpPr>
        <p:spPr>
          <a:xfrm>
            <a:off x="63500" y="6642100"/>
            <a:ext cx="2081213"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DISTRIBUTION: DoD COMMUNITY ONLY</a:t>
            </a:r>
          </a:p>
        </p:txBody>
      </p:sp>
    </p:spTree>
    <p:extLst>
      <p:ext uri="{BB962C8B-B14F-4D97-AF65-F5344CB8AC3E}">
        <p14:creationId xmlns:p14="http://schemas.microsoft.com/office/powerpoint/2010/main" val="3556080527"/>
      </p:ext>
    </p:extLst>
  </p:cSld>
  <p:clrMap bg1="lt1" tx1="dk1" bg2="lt2" tx2="dk2" accent1="accent1" accent2="accent2" accent3="accent3" accent4="accent4" accent5="accent5" accent6="accent6" hlink="hlink" folHlink="folHlink"/>
  <p:sldLayoutIdLst>
    <p:sldLayoutId id="214748375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5AA2857-2CC9-F548-EAD3-22031CCE3D3E}"/>
              </a:ext>
            </a:extLst>
          </p:cNvPr>
          <p:cNvSpPr>
            <a:spLocks noGrp="1"/>
          </p:cNvSpPr>
          <p:nvPr>
            <p:ph type="ftr" sz="quarter" idx="3"/>
          </p:nvPr>
        </p:nvSpPr>
        <p:spPr>
          <a:xfrm>
            <a:off x="6868160" y="6629400"/>
            <a:ext cx="4114800" cy="228600"/>
          </a:xfrm>
          <a:prstGeom prst="rect">
            <a:avLst/>
          </a:prstGeom>
        </p:spPr>
        <p:txBody>
          <a:bodyPr vert="horz" lIns="0" tIns="0" rIns="0" bIns="0" rtlCol="0" anchor="t" anchorCtr="0"/>
          <a:lstStyle>
            <a:lvl1pPr marL="0" algn="r" defTabSz="914240" rtl="0" eaLnBrk="1" latinLnBrk="0" hangingPunct="1">
              <a:defRPr sz="1200" baseline="0">
                <a:solidFill>
                  <a:schemeClr val="tx1">
                    <a:tint val="82000"/>
                  </a:schemeClr>
                </a:solidFill>
              </a:defRPr>
            </a:lvl1pPr>
          </a:lstStyle>
          <a:p>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 ▲ equipping OUR warfighterS</a:t>
            </a:r>
          </a:p>
        </p:txBody>
      </p:sp>
      <p:sp>
        <p:nvSpPr>
          <p:cNvPr id="3" name="Title Placeholder 2">
            <a:extLst>
              <a:ext uri="{FF2B5EF4-FFF2-40B4-BE49-F238E27FC236}">
                <a16:creationId xmlns:a16="http://schemas.microsoft.com/office/drawing/2014/main" id="{833C3913-72C8-D813-6108-6755D6009CB6}"/>
              </a:ext>
            </a:extLst>
          </p:cNvPr>
          <p:cNvSpPr>
            <a:spLocks noGrp="1"/>
          </p:cNvSpPr>
          <p:nvPr>
            <p:ph type="title"/>
          </p:nvPr>
        </p:nvSpPr>
        <p:spPr>
          <a:xfrm>
            <a:off x="862013" y="76201"/>
            <a:ext cx="11177587" cy="609599"/>
          </a:xfrm>
          <a:prstGeom prst="rect">
            <a:avLst/>
          </a:prstGeom>
          <a:effectLst/>
        </p:spPr>
        <p:txBody>
          <a:bodyPr wrap="square" lIns="0" tIns="0" rIns="0" bIns="0" anchor="ctr" anchorCtr="0"/>
          <a:lstStyle/>
          <a:p>
            <a:pPr lvl="0"/>
            <a:r>
              <a:rPr lang="en-US"/>
              <a:t>Click to edit Master title style</a:t>
            </a:r>
          </a:p>
        </p:txBody>
      </p:sp>
      <p:sp>
        <p:nvSpPr>
          <p:cNvPr id="6" name="Slide Number Placeholder 5">
            <a:extLst>
              <a:ext uri="{FF2B5EF4-FFF2-40B4-BE49-F238E27FC236}">
                <a16:creationId xmlns:a16="http://schemas.microsoft.com/office/drawing/2014/main" id="{C3E6CBBA-E2AF-A618-BFB8-13A8B5F42BEC}"/>
              </a:ext>
            </a:extLst>
          </p:cNvPr>
          <p:cNvSpPr>
            <a:spLocks noGrp="1"/>
          </p:cNvSpPr>
          <p:nvPr>
            <p:ph type="sldNum" sz="quarter" idx="4"/>
          </p:nvPr>
        </p:nvSpPr>
        <p:spPr>
          <a:xfrm>
            <a:off x="10982960" y="6629400"/>
            <a:ext cx="120904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228600" bIns="0" rtlCol="0" anchor="t" anchorCtr="0">
            <a:noAutofit/>
          </a:bodyPr>
          <a:lstStyle>
            <a:lvl1pPr>
              <a:defRPr lang="en-US" sz="1200" b="0" cap="all" spc="100" baseline="0" smtClean="0">
                <a:solidFill>
                  <a:srgbClr val="D4AE67"/>
                </a:solidFill>
                <a:latin typeface="Segoe UI Black" panose="020B0A02040204020203" pitchFamily="34" charset="0"/>
                <a:ea typeface="Segoe UI Black" panose="020B0A02040204020203" pitchFamily="34" charset="0"/>
              </a:defRPr>
            </a:lvl1pPr>
          </a:lstStyle>
          <a:p>
            <a:pPr algn="r"/>
            <a:fld id="{65635E8C-BA83-467F-AE4D-6B1D1888336E}" type="slidenum">
              <a:rPr lang="en-US" smtClean="0"/>
              <a:pPr algn="r"/>
              <a:t>‹#›</a:t>
            </a:fld>
            <a:endParaRPr lang="en-US"/>
          </a:p>
        </p:txBody>
      </p:sp>
      <p:sp>
        <p:nvSpPr>
          <p:cNvPr id="2" name="Date Placeholder 1">
            <a:extLst>
              <a:ext uri="{FF2B5EF4-FFF2-40B4-BE49-F238E27FC236}">
                <a16:creationId xmlns:a16="http://schemas.microsoft.com/office/drawing/2014/main" id="{A44AC54E-45D5-9FD8-9AD0-5EC5BC6725F3}"/>
              </a:ext>
            </a:extLst>
          </p:cNvPr>
          <p:cNvSpPr>
            <a:spLocks noGrp="1"/>
          </p:cNvSpPr>
          <p:nvPr>
            <p:ph type="dt" sz="half" idx="2"/>
          </p:nvPr>
        </p:nvSpPr>
        <p:spPr>
          <a:xfrm>
            <a:off x="152400" y="6629400"/>
            <a:ext cx="2133600" cy="228600"/>
          </a:xfrm>
          <a:prstGeom prst="rect">
            <a:avLst/>
          </a:prstGeom>
        </p:spPr>
        <p:txBody>
          <a:bodyPr vert="horz" lIns="0" tIns="0" rIns="91440" bIns="0" rtlCol="0" anchor="t" anchorCtr="0"/>
          <a:lstStyle>
            <a:lvl1pPr>
              <a:defRPr lang="en-US" sz="1200" b="0" kern="1200" cap="all" spc="100" baseline="0" smtClean="0">
                <a:solidFill>
                  <a:schemeClr val="tx1"/>
                </a:solidFill>
                <a:latin typeface="+mj-lt"/>
                <a:ea typeface="Segoe UI Black" panose="020B0A02040204020203" pitchFamily="34" charset="0"/>
                <a:cs typeface="+mn-cs"/>
              </a:defRPr>
            </a:lvl1pPr>
          </a:lstStyle>
          <a:p>
            <a:fld id="{6017815C-778C-41E3-B7D2-2D873836438F}" type="datetime1">
              <a:rPr lang="en-US" smtClean="0"/>
              <a:t>4/23/2026</a:t>
            </a:fld>
            <a:endParaRPr lang="en-US"/>
          </a:p>
        </p:txBody>
      </p:sp>
      <p:sp>
        <p:nvSpPr>
          <p:cNvPr id="4" name="Text Placeholder 3">
            <a:extLst>
              <a:ext uri="{FF2B5EF4-FFF2-40B4-BE49-F238E27FC236}">
                <a16:creationId xmlns:a16="http://schemas.microsoft.com/office/drawing/2014/main" id="{6C2B949F-0281-6F2A-E98B-9266509307EA}"/>
              </a:ext>
            </a:extLst>
          </p:cNvPr>
          <p:cNvSpPr>
            <a:spLocks noGrp="1"/>
          </p:cNvSpPr>
          <p:nvPr>
            <p:ph type="body" idx="1"/>
          </p:nvPr>
        </p:nvSpPr>
        <p:spPr>
          <a:xfrm>
            <a:off x="152400" y="685800"/>
            <a:ext cx="11887200" cy="5943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20835"/>
      </p:ext>
    </p:extLst>
  </p:cSld>
  <p:clrMap bg1="lt1" tx1="dk1" bg2="lt2" tx2="dk2" accent1="accent1" accent2="accent2" accent3="accent3" accent4="accent4" accent5="accent5" accent6="accent6" hlink="hlink" folHlink="folHlink"/>
  <p:sldLayoutIdLst>
    <p:sldLayoutId id="2147483757" r:id="rId1"/>
    <p:sldLayoutId id="2147483768" r:id="rId2"/>
    <p:sldLayoutId id="2147483761" r:id="rId3"/>
    <p:sldLayoutId id="2147483758" r:id="rId4"/>
    <p:sldLayoutId id="2147483769" r:id="rId5"/>
  </p:sldLayoutIdLst>
  <p:hf hdr="0" dt="0"/>
  <p:txStyles>
    <p:titleStyle>
      <a:lvl1pPr algn="r" defTabSz="914400" rtl="0" eaLnBrk="1" latinLnBrk="0" hangingPunct="1">
        <a:lnSpc>
          <a:spcPct val="100000"/>
        </a:lnSpc>
        <a:spcBef>
          <a:spcPct val="0"/>
        </a:spcBef>
        <a:buNone/>
        <a:defRPr lang="en-US" sz="2800" kern="1200" cap="all" dirty="0">
          <a:solidFill>
            <a:schemeClr val="tx1"/>
          </a:solidFill>
          <a:latin typeface="Segoe UI Light" panose="020B0502040204020203" pitchFamily="34" charset="0"/>
          <a:ea typeface="+mj-ea"/>
          <a:cs typeface="Segoe UI Light" panose="020B0502040204020203" pitchFamily="34" charset="0"/>
        </a:defRPr>
      </a:lvl1pPr>
    </p:titleStyle>
    <p:bodyStyle>
      <a:lvl1pPr marL="463550" indent="-403225" algn="l" defTabSz="914400" rtl="0" eaLnBrk="1" latinLnBrk="0" hangingPunct="1">
        <a:lnSpc>
          <a:spcPct val="90000"/>
        </a:lnSpc>
        <a:spcBef>
          <a:spcPts val="1000"/>
        </a:spcBef>
        <a:buClr>
          <a:schemeClr val="accent6"/>
        </a:buClr>
        <a:buFont typeface="Segoe UI Semilight" panose="020B0402040204020203" pitchFamily="34" charset="0"/>
        <a:buChar char="▲"/>
        <a:defRPr lang="en-US" sz="2800" kern="1200" dirty="0">
          <a:solidFill>
            <a:schemeClr val="tx1"/>
          </a:solidFill>
          <a:latin typeface="+mn-lt"/>
          <a:ea typeface="+mn-ea"/>
          <a:cs typeface="+mn-cs"/>
        </a:defRPr>
      </a:lvl1pPr>
      <a:lvl2pPr marL="74295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96" userDrawn="1">
          <p15:clr>
            <a:srgbClr val="F26B43"/>
          </p15:clr>
        </p15:guide>
        <p15:guide id="3" pos="7584" userDrawn="1">
          <p15:clr>
            <a:srgbClr val="F26B43"/>
          </p15:clr>
        </p15:guide>
        <p15:guide id="4" pos="3840" userDrawn="1">
          <p15:clr>
            <a:srgbClr val="F26B43"/>
          </p15:clr>
        </p15:guide>
        <p15:guide id="5" orient="horz" pos="144" userDrawn="1">
          <p15:clr>
            <a:srgbClr val="F26B43"/>
          </p15:clr>
        </p15:guide>
        <p15:guide id="6" orient="horz" pos="4176" userDrawn="1">
          <p15:clr>
            <a:srgbClr val="F26B43"/>
          </p15:clr>
        </p15:guide>
        <p15:guide id="7" orient="horz" pos="4272" userDrawn="1">
          <p15:clr>
            <a:srgbClr val="F26B43"/>
          </p15:clr>
        </p15:guide>
        <p15:guide id="8" orient="horz" pos="48" userDrawn="1">
          <p15:clr>
            <a:srgbClr val="F26B43"/>
          </p15:clr>
        </p15:guide>
        <p15:guide id="9" orient="horz" pos="4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833C3913-72C8-D813-6108-6755D6009CB6}"/>
              </a:ext>
            </a:extLst>
          </p:cNvPr>
          <p:cNvSpPr>
            <a:spLocks noGrp="1"/>
          </p:cNvSpPr>
          <p:nvPr>
            <p:ph type="title"/>
          </p:nvPr>
        </p:nvSpPr>
        <p:spPr>
          <a:xfrm>
            <a:off x="152400" y="76201"/>
            <a:ext cx="11887199" cy="609599"/>
          </a:xfrm>
          <a:prstGeom prst="rect">
            <a:avLst/>
          </a:prstGeom>
          <a:effectLst/>
        </p:spPr>
        <p:txBody>
          <a:bodyPr wrap="square" lIns="0" tIns="0" rIns="0" bIns="0" anchor="ctr" anchorCtr="0"/>
          <a:lstStyle/>
          <a:p>
            <a:pPr lvl="0"/>
            <a:r>
              <a:rPr lang="en-US"/>
              <a:t>Click to edit Master title style</a:t>
            </a:r>
          </a:p>
        </p:txBody>
      </p:sp>
      <p:sp>
        <p:nvSpPr>
          <p:cNvPr id="6" name="Slide Number Placeholder 5">
            <a:extLst>
              <a:ext uri="{FF2B5EF4-FFF2-40B4-BE49-F238E27FC236}">
                <a16:creationId xmlns:a16="http://schemas.microsoft.com/office/drawing/2014/main" id="{C3E6CBBA-E2AF-A618-BFB8-13A8B5F42BEC}"/>
              </a:ext>
            </a:extLst>
          </p:cNvPr>
          <p:cNvSpPr>
            <a:spLocks noGrp="1"/>
          </p:cNvSpPr>
          <p:nvPr>
            <p:ph type="sldNum" sz="quarter" idx="4"/>
          </p:nvPr>
        </p:nvSpPr>
        <p:spPr>
          <a:xfrm>
            <a:off x="10982960" y="6629400"/>
            <a:ext cx="120904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228600" bIns="0" rtlCol="0" anchor="t" anchorCtr="0">
            <a:noAutofit/>
          </a:bodyPr>
          <a:lstStyle>
            <a:lvl1pPr>
              <a:defRPr lang="en-US" sz="1200" kern="1200" cap="all" spc="100" smtClean="0">
                <a:solidFill>
                  <a:schemeClr val="tx1"/>
                </a:solidFill>
                <a:latin typeface="+mn-lt"/>
                <a:ea typeface="Segoe UI Black" panose="020B0A02040204020203" pitchFamily="34" charset="0"/>
                <a:cs typeface="+mn-cs"/>
              </a:defRPr>
            </a:lvl1pPr>
          </a:lstStyle>
          <a:p>
            <a:pPr algn="r"/>
            <a:fld id="{65635E8C-BA83-467F-AE4D-6B1D1888336E}" type="slidenum">
              <a:rPr lang="en-US" smtClean="0"/>
              <a:pPr algn="r"/>
              <a:t>‹#›</a:t>
            </a:fld>
            <a:endParaRPr lang="en-US"/>
          </a:p>
        </p:txBody>
      </p:sp>
      <p:sp>
        <p:nvSpPr>
          <p:cNvPr id="2" name="Date Placeholder 1">
            <a:extLst>
              <a:ext uri="{FF2B5EF4-FFF2-40B4-BE49-F238E27FC236}">
                <a16:creationId xmlns:a16="http://schemas.microsoft.com/office/drawing/2014/main" id="{A44AC54E-45D5-9FD8-9AD0-5EC5BC6725F3}"/>
              </a:ext>
            </a:extLst>
          </p:cNvPr>
          <p:cNvSpPr>
            <a:spLocks noGrp="1"/>
          </p:cNvSpPr>
          <p:nvPr>
            <p:ph type="dt" sz="half" idx="2"/>
          </p:nvPr>
        </p:nvSpPr>
        <p:spPr>
          <a:xfrm>
            <a:off x="152400" y="6629400"/>
            <a:ext cx="1526381" cy="152400"/>
          </a:xfrm>
          <a:prstGeom prst="rect">
            <a:avLst/>
          </a:prstGeom>
        </p:spPr>
        <p:txBody>
          <a:bodyPr vert="horz" lIns="0" tIns="0" rIns="91440" bIns="0" rtlCol="0" anchor="t" anchorCtr="0"/>
          <a:lstStyle>
            <a:lvl1pPr>
              <a:defRPr lang="en-US" sz="1200" b="0" kern="1200" cap="all" spc="100" baseline="0" smtClean="0">
                <a:solidFill>
                  <a:schemeClr val="tx1"/>
                </a:solidFill>
                <a:latin typeface="+mj-lt"/>
                <a:ea typeface="Segoe UI Black" panose="020B0A02040204020203" pitchFamily="34" charset="0"/>
                <a:cs typeface="+mn-cs"/>
              </a:defRPr>
            </a:lvl1pPr>
          </a:lstStyle>
          <a:p>
            <a:fld id="{170437F8-DA13-4897-B92B-EAAA3F593570}" type="datetime1">
              <a:rPr lang="en-US" smtClean="0"/>
              <a:t>4/23/2026</a:t>
            </a:fld>
            <a:endParaRPr lang="en-US"/>
          </a:p>
        </p:txBody>
      </p:sp>
      <p:sp>
        <p:nvSpPr>
          <p:cNvPr id="5" name="Footer Placeholder 4">
            <a:extLst>
              <a:ext uri="{FF2B5EF4-FFF2-40B4-BE49-F238E27FC236}">
                <a16:creationId xmlns:a16="http://schemas.microsoft.com/office/drawing/2014/main" id="{89B389ED-C817-FC7F-6C68-752665BE0E22}"/>
              </a:ext>
            </a:extLst>
          </p:cNvPr>
          <p:cNvSpPr>
            <a:spLocks noGrp="1"/>
          </p:cNvSpPr>
          <p:nvPr>
            <p:ph type="ftr" sz="quarter" idx="3"/>
          </p:nvPr>
        </p:nvSpPr>
        <p:spPr>
          <a:xfrm>
            <a:off x="0" y="6629400"/>
            <a:ext cx="12192000" cy="152400"/>
          </a:xfrm>
          <a:prstGeom prst="rect">
            <a:avLst/>
          </a:prstGeom>
        </p:spPr>
        <p:txBody>
          <a:bodyPr vert="horz" lIns="0" tIns="0" rIns="886968" bIns="0" rtlCol="0" anchor="t" anchorCtr="0"/>
          <a:lstStyle>
            <a:lvl1pPr algn="ctr">
              <a:defRPr sz="1200">
                <a:solidFill>
                  <a:schemeClr val="tx1">
                    <a:tint val="82000"/>
                  </a:schemeClr>
                </a:solidFill>
              </a:defRPr>
            </a:lvl1pPr>
          </a:lstStyle>
          <a:p>
            <a:pPr marL="1885950" algn="l"/>
            <a:r>
              <a:rPr lang="en-US" cap="all" spc="100">
                <a:solidFill>
                  <a:schemeClr val="tx1"/>
                </a:solidFill>
                <a:ea typeface="Segoe UI Black" panose="020B0A02040204020203" pitchFamily="34" charset="0"/>
              </a:rPr>
              <a:t>Portfolio acquisition executive Marine Corps ▲ equipping OUR warfighterS</a:t>
            </a:r>
            <a:endParaRPr lang="en-US" cap="all" spc="100">
              <a:solidFill>
                <a:schemeClr val="tx1"/>
              </a:solidFill>
              <a:latin typeface="Segoe UI Light Italic" panose="020B0302040504090203" pitchFamily="34" charset="0"/>
              <a:ea typeface="Segoe UI Black" panose="020B0A02040204020203" pitchFamily="34" charset="0"/>
            </a:endParaRPr>
          </a:p>
        </p:txBody>
      </p:sp>
      <p:sp>
        <p:nvSpPr>
          <p:cNvPr id="4" name="Text Placeholder 3">
            <a:extLst>
              <a:ext uri="{FF2B5EF4-FFF2-40B4-BE49-F238E27FC236}">
                <a16:creationId xmlns:a16="http://schemas.microsoft.com/office/drawing/2014/main" id="{C5794828-782C-42EF-672C-A51760188D08}"/>
              </a:ext>
            </a:extLst>
          </p:cNvPr>
          <p:cNvSpPr>
            <a:spLocks noGrp="1"/>
          </p:cNvSpPr>
          <p:nvPr>
            <p:ph type="body" idx="1"/>
          </p:nvPr>
        </p:nvSpPr>
        <p:spPr>
          <a:xfrm>
            <a:off x="152400" y="685800"/>
            <a:ext cx="11887200" cy="5943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49315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83" r:id="rId3"/>
  </p:sldLayoutIdLst>
  <p:hf hdr="0" dt="0"/>
  <p:txStyles>
    <p:titleStyle>
      <a:lvl1pPr algn="r" defTabSz="914400" rtl="0" eaLnBrk="1" latinLnBrk="0" hangingPunct="1">
        <a:lnSpc>
          <a:spcPct val="100000"/>
        </a:lnSpc>
        <a:spcBef>
          <a:spcPct val="0"/>
        </a:spcBef>
        <a:buNone/>
        <a:defRPr lang="en-US" sz="2800" kern="1200" cap="all" dirty="0">
          <a:solidFill>
            <a:schemeClr val="tx1"/>
          </a:solidFill>
          <a:latin typeface="Segoe UI Light" panose="020B0502040204020203" pitchFamily="34" charset="0"/>
          <a:ea typeface="+mj-ea"/>
          <a:cs typeface="Segoe UI Light" panose="020B0502040204020203" pitchFamily="34" charset="0"/>
        </a:defRPr>
      </a:lvl1pPr>
    </p:titleStyle>
    <p:bodyStyle>
      <a:lvl1pPr marL="457200" indent="-396875" algn="l" defTabSz="914400" rtl="0" eaLnBrk="1" latinLnBrk="0" hangingPunct="1">
        <a:lnSpc>
          <a:spcPct val="90000"/>
        </a:lnSpc>
        <a:spcBef>
          <a:spcPts val="1000"/>
        </a:spcBef>
        <a:buClr>
          <a:schemeClr val="accent6"/>
        </a:buClr>
        <a:buFont typeface="Segoe UI Semilight" panose="020B0402040204020203" pitchFamily="34" charset="0"/>
        <a:buChar char="▲"/>
        <a:defRPr lang="en-US" sz="2800" kern="1200" dirty="0">
          <a:solidFill>
            <a:schemeClr val="tx1"/>
          </a:solidFill>
          <a:latin typeface="+mn-lt"/>
          <a:ea typeface="+mn-ea"/>
          <a:cs typeface="+mn-cs"/>
        </a:defRPr>
      </a:lvl1pPr>
      <a:lvl2pPr marL="746125"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96" userDrawn="1">
          <p15:clr>
            <a:srgbClr val="F26B43"/>
          </p15:clr>
        </p15:guide>
        <p15:guide id="3" pos="7584" userDrawn="1">
          <p15:clr>
            <a:srgbClr val="F26B43"/>
          </p15:clr>
        </p15:guide>
        <p15:guide id="4" pos="3840" userDrawn="1">
          <p15:clr>
            <a:srgbClr val="F26B43"/>
          </p15:clr>
        </p15:guide>
        <p15:guide id="5" orient="horz" pos="144" userDrawn="1">
          <p15:clr>
            <a:srgbClr val="F26B43"/>
          </p15:clr>
        </p15:guide>
        <p15:guide id="6" orient="horz" pos="4176" userDrawn="1">
          <p15:clr>
            <a:srgbClr val="F26B43"/>
          </p15:clr>
        </p15:guide>
        <p15:guide id="7" orient="horz" pos="4272" userDrawn="1">
          <p15:clr>
            <a:srgbClr val="F26B43"/>
          </p15:clr>
        </p15:guide>
        <p15:guide id="8" orient="horz" pos="48" userDrawn="1">
          <p15:clr>
            <a:srgbClr val="F26B43"/>
          </p15:clr>
        </p15:guide>
        <p15:guide id="9" orient="horz" pos="4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AD719-1B4B-28E3-CF3E-E7EA46B56C59}"/>
              </a:ext>
            </a:extLst>
          </p:cNvPr>
          <p:cNvSpPr>
            <a:spLocks noGrp="1"/>
          </p:cNvSpPr>
          <p:nvPr>
            <p:ph type="title"/>
          </p:nvPr>
        </p:nvSpPr>
        <p:spPr>
          <a:xfrm>
            <a:off x="-2" y="0"/>
            <a:ext cx="12192000" cy="1600200"/>
          </a:xfrm>
          <a:prstGeom prst="rect">
            <a:avLst/>
          </a:prstGeom>
        </p:spPr>
        <p:txBody>
          <a:bodyPr vert="horz" lIns="91440" tIns="45720" rIns="91440" bIns="45720" rtlCol="0" anchor="ctr" anchorCtr="0">
            <a:noAutofit/>
          </a:bodyPr>
          <a:lstStyle/>
          <a:p>
            <a:endParaRPr lang="en-US"/>
          </a:p>
        </p:txBody>
      </p:sp>
      <p:sp>
        <p:nvSpPr>
          <p:cNvPr id="4" name="Date Placeholder 3">
            <a:extLst>
              <a:ext uri="{FF2B5EF4-FFF2-40B4-BE49-F238E27FC236}">
                <a16:creationId xmlns:a16="http://schemas.microsoft.com/office/drawing/2014/main" id="{5353FE1F-8B5F-1649-2082-F627B89D9E0A}"/>
              </a:ext>
            </a:extLst>
          </p:cNvPr>
          <p:cNvSpPr>
            <a:spLocks noGrp="1"/>
          </p:cNvSpPr>
          <p:nvPr>
            <p:ph type="dt" sz="half" idx="2"/>
          </p:nvPr>
        </p:nvSpPr>
        <p:spPr>
          <a:xfrm>
            <a:off x="152400" y="6629399"/>
            <a:ext cx="1371600" cy="152401"/>
          </a:xfrm>
          <a:prstGeom prst="rect">
            <a:avLst/>
          </a:prstGeom>
        </p:spPr>
        <p:txBody>
          <a:bodyPr vert="horz" lIns="0" tIns="0" rIns="0" bIns="0" rtlCol="0" anchor="t" anchorCtr="0"/>
          <a:lstStyle>
            <a:lvl1pPr algn="l">
              <a:defRPr lang="en-US" sz="1200" b="0" kern="1200" cap="all" spc="100" baseline="0" smtClean="0">
                <a:solidFill>
                  <a:schemeClr val="tx1"/>
                </a:solidFill>
                <a:latin typeface="Segoe UI Light" panose="020B0502040204020203" pitchFamily="34" charset="0"/>
                <a:ea typeface="Segoe UI Black" panose="020B0A02040204020203" pitchFamily="34" charset="0"/>
                <a:cs typeface="Segoe UI Light" panose="020B0502040204020203" pitchFamily="34" charset="0"/>
              </a:defRPr>
            </a:lvl1pPr>
          </a:lstStyle>
          <a:p>
            <a:fld id="{EE97344B-9F59-44B8-A1D0-72E8C62C1E03}" type="datetime1">
              <a:rPr lang="en-US" smtClean="0"/>
              <a:t>4/23/2026</a:t>
            </a:fld>
            <a:endParaRPr lang="en-US"/>
          </a:p>
        </p:txBody>
      </p:sp>
      <p:sp>
        <p:nvSpPr>
          <p:cNvPr id="5" name="Footer Placeholder 4">
            <a:extLst>
              <a:ext uri="{FF2B5EF4-FFF2-40B4-BE49-F238E27FC236}">
                <a16:creationId xmlns:a16="http://schemas.microsoft.com/office/drawing/2014/main" id="{CE3A88E4-14DB-12B2-6FA5-F9831EC713B5}"/>
              </a:ext>
            </a:extLst>
          </p:cNvPr>
          <p:cNvSpPr>
            <a:spLocks noGrp="1"/>
          </p:cNvSpPr>
          <p:nvPr>
            <p:ph type="ftr" sz="quarter" idx="3"/>
          </p:nvPr>
        </p:nvSpPr>
        <p:spPr>
          <a:xfrm>
            <a:off x="-2" y="6629399"/>
            <a:ext cx="12191999" cy="152401"/>
          </a:xfrm>
          <a:prstGeom prst="rect">
            <a:avLst/>
          </a:prstGeom>
        </p:spPr>
        <p:txBody>
          <a:bodyPr vert="horz" lIns="0" tIns="0" rIns="886968" bIns="0" rtlCol="0" anchor="t" anchorCtr="0"/>
          <a:lstStyle>
            <a:lvl1pPr algn="ctr">
              <a:defRPr sz="1200">
                <a:solidFill>
                  <a:schemeClr val="tx1">
                    <a:tint val="82000"/>
                  </a:schemeClr>
                </a:solidFill>
              </a:defRPr>
            </a:lvl1pPr>
          </a:lstStyle>
          <a:p>
            <a:pPr marL="1885950" algn="l"/>
            <a:r>
              <a:rPr lang="en-US" cap="all" spc="100">
                <a:solidFill>
                  <a:schemeClr val="tx1"/>
                </a:solidFill>
                <a:ea typeface="Segoe UI Black" panose="020B0A02040204020203" pitchFamily="34" charset="0"/>
              </a:rPr>
              <a:t>Portfolio acquisition executive Marine Corps</a:t>
            </a:r>
            <a:r>
              <a:rPr lang="en-US" sz="200" cap="all" spc="100">
                <a:solidFill>
                  <a:schemeClr val="tx1"/>
                </a:solidFill>
                <a:ea typeface="Segoe UI Black" panose="020B0A02040204020203" pitchFamily="34" charset="0"/>
              </a:rPr>
              <a:t> </a:t>
            </a:r>
            <a:r>
              <a:rPr lang="en-US">
                <a:solidFill>
                  <a:srgbClr val="B90E31"/>
                </a:solidFill>
              </a:rPr>
              <a:t>▲</a:t>
            </a:r>
            <a:r>
              <a:rPr lang="en-US" cap="all" spc="100">
                <a:solidFill>
                  <a:schemeClr val="tx1"/>
                </a:solidFill>
                <a:ea typeface="Segoe UI Black" panose="020B0A02040204020203" pitchFamily="34" charset="0"/>
              </a:rPr>
              <a:t> </a:t>
            </a:r>
            <a:r>
              <a:rPr lang="en-US" cap="all" spc="100">
                <a:solidFill>
                  <a:schemeClr val="tx1"/>
                </a:solidFill>
                <a:latin typeface="Segoe UI Light Italic" panose="020B0302040504090203" pitchFamily="34" charset="0"/>
                <a:ea typeface="Segoe UI Black" panose="020B0A02040204020203" pitchFamily="34" charset="0"/>
              </a:rPr>
              <a:t>equipping OUR WARFIGHTERS</a:t>
            </a:r>
          </a:p>
        </p:txBody>
      </p:sp>
      <p:sp>
        <p:nvSpPr>
          <p:cNvPr id="6" name="Slide Number Placeholder 5">
            <a:extLst>
              <a:ext uri="{FF2B5EF4-FFF2-40B4-BE49-F238E27FC236}">
                <a16:creationId xmlns:a16="http://schemas.microsoft.com/office/drawing/2014/main" id="{858F4829-60A7-8B67-F801-81D11A1D4DD8}"/>
              </a:ext>
            </a:extLst>
          </p:cNvPr>
          <p:cNvSpPr>
            <a:spLocks noGrp="1"/>
          </p:cNvSpPr>
          <p:nvPr>
            <p:ph type="sldNum" sz="quarter" idx="4"/>
          </p:nvPr>
        </p:nvSpPr>
        <p:spPr>
          <a:xfrm>
            <a:off x="10667997" y="6629399"/>
            <a:ext cx="1524003" cy="152401"/>
          </a:xfrm>
          <a:prstGeom prst="rect">
            <a:avLst/>
          </a:prstGeom>
        </p:spPr>
        <p:txBody>
          <a:bodyPr vert="horz" lIns="0" tIns="0" rIns="228600" bIns="0" rtlCol="0" anchor="ctr"/>
          <a:lstStyle>
            <a:lvl1pPr algn="r">
              <a:defRPr lang="en-US" sz="1200" kern="1200" cap="all" spc="100" smtClean="0">
                <a:solidFill>
                  <a:schemeClr val="tx1"/>
                </a:solidFill>
                <a:latin typeface="Segoe UI Semilight" panose="020B0402040204020203" pitchFamily="34" charset="0"/>
                <a:ea typeface="Segoe UI Black" panose="020B0A02040204020203" pitchFamily="34" charset="0"/>
                <a:cs typeface="Segoe UI Semilight" panose="020B0402040204020203" pitchFamily="34" charset="0"/>
              </a:defRPr>
            </a:lvl1pPr>
          </a:lstStyle>
          <a:p>
            <a:fld id="{25B52815-D8B1-4B0A-8C71-09D2636441F9}" type="slidenum">
              <a:rPr lang="en-US" smtClean="0"/>
              <a:pPr/>
              <a:t>‹#›</a:t>
            </a:fld>
            <a:endParaRPr lang="en-US"/>
          </a:p>
        </p:txBody>
      </p:sp>
    </p:spTree>
    <p:extLst>
      <p:ext uri="{BB962C8B-B14F-4D97-AF65-F5344CB8AC3E}">
        <p14:creationId xmlns:p14="http://schemas.microsoft.com/office/powerpoint/2010/main" val="2177082490"/>
      </p:ext>
    </p:extLst>
  </p:cSld>
  <p:clrMap bg1="lt1" tx1="dk1" bg2="lt2" tx2="dk2" accent1="accent1" accent2="accent2" accent3="accent3" accent4="accent4" accent5="accent5" accent6="accent6" hlink="hlink" folHlink="folHlink"/>
  <p:sldLayoutIdLst>
    <p:sldLayoutId id="2147483648" r:id="rId1"/>
    <p:sldLayoutId id="2147483770" r:id="rId2"/>
    <p:sldLayoutId id="2147483771" r:id="rId3"/>
  </p:sldLayoutIdLst>
  <p:hf hdr="0" dt="0"/>
  <p:txStyles>
    <p:titleStyle>
      <a:lvl1pPr marL="0" indent="0" algn="ctr" defTabSz="311651" rtl="0" eaLnBrk="0" fontAlgn="base" latinLnBrk="0" hangingPunct="0">
        <a:lnSpc>
          <a:spcPct val="90000"/>
        </a:lnSpc>
        <a:spcBef>
          <a:spcPct val="20000"/>
        </a:spcBef>
        <a:spcAft>
          <a:spcPct val="0"/>
        </a:spcAft>
        <a:buNone/>
        <a:defRPr lang="en-US" sz="10500" kern="1200" cap="all" spc="50" baseline="0" dirty="0">
          <a:solidFill>
            <a:srgbClr val="B90E31">
              <a:alpha val="94000"/>
            </a:srgbClr>
          </a:solidFill>
          <a:effectLst>
            <a:innerShdw blurRad="63500" dist="50800" dir="13500000">
              <a:prstClr val="black">
                <a:alpha val="50000"/>
              </a:prstClr>
            </a:innerShdw>
          </a:effectLst>
          <a:latin typeface="Segoe UI Black" panose="020B0A02040204020203" pitchFamily="34" charset="0"/>
          <a:ea typeface="Segoe UI Black" panose="020B0A02040204020203" pitchFamily="34" charset="0"/>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8" userDrawn="1">
          <p15:clr>
            <a:srgbClr val="F26B43"/>
          </p15:clr>
        </p15:guide>
        <p15:guide id="4" orient="horz" pos="144" userDrawn="1">
          <p15:clr>
            <a:srgbClr val="F26B43"/>
          </p15:clr>
        </p15:guide>
        <p15:guide id="5" orient="horz" pos="1008" userDrawn="1">
          <p15:clr>
            <a:srgbClr val="F26B43"/>
          </p15:clr>
        </p15:guide>
        <p15:guide id="6" orient="horz" pos="4272" userDrawn="1">
          <p15:clr>
            <a:srgbClr val="F26B43"/>
          </p15:clr>
        </p15:guide>
        <p15:guide id="7" orient="horz" pos="4176" userDrawn="1">
          <p15:clr>
            <a:srgbClr val="F26B43"/>
          </p15:clr>
        </p15:guide>
        <p15:guide id="8" pos="96" userDrawn="1">
          <p15:clr>
            <a:srgbClr val="F26B43"/>
          </p15:clr>
        </p15:guide>
        <p15:guide id="9" pos="758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833C3913-72C8-D813-6108-6755D6009CB6}"/>
              </a:ext>
            </a:extLst>
          </p:cNvPr>
          <p:cNvSpPr>
            <a:spLocks noGrp="1"/>
          </p:cNvSpPr>
          <p:nvPr>
            <p:ph type="title"/>
          </p:nvPr>
        </p:nvSpPr>
        <p:spPr>
          <a:xfrm>
            <a:off x="838200" y="76201"/>
            <a:ext cx="11201399" cy="609600"/>
          </a:xfrm>
          <a:prstGeom prst="rect">
            <a:avLst/>
          </a:prstGeom>
          <a:effectLst/>
        </p:spPr>
        <p:txBody>
          <a:bodyPr wrap="square" lIns="0" tIns="0" rIns="0" bIns="0" anchor="ctr" anchorCtr="0"/>
          <a:lstStyle/>
          <a:p>
            <a:pPr lvl="0"/>
            <a:r>
              <a:rPr lang="en-US"/>
              <a:t>Click to edit Master title style</a:t>
            </a:r>
          </a:p>
        </p:txBody>
      </p:sp>
      <p:sp>
        <p:nvSpPr>
          <p:cNvPr id="6" name="Slide Number Placeholder 5">
            <a:extLst>
              <a:ext uri="{FF2B5EF4-FFF2-40B4-BE49-F238E27FC236}">
                <a16:creationId xmlns:a16="http://schemas.microsoft.com/office/drawing/2014/main" id="{C3E6CBBA-E2AF-A618-BFB8-13A8B5F42BEC}"/>
              </a:ext>
            </a:extLst>
          </p:cNvPr>
          <p:cNvSpPr>
            <a:spLocks noGrp="1"/>
          </p:cNvSpPr>
          <p:nvPr>
            <p:ph type="sldNum" sz="quarter" idx="4"/>
          </p:nvPr>
        </p:nvSpPr>
        <p:spPr>
          <a:xfrm>
            <a:off x="10982960" y="6629400"/>
            <a:ext cx="120904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228600" bIns="0" rtlCol="0" anchor="t" anchorCtr="0">
            <a:noAutofit/>
          </a:bodyPr>
          <a:lstStyle>
            <a:lvl1pPr>
              <a:defRPr lang="en-US" sz="1200" kern="1200" cap="all" spc="100" smtClean="0">
                <a:solidFill>
                  <a:schemeClr val="tx1"/>
                </a:solidFill>
                <a:latin typeface="+mn-lt"/>
                <a:ea typeface="Segoe UI Black" panose="020B0A02040204020203" pitchFamily="34" charset="0"/>
                <a:cs typeface="+mn-cs"/>
              </a:defRPr>
            </a:lvl1pPr>
          </a:lstStyle>
          <a:p>
            <a:pPr algn="r"/>
            <a:fld id="{65635E8C-BA83-467F-AE4D-6B1D1888336E}" type="slidenum">
              <a:rPr lang="en-US" smtClean="0"/>
              <a:pPr algn="r"/>
              <a:t>‹#›</a:t>
            </a:fld>
            <a:endParaRPr lang="en-US"/>
          </a:p>
        </p:txBody>
      </p:sp>
      <p:sp>
        <p:nvSpPr>
          <p:cNvPr id="2" name="Date Placeholder 1">
            <a:extLst>
              <a:ext uri="{FF2B5EF4-FFF2-40B4-BE49-F238E27FC236}">
                <a16:creationId xmlns:a16="http://schemas.microsoft.com/office/drawing/2014/main" id="{A44AC54E-45D5-9FD8-9AD0-5EC5BC6725F3}"/>
              </a:ext>
            </a:extLst>
          </p:cNvPr>
          <p:cNvSpPr>
            <a:spLocks noGrp="1"/>
          </p:cNvSpPr>
          <p:nvPr>
            <p:ph type="dt" sz="half" idx="2"/>
          </p:nvPr>
        </p:nvSpPr>
        <p:spPr>
          <a:xfrm>
            <a:off x="152400" y="6629400"/>
            <a:ext cx="1526381" cy="152400"/>
          </a:xfrm>
          <a:prstGeom prst="rect">
            <a:avLst/>
          </a:prstGeom>
        </p:spPr>
        <p:txBody>
          <a:bodyPr vert="horz" lIns="0" tIns="0" rIns="91440" bIns="0" rtlCol="0" anchor="t" anchorCtr="0"/>
          <a:lstStyle>
            <a:lvl1pPr>
              <a:defRPr lang="en-US" sz="1200" b="0" kern="1200" cap="all" spc="100" baseline="0" smtClean="0">
                <a:solidFill>
                  <a:schemeClr val="tx1"/>
                </a:solidFill>
                <a:latin typeface="+mj-lt"/>
                <a:ea typeface="Segoe UI Black" panose="020B0A02040204020203" pitchFamily="34" charset="0"/>
                <a:cs typeface="+mn-cs"/>
              </a:defRPr>
            </a:lvl1pPr>
          </a:lstStyle>
          <a:p>
            <a:fld id="{43F3D26F-53D4-451B-B964-D5DE6B39B7A1}" type="datetime1">
              <a:rPr lang="en-US" smtClean="0"/>
              <a:t>4/23/2026</a:t>
            </a:fld>
            <a:endParaRPr lang="en-US"/>
          </a:p>
        </p:txBody>
      </p:sp>
      <p:sp>
        <p:nvSpPr>
          <p:cNvPr id="5" name="Footer Placeholder 4">
            <a:extLst>
              <a:ext uri="{FF2B5EF4-FFF2-40B4-BE49-F238E27FC236}">
                <a16:creationId xmlns:a16="http://schemas.microsoft.com/office/drawing/2014/main" id="{89B389ED-C817-FC7F-6C68-752665BE0E22}"/>
              </a:ext>
            </a:extLst>
          </p:cNvPr>
          <p:cNvSpPr>
            <a:spLocks noGrp="1"/>
          </p:cNvSpPr>
          <p:nvPr>
            <p:ph type="ftr" sz="quarter" idx="3"/>
          </p:nvPr>
        </p:nvSpPr>
        <p:spPr>
          <a:xfrm>
            <a:off x="0" y="6629400"/>
            <a:ext cx="12192000" cy="152400"/>
          </a:xfrm>
          <a:prstGeom prst="rect">
            <a:avLst/>
          </a:prstGeom>
        </p:spPr>
        <p:txBody>
          <a:bodyPr vert="horz" lIns="0" tIns="0" rIns="886968" bIns="0" rtlCol="0" anchor="t" anchorCtr="0"/>
          <a:lstStyle>
            <a:lvl1pPr algn="ctr">
              <a:defRPr sz="1200">
                <a:solidFill>
                  <a:schemeClr val="tx1">
                    <a:tint val="82000"/>
                  </a:schemeClr>
                </a:solidFill>
              </a:defRPr>
            </a:lvl1pPr>
          </a:lstStyle>
          <a:p>
            <a:r>
              <a:rPr lang="en-US" cap="all" spc="100">
                <a:solidFill>
                  <a:schemeClr val="tx1"/>
                </a:solidFill>
                <a:ea typeface="Segoe UI Black" panose="020B0A02040204020203" pitchFamily="34" charset="0"/>
              </a:rPr>
              <a:t>Portfolio acquisition executive Marine Corps ▲ equipping OUR warfighterS</a:t>
            </a:r>
            <a:endParaRPr lang="en-US" cap="all" spc="100">
              <a:solidFill>
                <a:schemeClr val="tx1"/>
              </a:solidFill>
              <a:latin typeface="Segoe UI Light Italic" panose="020B0302040504090203" pitchFamily="34" charset="0"/>
              <a:ea typeface="Segoe UI Black" panose="020B0A02040204020203" pitchFamily="34" charset="0"/>
            </a:endParaRPr>
          </a:p>
        </p:txBody>
      </p:sp>
    </p:spTree>
    <p:extLst>
      <p:ext uri="{BB962C8B-B14F-4D97-AF65-F5344CB8AC3E}">
        <p14:creationId xmlns:p14="http://schemas.microsoft.com/office/powerpoint/2010/main" val="89230898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72" r:id="rId3"/>
  </p:sldLayoutIdLst>
  <p:hf hdr="0" dt="0"/>
  <p:txStyles>
    <p:titleStyle>
      <a:lvl1pPr algn="r" defTabSz="914400" rtl="0" eaLnBrk="1" latinLnBrk="0" hangingPunct="1">
        <a:lnSpc>
          <a:spcPct val="100000"/>
        </a:lnSpc>
        <a:spcBef>
          <a:spcPct val="0"/>
        </a:spcBef>
        <a:buNone/>
        <a:defRPr lang="en-US" sz="2800" kern="1200" cap="all" dirty="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96" userDrawn="1">
          <p15:clr>
            <a:srgbClr val="F26B43"/>
          </p15:clr>
        </p15:guide>
        <p15:guide id="3" pos="7584" userDrawn="1">
          <p15:clr>
            <a:srgbClr val="F26B43"/>
          </p15:clr>
        </p15:guide>
        <p15:guide id="4" pos="3840" userDrawn="1">
          <p15:clr>
            <a:srgbClr val="F26B43"/>
          </p15:clr>
        </p15:guide>
        <p15:guide id="5" orient="horz" pos="144" userDrawn="1">
          <p15:clr>
            <a:srgbClr val="F26B43"/>
          </p15:clr>
        </p15:guide>
        <p15:guide id="6" orient="horz" pos="4176" userDrawn="1">
          <p15:clr>
            <a:srgbClr val="F26B43"/>
          </p15:clr>
        </p15:guide>
        <p15:guide id="7" orient="horz" pos="4272" userDrawn="1">
          <p15:clr>
            <a:srgbClr val="F26B43"/>
          </p15:clr>
        </p15:guide>
        <p15:guide id="8" orient="horz" pos="48" userDrawn="1">
          <p15:clr>
            <a:srgbClr val="F26B43"/>
          </p15:clr>
        </p15:guide>
        <p15:guide id="9" orient="horz" pos="43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BEBA8EAE-BF5A-486C-A8C5-ECC9F3942E4B}">
                <a14:imgProps xmlns:a14="http://schemas.microsoft.com/office/drawing/2010/main">
                  <a14:imgLayer r:embed="rId4">
                    <a14:imgEffect>
                      <a14:artisticBlur radius="16"/>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9" name="Footer Placeholder 28">
            <a:extLst>
              <a:ext uri="{FF2B5EF4-FFF2-40B4-BE49-F238E27FC236}">
                <a16:creationId xmlns:a16="http://schemas.microsoft.com/office/drawing/2014/main" id="{52F29D9F-A9DD-9D58-E817-F68C66B088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30" name="Slide Number Placeholder 29">
            <a:extLst>
              <a:ext uri="{FF2B5EF4-FFF2-40B4-BE49-F238E27FC236}">
                <a16:creationId xmlns:a16="http://schemas.microsoft.com/office/drawing/2014/main" id="{D6D9A4FC-B984-08F3-7969-A7F38DF8AF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950E6A-52DD-441F-9963-58F08D4FBED6}" type="slidenum">
              <a:rPr lang="en-US" smtClean="0"/>
              <a:t>‹#›</a:t>
            </a:fld>
            <a:endParaRPr lang="en-US"/>
          </a:p>
        </p:txBody>
      </p:sp>
      <p:pic>
        <p:nvPicPr>
          <p:cNvPr id="12" name="Picture 11">
            <a:extLst>
              <a:ext uri="{FF2B5EF4-FFF2-40B4-BE49-F238E27FC236}">
                <a16:creationId xmlns:a16="http://schemas.microsoft.com/office/drawing/2014/main" id="{807F097A-E1D8-BDB7-5802-718F804CFE2D}"/>
              </a:ext>
            </a:extLst>
          </p:cNvPr>
          <p:cNvPicPr preferRelativeResize="0">
            <a:picLocks noGrp="1" noRot="1" noChangeAspect="1" noMove="1" noResize="1" noEditPoints="1" noAdjustHandles="1" noChangeArrowheads="1" noChangeShapeType="1" noCrop="1"/>
          </p:cNvPicPr>
          <p:nvPr userDrawn="1"/>
        </p:nvPicPr>
        <p:blipFill rotWithShape="1">
          <a:blip r:embed="rId5">
            <a:alphaModFix amt="50000"/>
            <a:duotone>
              <a:prstClr val="black"/>
              <a:schemeClr val="accent1">
                <a:tint val="45000"/>
                <a:satMod val="400000"/>
              </a:schemeClr>
            </a:duotone>
            <a:extLst>
              <a:ext uri="{28A0092B-C50C-407E-A947-70E740481C1C}">
                <a14:useLocalDpi xmlns:a14="http://schemas.microsoft.com/office/drawing/2010/main" val="0"/>
              </a:ext>
            </a:extLst>
          </a:blip>
          <a:srcRect l="6" t="5497" r="106" b="10292"/>
          <a:stretch/>
        </p:blipFill>
        <p:spPr>
          <a:xfrm>
            <a:off x="-12228" y="0"/>
            <a:ext cx="12204222" cy="6858000"/>
          </a:xfrm>
          <a:prstGeom prst="rect">
            <a:avLst/>
          </a:prstGeom>
        </p:spPr>
      </p:pic>
      <p:grpSp>
        <p:nvGrpSpPr>
          <p:cNvPr id="26" name="Group 25" hidden="1">
            <a:extLst>
              <a:ext uri="{FF2B5EF4-FFF2-40B4-BE49-F238E27FC236}">
                <a16:creationId xmlns:a16="http://schemas.microsoft.com/office/drawing/2014/main" id="{CBCE97EB-ED0A-1EF6-646A-76CBE204C768}"/>
              </a:ext>
            </a:extLst>
          </p:cNvPr>
          <p:cNvGrpSpPr/>
          <p:nvPr userDrawn="1"/>
        </p:nvGrpSpPr>
        <p:grpSpPr>
          <a:xfrm>
            <a:off x="3945387" y="442628"/>
            <a:ext cx="8114533" cy="2663792"/>
            <a:chOff x="296359" y="2506027"/>
            <a:chExt cx="8011606" cy="5020464"/>
          </a:xfrm>
        </p:grpSpPr>
        <p:sp>
          <p:nvSpPr>
            <p:cNvPr id="27" name="Marine Corps">
              <a:extLst>
                <a:ext uri="{FF2B5EF4-FFF2-40B4-BE49-F238E27FC236}">
                  <a16:creationId xmlns:a16="http://schemas.microsoft.com/office/drawing/2014/main" id="{61D0B753-39CE-C3C1-0E33-D899CDCBE2F3}"/>
                </a:ext>
              </a:extLst>
            </p:cNvPr>
            <p:cNvSpPr txBox="1">
              <a:spLocks/>
            </p:cNvSpPr>
            <p:nvPr userDrawn="1"/>
          </p:nvSpPr>
          <p:spPr bwMode="white">
            <a:xfrm>
              <a:off x="296359" y="2506027"/>
              <a:ext cx="8011606" cy="5020464"/>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Marine</a:t>
              </a:r>
            </a:p>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corps</a:t>
              </a:r>
            </a:p>
          </p:txBody>
        </p:sp>
        <p:sp>
          <p:nvSpPr>
            <p:cNvPr id="28" name="Marine Corps">
              <a:extLst>
                <a:ext uri="{FF2B5EF4-FFF2-40B4-BE49-F238E27FC236}">
                  <a16:creationId xmlns:a16="http://schemas.microsoft.com/office/drawing/2014/main" id="{1DCC658E-9897-3D86-7275-2EC83894F0E6}"/>
                </a:ext>
              </a:extLst>
            </p:cNvPr>
            <p:cNvSpPr txBox="1">
              <a:spLocks/>
            </p:cNvSpPr>
            <p:nvPr userDrawn="1"/>
          </p:nvSpPr>
          <p:spPr bwMode="white">
            <a:xfrm>
              <a:off x="296359" y="2506027"/>
              <a:ext cx="1902618" cy="5020464"/>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a:ln>
                    <a:noFill/>
                  </a:ln>
                  <a:solidFill>
                    <a:schemeClr val="accent6"/>
                  </a:solidFill>
                  <a:effectLst/>
                  <a:uLnTx/>
                  <a:uFillTx/>
                  <a:latin typeface="Segoe UI Black" panose="020B0A02040204020203" pitchFamily="34" charset="0"/>
                  <a:ea typeface="Segoe UI Black" panose="020B0A02040204020203" pitchFamily="34" charset="0"/>
                  <a:cs typeface="+mn-cs"/>
                </a:rPr>
                <a:t>M</a:t>
              </a:r>
            </a:p>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a:ln>
                    <a:noFill/>
                  </a:ln>
                  <a:solidFill>
                    <a:schemeClr val="accent6"/>
                  </a:solidFill>
                  <a:effectLst/>
                  <a:uLnTx/>
                  <a:uFillTx/>
                  <a:latin typeface="Segoe UI Black" panose="020B0A02040204020203" pitchFamily="34" charset="0"/>
                  <a:ea typeface="Segoe UI Black" panose="020B0A02040204020203" pitchFamily="34" charset="0"/>
                  <a:cs typeface="+mn-cs"/>
                </a:rPr>
                <a:t>c</a:t>
              </a:r>
            </a:p>
          </p:txBody>
        </p:sp>
      </p:grpSp>
      <p:sp>
        <p:nvSpPr>
          <p:cNvPr id="25" name="presentation title rectangle" hidden="1">
            <a:extLst>
              <a:ext uri="{FF2B5EF4-FFF2-40B4-BE49-F238E27FC236}">
                <a16:creationId xmlns:a16="http://schemas.microsoft.com/office/drawing/2014/main" id="{4DEAFFC9-5F83-9B6D-04C5-A848BD09B59F}"/>
              </a:ext>
            </a:extLst>
          </p:cNvPr>
          <p:cNvSpPr/>
          <p:nvPr userDrawn="1"/>
        </p:nvSpPr>
        <p:spPr>
          <a:xfrm>
            <a:off x="-6103" y="3646"/>
            <a:ext cx="12204207" cy="6850708"/>
          </a:xfrm>
          <a:prstGeom prst="rect">
            <a:avLst/>
          </a:prstGeom>
          <a:gradFill flip="none" rotWithShape="1">
            <a:gsLst>
              <a:gs pos="0">
                <a:schemeClr val="bg1">
                  <a:alpha val="67000"/>
                </a:schemeClr>
              </a:gs>
              <a:gs pos="52000">
                <a:srgbClr val="FFFFFF">
                  <a:alpha val="0"/>
                </a:srgbClr>
              </a:gs>
              <a:gs pos="100000">
                <a:schemeClr val="bg1">
                  <a:alpha val="67000"/>
                </a:schemeClr>
              </a:gs>
            </a:gsLst>
            <a:lin ang="17400000" scaled="0"/>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useBgFill="1">
        <p:nvSpPr>
          <p:cNvPr id="24" name="presentation title rectangle" hidden="1">
            <a:extLst>
              <a:ext uri="{FF2B5EF4-FFF2-40B4-BE49-F238E27FC236}">
                <a16:creationId xmlns:a16="http://schemas.microsoft.com/office/drawing/2014/main" id="{4E801BE1-A4E8-BBC7-8B36-57AFEF6ADFBF}"/>
              </a:ext>
            </a:extLst>
          </p:cNvPr>
          <p:cNvSpPr/>
          <p:nvPr userDrawn="1"/>
        </p:nvSpPr>
        <p:spPr bwMode="white">
          <a:xfrm>
            <a:off x="-6103" y="-164"/>
            <a:ext cx="12204207" cy="6858329"/>
          </a:xfrm>
          <a:prstGeom prst="rect">
            <a:avLst/>
          </a:prstGeom>
          <a:blipFill dpi="0" rotWithShape="0">
            <a:blip r:embed="rId3">
              <a:lum/>
              <a:extLst>
                <a:ext uri="{BEBA8EAE-BF5A-486C-A8C5-ECC9F3942E4B}">
                  <a14:imgProps xmlns:a14="http://schemas.microsoft.com/office/drawing/2010/main">
                    <a14:imgLayer r:embed="rId4">
                      <a14:imgEffect>
                        <a14:artisticBlur radius="16"/>
                      </a14:imgEffect>
                    </a14:imgLayer>
                  </a14:imgProps>
                </a:ext>
              </a:extLst>
            </a:blip>
            <a:srcRect/>
            <a:stretch>
              <a:fillRect l="100" b="5"/>
            </a:stretch>
          </a:bli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useBgFill="1">
        <p:nvSpPr>
          <p:cNvPr id="10" name="presentation title rectangle">
            <a:extLst>
              <a:ext uri="{FF2B5EF4-FFF2-40B4-BE49-F238E27FC236}">
                <a16:creationId xmlns:a16="http://schemas.microsoft.com/office/drawing/2014/main" id="{16B80A15-CD16-32F7-C461-5709C5A674BC}"/>
              </a:ext>
            </a:extLst>
          </p:cNvPr>
          <p:cNvSpPr/>
          <p:nvPr userDrawn="1"/>
        </p:nvSpPr>
        <p:spPr bwMode="white">
          <a:xfrm>
            <a:off x="-12228" y="-1"/>
            <a:ext cx="12204207" cy="6858329"/>
          </a:xfrm>
          <a:custGeom>
            <a:avLst/>
            <a:gdLst>
              <a:gd name="connsiteX0" fmla="*/ 0 w 12204207"/>
              <a:gd name="connsiteY0" fmla="*/ 0 h 6858329"/>
              <a:gd name="connsiteX1" fmla="*/ 12204207 w 12204207"/>
              <a:gd name="connsiteY1" fmla="*/ 0 h 6858329"/>
              <a:gd name="connsiteX2" fmla="*/ 12204207 w 12204207"/>
              <a:gd name="connsiteY2" fmla="*/ 6858329 h 6858329"/>
              <a:gd name="connsiteX3" fmla="*/ 0 w 12204207"/>
              <a:gd name="connsiteY3" fmla="*/ 6858329 h 6858329"/>
              <a:gd name="connsiteX4" fmla="*/ 0 w 12204207"/>
              <a:gd name="connsiteY4" fmla="*/ 0 h 6858329"/>
              <a:gd name="connsiteX0" fmla="*/ 0 w 12204207"/>
              <a:gd name="connsiteY0" fmla="*/ 6858329 h 6858329"/>
              <a:gd name="connsiteX1" fmla="*/ 12204207 w 12204207"/>
              <a:gd name="connsiteY1" fmla="*/ 0 h 6858329"/>
              <a:gd name="connsiteX2" fmla="*/ 12204207 w 12204207"/>
              <a:gd name="connsiteY2" fmla="*/ 6858329 h 6858329"/>
              <a:gd name="connsiteX3" fmla="*/ 0 w 12204207"/>
              <a:gd name="connsiteY3" fmla="*/ 6858329 h 6858329"/>
            </a:gdLst>
            <a:ahLst/>
            <a:cxnLst>
              <a:cxn ang="0">
                <a:pos x="connsiteX0" y="connsiteY0"/>
              </a:cxn>
              <a:cxn ang="0">
                <a:pos x="connsiteX1" y="connsiteY1"/>
              </a:cxn>
              <a:cxn ang="0">
                <a:pos x="connsiteX2" y="connsiteY2"/>
              </a:cxn>
              <a:cxn ang="0">
                <a:pos x="connsiteX3" y="connsiteY3"/>
              </a:cxn>
            </a:cxnLst>
            <a:rect l="l" t="t" r="r" b="b"/>
            <a:pathLst>
              <a:path w="12204207" h="6858329">
                <a:moveTo>
                  <a:pt x="0" y="6858329"/>
                </a:moveTo>
                <a:lnTo>
                  <a:pt x="12204207" y="0"/>
                </a:lnTo>
                <a:lnTo>
                  <a:pt x="12204207" y="6858329"/>
                </a:lnTo>
                <a:lnTo>
                  <a:pt x="0" y="6858329"/>
                </a:lnTo>
                <a:close/>
              </a:path>
            </a:pathLst>
          </a:custGeom>
          <a:blipFill dpi="0" rotWithShape="0">
            <a:blip r:embed="rId3">
              <a:lum/>
              <a:extLst>
                <a:ext uri="{BEBA8EAE-BF5A-486C-A8C5-ECC9F3942E4B}">
                  <a14:imgProps xmlns:a14="http://schemas.microsoft.com/office/drawing/2010/main">
                    <a14:imgLayer r:embed="rId4">
                      <a14:imgEffect>
                        <a14:artisticBlur radius="16"/>
                      </a14:imgEffect>
                    </a14:imgLayer>
                  </a14:imgProps>
                </a:ext>
              </a:extLst>
            </a:blip>
            <a:srcRect/>
            <a:stretch>
              <a:fillRect l="100" b="5"/>
            </a:stretch>
          </a:bli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p:nvSpPr>
          <p:cNvPr id="15" name="presentation title rectangle">
            <a:extLst>
              <a:ext uri="{FF2B5EF4-FFF2-40B4-BE49-F238E27FC236}">
                <a16:creationId xmlns:a16="http://schemas.microsoft.com/office/drawing/2014/main" id="{D1417A78-10F8-5FEC-CFE2-9C6D5BAD957B}"/>
              </a:ext>
            </a:extLst>
          </p:cNvPr>
          <p:cNvSpPr/>
          <p:nvPr userDrawn="1"/>
        </p:nvSpPr>
        <p:spPr>
          <a:xfrm>
            <a:off x="-12212" y="7292"/>
            <a:ext cx="12204207" cy="6850708"/>
          </a:xfrm>
          <a:custGeom>
            <a:avLst/>
            <a:gdLst>
              <a:gd name="connsiteX0" fmla="*/ 0 w 12204207"/>
              <a:gd name="connsiteY0" fmla="*/ 0 h 6850708"/>
              <a:gd name="connsiteX1" fmla="*/ 12204207 w 12204207"/>
              <a:gd name="connsiteY1" fmla="*/ 0 h 6850708"/>
              <a:gd name="connsiteX2" fmla="*/ 12204207 w 12204207"/>
              <a:gd name="connsiteY2" fmla="*/ 6850708 h 6850708"/>
              <a:gd name="connsiteX3" fmla="*/ 0 w 12204207"/>
              <a:gd name="connsiteY3" fmla="*/ 6850708 h 6850708"/>
              <a:gd name="connsiteX4" fmla="*/ 0 w 12204207"/>
              <a:gd name="connsiteY4" fmla="*/ 0 h 6850708"/>
              <a:gd name="connsiteX0" fmla="*/ 0 w 12204207"/>
              <a:gd name="connsiteY0" fmla="*/ 6850708 h 6850708"/>
              <a:gd name="connsiteX1" fmla="*/ 12204207 w 12204207"/>
              <a:gd name="connsiteY1" fmla="*/ 0 h 6850708"/>
              <a:gd name="connsiteX2" fmla="*/ 12204207 w 12204207"/>
              <a:gd name="connsiteY2" fmla="*/ 6850708 h 6850708"/>
              <a:gd name="connsiteX3" fmla="*/ 0 w 12204207"/>
              <a:gd name="connsiteY3" fmla="*/ 6850708 h 6850708"/>
            </a:gdLst>
            <a:ahLst/>
            <a:cxnLst>
              <a:cxn ang="0">
                <a:pos x="connsiteX0" y="connsiteY0"/>
              </a:cxn>
              <a:cxn ang="0">
                <a:pos x="connsiteX1" y="connsiteY1"/>
              </a:cxn>
              <a:cxn ang="0">
                <a:pos x="connsiteX2" y="connsiteY2"/>
              </a:cxn>
              <a:cxn ang="0">
                <a:pos x="connsiteX3" y="connsiteY3"/>
              </a:cxn>
            </a:cxnLst>
            <a:rect l="l" t="t" r="r" b="b"/>
            <a:pathLst>
              <a:path w="12204207" h="6850708">
                <a:moveTo>
                  <a:pt x="0" y="6850708"/>
                </a:moveTo>
                <a:lnTo>
                  <a:pt x="12204207" y="0"/>
                </a:lnTo>
                <a:lnTo>
                  <a:pt x="12204207" y="6850708"/>
                </a:lnTo>
                <a:lnTo>
                  <a:pt x="0" y="6850708"/>
                </a:lnTo>
                <a:close/>
              </a:path>
            </a:pathLst>
          </a:custGeom>
          <a:gradFill flip="none" rotWithShape="1">
            <a:gsLst>
              <a:gs pos="0">
                <a:schemeClr val="bg1">
                  <a:alpha val="67000"/>
                  <a:lumMod val="100000"/>
                </a:schemeClr>
              </a:gs>
              <a:gs pos="52000">
                <a:srgbClr val="FFFFFF">
                  <a:alpha val="0"/>
                </a:srgbClr>
              </a:gs>
              <a:gs pos="100000">
                <a:schemeClr val="bg1">
                  <a:alpha val="67000"/>
                </a:schemeClr>
              </a:gs>
            </a:gsLst>
            <a:lin ang="15600000" scaled="0"/>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p:nvSpPr>
          <p:cNvPr id="20" name="Date Placeholder 19">
            <a:extLst>
              <a:ext uri="{FF2B5EF4-FFF2-40B4-BE49-F238E27FC236}">
                <a16:creationId xmlns:a16="http://schemas.microsoft.com/office/drawing/2014/main" id="{95E5CAAA-5F9C-2146-0F2E-3F8242FC55D1}"/>
              </a:ext>
            </a:extLst>
          </p:cNvPr>
          <p:cNvSpPr>
            <a:spLocks noGrp="1"/>
          </p:cNvSpPr>
          <p:nvPr userDrawn="1">
            <p:ph type="dt" sz="half" idx="2"/>
          </p:nvPr>
        </p:nvSpPr>
        <p:spPr>
          <a:xfrm>
            <a:off x="304800" y="-327"/>
            <a:ext cx="3057525" cy="228927"/>
          </a:xfrm>
          <a:prstGeom prst="rect">
            <a:avLst/>
          </a:prstGeom>
        </p:spPr>
        <p:txBody>
          <a:bodyPr vert="horz" lIns="146304" tIns="45720" rIns="91440" bIns="45720" rtlCol="0" anchor="ctr"/>
          <a:lstStyle>
            <a:lvl1pPr algn="l">
              <a:defRPr sz="1400">
                <a:solidFill>
                  <a:schemeClr val="accent6"/>
                </a:solidFill>
                <a:latin typeface="Segoe UI Semilight" panose="020B0402040204020203" pitchFamily="34" charset="0"/>
                <a:cs typeface="Segoe UI Semilight" panose="020B0402040204020203" pitchFamily="34" charset="0"/>
              </a:defRPr>
            </a:lvl1pPr>
          </a:lstStyle>
          <a:p>
            <a:fld id="{8C6343CB-F954-4BB1-B495-936A9F3DDF04}" type="datetime1">
              <a:rPr lang="en-US" smtClean="0"/>
              <a:t>4/23/2026</a:t>
            </a:fld>
            <a:endParaRPr lang="en-US"/>
          </a:p>
        </p:txBody>
      </p:sp>
      <p:sp>
        <p:nvSpPr>
          <p:cNvPr id="22" name="Text Placeholder 21">
            <a:extLst>
              <a:ext uri="{FF2B5EF4-FFF2-40B4-BE49-F238E27FC236}">
                <a16:creationId xmlns:a16="http://schemas.microsoft.com/office/drawing/2014/main" id="{3FE7016B-36AC-B568-D184-3B896373D9E4}"/>
              </a:ext>
            </a:extLst>
          </p:cNvPr>
          <p:cNvSpPr>
            <a:spLocks noGrp="1"/>
          </p:cNvSpPr>
          <p:nvPr userDrawn="1">
            <p:ph type="body" idx="1"/>
          </p:nvPr>
        </p:nvSpPr>
        <p:spPr>
          <a:xfrm>
            <a:off x="304800" y="5537820"/>
            <a:ext cx="11582400" cy="109158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p:txBody>
      </p:sp>
      <p:sp>
        <p:nvSpPr>
          <p:cNvPr id="23" name="Title Placeholder 22">
            <a:extLst>
              <a:ext uri="{FF2B5EF4-FFF2-40B4-BE49-F238E27FC236}">
                <a16:creationId xmlns:a16="http://schemas.microsoft.com/office/drawing/2014/main" id="{836EC9C6-E7CD-D06B-D82C-F47EA0CDD449}"/>
              </a:ext>
            </a:extLst>
          </p:cNvPr>
          <p:cNvSpPr>
            <a:spLocks noGrp="1"/>
          </p:cNvSpPr>
          <p:nvPr userDrawn="1">
            <p:ph type="title"/>
          </p:nvPr>
        </p:nvSpPr>
        <p:spPr>
          <a:xfrm>
            <a:off x="6096000" y="3581400"/>
            <a:ext cx="5791200" cy="1956091"/>
          </a:xfrm>
          <a:prstGeom prst="rect">
            <a:avLst/>
          </a:prstGeom>
        </p:spPr>
        <p:txBody>
          <a:bodyPr vert="horz" lIns="91440" tIns="0" rIns="91440" bIns="91440" rtlCol="0" anchor="t">
            <a:normAutofit/>
          </a:bodyPr>
          <a:lstStyle/>
          <a:p>
            <a:r>
              <a:rPr lang="en-US"/>
              <a:t>Click to edit Master title style</a:t>
            </a:r>
          </a:p>
        </p:txBody>
      </p:sp>
      <p:grpSp>
        <p:nvGrpSpPr>
          <p:cNvPr id="16" name="Group 15">
            <a:extLst>
              <a:ext uri="{FF2B5EF4-FFF2-40B4-BE49-F238E27FC236}">
                <a16:creationId xmlns:a16="http://schemas.microsoft.com/office/drawing/2014/main" id="{D40A0478-3340-909B-939A-24A380F5A5FD}"/>
              </a:ext>
            </a:extLst>
          </p:cNvPr>
          <p:cNvGrpSpPr/>
          <p:nvPr userDrawn="1"/>
        </p:nvGrpSpPr>
        <p:grpSpPr>
          <a:xfrm>
            <a:off x="287383" y="300901"/>
            <a:ext cx="8120813" cy="2808703"/>
            <a:chOff x="307975" y="240756"/>
            <a:chExt cx="4927113" cy="2762310"/>
          </a:xfrm>
        </p:grpSpPr>
        <p:sp>
          <p:nvSpPr>
            <p:cNvPr id="4" name="PORTFOLIO ACQUISITION EXECUTIVE">
              <a:extLst>
                <a:ext uri="{FF2B5EF4-FFF2-40B4-BE49-F238E27FC236}">
                  <a16:creationId xmlns:a16="http://schemas.microsoft.com/office/drawing/2014/main" id="{21EBF104-C2B9-6646-90B7-52B36DFA1049}"/>
                </a:ext>
              </a:extLst>
            </p:cNvPr>
            <p:cNvSpPr txBox="1">
              <a:spLocks/>
            </p:cNvSpPr>
            <p:nvPr userDrawn="1"/>
          </p:nvSpPr>
          <p:spPr bwMode="white">
            <a:xfrm>
              <a:off x="307975" y="240756"/>
              <a:ext cx="4927113" cy="2762310"/>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Portfolio</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Acquisition</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executive</a:t>
              </a:r>
            </a:p>
          </p:txBody>
        </p:sp>
        <p:sp>
          <p:nvSpPr>
            <p:cNvPr id="13" name="PORTFOLIO ACQUISITION EXECUTIVE">
              <a:extLst>
                <a:ext uri="{FF2B5EF4-FFF2-40B4-BE49-F238E27FC236}">
                  <a16:creationId xmlns:a16="http://schemas.microsoft.com/office/drawing/2014/main" id="{9CF8ACCB-92AA-0CD6-8411-12FD58C90C0F}"/>
                </a:ext>
              </a:extLst>
            </p:cNvPr>
            <p:cNvSpPr txBox="1">
              <a:spLocks/>
            </p:cNvSpPr>
            <p:nvPr userDrawn="1"/>
          </p:nvSpPr>
          <p:spPr bwMode="white">
            <a:xfrm>
              <a:off x="307976" y="240756"/>
              <a:ext cx="546593" cy="2762310"/>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solidFill>
                    <a:schemeClr val="accent4"/>
                  </a:solidFill>
                  <a:effectLst/>
                  <a:uLnTx/>
                  <a:uFillTx/>
                  <a:latin typeface="Segoe UI Black" panose="020B0A02040204020203" pitchFamily="34" charset="0"/>
                  <a:ea typeface="Segoe UI Black" panose="020B0A02040204020203" pitchFamily="34" charset="0"/>
                  <a:cs typeface="+mn-cs"/>
                </a:rPr>
                <a:t>P</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solidFill>
                    <a:schemeClr val="accent4"/>
                  </a:solidFill>
                  <a:effectLst/>
                  <a:uLnTx/>
                  <a:uFillTx/>
                  <a:latin typeface="Segoe UI Black" panose="020B0A02040204020203" pitchFamily="34" charset="0"/>
                  <a:ea typeface="Segoe UI Black" panose="020B0A02040204020203" pitchFamily="34" charset="0"/>
                  <a:cs typeface="+mn-cs"/>
                </a:rPr>
                <a:t>A</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a:ln>
                    <a:noFill/>
                  </a:ln>
                  <a:solidFill>
                    <a:schemeClr val="accent4"/>
                  </a:solidFill>
                  <a:effectLst/>
                  <a:uLnTx/>
                  <a:uFillTx/>
                  <a:latin typeface="Segoe UI Black" panose="020B0A02040204020203" pitchFamily="34" charset="0"/>
                  <a:ea typeface="Segoe UI Black" panose="020B0A02040204020203" pitchFamily="34" charset="0"/>
                  <a:cs typeface="+mn-cs"/>
                </a:rPr>
                <a:t>e</a:t>
              </a:r>
            </a:p>
          </p:txBody>
        </p:sp>
      </p:grpSp>
      <p:grpSp>
        <p:nvGrpSpPr>
          <p:cNvPr id="14" name="Group 13">
            <a:extLst>
              <a:ext uri="{FF2B5EF4-FFF2-40B4-BE49-F238E27FC236}">
                <a16:creationId xmlns:a16="http://schemas.microsoft.com/office/drawing/2014/main" id="{FBB9AC7D-B265-434C-0868-20F7D148E508}"/>
              </a:ext>
            </a:extLst>
          </p:cNvPr>
          <p:cNvGrpSpPr/>
          <p:nvPr userDrawn="1"/>
        </p:nvGrpSpPr>
        <p:grpSpPr>
          <a:xfrm>
            <a:off x="287383" y="3331062"/>
            <a:ext cx="4975721" cy="2059603"/>
            <a:chOff x="296359" y="2506027"/>
            <a:chExt cx="4921438" cy="3580471"/>
          </a:xfrm>
        </p:grpSpPr>
        <p:sp>
          <p:nvSpPr>
            <p:cNvPr id="7" name="Marine Corps">
              <a:extLst>
                <a:ext uri="{FF2B5EF4-FFF2-40B4-BE49-F238E27FC236}">
                  <a16:creationId xmlns:a16="http://schemas.microsoft.com/office/drawing/2014/main" id="{FC9852C2-DB6F-4BCD-4C34-A2E4D3472DD5}"/>
                </a:ext>
              </a:extLst>
            </p:cNvPr>
            <p:cNvSpPr txBox="1">
              <a:spLocks/>
            </p:cNvSpPr>
            <p:nvPr userDrawn="1"/>
          </p:nvSpPr>
          <p:spPr bwMode="white">
            <a:xfrm>
              <a:off x="296359" y="2506027"/>
              <a:ext cx="4921438" cy="3580471"/>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Marine</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a:ln>
                    <a:noFill/>
                  </a:ln>
                  <a:blipFill dpi="0" rotWithShape="1">
                    <a:blip r:embed="rId6">
                      <a:extLst>
                        <a:ext uri="{96DAC541-7B7A-43D3-8B79-37D633B846F1}">
                          <asvg:svgBlip xmlns:asvg="http://schemas.microsoft.com/office/drawing/2016/SVG/main" r:embed="rId7"/>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corps</a:t>
              </a:r>
            </a:p>
          </p:txBody>
        </p:sp>
        <p:sp>
          <p:nvSpPr>
            <p:cNvPr id="6" name="Marine Corps">
              <a:extLst>
                <a:ext uri="{FF2B5EF4-FFF2-40B4-BE49-F238E27FC236}">
                  <a16:creationId xmlns:a16="http://schemas.microsoft.com/office/drawing/2014/main" id="{FC249CD2-0597-FCBF-FB95-93CC54E77E6F}"/>
                </a:ext>
              </a:extLst>
            </p:cNvPr>
            <p:cNvSpPr txBox="1">
              <a:spLocks/>
            </p:cNvSpPr>
            <p:nvPr userDrawn="1"/>
          </p:nvSpPr>
          <p:spPr bwMode="white">
            <a:xfrm>
              <a:off x="296359" y="2506027"/>
              <a:ext cx="1166305" cy="3580471"/>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a:ln>
                    <a:noFill/>
                  </a:ln>
                  <a:solidFill>
                    <a:schemeClr val="accent6"/>
                  </a:solidFill>
                  <a:effectLst/>
                  <a:uLnTx/>
                  <a:uFillTx/>
                  <a:latin typeface="Segoe UI Black" panose="020B0A02040204020203" pitchFamily="34" charset="0"/>
                  <a:ea typeface="Segoe UI Black" panose="020B0A02040204020203" pitchFamily="34" charset="0"/>
                  <a:cs typeface="+mn-cs"/>
                </a:rPr>
                <a:t>M</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a:ln>
                    <a:noFill/>
                  </a:ln>
                  <a:solidFill>
                    <a:schemeClr val="accent6"/>
                  </a:solidFill>
                  <a:effectLst/>
                  <a:uLnTx/>
                  <a:uFillTx/>
                  <a:latin typeface="Segoe UI Black" panose="020B0A02040204020203" pitchFamily="34" charset="0"/>
                  <a:ea typeface="Segoe UI Black" panose="020B0A02040204020203" pitchFamily="34" charset="0"/>
                  <a:cs typeface="+mn-cs"/>
                </a:rPr>
                <a:t>c</a:t>
              </a:r>
            </a:p>
          </p:txBody>
        </p:sp>
      </p:grpSp>
      <p:pic>
        <p:nvPicPr>
          <p:cNvPr id="3" name="PAE-MC Logo">
            <a:extLst>
              <a:ext uri="{FF2B5EF4-FFF2-40B4-BE49-F238E27FC236}">
                <a16:creationId xmlns:a16="http://schemas.microsoft.com/office/drawing/2014/main" id="{CBD5E781-96CC-A359-B832-44336B8C4D6F}"/>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80881" y="234949"/>
            <a:ext cx="2306320" cy="2306320"/>
          </a:xfrm>
          <a:prstGeom prst="rect">
            <a:avLst/>
          </a:prstGeom>
        </p:spPr>
      </p:pic>
    </p:spTree>
    <p:extLst>
      <p:ext uri="{BB962C8B-B14F-4D97-AF65-F5344CB8AC3E}">
        <p14:creationId xmlns:p14="http://schemas.microsoft.com/office/powerpoint/2010/main" val="491229331"/>
      </p:ext>
    </p:extLst>
  </p:cSld>
  <p:clrMap bg1="lt1" tx1="dk1" bg2="lt2" tx2="dk2" accent1="accent1" accent2="accent2" accent3="accent3" accent4="accent4" accent5="accent5" accent6="accent6" hlink="hlink" folHlink="folHlink"/>
  <p:sldLayoutIdLst>
    <p:sldLayoutId id="2147483780" r:id="rId1"/>
  </p:sldLayoutIdLst>
  <p:hf hdr="0" dt="0"/>
  <p:txStyles>
    <p:titleStyle>
      <a:lvl1pPr algn="r" defTabSz="685720" rtl="0" eaLnBrk="1" latinLnBrk="0" hangingPunct="1">
        <a:lnSpc>
          <a:spcPct val="90000"/>
        </a:lnSpc>
        <a:spcBef>
          <a:spcPct val="0"/>
        </a:spcBef>
        <a:buNone/>
        <a:defRPr sz="4000" kern="1200" spc="50" baseline="0">
          <a:solidFill>
            <a:schemeClr val="bg1"/>
          </a:solidFill>
          <a:effectLst>
            <a:outerShdw blurRad="50800" dist="38100" dir="4800000" algn="t" rotWithShape="0">
              <a:srgbClr val="000000">
                <a:alpha val="85000"/>
              </a:srgbClr>
            </a:outerShdw>
          </a:effectLst>
          <a:latin typeface="Segoe UI Black" panose="020B0A02040204020203" pitchFamily="34" charset="0"/>
          <a:ea typeface="Segoe UI Black" panose="020B0A02040204020203" pitchFamily="34" charset="0"/>
          <a:cs typeface="+mj-cs"/>
        </a:defRPr>
      </a:lvl1pPr>
    </p:titleStyle>
    <p:bodyStyle>
      <a:lvl1pPr marL="0" indent="0" algn="r" defTabSz="685720" rtl="0" eaLnBrk="1" latinLnBrk="0" hangingPunct="1">
        <a:lnSpc>
          <a:spcPct val="90000"/>
        </a:lnSpc>
        <a:spcBef>
          <a:spcPts val="750"/>
        </a:spcBef>
        <a:buFontTx/>
        <a:buNone/>
        <a:defRPr sz="3200" kern="1200">
          <a:solidFill>
            <a:schemeClr val="bg1"/>
          </a:solidFill>
          <a:effectLst>
            <a:outerShdw blurRad="50800" dist="50800" dir="4800000" algn="t" rotWithShape="0">
              <a:prstClr val="black">
                <a:alpha val="85000"/>
              </a:prstClr>
            </a:outerShdw>
          </a:effectLst>
          <a:latin typeface="Segoe UI Black" panose="020B0A02040204020203" pitchFamily="34" charset="0"/>
          <a:ea typeface="Segoe UI Black" panose="020B0A02040204020203" pitchFamily="34" charset="0"/>
          <a:cs typeface="+mn-cs"/>
        </a:defRPr>
      </a:lvl1pPr>
      <a:lvl2pPr marL="0" indent="0" algn="r" defTabSz="685720" rtl="0" eaLnBrk="1" latinLnBrk="0" hangingPunct="1">
        <a:lnSpc>
          <a:spcPct val="90000"/>
        </a:lnSpc>
        <a:spcBef>
          <a:spcPts val="375"/>
        </a:spcBef>
        <a:buFontTx/>
        <a:buNone/>
        <a:defRPr sz="2800" kern="1200">
          <a:solidFill>
            <a:schemeClr val="bg1"/>
          </a:solidFill>
          <a:effectLst>
            <a:outerShdw blurRad="50800" dist="50800" dir="4800000" algn="t" rotWithShape="0">
              <a:prstClr val="black">
                <a:alpha val="85000"/>
              </a:prstClr>
            </a:outerShdw>
          </a:effectLst>
          <a:latin typeface="Segoe UI Black" panose="020B0A02040204020203" pitchFamily="34" charset="0"/>
          <a:ea typeface="Segoe UI Black" panose="020B0A02040204020203" pitchFamily="34" charset="0"/>
          <a:cs typeface="+mn-cs"/>
        </a:defRPr>
      </a:lvl2pPr>
      <a:lvl3pPr marL="0" indent="0" algn="l" defTabSz="685720" rtl="0" eaLnBrk="1" latinLnBrk="0" hangingPunct="1">
        <a:lnSpc>
          <a:spcPct val="90000"/>
        </a:lnSpc>
        <a:spcBef>
          <a:spcPts val="375"/>
        </a:spcBef>
        <a:buFontTx/>
        <a:buNone/>
        <a:defRPr sz="2800" kern="1200">
          <a:solidFill>
            <a:schemeClr val="bg1"/>
          </a:solidFill>
          <a:effectLst>
            <a:outerShdw blurRad="50800" dist="38100" dir="5400000" algn="t" rotWithShape="0">
              <a:prstClr val="black">
                <a:alpha val="40000"/>
              </a:prstClr>
            </a:outerShdw>
          </a:effectLst>
          <a:latin typeface="Segoe UI Black" panose="020B0A02040204020203" pitchFamily="34" charset="0"/>
          <a:ea typeface="Segoe UI Black" panose="020B0A02040204020203" pitchFamily="34" charset="0"/>
          <a:cs typeface="+mn-cs"/>
        </a:defRPr>
      </a:lvl3pPr>
      <a:lvl4pPr marL="0" indent="0" algn="l" defTabSz="685720" rtl="0" eaLnBrk="1" latinLnBrk="0" hangingPunct="1">
        <a:lnSpc>
          <a:spcPct val="90000"/>
        </a:lnSpc>
        <a:spcBef>
          <a:spcPts val="375"/>
        </a:spcBef>
        <a:buFontTx/>
        <a:buNone/>
        <a:defRPr sz="2000" kern="1200">
          <a:solidFill>
            <a:schemeClr val="bg1"/>
          </a:solidFill>
          <a:latin typeface="Segoe UI Black" panose="020B0A02040204020203" pitchFamily="34" charset="0"/>
          <a:ea typeface="Segoe UI Black" panose="020B0A02040204020203" pitchFamily="34" charset="0"/>
          <a:cs typeface="+mn-cs"/>
        </a:defRPr>
      </a:lvl4pPr>
      <a:lvl5pPr marL="0" indent="0" algn="l" defTabSz="685720" rtl="0" eaLnBrk="1" latinLnBrk="0" hangingPunct="1">
        <a:lnSpc>
          <a:spcPct val="90000"/>
        </a:lnSpc>
        <a:spcBef>
          <a:spcPts val="375"/>
        </a:spcBef>
        <a:buFontTx/>
        <a:buNone/>
        <a:defRPr sz="2000" kern="1200">
          <a:solidFill>
            <a:schemeClr val="bg1"/>
          </a:solidFill>
          <a:latin typeface="Segoe UI Black" panose="020B0A02040204020203" pitchFamily="34" charset="0"/>
          <a:ea typeface="Segoe UI Black" panose="020B0A02040204020203" pitchFamily="34" charset="0"/>
          <a:cs typeface="+mn-cs"/>
        </a:defRPr>
      </a:lvl5pPr>
      <a:lvl6pPr marL="1885731"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92"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54"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15"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20" rtl="0" eaLnBrk="1" latinLnBrk="0" hangingPunct="1">
        <a:defRPr sz="1350" kern="1200">
          <a:solidFill>
            <a:schemeClr val="tx1"/>
          </a:solidFill>
          <a:latin typeface="+mn-lt"/>
          <a:ea typeface="+mn-ea"/>
          <a:cs typeface="+mn-cs"/>
        </a:defRPr>
      </a:lvl1pPr>
      <a:lvl2pPr marL="342862" algn="l" defTabSz="685720" rtl="0" eaLnBrk="1" latinLnBrk="0" hangingPunct="1">
        <a:defRPr sz="1350" kern="1200">
          <a:solidFill>
            <a:schemeClr val="tx1"/>
          </a:solidFill>
          <a:latin typeface="+mn-lt"/>
          <a:ea typeface="+mn-ea"/>
          <a:cs typeface="+mn-cs"/>
        </a:defRPr>
      </a:lvl2pPr>
      <a:lvl3pPr marL="685720" algn="l" defTabSz="685720" rtl="0" eaLnBrk="1" latinLnBrk="0" hangingPunct="1">
        <a:defRPr sz="1350" kern="1200">
          <a:solidFill>
            <a:schemeClr val="tx1"/>
          </a:solidFill>
          <a:latin typeface="+mn-lt"/>
          <a:ea typeface="+mn-ea"/>
          <a:cs typeface="+mn-cs"/>
        </a:defRPr>
      </a:lvl3pPr>
      <a:lvl4pPr marL="1028582" algn="l" defTabSz="685720" rtl="0" eaLnBrk="1" latinLnBrk="0" hangingPunct="1">
        <a:defRPr sz="1350" kern="1200">
          <a:solidFill>
            <a:schemeClr val="tx1"/>
          </a:solidFill>
          <a:latin typeface="+mn-lt"/>
          <a:ea typeface="+mn-ea"/>
          <a:cs typeface="+mn-cs"/>
        </a:defRPr>
      </a:lvl4pPr>
      <a:lvl5pPr marL="1371441" algn="l" defTabSz="685720" rtl="0" eaLnBrk="1" latinLnBrk="0" hangingPunct="1">
        <a:defRPr sz="1350" kern="1200">
          <a:solidFill>
            <a:schemeClr val="tx1"/>
          </a:solidFill>
          <a:latin typeface="+mn-lt"/>
          <a:ea typeface="+mn-ea"/>
          <a:cs typeface="+mn-cs"/>
        </a:defRPr>
      </a:lvl5pPr>
      <a:lvl6pPr marL="1714303" algn="l" defTabSz="685720" rtl="0" eaLnBrk="1" latinLnBrk="0" hangingPunct="1">
        <a:defRPr sz="1350" kern="1200">
          <a:solidFill>
            <a:schemeClr val="tx1"/>
          </a:solidFill>
          <a:latin typeface="+mn-lt"/>
          <a:ea typeface="+mn-ea"/>
          <a:cs typeface="+mn-cs"/>
        </a:defRPr>
      </a:lvl6pPr>
      <a:lvl7pPr marL="2057163" algn="l" defTabSz="685720" rtl="0" eaLnBrk="1" latinLnBrk="0" hangingPunct="1">
        <a:defRPr sz="1350" kern="1200">
          <a:solidFill>
            <a:schemeClr val="tx1"/>
          </a:solidFill>
          <a:latin typeface="+mn-lt"/>
          <a:ea typeface="+mn-ea"/>
          <a:cs typeface="+mn-cs"/>
        </a:defRPr>
      </a:lvl7pPr>
      <a:lvl8pPr marL="2400023" algn="l" defTabSz="685720" rtl="0" eaLnBrk="1" latinLnBrk="0" hangingPunct="1">
        <a:defRPr sz="1350" kern="1200">
          <a:solidFill>
            <a:schemeClr val="tx1"/>
          </a:solidFill>
          <a:latin typeface="+mn-lt"/>
          <a:ea typeface="+mn-ea"/>
          <a:cs typeface="+mn-cs"/>
        </a:defRPr>
      </a:lvl8pPr>
      <a:lvl9pPr marL="2742882" algn="l" defTabSz="68572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176">
          <p15:clr>
            <a:srgbClr val="F26B43"/>
          </p15:clr>
        </p15:guide>
        <p15:guide id="4" pos="192">
          <p15:clr>
            <a:srgbClr val="F26B43"/>
          </p15:clr>
        </p15:guide>
        <p15:guide id="5" pos="7488">
          <p15:clr>
            <a:srgbClr val="F26B43"/>
          </p15:clr>
        </p15:guide>
        <p15:guide id="6" orient="horz" pos="144">
          <p15:clr>
            <a:srgbClr val="F26B43"/>
          </p15:clr>
        </p15:guide>
        <p15:guide id="7" pos="3840">
          <p15:clr>
            <a:srgbClr val="F26B43"/>
          </p15:clr>
        </p15:guide>
        <p15:guide id="8" orient="horz" pos="768">
          <p15:clr>
            <a:srgbClr val="F26B43"/>
          </p15:clr>
        </p15:guide>
        <p15:guide id="9" orient="horz" pos="4272">
          <p15:clr>
            <a:srgbClr val="F26B43"/>
          </p15:clr>
        </p15:guide>
        <p15:guide id="10" orient="horz" pos="22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11.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782FE-0047-C1FA-D4F8-6E63147C4A69}"/>
              </a:ext>
            </a:extLst>
          </p:cNvPr>
          <p:cNvSpPr>
            <a:spLocks noGrp="1"/>
          </p:cNvSpPr>
          <p:nvPr>
            <p:ph type="title"/>
          </p:nvPr>
        </p:nvSpPr>
        <p:spPr>
          <a:xfrm>
            <a:off x="5592278" y="3526970"/>
            <a:ext cx="6294921" cy="1741716"/>
          </a:xfrm>
        </p:spPr>
        <p:txBody>
          <a:bodyPr wrap="square" anchor="b">
            <a:noAutofit/>
          </a:bodyPr>
          <a:lstStyle/>
          <a:p>
            <a:r>
              <a:rPr lang="en-US" sz="5000" dirty="0"/>
              <a:t>Amphibious Combat Vehicle</a:t>
            </a:r>
          </a:p>
        </p:txBody>
      </p:sp>
      <p:sp>
        <p:nvSpPr>
          <p:cNvPr id="3" name="Text Placeholder 2">
            <a:extLst>
              <a:ext uri="{FF2B5EF4-FFF2-40B4-BE49-F238E27FC236}">
                <a16:creationId xmlns:a16="http://schemas.microsoft.com/office/drawing/2014/main" id="{B3077F54-D100-6E4B-E6FB-CE96E5429600}"/>
              </a:ext>
            </a:extLst>
          </p:cNvPr>
          <p:cNvSpPr>
            <a:spLocks noGrp="1"/>
          </p:cNvSpPr>
          <p:nvPr>
            <p:ph type="body" sz="quarter" idx="13"/>
          </p:nvPr>
        </p:nvSpPr>
        <p:spPr>
          <a:xfrm>
            <a:off x="233363" y="5268686"/>
            <a:ext cx="11653837" cy="1360714"/>
          </a:xfrm>
        </p:spPr>
        <p:txBody>
          <a:bodyPr anchor="t">
            <a:noAutofit/>
          </a:bodyPr>
          <a:lstStyle/>
          <a:p>
            <a:r>
              <a:rPr lang="en-US" sz="3500" dirty="0"/>
              <a:t>Mr. Chris Melkonian</a:t>
            </a:r>
          </a:p>
          <a:p>
            <a:r>
              <a:rPr lang="en-US" sz="3000" dirty="0"/>
              <a:t>Program Manager</a:t>
            </a:r>
          </a:p>
        </p:txBody>
      </p:sp>
    </p:spTree>
    <p:extLst>
      <p:ext uri="{BB962C8B-B14F-4D97-AF65-F5344CB8AC3E}">
        <p14:creationId xmlns:p14="http://schemas.microsoft.com/office/powerpoint/2010/main" val="58241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43565-F5A1-0864-D26D-8E1404295124}"/>
              </a:ext>
            </a:extLst>
          </p:cNvPr>
          <p:cNvSpPr>
            <a:spLocks noGrp="1"/>
          </p:cNvSpPr>
          <p:nvPr>
            <p:ph type="title"/>
          </p:nvPr>
        </p:nvSpPr>
        <p:spPr>
          <a:xfrm>
            <a:off x="152400" y="228601"/>
            <a:ext cx="11887199" cy="457200"/>
          </a:xfrm>
          <a:effectLst/>
        </p:spPr>
        <p:txBody>
          <a:bodyPr wrap="square" lIns="0" tIns="0" rIns="0" bIns="0" anchor="t" anchorCtr="0">
            <a:noAutofit/>
          </a:bodyPr>
          <a:lstStyle/>
          <a:p>
            <a:pPr>
              <a:lnSpc>
                <a:spcPts val="2700"/>
              </a:lnSpc>
            </a:pPr>
            <a:r>
              <a:rPr lang="en-US"/>
              <a:t>Program Manager Advanced Amphibious Assault (PM AAA)</a:t>
            </a:r>
            <a:br>
              <a:rPr lang="en-US"/>
            </a:br>
            <a:r>
              <a:rPr lang="en-US" sz="2400"/>
              <a:t>Overview</a:t>
            </a:r>
          </a:p>
        </p:txBody>
      </p:sp>
      <p:sp>
        <p:nvSpPr>
          <p:cNvPr id="3" name="Slide Number Placeholder 2">
            <a:extLst>
              <a:ext uri="{FF2B5EF4-FFF2-40B4-BE49-F238E27FC236}">
                <a16:creationId xmlns:a16="http://schemas.microsoft.com/office/drawing/2014/main" id="{5B3B3FE5-C6FF-58BF-EB9F-12FC8FEE539B}"/>
              </a:ext>
            </a:extLst>
          </p:cNvPr>
          <p:cNvSpPr>
            <a:spLocks noGrp="1"/>
          </p:cNvSpPr>
          <p:nvPr>
            <p:ph type="sldNum" sz="quarter" idx="10"/>
          </p:nvPr>
        </p:nvSpPr>
        <p:spPr/>
        <p:txBody>
          <a:bodyPr/>
          <a:lstStyle/>
          <a:p>
            <a:pPr algn="r"/>
            <a:fld id="{65635E8C-BA83-467F-AE4D-6B1D1888336E}" type="slidenum">
              <a:rPr lang="en-US" smtClean="0"/>
              <a:pPr algn="r"/>
              <a:t>2</a:t>
            </a:fld>
            <a:endParaRPr lang="en-US"/>
          </a:p>
        </p:txBody>
      </p:sp>
      <p:grpSp>
        <p:nvGrpSpPr>
          <p:cNvPr id="41" name="Group 40">
            <a:extLst>
              <a:ext uri="{FF2B5EF4-FFF2-40B4-BE49-F238E27FC236}">
                <a16:creationId xmlns:a16="http://schemas.microsoft.com/office/drawing/2014/main" id="{3A812770-BBCC-A1AA-4E9D-7C01EF8F753C}"/>
              </a:ext>
            </a:extLst>
          </p:cNvPr>
          <p:cNvGrpSpPr/>
          <p:nvPr/>
        </p:nvGrpSpPr>
        <p:grpSpPr>
          <a:xfrm>
            <a:off x="160020" y="3757016"/>
            <a:ext cx="5935979" cy="3200399"/>
            <a:chOff x="160020" y="3429000"/>
            <a:chExt cx="5935979" cy="3200399"/>
          </a:xfrm>
        </p:grpSpPr>
        <p:sp>
          <p:nvSpPr>
            <p:cNvPr id="6" name="Content Placeholder 3">
              <a:extLst>
                <a:ext uri="{FF2B5EF4-FFF2-40B4-BE49-F238E27FC236}">
                  <a16:creationId xmlns:a16="http://schemas.microsoft.com/office/drawing/2014/main" id="{E857FB30-34C0-14C7-7C8D-38E1DD61913C}"/>
                </a:ext>
              </a:extLst>
            </p:cNvPr>
            <p:cNvSpPr txBox="1">
              <a:spLocks/>
            </p:cNvSpPr>
            <p:nvPr/>
          </p:nvSpPr>
          <p:spPr>
            <a:xfrm>
              <a:off x="160020" y="4002084"/>
              <a:ext cx="5935979" cy="2627315"/>
            </a:xfrm>
            <a:prstGeom prst="rect">
              <a:avLst/>
            </a:prstGeom>
          </p:spPr>
          <p:txBody>
            <a:bodyPr lIns="91440" tIns="45720" rIns="91440" bIns="45720" anchor="t">
              <a:noAutofit/>
            </a:bodyPr>
            <a:lstStyle>
              <a:defPPr>
                <a:defRPr lang="en-US"/>
              </a:defPPr>
              <a:lvl1pPr marL="228600" indent="-228600" defTabSz="914400">
                <a:lnSpc>
                  <a:spcPct val="90000"/>
                </a:lnSpc>
                <a:spcBef>
                  <a:spcPts val="1000"/>
                </a:spcBef>
                <a:buClr>
                  <a:schemeClr val="accent6"/>
                </a:buClr>
                <a:buFont typeface="Segoe UI Semilight" panose="020B0402040204020203" pitchFamily="34" charset="0"/>
                <a:buChar char="▲"/>
                <a:defRPr sz="140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indent="0">
                <a:lnSpc>
                  <a:spcPct val="100000"/>
                </a:lnSpc>
                <a:spcBef>
                  <a:spcPts val="600"/>
                </a:spcBef>
                <a:buNone/>
              </a:pPr>
              <a:r>
                <a:rPr lang="en-US" sz="1600">
                  <a:latin typeface="Segoe UI Semibold"/>
                  <a:cs typeface="Segoe UI Semibold"/>
                </a:rPr>
                <a:t>Acquisition Phase: </a:t>
              </a:r>
              <a:r>
                <a:rPr lang="en-US" sz="1600">
                  <a:cs typeface="Times New Roman"/>
                </a:rPr>
                <a:t>Production and Deployment Phase including design and development efforts</a:t>
              </a:r>
            </a:p>
            <a:p>
              <a:pPr marL="0" indent="0">
                <a:lnSpc>
                  <a:spcPct val="100000"/>
                </a:lnSpc>
                <a:spcBef>
                  <a:spcPts val="600"/>
                </a:spcBef>
                <a:buNone/>
              </a:pPr>
              <a:r>
                <a:rPr lang="en-US" sz="1600">
                  <a:latin typeface="Segoe UI Semibold"/>
                  <a:cs typeface="Segoe UI Semibold"/>
                </a:rPr>
                <a:t>Capabilities:</a:t>
              </a:r>
            </a:p>
            <a:p>
              <a:pPr marL="228600" lvl="2">
                <a:lnSpc>
                  <a:spcPct val="100000"/>
                </a:lnSpc>
                <a:spcBef>
                  <a:spcPts val="600"/>
                </a:spcBef>
                <a:buClr>
                  <a:schemeClr val="accent6"/>
                </a:buClr>
                <a:buFont typeface="Segoe UI Semilight" panose="020B0402040204020203" pitchFamily="34" charset="0"/>
                <a:buChar char="▲"/>
              </a:pPr>
              <a:r>
                <a:rPr lang="en-US" sz="1600">
                  <a:cs typeface="Times New Roman" panose="02020603050405020304" pitchFamily="18" charset="0"/>
                </a:rPr>
                <a:t>Ship-to-Shore from 12 nm</a:t>
              </a:r>
              <a:endParaRPr lang="en-US" sz="1600"/>
            </a:p>
            <a:p>
              <a:pPr marL="0" indent="0">
                <a:lnSpc>
                  <a:spcPct val="100000"/>
                </a:lnSpc>
                <a:spcBef>
                  <a:spcPts val="600"/>
                </a:spcBef>
                <a:buNone/>
              </a:pPr>
              <a:r>
                <a:rPr lang="en-US" sz="1600">
                  <a:latin typeface="Segoe UI Semibold"/>
                  <a:cs typeface="Segoe UI Semibold"/>
                </a:rPr>
                <a:t>Risks/Opportunities:</a:t>
              </a:r>
            </a:p>
            <a:p>
              <a:pPr marL="228600" lvl="2">
                <a:lnSpc>
                  <a:spcPct val="100000"/>
                </a:lnSpc>
                <a:spcBef>
                  <a:spcPts val="600"/>
                </a:spcBef>
                <a:buClr>
                  <a:schemeClr val="accent6"/>
                </a:buClr>
                <a:buFont typeface="Segoe UI Semilight" panose="020B0402040204020203" pitchFamily="34" charset="0"/>
                <a:buChar char="▲"/>
              </a:pPr>
              <a:r>
                <a:rPr lang="en-US" sz="1600">
                  <a:cs typeface="Times New Roman" panose="02020603050405020304" pitchFamily="18" charset="0"/>
                </a:rPr>
                <a:t>Continue to improve platform effectiveness through reliability and capability improvements</a:t>
              </a:r>
            </a:p>
          </p:txBody>
        </p:sp>
        <p:sp>
          <p:nvSpPr>
            <p:cNvPr id="7" name="Content Placeholder 4">
              <a:extLst>
                <a:ext uri="{FF2B5EF4-FFF2-40B4-BE49-F238E27FC236}">
                  <a16:creationId xmlns:a16="http://schemas.microsoft.com/office/drawing/2014/main" id="{115C69FF-96FD-548B-10C9-9DFC3434367E}"/>
                </a:ext>
              </a:extLst>
            </p:cNvPr>
            <p:cNvSpPr txBox="1">
              <a:spLocks/>
            </p:cNvSpPr>
            <p:nvPr/>
          </p:nvSpPr>
          <p:spPr>
            <a:xfrm>
              <a:off x="160020" y="3429000"/>
              <a:ext cx="5935979" cy="573085"/>
            </a:xfrm>
            <a:prstGeom prst="rect">
              <a:avLst/>
            </a:prstGeom>
          </p:spPr>
          <p:txBody>
            <a:bodyPr lIns="91440" tIns="45720" rIns="91440" bIns="45720" anchor="b"/>
            <a:lstStyle>
              <a:defPPr>
                <a:defRPr lang="en-US"/>
              </a:defPPr>
              <a:lvl1pPr marL="60325" indent="0" algn="ctr" defTabSz="914400">
                <a:lnSpc>
                  <a:spcPct val="90000"/>
                </a:lnSpc>
                <a:spcBef>
                  <a:spcPts val="1000"/>
                </a:spcBef>
                <a:buClr>
                  <a:schemeClr val="accent6"/>
                </a:buClr>
                <a:buFont typeface="Segoe UI Semilight" panose="020B0402040204020203" pitchFamily="34" charset="0"/>
                <a:buNone/>
                <a:defRPr sz="2800">
                  <a:latin typeface="Segoe UI Semilight italic" panose="020B0402040204090203" pitchFamily="34" charset="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sz="2400">
                  <a:latin typeface="Segoe UI Semibold"/>
                  <a:cs typeface="Segoe UI Semibold"/>
                </a:rPr>
                <a:t>Program Status</a:t>
              </a:r>
            </a:p>
          </p:txBody>
        </p:sp>
      </p:grpSp>
      <p:grpSp>
        <p:nvGrpSpPr>
          <p:cNvPr id="38" name="Group 37">
            <a:extLst>
              <a:ext uri="{FF2B5EF4-FFF2-40B4-BE49-F238E27FC236}">
                <a16:creationId xmlns:a16="http://schemas.microsoft.com/office/drawing/2014/main" id="{B2C3AFA6-23F3-A811-B045-BCE7D21E7474}"/>
              </a:ext>
            </a:extLst>
          </p:cNvPr>
          <p:cNvGrpSpPr/>
          <p:nvPr/>
        </p:nvGrpSpPr>
        <p:grpSpPr>
          <a:xfrm>
            <a:off x="152401" y="869037"/>
            <a:ext cx="5943599" cy="2735578"/>
            <a:chOff x="152401" y="693421"/>
            <a:chExt cx="5943599" cy="2735578"/>
          </a:xfrm>
        </p:grpSpPr>
        <p:sp>
          <p:nvSpPr>
            <p:cNvPr id="8" name="Text Placeholder 20">
              <a:extLst>
                <a:ext uri="{FF2B5EF4-FFF2-40B4-BE49-F238E27FC236}">
                  <a16:creationId xmlns:a16="http://schemas.microsoft.com/office/drawing/2014/main" id="{9BF21554-75E1-70F6-D4FF-6DF1074F2B72}"/>
                </a:ext>
              </a:extLst>
            </p:cNvPr>
            <p:cNvSpPr txBox="1">
              <a:spLocks/>
            </p:cNvSpPr>
            <p:nvPr/>
          </p:nvSpPr>
          <p:spPr>
            <a:xfrm>
              <a:off x="160020" y="693421"/>
              <a:ext cx="5935980" cy="528582"/>
            </a:xfrm>
            <a:prstGeom prst="rect">
              <a:avLst/>
            </a:prstGeom>
          </p:spPr>
          <p:txBody>
            <a:bodyPr lIns="91440" tIns="45720" rIns="91440" bIns="45720" anchor="b"/>
            <a:lstStyle>
              <a:lvl1pPr marL="457200" indent="-396875" algn="l" defTabSz="914400" rtl="0" eaLnBrk="1" latinLnBrk="0" hangingPunct="1">
                <a:lnSpc>
                  <a:spcPct val="90000"/>
                </a:lnSpc>
                <a:spcBef>
                  <a:spcPts val="1000"/>
                </a:spcBef>
                <a:buClr>
                  <a:schemeClr val="accent6"/>
                </a:buClr>
                <a:buFont typeface="Segoe UI Semilight" panose="020B0402040204020203" pitchFamily="34" charset="0"/>
                <a:buChar char="▲"/>
                <a:defRPr lang="en-US" sz="2800" kern="1200" dirty="0">
                  <a:solidFill>
                    <a:schemeClr val="tx1"/>
                  </a:solidFill>
                  <a:latin typeface="+mn-lt"/>
                  <a:ea typeface="+mn-ea"/>
                  <a:cs typeface="+mn-cs"/>
                </a:defRPr>
              </a:lvl1pPr>
              <a:lvl2pPr marL="746125"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indent="0" algn="ctr">
                <a:buNone/>
              </a:pPr>
              <a:r>
                <a:rPr lang="en-US" sz="2400" dirty="0">
                  <a:latin typeface="Segoe UI Semibold"/>
                  <a:cs typeface="Segoe UI Semibold"/>
                </a:rPr>
                <a:t>Mission</a:t>
              </a:r>
            </a:p>
          </p:txBody>
        </p:sp>
        <p:sp>
          <p:nvSpPr>
            <p:cNvPr id="9" name="Text Placeholder 19">
              <a:extLst>
                <a:ext uri="{FF2B5EF4-FFF2-40B4-BE49-F238E27FC236}">
                  <a16:creationId xmlns:a16="http://schemas.microsoft.com/office/drawing/2014/main" id="{D5E2C76E-D95E-59C2-2A0D-E696D3611212}"/>
                </a:ext>
              </a:extLst>
            </p:cNvPr>
            <p:cNvSpPr txBox="1">
              <a:spLocks/>
            </p:cNvSpPr>
            <p:nvPr/>
          </p:nvSpPr>
          <p:spPr>
            <a:xfrm>
              <a:off x="152401" y="1229622"/>
              <a:ext cx="5750558" cy="2199377"/>
            </a:xfrm>
            <a:prstGeom prst="rect">
              <a:avLst/>
            </a:prstGeom>
          </p:spPr>
          <p:txBody>
            <a:bodyPr>
              <a:noAutofit/>
            </a:bodyPr>
            <a:lstStyle>
              <a:defPPr>
                <a:defRPr lang="en-US"/>
              </a:defPPr>
              <a:lvl1pPr marL="228600" indent="-228600" defTabSz="914400">
                <a:lnSpc>
                  <a:spcPct val="100000"/>
                </a:lnSpc>
                <a:spcBef>
                  <a:spcPts val="600"/>
                </a:spcBef>
                <a:buClr>
                  <a:schemeClr val="accent6"/>
                </a:buClr>
                <a:buFont typeface="Segoe UI Semilight" panose="020B0402040204020203" pitchFamily="34" charset="0"/>
                <a:buChar char="▲"/>
                <a:defRPr sz="140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indent="0" algn="ctr">
                <a:buNone/>
              </a:pPr>
              <a:r>
                <a:rPr lang="en-US" sz="2000"/>
                <a:t>Provide and support amphibious combat capabilities that enable our Marines to win.</a:t>
              </a:r>
            </a:p>
          </p:txBody>
        </p:sp>
      </p:grpSp>
      <p:grpSp>
        <p:nvGrpSpPr>
          <p:cNvPr id="39" name="Group 38">
            <a:extLst>
              <a:ext uri="{FF2B5EF4-FFF2-40B4-BE49-F238E27FC236}">
                <a16:creationId xmlns:a16="http://schemas.microsoft.com/office/drawing/2014/main" id="{5A857B71-DE8E-EE8C-4BEC-2D396ADA6BDB}"/>
              </a:ext>
            </a:extLst>
          </p:cNvPr>
          <p:cNvGrpSpPr/>
          <p:nvPr/>
        </p:nvGrpSpPr>
        <p:grpSpPr>
          <a:xfrm>
            <a:off x="6103619" y="866687"/>
            <a:ext cx="5943600" cy="2737929"/>
            <a:chOff x="6103619" y="691071"/>
            <a:chExt cx="5943600" cy="2737929"/>
          </a:xfrm>
        </p:grpSpPr>
        <p:sp>
          <p:nvSpPr>
            <p:cNvPr id="5" name="Text Placeholder 15">
              <a:extLst>
                <a:ext uri="{FF2B5EF4-FFF2-40B4-BE49-F238E27FC236}">
                  <a16:creationId xmlns:a16="http://schemas.microsoft.com/office/drawing/2014/main" id="{8F18FBA8-D0F9-1B35-7217-37E5E0D24718}"/>
                </a:ext>
              </a:extLst>
            </p:cNvPr>
            <p:cNvSpPr txBox="1">
              <a:spLocks/>
            </p:cNvSpPr>
            <p:nvPr/>
          </p:nvSpPr>
          <p:spPr>
            <a:xfrm>
              <a:off x="6103619" y="691071"/>
              <a:ext cx="5943600" cy="528582"/>
            </a:xfrm>
            <a:prstGeom prst="rect">
              <a:avLst/>
            </a:prstGeom>
          </p:spPr>
          <p:txBody>
            <a:bodyPr lIns="91440" tIns="45720" rIns="91440" bIns="45720" anchor="b"/>
            <a:lstStyle>
              <a:defPPr>
                <a:defRPr lang="en-US"/>
              </a:defPPr>
              <a:lvl1pPr marL="60325" indent="0" algn="ctr" defTabSz="914400">
                <a:lnSpc>
                  <a:spcPct val="90000"/>
                </a:lnSpc>
                <a:spcBef>
                  <a:spcPts val="1000"/>
                </a:spcBef>
                <a:buClr>
                  <a:schemeClr val="accent6"/>
                </a:buClr>
                <a:buFont typeface="Segoe UI Semilight" panose="020B0402040204020203" pitchFamily="34" charset="0"/>
                <a:buNone/>
                <a:defRPr sz="2800">
                  <a:latin typeface="Segoe UI Semilight italic" panose="020B0402040204090203" pitchFamily="34" charset="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sz="2400">
                  <a:latin typeface="Segoe UI Semibold"/>
                  <a:cs typeface="Segoe UI Semibold"/>
                </a:rPr>
                <a:t>Program Description</a:t>
              </a:r>
            </a:p>
          </p:txBody>
        </p:sp>
        <p:sp>
          <p:nvSpPr>
            <p:cNvPr id="11" name="Text Placeholder 5">
              <a:extLst>
                <a:ext uri="{FF2B5EF4-FFF2-40B4-BE49-F238E27FC236}">
                  <a16:creationId xmlns:a16="http://schemas.microsoft.com/office/drawing/2014/main" id="{FB220867-22BD-6E1F-2590-CA331E208768}"/>
                </a:ext>
              </a:extLst>
            </p:cNvPr>
            <p:cNvSpPr txBox="1">
              <a:spLocks/>
            </p:cNvSpPr>
            <p:nvPr/>
          </p:nvSpPr>
          <p:spPr>
            <a:xfrm>
              <a:off x="6289042" y="1229622"/>
              <a:ext cx="5758174" cy="2199378"/>
            </a:xfrm>
            <a:prstGeom prst="rect">
              <a:avLst/>
            </a:prstGeom>
            <a:effectLst/>
          </p:spPr>
          <p:txBody>
            <a:bodyPr>
              <a:noAutofit/>
            </a:bodyPr>
            <a:lstStyle>
              <a:defPPr>
                <a:defRPr lang="en-US"/>
              </a:defPPr>
              <a:lvl1pPr marL="457200" indent="-396875" defTabSz="914400">
                <a:lnSpc>
                  <a:spcPct val="90000"/>
                </a:lnSpc>
                <a:spcBef>
                  <a:spcPts val="1000"/>
                </a:spcBef>
                <a:buClr>
                  <a:schemeClr val="accent6"/>
                </a:buClr>
                <a:buFont typeface="Segoe UI Semilight" panose="020B0402040204020203" pitchFamily="34" charset="0"/>
                <a:buChar char="▲"/>
                <a:defRPr sz="180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228600" indent="-228600">
                <a:lnSpc>
                  <a:spcPct val="100000"/>
                </a:lnSpc>
                <a:spcBef>
                  <a:spcPts val="600"/>
                </a:spcBef>
              </a:pPr>
              <a:r>
                <a:rPr lang="en-US" sz="1400" dirty="0"/>
                <a:t>Full replacement for the legacy AAV in the Marine Division’s Assault Amphibian Battalions</a:t>
              </a:r>
            </a:p>
            <a:p>
              <a:pPr marL="228600" indent="-228600">
                <a:lnSpc>
                  <a:spcPct val="100000"/>
                </a:lnSpc>
                <a:spcBef>
                  <a:spcPts val="600"/>
                </a:spcBef>
              </a:pPr>
              <a:r>
                <a:rPr lang="en-US" sz="1400" dirty="0"/>
                <a:t>Maneuvers the surface assault elements of the landing force and their equipment from assault shipping during amphibious operations</a:t>
              </a:r>
            </a:p>
            <a:p>
              <a:pPr marL="228600" indent="-228600">
                <a:lnSpc>
                  <a:spcPct val="100000"/>
                </a:lnSpc>
                <a:spcBef>
                  <a:spcPts val="600"/>
                </a:spcBef>
              </a:pPr>
              <a:r>
                <a:rPr lang="en-US" sz="1400" dirty="0"/>
                <a:t>Provides support to seven standing MEUs and Force Design</a:t>
              </a:r>
            </a:p>
            <a:p>
              <a:pPr marL="228600" indent="-228600">
                <a:lnSpc>
                  <a:spcPct val="100000"/>
                </a:lnSpc>
                <a:spcBef>
                  <a:spcPts val="600"/>
                </a:spcBef>
              </a:pPr>
              <a:r>
                <a:rPr lang="en-US" sz="1400" dirty="0"/>
                <a:t>A Family of Vehicles program comprised of four variants:</a:t>
              </a:r>
            </a:p>
            <a:p>
              <a:pPr marL="228600" indent="0">
                <a:lnSpc>
                  <a:spcPct val="100000"/>
                </a:lnSpc>
                <a:spcBef>
                  <a:spcPts val="600"/>
                </a:spcBef>
                <a:buNone/>
              </a:pPr>
              <a:r>
                <a:rPr lang="en-US" sz="1400" dirty="0"/>
                <a:t>ACV-Personnel, ACV-Command &amp; Control, ACV-30mm Cannon, and ACV-Repair &amp; Recovery</a:t>
              </a:r>
            </a:p>
          </p:txBody>
        </p:sp>
      </p:grpSp>
      <p:sp>
        <p:nvSpPr>
          <p:cNvPr id="13" name="TextBox 12" hidden="1">
            <a:extLst>
              <a:ext uri="{FF2B5EF4-FFF2-40B4-BE49-F238E27FC236}">
                <a16:creationId xmlns:a16="http://schemas.microsoft.com/office/drawing/2014/main" id="{D89B3B89-77E7-CED6-7D90-8190DA909172}"/>
              </a:ext>
            </a:extLst>
          </p:cNvPr>
          <p:cNvSpPr txBox="1"/>
          <p:nvPr/>
        </p:nvSpPr>
        <p:spPr>
          <a:xfrm>
            <a:off x="6095998" y="5694667"/>
            <a:ext cx="7269481" cy="553998"/>
          </a:xfrm>
          <a:prstGeom prst="rect">
            <a:avLst/>
          </a:prstGeom>
        </p:spPr>
        <p:txBody>
          <a:bodyPr wrap="square" tIns="0" numCol="2" anchor="t" anchorCtr="1">
            <a:spAutoFit/>
          </a:bodyPr>
          <a:lstStyle>
            <a:defPPr>
              <a:defRPr lang="en-US"/>
            </a:defPPr>
            <a:lvl1pPr marL="228600" indent="-228600" defTabSz="914400">
              <a:lnSpc>
                <a:spcPct val="90000"/>
              </a:lnSpc>
              <a:spcBef>
                <a:spcPts val="1000"/>
              </a:spcBef>
              <a:buClr>
                <a:schemeClr val="accent6"/>
              </a:buClr>
              <a:buFont typeface="Segoe UI Semilight" panose="020B0402040204020203" pitchFamily="34" charset="0"/>
              <a:buChar char="▲"/>
              <a:defRPr sz="140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a:lnSpc>
                <a:spcPct val="100000"/>
              </a:lnSpc>
              <a:spcBef>
                <a:spcPts val="600"/>
              </a:spcBef>
            </a:pPr>
            <a:r>
              <a:rPr lang="en-US"/>
              <a:t>New Equipment Training Team (NETT) 2.0</a:t>
            </a:r>
          </a:p>
          <a:p>
            <a:pPr>
              <a:lnSpc>
                <a:spcPct val="100000"/>
              </a:lnSpc>
              <a:spcBef>
                <a:spcPts val="600"/>
              </a:spcBef>
            </a:pPr>
            <a:r>
              <a:rPr lang="en-US"/>
              <a:t>Transition Training Unit (TTU)</a:t>
            </a:r>
          </a:p>
          <a:p>
            <a:pPr marL="857250" algn="just">
              <a:lnSpc>
                <a:spcPct val="100000"/>
              </a:lnSpc>
              <a:spcBef>
                <a:spcPts val="600"/>
              </a:spcBef>
            </a:pPr>
            <a:r>
              <a:rPr lang="en-US"/>
              <a:t>Proficiency</a:t>
            </a:r>
          </a:p>
          <a:p>
            <a:pPr marL="857250" algn="just">
              <a:lnSpc>
                <a:spcPct val="100000"/>
              </a:lnSpc>
              <a:spcBef>
                <a:spcPts val="600"/>
              </a:spcBef>
            </a:pPr>
            <a:r>
              <a:rPr lang="en-US"/>
              <a:t>Testing</a:t>
            </a:r>
          </a:p>
        </p:txBody>
      </p:sp>
      <p:grpSp>
        <p:nvGrpSpPr>
          <p:cNvPr id="40" name="Group 39">
            <a:extLst>
              <a:ext uri="{FF2B5EF4-FFF2-40B4-BE49-F238E27FC236}">
                <a16:creationId xmlns:a16="http://schemas.microsoft.com/office/drawing/2014/main" id="{FB9054D9-5863-E174-8FFC-4E7684B7875E}"/>
              </a:ext>
            </a:extLst>
          </p:cNvPr>
          <p:cNvGrpSpPr/>
          <p:nvPr/>
        </p:nvGrpSpPr>
        <p:grpSpPr>
          <a:xfrm>
            <a:off x="6096000" y="3757016"/>
            <a:ext cx="5943600" cy="2643010"/>
            <a:chOff x="6096000" y="3429000"/>
            <a:chExt cx="5943600" cy="2643010"/>
          </a:xfrm>
        </p:grpSpPr>
        <p:sp>
          <p:nvSpPr>
            <p:cNvPr id="10" name="Text Placeholder 18">
              <a:extLst>
                <a:ext uri="{FF2B5EF4-FFF2-40B4-BE49-F238E27FC236}">
                  <a16:creationId xmlns:a16="http://schemas.microsoft.com/office/drawing/2014/main" id="{1F9EDD7D-9ADE-ADB0-0DF1-884A1E4787A1}"/>
                </a:ext>
              </a:extLst>
            </p:cNvPr>
            <p:cNvSpPr txBox="1">
              <a:spLocks/>
            </p:cNvSpPr>
            <p:nvPr/>
          </p:nvSpPr>
          <p:spPr>
            <a:xfrm>
              <a:off x="6096000" y="3429000"/>
              <a:ext cx="5943600" cy="573085"/>
            </a:xfrm>
            <a:prstGeom prst="rect">
              <a:avLst/>
            </a:prstGeom>
          </p:spPr>
          <p:txBody>
            <a:bodyPr lIns="91440" tIns="45720" rIns="91440" bIns="45720" anchor="b"/>
            <a:lstStyle>
              <a:defPPr>
                <a:defRPr lang="en-US"/>
              </a:defPPr>
              <a:lvl1pPr marL="60325" indent="0" algn="ctr" defTabSz="914400">
                <a:lnSpc>
                  <a:spcPct val="90000"/>
                </a:lnSpc>
                <a:spcBef>
                  <a:spcPts val="1000"/>
                </a:spcBef>
                <a:buClr>
                  <a:schemeClr val="accent6"/>
                </a:buClr>
                <a:buFont typeface="Segoe UI Semilight" panose="020B0402040204020203" pitchFamily="34" charset="0"/>
                <a:buNone/>
                <a:defRPr sz="2800">
                  <a:latin typeface="Segoe UI Semilight italic" panose="020B0402040204090203" pitchFamily="34" charset="0"/>
                  <a:cs typeface="Times New Roman" panose="02020603050405020304" pitchFamily="18" charset="0"/>
                </a:defRPr>
              </a:lvl1pPr>
              <a:lvl2pPr marL="746125"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sz="2400">
                  <a:latin typeface="Segoe UI Semibold"/>
                  <a:cs typeface="Segoe UI Semibold"/>
                </a:rPr>
                <a:t>Key Events &amp; Focus Areas</a:t>
              </a:r>
            </a:p>
          </p:txBody>
        </p:sp>
        <p:sp>
          <p:nvSpPr>
            <p:cNvPr id="14" name="object 8">
              <a:extLst>
                <a:ext uri="{FF2B5EF4-FFF2-40B4-BE49-F238E27FC236}">
                  <a16:creationId xmlns:a16="http://schemas.microsoft.com/office/drawing/2014/main" id="{7C130173-7E8C-4566-DEFC-A8473B7D8700}"/>
                </a:ext>
              </a:extLst>
            </p:cNvPr>
            <p:cNvSpPr txBox="1">
              <a:spLocks/>
            </p:cNvSpPr>
            <p:nvPr/>
          </p:nvSpPr>
          <p:spPr>
            <a:xfrm>
              <a:off x="6289042" y="3958519"/>
              <a:ext cx="5742936" cy="2113491"/>
            </a:xfrm>
            <a:prstGeom prst="rect">
              <a:avLst/>
            </a:prstGeom>
          </p:spPr>
          <p:txBody>
            <a:bodyPr vert="horz" wrap="square" lIns="0" tIns="22062" rIns="0" bIns="0" rtlCol="0" anchor="t">
              <a:spAutoFit/>
            </a:bodyPr>
            <a:lstStyle>
              <a:lvl1pPr marL="0" indent="0" algn="l" defTabSz="914400" rtl="0" eaLnBrk="1" latinLnBrk="0" hangingPunct="1">
                <a:lnSpc>
                  <a:spcPct val="90000"/>
                </a:lnSpc>
                <a:spcBef>
                  <a:spcPts val="1000"/>
                </a:spcBef>
                <a:buClr>
                  <a:schemeClr val="accent6"/>
                </a:buClr>
                <a:buFontTx/>
                <a:buNone/>
                <a:defRPr lang="en-US"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2522" indent="-228600" defTabSz="257175" fontAlgn="base">
                <a:lnSpc>
                  <a:spcPct val="150000"/>
                </a:lnSpc>
                <a:spcBef>
                  <a:spcPts val="300"/>
                </a:spcBef>
                <a:spcAft>
                  <a:spcPct val="0"/>
                </a:spcAft>
                <a:buClr>
                  <a:prstClr val="black"/>
                </a:buClr>
                <a:buFont typeface="Wingdings" panose="05000000000000000000" pitchFamily="2" charset="2"/>
                <a:buChar char="ü"/>
                <a:defRPr/>
              </a:pPr>
              <a:r>
                <a:rPr lang="en-US" sz="1400">
                  <a:cs typeface="Times New Roman" panose="02020603050405020304" pitchFamily="18" charset="0"/>
                </a:rPr>
                <a:t>13 Nov 20:  Initial Operating Capability (IOC) – P Variant</a:t>
              </a:r>
            </a:p>
            <a:p>
              <a:pPr marL="342900" marR="2522" indent="-228600" defTabSz="257175" fontAlgn="base">
                <a:lnSpc>
                  <a:spcPct val="150000"/>
                </a:lnSpc>
                <a:spcBef>
                  <a:spcPts val="300"/>
                </a:spcBef>
                <a:spcAft>
                  <a:spcPct val="0"/>
                </a:spcAft>
                <a:buClr>
                  <a:prstClr val="black"/>
                </a:buClr>
                <a:buFont typeface="Wingdings" panose="05000000000000000000" pitchFamily="2" charset="2"/>
                <a:buChar char="ü"/>
                <a:defRPr/>
              </a:pPr>
              <a:r>
                <a:rPr lang="en-US" sz="1400">
                  <a:cs typeface="Times New Roman" panose="02020603050405020304" pitchFamily="18" charset="0"/>
                </a:rPr>
                <a:t>8 Dec 20:  Full Rate Production Decision</a:t>
              </a:r>
            </a:p>
            <a:p>
              <a:pPr marL="342900" marR="2522" indent="-228600" defTabSz="257175" fontAlgn="base">
                <a:lnSpc>
                  <a:spcPct val="150000"/>
                </a:lnSpc>
                <a:spcBef>
                  <a:spcPts val="300"/>
                </a:spcBef>
                <a:spcAft>
                  <a:spcPct val="0"/>
                </a:spcAft>
                <a:buClr>
                  <a:prstClr val="black"/>
                </a:buClr>
                <a:buFont typeface="Wingdings" panose="05000000000000000000" pitchFamily="2" charset="2"/>
                <a:buChar char="ü"/>
                <a:defRPr/>
              </a:pPr>
              <a:r>
                <a:rPr lang="en-US" sz="1400">
                  <a:cs typeface="Times New Roman" panose="02020603050405020304" pitchFamily="18" charset="0"/>
                </a:rPr>
                <a:t>8 Oct 24:  IOC – Command &amp; Control Variant</a:t>
              </a:r>
            </a:p>
            <a:p>
              <a:pPr marL="342900" marR="2522" indent="-228600" defTabSz="257175" fontAlgn="base">
                <a:lnSpc>
                  <a:spcPct val="150000"/>
                </a:lnSpc>
                <a:spcBef>
                  <a:spcPts val="300"/>
                </a:spcBef>
                <a:spcAft>
                  <a:spcPct val="0"/>
                </a:spcAft>
                <a:buClr>
                  <a:prstClr val="black"/>
                </a:buClr>
                <a:buFont typeface="Wingdings" panose="05000000000000000000" pitchFamily="2" charset="2"/>
                <a:buChar char="ü"/>
                <a:defRPr/>
              </a:pPr>
              <a:r>
                <a:rPr lang="en-US" sz="1400">
                  <a:cs typeface="Times New Roman" panose="02020603050405020304" pitchFamily="18" charset="0"/>
                </a:rPr>
                <a:t>19 Sep 24:  Fielded Driver’s Training System</a:t>
              </a:r>
            </a:p>
            <a:p>
              <a:pPr marL="342900" marR="2522" defTabSz="257175" fontAlgn="base">
                <a:lnSpc>
                  <a:spcPct val="150000"/>
                </a:lnSpc>
                <a:spcBef>
                  <a:spcPts val="300"/>
                </a:spcBef>
                <a:spcAft>
                  <a:spcPct val="0"/>
                </a:spcAft>
                <a:buClr>
                  <a:prstClr val="black"/>
                </a:buClr>
                <a:tabLst>
                  <a:tab pos="128588" algn="l"/>
                </a:tabLst>
                <a:defRPr/>
              </a:pPr>
              <a:r>
                <a:rPr lang="en-US" sz="1400">
                  <a:cs typeface="Times New Roman" panose="02020603050405020304" pitchFamily="18" charset="0"/>
                </a:rPr>
                <a:t>3QFY28:  IOC – 30mm Cannon Variant</a:t>
              </a:r>
            </a:p>
            <a:p>
              <a:pPr marL="342900" marR="2522" defTabSz="257175" fontAlgn="base">
                <a:lnSpc>
                  <a:spcPct val="150000"/>
                </a:lnSpc>
                <a:spcBef>
                  <a:spcPts val="300"/>
                </a:spcBef>
                <a:spcAft>
                  <a:spcPct val="0"/>
                </a:spcAft>
                <a:buClr>
                  <a:prstClr val="black"/>
                </a:buClr>
                <a:defRPr/>
              </a:pPr>
              <a:r>
                <a:rPr lang="en-US" sz="1400">
                  <a:cs typeface="Times New Roman" panose="02020603050405020304" pitchFamily="18" charset="0"/>
                </a:rPr>
                <a:t>4QFY28:   IOC – Repair &amp; Recovery Variant</a:t>
              </a:r>
            </a:p>
          </p:txBody>
        </p:sp>
      </p:grpSp>
      <p:sp>
        <p:nvSpPr>
          <p:cNvPr id="19" name="Footer Placeholder 18">
            <a:extLst>
              <a:ext uri="{FF2B5EF4-FFF2-40B4-BE49-F238E27FC236}">
                <a16:creationId xmlns:a16="http://schemas.microsoft.com/office/drawing/2014/main" id="{E261F56B-88AE-9A36-9465-4C4BA24459B6}"/>
              </a:ext>
            </a:extLst>
          </p:cNvPr>
          <p:cNvSpPr>
            <a:spLocks noGrp="1"/>
          </p:cNvSpPr>
          <p:nvPr>
            <p:ph type="ftr" sz="quarter" idx="12"/>
          </p:nvPr>
        </p:nvSpPr>
        <p:spPr/>
        <p:txBody>
          <a:bodyPr/>
          <a:lstStyle/>
          <a:p>
            <a:pPr marL="1885950" algn="l"/>
            <a:r>
              <a:rPr lang="en-US" cap="all" spc="100">
                <a:solidFill>
                  <a:schemeClr val="tx1"/>
                </a:solidFill>
                <a:ea typeface="Segoe UI Black" panose="020B0A02040204020203" pitchFamily="34" charset="0"/>
              </a:rPr>
              <a:t>Portfolio acquisition executive Marine Corps</a:t>
            </a:r>
            <a:r>
              <a:rPr lang="en-US" sz="200" cap="all" spc="100">
                <a:solidFill>
                  <a:schemeClr val="tx1"/>
                </a:solidFill>
                <a:ea typeface="Segoe UI Black" panose="020B0A02040204020203" pitchFamily="34" charset="0"/>
              </a:rPr>
              <a:t> </a:t>
            </a:r>
            <a:r>
              <a:rPr lang="en-US">
                <a:solidFill>
                  <a:srgbClr val="B90E31"/>
                </a:solidFill>
              </a:rPr>
              <a:t>▲</a:t>
            </a:r>
            <a:r>
              <a:rPr lang="en-US" cap="all" spc="100">
                <a:solidFill>
                  <a:schemeClr val="tx1"/>
                </a:solidFill>
                <a:ea typeface="Segoe UI Black" panose="020B0A02040204020203" pitchFamily="34" charset="0"/>
              </a:rPr>
              <a:t> </a:t>
            </a:r>
            <a:r>
              <a:rPr lang="en-US" cap="all" spc="100">
                <a:solidFill>
                  <a:schemeClr val="tx1"/>
                </a:solidFill>
                <a:latin typeface="Segoe UI Light Italic" panose="020B0302040504090203" pitchFamily="34" charset="0"/>
                <a:ea typeface="Segoe UI Black" panose="020B0A02040204020203" pitchFamily="34" charset="0"/>
              </a:rPr>
              <a:t>equipping OUR warfighterS</a:t>
            </a:r>
          </a:p>
        </p:txBody>
      </p:sp>
      <p:cxnSp>
        <p:nvCxnSpPr>
          <p:cNvPr id="15" name="Straight Connector 14">
            <a:extLst>
              <a:ext uri="{FF2B5EF4-FFF2-40B4-BE49-F238E27FC236}">
                <a16:creationId xmlns:a16="http://schemas.microsoft.com/office/drawing/2014/main" id="{A9FECE88-379A-E66B-0B75-6D4B5991DC77}"/>
              </a:ext>
            </a:extLst>
          </p:cNvPr>
          <p:cNvCxnSpPr>
            <a:cxnSpLocks/>
          </p:cNvCxnSpPr>
          <p:nvPr/>
        </p:nvCxnSpPr>
        <p:spPr>
          <a:xfrm>
            <a:off x="144784" y="3722182"/>
            <a:ext cx="11894815" cy="0"/>
          </a:xfrm>
          <a:prstGeom prst="line">
            <a:avLst/>
          </a:prstGeom>
          <a:ln w="28575">
            <a:gradFill flip="none" rotWithShape="1">
              <a:gsLst>
                <a:gs pos="0">
                  <a:schemeClr val="bg1"/>
                </a:gs>
                <a:gs pos="67850">
                  <a:schemeClr val="accent6"/>
                </a:gs>
                <a:gs pos="30050">
                  <a:schemeClr val="accent6"/>
                </a:gs>
                <a:gs pos="100000">
                  <a:schemeClr val="bg1"/>
                </a:gs>
                <a:gs pos="50000">
                  <a:schemeClr val="accent6"/>
                </a:gs>
              </a:gsLst>
              <a:lin ang="10800000" scaled="1"/>
              <a:tileRect/>
            </a:gra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14CF944-8161-C636-34D7-F7516187E0B4}"/>
              </a:ext>
            </a:extLst>
          </p:cNvPr>
          <p:cNvCxnSpPr>
            <a:cxnSpLocks/>
            <a:endCxn id="2" idx="2"/>
          </p:cNvCxnSpPr>
          <p:nvPr/>
        </p:nvCxnSpPr>
        <p:spPr>
          <a:xfrm flipV="1">
            <a:off x="6096000" y="685801"/>
            <a:ext cx="0" cy="5890259"/>
          </a:xfrm>
          <a:prstGeom prst="line">
            <a:avLst/>
          </a:prstGeom>
          <a:ln w="28575">
            <a:gradFill flip="none" rotWithShape="1">
              <a:gsLst>
                <a:gs pos="3000">
                  <a:schemeClr val="bg1"/>
                </a:gs>
                <a:gs pos="90000">
                  <a:schemeClr val="accent6"/>
                </a:gs>
                <a:gs pos="10000">
                  <a:schemeClr val="accent6"/>
                </a:gs>
                <a:gs pos="100000">
                  <a:schemeClr val="bg1"/>
                </a:gs>
                <a:gs pos="50000">
                  <a:schemeClr val="accent6"/>
                </a:gs>
              </a:gsLst>
              <a:lin ang="5400000" scaled="0"/>
              <a:tileRect/>
            </a:gra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518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0B9FF-E9F0-5298-E856-4B8E0BA76E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156CD-2DC9-DA34-24F1-A1AE864FD508}"/>
              </a:ext>
            </a:extLst>
          </p:cNvPr>
          <p:cNvSpPr>
            <a:spLocks noGrp="1"/>
          </p:cNvSpPr>
          <p:nvPr>
            <p:ph type="title"/>
          </p:nvPr>
        </p:nvSpPr>
        <p:spPr>
          <a:xfrm>
            <a:off x="152400" y="228600"/>
            <a:ext cx="11887199" cy="459582"/>
          </a:xfrm>
          <a:effectLst/>
        </p:spPr>
        <p:txBody>
          <a:bodyPr wrap="square" lIns="0" tIns="0" rIns="0" bIns="0" anchor="t" anchorCtr="0">
            <a:noAutofit/>
          </a:bodyPr>
          <a:lstStyle/>
          <a:p>
            <a:pPr>
              <a:lnSpc>
                <a:spcPts val="2700"/>
              </a:lnSpc>
            </a:pPr>
            <a:r>
              <a:rPr lang="en-US"/>
              <a:t>Amphibious Combat vehicle </a:t>
            </a:r>
            <a:r>
              <a:rPr lang="en-US" cap="none" err="1"/>
              <a:t>FoV</a:t>
            </a:r>
            <a:endParaRPr lang="en-US" sz="1600" cap="none"/>
          </a:p>
        </p:txBody>
      </p:sp>
      <p:sp>
        <p:nvSpPr>
          <p:cNvPr id="3" name="Slide Number Placeholder 2">
            <a:extLst>
              <a:ext uri="{FF2B5EF4-FFF2-40B4-BE49-F238E27FC236}">
                <a16:creationId xmlns:a16="http://schemas.microsoft.com/office/drawing/2014/main" id="{71338F00-34A5-0A04-FB38-82FAA7C7B13F}"/>
              </a:ext>
            </a:extLst>
          </p:cNvPr>
          <p:cNvSpPr>
            <a:spLocks noGrp="1"/>
          </p:cNvSpPr>
          <p:nvPr>
            <p:ph type="sldNum" sz="quarter" idx="10"/>
          </p:nvPr>
        </p:nvSpPr>
        <p:spPr/>
        <p:txBody>
          <a:bodyPr/>
          <a:lstStyle/>
          <a:p>
            <a:pPr algn="r"/>
            <a:fld id="{65635E8C-BA83-467F-AE4D-6B1D1888336E}" type="slidenum">
              <a:rPr lang="en-US" smtClean="0"/>
              <a:pPr algn="r"/>
              <a:t>3</a:t>
            </a:fld>
            <a:endParaRPr lang="en-US"/>
          </a:p>
        </p:txBody>
      </p:sp>
      <p:sp>
        <p:nvSpPr>
          <p:cNvPr id="12" name="Text Placeholder 20">
            <a:extLst>
              <a:ext uri="{FF2B5EF4-FFF2-40B4-BE49-F238E27FC236}">
                <a16:creationId xmlns:a16="http://schemas.microsoft.com/office/drawing/2014/main" id="{B468F706-A200-B503-24DB-EC3899B20268}"/>
              </a:ext>
            </a:extLst>
          </p:cNvPr>
          <p:cNvSpPr txBox="1">
            <a:spLocks/>
          </p:cNvSpPr>
          <p:nvPr/>
        </p:nvSpPr>
        <p:spPr>
          <a:xfrm>
            <a:off x="826404" y="3598452"/>
            <a:ext cx="4134522" cy="52858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2000" b="1" u="sng" kern="1200">
                <a:solidFill>
                  <a:schemeClr val="tx1"/>
                </a:solidFill>
                <a:latin typeface="Calisto MT" panose="02040603050505030304"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defRPr/>
            </a:pPr>
            <a:endParaRPr lang="en-US">
              <a:solidFill>
                <a:sysClr val="windowText" lastClr="00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568BB19-BE44-8AD4-D776-D2C8F40B919A}"/>
              </a:ext>
            </a:extLst>
          </p:cNvPr>
          <p:cNvSpPr txBox="1"/>
          <p:nvPr/>
        </p:nvSpPr>
        <p:spPr>
          <a:xfrm rot="16200000">
            <a:off x="3937130" y="-1701926"/>
            <a:ext cx="4470148" cy="12039599"/>
          </a:xfrm>
          <a:prstGeom prst="rect">
            <a:avLst/>
          </a:prstGeom>
          <a:solidFill>
            <a:schemeClr val="accent5">
              <a:lumMod val="40000"/>
              <a:lumOff val="60000"/>
            </a:schemeClr>
          </a:solidFill>
        </p:spPr>
        <p:txBody>
          <a:bodyPr wrap="none" rtlCol="0">
            <a:noAutofit/>
          </a:bodyPr>
          <a:lstStyle/>
          <a:p>
            <a:pPr algn="ctr"/>
            <a:r>
              <a:rPr lang="en-US" sz="1200">
                <a:latin typeface="Segoe UI Semibold" panose="020B0702040204020203" pitchFamily="34" charset="0"/>
                <a:cs typeface="Segoe UI Semibold" panose="020B0702040204020203" pitchFamily="34" charset="0"/>
              </a:rPr>
              <a:t>Engineering Change Proposals (ECP) to the Base Vehicle</a:t>
            </a:r>
          </a:p>
        </p:txBody>
      </p:sp>
      <p:pic>
        <p:nvPicPr>
          <p:cNvPr id="20" name="Picture 19">
            <a:extLst>
              <a:ext uri="{FF2B5EF4-FFF2-40B4-BE49-F238E27FC236}">
                <a16:creationId xmlns:a16="http://schemas.microsoft.com/office/drawing/2014/main" id="{FABCE61E-177C-0F03-88EF-D9C6C9939116}"/>
              </a:ext>
            </a:extLst>
          </p:cNvPr>
          <p:cNvPicPr preferRelativeResize="0">
            <a:picLocks/>
          </p:cNvPicPr>
          <p:nvPr/>
        </p:nvPicPr>
        <p:blipFill>
          <a:blip r:embed="rId2" cstate="print">
            <a:extLst>
              <a:ext uri="{28A0092B-C50C-407E-A947-70E740481C1C}">
                <a14:useLocalDpi xmlns:a14="http://schemas.microsoft.com/office/drawing/2010/main"/>
              </a:ext>
            </a:extLst>
          </a:blip>
          <a:stretch>
            <a:fillRect/>
          </a:stretch>
        </p:blipFill>
        <p:spPr>
          <a:xfrm flipH="1">
            <a:off x="605111" y="5041889"/>
            <a:ext cx="1978465" cy="1195280"/>
          </a:xfrm>
          <a:prstGeom prst="rect">
            <a:avLst/>
          </a:prstGeom>
          <a:ln w="34925">
            <a:solidFill>
              <a:schemeClr val="tx1"/>
            </a:solidFill>
            <a:miter lim="800000"/>
          </a:ln>
        </p:spPr>
      </p:pic>
      <p:pic>
        <p:nvPicPr>
          <p:cNvPr id="21" name="Picture 20">
            <a:extLst>
              <a:ext uri="{FF2B5EF4-FFF2-40B4-BE49-F238E27FC236}">
                <a16:creationId xmlns:a16="http://schemas.microsoft.com/office/drawing/2014/main" id="{8E4883D9-4F4D-465A-7E20-A19D22028586}"/>
              </a:ext>
            </a:extLst>
          </p:cNvPr>
          <p:cNvPicPr preferRelativeResize="0">
            <a:picLocks/>
          </p:cNvPicPr>
          <p:nvPr/>
        </p:nvPicPr>
        <p:blipFill>
          <a:blip r:embed="rId3" cstate="print">
            <a:extLst>
              <a:ext uri="{28A0092B-C50C-407E-A947-70E740481C1C}">
                <a14:useLocalDpi xmlns:a14="http://schemas.microsoft.com/office/drawing/2010/main"/>
              </a:ext>
            </a:extLst>
          </a:blip>
          <a:stretch>
            <a:fillRect/>
          </a:stretch>
        </p:blipFill>
        <p:spPr>
          <a:xfrm>
            <a:off x="605113" y="2282227"/>
            <a:ext cx="1975104" cy="1152144"/>
          </a:xfrm>
          <a:prstGeom prst="rect">
            <a:avLst/>
          </a:prstGeom>
          <a:ln w="34925">
            <a:solidFill>
              <a:schemeClr val="tx1"/>
            </a:solidFill>
            <a:miter lim="800000"/>
          </a:ln>
        </p:spPr>
      </p:pic>
      <p:pic>
        <p:nvPicPr>
          <p:cNvPr id="22" name="Picture 21">
            <a:extLst>
              <a:ext uri="{FF2B5EF4-FFF2-40B4-BE49-F238E27FC236}">
                <a16:creationId xmlns:a16="http://schemas.microsoft.com/office/drawing/2014/main" id="{639D394F-0406-CBD1-E975-7607FB989A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05113" y="804628"/>
            <a:ext cx="1975104" cy="1172436"/>
          </a:xfrm>
          <a:prstGeom prst="rect">
            <a:avLst/>
          </a:prstGeom>
          <a:ln w="34925">
            <a:solidFill>
              <a:schemeClr val="tx1"/>
            </a:solidFill>
            <a:miter lim="800000"/>
          </a:ln>
        </p:spPr>
      </p:pic>
      <p:pic>
        <p:nvPicPr>
          <p:cNvPr id="23" name="Picture 22">
            <a:extLst>
              <a:ext uri="{FF2B5EF4-FFF2-40B4-BE49-F238E27FC236}">
                <a16:creationId xmlns:a16="http://schemas.microsoft.com/office/drawing/2014/main" id="{A621E151-2968-6047-465D-43D838F05646}"/>
              </a:ext>
            </a:extLst>
          </p:cNvPr>
          <p:cNvPicPr preferRelativeResize="0">
            <a:picLocks/>
          </p:cNvPicPr>
          <p:nvPr/>
        </p:nvPicPr>
        <p:blipFill rotWithShape="1">
          <a:blip r:embed="rId5" cstate="hqprint">
            <a:extLst>
              <a:ext uri="{28A0092B-C50C-407E-A947-70E740481C1C}">
                <a14:useLocalDpi xmlns:a14="http://schemas.microsoft.com/office/drawing/2010/main"/>
              </a:ext>
            </a:extLst>
          </a:blip>
          <a:srcRect/>
          <a:stretch/>
        </p:blipFill>
        <p:spPr>
          <a:xfrm>
            <a:off x="605113" y="3578752"/>
            <a:ext cx="1975104" cy="1195280"/>
          </a:xfrm>
          <a:prstGeom prst="rect">
            <a:avLst/>
          </a:prstGeom>
          <a:ln w="34925">
            <a:solidFill>
              <a:schemeClr val="tx1"/>
            </a:solidFill>
            <a:miter lim="800000"/>
          </a:ln>
        </p:spPr>
      </p:pic>
      <p:sp>
        <p:nvSpPr>
          <p:cNvPr id="24" name="Rectangle 23">
            <a:extLst>
              <a:ext uri="{FF2B5EF4-FFF2-40B4-BE49-F238E27FC236}">
                <a16:creationId xmlns:a16="http://schemas.microsoft.com/office/drawing/2014/main" id="{5F46D20A-3EEB-A4AB-2244-15E415C526FF}"/>
              </a:ext>
            </a:extLst>
          </p:cNvPr>
          <p:cNvSpPr/>
          <p:nvPr/>
        </p:nvSpPr>
        <p:spPr>
          <a:xfrm>
            <a:off x="2751768" y="789611"/>
            <a:ext cx="8835119" cy="1201673"/>
          </a:xfrm>
          <a:prstGeom prst="rect">
            <a:avLst/>
          </a:prstGeom>
          <a:solidFill>
            <a:schemeClr val="bg2"/>
          </a:solidFill>
          <a:ln w="38100">
            <a:solidFill>
              <a:schemeClr val="tx1"/>
            </a:solidFill>
            <a:miter lim="800000"/>
          </a:ln>
        </p:spPr>
        <p:txBody>
          <a:bodyPr wrap="square" lIns="91440" tIns="91440" rIns="0" bIns="91440" rtlCol="0" anchor="ctr"/>
          <a:lstStyle/>
          <a:p>
            <a:pPr marL="0" marR="804545" lvl="1">
              <a:spcBef>
                <a:spcPts val="300"/>
              </a:spcBef>
            </a:pPr>
            <a:r>
              <a:rPr lang="en-US" sz="1200">
                <a:latin typeface="Segoe UI Semibold Italic" panose="020B0702040204090203" pitchFamily="34" charset="0"/>
                <a:cs typeface="Times New Roman" panose="02020603050405020304" pitchFamily="18" charset="0"/>
              </a:rPr>
              <a:t>General Support Lift for Embarked Infantry / Protected Water &amp; Land Mobility</a:t>
            </a:r>
          </a:p>
          <a:p>
            <a:pPr marL="228600" marR="804545" lvl="2" indent="-228600" defTabSz="914400">
              <a:spcBef>
                <a:spcPts val="300"/>
              </a:spcBef>
              <a:buClr>
                <a:schemeClr val="accent6"/>
              </a:buClr>
              <a:buFont typeface="Segoe UI Semilight" panose="020B0402040204020203" pitchFamily="34" charset="0"/>
              <a:buChar char="▲"/>
              <a:tabLst>
                <a:tab pos="457200" algn="l"/>
              </a:tabLst>
            </a:pPr>
            <a:r>
              <a:rPr lang="en-US" sz="1200">
                <a:cs typeface="Times New Roman" panose="02020603050405020304" pitchFamily="18" charset="0"/>
              </a:rPr>
              <a:t>IOC achieved 13 Nov 20</a:t>
            </a:r>
          </a:p>
          <a:p>
            <a:pPr marL="228600" marR="804545" lvl="2" indent="-228600" defTabSz="914400">
              <a:spcBef>
                <a:spcPts val="300"/>
              </a:spcBef>
              <a:buClr>
                <a:schemeClr val="accent6"/>
              </a:buClr>
              <a:buFont typeface="Segoe UI Semilight" panose="020B0402040204020203" pitchFamily="34" charset="0"/>
              <a:buChar char="▲"/>
              <a:tabLst>
                <a:tab pos="457200" algn="l"/>
              </a:tabLst>
            </a:pPr>
            <a:r>
              <a:rPr lang="en-US" sz="1200">
                <a:cs typeface="Times New Roman" panose="02020603050405020304" pitchFamily="18" charset="0"/>
              </a:rPr>
              <a:t>Fielded 150</a:t>
            </a:r>
          </a:p>
          <a:p>
            <a:pPr marL="228600" marR="804545" lvl="2" indent="-228600" defTabSz="914400">
              <a:spcBef>
                <a:spcPts val="300"/>
              </a:spcBef>
              <a:buClr>
                <a:schemeClr val="accent6"/>
              </a:buClr>
              <a:buFont typeface="Segoe UI Semilight" panose="020B0402040204020203" pitchFamily="34" charset="0"/>
              <a:buChar char="▲"/>
              <a:tabLst>
                <a:tab pos="457200" algn="l"/>
              </a:tabLst>
            </a:pPr>
            <a:r>
              <a:rPr lang="en-US" sz="1200">
                <a:cs typeface="Times New Roman" panose="02020603050405020304" pitchFamily="18" charset="0"/>
              </a:rPr>
              <a:t>Fielding improvements to resolve top readiness drivers (shocks, brakes, Central Tire Inflation System)</a:t>
            </a:r>
          </a:p>
        </p:txBody>
      </p:sp>
      <p:sp>
        <p:nvSpPr>
          <p:cNvPr id="25" name="Rectangle 24">
            <a:extLst>
              <a:ext uri="{FF2B5EF4-FFF2-40B4-BE49-F238E27FC236}">
                <a16:creationId xmlns:a16="http://schemas.microsoft.com/office/drawing/2014/main" id="{3B3AFE1F-902F-4C73-F71A-CAF83D1D36EA}"/>
              </a:ext>
            </a:extLst>
          </p:cNvPr>
          <p:cNvSpPr/>
          <p:nvPr/>
        </p:nvSpPr>
        <p:spPr>
          <a:xfrm>
            <a:off x="2751770" y="2264568"/>
            <a:ext cx="8835117" cy="1185861"/>
          </a:xfrm>
          <a:prstGeom prst="rect">
            <a:avLst/>
          </a:prstGeom>
          <a:solidFill>
            <a:schemeClr val="bg2"/>
          </a:solidFill>
          <a:ln w="38100">
            <a:solidFill>
              <a:schemeClr val="tx1"/>
            </a:solidFill>
          </a:ln>
        </p:spPr>
        <p:txBody>
          <a:bodyPr wrap="square" lIns="91440" tIns="91440" rIns="0" bIns="91440" rtlCol="0" anchor="ctr" anchorCtr="0">
            <a:noAutofit/>
          </a:bodyPr>
          <a:lstStyle/>
          <a:p>
            <a:pPr marR="804545" eaLnBrk="0" hangingPunct="0">
              <a:spcBef>
                <a:spcPts val="300"/>
              </a:spcBef>
              <a:spcAft>
                <a:spcPts val="0"/>
              </a:spcAft>
            </a:pPr>
            <a:r>
              <a:rPr lang="en-US" sz="1200">
                <a:latin typeface="Segoe UI Semibold Italic" panose="020B0702040204090203" pitchFamily="34" charset="0"/>
                <a:cs typeface="Times New Roman" panose="02020603050405020304" pitchFamily="18" charset="0"/>
              </a:rPr>
              <a:t>Tactical-Echelon Command Post for Regiment / Battalion Stationary / On the Move Comm</a:t>
            </a:r>
          </a:p>
          <a:p>
            <a:pPr marL="228600" marR="804545" lvl="2" indent="-228600" defTabSz="914400">
              <a:spcBef>
                <a:spcPts val="300"/>
              </a:spcBef>
              <a:spcAft>
                <a:spcPts val="0"/>
              </a:spcAft>
              <a:buClr>
                <a:schemeClr val="accent6"/>
              </a:buClr>
              <a:buFont typeface="Segoe UI Semilight" panose="020B0402040204020203" pitchFamily="34" charset="0"/>
              <a:buChar char="▲"/>
              <a:tabLst>
                <a:tab pos="457200" algn="l"/>
              </a:tabLst>
            </a:pPr>
            <a:r>
              <a:rPr lang="en-US" sz="1200"/>
              <a:t>Completed Follow-on Operational Test &amp; Evaluations (FOT&amp;E) Jan – Feb 22</a:t>
            </a:r>
          </a:p>
          <a:p>
            <a:pPr marL="228600" marR="804545" lvl="2" indent="-228600" defTabSz="914400">
              <a:spcBef>
                <a:spcPts val="300"/>
              </a:spcBef>
              <a:spcAft>
                <a:spcPts val="0"/>
              </a:spcAft>
              <a:buClr>
                <a:schemeClr val="accent6"/>
              </a:buClr>
              <a:buFont typeface="Segoe UI Semilight" panose="020B0402040204020203" pitchFamily="34" charset="0"/>
              <a:buChar char="▲"/>
              <a:tabLst>
                <a:tab pos="457200" algn="l"/>
              </a:tabLst>
            </a:pPr>
            <a:r>
              <a:rPr lang="en-US" sz="1200"/>
              <a:t>Production began FY22</a:t>
            </a:r>
          </a:p>
          <a:p>
            <a:pPr marL="228600" marR="804545" lvl="2" indent="-228600" defTabSz="914400">
              <a:spcBef>
                <a:spcPts val="300"/>
              </a:spcBef>
              <a:spcAft>
                <a:spcPts val="0"/>
              </a:spcAft>
              <a:buClr>
                <a:schemeClr val="accent6"/>
              </a:buClr>
              <a:buFont typeface="Segoe UI Semilight" panose="020B0402040204020203" pitchFamily="34" charset="0"/>
              <a:buChar char="▲"/>
              <a:tabLst>
                <a:tab pos="457200" algn="l"/>
              </a:tabLst>
            </a:pPr>
            <a:r>
              <a:rPr lang="en-US" sz="1200"/>
              <a:t>IOC achieved 8 Oct 24</a:t>
            </a:r>
          </a:p>
          <a:p>
            <a:pPr marL="228600" marR="804545" lvl="2" indent="-228600" defTabSz="914400">
              <a:spcBef>
                <a:spcPts val="300"/>
              </a:spcBef>
              <a:spcAft>
                <a:spcPts val="0"/>
              </a:spcAft>
              <a:buClr>
                <a:schemeClr val="accent6"/>
              </a:buClr>
              <a:buFont typeface="Segoe UI Semilight" panose="020B0402040204020203" pitchFamily="34" charset="0"/>
              <a:buChar char="▲"/>
              <a:tabLst>
                <a:tab pos="457200" algn="l"/>
              </a:tabLst>
            </a:pPr>
            <a:r>
              <a:rPr lang="en-US" sz="1200"/>
              <a:t>Fielded 21 ACV-Cs</a:t>
            </a:r>
          </a:p>
        </p:txBody>
      </p:sp>
      <p:sp>
        <p:nvSpPr>
          <p:cNvPr id="26" name="Rectangle 25">
            <a:extLst>
              <a:ext uri="{FF2B5EF4-FFF2-40B4-BE49-F238E27FC236}">
                <a16:creationId xmlns:a16="http://schemas.microsoft.com/office/drawing/2014/main" id="{51B36E83-7110-1FFC-1E85-AE410189395A}"/>
              </a:ext>
            </a:extLst>
          </p:cNvPr>
          <p:cNvSpPr/>
          <p:nvPr/>
        </p:nvSpPr>
        <p:spPr>
          <a:xfrm>
            <a:off x="2751768" y="3571063"/>
            <a:ext cx="8835119" cy="1251625"/>
          </a:xfrm>
          <a:prstGeom prst="rect">
            <a:avLst/>
          </a:prstGeom>
          <a:solidFill>
            <a:schemeClr val="bg2"/>
          </a:solidFill>
          <a:ln w="38100">
            <a:solidFill>
              <a:schemeClr val="tx1"/>
            </a:solidFill>
          </a:ln>
        </p:spPr>
        <p:txBody>
          <a:bodyPr wrap="square" lIns="91440" tIns="9144" rIns="0" bIns="45720" rtlCol="0" anchor="ctr" anchorCtr="0">
            <a:spAutoFit/>
          </a:bodyPr>
          <a:lstStyle/>
          <a:p>
            <a:pPr marR="804545" eaLnBrk="0" hangingPunct="0">
              <a:spcBef>
                <a:spcPts val="300"/>
              </a:spcBef>
            </a:pPr>
            <a:r>
              <a:rPr lang="en-US" sz="1200">
                <a:latin typeface="Segoe UI Semibold Italic" panose="020B0702040204090203" pitchFamily="34" charset="0"/>
                <a:cs typeface="Times New Roman" panose="02020603050405020304" pitchFamily="18" charset="0"/>
              </a:rPr>
              <a:t>Optimized for Infantry Support and Lethality to Destroy Adversary Armored Vehicles</a:t>
            </a:r>
          </a:p>
          <a:p>
            <a:pPr marL="228600" marR="804545" lvl="2" indent="-228600" defTabSz="914400">
              <a:spcBef>
                <a:spcPts val="200"/>
              </a:spcBef>
              <a:buClr>
                <a:schemeClr val="accent6"/>
              </a:buClr>
              <a:buFont typeface="Segoe UI Semilight" panose="020B0402040204020203" pitchFamily="34" charset="0"/>
              <a:buChar char="▲"/>
              <a:tabLst>
                <a:tab pos="457200" algn="l"/>
              </a:tabLst>
            </a:pPr>
            <a:r>
              <a:rPr lang="en-US" sz="1100"/>
              <a:t>Completed Developmental, Operational and Live Fire Test &amp; Evaluation (DT&amp;E/OT/LFT&amp;E) </a:t>
            </a:r>
          </a:p>
          <a:p>
            <a:pPr marL="228600" marR="804545" lvl="2" indent="-228600" defTabSz="914400">
              <a:spcBef>
                <a:spcPts val="200"/>
              </a:spcBef>
              <a:buClr>
                <a:schemeClr val="accent6"/>
              </a:buClr>
              <a:buFont typeface="Segoe UI Semilight" panose="020B0402040204020203" pitchFamily="34" charset="0"/>
              <a:buChar char="▲"/>
              <a:tabLst>
                <a:tab pos="457200" algn="l"/>
              </a:tabLst>
            </a:pPr>
            <a:r>
              <a:rPr lang="en-US" sz="1100"/>
              <a:t>AAO change from 175 to 152</a:t>
            </a:r>
          </a:p>
          <a:p>
            <a:pPr marL="228600" marR="804545" lvl="2" indent="-228600" defTabSz="914400">
              <a:spcBef>
                <a:spcPts val="200"/>
              </a:spcBef>
              <a:buClr>
                <a:schemeClr val="accent6"/>
              </a:buClr>
              <a:buFont typeface="Segoe UI Semilight" panose="020B0402040204020203" pitchFamily="34" charset="0"/>
              <a:buChar char="▲"/>
              <a:tabLst>
                <a:tab pos="457200" algn="l"/>
              </a:tabLst>
            </a:pPr>
            <a:r>
              <a:rPr lang="en-US" sz="1100" spc="-30"/>
              <a:t>Production of FRP Lot 5 began 4QFY25 (All production lots awarded for 151 ACV-30s (a PRTV will be refurbished to achieve 152 AAO)</a:t>
            </a:r>
          </a:p>
          <a:p>
            <a:pPr marL="228600" marR="804545" lvl="2" indent="-228600" defTabSz="914400">
              <a:spcBef>
                <a:spcPts val="200"/>
              </a:spcBef>
              <a:buClr>
                <a:schemeClr val="accent6"/>
              </a:buClr>
              <a:buFont typeface="Segoe UI Semilight" panose="020B0402040204020203" pitchFamily="34" charset="0"/>
              <a:buChar char="▲"/>
              <a:tabLst>
                <a:tab pos="457200" algn="l"/>
              </a:tabLst>
            </a:pPr>
            <a:r>
              <a:rPr lang="en-US" sz="1100"/>
              <a:t>Turret Lots 5 and 6 awarded Aug 25 and Dec 25</a:t>
            </a:r>
          </a:p>
          <a:p>
            <a:pPr marL="228600" marR="804545" lvl="2" indent="-228600" defTabSz="914400">
              <a:spcBef>
                <a:spcPts val="200"/>
              </a:spcBef>
              <a:buClr>
                <a:schemeClr val="accent6"/>
              </a:buClr>
              <a:buFont typeface="Segoe UI Semilight" panose="020B0402040204020203" pitchFamily="34" charset="0"/>
              <a:buChar char="▲"/>
              <a:tabLst>
                <a:tab pos="457200" algn="l"/>
              </a:tabLst>
            </a:pPr>
            <a:r>
              <a:rPr lang="en-US" sz="1100"/>
              <a:t>IOC planned 3QFY28</a:t>
            </a:r>
          </a:p>
        </p:txBody>
      </p:sp>
      <p:sp>
        <p:nvSpPr>
          <p:cNvPr id="27" name="Rectangle 26">
            <a:extLst>
              <a:ext uri="{FF2B5EF4-FFF2-40B4-BE49-F238E27FC236}">
                <a16:creationId xmlns:a16="http://schemas.microsoft.com/office/drawing/2014/main" id="{BEB6CF72-E8AC-FF3F-8932-116948B4A334}"/>
              </a:ext>
            </a:extLst>
          </p:cNvPr>
          <p:cNvSpPr/>
          <p:nvPr/>
        </p:nvSpPr>
        <p:spPr>
          <a:xfrm>
            <a:off x="2751768" y="5020081"/>
            <a:ext cx="8835119" cy="1019766"/>
          </a:xfrm>
          <a:prstGeom prst="rect">
            <a:avLst/>
          </a:prstGeom>
          <a:solidFill>
            <a:schemeClr val="bg2"/>
          </a:solidFill>
          <a:ln w="38100">
            <a:solidFill>
              <a:schemeClr val="tx1"/>
            </a:solidFill>
          </a:ln>
        </p:spPr>
        <p:txBody>
          <a:bodyPr wrap="square" lIns="91440" tIns="9144" rIns="0" bIns="45720" rtlCol="0" anchor="ctr" anchorCtr="0">
            <a:spAutoFit/>
          </a:bodyPr>
          <a:lstStyle/>
          <a:p>
            <a:pPr marR="804545" eaLnBrk="0" hangingPunct="0">
              <a:spcBef>
                <a:spcPts val="300"/>
              </a:spcBef>
            </a:pPr>
            <a:r>
              <a:rPr lang="en-US" sz="1200">
                <a:latin typeface="Segoe UI Semibold Italic" panose="020B0702040204090203" pitchFamily="34" charset="0"/>
                <a:cs typeface="Times New Roman" panose="02020603050405020304" pitchFamily="18" charset="0"/>
              </a:rPr>
              <a:t>Provides Field Maintenance, Recovery, and Limited Repair </a:t>
            </a:r>
          </a:p>
          <a:p>
            <a:pPr marL="228600" marR="804545" lvl="2" indent="-228600" defTabSz="914400">
              <a:spcBef>
                <a:spcPts val="200"/>
              </a:spcBef>
              <a:buClr>
                <a:schemeClr val="accent6"/>
              </a:buClr>
              <a:buFont typeface="Segoe UI Semilight" panose="020B0402040204020203" pitchFamily="34" charset="0"/>
              <a:buChar char="▲"/>
              <a:tabLst>
                <a:tab pos="457200" algn="l"/>
              </a:tabLst>
            </a:pPr>
            <a:r>
              <a:rPr lang="en-US" sz="1100"/>
              <a:t>ACV-R PRTV-R1 and PRTV-2 for DT and LFT&amp;E</a:t>
            </a:r>
          </a:p>
          <a:p>
            <a:pPr marL="228600" marR="804545" lvl="2" indent="-228600" defTabSz="914400">
              <a:spcBef>
                <a:spcPts val="200"/>
              </a:spcBef>
              <a:buClr>
                <a:schemeClr val="accent6"/>
              </a:buClr>
              <a:buFont typeface="Segoe UI Semilight" panose="020B0402040204020203" pitchFamily="34" charset="0"/>
              <a:buChar char="▲"/>
              <a:tabLst>
                <a:tab pos="457200" algn="l"/>
              </a:tabLst>
            </a:pPr>
            <a:r>
              <a:rPr lang="en-US" sz="1100"/>
              <a:t>ACV-R PRTV-R3 for West Coast DT</a:t>
            </a:r>
          </a:p>
          <a:p>
            <a:pPr marL="228600" marR="804545" lvl="2" indent="-228600" defTabSz="914400">
              <a:spcBef>
                <a:spcPts val="200"/>
              </a:spcBef>
              <a:buClr>
                <a:schemeClr val="accent6"/>
              </a:buClr>
              <a:buFont typeface="Segoe UI Semilight" panose="020B0402040204020203" pitchFamily="34" charset="0"/>
              <a:buChar char="▲"/>
              <a:tabLst>
                <a:tab pos="457200" algn="l"/>
              </a:tabLst>
            </a:pPr>
            <a:r>
              <a:rPr lang="en-US" sz="1100"/>
              <a:t>FRP Lot 6 of production starts 4QFY26</a:t>
            </a:r>
          </a:p>
          <a:p>
            <a:pPr marL="228600" marR="804545" lvl="2" indent="-228600" defTabSz="914400">
              <a:spcBef>
                <a:spcPts val="200"/>
              </a:spcBef>
              <a:buClr>
                <a:schemeClr val="accent6"/>
              </a:buClr>
              <a:buFont typeface="Segoe UI Semilight" panose="020B0402040204020203" pitchFamily="34" charset="0"/>
              <a:buChar char="▲"/>
              <a:tabLst>
                <a:tab pos="457200" algn="l"/>
              </a:tabLst>
            </a:pPr>
            <a:r>
              <a:rPr lang="en-US" sz="1100"/>
              <a:t>IOC planned 4QFY28</a:t>
            </a:r>
          </a:p>
        </p:txBody>
      </p:sp>
      <p:sp>
        <p:nvSpPr>
          <p:cNvPr id="28" name="TextBox 27">
            <a:extLst>
              <a:ext uri="{FF2B5EF4-FFF2-40B4-BE49-F238E27FC236}">
                <a16:creationId xmlns:a16="http://schemas.microsoft.com/office/drawing/2014/main" id="{0E4BCC0E-FC5C-3E54-2474-3B7B1C537F9D}"/>
              </a:ext>
            </a:extLst>
          </p:cNvPr>
          <p:cNvSpPr txBox="1"/>
          <p:nvPr/>
        </p:nvSpPr>
        <p:spPr>
          <a:xfrm>
            <a:off x="605113" y="775391"/>
            <a:ext cx="1975104" cy="276999"/>
          </a:xfrm>
          <a:prstGeom prst="rect">
            <a:avLst/>
          </a:prstGeom>
          <a:noFill/>
        </p:spPr>
        <p:txBody>
          <a:bodyPr wrap="square" rtlCol="0">
            <a:spAutoFit/>
          </a:bodyPr>
          <a:lstStyle/>
          <a:p>
            <a:pPr algn="ctr"/>
            <a:r>
              <a:rPr lang="en-US" sz="1200">
                <a:latin typeface="Segoe UI Semibold Italic" panose="020B0702040204090203" pitchFamily="34" charset="0"/>
                <a:cs typeface="Times New Roman" panose="02020603050405020304" pitchFamily="18" charset="0"/>
              </a:rPr>
              <a:t>ACV-P (Qty: 389)</a:t>
            </a:r>
          </a:p>
        </p:txBody>
      </p:sp>
      <p:sp>
        <p:nvSpPr>
          <p:cNvPr id="29" name="TextBox 28">
            <a:extLst>
              <a:ext uri="{FF2B5EF4-FFF2-40B4-BE49-F238E27FC236}">
                <a16:creationId xmlns:a16="http://schemas.microsoft.com/office/drawing/2014/main" id="{AF0621CB-EEB6-B718-7C62-4FA192A43354}"/>
              </a:ext>
            </a:extLst>
          </p:cNvPr>
          <p:cNvSpPr txBox="1"/>
          <p:nvPr/>
        </p:nvSpPr>
        <p:spPr>
          <a:xfrm>
            <a:off x="605113" y="2234412"/>
            <a:ext cx="1975104" cy="276999"/>
          </a:xfrm>
          <a:prstGeom prst="rect">
            <a:avLst/>
          </a:prstGeom>
          <a:noFill/>
        </p:spPr>
        <p:txBody>
          <a:bodyPr wrap="square" rtlCol="0">
            <a:spAutoFit/>
          </a:bodyPr>
          <a:lstStyle/>
          <a:p>
            <a:pPr algn="ctr"/>
            <a:r>
              <a:rPr lang="en-US" sz="1200">
                <a:solidFill>
                  <a:schemeClr val="bg1"/>
                </a:solidFill>
                <a:latin typeface="Segoe UI Semibold Italic" panose="020B0702040204090203" pitchFamily="34" charset="0"/>
                <a:cs typeface="Times New Roman" panose="02020603050405020304" pitchFamily="18" charset="0"/>
              </a:rPr>
              <a:t>ACV-C (Qty: 33)</a:t>
            </a:r>
          </a:p>
        </p:txBody>
      </p:sp>
      <p:sp>
        <p:nvSpPr>
          <p:cNvPr id="30" name="TextBox 29">
            <a:extLst>
              <a:ext uri="{FF2B5EF4-FFF2-40B4-BE49-F238E27FC236}">
                <a16:creationId xmlns:a16="http://schemas.microsoft.com/office/drawing/2014/main" id="{CA08E937-2927-792B-3F18-CE0CCB7A330E}"/>
              </a:ext>
            </a:extLst>
          </p:cNvPr>
          <p:cNvSpPr txBox="1"/>
          <p:nvPr/>
        </p:nvSpPr>
        <p:spPr>
          <a:xfrm>
            <a:off x="605113" y="3578752"/>
            <a:ext cx="1975104" cy="276999"/>
          </a:xfrm>
          <a:prstGeom prst="rect">
            <a:avLst/>
          </a:prstGeom>
          <a:noFill/>
        </p:spPr>
        <p:txBody>
          <a:bodyPr wrap="square" rtlCol="0">
            <a:spAutoFit/>
          </a:bodyPr>
          <a:lstStyle/>
          <a:p>
            <a:pPr algn="ctr"/>
            <a:r>
              <a:rPr lang="en-US" sz="1200">
                <a:latin typeface="Segoe UI Semibold Italic" panose="020B0702040204090203" pitchFamily="34" charset="0"/>
                <a:cs typeface="Times New Roman" panose="02020603050405020304" pitchFamily="18" charset="0"/>
              </a:rPr>
              <a:t>ACV-30 (Qty: 152)</a:t>
            </a:r>
          </a:p>
        </p:txBody>
      </p:sp>
      <p:sp>
        <p:nvSpPr>
          <p:cNvPr id="31" name="TextBox 30">
            <a:extLst>
              <a:ext uri="{FF2B5EF4-FFF2-40B4-BE49-F238E27FC236}">
                <a16:creationId xmlns:a16="http://schemas.microsoft.com/office/drawing/2014/main" id="{A657EBD2-7872-CFAD-4BB2-F56721EDF595}"/>
              </a:ext>
            </a:extLst>
          </p:cNvPr>
          <p:cNvSpPr txBox="1"/>
          <p:nvPr/>
        </p:nvSpPr>
        <p:spPr>
          <a:xfrm>
            <a:off x="605113" y="5046652"/>
            <a:ext cx="1975104" cy="276999"/>
          </a:xfrm>
          <a:prstGeom prst="rect">
            <a:avLst/>
          </a:prstGeom>
          <a:noFill/>
        </p:spPr>
        <p:txBody>
          <a:bodyPr wrap="square" lIns="91440" tIns="45720" rIns="91440" bIns="45720" rtlCol="0" anchor="t">
            <a:spAutoFit/>
          </a:bodyPr>
          <a:lstStyle/>
          <a:p>
            <a:pPr algn="ctr"/>
            <a:r>
              <a:rPr lang="en-US" sz="1200">
                <a:solidFill>
                  <a:schemeClr val="bg1"/>
                </a:solidFill>
                <a:latin typeface="Segoe UI Semibold Italic" panose="020B0702040204090203" pitchFamily="34" charset="0"/>
                <a:cs typeface="Times New Roman" panose="02020603050405020304" pitchFamily="18" charset="0"/>
              </a:rPr>
              <a:t>ACV-R (Qty: 34)</a:t>
            </a:r>
          </a:p>
        </p:txBody>
      </p:sp>
      <p:sp>
        <p:nvSpPr>
          <p:cNvPr id="17" name="TextBox 16">
            <a:extLst>
              <a:ext uri="{FF2B5EF4-FFF2-40B4-BE49-F238E27FC236}">
                <a16:creationId xmlns:a16="http://schemas.microsoft.com/office/drawing/2014/main" id="{CE32B0DE-99F7-4C2F-D8B7-E293D623E3C3}"/>
              </a:ext>
            </a:extLst>
          </p:cNvPr>
          <p:cNvSpPr txBox="1"/>
          <p:nvPr/>
        </p:nvSpPr>
        <p:spPr>
          <a:xfrm>
            <a:off x="559750" y="6275950"/>
            <a:ext cx="2065830" cy="276999"/>
          </a:xfrm>
          <a:prstGeom prst="rect">
            <a:avLst/>
          </a:prstGeom>
          <a:noFill/>
        </p:spPr>
        <p:txBody>
          <a:bodyPr wrap="square">
            <a:spAutoFit/>
          </a:bodyPr>
          <a:lstStyle/>
          <a:p>
            <a:pPr algn="ctr">
              <a:defRPr/>
            </a:pPr>
            <a:r>
              <a:rPr lang="en-US" sz="1200">
                <a:latin typeface="Segoe UI Semibold Italic" panose="020B0702040204090203" pitchFamily="34" charset="0"/>
                <a:cs typeface="Times New Roman" panose="02020603050405020304" pitchFamily="18" charset="0"/>
              </a:rPr>
              <a:t>ACV Variants (AAO = 608)</a:t>
            </a:r>
          </a:p>
        </p:txBody>
      </p:sp>
      <p:sp>
        <p:nvSpPr>
          <p:cNvPr id="18" name="TextBox 17">
            <a:extLst>
              <a:ext uri="{FF2B5EF4-FFF2-40B4-BE49-F238E27FC236}">
                <a16:creationId xmlns:a16="http://schemas.microsoft.com/office/drawing/2014/main" id="{7D9048A7-0DB0-1779-11F2-740DAEBB8BC9}"/>
              </a:ext>
            </a:extLst>
          </p:cNvPr>
          <p:cNvSpPr txBox="1"/>
          <p:nvPr/>
        </p:nvSpPr>
        <p:spPr>
          <a:xfrm rot="16200000">
            <a:off x="-312883" y="1244839"/>
            <a:ext cx="1215894" cy="276999"/>
          </a:xfrm>
          <a:prstGeom prst="rect">
            <a:avLst/>
          </a:prstGeom>
          <a:noFill/>
        </p:spPr>
        <p:txBody>
          <a:bodyPr wrap="square" rtlCol="0">
            <a:spAutoFit/>
          </a:bodyPr>
          <a:lstStyle/>
          <a:p>
            <a:pPr algn="ctr"/>
            <a:r>
              <a:rPr lang="en-US" sz="1200">
                <a:latin typeface="Segoe UI Semibold" panose="020B0702040204020203" pitchFamily="34" charset="0"/>
                <a:cs typeface="Segoe UI Semibold" panose="020B0702040204020203" pitchFamily="34" charset="0"/>
              </a:rPr>
              <a:t>Base Vehicle</a:t>
            </a:r>
          </a:p>
        </p:txBody>
      </p:sp>
      <p:sp>
        <p:nvSpPr>
          <p:cNvPr id="4" name="Footer Placeholder 3">
            <a:extLst>
              <a:ext uri="{FF2B5EF4-FFF2-40B4-BE49-F238E27FC236}">
                <a16:creationId xmlns:a16="http://schemas.microsoft.com/office/drawing/2014/main" id="{34C91B7A-A3C7-BC65-FD6C-4DE9C5750D2C}"/>
              </a:ext>
            </a:extLst>
          </p:cNvPr>
          <p:cNvSpPr>
            <a:spLocks noGrp="1"/>
          </p:cNvSpPr>
          <p:nvPr>
            <p:ph type="ftr" sz="quarter" idx="12"/>
          </p:nvPr>
        </p:nvSpPr>
        <p:spPr/>
        <p:txBody>
          <a:bodyPr/>
          <a:lstStyle/>
          <a:p>
            <a:pPr marL="1885950" algn="l"/>
            <a:r>
              <a:rPr lang="en-US" cap="all" spc="100">
                <a:solidFill>
                  <a:schemeClr val="tx1"/>
                </a:solidFill>
                <a:ea typeface="Segoe UI Black" panose="020B0A02040204020203" pitchFamily="34" charset="0"/>
              </a:rPr>
              <a:t>Portfolio acquisition executive Marine Corps</a:t>
            </a:r>
            <a:r>
              <a:rPr lang="en-US" sz="200" cap="all" spc="100">
                <a:solidFill>
                  <a:schemeClr val="tx1"/>
                </a:solidFill>
                <a:ea typeface="Segoe UI Black" panose="020B0A02040204020203" pitchFamily="34" charset="0"/>
              </a:rPr>
              <a:t> </a:t>
            </a:r>
            <a:r>
              <a:rPr lang="en-US">
                <a:solidFill>
                  <a:srgbClr val="B90E31"/>
                </a:solidFill>
              </a:rPr>
              <a:t>▲</a:t>
            </a:r>
            <a:r>
              <a:rPr lang="en-US" cap="all" spc="100">
                <a:solidFill>
                  <a:schemeClr val="tx1"/>
                </a:solidFill>
                <a:ea typeface="Segoe UI Black" panose="020B0A02040204020203" pitchFamily="34" charset="0"/>
              </a:rPr>
              <a:t> </a:t>
            </a:r>
            <a:r>
              <a:rPr lang="en-US" cap="all" spc="100">
                <a:solidFill>
                  <a:schemeClr val="tx1"/>
                </a:solidFill>
                <a:latin typeface="Segoe UI Light Italic" panose="020B0302040504090203" pitchFamily="34" charset="0"/>
                <a:ea typeface="Segoe UI Black" panose="020B0A02040204020203" pitchFamily="34" charset="0"/>
              </a:rPr>
              <a:t>equipping OUR warfighterS</a:t>
            </a:r>
          </a:p>
        </p:txBody>
      </p:sp>
    </p:spTree>
    <p:extLst>
      <p:ext uri="{BB962C8B-B14F-4D97-AF65-F5344CB8AC3E}">
        <p14:creationId xmlns:p14="http://schemas.microsoft.com/office/powerpoint/2010/main" val="3814381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C496-DBBD-5CB6-A08F-BAD1A72054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DDACB-8EF9-988C-C3F4-BE21551F3FFD}"/>
              </a:ext>
            </a:extLst>
          </p:cNvPr>
          <p:cNvSpPr>
            <a:spLocks noGrp="1"/>
          </p:cNvSpPr>
          <p:nvPr>
            <p:ph type="title"/>
          </p:nvPr>
        </p:nvSpPr>
        <p:spPr>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noAutofit/>
          </a:bodyPr>
          <a:lstStyle/>
          <a:p>
            <a:r>
              <a:rPr lang="en-US"/>
              <a:t>PM AAA – areas where industry can help</a:t>
            </a:r>
          </a:p>
        </p:txBody>
      </p:sp>
      <p:sp>
        <p:nvSpPr>
          <p:cNvPr id="3" name="Slide Number Placeholder 2">
            <a:extLst>
              <a:ext uri="{FF2B5EF4-FFF2-40B4-BE49-F238E27FC236}">
                <a16:creationId xmlns:a16="http://schemas.microsoft.com/office/drawing/2014/main" id="{96A4B18B-867F-39BF-A7E1-19E433B651EE}"/>
              </a:ext>
            </a:extLst>
          </p:cNvPr>
          <p:cNvSpPr>
            <a:spLocks noGrp="1"/>
          </p:cNvSpPr>
          <p:nvPr>
            <p:ph type="sldNum" sz="quarter" idx="10"/>
          </p:nvPr>
        </p:nvSpPr>
        <p:spPr/>
        <p:txBody>
          <a:bodyPr/>
          <a:lstStyle/>
          <a:p>
            <a:pPr algn="r"/>
            <a:fld id="{65635E8C-BA83-467F-AE4D-6B1D1888336E}" type="slidenum">
              <a:rPr lang="en-US" smtClean="0"/>
              <a:pPr algn="r"/>
              <a:t>4</a:t>
            </a:fld>
            <a:endParaRPr lang="en-US"/>
          </a:p>
        </p:txBody>
      </p:sp>
      <p:sp>
        <p:nvSpPr>
          <p:cNvPr id="4" name="Text Placeholder 3">
            <a:extLst>
              <a:ext uri="{FF2B5EF4-FFF2-40B4-BE49-F238E27FC236}">
                <a16:creationId xmlns:a16="http://schemas.microsoft.com/office/drawing/2014/main" id="{B935F84C-16E1-AE2F-95AF-61DED0F53189}"/>
              </a:ext>
            </a:extLst>
          </p:cNvPr>
          <p:cNvSpPr>
            <a:spLocks noGrp="1"/>
          </p:cNvSpPr>
          <p:nvPr>
            <p:ph type="body" sz="quarter" idx="13"/>
          </p:nvPr>
        </p:nvSpPr>
        <p:spPr>
          <a:xfrm>
            <a:off x="152400" y="685800"/>
            <a:ext cx="5464037" cy="5943600"/>
          </a:xfrm>
        </p:spPr>
        <p:txBody>
          <a:bodyPr anchor="t" anchorCtr="0">
            <a:noAutofit/>
          </a:bodyPr>
          <a:lstStyle/>
          <a:p>
            <a:pPr marL="457200">
              <a:lnSpc>
                <a:spcPct val="100000"/>
              </a:lnSpc>
              <a:spcBef>
                <a:spcPts val="600"/>
              </a:spcBef>
              <a:spcAft>
                <a:spcPts val="600"/>
              </a:spcAft>
              <a:buSzPct val="85000"/>
            </a:pPr>
            <a:r>
              <a:rPr lang="en-US" sz="1800"/>
              <a:t>Kinetic / Non-Kinetic C-UAS</a:t>
            </a:r>
          </a:p>
          <a:p>
            <a:pPr marL="457200">
              <a:lnSpc>
                <a:spcPct val="100000"/>
              </a:lnSpc>
              <a:spcBef>
                <a:spcPts val="600"/>
              </a:spcBef>
              <a:spcAft>
                <a:spcPts val="600"/>
              </a:spcAft>
              <a:buSzPct val="85000"/>
            </a:pPr>
            <a:r>
              <a:rPr lang="en-US" sz="1800"/>
              <a:t>Dehumidification</a:t>
            </a:r>
          </a:p>
          <a:p>
            <a:pPr marL="457200">
              <a:lnSpc>
                <a:spcPct val="100000"/>
              </a:lnSpc>
              <a:spcBef>
                <a:spcPts val="600"/>
              </a:spcBef>
              <a:spcAft>
                <a:spcPts val="600"/>
              </a:spcAft>
              <a:buSzPct val="85000"/>
            </a:pPr>
            <a:r>
              <a:rPr lang="en-US" sz="1800"/>
              <a:t>Laser Protection</a:t>
            </a:r>
          </a:p>
          <a:p>
            <a:pPr marL="457200">
              <a:lnSpc>
                <a:spcPct val="100000"/>
              </a:lnSpc>
              <a:spcBef>
                <a:spcPts val="600"/>
              </a:spcBef>
              <a:spcAft>
                <a:spcPts val="600"/>
              </a:spcAft>
              <a:buSzPct val="85000"/>
            </a:pPr>
            <a:r>
              <a:rPr lang="en-US" sz="1800"/>
              <a:t>Environmental Control Systems Improvements</a:t>
            </a:r>
          </a:p>
          <a:p>
            <a:pPr marL="457200">
              <a:lnSpc>
                <a:spcPct val="100000"/>
              </a:lnSpc>
              <a:spcBef>
                <a:spcPts val="600"/>
              </a:spcBef>
              <a:spcAft>
                <a:spcPts val="600"/>
              </a:spcAft>
              <a:buSzPct val="85000"/>
            </a:pPr>
            <a:r>
              <a:rPr lang="en-US" sz="1800"/>
              <a:t>Light Weighting</a:t>
            </a:r>
          </a:p>
          <a:p>
            <a:pPr marL="457200">
              <a:lnSpc>
                <a:spcPct val="100000"/>
              </a:lnSpc>
              <a:spcBef>
                <a:spcPts val="600"/>
              </a:spcBef>
              <a:spcAft>
                <a:spcPts val="600"/>
              </a:spcAft>
              <a:buSzPct val="85000"/>
            </a:pPr>
            <a:r>
              <a:rPr lang="en-US" sz="1800"/>
              <a:t>Water Mobility / Propulsions</a:t>
            </a:r>
          </a:p>
          <a:p>
            <a:pPr marL="457200">
              <a:lnSpc>
                <a:spcPct val="100000"/>
              </a:lnSpc>
              <a:spcBef>
                <a:spcPts val="600"/>
              </a:spcBef>
              <a:spcAft>
                <a:spcPts val="600"/>
              </a:spcAft>
              <a:buSzPct val="85000"/>
            </a:pPr>
            <a:r>
              <a:rPr lang="en-US" sz="1800"/>
              <a:t>Situational Awareness</a:t>
            </a:r>
          </a:p>
          <a:p>
            <a:pPr marL="457200">
              <a:lnSpc>
                <a:spcPct val="100000"/>
              </a:lnSpc>
              <a:spcBef>
                <a:spcPts val="600"/>
              </a:spcBef>
              <a:spcAft>
                <a:spcPts val="600"/>
              </a:spcAft>
              <a:buSzPct val="85000"/>
            </a:pPr>
            <a:r>
              <a:rPr lang="en-US" sz="1800"/>
              <a:t>Active Protection Systems</a:t>
            </a:r>
          </a:p>
          <a:p>
            <a:pPr marL="457200">
              <a:lnSpc>
                <a:spcPct val="100000"/>
              </a:lnSpc>
              <a:spcBef>
                <a:spcPts val="600"/>
              </a:spcBef>
              <a:spcAft>
                <a:spcPts val="600"/>
              </a:spcAft>
              <a:buSzPct val="85000"/>
            </a:pPr>
            <a:r>
              <a:rPr lang="en-US" sz="1800"/>
              <a:t>Direct Energy Weapons</a:t>
            </a:r>
          </a:p>
          <a:p>
            <a:pPr marL="457200">
              <a:lnSpc>
                <a:spcPct val="100000"/>
              </a:lnSpc>
              <a:spcBef>
                <a:spcPts val="600"/>
              </a:spcBef>
              <a:spcAft>
                <a:spcPts val="600"/>
              </a:spcAft>
              <a:buSzPct val="85000"/>
            </a:pPr>
            <a:r>
              <a:rPr lang="en-US" sz="1800"/>
              <a:t>Overhead Protection</a:t>
            </a:r>
          </a:p>
          <a:p>
            <a:pPr marL="457200">
              <a:lnSpc>
                <a:spcPct val="100000"/>
              </a:lnSpc>
              <a:spcBef>
                <a:spcPts val="600"/>
              </a:spcBef>
              <a:spcAft>
                <a:spcPts val="600"/>
              </a:spcAft>
              <a:buSzPct val="85000"/>
            </a:pPr>
            <a:r>
              <a:rPr lang="en-US" sz="1800"/>
              <a:t>Signature Management/ Mobile Camouflage</a:t>
            </a:r>
          </a:p>
          <a:p>
            <a:pPr marL="457200">
              <a:lnSpc>
                <a:spcPct val="100000"/>
              </a:lnSpc>
              <a:spcBef>
                <a:spcPts val="600"/>
              </a:spcBef>
              <a:spcAft>
                <a:spcPts val="600"/>
              </a:spcAft>
              <a:buSzPct val="85000"/>
            </a:pPr>
            <a:r>
              <a:rPr lang="en-US" sz="1800"/>
              <a:t>Wheel/Tire Improvements/Lightweight Run Flats</a:t>
            </a:r>
          </a:p>
          <a:p>
            <a:pPr marL="457200">
              <a:lnSpc>
                <a:spcPct val="100000"/>
              </a:lnSpc>
              <a:spcBef>
                <a:spcPts val="600"/>
              </a:spcBef>
              <a:spcAft>
                <a:spcPts val="600"/>
              </a:spcAft>
              <a:buSzPct val="85000"/>
            </a:pPr>
            <a:r>
              <a:rPr lang="en-US" sz="1800"/>
              <a:t>System Safety Enhancements (i.e., Emergency Egress, AFES)</a:t>
            </a:r>
          </a:p>
        </p:txBody>
      </p:sp>
      <p:grpSp>
        <p:nvGrpSpPr>
          <p:cNvPr id="15" name="Group 14">
            <a:extLst>
              <a:ext uri="{FF2B5EF4-FFF2-40B4-BE49-F238E27FC236}">
                <a16:creationId xmlns:a16="http://schemas.microsoft.com/office/drawing/2014/main" id="{F4017B17-57E2-9FE6-AA43-0BC95B2C95B9}"/>
              </a:ext>
            </a:extLst>
          </p:cNvPr>
          <p:cNvGrpSpPr/>
          <p:nvPr/>
        </p:nvGrpSpPr>
        <p:grpSpPr>
          <a:xfrm>
            <a:off x="5593578" y="4226243"/>
            <a:ext cx="3269192" cy="2098358"/>
            <a:chOff x="5859890" y="3993264"/>
            <a:chExt cx="2930802" cy="1881159"/>
          </a:xfrm>
        </p:grpSpPr>
        <p:pic>
          <p:nvPicPr>
            <p:cNvPr id="17" name="Picture 16" descr="A military vehicle parked in a field">
              <a:extLst>
                <a:ext uri="{FF2B5EF4-FFF2-40B4-BE49-F238E27FC236}">
                  <a16:creationId xmlns:a16="http://schemas.microsoft.com/office/drawing/2014/main" id="{BF0DFE9A-EB53-A438-0131-956F6E4A3E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859890" y="3993413"/>
              <a:ext cx="2930801" cy="1881010"/>
            </a:xfrm>
            <a:prstGeom prst="rect">
              <a:avLst/>
            </a:prstGeom>
            <a:ln w="12700">
              <a:solidFill>
                <a:schemeClr val="tx1"/>
              </a:solidFill>
            </a:ln>
          </p:spPr>
        </p:pic>
        <p:sp>
          <p:nvSpPr>
            <p:cNvPr id="24" name="TextBox 23">
              <a:extLst>
                <a:ext uri="{FF2B5EF4-FFF2-40B4-BE49-F238E27FC236}">
                  <a16:creationId xmlns:a16="http://schemas.microsoft.com/office/drawing/2014/main" id="{631065C9-8DD5-0F4C-D807-932DD159A975}"/>
                </a:ext>
              </a:extLst>
            </p:cNvPr>
            <p:cNvSpPr txBox="1"/>
            <p:nvPr/>
          </p:nvSpPr>
          <p:spPr>
            <a:xfrm>
              <a:off x="5859891" y="3993264"/>
              <a:ext cx="2930801" cy="306816"/>
            </a:xfrm>
            <a:prstGeom prst="rect">
              <a:avLst/>
            </a:prstGeom>
            <a:gradFill>
              <a:gsLst>
                <a:gs pos="62000">
                  <a:schemeClr val="bg1">
                    <a:alpha val="0"/>
                  </a:schemeClr>
                </a:gs>
                <a:gs pos="16000">
                  <a:schemeClr val="bg1"/>
                </a:gs>
                <a:gs pos="40000">
                  <a:schemeClr val="bg1">
                    <a:alpha val="50000"/>
                  </a:schemeClr>
                </a:gs>
              </a:gsLst>
              <a:lin ang="0" scaled="0"/>
            </a:gradFill>
          </p:spPr>
          <p:txBody>
            <a:bodyPr wrap="square" rtlCol="0" anchor="ctr">
              <a:noAutofit/>
            </a:bodyPr>
            <a:lstStyle>
              <a:defPPr>
                <a:defRPr lang="en-US"/>
              </a:defPPr>
              <a:lvl1pPr marR="0" lvl="0" indent="0" defTabSz="45720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cs typeface="Times New Roman" panose="02020603050405020304" pitchFamily="18" charset="0"/>
                </a:defRPr>
              </a:lvl1pPr>
            </a:lstStyle>
            <a:p>
              <a:r>
                <a:rPr lang="en-US" sz="1800"/>
                <a:t>ACV-R</a:t>
              </a:r>
            </a:p>
          </p:txBody>
        </p:sp>
      </p:grpSp>
      <p:grpSp>
        <p:nvGrpSpPr>
          <p:cNvPr id="25" name="Group 24">
            <a:extLst>
              <a:ext uri="{FF2B5EF4-FFF2-40B4-BE49-F238E27FC236}">
                <a16:creationId xmlns:a16="http://schemas.microsoft.com/office/drawing/2014/main" id="{356603BE-7D38-3325-74C9-0F5E0666BA11}"/>
              </a:ext>
            </a:extLst>
          </p:cNvPr>
          <p:cNvGrpSpPr/>
          <p:nvPr/>
        </p:nvGrpSpPr>
        <p:grpSpPr>
          <a:xfrm>
            <a:off x="5563958" y="769112"/>
            <a:ext cx="3274427" cy="2329921"/>
            <a:chOff x="163718" y="701298"/>
            <a:chExt cx="4422796" cy="3147044"/>
          </a:xfrm>
        </p:grpSpPr>
        <p:pic>
          <p:nvPicPr>
            <p:cNvPr id="26" name="Picture 25" descr="A picture containing outdoor, water, transport, watercraft">
              <a:extLst>
                <a:ext uri="{FF2B5EF4-FFF2-40B4-BE49-F238E27FC236}">
                  <a16:creationId xmlns:a16="http://schemas.microsoft.com/office/drawing/2014/main" id="{04369067-7D46-73F7-9F0E-81416224A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18" y="701299"/>
              <a:ext cx="4422796" cy="3147043"/>
            </a:xfrm>
            <a:prstGeom prst="rect">
              <a:avLst/>
            </a:prstGeom>
            <a:ln w="12700">
              <a:solidFill>
                <a:sysClr val="windowText" lastClr="000000"/>
              </a:solidFill>
            </a:ln>
          </p:spPr>
        </p:pic>
        <p:sp>
          <p:nvSpPr>
            <p:cNvPr id="27" name="TextBox 26">
              <a:extLst>
                <a:ext uri="{FF2B5EF4-FFF2-40B4-BE49-F238E27FC236}">
                  <a16:creationId xmlns:a16="http://schemas.microsoft.com/office/drawing/2014/main" id="{894A7C65-17D9-A8DD-30CD-F1C580B61222}"/>
                </a:ext>
              </a:extLst>
            </p:cNvPr>
            <p:cNvSpPr txBox="1"/>
            <p:nvPr/>
          </p:nvSpPr>
          <p:spPr>
            <a:xfrm>
              <a:off x="163718" y="701298"/>
              <a:ext cx="4422796" cy="380742"/>
            </a:xfrm>
            <a:prstGeom prst="rect">
              <a:avLst/>
            </a:prstGeom>
            <a:gradFill>
              <a:gsLst>
                <a:gs pos="62000">
                  <a:schemeClr val="bg1">
                    <a:alpha val="0"/>
                  </a:schemeClr>
                </a:gs>
                <a:gs pos="16000">
                  <a:schemeClr val="bg1"/>
                </a:gs>
                <a:gs pos="40000">
                  <a:schemeClr val="bg1">
                    <a:alpha val="50000"/>
                  </a:schemeClr>
                </a:gs>
              </a:gsLst>
              <a:lin ang="0" scaled="0"/>
            </a:gradFill>
          </p:spPr>
          <p:txBody>
            <a:bodyPr wrap="square" rtlCol="0" anchor="ctr">
              <a:noAutofit/>
            </a:bodyPr>
            <a:lstStyle>
              <a:defPPr>
                <a:defRPr lang="en-US"/>
              </a:defPPr>
              <a:lvl1pPr marR="0" lvl="0" indent="0" algn="ctr" defTabSz="45720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cs typeface="Times New Roman" panose="02020603050405020304" pitchFamily="18" charset="0"/>
                </a:defRPr>
              </a:lvl1pPr>
            </a:lstStyle>
            <a:p>
              <a:pPr algn="l"/>
              <a:r>
                <a:rPr lang="en-US" sz="1800"/>
                <a:t>ACV-P</a:t>
              </a:r>
            </a:p>
          </p:txBody>
        </p:sp>
      </p:grpSp>
      <p:grpSp>
        <p:nvGrpSpPr>
          <p:cNvPr id="28" name="Group 27">
            <a:extLst>
              <a:ext uri="{FF2B5EF4-FFF2-40B4-BE49-F238E27FC236}">
                <a16:creationId xmlns:a16="http://schemas.microsoft.com/office/drawing/2014/main" id="{93A197D8-C429-5E19-4420-99FDF4DF490B}"/>
              </a:ext>
            </a:extLst>
          </p:cNvPr>
          <p:cNvGrpSpPr/>
          <p:nvPr/>
        </p:nvGrpSpPr>
        <p:grpSpPr>
          <a:xfrm>
            <a:off x="8891687" y="763016"/>
            <a:ext cx="3145359" cy="2032495"/>
            <a:chOff x="163585" y="3992982"/>
            <a:chExt cx="2913724" cy="1882815"/>
          </a:xfrm>
        </p:grpSpPr>
        <p:pic>
          <p:nvPicPr>
            <p:cNvPr id="29" name="Picture 28">
              <a:extLst>
                <a:ext uri="{FF2B5EF4-FFF2-40B4-BE49-F238E27FC236}">
                  <a16:creationId xmlns:a16="http://schemas.microsoft.com/office/drawing/2014/main" id="{2456A19D-9179-5911-1AA6-4309ACDA3AC3}"/>
                </a:ext>
              </a:extLst>
            </p:cNvPr>
            <p:cNvPicPr>
              <a:picLocks noChangeAspect="1"/>
            </p:cNvPicPr>
            <p:nvPr/>
          </p:nvPicPr>
          <p:blipFill>
            <a:blip r:embed="rId4"/>
            <a:stretch>
              <a:fillRect/>
            </a:stretch>
          </p:blipFill>
          <p:spPr>
            <a:xfrm>
              <a:off x="163585" y="3994786"/>
              <a:ext cx="2913723" cy="1881011"/>
            </a:xfrm>
            <a:prstGeom prst="rect">
              <a:avLst/>
            </a:prstGeom>
            <a:ln w="12700">
              <a:solidFill>
                <a:sysClr val="windowText" lastClr="000000"/>
              </a:solidFill>
            </a:ln>
          </p:spPr>
        </p:pic>
        <p:sp>
          <p:nvSpPr>
            <p:cNvPr id="30" name="TextBox 29">
              <a:extLst>
                <a:ext uri="{FF2B5EF4-FFF2-40B4-BE49-F238E27FC236}">
                  <a16:creationId xmlns:a16="http://schemas.microsoft.com/office/drawing/2014/main" id="{5B1BDA1F-A75B-F382-2476-2DAC36B37957}"/>
                </a:ext>
              </a:extLst>
            </p:cNvPr>
            <p:cNvSpPr txBox="1"/>
            <p:nvPr/>
          </p:nvSpPr>
          <p:spPr>
            <a:xfrm>
              <a:off x="163585" y="3992982"/>
              <a:ext cx="2913724" cy="299142"/>
            </a:xfrm>
            <a:prstGeom prst="rect">
              <a:avLst/>
            </a:prstGeom>
            <a:gradFill>
              <a:gsLst>
                <a:gs pos="62000">
                  <a:schemeClr val="bg1">
                    <a:alpha val="0"/>
                  </a:schemeClr>
                </a:gs>
                <a:gs pos="16000">
                  <a:schemeClr val="bg1"/>
                </a:gs>
                <a:gs pos="40000">
                  <a:schemeClr val="bg1">
                    <a:alpha val="50000"/>
                  </a:schemeClr>
                </a:gs>
              </a:gsLst>
              <a:lin ang="0" scaled="0"/>
            </a:gradFill>
          </p:spPr>
          <p:txBody>
            <a:bodyPr wrap="square" rtlCol="0" anchor="ctr">
              <a:noAutofit/>
            </a:bodyPr>
            <a:lstStyle>
              <a:defPPr>
                <a:defRPr lang="en-US"/>
              </a:defPPr>
              <a:lvl1pPr marR="0" lvl="0" indent="0" defTabSz="45720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cs typeface="Times New Roman" panose="02020603050405020304" pitchFamily="18" charset="0"/>
                </a:defRPr>
              </a:lvl1pPr>
            </a:lstStyle>
            <a:p>
              <a:r>
                <a:rPr lang="en-US" sz="1800"/>
                <a:t>ACV-C</a:t>
              </a:r>
            </a:p>
          </p:txBody>
        </p:sp>
      </p:grpSp>
      <p:grpSp>
        <p:nvGrpSpPr>
          <p:cNvPr id="31" name="Group 30">
            <a:extLst>
              <a:ext uri="{FF2B5EF4-FFF2-40B4-BE49-F238E27FC236}">
                <a16:creationId xmlns:a16="http://schemas.microsoft.com/office/drawing/2014/main" id="{33682B2A-E1F4-2932-B577-259A989668EC}"/>
              </a:ext>
            </a:extLst>
          </p:cNvPr>
          <p:cNvGrpSpPr/>
          <p:nvPr/>
        </p:nvGrpSpPr>
        <p:grpSpPr>
          <a:xfrm>
            <a:off x="8956869" y="4226243"/>
            <a:ext cx="3082729" cy="2098358"/>
            <a:chOff x="3096471" y="3993412"/>
            <a:chExt cx="2763419" cy="1881010"/>
          </a:xfrm>
        </p:grpSpPr>
        <p:pic>
          <p:nvPicPr>
            <p:cNvPr id="32" name="Picture 31">
              <a:extLst>
                <a:ext uri="{FF2B5EF4-FFF2-40B4-BE49-F238E27FC236}">
                  <a16:creationId xmlns:a16="http://schemas.microsoft.com/office/drawing/2014/main" id="{4275E766-8127-DCB6-4E6E-9CBFF757E894}"/>
                </a:ext>
              </a:extLst>
            </p:cNvPr>
            <p:cNvPicPr>
              <a:picLocks noChangeAspect="1"/>
            </p:cNvPicPr>
            <p:nvPr/>
          </p:nvPicPr>
          <p:blipFill rotWithShape="1">
            <a:blip r:embed="rId5"/>
            <a:srcRect l="529" t="2163" r="725" b="1057"/>
            <a:stretch>
              <a:fillRect/>
            </a:stretch>
          </p:blipFill>
          <p:spPr>
            <a:xfrm>
              <a:off x="3096471" y="3993412"/>
              <a:ext cx="2763419" cy="1881010"/>
            </a:xfrm>
            <a:prstGeom prst="rect">
              <a:avLst/>
            </a:prstGeom>
            <a:ln w="12700">
              <a:solidFill>
                <a:sysClr val="windowText" lastClr="000000"/>
              </a:solidFill>
            </a:ln>
          </p:spPr>
        </p:pic>
        <p:sp>
          <p:nvSpPr>
            <p:cNvPr id="33" name="TextBox 32">
              <a:extLst>
                <a:ext uri="{FF2B5EF4-FFF2-40B4-BE49-F238E27FC236}">
                  <a16:creationId xmlns:a16="http://schemas.microsoft.com/office/drawing/2014/main" id="{F4CE500A-9306-A4FB-34FE-77928C692509}"/>
                </a:ext>
              </a:extLst>
            </p:cNvPr>
            <p:cNvSpPr txBox="1"/>
            <p:nvPr/>
          </p:nvSpPr>
          <p:spPr>
            <a:xfrm>
              <a:off x="3096471" y="3993412"/>
              <a:ext cx="2763419" cy="298780"/>
            </a:xfrm>
            <a:prstGeom prst="rect">
              <a:avLst/>
            </a:prstGeom>
            <a:gradFill>
              <a:gsLst>
                <a:gs pos="62000">
                  <a:schemeClr val="bg1">
                    <a:alpha val="0"/>
                  </a:schemeClr>
                </a:gs>
                <a:gs pos="16000">
                  <a:schemeClr val="bg1"/>
                </a:gs>
                <a:gs pos="40000">
                  <a:schemeClr val="bg1">
                    <a:alpha val="50000"/>
                  </a:schemeClr>
                </a:gs>
              </a:gsLst>
              <a:lin ang="0" scaled="0"/>
            </a:gradFill>
          </p:spPr>
          <p:txBody>
            <a:bodyPr wrap="square" rtlCol="0" anchor="ctr">
              <a:noAutofit/>
            </a:bodyPr>
            <a:lstStyle>
              <a:defPPr>
                <a:defRPr lang="en-US"/>
              </a:defPPr>
              <a:lvl1pPr marR="0" lvl="0" indent="0" defTabSz="457200" fontAlgn="auto">
                <a:lnSpc>
                  <a:spcPct val="100000"/>
                </a:lnSpc>
                <a:spcBef>
                  <a:spcPts val="0"/>
                </a:spcBef>
                <a:spcAft>
                  <a:spcPts val="0"/>
                </a:spcAft>
                <a:buClrTx/>
                <a:buSzTx/>
                <a:buFontTx/>
                <a:buNone/>
                <a:tabLst/>
                <a:defRPr kumimoji="0" sz="2000" b="0" i="0" u="none" strike="noStrike" kern="0" cap="none" spc="0" normalizeH="0" baseline="0">
                  <a:ln>
                    <a:noFill/>
                  </a:ln>
                  <a:solidFill>
                    <a:prstClr val="black"/>
                  </a:solidFill>
                  <a:effectLst/>
                  <a:uLnTx/>
                  <a:uFillTx/>
                  <a:cs typeface="Times New Roman" panose="02020603050405020304" pitchFamily="18" charset="0"/>
                </a:defRPr>
              </a:lvl1pPr>
            </a:lstStyle>
            <a:p>
              <a:r>
                <a:rPr lang="en-US" sz="1800"/>
                <a:t>ACV-30</a:t>
              </a:r>
            </a:p>
          </p:txBody>
        </p:sp>
      </p:grpSp>
      <p:sp>
        <p:nvSpPr>
          <p:cNvPr id="34" name="Footer Placeholder 33">
            <a:extLst>
              <a:ext uri="{FF2B5EF4-FFF2-40B4-BE49-F238E27FC236}">
                <a16:creationId xmlns:a16="http://schemas.microsoft.com/office/drawing/2014/main" id="{2C2066AB-B403-6711-0868-0286A4A25B0A}"/>
              </a:ext>
            </a:extLst>
          </p:cNvPr>
          <p:cNvSpPr>
            <a:spLocks noGrp="1"/>
          </p:cNvSpPr>
          <p:nvPr>
            <p:ph type="ftr" sz="quarter" idx="12"/>
          </p:nvPr>
        </p:nvSpPr>
        <p:spPr/>
        <p:txBody>
          <a:bodyPr/>
          <a:lstStyle/>
          <a:p>
            <a:pPr marL="1885950" algn="l"/>
            <a:r>
              <a:rPr lang="en-US" cap="all" spc="100">
                <a:solidFill>
                  <a:schemeClr val="tx1"/>
                </a:solidFill>
                <a:ea typeface="Segoe UI Black" panose="020B0A02040204020203" pitchFamily="34" charset="0"/>
              </a:rPr>
              <a:t>Portfolio acquisition executive Marine Corps</a:t>
            </a:r>
            <a:r>
              <a:rPr lang="en-US" sz="200" cap="all" spc="100">
                <a:solidFill>
                  <a:schemeClr val="tx1"/>
                </a:solidFill>
                <a:ea typeface="Segoe UI Black" panose="020B0A02040204020203" pitchFamily="34" charset="0"/>
              </a:rPr>
              <a:t> </a:t>
            </a:r>
            <a:r>
              <a:rPr lang="en-US">
                <a:solidFill>
                  <a:srgbClr val="B90E31"/>
                </a:solidFill>
              </a:rPr>
              <a:t>▲</a:t>
            </a:r>
            <a:r>
              <a:rPr lang="en-US" cap="all" spc="100">
                <a:solidFill>
                  <a:schemeClr val="tx1"/>
                </a:solidFill>
                <a:ea typeface="Segoe UI Black" panose="020B0A02040204020203" pitchFamily="34" charset="0"/>
              </a:rPr>
              <a:t> </a:t>
            </a:r>
            <a:r>
              <a:rPr lang="en-US" cap="all" spc="100">
                <a:solidFill>
                  <a:schemeClr val="tx1"/>
                </a:solidFill>
                <a:latin typeface="Segoe UI Light Italic" panose="020B0302040504090203" pitchFamily="34" charset="0"/>
                <a:ea typeface="Segoe UI Black" panose="020B0A02040204020203" pitchFamily="34" charset="0"/>
              </a:rPr>
              <a:t>equipping OUR warfighterS</a:t>
            </a:r>
          </a:p>
        </p:txBody>
      </p:sp>
    </p:spTree>
    <p:extLst>
      <p:ext uri="{BB962C8B-B14F-4D97-AF65-F5344CB8AC3E}">
        <p14:creationId xmlns:p14="http://schemas.microsoft.com/office/powerpoint/2010/main" val="2286785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066CF-42FA-6B7E-49E0-DC95C68AB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0E32A3-EF96-5B5B-274E-F6271C170E3A}"/>
              </a:ext>
            </a:extLst>
          </p:cNvPr>
          <p:cNvSpPr>
            <a:spLocks noGrp="1"/>
          </p:cNvSpPr>
          <p:nvPr>
            <p:ph type="title"/>
          </p:nvPr>
        </p:nvSpPr>
        <p:spPr>
          <a:xfrm>
            <a:off x="1490597" y="165557"/>
            <a:ext cx="10701402" cy="430887"/>
          </a:xfrm>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a:t>PM AAA – opportunities</a:t>
            </a:r>
          </a:p>
        </p:txBody>
      </p:sp>
      <p:sp>
        <p:nvSpPr>
          <p:cNvPr id="3" name="Slide Number Placeholder 2">
            <a:extLst>
              <a:ext uri="{FF2B5EF4-FFF2-40B4-BE49-F238E27FC236}">
                <a16:creationId xmlns:a16="http://schemas.microsoft.com/office/drawing/2014/main" id="{D3DE8802-F148-0BED-4DBE-1AE451F42365}"/>
              </a:ext>
            </a:extLst>
          </p:cNvPr>
          <p:cNvSpPr>
            <a:spLocks noGrp="1"/>
          </p:cNvSpPr>
          <p:nvPr>
            <p:ph type="sldNum" sz="quarter" idx="10"/>
          </p:nvPr>
        </p:nvSpPr>
        <p:spPr/>
        <p:txBody>
          <a:bodyPr/>
          <a:lstStyle/>
          <a:p>
            <a:pPr algn="r"/>
            <a:fld id="{65635E8C-BA83-467F-AE4D-6B1D1888336E}" type="slidenum">
              <a:rPr lang="en-US" smtClean="0"/>
              <a:pPr algn="r"/>
              <a:t>5</a:t>
            </a:fld>
            <a:endParaRPr lang="en-US"/>
          </a:p>
        </p:txBody>
      </p:sp>
      <p:sp>
        <p:nvSpPr>
          <p:cNvPr id="6" name="Text Placeholder 3">
            <a:extLst>
              <a:ext uri="{FF2B5EF4-FFF2-40B4-BE49-F238E27FC236}">
                <a16:creationId xmlns:a16="http://schemas.microsoft.com/office/drawing/2014/main" id="{94E960D9-5518-AFDC-0D1D-C68BF8B99C2B}"/>
              </a:ext>
            </a:extLst>
          </p:cNvPr>
          <p:cNvSpPr>
            <a:spLocks noGrp="1"/>
          </p:cNvSpPr>
          <p:nvPr>
            <p:ph type="body" sz="quarter" idx="13"/>
          </p:nvPr>
        </p:nvSpPr>
        <p:spPr>
          <a:xfrm>
            <a:off x="0" y="3578602"/>
            <a:ext cx="12039599" cy="2743200"/>
          </a:xfrm>
        </p:spPr>
        <p:txBody>
          <a:bodyPr>
            <a:noAutofit/>
          </a:bodyPr>
          <a:lstStyle/>
          <a:p>
            <a:pPr marL="342900" indent="-288925">
              <a:lnSpc>
                <a:spcPct val="100000"/>
              </a:lnSpc>
              <a:spcBef>
                <a:spcPts val="600"/>
              </a:spcBef>
              <a:spcAft>
                <a:spcPts val="600"/>
              </a:spcAft>
              <a:defRPr/>
            </a:pPr>
            <a:r>
              <a:rPr lang="en-US" sz="1600" dirty="0">
                <a:cs typeface="Segoe UI Semibold" panose="020B0702040204020203" pitchFamily="34" charset="0"/>
              </a:rPr>
              <a:t>Continue to work with PM AAA to take advantage of opportunities as we follow the below Modernization Strategy </a:t>
            </a:r>
            <a:r>
              <a:rPr lang="en-US" sz="1600" dirty="0">
                <a:cs typeface="Arial" pitchFamily="34" charset="0"/>
              </a:rPr>
              <a:t>Solutions</a:t>
            </a:r>
          </a:p>
          <a:p>
            <a:pPr marL="571500" lvl="1">
              <a:lnSpc>
                <a:spcPct val="100000"/>
              </a:lnSpc>
              <a:spcBef>
                <a:spcPts val="400"/>
              </a:spcBef>
              <a:spcAft>
                <a:spcPts val="400"/>
              </a:spcAft>
              <a:buClr>
                <a:schemeClr val="tx1"/>
              </a:buClr>
              <a:defRPr/>
            </a:pPr>
            <a:r>
              <a:rPr lang="en-US" sz="1400" dirty="0">
                <a:cs typeface="Arial" pitchFamily="34" charset="0"/>
              </a:rPr>
              <a:t>Review prioritization yearly and adjust scoping as required based on system requirements, needs statements, and regularly scheduled modernization. </a:t>
            </a:r>
          </a:p>
          <a:p>
            <a:pPr marL="571500" lvl="1">
              <a:lnSpc>
                <a:spcPct val="100000"/>
              </a:lnSpc>
              <a:spcBef>
                <a:spcPts val="400"/>
              </a:spcBef>
              <a:spcAft>
                <a:spcPts val="400"/>
              </a:spcAft>
              <a:buClr>
                <a:schemeClr val="tx1"/>
              </a:buClr>
              <a:defRPr/>
            </a:pPr>
            <a:r>
              <a:rPr lang="en-US" sz="1400" dirty="0">
                <a:cs typeface="Arial" pitchFamily="34" charset="0"/>
              </a:rPr>
              <a:t>Compile product information relevant to readiness drivers, improved performance, advancing technology, urgent needs, and countering evolving threats. Get involved with Tuesday Industry Meetings, PM AAA Industry Day, and ACV Technology Demonstrations. </a:t>
            </a:r>
          </a:p>
          <a:p>
            <a:pPr marL="571500" lvl="1">
              <a:lnSpc>
                <a:spcPct val="100000"/>
              </a:lnSpc>
              <a:spcBef>
                <a:spcPts val="400"/>
              </a:spcBef>
              <a:spcAft>
                <a:spcPts val="400"/>
              </a:spcAft>
              <a:buClr>
                <a:schemeClr val="tx1"/>
              </a:buClr>
              <a:defRPr/>
            </a:pPr>
            <a:r>
              <a:rPr lang="en-US" sz="1400">
                <a:cs typeface="Arial" pitchFamily="34" charset="0"/>
              </a:rPr>
              <a:t>PM AAA </a:t>
            </a:r>
            <a:r>
              <a:rPr lang="en-US" sz="1400" dirty="0">
                <a:cs typeface="Arial" pitchFamily="34" charset="0"/>
              </a:rPr>
              <a:t>utilizes compiled information to conduct initial market survey to create an informed RFI </a:t>
            </a:r>
          </a:p>
          <a:p>
            <a:pPr marL="571500" lvl="1">
              <a:lnSpc>
                <a:spcPct val="100000"/>
              </a:lnSpc>
              <a:spcBef>
                <a:spcPts val="400"/>
              </a:spcBef>
              <a:spcAft>
                <a:spcPts val="400"/>
              </a:spcAft>
              <a:buClr>
                <a:schemeClr val="tx1"/>
              </a:buClr>
              <a:defRPr/>
            </a:pPr>
            <a:r>
              <a:rPr lang="en-US" sz="1400" dirty="0">
                <a:cs typeface="Arial" pitchFamily="34" charset="0"/>
              </a:rPr>
              <a:t>FY27 – Anticipate focused RFI’s based on modernization areas of focus</a:t>
            </a:r>
          </a:p>
          <a:p>
            <a:pPr marL="571500" lvl="1">
              <a:lnSpc>
                <a:spcPct val="100000"/>
              </a:lnSpc>
              <a:spcBef>
                <a:spcPts val="400"/>
              </a:spcBef>
              <a:spcAft>
                <a:spcPts val="400"/>
              </a:spcAft>
              <a:buClr>
                <a:schemeClr val="tx1"/>
              </a:buClr>
              <a:defRPr/>
            </a:pPr>
            <a:r>
              <a:rPr lang="en-US" sz="1400" dirty="0">
                <a:cs typeface="Arial" pitchFamily="34" charset="0"/>
              </a:rPr>
              <a:t>Define acquisition approach informed by RFI responses and S&amp;T developments leading to initial RFPs in FY27/28</a:t>
            </a:r>
          </a:p>
          <a:p>
            <a:pPr marL="571500" lvl="1">
              <a:lnSpc>
                <a:spcPct val="100000"/>
              </a:lnSpc>
              <a:spcBef>
                <a:spcPts val="400"/>
              </a:spcBef>
              <a:spcAft>
                <a:spcPts val="400"/>
              </a:spcAft>
              <a:buClr>
                <a:schemeClr val="tx1"/>
              </a:buClr>
              <a:defRPr/>
            </a:pPr>
            <a:r>
              <a:rPr lang="en-US" sz="1400" dirty="0">
                <a:cs typeface="Arial" pitchFamily="34" charset="0"/>
              </a:rPr>
              <a:t>Development to start in FY28</a:t>
            </a:r>
          </a:p>
        </p:txBody>
      </p:sp>
      <p:graphicFrame>
        <p:nvGraphicFramePr>
          <p:cNvPr id="5" name="Table 13">
            <a:extLst>
              <a:ext uri="{FF2B5EF4-FFF2-40B4-BE49-F238E27FC236}">
                <a16:creationId xmlns:a16="http://schemas.microsoft.com/office/drawing/2014/main" id="{D4CD9510-03EF-BB15-3E1C-7C6CB0DD53D7}"/>
              </a:ext>
            </a:extLst>
          </p:cNvPr>
          <p:cNvGraphicFramePr>
            <a:graphicFrameLocks noGrp="1"/>
          </p:cNvGraphicFramePr>
          <p:nvPr>
            <p:extLst>
              <p:ext uri="{D42A27DB-BD31-4B8C-83A1-F6EECF244321}">
                <p14:modId xmlns:p14="http://schemas.microsoft.com/office/powerpoint/2010/main" val="2799020342"/>
              </p:ext>
            </p:extLst>
          </p:nvPr>
        </p:nvGraphicFramePr>
        <p:xfrm>
          <a:off x="0" y="993399"/>
          <a:ext cx="12191999" cy="2286000"/>
        </p:xfrm>
        <a:graphic>
          <a:graphicData uri="http://schemas.openxmlformats.org/drawingml/2006/table">
            <a:tbl>
              <a:tblPr firstRow="1" bandRow="1">
                <a:tableStyleId>{5C22544A-7EE6-4342-B048-85BDC9FD1C3A}</a:tableStyleId>
              </a:tblPr>
              <a:tblGrid>
                <a:gridCol w="8931058">
                  <a:extLst>
                    <a:ext uri="{9D8B030D-6E8A-4147-A177-3AD203B41FA5}">
                      <a16:colId xmlns:a16="http://schemas.microsoft.com/office/drawing/2014/main" val="3885669778"/>
                    </a:ext>
                  </a:extLst>
                </a:gridCol>
                <a:gridCol w="3260941">
                  <a:extLst>
                    <a:ext uri="{9D8B030D-6E8A-4147-A177-3AD203B41FA5}">
                      <a16:colId xmlns:a16="http://schemas.microsoft.com/office/drawing/2014/main" val="145799793"/>
                    </a:ext>
                  </a:extLst>
                </a:gridCol>
              </a:tblGrid>
              <a:tr h="457200">
                <a:tc>
                  <a:txBody>
                    <a:bodyPr/>
                    <a:lstStyle/>
                    <a:p>
                      <a:pPr marL="55563" indent="0" algn="l" defTabSz="914400" rtl="0" eaLnBrk="1" latinLnBrk="0" hangingPunct="1"/>
                      <a:r>
                        <a:rPr lang="en-US" sz="2400" b="0" kern="1200" dirty="0">
                          <a:solidFill>
                            <a:schemeClr val="lt1"/>
                          </a:solidFill>
                          <a:latin typeface="+mn-lt"/>
                          <a:ea typeface="+mn-ea"/>
                          <a:cs typeface="+mn-cs"/>
                        </a:rPr>
                        <a:t>TITLE</a:t>
                      </a:r>
                    </a:p>
                  </a:txBody>
                  <a:tcPr anchor="ctr">
                    <a:solidFill>
                      <a:srgbClr val="002B5C"/>
                    </a:solidFill>
                  </a:tcPr>
                </a:tc>
                <a:tc>
                  <a:txBody>
                    <a:bodyPr/>
                    <a:lstStyle/>
                    <a:p>
                      <a:pPr marL="55563" indent="0" algn="l" defTabSz="914400" rtl="0" eaLnBrk="1" latinLnBrk="0" hangingPunct="1"/>
                      <a:r>
                        <a:rPr lang="en-US" sz="2400" b="0" kern="1200">
                          <a:solidFill>
                            <a:schemeClr val="lt1"/>
                          </a:solidFill>
                          <a:latin typeface="+mn-lt"/>
                          <a:ea typeface="+mn-ea"/>
                          <a:cs typeface="+mn-cs"/>
                        </a:rPr>
                        <a:t>PLANNED RFP</a:t>
                      </a:r>
                    </a:p>
                  </a:txBody>
                  <a:tcPr anchor="ctr">
                    <a:solidFill>
                      <a:srgbClr val="002B5C"/>
                    </a:solidFill>
                  </a:tcPr>
                </a:tc>
                <a:extLst>
                  <a:ext uri="{0D108BD9-81ED-4DB2-BD59-A6C34878D82A}">
                    <a16:rowId xmlns:a16="http://schemas.microsoft.com/office/drawing/2014/main" val="3879024680"/>
                  </a:ext>
                </a:extLst>
              </a:tr>
              <a:tr h="457200">
                <a:tc>
                  <a:txBody>
                    <a:bodyPr/>
                    <a:lstStyle/>
                    <a:p>
                      <a:pPr marL="60325" indent="0"/>
                      <a:r>
                        <a:rPr lang="en-US" sz="2000">
                          <a:solidFill>
                            <a:schemeClr val="tx1"/>
                          </a:solidFill>
                          <a:latin typeface="+mn-lt"/>
                          <a:ea typeface="Calibri" panose="020F0502020204030204" pitchFamily="34" charset="0"/>
                          <a:cs typeface="Times New Roman" panose="02020603050405020304" pitchFamily="18" charset="0"/>
                        </a:rPr>
                        <a:t>PM AAA Weekly Industry Technical Exchange</a:t>
                      </a:r>
                      <a:endParaRPr lang="en-US" sz="2000">
                        <a:solidFill>
                          <a:schemeClr val="tx1"/>
                        </a:solidFill>
                        <a:latin typeface="+mn-lt"/>
                        <a:cs typeface="Times New Roman" panose="02020603050405020304" pitchFamily="18" charset="0"/>
                      </a:endParaRPr>
                    </a:p>
                  </a:txBody>
                  <a:tcPr>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60325" indent="0" algn="l"/>
                      <a:r>
                        <a:rPr lang="en-US" sz="2000">
                          <a:solidFill>
                            <a:schemeClr val="tx1"/>
                          </a:solidFill>
                          <a:latin typeface="+mn-lt"/>
                          <a:cs typeface="Times New Roman" panose="02020603050405020304" pitchFamily="18" charset="0"/>
                        </a:rPr>
                        <a:t>Tuesday (Weekly)</a:t>
                      </a:r>
                    </a:p>
                  </a:txBody>
                  <a:tcPr>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82845111"/>
                  </a:ext>
                </a:extLst>
              </a:tr>
              <a:tr h="457200">
                <a:tc>
                  <a:txBody>
                    <a:bodyPr/>
                    <a:lstStyle/>
                    <a:p>
                      <a:pPr marL="60325" indent="0"/>
                      <a:r>
                        <a:rPr lang="en-US" sz="2000">
                          <a:solidFill>
                            <a:schemeClr val="tx1"/>
                          </a:solidFill>
                          <a:latin typeface="+mn-lt"/>
                          <a:cs typeface="Times New Roman" panose="02020603050405020304" pitchFamily="18" charset="0"/>
                        </a:rPr>
                        <a:t>Amphibious Combat Vehicle (ACV) Maneuver Improvements SBIR</a:t>
                      </a:r>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tc>
                  <a:txBody>
                    <a:bodyPr/>
                    <a:lstStyle/>
                    <a:p>
                      <a:pPr marL="60325" indent="0" algn="l"/>
                      <a:r>
                        <a:rPr lang="en-US" sz="2000">
                          <a:solidFill>
                            <a:schemeClr val="tx1"/>
                          </a:solidFill>
                          <a:latin typeface="+mn-lt"/>
                          <a:cs typeface="Times New Roman" panose="02020603050405020304" pitchFamily="18" charset="0"/>
                        </a:rPr>
                        <a:t>3QFY26</a:t>
                      </a:r>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735797108"/>
                  </a:ext>
                </a:extLst>
              </a:tr>
              <a:tr h="457200">
                <a:tc>
                  <a:txBody>
                    <a:bodyPr/>
                    <a:lstStyle/>
                    <a:p>
                      <a:pPr marL="60325" indent="0"/>
                      <a:r>
                        <a:rPr lang="en-US" sz="2000">
                          <a:solidFill>
                            <a:schemeClr val="tx1"/>
                          </a:solidFill>
                          <a:latin typeface="+mn-lt"/>
                          <a:cs typeface="Times New Roman" panose="02020603050405020304" pitchFamily="18" charset="0"/>
                        </a:rPr>
                        <a:t>PM AAA Industry Day</a:t>
                      </a:r>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60325" indent="0" algn="l"/>
                      <a:r>
                        <a:rPr lang="en-US" sz="2000">
                          <a:solidFill>
                            <a:schemeClr val="tx1"/>
                          </a:solidFill>
                          <a:latin typeface="+mn-lt"/>
                          <a:cs typeface="Times New Roman" panose="02020603050405020304" pitchFamily="18" charset="0"/>
                        </a:rPr>
                        <a:t>3QFY26</a:t>
                      </a:r>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41913586"/>
                  </a:ext>
                </a:extLst>
              </a:tr>
              <a:tr h="457200">
                <a:tc>
                  <a:txBody>
                    <a:bodyPr/>
                    <a:lstStyle/>
                    <a:p>
                      <a:pPr marL="60325" indent="0"/>
                      <a:r>
                        <a:rPr lang="en-US" sz="2000">
                          <a:solidFill>
                            <a:schemeClr val="tx1"/>
                          </a:solidFill>
                          <a:latin typeface="+mn-lt"/>
                          <a:cs typeface="Times New Roman" panose="02020603050405020304" pitchFamily="18" charset="0"/>
                        </a:rPr>
                        <a:t>PMO Support </a:t>
                      </a:r>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tc>
                  <a:txBody>
                    <a:bodyPr/>
                    <a:lstStyle/>
                    <a:p>
                      <a:pPr marL="60325" indent="0" algn="l"/>
                      <a:r>
                        <a:rPr lang="en-US" sz="2000" kern="1200" dirty="0">
                          <a:solidFill>
                            <a:schemeClr val="dk1"/>
                          </a:solidFill>
                          <a:effectLst/>
                          <a:latin typeface="+mn-lt"/>
                          <a:ea typeface="+mn-ea"/>
                          <a:cs typeface="Times New Roman" panose="02020603050405020304" pitchFamily="18" charset="0"/>
                        </a:rPr>
                        <a:t>3QFY27</a:t>
                      </a:r>
                      <a:endParaRPr lang="en-US" sz="2000" dirty="0">
                        <a:solidFill>
                          <a:schemeClr val="tx1"/>
                        </a:solidFill>
                        <a:latin typeface="+mn-lt"/>
                        <a:cs typeface="Times New Roman" panose="02020603050405020304" pitchFamily="18" charset="0"/>
                      </a:endParaRPr>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296669620"/>
                  </a:ext>
                </a:extLst>
              </a:tr>
            </a:tbl>
          </a:graphicData>
        </a:graphic>
      </p:graphicFrame>
      <p:sp>
        <p:nvSpPr>
          <p:cNvPr id="4" name="Footer Placeholder 3">
            <a:extLst>
              <a:ext uri="{FF2B5EF4-FFF2-40B4-BE49-F238E27FC236}">
                <a16:creationId xmlns:a16="http://schemas.microsoft.com/office/drawing/2014/main" id="{DB6BF1C0-8044-DA41-A3A9-6FF53189FEFE}"/>
              </a:ext>
            </a:extLst>
          </p:cNvPr>
          <p:cNvSpPr>
            <a:spLocks noGrp="1"/>
          </p:cNvSpPr>
          <p:nvPr>
            <p:ph type="ftr" sz="quarter" idx="12"/>
          </p:nvPr>
        </p:nvSpPr>
        <p:spPr/>
        <p:txBody>
          <a:bodyPr/>
          <a:lstStyle/>
          <a:p>
            <a:pPr marL="1885950" algn="l"/>
            <a:r>
              <a:rPr lang="en-US" cap="all" spc="100">
                <a:solidFill>
                  <a:schemeClr val="tx1"/>
                </a:solidFill>
                <a:ea typeface="Segoe UI Black" panose="020B0A02040204020203" pitchFamily="34" charset="0"/>
              </a:rPr>
              <a:t>Portfolio acquisition executive Marine Corps</a:t>
            </a:r>
            <a:r>
              <a:rPr lang="en-US" sz="200" cap="all" spc="100">
                <a:solidFill>
                  <a:schemeClr val="tx1"/>
                </a:solidFill>
                <a:ea typeface="Segoe UI Black" panose="020B0A02040204020203" pitchFamily="34" charset="0"/>
              </a:rPr>
              <a:t> </a:t>
            </a:r>
            <a:r>
              <a:rPr lang="en-US">
                <a:solidFill>
                  <a:srgbClr val="B90E31"/>
                </a:solidFill>
              </a:rPr>
              <a:t>▲</a:t>
            </a:r>
            <a:r>
              <a:rPr lang="en-US" cap="all" spc="100">
                <a:solidFill>
                  <a:schemeClr val="tx1"/>
                </a:solidFill>
                <a:ea typeface="Segoe UI Black" panose="020B0A02040204020203" pitchFamily="34" charset="0"/>
              </a:rPr>
              <a:t> </a:t>
            </a:r>
            <a:r>
              <a:rPr lang="en-US" cap="all" spc="100">
                <a:solidFill>
                  <a:schemeClr val="tx1"/>
                </a:solidFill>
                <a:latin typeface="Segoe UI Light Italic" panose="020B0302040504090203" pitchFamily="34" charset="0"/>
                <a:ea typeface="Segoe UI Black" panose="020B0A02040204020203" pitchFamily="34" charset="0"/>
              </a:rPr>
              <a:t>equipping OUR warfighterS</a:t>
            </a:r>
          </a:p>
        </p:txBody>
      </p:sp>
    </p:spTree>
    <p:extLst>
      <p:ext uri="{BB962C8B-B14F-4D97-AF65-F5344CB8AC3E}">
        <p14:creationId xmlns:p14="http://schemas.microsoft.com/office/powerpoint/2010/main" val="1269857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9FB2202-9FB6-E744-F5B9-5BFDAEC89EA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81" b="7881"/>
          <a:stretch/>
        </p:blipFill>
        <p:spPr/>
      </p:pic>
      <p:sp>
        <p:nvSpPr>
          <p:cNvPr id="3" name="Title 2">
            <a:extLst>
              <a:ext uri="{FF2B5EF4-FFF2-40B4-BE49-F238E27FC236}">
                <a16:creationId xmlns:a16="http://schemas.microsoft.com/office/drawing/2014/main" id="{FBAAD68B-5F55-2D2D-4028-CD0AFB906959}"/>
              </a:ext>
            </a:extLst>
          </p:cNvPr>
          <p:cNvSpPr>
            <a:spLocks noGrp="1"/>
          </p:cNvSpPr>
          <p:nvPr>
            <p:ph type="title"/>
          </p:nvPr>
        </p:nvSpPr>
        <p:spPr/>
        <p:txBody>
          <a:bodyPr/>
          <a:lstStyle/>
          <a:p>
            <a:r>
              <a:rPr lang="en-US">
                <a:solidFill>
                  <a:srgbClr val="B90E31">
                    <a:alpha val="90000"/>
                  </a:srgbClr>
                </a:solidFill>
              </a:rPr>
              <a:t>Questions?</a:t>
            </a:r>
          </a:p>
        </p:txBody>
      </p:sp>
      <p:sp>
        <p:nvSpPr>
          <p:cNvPr id="4" name="Slide Number Placeholder 3">
            <a:extLst>
              <a:ext uri="{FF2B5EF4-FFF2-40B4-BE49-F238E27FC236}">
                <a16:creationId xmlns:a16="http://schemas.microsoft.com/office/drawing/2014/main" id="{FB6F27FB-E915-AA44-0AFB-3C3A12F3B8CF}"/>
              </a:ext>
            </a:extLst>
          </p:cNvPr>
          <p:cNvSpPr>
            <a:spLocks noGrp="1"/>
          </p:cNvSpPr>
          <p:nvPr>
            <p:ph type="sldNum" sz="quarter" idx="12"/>
          </p:nvPr>
        </p:nvSpPr>
        <p:spPr/>
        <p:txBody>
          <a:bodyPr/>
          <a:lstStyle/>
          <a:p>
            <a:fld id="{25B52815-D8B1-4B0A-8C71-09D2636441F9}" type="slidenum">
              <a:rPr lang="en-US" smtClean="0"/>
              <a:pPr/>
              <a:t>6</a:t>
            </a:fld>
            <a:endParaRPr lang="en-US"/>
          </a:p>
        </p:txBody>
      </p:sp>
    </p:spTree>
    <p:extLst>
      <p:ext uri="{BB962C8B-B14F-4D97-AF65-F5344CB8AC3E}">
        <p14:creationId xmlns:p14="http://schemas.microsoft.com/office/powerpoint/2010/main" val="2303159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silhouette&#10;&#10;AI-generated content may be incorrect.">
            <a:extLst>
              <a:ext uri="{FF2B5EF4-FFF2-40B4-BE49-F238E27FC236}">
                <a16:creationId xmlns:a16="http://schemas.microsoft.com/office/drawing/2014/main" id="{0A12CB0E-DCF3-9660-C720-C5CFD69E2348}"/>
              </a:ext>
            </a:extLst>
          </p:cNvPr>
          <p:cNvPicPr>
            <a:picLocks noGrp="1" noChangeAspect="1"/>
          </p:cNvPicPr>
          <p:nvPr>
            <p:ph type="pic" sz="quarter" idx="13"/>
          </p:nvPr>
        </p:nvPicPr>
        <p:blipFill>
          <a:blip r:embed="rId2"/>
          <a:srcRect t="25002"/>
          <a:stretch>
            <a:fillRect/>
          </a:stretch>
        </p:blipFill>
        <p:spPr>
          <a:xfrm>
            <a:off x="-4" y="0"/>
            <a:ext cx="12192003" cy="6858000"/>
          </a:xfrm>
        </p:spPr>
      </p:pic>
      <p:sp>
        <p:nvSpPr>
          <p:cNvPr id="2" name="Title 1">
            <a:extLst>
              <a:ext uri="{FF2B5EF4-FFF2-40B4-BE49-F238E27FC236}">
                <a16:creationId xmlns:a16="http://schemas.microsoft.com/office/drawing/2014/main" id="{4DE65CA4-0026-4A84-451C-31479779FE2E}"/>
              </a:ext>
            </a:extLst>
          </p:cNvPr>
          <p:cNvSpPr>
            <a:spLocks noGrp="1"/>
          </p:cNvSpPr>
          <p:nvPr>
            <p:ph type="title"/>
          </p:nvPr>
        </p:nvSpPr>
        <p:spPr>
          <a:xfrm>
            <a:off x="-3" y="228600"/>
            <a:ext cx="12192000" cy="6629400"/>
          </a:xfrm>
        </p:spPr>
        <p:txBody>
          <a:bodyPr tIns="274320" bIns="640080" anchor="ctr"/>
          <a:lstStyle/>
          <a:p>
            <a:r>
              <a:rPr lang="en-US">
                <a:solidFill>
                  <a:schemeClr val="accent4">
                    <a:alpha val="91000"/>
                  </a:schemeClr>
                </a:solidFill>
              </a:rPr>
              <a:t>Equipping our</a:t>
            </a:r>
            <a:br>
              <a:rPr lang="en-US">
                <a:solidFill>
                  <a:schemeClr val="accent4">
                    <a:alpha val="91000"/>
                  </a:schemeClr>
                </a:solidFill>
              </a:rPr>
            </a:br>
            <a:br>
              <a:rPr lang="en-US" sz="8800">
                <a:solidFill>
                  <a:schemeClr val="accent4">
                    <a:alpha val="91000"/>
                  </a:schemeClr>
                </a:solidFill>
              </a:rPr>
            </a:br>
            <a:br>
              <a:rPr lang="en-US" sz="8800">
                <a:solidFill>
                  <a:schemeClr val="accent4">
                    <a:alpha val="91000"/>
                  </a:schemeClr>
                </a:solidFill>
              </a:rPr>
            </a:br>
            <a:br>
              <a:rPr lang="en-US" sz="8800">
                <a:solidFill>
                  <a:schemeClr val="accent4">
                    <a:alpha val="91000"/>
                  </a:schemeClr>
                </a:solidFill>
              </a:rPr>
            </a:br>
            <a:r>
              <a:rPr lang="en-US">
                <a:solidFill>
                  <a:schemeClr val="accent4">
                    <a:alpha val="91000"/>
                  </a:schemeClr>
                </a:solidFill>
              </a:rPr>
              <a:t>WARFIGHTERS</a:t>
            </a:r>
          </a:p>
        </p:txBody>
      </p:sp>
      <p:pic>
        <p:nvPicPr>
          <p:cNvPr id="13" name="Graphic 12">
            <a:extLst>
              <a:ext uri="{FF2B5EF4-FFF2-40B4-BE49-F238E27FC236}">
                <a16:creationId xmlns:a16="http://schemas.microsoft.com/office/drawing/2014/main" id="{0A8A5EAB-B93D-9947-C58A-57C2A059A7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1975" y="1704975"/>
            <a:ext cx="3448050" cy="3448050"/>
          </a:xfrm>
          <a:prstGeom prst="rect">
            <a:avLst/>
          </a:prstGeom>
        </p:spPr>
      </p:pic>
    </p:spTree>
    <p:extLst>
      <p:ext uri="{BB962C8B-B14F-4D97-AF65-F5344CB8AC3E}">
        <p14:creationId xmlns:p14="http://schemas.microsoft.com/office/powerpoint/2010/main" val="3642635274"/>
      </p:ext>
    </p:extLst>
  </p:cSld>
  <p:clrMapOvr>
    <a:masterClrMapping/>
  </p:clrMapOvr>
</p:sld>
</file>

<file path=ppt/theme/theme1.xml><?xml version="1.0" encoding="utf-8"?>
<a:theme xmlns:a="http://schemas.openxmlformats.org/drawingml/2006/main" name="MARCORSYSCOM 2025 Title">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SEGOE UI">
      <a:majorFont>
        <a:latin typeface="Segoe UI 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CORSYSCOM_Slide_Template_16x9_ratio.potx" id="{AB6FD44C-2433-4866-998C-ADF36CC7D5C5}" vid="{54EF87F1-CFD6-4CDA-93A6-A79A720E02F3}"/>
    </a:ext>
  </a:extLst>
</a:theme>
</file>

<file path=ppt/theme/theme2.xml><?xml version="1.0" encoding="utf-8"?>
<a:theme xmlns:a="http://schemas.openxmlformats.org/drawingml/2006/main" name="MARCORSYSCOM 2025 Mission &amp; Vision">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Segoe UI Black">
      <a:majorFont>
        <a:latin typeface="Segoe UI Black"/>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ORSYSCOM_Slide_Template_16x9_ratio.potx" id="{AB6FD44C-2433-4866-998C-ADF36CC7D5C5}" vid="{88766729-8981-444B-96E6-84C07D5ED7B0}"/>
    </a:ext>
  </a:extLst>
</a:theme>
</file>

<file path=ppt/theme/theme3.xml><?xml version="1.0" encoding="utf-8"?>
<a:theme xmlns:a="http://schemas.openxmlformats.org/drawingml/2006/main" name="MARCORSYSCOM 2025 Bold Footer">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SEGOE UI">
      <a:majorFont>
        <a:latin typeface="Segoe UI 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ORSYSCOM_Slide_Template_16x9_ratio.potx" id="{AB6FD44C-2433-4866-998C-ADF36CC7D5C5}" vid="{866B2287-5B2A-42AA-8023-462F8AC7ED29}"/>
    </a:ext>
  </a:extLst>
</a:theme>
</file>

<file path=ppt/theme/theme4.xml><?xml version="1.0" encoding="utf-8"?>
<a:theme xmlns:a="http://schemas.openxmlformats.org/drawingml/2006/main" name="1_MARCORSYSCOM 2025 Center Footer">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Theme Fonts">
      <a:majorFont>
        <a:latin typeface="Segoe UI 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ORSYSCOM_Slide_Template_16x9_ratio.potx" id="{AB6FD44C-2433-4866-998C-ADF36CC7D5C5}" vid="{6A609A20-6B73-45D4-B2BD-E0EA5E8812C0}"/>
    </a:ext>
  </a:extLst>
</a:theme>
</file>

<file path=ppt/theme/theme5.xml><?xml version="1.0" encoding="utf-8"?>
<a:theme xmlns:a="http://schemas.openxmlformats.org/drawingml/2006/main" name="MARCORSYSCOM 2025 Questions">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SEGOE UI 2">
      <a:majorFont>
        <a:latin typeface="Segoe UI Black"/>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ORSYSCOM_Slide_Template_16x9_ratio.potx" id="{AB6FD44C-2433-4866-998C-ADF36CC7D5C5}" vid="{ED1233DB-0BF8-44F5-9B14-D38B8B80EDE3}"/>
    </a:ext>
  </a:extLst>
</a:theme>
</file>

<file path=ppt/theme/theme6.xml><?xml version="1.0" encoding="utf-8"?>
<a:theme xmlns:a="http://schemas.openxmlformats.org/drawingml/2006/main" name="MARCORSYSCOM 2025 Help &amp; Tips">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SEGOE UI 1">
      <a:majorFont>
        <a:latin typeface="Segoe UI 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ORSYSCOM_Slide_Template_16x9_ratio.potx" id="{AB6FD44C-2433-4866-998C-ADF36CC7D5C5}" vid="{4A8F78BF-D9DE-42A2-BCD3-85AC163EBE87}"/>
    </a:ext>
  </a:extLst>
</a:theme>
</file>

<file path=ppt/theme/theme7.xml><?xml version="1.0" encoding="utf-8"?>
<a:theme xmlns:a="http://schemas.openxmlformats.org/drawingml/2006/main" name="1_MARCORSYSCOM 2025 Title">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SEGOE UI">
      <a:majorFont>
        <a:latin typeface="Segoe UI 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CORSYSCOM_Slide_Template_16x9_ratio.potx" id="{AB6FD44C-2433-4866-998C-ADF36CC7D5C5}" vid="{54EF87F1-CFD6-4CDA-93A6-A79A720E02F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dc0c89-7494-4c2b-876f-98e62d70b14e">
      <Terms xmlns="http://schemas.microsoft.com/office/infopath/2007/PartnerControls"/>
    </lcf76f155ced4ddcb4097134ff3c332f>
    <TaxCatchAll xmlns="090d253a-3ae2-4ac0-8d3f-d23c5618219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E2CBC13D69E244BB7131F7B5250CC7" ma:contentTypeVersion="17" ma:contentTypeDescription="Create a new document." ma:contentTypeScope="" ma:versionID="f937a69c5cee3556a5f76eadbbd3311d">
  <xsd:schema xmlns:xsd="http://www.w3.org/2001/XMLSchema" xmlns:xs="http://www.w3.org/2001/XMLSchema" xmlns:p="http://schemas.microsoft.com/office/2006/metadata/properties" xmlns:ns2="9adc0c89-7494-4c2b-876f-98e62d70b14e" xmlns:ns3="090d253a-3ae2-4ac0-8d3f-d23c5618219d" targetNamespace="http://schemas.microsoft.com/office/2006/metadata/properties" ma:root="true" ma:fieldsID="b1a194218ada8fff98473c0a92d5fc85" ns2:_="" ns3:_="">
    <xsd:import namespace="9adc0c89-7494-4c2b-876f-98e62d70b14e"/>
    <xsd:import namespace="090d253a-3ae2-4ac0-8d3f-d23c561821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c0c89-7494-4c2b-876f-98e62d70b1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f7588b-b06a-4603-9190-7d4a5e89c3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0d253a-3ae2-4ac0-8d3f-d23c5618219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bd42de6-61ae-443f-ac9f-88457a03028b}" ma:internalName="TaxCatchAll" ma:showField="CatchAllData" ma:web="090d253a-3ae2-4ac0-8d3f-d23c561821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79ADC8-36AF-4D33-B796-106CB02303B2}">
  <ds:schemaRefs>
    <ds:schemaRef ds:uri="905b1e01-c46a-4473-8294-a348973fe005"/>
    <ds:schemaRef ds:uri="df81440d-68ab-4726-8dea-9f0cc0daea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79F7D8C-C1FF-42B6-8704-837D8E943B35}">
  <ds:schemaRefs>
    <ds:schemaRef ds:uri="http://schemas.microsoft.com/sharepoint/v3/contenttype/forms"/>
  </ds:schemaRefs>
</ds:datastoreItem>
</file>

<file path=customXml/itemProps3.xml><?xml version="1.0" encoding="utf-8"?>
<ds:datastoreItem xmlns:ds="http://schemas.openxmlformats.org/officeDocument/2006/customXml" ds:itemID="{56EC17F9-84AA-408E-AF59-6C5E3736EA3A}"/>
</file>

<file path=docMetadata/LabelInfo.xml><?xml version="1.0" encoding="utf-8"?>
<clbl:labelList xmlns:clbl="http://schemas.microsoft.com/office/2020/mipLabelMetadata">
  <clbl:label id="{89f80511-b267-4892-be9d-6cc8d3fffe7e}" enabled="1" method="Standard" siteId="{f4c44cda-18c6-46b0-80f2-e290072444fd}" removed="0"/>
</clbl:labelList>
</file>

<file path=docProps/app.xml><?xml version="1.0" encoding="utf-8"?>
<Properties xmlns="http://schemas.openxmlformats.org/officeDocument/2006/extended-properties" xmlns:vt="http://schemas.openxmlformats.org/officeDocument/2006/docPropsVTypes">
  <Template/>
  <TotalTime>8</TotalTime>
  <Words>721</Words>
  <Application>Microsoft Office PowerPoint</Application>
  <PresentationFormat>Widescreen</PresentationFormat>
  <Paragraphs>104</Paragraphs>
  <Slides>7</Slides>
  <Notes>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7</vt:i4>
      </vt:variant>
    </vt:vector>
  </HeadingPairs>
  <TitlesOfParts>
    <vt:vector size="25" baseType="lpstr">
      <vt:lpstr>Segoe UI Semibold</vt:lpstr>
      <vt:lpstr>Segoe UI Bold</vt:lpstr>
      <vt:lpstr>Segoe UI Semibold Italic</vt:lpstr>
      <vt:lpstr>Wingdings</vt:lpstr>
      <vt:lpstr>Times New Roman</vt:lpstr>
      <vt:lpstr>Segoe UI Light</vt:lpstr>
      <vt:lpstr>Segoe UI Light Italic</vt:lpstr>
      <vt:lpstr>Calibri</vt:lpstr>
      <vt:lpstr>Segoe UI Semilight</vt:lpstr>
      <vt:lpstr>Arial</vt:lpstr>
      <vt:lpstr>Segoe UI Black</vt:lpstr>
      <vt:lpstr>MARCORSYSCOM 2025 Title</vt:lpstr>
      <vt:lpstr>MARCORSYSCOM 2025 Mission &amp; Vision</vt:lpstr>
      <vt:lpstr>MARCORSYSCOM 2025 Bold Footer</vt:lpstr>
      <vt:lpstr>1_MARCORSYSCOM 2025 Center Footer</vt:lpstr>
      <vt:lpstr>MARCORSYSCOM 2025 Questions</vt:lpstr>
      <vt:lpstr>MARCORSYSCOM 2025 Help &amp; Tips</vt:lpstr>
      <vt:lpstr>1_MARCORSYSCOM 2025 Title</vt:lpstr>
      <vt:lpstr>Amphibious Combat Vehicle</vt:lpstr>
      <vt:lpstr>Program Manager Advanced Amphibious Assault (PM AAA) Overview</vt:lpstr>
      <vt:lpstr>Amphibious Combat vehicle FoV</vt:lpstr>
      <vt:lpstr>PM AAA – areas where industry can help</vt:lpstr>
      <vt:lpstr>PM AAA – opportunities</vt:lpstr>
      <vt:lpstr>Questions?</vt:lpstr>
      <vt:lpstr>Equipping our    WARFIGHTERS</vt:lpstr>
    </vt:vector>
  </TitlesOfParts>
  <Company>The United States Marine Corps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MARCORSYSCOM 2025 Slide Template 16x9 ratio</dc:title>
  <dc:creator>Casey Price</dc:creator>
  <cp:lastModifiedBy>Bates CIV Samantha M</cp:lastModifiedBy>
  <cp:revision>1</cp:revision>
  <cp:lastPrinted>2024-01-30T23:18:11Z</cp:lastPrinted>
  <dcterms:created xsi:type="dcterms:W3CDTF">2022-09-22T18:52:49Z</dcterms:created>
  <dcterms:modified xsi:type="dcterms:W3CDTF">2026-04-23T15:44:22Z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0x010100B0E2CBC13D69E244BB7131F7B5250CC7</vt:lpwstr>
  </property>
  <property fmtid="{D5CDD505-2E9C-101B-9397-08002B2CF9AE}" pid="3" name="Order">
    <vt:r8>100</vt:r8>
  </property>
  <property fmtid="{D5CDD505-2E9C-101B-9397-08002B2CF9AE}" pid="4" name="MediaServiceImageTags">
    <vt:lpwstr/>
  </property>
  <property fmtid="{D5CDD505-2E9C-101B-9397-08002B2CF9AE}" pid="5" name="ClassificationContentMarkingFooterLocations">
    <vt:lpwstr>MARCORSYSCOM 2025 Title:6\MARCORSYSCOM 2025 Mission &amp; Vision:3\MARCORSYSCOM 2025 Bold Footer:8\1_MARCORSYSCOM 2025 Center Footer:8\MARCORSYSCOM 2025 Questions:7\MARCORSYSCOM 2025 Help &amp; Tips:7</vt:lpwstr>
  </property>
  <property fmtid="{D5CDD505-2E9C-101B-9397-08002B2CF9AE}" pid="6" name="ClassificationContentMarkingFooterText">
    <vt:lpwstr>DISTRIBUTION: DoD COMMUNITY ONLY</vt:lpwstr>
  </property>
</Properties>
</file>