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1"/>
  </p:notesMasterIdLst>
  <p:handoutMasterIdLst>
    <p:handoutMasterId r:id="rId12"/>
  </p:handoutMasterIdLst>
  <p:sldIdLst>
    <p:sldId id="256" r:id="rId6"/>
    <p:sldId id="257" r:id="rId7"/>
    <p:sldId id="349" r:id="rId8"/>
    <p:sldId id="351" r:id="rId9"/>
    <p:sldId id="345" r:id="rId1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4E572A-CE19-EF12-DA76-D1968824564D}" name="Burns, Kevin L CIV USN (USA)" initials="" userId="S::kevin.l.burns4.civ@us.navy.mil::aba12d29-b22a-442f-bf3e-b78e771ae3e0" providerId="AD"/>
  <p188:author id="{D3F60234-CAF2-C7CF-5EB3-03591A87BDFD}" name="Lobeda, Neil T CIV USN NAWCAD (USA)" initials="" userId="S::neil.t.lobeda.civ@us.navy.mil::45bf31cd-5692-4157-8c94-1ab1f242fbf2" providerId="AD"/>
  <p188:author id="{1D0FA963-89AE-59BA-8B27-9244EBCA79FD}" name="Gavin, Christopher W CTR (USA)" initials="CG" userId="S::christopher.w.gavin.ctr@us.navy.mil::d5073f00-7099-466f-be58-36217a4ea5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45834"/>
    <a:srgbClr val="00283B"/>
    <a:srgbClr val="373E4D"/>
    <a:srgbClr val="415469"/>
    <a:srgbClr val="000006"/>
    <a:srgbClr val="071014"/>
    <a:srgbClr val="A2CF62"/>
    <a:srgbClr val="242425"/>
    <a:srgbClr val="99C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0773AA-CD0E-41B1-B723-16B7B8EE38BE}" v="6" dt="2026-04-24T12:17:51.0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3204" y="342"/>
      </p:cViewPr>
      <p:guideLst>
        <p:guide orient="horz" pos="39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beda, Neil T CIV USN NAWCAD (USA)" userId="S::neil.t.lobeda.civ@us.navy.mil::45bf31cd-5692-4157-8c94-1ab1f242fbf2" providerId="AD" clId="Web-{668C7545-7A68-23E9-1A7E-5E9E2E7CB5FE}"/>
    <pc:docChg chg="modSld">
      <pc:chgData name="Lobeda, Neil T CIV USN NAWCAD (USA)" userId="S::neil.t.lobeda.civ@us.navy.mil::45bf31cd-5692-4157-8c94-1ab1f242fbf2" providerId="AD" clId="Web-{668C7545-7A68-23E9-1A7E-5E9E2E7CB5FE}" dt="2026-04-14T14:46:21.842" v="107"/>
      <pc:docMkLst>
        <pc:docMk/>
      </pc:docMkLst>
      <pc:sldChg chg="addSp delSp modSp">
        <pc:chgData name="Lobeda, Neil T CIV USN NAWCAD (USA)" userId="S::neil.t.lobeda.civ@us.navy.mil::45bf31cd-5692-4157-8c94-1ab1f242fbf2" providerId="AD" clId="Web-{668C7545-7A68-23E9-1A7E-5E9E2E7CB5FE}" dt="2026-04-14T14:46:21.842" v="107"/>
        <pc:sldMkLst>
          <pc:docMk/>
          <pc:sldMk cId="0" sldId="257"/>
        </pc:sldMkLst>
        <pc:spChg chg="add del mod ord topLvl">
          <ac:chgData name="Lobeda, Neil T CIV USN NAWCAD (USA)" userId="S::neil.t.lobeda.civ@us.navy.mil::45bf31cd-5692-4157-8c94-1ab1f242fbf2" providerId="AD" clId="Web-{668C7545-7A68-23E9-1A7E-5E9E2E7CB5FE}" dt="2026-04-14T14:46:21.842" v="107"/>
          <ac:spMkLst>
            <pc:docMk/>
            <pc:sldMk cId="0" sldId="257"/>
            <ac:spMk id="3" creationId="{00000000-0000-0000-0000-000000000000}"/>
          </ac:spMkLst>
        </pc:spChg>
        <pc:spChg chg="mod">
          <ac:chgData name="Lobeda, Neil T CIV USN NAWCAD (USA)" userId="S::neil.t.lobeda.civ@us.navy.mil::45bf31cd-5692-4157-8c94-1ab1f242fbf2" providerId="AD" clId="Web-{668C7545-7A68-23E9-1A7E-5E9E2E7CB5FE}" dt="2026-04-14T14:44:12.075" v="98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Lobeda, Neil T CIV USN NAWCAD (USA)" userId="S::neil.t.lobeda.civ@us.navy.mil::45bf31cd-5692-4157-8c94-1ab1f242fbf2" providerId="AD" clId="Web-{668C7545-7A68-23E9-1A7E-5E9E2E7CB5FE}" dt="2026-04-14T14:33:41.943" v="48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Lobeda, Neil T CIV USN NAWCAD (USA)" userId="S::neil.t.lobeda.civ@us.navy.mil::45bf31cd-5692-4157-8c94-1ab1f242fbf2" providerId="AD" clId="Web-{668C7545-7A68-23E9-1A7E-5E9E2E7CB5FE}" dt="2026-04-14T14:42:44.216" v="90" actId="1076"/>
          <ac:spMkLst>
            <pc:docMk/>
            <pc:sldMk cId="0" sldId="257"/>
            <ac:spMk id="54" creationId="{46EA78CD-35BA-3887-DA9C-85DC330E1B5C}"/>
          </ac:spMkLst>
        </pc:spChg>
        <pc:spChg chg="add">
          <ac:chgData name="Lobeda, Neil T CIV USN NAWCAD (USA)" userId="S::neil.t.lobeda.civ@us.navy.mil::45bf31cd-5692-4157-8c94-1ab1f242fbf2" providerId="AD" clId="Web-{668C7545-7A68-23E9-1A7E-5E9E2E7CB5FE}" dt="2026-04-14T14:32:05.723" v="34"/>
          <ac:spMkLst>
            <pc:docMk/>
            <pc:sldMk cId="0" sldId="257"/>
            <ac:spMk id="1199" creationId="{17CBA550-BC0F-31C6-216B-784E39916390}"/>
          </ac:spMkLst>
        </pc:spChg>
        <pc:spChg chg="add">
          <ac:chgData name="Lobeda, Neil T CIV USN NAWCAD (USA)" userId="S::neil.t.lobeda.civ@us.navy.mil::45bf31cd-5692-4157-8c94-1ab1f242fbf2" providerId="AD" clId="Web-{668C7545-7A68-23E9-1A7E-5E9E2E7CB5FE}" dt="2026-04-14T14:32:05.723" v="34"/>
          <ac:spMkLst>
            <pc:docMk/>
            <pc:sldMk cId="0" sldId="257"/>
            <ac:spMk id="1212" creationId="{BC4B6058-90FD-3ADC-F7B7-DA672C5A8D74}"/>
          </ac:spMkLst>
        </pc:spChg>
        <pc:spChg chg="add">
          <ac:chgData name="Lobeda, Neil T CIV USN NAWCAD (USA)" userId="S::neil.t.lobeda.civ@us.navy.mil::45bf31cd-5692-4157-8c94-1ab1f242fbf2" providerId="AD" clId="Web-{668C7545-7A68-23E9-1A7E-5E9E2E7CB5FE}" dt="2026-04-14T14:32:05.723" v="34"/>
          <ac:spMkLst>
            <pc:docMk/>
            <pc:sldMk cId="0" sldId="257"/>
            <ac:spMk id="1226" creationId="{C5C1A4D7-1810-903E-75E9-3DC23C98B330}"/>
          </ac:spMkLst>
        </pc:spChg>
        <pc:spChg chg="add">
          <ac:chgData name="Lobeda, Neil T CIV USN NAWCAD (USA)" userId="S::neil.t.lobeda.civ@us.navy.mil::45bf31cd-5692-4157-8c94-1ab1f242fbf2" providerId="AD" clId="Web-{668C7545-7A68-23E9-1A7E-5E9E2E7CB5FE}" dt="2026-04-14T14:32:05.723" v="34"/>
          <ac:spMkLst>
            <pc:docMk/>
            <pc:sldMk cId="0" sldId="257"/>
            <ac:spMk id="1235" creationId="{B23B9C78-0AA0-489D-2830-DE1F50F13482}"/>
          </ac:spMkLst>
        </pc:spChg>
        <pc:spChg chg="add">
          <ac:chgData name="Lobeda, Neil T CIV USN NAWCAD (USA)" userId="S::neil.t.lobeda.civ@us.navy.mil::45bf31cd-5692-4157-8c94-1ab1f242fbf2" providerId="AD" clId="Web-{668C7545-7A68-23E9-1A7E-5E9E2E7CB5FE}" dt="2026-04-14T14:32:05.723" v="34"/>
          <ac:spMkLst>
            <pc:docMk/>
            <pc:sldMk cId="0" sldId="257"/>
            <ac:spMk id="1246" creationId="{BEF234B9-C7CB-8AAF-A0EA-F65F033BD623}"/>
          </ac:spMkLst>
        </pc:spChg>
        <pc:spChg chg="add">
          <ac:chgData name="Lobeda, Neil T CIV USN NAWCAD (USA)" userId="S::neil.t.lobeda.civ@us.navy.mil::45bf31cd-5692-4157-8c94-1ab1f242fbf2" providerId="AD" clId="Web-{668C7545-7A68-23E9-1A7E-5E9E2E7CB5FE}" dt="2026-04-14T14:32:05.723" v="34"/>
          <ac:spMkLst>
            <pc:docMk/>
            <pc:sldMk cId="0" sldId="257"/>
            <ac:spMk id="1248" creationId="{BF8B24AD-5C66-C6EC-FA1F-28DA4E8E2C0D}"/>
          </ac:spMkLst>
        </pc:spChg>
        <pc:spChg chg="add">
          <ac:chgData name="Lobeda, Neil T CIV USN NAWCAD (USA)" userId="S::neil.t.lobeda.civ@us.navy.mil::45bf31cd-5692-4157-8c94-1ab1f242fbf2" providerId="AD" clId="Web-{668C7545-7A68-23E9-1A7E-5E9E2E7CB5FE}" dt="2026-04-14T14:32:05.723" v="34"/>
          <ac:spMkLst>
            <pc:docMk/>
            <pc:sldMk cId="0" sldId="257"/>
            <ac:spMk id="1249" creationId="{09252EC6-7260-EE89-C9F9-3A118274B775}"/>
          </ac:spMkLst>
        </pc:spChg>
        <pc:spChg chg="add">
          <ac:chgData name="Lobeda, Neil T CIV USN NAWCAD (USA)" userId="S::neil.t.lobeda.civ@us.navy.mil::45bf31cd-5692-4157-8c94-1ab1f242fbf2" providerId="AD" clId="Web-{668C7545-7A68-23E9-1A7E-5E9E2E7CB5FE}" dt="2026-04-14T14:32:05.723" v="34"/>
          <ac:spMkLst>
            <pc:docMk/>
            <pc:sldMk cId="0" sldId="257"/>
            <ac:spMk id="1251" creationId="{BCE27209-77C0-2FC4-EEC5-8FEB61D1B492}"/>
          </ac:spMkLst>
        </pc:spChg>
        <pc:spChg chg="add">
          <ac:chgData name="Lobeda, Neil T CIV USN NAWCAD (USA)" userId="S::neil.t.lobeda.civ@us.navy.mil::45bf31cd-5692-4157-8c94-1ab1f242fbf2" providerId="AD" clId="Web-{668C7545-7A68-23E9-1A7E-5E9E2E7CB5FE}" dt="2026-04-14T14:32:05.723" v="34"/>
          <ac:spMkLst>
            <pc:docMk/>
            <pc:sldMk cId="0" sldId="257"/>
            <ac:spMk id="1252" creationId="{D50CA2FF-5E03-5584-E7E0-FA02D74A20BE}"/>
          </ac:spMkLst>
        </pc:spChg>
        <pc:spChg chg="add">
          <ac:chgData name="Lobeda, Neil T CIV USN NAWCAD (USA)" userId="S::neil.t.lobeda.civ@us.navy.mil::45bf31cd-5692-4157-8c94-1ab1f242fbf2" providerId="AD" clId="Web-{668C7545-7A68-23E9-1A7E-5E9E2E7CB5FE}" dt="2026-04-14T14:32:05.723" v="34"/>
          <ac:spMkLst>
            <pc:docMk/>
            <pc:sldMk cId="0" sldId="257"/>
            <ac:spMk id="1259" creationId="{5ADF91EF-3FC2-3BF1-30F2-7293DA959684}"/>
          </ac:spMkLst>
        </pc:spChg>
        <pc:picChg chg="mod">
          <ac:chgData name="Lobeda, Neil T CIV USN NAWCAD (USA)" userId="S::neil.t.lobeda.civ@us.navy.mil::45bf31cd-5692-4157-8c94-1ab1f242fbf2" providerId="AD" clId="Web-{668C7545-7A68-23E9-1A7E-5E9E2E7CB5FE}" dt="2026-04-14T14:44:38.279" v="101" actId="1076"/>
          <ac:picMkLst>
            <pc:docMk/>
            <pc:sldMk cId="0" sldId="257"/>
            <ac:picMk id="37" creationId="{D0B169AC-2CCE-27F0-F418-44D4F7228809}"/>
          </ac:picMkLst>
        </pc:picChg>
        <pc:picChg chg="mod">
          <ac:chgData name="Lobeda, Neil T CIV USN NAWCAD (USA)" userId="S::neil.t.lobeda.civ@us.navy.mil::45bf31cd-5692-4157-8c94-1ab1f242fbf2" providerId="AD" clId="Web-{668C7545-7A68-23E9-1A7E-5E9E2E7CB5FE}" dt="2026-04-14T14:44:38.279" v="102" actId="1076"/>
          <ac:picMkLst>
            <pc:docMk/>
            <pc:sldMk cId="0" sldId="257"/>
            <ac:picMk id="51" creationId="{7A2E2315-902C-A74A-736E-2A91B5A24C8E}"/>
          </ac:picMkLst>
        </pc:picChg>
      </pc:sldChg>
    </pc:docChg>
  </pc:docChgLst>
  <pc:docChgLst>
    <pc:chgData name="Gavin, Christopher W CTR (USA)" userId="d5073f00-7099-466f-be58-36217a4ea56b" providerId="ADAL" clId="{45706876-3C44-4C2A-BB9F-CCADC37A305B}"/>
    <pc:docChg chg="undo custSel addSld delSld modSld sldOrd addMainMaster delMainMaster modMainMaster">
      <pc:chgData name="Gavin, Christopher W CTR (USA)" userId="d5073f00-7099-466f-be58-36217a4ea56b" providerId="ADAL" clId="{45706876-3C44-4C2A-BB9F-CCADC37A305B}" dt="2026-04-15T18:56:09.691" v="1428" actId="1076"/>
      <pc:docMkLst>
        <pc:docMk/>
      </pc:docMkLst>
      <pc:sldChg chg="delSp modSp mod">
        <pc:chgData name="Gavin, Christopher W CTR (USA)" userId="d5073f00-7099-466f-be58-36217a4ea56b" providerId="ADAL" clId="{45706876-3C44-4C2A-BB9F-CCADC37A305B}" dt="2026-04-15T15:16:53.124" v="1414" actId="478"/>
        <pc:sldMkLst>
          <pc:docMk/>
          <pc:sldMk cId="2912889405" sldId="256"/>
        </pc:sldMkLst>
        <pc:spChg chg="mod">
          <ac:chgData name="Gavin, Christopher W CTR (USA)" userId="d5073f00-7099-466f-be58-36217a4ea56b" providerId="ADAL" clId="{45706876-3C44-4C2A-BB9F-CCADC37A305B}" dt="2026-04-14T14:59:15.315" v="1206" actId="20577"/>
          <ac:spMkLst>
            <pc:docMk/>
            <pc:sldMk cId="2912889405" sldId="256"/>
            <ac:spMk id="2" creationId="{00000000-0000-0000-0000-000000000000}"/>
          </ac:spMkLst>
        </pc:spChg>
        <pc:spChg chg="mod">
          <ac:chgData name="Gavin, Christopher W CTR (USA)" userId="d5073f00-7099-466f-be58-36217a4ea56b" providerId="ADAL" clId="{45706876-3C44-4C2A-BB9F-CCADC37A305B}" dt="2026-04-14T15:07:39.856" v="1280" actId="6549"/>
          <ac:spMkLst>
            <pc:docMk/>
            <pc:sldMk cId="2912889405" sldId="256"/>
            <ac:spMk id="3" creationId="{00000000-0000-0000-0000-000000000000}"/>
          </ac:spMkLst>
        </pc:spChg>
      </pc:sldChg>
      <pc:sldChg chg="addSp delSp modSp add del mod modNotes">
        <pc:chgData name="Gavin, Christopher W CTR (USA)" userId="d5073f00-7099-466f-be58-36217a4ea56b" providerId="ADAL" clId="{45706876-3C44-4C2A-BB9F-CCADC37A305B}" dt="2026-04-15T18:56:09.691" v="1428" actId="1076"/>
        <pc:sldMkLst>
          <pc:docMk/>
          <pc:sldMk cId="0" sldId="257"/>
        </pc:sldMkLst>
        <pc:spChg chg="add del mod">
          <ac:chgData name="Gavin, Christopher W CTR (USA)" userId="d5073f00-7099-466f-be58-36217a4ea56b" providerId="ADAL" clId="{45706876-3C44-4C2A-BB9F-CCADC37A305B}" dt="2026-04-15T15:22:39.247" v="1417" actId="1076"/>
          <ac:spMkLst>
            <pc:docMk/>
            <pc:sldMk cId="0" sldId="257"/>
            <ac:spMk id="7" creationId="{00000000-0000-0000-0000-000000000000}"/>
          </ac:spMkLst>
        </pc:spChg>
        <pc:spChg chg="add del">
          <ac:chgData name="Gavin, Christopher W CTR (USA)" userId="d5073f00-7099-466f-be58-36217a4ea56b" providerId="ADAL" clId="{45706876-3C44-4C2A-BB9F-CCADC37A305B}" dt="2026-04-14T12:42:50.129" v="158" actId="21"/>
          <ac:spMkLst>
            <pc:docMk/>
            <pc:sldMk cId="0" sldId="257"/>
            <ac:spMk id="15" creationId="{00000000-0000-0000-0000-000000000000}"/>
          </ac:spMkLst>
        </pc:spChg>
        <pc:spChg chg="add del mod">
          <ac:chgData name="Gavin, Christopher W CTR (USA)" userId="d5073f00-7099-466f-be58-36217a4ea56b" providerId="ADAL" clId="{45706876-3C44-4C2A-BB9F-CCADC37A305B}" dt="2026-04-15T18:56:09.691" v="1428" actId="1076"/>
          <ac:spMkLst>
            <pc:docMk/>
            <pc:sldMk cId="0" sldId="257"/>
            <ac:spMk id="54" creationId="{46EA78CD-35BA-3887-DA9C-85DC330E1B5C}"/>
          </ac:spMkLst>
        </pc:spChg>
      </pc:sldChg>
      <pc:sldChg chg="delSp mod">
        <pc:chgData name="Gavin, Christopher W CTR (USA)" userId="d5073f00-7099-466f-be58-36217a4ea56b" providerId="ADAL" clId="{45706876-3C44-4C2A-BB9F-CCADC37A305B}" dt="2026-04-14T15:05:47.923" v="1258" actId="478"/>
        <pc:sldMkLst>
          <pc:docMk/>
          <pc:sldMk cId="3624368509" sldId="345"/>
        </pc:sldMkLst>
      </pc:sldChg>
      <pc:sldChg chg="addSp delSp modSp mod ord modNotesTx">
        <pc:chgData name="Gavin, Christopher W CTR (USA)" userId="d5073f00-7099-466f-be58-36217a4ea56b" providerId="ADAL" clId="{45706876-3C44-4C2A-BB9F-CCADC37A305B}" dt="2026-04-15T18:56:09.075" v="1427" actId="6549"/>
        <pc:sldMkLst>
          <pc:docMk/>
          <pc:sldMk cId="3426429790" sldId="349"/>
        </pc:sldMkLst>
        <pc:spChg chg="add mod">
          <ac:chgData name="Gavin, Christopher W CTR (USA)" userId="d5073f00-7099-466f-be58-36217a4ea56b" providerId="ADAL" clId="{45706876-3C44-4C2A-BB9F-CCADC37A305B}" dt="2026-04-14T17:51:28.713" v="1307" actId="1076"/>
          <ac:spMkLst>
            <pc:docMk/>
            <pc:sldMk cId="3426429790" sldId="349"/>
            <ac:spMk id="7" creationId="{D2B14D0D-B09B-40E2-4B45-C24C5942724D}"/>
          </ac:spMkLst>
        </pc:spChg>
        <pc:spChg chg="mod">
          <ac:chgData name="Gavin, Christopher W CTR (USA)" userId="d5073f00-7099-466f-be58-36217a4ea56b" providerId="ADAL" clId="{45706876-3C44-4C2A-BB9F-CCADC37A305B}" dt="2026-04-14T18:16:45.415" v="1406" actId="20577"/>
          <ac:spMkLst>
            <pc:docMk/>
            <pc:sldMk cId="3426429790" sldId="349"/>
            <ac:spMk id="9" creationId="{19CF3BB3-76BA-7C6F-73F5-AC44DC377EAC}"/>
          </ac:spMkLst>
        </pc:spChg>
        <pc:spChg chg="mod">
          <ac:chgData name="Gavin, Christopher W CTR (USA)" userId="d5073f00-7099-466f-be58-36217a4ea56b" providerId="ADAL" clId="{45706876-3C44-4C2A-BB9F-CCADC37A305B}" dt="2026-04-14T17:53:40.945" v="1314" actId="20577"/>
          <ac:spMkLst>
            <pc:docMk/>
            <pc:sldMk cId="3426429790" sldId="349"/>
            <ac:spMk id="13" creationId="{06DC506E-47F6-2F22-4AE6-DCE965E43545}"/>
          </ac:spMkLst>
        </pc:spChg>
        <pc:picChg chg="add mod modCrop">
          <ac:chgData name="Gavin, Christopher W CTR (USA)" userId="d5073f00-7099-466f-be58-36217a4ea56b" providerId="ADAL" clId="{45706876-3C44-4C2A-BB9F-CCADC37A305B}" dt="2026-04-14T17:51:36.745" v="1308" actId="1076"/>
          <ac:picMkLst>
            <pc:docMk/>
            <pc:sldMk cId="3426429790" sldId="349"/>
            <ac:picMk id="3" creationId="{65310947-3041-806B-FB54-F6498CA42CD0}"/>
          </ac:picMkLst>
        </pc:picChg>
      </pc:sldChg>
      <pc:sldChg chg="addSp delSp modSp new mod">
        <pc:chgData name="Gavin, Christopher W CTR (USA)" userId="d5073f00-7099-466f-be58-36217a4ea56b" providerId="ADAL" clId="{45706876-3C44-4C2A-BB9F-CCADC37A305B}" dt="2026-04-14T18:17:13.887" v="1413" actId="1076"/>
        <pc:sldMkLst>
          <pc:docMk/>
          <pc:sldMk cId="2752214546" sldId="351"/>
        </pc:sldMkLst>
        <pc:spChg chg="add mod">
          <ac:chgData name="Gavin, Christopher W CTR (USA)" userId="d5073f00-7099-466f-be58-36217a4ea56b" providerId="ADAL" clId="{45706876-3C44-4C2A-BB9F-CCADC37A305B}" dt="2026-04-14T13:12:44.502" v="555" actId="6549"/>
          <ac:spMkLst>
            <pc:docMk/>
            <pc:sldMk cId="2752214546" sldId="351"/>
            <ac:spMk id="5" creationId="{089B6385-118B-88C7-C0A5-C5F9A81EF7A0}"/>
          </ac:spMkLst>
        </pc:spChg>
        <pc:spChg chg="add mod">
          <ac:chgData name="Gavin, Christopher W CTR (USA)" userId="d5073f00-7099-466f-be58-36217a4ea56b" providerId="ADAL" clId="{45706876-3C44-4C2A-BB9F-CCADC37A305B}" dt="2026-04-14T18:17:13.887" v="1413" actId="1076"/>
          <ac:spMkLst>
            <pc:docMk/>
            <pc:sldMk cId="2752214546" sldId="351"/>
            <ac:spMk id="9" creationId="{2ACB8161-124F-371D-2F38-458A2885DF0E}"/>
          </ac:spMkLst>
        </pc:spChg>
        <pc:spChg chg="add mod">
          <ac:chgData name="Gavin, Christopher W CTR (USA)" userId="d5073f00-7099-466f-be58-36217a4ea56b" providerId="ADAL" clId="{45706876-3C44-4C2A-BB9F-CCADC37A305B}" dt="2026-04-14T17:34:19.597" v="1296" actId="6549"/>
          <ac:spMkLst>
            <pc:docMk/>
            <pc:sldMk cId="2752214546" sldId="351"/>
            <ac:spMk id="13" creationId="{DEA83D0F-8D53-FAE4-2DDA-6313FFB10EAE}"/>
          </ac:spMkLst>
        </pc:spChg>
        <pc:picChg chg="add mod">
          <ac:chgData name="Gavin, Christopher W CTR (USA)" userId="d5073f00-7099-466f-be58-36217a4ea56b" providerId="ADAL" clId="{45706876-3C44-4C2A-BB9F-CCADC37A305B}" dt="2026-04-14T17:51:55.830" v="1310" actId="1076"/>
          <ac:picMkLst>
            <pc:docMk/>
            <pc:sldMk cId="2752214546" sldId="351"/>
            <ac:picMk id="15" creationId="{67AB96FF-A192-E0CD-45B4-4679C5224B0D}"/>
          </ac:picMkLst>
        </pc:picChg>
      </pc:sldChg>
      <pc:sldMasterChg chg="modSldLayout">
        <pc:chgData name="Gavin, Christopher W CTR (USA)" userId="d5073f00-7099-466f-be58-36217a4ea56b" providerId="ADAL" clId="{45706876-3C44-4C2A-BB9F-CCADC37A305B}" dt="2026-04-14T15:06:41.593" v="1272" actId="6549"/>
        <pc:sldMasterMkLst>
          <pc:docMk/>
          <pc:sldMasterMk cId="522324383" sldId="2147483648"/>
        </pc:sldMasterMkLst>
        <pc:sldLayoutChg chg="addSp delSp modSp mod">
          <pc:chgData name="Gavin, Christopher W CTR (USA)" userId="d5073f00-7099-466f-be58-36217a4ea56b" providerId="ADAL" clId="{45706876-3C44-4C2A-BB9F-CCADC37A305B}" dt="2026-04-14T15:06:22.864" v="1264" actId="6549"/>
          <pc:sldLayoutMkLst>
            <pc:docMk/>
            <pc:sldMasterMk cId="522324383" sldId="2147483648"/>
            <pc:sldLayoutMk cId="1151336673" sldId="2147483649"/>
          </pc:sldLayoutMkLst>
          <pc:spChg chg="mod">
            <ac:chgData name="Gavin, Christopher W CTR (USA)" userId="d5073f00-7099-466f-be58-36217a4ea56b" providerId="ADAL" clId="{45706876-3C44-4C2A-BB9F-CCADC37A305B}" dt="2026-04-14T15:06:22.864" v="1264" actId="6549"/>
            <ac:spMkLst>
              <pc:docMk/>
              <pc:sldMasterMk cId="522324383" sldId="2147483648"/>
              <pc:sldLayoutMk cId="1151336673" sldId="2147483649"/>
              <ac:spMk id="4" creationId="{7CF4A7F5-CB54-B98A-897A-3BF31B50A6B1}"/>
            </ac:spMkLst>
          </pc:spChg>
          <pc:picChg chg="add mod modCrop">
            <ac:chgData name="Gavin, Christopher W CTR (USA)" userId="d5073f00-7099-466f-be58-36217a4ea56b" providerId="ADAL" clId="{45706876-3C44-4C2A-BB9F-CCADC37A305B}" dt="2026-04-14T12:28:28.260" v="39" actId="732"/>
            <ac:picMkLst>
              <pc:docMk/>
              <pc:sldMasterMk cId="522324383" sldId="2147483648"/>
              <pc:sldLayoutMk cId="1151336673" sldId="2147483649"/>
              <ac:picMk id="8" creationId="{6E131AC1-45B7-CFD6-D414-3EF382DE47B3}"/>
            </ac:picMkLst>
          </pc:picChg>
        </pc:sldLayoutChg>
        <pc:sldLayoutChg chg="modSp mod">
          <pc:chgData name="Gavin, Christopher W CTR (USA)" userId="d5073f00-7099-466f-be58-36217a4ea56b" providerId="ADAL" clId="{45706876-3C44-4C2A-BB9F-CCADC37A305B}" dt="2026-04-14T15:06:41.593" v="1272" actId="6549"/>
          <pc:sldLayoutMkLst>
            <pc:docMk/>
            <pc:sldMasterMk cId="522324383" sldId="2147483648"/>
            <pc:sldLayoutMk cId="838182655" sldId="2147483650"/>
          </pc:sldLayoutMkLst>
          <pc:spChg chg="mod">
            <ac:chgData name="Gavin, Christopher W CTR (USA)" userId="d5073f00-7099-466f-be58-36217a4ea56b" providerId="ADAL" clId="{45706876-3C44-4C2A-BB9F-CCADC37A305B}" dt="2026-04-14T15:06:41.593" v="1272" actId="6549"/>
            <ac:spMkLst>
              <pc:docMk/>
              <pc:sldMasterMk cId="522324383" sldId="2147483648"/>
              <pc:sldLayoutMk cId="838182655" sldId="2147483650"/>
              <ac:spMk id="5" creationId="{068AE763-4C7C-B207-A332-55DAF5C4E916}"/>
            </ac:spMkLst>
          </pc:spChg>
          <pc:spChg chg="mod">
            <ac:chgData name="Gavin, Christopher W CTR (USA)" userId="d5073f00-7099-466f-be58-36217a4ea56b" providerId="ADAL" clId="{45706876-3C44-4C2A-BB9F-CCADC37A305B}" dt="2026-04-01T16:45:25.688" v="31" actId="1076"/>
            <ac:spMkLst>
              <pc:docMk/>
              <pc:sldMasterMk cId="522324383" sldId="2147483648"/>
              <pc:sldLayoutMk cId="838182655" sldId="2147483650"/>
              <ac:spMk id="11" creationId="{3883E890-B8A8-78D9-B5D3-6EA755677860}"/>
            </ac:spMkLst>
          </pc:spChg>
        </pc:sldLayoutChg>
      </pc:sldMasterChg>
    </pc:docChg>
  </pc:docChgLst>
  <pc:docChgLst>
    <pc:chgData name="Lobeda, Neil T CIV USN NAWCAD (USA)" userId="45bf31cd-5692-4157-8c94-1ab1f242fbf2" providerId="ADAL" clId="{C7E3E0B4-EB4E-4175-ADCB-6A53B5BF98EA}"/>
    <pc:docChg chg="undo custSel addSld delSld modSld sldOrd modMainMaster">
      <pc:chgData name="Lobeda, Neil T CIV USN NAWCAD (USA)" userId="45bf31cd-5692-4157-8c94-1ab1f242fbf2" providerId="ADAL" clId="{C7E3E0B4-EB4E-4175-ADCB-6A53B5BF98EA}" dt="2026-04-23T18:42:23.260" v="2480" actId="20577"/>
      <pc:docMkLst>
        <pc:docMk/>
      </pc:docMkLst>
      <pc:sldChg chg="delSp modSp mod ord">
        <pc:chgData name="Lobeda, Neil T CIV USN NAWCAD (USA)" userId="45bf31cd-5692-4157-8c94-1ab1f242fbf2" providerId="ADAL" clId="{C7E3E0B4-EB4E-4175-ADCB-6A53B5BF98EA}" dt="2026-04-16T13:49:25.360" v="2468"/>
        <pc:sldMkLst>
          <pc:docMk/>
          <pc:sldMk cId="0" sldId="257"/>
        </pc:sldMkLst>
        <pc:spChg chg="mod">
          <ac:chgData name="Lobeda, Neil T CIV USN NAWCAD (USA)" userId="45bf31cd-5692-4157-8c94-1ab1f242fbf2" providerId="ADAL" clId="{C7E3E0B4-EB4E-4175-ADCB-6A53B5BF98EA}" dt="2026-04-14T15:00:00.328" v="2286" actId="14100"/>
          <ac:spMkLst>
            <pc:docMk/>
            <pc:sldMk cId="0" sldId="257"/>
            <ac:spMk id="3" creationId="{00000000-0000-0000-0000-000000000000}"/>
          </ac:spMkLst>
        </pc:spChg>
        <pc:spChg chg="mod">
          <ac:chgData name="Lobeda, Neil T CIV USN NAWCAD (USA)" userId="45bf31cd-5692-4157-8c94-1ab1f242fbf2" providerId="ADAL" clId="{C7E3E0B4-EB4E-4175-ADCB-6A53B5BF98EA}" dt="2026-04-14T14:56:34.985" v="2266" actId="14100"/>
          <ac:spMkLst>
            <pc:docMk/>
            <pc:sldMk cId="0" sldId="257"/>
            <ac:spMk id="7" creationId="{00000000-0000-0000-0000-000000000000}"/>
          </ac:spMkLst>
        </pc:spChg>
        <pc:spChg chg="mod">
          <ac:chgData name="Lobeda, Neil T CIV USN NAWCAD (USA)" userId="45bf31cd-5692-4157-8c94-1ab1f242fbf2" providerId="ADAL" clId="{C7E3E0B4-EB4E-4175-ADCB-6A53B5BF98EA}" dt="2026-04-14T15:21:09.038" v="2357" actId="1035"/>
          <ac:spMkLst>
            <pc:docMk/>
            <pc:sldMk cId="0" sldId="257"/>
            <ac:spMk id="15" creationId="{00000000-0000-0000-0000-000000000000}"/>
          </ac:spMkLst>
        </pc:spChg>
        <pc:spChg chg="mod">
          <ac:chgData name="Lobeda, Neil T CIV USN NAWCAD (USA)" userId="45bf31cd-5692-4157-8c94-1ab1f242fbf2" providerId="ADAL" clId="{C7E3E0B4-EB4E-4175-ADCB-6A53B5BF98EA}" dt="2026-04-14T15:17:31.767" v="2348" actId="207"/>
          <ac:spMkLst>
            <pc:docMk/>
            <pc:sldMk cId="0" sldId="257"/>
            <ac:spMk id="54" creationId="{46EA78CD-35BA-3887-DA9C-85DC330E1B5C}"/>
          </ac:spMkLst>
        </pc:spChg>
        <pc:spChg chg="mod">
          <ac:chgData name="Lobeda, Neil T CIV USN NAWCAD (USA)" userId="45bf31cd-5692-4157-8c94-1ab1f242fbf2" providerId="ADAL" clId="{C7E3E0B4-EB4E-4175-ADCB-6A53B5BF98EA}" dt="2026-04-14T16:39:53.309" v="2365" actId="1076"/>
          <ac:spMkLst>
            <pc:docMk/>
            <pc:sldMk cId="0" sldId="257"/>
            <ac:spMk id="1196" creationId="{9E3BD3EE-CE9D-7525-DF77-24FC4F1261F9}"/>
          </ac:spMkLst>
        </pc:spChg>
        <pc:spChg chg="mod topLvl">
          <ac:chgData name="Lobeda, Neil T CIV USN NAWCAD (USA)" userId="45bf31cd-5692-4157-8c94-1ab1f242fbf2" providerId="ADAL" clId="{C7E3E0B4-EB4E-4175-ADCB-6A53B5BF98EA}" dt="2026-04-14T15:21:12.066" v="2363" actId="1036"/>
          <ac:spMkLst>
            <pc:docMk/>
            <pc:sldMk cId="0" sldId="257"/>
            <ac:spMk id="1199" creationId="{17CBA550-BC0F-31C6-216B-784E39916390}"/>
          </ac:spMkLst>
        </pc:spChg>
        <pc:spChg chg="mod">
          <ac:chgData name="Lobeda, Neil T CIV USN NAWCAD (USA)" userId="45bf31cd-5692-4157-8c94-1ab1f242fbf2" providerId="ADAL" clId="{C7E3E0B4-EB4E-4175-ADCB-6A53B5BF98EA}" dt="2026-04-14T15:02:23.652" v="2299" actId="165"/>
          <ac:spMkLst>
            <pc:docMk/>
            <pc:sldMk cId="0" sldId="257"/>
            <ac:spMk id="1210" creationId="{9639F225-17BD-243B-4324-D83AEFD381CF}"/>
          </ac:spMkLst>
        </pc:spChg>
        <pc:spChg chg="mod">
          <ac:chgData name="Lobeda, Neil T CIV USN NAWCAD (USA)" userId="45bf31cd-5692-4157-8c94-1ab1f242fbf2" providerId="ADAL" clId="{C7E3E0B4-EB4E-4175-ADCB-6A53B5BF98EA}" dt="2026-04-14T15:02:23.652" v="2299" actId="165"/>
          <ac:spMkLst>
            <pc:docMk/>
            <pc:sldMk cId="0" sldId="257"/>
            <ac:spMk id="1221" creationId="{4FC6BD10-77A3-9AA5-DF0F-4BCB5FED8B58}"/>
          </ac:spMkLst>
        </pc:spChg>
        <pc:spChg chg="mod">
          <ac:chgData name="Lobeda, Neil T CIV USN NAWCAD (USA)" userId="45bf31cd-5692-4157-8c94-1ab1f242fbf2" providerId="ADAL" clId="{C7E3E0B4-EB4E-4175-ADCB-6A53B5BF98EA}" dt="2026-04-14T15:02:23.652" v="2299" actId="165"/>
          <ac:spMkLst>
            <pc:docMk/>
            <pc:sldMk cId="0" sldId="257"/>
            <ac:spMk id="1224" creationId="{0A173F37-DCCC-EA33-D203-D170A6D559CB}"/>
          </ac:spMkLst>
        </pc:spChg>
        <pc:spChg chg="mod">
          <ac:chgData name="Lobeda, Neil T CIV USN NAWCAD (USA)" userId="45bf31cd-5692-4157-8c94-1ab1f242fbf2" providerId="ADAL" clId="{C7E3E0B4-EB4E-4175-ADCB-6A53B5BF98EA}" dt="2026-04-14T15:02:23.652" v="2299" actId="165"/>
          <ac:spMkLst>
            <pc:docMk/>
            <pc:sldMk cId="0" sldId="257"/>
            <ac:spMk id="1236" creationId="{AF5E89DA-9B36-3653-F2E4-43F7DA40E1D5}"/>
          </ac:spMkLst>
        </pc:spChg>
        <pc:spChg chg="mod">
          <ac:chgData name="Lobeda, Neil T CIV USN NAWCAD (USA)" userId="45bf31cd-5692-4157-8c94-1ab1f242fbf2" providerId="ADAL" clId="{C7E3E0B4-EB4E-4175-ADCB-6A53B5BF98EA}" dt="2026-04-14T15:02:23.652" v="2299" actId="165"/>
          <ac:spMkLst>
            <pc:docMk/>
            <pc:sldMk cId="0" sldId="257"/>
            <ac:spMk id="1246" creationId="{BEF234B9-C7CB-8AAF-A0EA-F65F033BD623}"/>
          </ac:spMkLst>
        </pc:spChg>
        <pc:spChg chg="mod">
          <ac:chgData name="Lobeda, Neil T CIV USN NAWCAD (USA)" userId="45bf31cd-5692-4157-8c94-1ab1f242fbf2" providerId="ADAL" clId="{C7E3E0B4-EB4E-4175-ADCB-6A53B5BF98EA}" dt="2026-04-14T15:02:23.652" v="2299" actId="165"/>
          <ac:spMkLst>
            <pc:docMk/>
            <pc:sldMk cId="0" sldId="257"/>
            <ac:spMk id="1247" creationId="{9B9C3490-704F-80FE-3D5D-FF29A1FDC9D2}"/>
          </ac:spMkLst>
        </pc:spChg>
        <pc:spChg chg="mod">
          <ac:chgData name="Lobeda, Neil T CIV USN NAWCAD (USA)" userId="45bf31cd-5692-4157-8c94-1ab1f242fbf2" providerId="ADAL" clId="{C7E3E0B4-EB4E-4175-ADCB-6A53B5BF98EA}" dt="2026-04-14T15:02:23.652" v="2299" actId="165"/>
          <ac:spMkLst>
            <pc:docMk/>
            <pc:sldMk cId="0" sldId="257"/>
            <ac:spMk id="1250" creationId="{A4C55770-1E15-8D3B-7306-FC027745B032}"/>
          </ac:spMkLst>
        </pc:spChg>
        <pc:spChg chg="mod">
          <ac:chgData name="Lobeda, Neil T CIV USN NAWCAD (USA)" userId="45bf31cd-5692-4157-8c94-1ab1f242fbf2" providerId="ADAL" clId="{C7E3E0B4-EB4E-4175-ADCB-6A53B5BF98EA}" dt="2026-04-14T15:02:23.652" v="2299" actId="165"/>
          <ac:spMkLst>
            <pc:docMk/>
            <pc:sldMk cId="0" sldId="257"/>
            <ac:spMk id="1258" creationId="{89DE8FD8-FD10-2FD0-8C8B-76284A7AD456}"/>
          </ac:spMkLst>
        </pc:spChg>
        <pc:spChg chg="mod">
          <ac:chgData name="Lobeda, Neil T CIV USN NAWCAD (USA)" userId="45bf31cd-5692-4157-8c94-1ab1f242fbf2" providerId="ADAL" clId="{C7E3E0B4-EB4E-4175-ADCB-6A53B5BF98EA}" dt="2026-04-14T15:02:23.652" v="2299" actId="165"/>
          <ac:spMkLst>
            <pc:docMk/>
            <pc:sldMk cId="0" sldId="257"/>
            <ac:spMk id="1259" creationId="{5ADF91EF-3FC2-3BF1-30F2-7293DA959684}"/>
          </ac:spMkLst>
        </pc:spChg>
        <pc:grpChg chg="mod">
          <ac:chgData name="Lobeda, Neil T CIV USN NAWCAD (USA)" userId="45bf31cd-5692-4157-8c94-1ab1f242fbf2" providerId="ADAL" clId="{C7E3E0B4-EB4E-4175-ADCB-6A53B5BF98EA}" dt="2026-04-14T15:09:37.879" v="2332" actId="1076"/>
          <ac:grpSpMkLst>
            <pc:docMk/>
            <pc:sldMk cId="0" sldId="257"/>
            <ac:grpSpMk id="1198" creationId="{0F3F6FF3-0649-FCA1-E58C-2E0114A13DAC}"/>
          </ac:grpSpMkLst>
        </pc:grpChg>
        <pc:grpChg chg="mod">
          <ac:chgData name="Lobeda, Neil T CIV USN NAWCAD (USA)" userId="45bf31cd-5692-4157-8c94-1ab1f242fbf2" providerId="ADAL" clId="{C7E3E0B4-EB4E-4175-ADCB-6A53B5BF98EA}" dt="2026-04-14T15:08:53.187" v="2324" actId="1035"/>
          <ac:grpSpMkLst>
            <pc:docMk/>
            <pc:sldMk cId="0" sldId="257"/>
            <ac:grpSpMk id="1200" creationId="{C1DC6A4B-3C87-482C-74C5-F4EEBBE35687}"/>
          </ac:grpSpMkLst>
        </pc:grpChg>
        <pc:grpChg chg="mod">
          <ac:chgData name="Lobeda, Neil T CIV USN NAWCAD (USA)" userId="45bf31cd-5692-4157-8c94-1ab1f242fbf2" providerId="ADAL" clId="{C7E3E0B4-EB4E-4175-ADCB-6A53B5BF98EA}" dt="2026-04-14T15:03:01.159" v="2308" actId="1038"/>
          <ac:grpSpMkLst>
            <pc:docMk/>
            <pc:sldMk cId="0" sldId="257"/>
            <ac:grpSpMk id="1201" creationId="{2685C542-7C6A-D934-E78B-85A67832FD7A}"/>
          </ac:grpSpMkLst>
        </pc:grpChg>
        <pc:grpChg chg="mod">
          <ac:chgData name="Lobeda, Neil T CIV USN NAWCAD (USA)" userId="45bf31cd-5692-4157-8c94-1ab1f242fbf2" providerId="ADAL" clId="{C7E3E0B4-EB4E-4175-ADCB-6A53B5BF98EA}" dt="2026-04-14T15:09:12.100" v="2328" actId="1076"/>
          <ac:grpSpMkLst>
            <pc:docMk/>
            <pc:sldMk cId="0" sldId="257"/>
            <ac:grpSpMk id="1202" creationId="{CE07288C-8D79-575F-0E0D-7BEB4A07D627}"/>
          </ac:grpSpMkLst>
        </pc:grpChg>
        <pc:picChg chg="mod modCrop">
          <ac:chgData name="Lobeda, Neil T CIV USN NAWCAD (USA)" userId="45bf31cd-5692-4157-8c94-1ab1f242fbf2" providerId="ADAL" clId="{C7E3E0B4-EB4E-4175-ADCB-6A53B5BF98EA}" dt="2026-04-14T15:09:54.510" v="2335" actId="18131"/>
          <ac:picMkLst>
            <pc:docMk/>
            <pc:sldMk cId="0" sldId="257"/>
            <ac:picMk id="37" creationId="{D0B169AC-2CCE-27F0-F418-44D4F7228809}"/>
          </ac:picMkLst>
        </pc:picChg>
        <pc:picChg chg="mod modCrop">
          <ac:chgData name="Lobeda, Neil T CIV USN NAWCAD (USA)" userId="45bf31cd-5692-4157-8c94-1ab1f242fbf2" providerId="ADAL" clId="{C7E3E0B4-EB4E-4175-ADCB-6A53B5BF98EA}" dt="2026-04-14T14:59:38.063" v="2285" actId="18131"/>
          <ac:picMkLst>
            <pc:docMk/>
            <pc:sldMk cId="0" sldId="257"/>
            <ac:picMk id="51" creationId="{7A2E2315-902C-A74A-736E-2A91B5A24C8E}"/>
          </ac:picMkLst>
        </pc:picChg>
        <pc:picChg chg="mod">
          <ac:chgData name="Lobeda, Neil T CIV USN NAWCAD (USA)" userId="45bf31cd-5692-4157-8c94-1ab1f242fbf2" providerId="ADAL" clId="{C7E3E0B4-EB4E-4175-ADCB-6A53B5BF98EA}" dt="2026-04-14T15:09:25.876" v="2329" actId="1076"/>
          <ac:picMkLst>
            <pc:docMk/>
            <pc:sldMk cId="0" sldId="257"/>
            <ac:picMk id="1203" creationId="{ACD8B222-E4B9-0D8B-D0D6-0AA5471D36F4}"/>
          </ac:picMkLst>
        </pc:picChg>
        <pc:picChg chg="mod">
          <ac:chgData name="Lobeda, Neil T CIV USN NAWCAD (USA)" userId="45bf31cd-5692-4157-8c94-1ab1f242fbf2" providerId="ADAL" clId="{C7E3E0B4-EB4E-4175-ADCB-6A53B5BF98EA}" dt="2026-04-14T15:09:25.876" v="2329" actId="1076"/>
          <ac:picMkLst>
            <pc:docMk/>
            <pc:sldMk cId="0" sldId="257"/>
            <ac:picMk id="1204" creationId="{A4FF6B24-284E-C938-9BDF-99020E54AAE5}"/>
          </ac:picMkLst>
        </pc:picChg>
      </pc:sldChg>
      <pc:sldChg chg="addSp delSp modSp add mod ord modNotesTx">
        <pc:chgData name="Lobeda, Neil T CIV USN NAWCAD (USA)" userId="45bf31cd-5692-4157-8c94-1ab1f242fbf2" providerId="ADAL" clId="{C7E3E0B4-EB4E-4175-ADCB-6A53B5BF98EA}" dt="2026-04-16T13:49:28.372" v="2470"/>
        <pc:sldMkLst>
          <pc:docMk/>
          <pc:sldMk cId="3426429790" sldId="349"/>
        </pc:sldMkLst>
        <pc:spChg chg="add mod">
          <ac:chgData name="Lobeda, Neil T CIV USN NAWCAD (USA)" userId="45bf31cd-5692-4157-8c94-1ab1f242fbf2" providerId="ADAL" clId="{C7E3E0B4-EB4E-4175-ADCB-6A53B5BF98EA}" dt="2026-04-16T13:47:20.539" v="2466" actId="14100"/>
          <ac:spMkLst>
            <pc:docMk/>
            <pc:sldMk cId="3426429790" sldId="349"/>
            <ac:spMk id="9" creationId="{19CF3BB3-76BA-7C6F-73F5-AC44DC377EAC}"/>
          </ac:spMkLst>
        </pc:spChg>
        <pc:spChg chg="mod">
          <ac:chgData name="Lobeda, Neil T CIV USN NAWCAD (USA)" userId="45bf31cd-5692-4157-8c94-1ab1f242fbf2" providerId="ADAL" clId="{C7E3E0B4-EB4E-4175-ADCB-6A53B5BF98EA}" dt="2026-04-02T02:23:30.401" v="2133"/>
          <ac:spMkLst>
            <pc:docMk/>
            <pc:sldMk cId="3426429790" sldId="349"/>
            <ac:spMk id="13" creationId="{06DC506E-47F6-2F22-4AE6-DCE965E43545}"/>
          </ac:spMkLst>
        </pc:spChg>
      </pc:sldChg>
      <pc:sldChg chg="modSp mod">
        <pc:chgData name="Lobeda, Neil T CIV USN NAWCAD (USA)" userId="45bf31cd-5692-4157-8c94-1ab1f242fbf2" providerId="ADAL" clId="{C7E3E0B4-EB4E-4175-ADCB-6A53B5BF98EA}" dt="2026-04-16T13:44:19.107" v="2451" actId="33524"/>
        <pc:sldMkLst>
          <pc:docMk/>
          <pc:sldMk cId="2752214546" sldId="351"/>
        </pc:sldMkLst>
        <pc:spChg chg="mod">
          <ac:chgData name="Lobeda, Neil T CIV USN NAWCAD (USA)" userId="45bf31cd-5692-4157-8c94-1ab1f242fbf2" providerId="ADAL" clId="{C7E3E0B4-EB4E-4175-ADCB-6A53B5BF98EA}" dt="2026-04-16T13:44:19.107" v="2451" actId="33524"/>
          <ac:spMkLst>
            <pc:docMk/>
            <pc:sldMk cId="2752214546" sldId="351"/>
            <ac:spMk id="9" creationId="{2ACB8161-124F-371D-2F38-458A2885DF0E}"/>
          </ac:spMkLst>
        </pc:spChg>
      </pc:sldChg>
      <pc:sldMasterChg chg="modSldLayout">
        <pc:chgData name="Lobeda, Neil T CIV USN NAWCAD (USA)" userId="45bf31cd-5692-4157-8c94-1ab1f242fbf2" providerId="ADAL" clId="{C7E3E0B4-EB4E-4175-ADCB-6A53B5BF98EA}" dt="2026-04-23T18:42:23.260" v="2480" actId="20577"/>
        <pc:sldMasterMkLst>
          <pc:docMk/>
          <pc:sldMasterMk cId="522324383" sldId="2147483648"/>
        </pc:sldMasterMkLst>
        <pc:sldLayoutChg chg="addSp delSp modSp mod">
          <pc:chgData name="Lobeda, Neil T CIV USN NAWCAD (USA)" userId="45bf31cd-5692-4157-8c94-1ab1f242fbf2" providerId="ADAL" clId="{C7E3E0B4-EB4E-4175-ADCB-6A53B5BF98EA}" dt="2026-04-23T18:41:51.760" v="2475" actId="20577"/>
          <pc:sldLayoutMkLst>
            <pc:docMk/>
            <pc:sldMasterMk cId="522324383" sldId="2147483648"/>
            <pc:sldLayoutMk cId="1151336673" sldId="2147483649"/>
          </pc:sldLayoutMkLst>
          <pc:spChg chg="mod">
            <ac:chgData name="Lobeda, Neil T CIV USN NAWCAD (USA)" userId="45bf31cd-5692-4157-8c94-1ab1f242fbf2" providerId="ADAL" clId="{C7E3E0B4-EB4E-4175-ADCB-6A53B5BF98EA}" dt="2026-04-23T18:41:51.760" v="2475" actId="20577"/>
            <ac:spMkLst>
              <pc:docMk/>
              <pc:sldMasterMk cId="522324383" sldId="2147483648"/>
              <pc:sldLayoutMk cId="1151336673" sldId="2147483649"/>
              <ac:spMk id="4" creationId="{7CF4A7F5-CB54-B98A-897A-3BF31B50A6B1}"/>
            </ac:spMkLst>
          </pc:spChg>
        </pc:sldLayoutChg>
        <pc:sldLayoutChg chg="modSp mod">
          <pc:chgData name="Lobeda, Neil T CIV USN NAWCAD (USA)" userId="45bf31cd-5692-4157-8c94-1ab1f242fbf2" providerId="ADAL" clId="{C7E3E0B4-EB4E-4175-ADCB-6A53B5BF98EA}" dt="2026-04-23T18:42:23.260" v="2480" actId="20577"/>
          <pc:sldLayoutMkLst>
            <pc:docMk/>
            <pc:sldMasterMk cId="522324383" sldId="2147483648"/>
            <pc:sldLayoutMk cId="838182655" sldId="2147483650"/>
          </pc:sldLayoutMkLst>
          <pc:spChg chg="mod">
            <ac:chgData name="Lobeda, Neil T CIV USN NAWCAD (USA)" userId="45bf31cd-5692-4157-8c94-1ab1f242fbf2" providerId="ADAL" clId="{C7E3E0B4-EB4E-4175-ADCB-6A53B5BF98EA}" dt="2026-04-23T18:42:23.260" v="2480" actId="20577"/>
            <ac:spMkLst>
              <pc:docMk/>
              <pc:sldMasterMk cId="522324383" sldId="2147483648"/>
              <pc:sldLayoutMk cId="838182655" sldId="2147483650"/>
              <ac:spMk id="5" creationId="{068AE763-4C7C-B207-A332-55DAF5C4E916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282025-554A-4D5A-A029-D140CCB2EF00}" type="doc">
      <dgm:prSet loTypeId="urn:microsoft.com/office/officeart/2005/8/layout/chevron1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35B98EAE-EF3C-464D-81E0-08976F91E485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2006</a:t>
          </a:r>
        </a:p>
      </dgm:t>
    </dgm:pt>
    <dgm:pt modelId="{636C4D95-056A-48EE-8633-F7997951FB61}" type="parTrans" cxnId="{1716541F-0432-4CCB-8961-A65D4568FF63}">
      <dgm:prSet/>
      <dgm:spPr/>
      <dgm:t>
        <a:bodyPr/>
        <a:lstStyle/>
        <a:p>
          <a:endParaRPr lang="en-US"/>
        </a:p>
      </dgm:t>
    </dgm:pt>
    <dgm:pt modelId="{B300527C-CD34-46E2-82FF-7D8CA707E8FF}" type="sibTrans" cxnId="{1716541F-0432-4CCB-8961-A65D4568FF63}">
      <dgm:prSet/>
      <dgm:spPr/>
      <dgm:t>
        <a:bodyPr/>
        <a:lstStyle/>
        <a:p>
          <a:endParaRPr lang="en-US"/>
        </a:p>
      </dgm:t>
    </dgm:pt>
    <dgm:pt modelId="{C9D3D40B-9E2A-43FF-80C4-465FE4A816A7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2007</a:t>
          </a:r>
        </a:p>
      </dgm:t>
    </dgm:pt>
    <dgm:pt modelId="{BFBF43A5-C37C-4AF8-B680-C4486F891ABF}" type="parTrans" cxnId="{491DF34A-0FBC-43CE-B9A7-B48D1200FCC0}">
      <dgm:prSet/>
      <dgm:spPr/>
      <dgm:t>
        <a:bodyPr/>
        <a:lstStyle/>
        <a:p>
          <a:endParaRPr lang="en-US"/>
        </a:p>
      </dgm:t>
    </dgm:pt>
    <dgm:pt modelId="{C4C1BDB5-4527-4474-AEF9-CE0CB131880A}" type="sibTrans" cxnId="{491DF34A-0FBC-43CE-B9A7-B48D1200FCC0}">
      <dgm:prSet/>
      <dgm:spPr/>
      <dgm:t>
        <a:bodyPr/>
        <a:lstStyle/>
        <a:p>
          <a:endParaRPr lang="en-US"/>
        </a:p>
      </dgm:t>
    </dgm:pt>
    <dgm:pt modelId="{A36E2C8A-6782-4707-A303-F3732DB74752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2008</a:t>
          </a:r>
        </a:p>
      </dgm:t>
    </dgm:pt>
    <dgm:pt modelId="{B37A0A5B-D085-49B5-AB22-AD44DE2282C6}" type="parTrans" cxnId="{FF9BA9BD-89E9-440B-ABA6-C823D5342581}">
      <dgm:prSet/>
      <dgm:spPr/>
      <dgm:t>
        <a:bodyPr/>
        <a:lstStyle/>
        <a:p>
          <a:endParaRPr lang="en-US"/>
        </a:p>
      </dgm:t>
    </dgm:pt>
    <dgm:pt modelId="{48B923D8-C483-42F9-95BE-1CD1E57F65B8}" type="sibTrans" cxnId="{FF9BA9BD-89E9-440B-ABA6-C823D5342581}">
      <dgm:prSet/>
      <dgm:spPr/>
      <dgm:t>
        <a:bodyPr/>
        <a:lstStyle/>
        <a:p>
          <a:endParaRPr lang="en-US"/>
        </a:p>
      </dgm:t>
    </dgm:pt>
    <dgm:pt modelId="{02F5E2B1-8BA6-4EF6-95CC-2094F376A13F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2009</a:t>
          </a:r>
        </a:p>
      </dgm:t>
    </dgm:pt>
    <dgm:pt modelId="{1CAED636-F112-4B10-8BC7-7EE9DE0E6B94}" type="parTrans" cxnId="{7998844D-1CA2-498E-ABF5-30423A81B6BB}">
      <dgm:prSet/>
      <dgm:spPr/>
      <dgm:t>
        <a:bodyPr/>
        <a:lstStyle/>
        <a:p>
          <a:endParaRPr lang="en-US"/>
        </a:p>
      </dgm:t>
    </dgm:pt>
    <dgm:pt modelId="{17CC2134-97EF-4856-A5C8-A5B9338B4BB7}" type="sibTrans" cxnId="{7998844D-1CA2-498E-ABF5-30423A81B6BB}">
      <dgm:prSet/>
      <dgm:spPr/>
      <dgm:t>
        <a:bodyPr/>
        <a:lstStyle/>
        <a:p>
          <a:endParaRPr lang="en-US"/>
        </a:p>
      </dgm:t>
    </dgm:pt>
    <dgm:pt modelId="{21776738-B70D-4641-B6F7-BDCB1B88BD67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2010</a:t>
          </a:r>
        </a:p>
      </dgm:t>
    </dgm:pt>
    <dgm:pt modelId="{9F42337B-7B07-4D89-BD6E-21E023493045}" type="parTrans" cxnId="{E4027F49-ADD3-4306-B39A-71F99E524C85}">
      <dgm:prSet/>
      <dgm:spPr/>
      <dgm:t>
        <a:bodyPr/>
        <a:lstStyle/>
        <a:p>
          <a:endParaRPr lang="en-US"/>
        </a:p>
      </dgm:t>
    </dgm:pt>
    <dgm:pt modelId="{CDAE473B-EE95-4959-98A6-4184136206C4}" type="sibTrans" cxnId="{E4027F49-ADD3-4306-B39A-71F99E524C85}">
      <dgm:prSet/>
      <dgm:spPr/>
      <dgm:t>
        <a:bodyPr/>
        <a:lstStyle/>
        <a:p>
          <a:endParaRPr lang="en-US"/>
        </a:p>
      </dgm:t>
    </dgm:pt>
    <dgm:pt modelId="{D0D6A9C1-D161-4431-A20E-8A98809E7922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2011</a:t>
          </a:r>
        </a:p>
      </dgm:t>
    </dgm:pt>
    <dgm:pt modelId="{31CB0B98-61A5-4DE3-9C25-0FA0AE07E722}" type="parTrans" cxnId="{22718892-D0D6-450E-A524-C04BE578528D}">
      <dgm:prSet/>
      <dgm:spPr/>
      <dgm:t>
        <a:bodyPr/>
        <a:lstStyle/>
        <a:p>
          <a:endParaRPr lang="en-US"/>
        </a:p>
      </dgm:t>
    </dgm:pt>
    <dgm:pt modelId="{D60BBC0E-4CD5-4FE4-8712-DE336F9ECA56}" type="sibTrans" cxnId="{22718892-D0D6-450E-A524-C04BE578528D}">
      <dgm:prSet/>
      <dgm:spPr/>
      <dgm:t>
        <a:bodyPr/>
        <a:lstStyle/>
        <a:p>
          <a:endParaRPr lang="en-US"/>
        </a:p>
      </dgm:t>
    </dgm:pt>
    <dgm:pt modelId="{E905A480-C990-40BD-A946-92515757890F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2012</a:t>
          </a:r>
        </a:p>
      </dgm:t>
    </dgm:pt>
    <dgm:pt modelId="{B6F52F3E-44BB-4296-9AF0-CA0B2AE6C98D}" type="parTrans" cxnId="{8C6AEC46-4AD2-40EA-A33B-527717336DBA}">
      <dgm:prSet/>
      <dgm:spPr/>
      <dgm:t>
        <a:bodyPr/>
        <a:lstStyle/>
        <a:p>
          <a:endParaRPr lang="en-US"/>
        </a:p>
      </dgm:t>
    </dgm:pt>
    <dgm:pt modelId="{68AA8D70-5E05-4D02-86CF-3B3C4A101851}" type="sibTrans" cxnId="{8C6AEC46-4AD2-40EA-A33B-527717336DBA}">
      <dgm:prSet/>
      <dgm:spPr/>
      <dgm:t>
        <a:bodyPr/>
        <a:lstStyle/>
        <a:p>
          <a:endParaRPr lang="en-US"/>
        </a:p>
      </dgm:t>
    </dgm:pt>
    <dgm:pt modelId="{F25B516B-3F3B-4FBC-B1EC-B34B1CF5B527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2013</a:t>
          </a:r>
        </a:p>
      </dgm:t>
    </dgm:pt>
    <dgm:pt modelId="{E643143B-92D0-4D10-BD33-6471830E702D}" type="parTrans" cxnId="{3F06C7F5-19F5-48BD-9D53-BD20B673A53F}">
      <dgm:prSet/>
      <dgm:spPr/>
      <dgm:t>
        <a:bodyPr/>
        <a:lstStyle/>
        <a:p>
          <a:endParaRPr lang="en-US"/>
        </a:p>
      </dgm:t>
    </dgm:pt>
    <dgm:pt modelId="{CA98DBF8-D3C0-4E51-BF3C-1EE43004BFEC}" type="sibTrans" cxnId="{3F06C7F5-19F5-48BD-9D53-BD20B673A53F}">
      <dgm:prSet/>
      <dgm:spPr/>
      <dgm:t>
        <a:bodyPr/>
        <a:lstStyle/>
        <a:p>
          <a:endParaRPr lang="en-US"/>
        </a:p>
      </dgm:t>
    </dgm:pt>
    <dgm:pt modelId="{931ABB0B-0640-4911-A48B-FBC97E44AF7C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2014</a:t>
          </a:r>
        </a:p>
      </dgm:t>
    </dgm:pt>
    <dgm:pt modelId="{42F6F421-C2C9-4474-91B8-510870EB4207}" type="parTrans" cxnId="{FEE78AAE-B96E-4B17-B852-13751D7444F1}">
      <dgm:prSet/>
      <dgm:spPr/>
      <dgm:t>
        <a:bodyPr/>
        <a:lstStyle/>
        <a:p>
          <a:endParaRPr lang="en-US"/>
        </a:p>
      </dgm:t>
    </dgm:pt>
    <dgm:pt modelId="{2C17E1CA-9BD5-4D8A-94E2-75222A60ACB1}" type="sibTrans" cxnId="{FEE78AAE-B96E-4B17-B852-13751D7444F1}">
      <dgm:prSet/>
      <dgm:spPr/>
      <dgm:t>
        <a:bodyPr/>
        <a:lstStyle/>
        <a:p>
          <a:endParaRPr lang="en-US"/>
        </a:p>
      </dgm:t>
    </dgm:pt>
    <dgm:pt modelId="{D870D93F-1113-4D89-9E10-25DE9A1952DD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2015</a:t>
          </a:r>
        </a:p>
      </dgm:t>
    </dgm:pt>
    <dgm:pt modelId="{823CD249-75D6-437B-9C1B-69A6FCC4AAA1}" type="parTrans" cxnId="{092BA916-1617-40B5-9E99-EA4B69C4CEB4}">
      <dgm:prSet/>
      <dgm:spPr/>
      <dgm:t>
        <a:bodyPr/>
        <a:lstStyle/>
        <a:p>
          <a:endParaRPr lang="en-US"/>
        </a:p>
      </dgm:t>
    </dgm:pt>
    <dgm:pt modelId="{8A388891-1EF3-40AA-AE42-D02374A0BC1F}" type="sibTrans" cxnId="{092BA916-1617-40B5-9E99-EA4B69C4CEB4}">
      <dgm:prSet/>
      <dgm:spPr/>
      <dgm:t>
        <a:bodyPr/>
        <a:lstStyle/>
        <a:p>
          <a:endParaRPr lang="en-US"/>
        </a:p>
      </dgm:t>
    </dgm:pt>
    <dgm:pt modelId="{5A0B62FE-0A5F-40CA-8B23-42DBC796D6C1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2016</a:t>
          </a:r>
        </a:p>
      </dgm:t>
    </dgm:pt>
    <dgm:pt modelId="{07641A0E-6018-4909-A753-3051019E78B4}" type="parTrans" cxnId="{C0399A5A-8835-4213-844A-F960EF6E360D}">
      <dgm:prSet/>
      <dgm:spPr/>
      <dgm:t>
        <a:bodyPr/>
        <a:lstStyle/>
        <a:p>
          <a:endParaRPr lang="en-US"/>
        </a:p>
      </dgm:t>
    </dgm:pt>
    <dgm:pt modelId="{306E7CF8-971E-4635-A666-B830E3EA323F}" type="sibTrans" cxnId="{C0399A5A-8835-4213-844A-F960EF6E360D}">
      <dgm:prSet/>
      <dgm:spPr/>
      <dgm:t>
        <a:bodyPr/>
        <a:lstStyle/>
        <a:p>
          <a:endParaRPr lang="en-US"/>
        </a:p>
      </dgm:t>
    </dgm:pt>
    <dgm:pt modelId="{FCD14885-5498-47B2-B4FB-402B81CFE26E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2017</a:t>
          </a:r>
        </a:p>
      </dgm:t>
    </dgm:pt>
    <dgm:pt modelId="{52C62557-38C3-4C94-94C7-ABD9046669C5}" type="parTrans" cxnId="{CF9C4268-1B44-494B-903B-8DAC726EB8EE}">
      <dgm:prSet/>
      <dgm:spPr/>
      <dgm:t>
        <a:bodyPr/>
        <a:lstStyle/>
        <a:p>
          <a:endParaRPr lang="en-US"/>
        </a:p>
      </dgm:t>
    </dgm:pt>
    <dgm:pt modelId="{C321F113-6843-4478-9FBC-30AFAE4E395E}" type="sibTrans" cxnId="{CF9C4268-1B44-494B-903B-8DAC726EB8EE}">
      <dgm:prSet/>
      <dgm:spPr/>
      <dgm:t>
        <a:bodyPr/>
        <a:lstStyle/>
        <a:p>
          <a:endParaRPr lang="en-US"/>
        </a:p>
      </dgm:t>
    </dgm:pt>
    <dgm:pt modelId="{4E577EBC-853D-4FF2-A67A-99336381E2F9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2018</a:t>
          </a:r>
        </a:p>
      </dgm:t>
    </dgm:pt>
    <dgm:pt modelId="{ED51D5E3-B65E-4FC9-AE37-29CA8FB30E7D}" type="parTrans" cxnId="{CE1BCD7A-8C5C-4C1E-AB2F-9CC2D845BCE5}">
      <dgm:prSet/>
      <dgm:spPr/>
      <dgm:t>
        <a:bodyPr/>
        <a:lstStyle/>
        <a:p>
          <a:endParaRPr lang="en-US"/>
        </a:p>
      </dgm:t>
    </dgm:pt>
    <dgm:pt modelId="{B954F5DD-47AA-41BD-A037-65E45599F8A8}" type="sibTrans" cxnId="{CE1BCD7A-8C5C-4C1E-AB2F-9CC2D845BCE5}">
      <dgm:prSet/>
      <dgm:spPr/>
      <dgm:t>
        <a:bodyPr/>
        <a:lstStyle/>
        <a:p>
          <a:endParaRPr lang="en-US"/>
        </a:p>
      </dgm:t>
    </dgm:pt>
    <dgm:pt modelId="{C34C1111-0661-4479-A217-0BF3425D788D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2019</a:t>
          </a:r>
        </a:p>
      </dgm:t>
    </dgm:pt>
    <dgm:pt modelId="{D9ACC200-A5E9-4941-B467-AA616ABCD486}" type="parTrans" cxnId="{928443A1-AC84-4406-AA35-BD170992641B}">
      <dgm:prSet/>
      <dgm:spPr/>
      <dgm:t>
        <a:bodyPr/>
        <a:lstStyle/>
        <a:p>
          <a:endParaRPr lang="en-US"/>
        </a:p>
      </dgm:t>
    </dgm:pt>
    <dgm:pt modelId="{05748388-64D8-416D-92D8-15C869C843FF}" type="sibTrans" cxnId="{928443A1-AC84-4406-AA35-BD170992641B}">
      <dgm:prSet/>
      <dgm:spPr/>
      <dgm:t>
        <a:bodyPr/>
        <a:lstStyle/>
        <a:p>
          <a:endParaRPr lang="en-US"/>
        </a:p>
      </dgm:t>
    </dgm:pt>
    <dgm:pt modelId="{F988E861-0AB2-409C-9189-3E06D95DCAC0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2020</a:t>
          </a:r>
        </a:p>
      </dgm:t>
    </dgm:pt>
    <dgm:pt modelId="{A4059B0C-3531-4A1C-AF7D-6B11627C8E71}" type="parTrans" cxnId="{A68A93A6-932C-4A35-AAB1-042BE0CB6C79}">
      <dgm:prSet/>
      <dgm:spPr/>
      <dgm:t>
        <a:bodyPr/>
        <a:lstStyle/>
        <a:p>
          <a:endParaRPr lang="en-US"/>
        </a:p>
      </dgm:t>
    </dgm:pt>
    <dgm:pt modelId="{F5712E37-5E6A-4F4A-A595-17D912608C6F}" type="sibTrans" cxnId="{A68A93A6-932C-4A35-AAB1-042BE0CB6C79}">
      <dgm:prSet/>
      <dgm:spPr/>
      <dgm:t>
        <a:bodyPr/>
        <a:lstStyle/>
        <a:p>
          <a:endParaRPr lang="en-US"/>
        </a:p>
      </dgm:t>
    </dgm:pt>
    <dgm:pt modelId="{795462F2-3F64-4C8E-B8A5-7DE0F8D0E592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2021</a:t>
          </a:r>
        </a:p>
      </dgm:t>
    </dgm:pt>
    <dgm:pt modelId="{EAD27209-60D1-49DB-BF1F-8F3DD2AAC003}" type="parTrans" cxnId="{EAB480C0-E12D-4BFD-A65C-96EFD5C83C02}">
      <dgm:prSet/>
      <dgm:spPr/>
      <dgm:t>
        <a:bodyPr/>
        <a:lstStyle/>
        <a:p>
          <a:endParaRPr lang="en-US"/>
        </a:p>
      </dgm:t>
    </dgm:pt>
    <dgm:pt modelId="{C00A6BC1-5BA0-4B0B-9B38-A2A2356A2F00}" type="sibTrans" cxnId="{EAB480C0-E12D-4BFD-A65C-96EFD5C83C02}">
      <dgm:prSet/>
      <dgm:spPr/>
      <dgm:t>
        <a:bodyPr/>
        <a:lstStyle/>
        <a:p>
          <a:endParaRPr lang="en-US"/>
        </a:p>
      </dgm:t>
    </dgm:pt>
    <dgm:pt modelId="{CF6BBDF4-7CFE-4C0D-8F32-2285FF2C3276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2022</a:t>
          </a:r>
        </a:p>
      </dgm:t>
    </dgm:pt>
    <dgm:pt modelId="{26212367-3004-4A0D-B6EC-092C4DBDC3AC}" type="parTrans" cxnId="{E712C7CB-C94A-49F1-8003-B52D6F01AC78}">
      <dgm:prSet/>
      <dgm:spPr/>
      <dgm:t>
        <a:bodyPr/>
        <a:lstStyle/>
        <a:p>
          <a:endParaRPr lang="en-US"/>
        </a:p>
      </dgm:t>
    </dgm:pt>
    <dgm:pt modelId="{4BCBB2D0-BE19-4A85-82E8-E01169EDE4B8}" type="sibTrans" cxnId="{E712C7CB-C94A-49F1-8003-B52D6F01AC78}">
      <dgm:prSet/>
      <dgm:spPr/>
      <dgm:t>
        <a:bodyPr/>
        <a:lstStyle/>
        <a:p>
          <a:endParaRPr lang="en-US"/>
        </a:p>
      </dgm:t>
    </dgm:pt>
    <dgm:pt modelId="{2565793E-1CE8-4B86-8BDD-0F0539A721F8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2023</a:t>
          </a:r>
        </a:p>
      </dgm:t>
    </dgm:pt>
    <dgm:pt modelId="{AD09B448-6BEB-478F-B400-45C9A43488AB}" type="parTrans" cxnId="{E108F2A7-B8FC-4155-9851-CE4F91301D58}">
      <dgm:prSet/>
      <dgm:spPr/>
      <dgm:t>
        <a:bodyPr/>
        <a:lstStyle/>
        <a:p>
          <a:endParaRPr lang="en-US"/>
        </a:p>
      </dgm:t>
    </dgm:pt>
    <dgm:pt modelId="{7FEDC2CE-DE9B-42DA-B7CB-BACD3863FA92}" type="sibTrans" cxnId="{E108F2A7-B8FC-4155-9851-CE4F91301D58}">
      <dgm:prSet/>
      <dgm:spPr/>
      <dgm:t>
        <a:bodyPr/>
        <a:lstStyle/>
        <a:p>
          <a:endParaRPr lang="en-US"/>
        </a:p>
      </dgm:t>
    </dgm:pt>
    <dgm:pt modelId="{CB2451C6-986E-4680-A8EA-D6456BCB3A10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2024</a:t>
          </a:r>
        </a:p>
      </dgm:t>
    </dgm:pt>
    <dgm:pt modelId="{AC108EFB-6EC8-411A-BA45-C3CB8045A84D}" type="parTrans" cxnId="{63B29F37-BBC5-4CBC-BF91-D7E10059ACB9}">
      <dgm:prSet/>
      <dgm:spPr/>
      <dgm:t>
        <a:bodyPr/>
        <a:lstStyle/>
        <a:p>
          <a:endParaRPr lang="en-US"/>
        </a:p>
      </dgm:t>
    </dgm:pt>
    <dgm:pt modelId="{52FF1A75-A50C-4F9D-AF48-E9A9F8A1DD77}" type="sibTrans" cxnId="{63B29F37-BBC5-4CBC-BF91-D7E10059ACB9}">
      <dgm:prSet/>
      <dgm:spPr/>
      <dgm:t>
        <a:bodyPr/>
        <a:lstStyle/>
        <a:p>
          <a:endParaRPr lang="en-US"/>
        </a:p>
      </dgm:t>
    </dgm:pt>
    <dgm:pt modelId="{3F69D5BE-F28C-46FD-835E-55539259ECA7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2025</a:t>
          </a:r>
        </a:p>
      </dgm:t>
    </dgm:pt>
    <dgm:pt modelId="{A3C0767E-81BD-4D89-8DAC-67DA0A500CA6}" type="parTrans" cxnId="{CC6FAFAE-BA33-489C-956A-A1D8962CD0C0}">
      <dgm:prSet/>
      <dgm:spPr/>
      <dgm:t>
        <a:bodyPr/>
        <a:lstStyle/>
        <a:p>
          <a:endParaRPr lang="en-US"/>
        </a:p>
      </dgm:t>
    </dgm:pt>
    <dgm:pt modelId="{B9CE19A5-B076-4477-8E9D-8B7EC9B582D5}" type="sibTrans" cxnId="{CC6FAFAE-BA33-489C-956A-A1D8962CD0C0}">
      <dgm:prSet/>
      <dgm:spPr/>
      <dgm:t>
        <a:bodyPr/>
        <a:lstStyle/>
        <a:p>
          <a:endParaRPr lang="en-US"/>
        </a:p>
      </dgm:t>
    </dgm:pt>
    <dgm:pt modelId="{B93CF8E6-CD2E-4909-9327-786B75EE35EC}">
      <dgm:prSet phldrT="[Text]" phldr="0"/>
      <dgm:spPr>
        <a:solidFill>
          <a:schemeClr val="tx2">
            <a:lumMod val="60000"/>
            <a:lumOff val="40000"/>
          </a:schemeClr>
        </a:solidFill>
        <a:ln w="19050">
          <a:solidFill>
            <a:srgbClr val="FFFFFF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Bahnschrift" panose="020B0502040204020203" pitchFamily="34" charset="0"/>
            </a:rPr>
            <a:t>2026</a:t>
          </a:r>
        </a:p>
      </dgm:t>
    </dgm:pt>
    <dgm:pt modelId="{3A366E4C-6067-4BD9-AAB8-1EF510EBDE7C}" type="parTrans" cxnId="{EFC1B5B7-B048-490A-8140-7A702CACF8A1}">
      <dgm:prSet/>
      <dgm:spPr/>
      <dgm:t>
        <a:bodyPr/>
        <a:lstStyle/>
        <a:p>
          <a:endParaRPr lang="en-US"/>
        </a:p>
      </dgm:t>
    </dgm:pt>
    <dgm:pt modelId="{B4B59DBF-5979-473F-AF63-239425ECE02E}" type="sibTrans" cxnId="{EFC1B5B7-B048-490A-8140-7A702CACF8A1}">
      <dgm:prSet/>
      <dgm:spPr/>
      <dgm:t>
        <a:bodyPr/>
        <a:lstStyle/>
        <a:p>
          <a:endParaRPr lang="en-US"/>
        </a:p>
      </dgm:t>
    </dgm:pt>
    <dgm:pt modelId="{814981D4-2076-40D2-B8D1-25F534128365}" type="pres">
      <dgm:prSet presAssocID="{47282025-554A-4D5A-A029-D140CCB2EF00}" presName="Name0" presStyleCnt="0">
        <dgm:presLayoutVars>
          <dgm:dir/>
          <dgm:animLvl val="lvl"/>
          <dgm:resizeHandles val="exact"/>
        </dgm:presLayoutVars>
      </dgm:prSet>
      <dgm:spPr/>
    </dgm:pt>
    <dgm:pt modelId="{500C61D3-AC29-44C5-A0D6-34AD16E6481B}" type="pres">
      <dgm:prSet presAssocID="{35B98EAE-EF3C-464D-81E0-08976F91E485}" presName="parTxOnly" presStyleLbl="node1" presStyleIdx="0" presStyleCnt="21" custLinFactNeighborX="9376" custLinFactNeighborY="-399">
        <dgm:presLayoutVars>
          <dgm:chMax val="0"/>
          <dgm:chPref val="0"/>
          <dgm:bulletEnabled val="1"/>
        </dgm:presLayoutVars>
      </dgm:prSet>
      <dgm:spPr/>
    </dgm:pt>
    <dgm:pt modelId="{E5F5E09A-4DB0-4AA6-8572-FB5BF0C9F17D}" type="pres">
      <dgm:prSet presAssocID="{B300527C-CD34-46E2-82FF-7D8CA707E8FF}" presName="parTxOnlySpace" presStyleCnt="0"/>
      <dgm:spPr/>
    </dgm:pt>
    <dgm:pt modelId="{78725A06-F1A1-435D-A6E5-8C3D13439AD3}" type="pres">
      <dgm:prSet presAssocID="{C9D3D40B-9E2A-43FF-80C4-465FE4A816A7}" presName="parTxOnly" presStyleLbl="node1" presStyleIdx="1" presStyleCnt="21">
        <dgm:presLayoutVars>
          <dgm:chMax val="0"/>
          <dgm:chPref val="0"/>
          <dgm:bulletEnabled val="1"/>
        </dgm:presLayoutVars>
      </dgm:prSet>
      <dgm:spPr/>
    </dgm:pt>
    <dgm:pt modelId="{0416BDF1-40F2-4994-BE80-C7075F9D27F1}" type="pres">
      <dgm:prSet presAssocID="{C4C1BDB5-4527-4474-AEF9-CE0CB131880A}" presName="parTxOnlySpace" presStyleCnt="0"/>
      <dgm:spPr/>
    </dgm:pt>
    <dgm:pt modelId="{B9B9A59B-15E8-4855-813F-A94576BAEDC8}" type="pres">
      <dgm:prSet presAssocID="{A36E2C8A-6782-4707-A303-F3732DB74752}" presName="parTxOnly" presStyleLbl="node1" presStyleIdx="2" presStyleCnt="21">
        <dgm:presLayoutVars>
          <dgm:chMax val="0"/>
          <dgm:chPref val="0"/>
          <dgm:bulletEnabled val="1"/>
        </dgm:presLayoutVars>
      </dgm:prSet>
      <dgm:spPr/>
    </dgm:pt>
    <dgm:pt modelId="{9D160F94-6DF0-4CA9-874F-A85104A0DCCC}" type="pres">
      <dgm:prSet presAssocID="{48B923D8-C483-42F9-95BE-1CD1E57F65B8}" presName="parTxOnlySpace" presStyleCnt="0"/>
      <dgm:spPr/>
    </dgm:pt>
    <dgm:pt modelId="{E3ACADA1-51E4-4480-8ED3-24869F839BCE}" type="pres">
      <dgm:prSet presAssocID="{02F5E2B1-8BA6-4EF6-95CC-2094F376A13F}" presName="parTxOnly" presStyleLbl="node1" presStyleIdx="3" presStyleCnt="21">
        <dgm:presLayoutVars>
          <dgm:chMax val="0"/>
          <dgm:chPref val="0"/>
          <dgm:bulletEnabled val="1"/>
        </dgm:presLayoutVars>
      </dgm:prSet>
      <dgm:spPr/>
    </dgm:pt>
    <dgm:pt modelId="{EDD0E556-2CA9-4C0F-8DF2-E0C66243A104}" type="pres">
      <dgm:prSet presAssocID="{17CC2134-97EF-4856-A5C8-A5B9338B4BB7}" presName="parTxOnlySpace" presStyleCnt="0"/>
      <dgm:spPr/>
    </dgm:pt>
    <dgm:pt modelId="{0261DC91-1F6E-4E66-9479-340E586E1AD0}" type="pres">
      <dgm:prSet presAssocID="{21776738-B70D-4641-B6F7-BDCB1B88BD67}" presName="parTxOnly" presStyleLbl="node1" presStyleIdx="4" presStyleCnt="21">
        <dgm:presLayoutVars>
          <dgm:chMax val="0"/>
          <dgm:chPref val="0"/>
          <dgm:bulletEnabled val="1"/>
        </dgm:presLayoutVars>
      </dgm:prSet>
      <dgm:spPr/>
    </dgm:pt>
    <dgm:pt modelId="{61EC469D-C535-421E-A9E8-C732673D9620}" type="pres">
      <dgm:prSet presAssocID="{CDAE473B-EE95-4959-98A6-4184136206C4}" presName="parTxOnlySpace" presStyleCnt="0"/>
      <dgm:spPr/>
    </dgm:pt>
    <dgm:pt modelId="{738BC42F-2FF4-4895-90D1-153BFF92ACB2}" type="pres">
      <dgm:prSet presAssocID="{D0D6A9C1-D161-4431-A20E-8A98809E7922}" presName="parTxOnly" presStyleLbl="node1" presStyleIdx="5" presStyleCnt="21">
        <dgm:presLayoutVars>
          <dgm:chMax val="0"/>
          <dgm:chPref val="0"/>
          <dgm:bulletEnabled val="1"/>
        </dgm:presLayoutVars>
      </dgm:prSet>
      <dgm:spPr/>
    </dgm:pt>
    <dgm:pt modelId="{2703B5AD-B991-4650-BC28-B0B3A90D9525}" type="pres">
      <dgm:prSet presAssocID="{D60BBC0E-4CD5-4FE4-8712-DE336F9ECA56}" presName="parTxOnlySpace" presStyleCnt="0"/>
      <dgm:spPr/>
    </dgm:pt>
    <dgm:pt modelId="{A07FE746-8660-4207-BBA9-1BCF65DC3C39}" type="pres">
      <dgm:prSet presAssocID="{E905A480-C990-40BD-A946-92515757890F}" presName="parTxOnly" presStyleLbl="node1" presStyleIdx="6" presStyleCnt="21">
        <dgm:presLayoutVars>
          <dgm:chMax val="0"/>
          <dgm:chPref val="0"/>
          <dgm:bulletEnabled val="1"/>
        </dgm:presLayoutVars>
      </dgm:prSet>
      <dgm:spPr/>
    </dgm:pt>
    <dgm:pt modelId="{84DC06CC-31CB-4D50-BD84-FA40627FCE88}" type="pres">
      <dgm:prSet presAssocID="{68AA8D70-5E05-4D02-86CF-3B3C4A101851}" presName="parTxOnlySpace" presStyleCnt="0"/>
      <dgm:spPr/>
    </dgm:pt>
    <dgm:pt modelId="{280D659D-6A61-42BF-BF43-9573C983D6B1}" type="pres">
      <dgm:prSet presAssocID="{F25B516B-3F3B-4FBC-B1EC-B34B1CF5B527}" presName="parTxOnly" presStyleLbl="node1" presStyleIdx="7" presStyleCnt="21">
        <dgm:presLayoutVars>
          <dgm:chMax val="0"/>
          <dgm:chPref val="0"/>
          <dgm:bulletEnabled val="1"/>
        </dgm:presLayoutVars>
      </dgm:prSet>
      <dgm:spPr/>
    </dgm:pt>
    <dgm:pt modelId="{0B602D61-DD2C-4E2A-B029-B54CEAAEF067}" type="pres">
      <dgm:prSet presAssocID="{CA98DBF8-D3C0-4E51-BF3C-1EE43004BFEC}" presName="parTxOnlySpace" presStyleCnt="0"/>
      <dgm:spPr/>
    </dgm:pt>
    <dgm:pt modelId="{DD6BE9D5-06AC-4C31-85C7-07B5E243BF45}" type="pres">
      <dgm:prSet presAssocID="{931ABB0B-0640-4911-A48B-FBC97E44AF7C}" presName="parTxOnly" presStyleLbl="node1" presStyleIdx="8" presStyleCnt="21">
        <dgm:presLayoutVars>
          <dgm:chMax val="0"/>
          <dgm:chPref val="0"/>
          <dgm:bulletEnabled val="1"/>
        </dgm:presLayoutVars>
      </dgm:prSet>
      <dgm:spPr/>
    </dgm:pt>
    <dgm:pt modelId="{F3392208-B127-4936-ACB9-F5DB41861B97}" type="pres">
      <dgm:prSet presAssocID="{2C17E1CA-9BD5-4D8A-94E2-75222A60ACB1}" presName="parTxOnlySpace" presStyleCnt="0"/>
      <dgm:spPr/>
    </dgm:pt>
    <dgm:pt modelId="{D4AD73B3-BDF5-419D-B812-D7863F43A128}" type="pres">
      <dgm:prSet presAssocID="{D870D93F-1113-4D89-9E10-25DE9A1952DD}" presName="parTxOnly" presStyleLbl="node1" presStyleIdx="9" presStyleCnt="21">
        <dgm:presLayoutVars>
          <dgm:chMax val="0"/>
          <dgm:chPref val="0"/>
          <dgm:bulletEnabled val="1"/>
        </dgm:presLayoutVars>
      </dgm:prSet>
      <dgm:spPr/>
    </dgm:pt>
    <dgm:pt modelId="{C76776E4-FB00-49EB-B648-7486E2D4C5B9}" type="pres">
      <dgm:prSet presAssocID="{8A388891-1EF3-40AA-AE42-D02374A0BC1F}" presName="parTxOnlySpace" presStyleCnt="0"/>
      <dgm:spPr/>
    </dgm:pt>
    <dgm:pt modelId="{97468EEE-94CE-4055-A38F-ED70395F5198}" type="pres">
      <dgm:prSet presAssocID="{5A0B62FE-0A5F-40CA-8B23-42DBC796D6C1}" presName="parTxOnly" presStyleLbl="node1" presStyleIdx="10" presStyleCnt="21">
        <dgm:presLayoutVars>
          <dgm:chMax val="0"/>
          <dgm:chPref val="0"/>
          <dgm:bulletEnabled val="1"/>
        </dgm:presLayoutVars>
      </dgm:prSet>
      <dgm:spPr/>
    </dgm:pt>
    <dgm:pt modelId="{FCD904C3-0F13-4FE0-A3B8-4EF3C1D60B5D}" type="pres">
      <dgm:prSet presAssocID="{306E7CF8-971E-4635-A666-B830E3EA323F}" presName="parTxOnlySpace" presStyleCnt="0"/>
      <dgm:spPr/>
    </dgm:pt>
    <dgm:pt modelId="{BB33AFE8-C256-4564-A402-D736AB125F8A}" type="pres">
      <dgm:prSet presAssocID="{FCD14885-5498-47B2-B4FB-402B81CFE26E}" presName="parTxOnly" presStyleLbl="node1" presStyleIdx="11" presStyleCnt="21">
        <dgm:presLayoutVars>
          <dgm:chMax val="0"/>
          <dgm:chPref val="0"/>
          <dgm:bulletEnabled val="1"/>
        </dgm:presLayoutVars>
      </dgm:prSet>
      <dgm:spPr/>
    </dgm:pt>
    <dgm:pt modelId="{57CC16BB-6D55-458D-BC95-B52A3BC3E8E2}" type="pres">
      <dgm:prSet presAssocID="{C321F113-6843-4478-9FBC-30AFAE4E395E}" presName="parTxOnlySpace" presStyleCnt="0"/>
      <dgm:spPr/>
    </dgm:pt>
    <dgm:pt modelId="{004434D5-44F3-402D-B651-99E2A3150AE5}" type="pres">
      <dgm:prSet presAssocID="{4E577EBC-853D-4FF2-A67A-99336381E2F9}" presName="parTxOnly" presStyleLbl="node1" presStyleIdx="12" presStyleCnt="21">
        <dgm:presLayoutVars>
          <dgm:chMax val="0"/>
          <dgm:chPref val="0"/>
          <dgm:bulletEnabled val="1"/>
        </dgm:presLayoutVars>
      </dgm:prSet>
      <dgm:spPr/>
    </dgm:pt>
    <dgm:pt modelId="{9435AADF-A26D-4E1C-9973-D50D261889AE}" type="pres">
      <dgm:prSet presAssocID="{B954F5DD-47AA-41BD-A037-65E45599F8A8}" presName="parTxOnlySpace" presStyleCnt="0"/>
      <dgm:spPr/>
    </dgm:pt>
    <dgm:pt modelId="{3AFECDD3-0878-4B6B-B0E2-CFEB42E88CA8}" type="pres">
      <dgm:prSet presAssocID="{C34C1111-0661-4479-A217-0BF3425D788D}" presName="parTxOnly" presStyleLbl="node1" presStyleIdx="13" presStyleCnt="21">
        <dgm:presLayoutVars>
          <dgm:chMax val="0"/>
          <dgm:chPref val="0"/>
          <dgm:bulletEnabled val="1"/>
        </dgm:presLayoutVars>
      </dgm:prSet>
      <dgm:spPr/>
    </dgm:pt>
    <dgm:pt modelId="{A74B61CD-E16B-4A00-BD07-BF385D96F51F}" type="pres">
      <dgm:prSet presAssocID="{05748388-64D8-416D-92D8-15C869C843FF}" presName="parTxOnlySpace" presStyleCnt="0"/>
      <dgm:spPr/>
    </dgm:pt>
    <dgm:pt modelId="{959FBECB-584E-4D71-90CB-FB5B1FFAB4D8}" type="pres">
      <dgm:prSet presAssocID="{F988E861-0AB2-409C-9189-3E06D95DCAC0}" presName="parTxOnly" presStyleLbl="node1" presStyleIdx="14" presStyleCnt="21">
        <dgm:presLayoutVars>
          <dgm:chMax val="0"/>
          <dgm:chPref val="0"/>
          <dgm:bulletEnabled val="1"/>
        </dgm:presLayoutVars>
      </dgm:prSet>
      <dgm:spPr/>
    </dgm:pt>
    <dgm:pt modelId="{C3CC1358-1DE7-4BAF-9926-948CF3274842}" type="pres">
      <dgm:prSet presAssocID="{F5712E37-5E6A-4F4A-A595-17D912608C6F}" presName="parTxOnlySpace" presStyleCnt="0"/>
      <dgm:spPr/>
    </dgm:pt>
    <dgm:pt modelId="{BF1A8C3E-6624-42CA-BCF6-A1E12882F990}" type="pres">
      <dgm:prSet presAssocID="{795462F2-3F64-4C8E-B8A5-7DE0F8D0E592}" presName="parTxOnly" presStyleLbl="node1" presStyleIdx="15" presStyleCnt="21">
        <dgm:presLayoutVars>
          <dgm:chMax val="0"/>
          <dgm:chPref val="0"/>
          <dgm:bulletEnabled val="1"/>
        </dgm:presLayoutVars>
      </dgm:prSet>
      <dgm:spPr/>
    </dgm:pt>
    <dgm:pt modelId="{04228A07-AE33-4E73-8ED4-1CB3BC0DB57F}" type="pres">
      <dgm:prSet presAssocID="{C00A6BC1-5BA0-4B0B-9B38-A2A2356A2F00}" presName="parTxOnlySpace" presStyleCnt="0"/>
      <dgm:spPr/>
    </dgm:pt>
    <dgm:pt modelId="{235C4BA0-6810-4576-96DF-3F5A24AC2D49}" type="pres">
      <dgm:prSet presAssocID="{CF6BBDF4-7CFE-4C0D-8F32-2285FF2C3276}" presName="parTxOnly" presStyleLbl="node1" presStyleIdx="16" presStyleCnt="21">
        <dgm:presLayoutVars>
          <dgm:chMax val="0"/>
          <dgm:chPref val="0"/>
          <dgm:bulletEnabled val="1"/>
        </dgm:presLayoutVars>
      </dgm:prSet>
      <dgm:spPr/>
    </dgm:pt>
    <dgm:pt modelId="{1FB786C6-3B8A-4F0C-9E70-7467E6BFB2D0}" type="pres">
      <dgm:prSet presAssocID="{4BCBB2D0-BE19-4A85-82E8-E01169EDE4B8}" presName="parTxOnlySpace" presStyleCnt="0"/>
      <dgm:spPr/>
    </dgm:pt>
    <dgm:pt modelId="{8ED5A9D8-BC5D-40B1-A2C3-9226C88A0D2C}" type="pres">
      <dgm:prSet presAssocID="{2565793E-1CE8-4B86-8BDD-0F0539A721F8}" presName="parTxOnly" presStyleLbl="node1" presStyleIdx="17" presStyleCnt="21">
        <dgm:presLayoutVars>
          <dgm:chMax val="0"/>
          <dgm:chPref val="0"/>
          <dgm:bulletEnabled val="1"/>
        </dgm:presLayoutVars>
      </dgm:prSet>
      <dgm:spPr/>
    </dgm:pt>
    <dgm:pt modelId="{658F6B5F-0E98-4234-951C-E98A876713D0}" type="pres">
      <dgm:prSet presAssocID="{7FEDC2CE-DE9B-42DA-B7CB-BACD3863FA92}" presName="parTxOnlySpace" presStyleCnt="0"/>
      <dgm:spPr/>
    </dgm:pt>
    <dgm:pt modelId="{FDEB9DD0-E2B2-4EE4-BBA0-BCAD52D78CAE}" type="pres">
      <dgm:prSet presAssocID="{CB2451C6-986E-4680-A8EA-D6456BCB3A10}" presName="parTxOnly" presStyleLbl="node1" presStyleIdx="18" presStyleCnt="21">
        <dgm:presLayoutVars>
          <dgm:chMax val="0"/>
          <dgm:chPref val="0"/>
          <dgm:bulletEnabled val="1"/>
        </dgm:presLayoutVars>
      </dgm:prSet>
      <dgm:spPr/>
    </dgm:pt>
    <dgm:pt modelId="{AD671A4C-5207-49E5-A46B-1497F4A4783E}" type="pres">
      <dgm:prSet presAssocID="{52FF1A75-A50C-4F9D-AF48-E9A9F8A1DD77}" presName="parTxOnlySpace" presStyleCnt="0"/>
      <dgm:spPr/>
    </dgm:pt>
    <dgm:pt modelId="{70BCFBDE-31A1-4AB1-85AB-3F5E15DE0EF8}" type="pres">
      <dgm:prSet presAssocID="{3F69D5BE-F28C-46FD-835E-55539259ECA7}" presName="parTxOnly" presStyleLbl="node1" presStyleIdx="19" presStyleCnt="21">
        <dgm:presLayoutVars>
          <dgm:chMax val="0"/>
          <dgm:chPref val="0"/>
          <dgm:bulletEnabled val="1"/>
        </dgm:presLayoutVars>
      </dgm:prSet>
      <dgm:spPr/>
    </dgm:pt>
    <dgm:pt modelId="{798A7CFF-6117-4842-AFED-1EE7D00D08F0}" type="pres">
      <dgm:prSet presAssocID="{B9CE19A5-B076-4477-8E9D-8B7EC9B582D5}" presName="parTxOnlySpace" presStyleCnt="0"/>
      <dgm:spPr/>
    </dgm:pt>
    <dgm:pt modelId="{DB7CAE76-4278-4F6E-90FF-28451EE2025D}" type="pres">
      <dgm:prSet presAssocID="{B93CF8E6-CD2E-4909-9327-786B75EE35EC}" presName="parTxOnly" presStyleLbl="node1" presStyleIdx="20" presStyleCnt="21">
        <dgm:presLayoutVars>
          <dgm:chMax val="0"/>
          <dgm:chPref val="0"/>
          <dgm:bulletEnabled val="1"/>
        </dgm:presLayoutVars>
      </dgm:prSet>
      <dgm:spPr/>
    </dgm:pt>
  </dgm:ptLst>
  <dgm:cxnLst>
    <dgm:cxn modelId="{092BA916-1617-40B5-9E99-EA4B69C4CEB4}" srcId="{47282025-554A-4D5A-A029-D140CCB2EF00}" destId="{D870D93F-1113-4D89-9E10-25DE9A1952DD}" srcOrd="9" destOrd="0" parTransId="{823CD249-75D6-437B-9C1B-69A6FCC4AAA1}" sibTransId="{8A388891-1EF3-40AA-AE42-D02374A0BC1F}"/>
    <dgm:cxn modelId="{72275017-B0D6-4B63-A5CE-EAE4F239403F}" type="presOf" srcId="{2565793E-1CE8-4B86-8BDD-0F0539A721F8}" destId="{8ED5A9D8-BC5D-40B1-A2C3-9226C88A0D2C}" srcOrd="0" destOrd="0" presId="urn:microsoft.com/office/officeart/2005/8/layout/chevron1"/>
    <dgm:cxn modelId="{1716541F-0432-4CCB-8961-A65D4568FF63}" srcId="{47282025-554A-4D5A-A029-D140CCB2EF00}" destId="{35B98EAE-EF3C-464D-81E0-08976F91E485}" srcOrd="0" destOrd="0" parTransId="{636C4D95-056A-48EE-8633-F7997951FB61}" sibTransId="{B300527C-CD34-46E2-82FF-7D8CA707E8FF}"/>
    <dgm:cxn modelId="{D185AA21-BB88-4806-A707-9B2636525562}" type="presOf" srcId="{C9D3D40B-9E2A-43FF-80C4-465FE4A816A7}" destId="{78725A06-F1A1-435D-A6E5-8C3D13439AD3}" srcOrd="0" destOrd="0" presId="urn:microsoft.com/office/officeart/2005/8/layout/chevron1"/>
    <dgm:cxn modelId="{8E6BF627-F03F-44E9-9DC0-FCC5B65F681C}" type="presOf" srcId="{795462F2-3F64-4C8E-B8A5-7DE0F8D0E592}" destId="{BF1A8C3E-6624-42CA-BCF6-A1E12882F990}" srcOrd="0" destOrd="0" presId="urn:microsoft.com/office/officeart/2005/8/layout/chevron1"/>
    <dgm:cxn modelId="{1C4D542E-7632-429A-BBC2-7AA843628920}" type="presOf" srcId="{931ABB0B-0640-4911-A48B-FBC97E44AF7C}" destId="{DD6BE9D5-06AC-4C31-85C7-07B5E243BF45}" srcOrd="0" destOrd="0" presId="urn:microsoft.com/office/officeart/2005/8/layout/chevron1"/>
    <dgm:cxn modelId="{63B29F37-BBC5-4CBC-BF91-D7E10059ACB9}" srcId="{47282025-554A-4D5A-A029-D140CCB2EF00}" destId="{CB2451C6-986E-4680-A8EA-D6456BCB3A10}" srcOrd="18" destOrd="0" parTransId="{AC108EFB-6EC8-411A-BA45-C3CB8045A84D}" sibTransId="{52FF1A75-A50C-4F9D-AF48-E9A9F8A1DD77}"/>
    <dgm:cxn modelId="{8991053D-1FA8-49E5-84E7-CDD216AAA66B}" type="presOf" srcId="{C34C1111-0661-4479-A217-0BF3425D788D}" destId="{3AFECDD3-0878-4B6B-B0E2-CFEB42E88CA8}" srcOrd="0" destOrd="0" presId="urn:microsoft.com/office/officeart/2005/8/layout/chevron1"/>
    <dgm:cxn modelId="{987F9062-99FB-40AB-AD3A-B3ECCE9B740F}" type="presOf" srcId="{4E577EBC-853D-4FF2-A67A-99336381E2F9}" destId="{004434D5-44F3-402D-B651-99E2A3150AE5}" srcOrd="0" destOrd="0" presId="urn:microsoft.com/office/officeart/2005/8/layout/chevron1"/>
    <dgm:cxn modelId="{16C93666-6266-4514-9A06-6E3007D871FE}" type="presOf" srcId="{CF6BBDF4-7CFE-4C0D-8F32-2285FF2C3276}" destId="{235C4BA0-6810-4576-96DF-3F5A24AC2D49}" srcOrd="0" destOrd="0" presId="urn:microsoft.com/office/officeart/2005/8/layout/chevron1"/>
    <dgm:cxn modelId="{8C6AEC46-4AD2-40EA-A33B-527717336DBA}" srcId="{47282025-554A-4D5A-A029-D140CCB2EF00}" destId="{E905A480-C990-40BD-A946-92515757890F}" srcOrd="6" destOrd="0" parTransId="{B6F52F3E-44BB-4296-9AF0-CA0B2AE6C98D}" sibTransId="{68AA8D70-5E05-4D02-86CF-3B3C4A101851}"/>
    <dgm:cxn modelId="{CF9C4268-1B44-494B-903B-8DAC726EB8EE}" srcId="{47282025-554A-4D5A-A029-D140CCB2EF00}" destId="{FCD14885-5498-47B2-B4FB-402B81CFE26E}" srcOrd="11" destOrd="0" parTransId="{52C62557-38C3-4C94-94C7-ABD9046669C5}" sibTransId="{C321F113-6843-4478-9FBC-30AFAE4E395E}"/>
    <dgm:cxn modelId="{D76D9448-3350-4C63-B235-5CB16A60459E}" type="presOf" srcId="{E905A480-C990-40BD-A946-92515757890F}" destId="{A07FE746-8660-4207-BBA9-1BCF65DC3C39}" srcOrd="0" destOrd="0" presId="urn:microsoft.com/office/officeart/2005/8/layout/chevron1"/>
    <dgm:cxn modelId="{E4027F49-ADD3-4306-B39A-71F99E524C85}" srcId="{47282025-554A-4D5A-A029-D140CCB2EF00}" destId="{21776738-B70D-4641-B6F7-BDCB1B88BD67}" srcOrd="4" destOrd="0" parTransId="{9F42337B-7B07-4D89-BD6E-21E023493045}" sibTransId="{CDAE473B-EE95-4959-98A6-4184136206C4}"/>
    <dgm:cxn modelId="{491DF34A-0FBC-43CE-B9A7-B48D1200FCC0}" srcId="{47282025-554A-4D5A-A029-D140CCB2EF00}" destId="{C9D3D40B-9E2A-43FF-80C4-465FE4A816A7}" srcOrd="1" destOrd="0" parTransId="{BFBF43A5-C37C-4AF8-B680-C4486F891ABF}" sibTransId="{C4C1BDB5-4527-4474-AEF9-CE0CB131880A}"/>
    <dgm:cxn modelId="{91E7014B-E9F1-4643-9F21-CA783DF8987B}" type="presOf" srcId="{F988E861-0AB2-409C-9189-3E06D95DCAC0}" destId="{959FBECB-584E-4D71-90CB-FB5B1FFAB4D8}" srcOrd="0" destOrd="0" presId="urn:microsoft.com/office/officeart/2005/8/layout/chevron1"/>
    <dgm:cxn modelId="{7998844D-1CA2-498E-ABF5-30423A81B6BB}" srcId="{47282025-554A-4D5A-A029-D140CCB2EF00}" destId="{02F5E2B1-8BA6-4EF6-95CC-2094F376A13F}" srcOrd="3" destOrd="0" parTransId="{1CAED636-F112-4B10-8BC7-7EE9DE0E6B94}" sibTransId="{17CC2134-97EF-4856-A5C8-A5B9338B4BB7}"/>
    <dgm:cxn modelId="{BD71166F-872A-4A84-993D-81B54238194A}" type="presOf" srcId="{D0D6A9C1-D161-4431-A20E-8A98809E7922}" destId="{738BC42F-2FF4-4895-90D1-153BFF92ACB2}" srcOrd="0" destOrd="0" presId="urn:microsoft.com/office/officeart/2005/8/layout/chevron1"/>
    <dgm:cxn modelId="{7F1C3B74-F674-49EE-A8CD-9DCD3B3B9A11}" type="presOf" srcId="{FCD14885-5498-47B2-B4FB-402B81CFE26E}" destId="{BB33AFE8-C256-4564-A402-D736AB125F8A}" srcOrd="0" destOrd="0" presId="urn:microsoft.com/office/officeart/2005/8/layout/chevron1"/>
    <dgm:cxn modelId="{BAB6715A-7C53-43CE-8F3E-4815BA5EBCF0}" type="presOf" srcId="{47282025-554A-4D5A-A029-D140CCB2EF00}" destId="{814981D4-2076-40D2-B8D1-25F534128365}" srcOrd="0" destOrd="0" presId="urn:microsoft.com/office/officeart/2005/8/layout/chevron1"/>
    <dgm:cxn modelId="{C0399A5A-8835-4213-844A-F960EF6E360D}" srcId="{47282025-554A-4D5A-A029-D140CCB2EF00}" destId="{5A0B62FE-0A5F-40CA-8B23-42DBC796D6C1}" srcOrd="10" destOrd="0" parTransId="{07641A0E-6018-4909-A753-3051019E78B4}" sibTransId="{306E7CF8-971E-4635-A666-B830E3EA323F}"/>
    <dgm:cxn modelId="{53789B7A-DC7C-4287-A12A-A842A768DB57}" type="presOf" srcId="{21776738-B70D-4641-B6F7-BDCB1B88BD67}" destId="{0261DC91-1F6E-4E66-9479-340E586E1AD0}" srcOrd="0" destOrd="0" presId="urn:microsoft.com/office/officeart/2005/8/layout/chevron1"/>
    <dgm:cxn modelId="{CE1BCD7A-8C5C-4C1E-AB2F-9CC2D845BCE5}" srcId="{47282025-554A-4D5A-A029-D140CCB2EF00}" destId="{4E577EBC-853D-4FF2-A67A-99336381E2F9}" srcOrd="12" destOrd="0" parTransId="{ED51D5E3-B65E-4FC9-AE37-29CA8FB30E7D}" sibTransId="{B954F5DD-47AA-41BD-A037-65E45599F8A8}"/>
    <dgm:cxn modelId="{22718892-D0D6-450E-A524-C04BE578528D}" srcId="{47282025-554A-4D5A-A029-D140CCB2EF00}" destId="{D0D6A9C1-D161-4431-A20E-8A98809E7922}" srcOrd="5" destOrd="0" parTransId="{31CB0B98-61A5-4DE3-9C25-0FA0AE07E722}" sibTransId="{D60BBC0E-4CD5-4FE4-8712-DE336F9ECA56}"/>
    <dgm:cxn modelId="{4749D692-EDAF-47F8-87E4-C36AFE3B93A5}" type="presOf" srcId="{3F69D5BE-F28C-46FD-835E-55539259ECA7}" destId="{70BCFBDE-31A1-4AB1-85AB-3F5E15DE0EF8}" srcOrd="0" destOrd="0" presId="urn:microsoft.com/office/officeart/2005/8/layout/chevron1"/>
    <dgm:cxn modelId="{928443A1-AC84-4406-AA35-BD170992641B}" srcId="{47282025-554A-4D5A-A029-D140CCB2EF00}" destId="{C34C1111-0661-4479-A217-0BF3425D788D}" srcOrd="13" destOrd="0" parTransId="{D9ACC200-A5E9-4941-B467-AA616ABCD486}" sibTransId="{05748388-64D8-416D-92D8-15C869C843FF}"/>
    <dgm:cxn modelId="{A68A93A6-932C-4A35-AAB1-042BE0CB6C79}" srcId="{47282025-554A-4D5A-A029-D140CCB2EF00}" destId="{F988E861-0AB2-409C-9189-3E06D95DCAC0}" srcOrd="14" destOrd="0" parTransId="{A4059B0C-3531-4A1C-AF7D-6B11627C8E71}" sibTransId="{F5712E37-5E6A-4F4A-A595-17D912608C6F}"/>
    <dgm:cxn modelId="{0B3B46A7-8EC5-486F-AF17-86BC26708473}" type="presOf" srcId="{F25B516B-3F3B-4FBC-B1EC-B34B1CF5B527}" destId="{280D659D-6A61-42BF-BF43-9573C983D6B1}" srcOrd="0" destOrd="0" presId="urn:microsoft.com/office/officeart/2005/8/layout/chevron1"/>
    <dgm:cxn modelId="{E108F2A7-B8FC-4155-9851-CE4F91301D58}" srcId="{47282025-554A-4D5A-A029-D140CCB2EF00}" destId="{2565793E-1CE8-4B86-8BDD-0F0539A721F8}" srcOrd="17" destOrd="0" parTransId="{AD09B448-6BEB-478F-B400-45C9A43488AB}" sibTransId="{7FEDC2CE-DE9B-42DA-B7CB-BACD3863FA92}"/>
    <dgm:cxn modelId="{6AD2FDAC-1960-4EC1-BD55-1BA5D0D144F8}" type="presOf" srcId="{35B98EAE-EF3C-464D-81E0-08976F91E485}" destId="{500C61D3-AC29-44C5-A0D6-34AD16E6481B}" srcOrd="0" destOrd="0" presId="urn:microsoft.com/office/officeart/2005/8/layout/chevron1"/>
    <dgm:cxn modelId="{FEE78AAE-B96E-4B17-B852-13751D7444F1}" srcId="{47282025-554A-4D5A-A029-D140CCB2EF00}" destId="{931ABB0B-0640-4911-A48B-FBC97E44AF7C}" srcOrd="8" destOrd="0" parTransId="{42F6F421-C2C9-4474-91B8-510870EB4207}" sibTransId="{2C17E1CA-9BD5-4D8A-94E2-75222A60ACB1}"/>
    <dgm:cxn modelId="{CC6FAFAE-BA33-489C-956A-A1D8962CD0C0}" srcId="{47282025-554A-4D5A-A029-D140CCB2EF00}" destId="{3F69D5BE-F28C-46FD-835E-55539259ECA7}" srcOrd="19" destOrd="0" parTransId="{A3C0767E-81BD-4D89-8DAC-67DA0A500CA6}" sibTransId="{B9CE19A5-B076-4477-8E9D-8B7EC9B582D5}"/>
    <dgm:cxn modelId="{EFC1B5B7-B048-490A-8140-7A702CACF8A1}" srcId="{47282025-554A-4D5A-A029-D140CCB2EF00}" destId="{B93CF8E6-CD2E-4909-9327-786B75EE35EC}" srcOrd="20" destOrd="0" parTransId="{3A366E4C-6067-4BD9-AAB8-1EF510EBDE7C}" sibTransId="{B4B59DBF-5979-473F-AF63-239425ECE02E}"/>
    <dgm:cxn modelId="{FF9BA9BD-89E9-440B-ABA6-C823D5342581}" srcId="{47282025-554A-4D5A-A029-D140CCB2EF00}" destId="{A36E2C8A-6782-4707-A303-F3732DB74752}" srcOrd="2" destOrd="0" parTransId="{B37A0A5B-D085-49B5-AB22-AD44DE2282C6}" sibTransId="{48B923D8-C483-42F9-95BE-1CD1E57F65B8}"/>
    <dgm:cxn modelId="{EAB480C0-E12D-4BFD-A65C-96EFD5C83C02}" srcId="{47282025-554A-4D5A-A029-D140CCB2EF00}" destId="{795462F2-3F64-4C8E-B8A5-7DE0F8D0E592}" srcOrd="15" destOrd="0" parTransId="{EAD27209-60D1-49DB-BF1F-8F3DD2AAC003}" sibTransId="{C00A6BC1-5BA0-4B0B-9B38-A2A2356A2F00}"/>
    <dgm:cxn modelId="{866834CA-C1C5-4E38-AF88-26751A64B16B}" type="presOf" srcId="{02F5E2B1-8BA6-4EF6-95CC-2094F376A13F}" destId="{E3ACADA1-51E4-4480-8ED3-24869F839BCE}" srcOrd="0" destOrd="0" presId="urn:microsoft.com/office/officeart/2005/8/layout/chevron1"/>
    <dgm:cxn modelId="{E712C7CB-C94A-49F1-8003-B52D6F01AC78}" srcId="{47282025-554A-4D5A-A029-D140CCB2EF00}" destId="{CF6BBDF4-7CFE-4C0D-8F32-2285FF2C3276}" srcOrd="16" destOrd="0" parTransId="{26212367-3004-4A0D-B6EC-092C4DBDC3AC}" sibTransId="{4BCBB2D0-BE19-4A85-82E8-E01169EDE4B8}"/>
    <dgm:cxn modelId="{98E4D1D9-130D-40EF-9319-856D4239424A}" type="presOf" srcId="{B93CF8E6-CD2E-4909-9327-786B75EE35EC}" destId="{DB7CAE76-4278-4F6E-90FF-28451EE2025D}" srcOrd="0" destOrd="0" presId="urn:microsoft.com/office/officeart/2005/8/layout/chevron1"/>
    <dgm:cxn modelId="{F5F84EDC-813F-4F53-8610-8FC8107D3782}" type="presOf" srcId="{CB2451C6-986E-4680-A8EA-D6456BCB3A10}" destId="{FDEB9DD0-E2B2-4EE4-BBA0-BCAD52D78CAE}" srcOrd="0" destOrd="0" presId="urn:microsoft.com/office/officeart/2005/8/layout/chevron1"/>
    <dgm:cxn modelId="{7CF8D9ED-2D6C-431B-9F13-5E2D7B9ABC15}" type="presOf" srcId="{D870D93F-1113-4D89-9E10-25DE9A1952DD}" destId="{D4AD73B3-BDF5-419D-B812-D7863F43A128}" srcOrd="0" destOrd="0" presId="urn:microsoft.com/office/officeart/2005/8/layout/chevron1"/>
    <dgm:cxn modelId="{3F06C7F5-19F5-48BD-9D53-BD20B673A53F}" srcId="{47282025-554A-4D5A-A029-D140CCB2EF00}" destId="{F25B516B-3F3B-4FBC-B1EC-B34B1CF5B527}" srcOrd="7" destOrd="0" parTransId="{E643143B-92D0-4D10-BD33-6471830E702D}" sibTransId="{CA98DBF8-D3C0-4E51-BF3C-1EE43004BFEC}"/>
    <dgm:cxn modelId="{B6F3F5FD-7002-4F54-B3E8-2DACCB758BE0}" type="presOf" srcId="{5A0B62FE-0A5F-40CA-8B23-42DBC796D6C1}" destId="{97468EEE-94CE-4055-A38F-ED70395F5198}" srcOrd="0" destOrd="0" presId="urn:microsoft.com/office/officeart/2005/8/layout/chevron1"/>
    <dgm:cxn modelId="{6ED438FF-8AA2-4D42-A802-C044B4FF9DE2}" type="presOf" srcId="{A36E2C8A-6782-4707-A303-F3732DB74752}" destId="{B9B9A59B-15E8-4855-813F-A94576BAEDC8}" srcOrd="0" destOrd="0" presId="urn:microsoft.com/office/officeart/2005/8/layout/chevron1"/>
    <dgm:cxn modelId="{DCCFA327-90FF-4155-BCF3-82AC30F94F28}" type="presParOf" srcId="{814981D4-2076-40D2-B8D1-25F534128365}" destId="{500C61D3-AC29-44C5-A0D6-34AD16E6481B}" srcOrd="0" destOrd="0" presId="urn:microsoft.com/office/officeart/2005/8/layout/chevron1"/>
    <dgm:cxn modelId="{BD03DE9A-AED0-4F0A-B543-6DB75A6F31C3}" type="presParOf" srcId="{814981D4-2076-40D2-B8D1-25F534128365}" destId="{E5F5E09A-4DB0-4AA6-8572-FB5BF0C9F17D}" srcOrd="1" destOrd="0" presId="urn:microsoft.com/office/officeart/2005/8/layout/chevron1"/>
    <dgm:cxn modelId="{246850F1-134B-4A9F-8F60-9A076BACA6B7}" type="presParOf" srcId="{814981D4-2076-40D2-B8D1-25F534128365}" destId="{78725A06-F1A1-435D-A6E5-8C3D13439AD3}" srcOrd="2" destOrd="0" presId="urn:microsoft.com/office/officeart/2005/8/layout/chevron1"/>
    <dgm:cxn modelId="{336B322F-5833-4E52-9AFC-C14E40CA681F}" type="presParOf" srcId="{814981D4-2076-40D2-B8D1-25F534128365}" destId="{0416BDF1-40F2-4994-BE80-C7075F9D27F1}" srcOrd="3" destOrd="0" presId="urn:microsoft.com/office/officeart/2005/8/layout/chevron1"/>
    <dgm:cxn modelId="{C1DA9365-39A4-4345-800A-CF0CBE616EAC}" type="presParOf" srcId="{814981D4-2076-40D2-B8D1-25F534128365}" destId="{B9B9A59B-15E8-4855-813F-A94576BAEDC8}" srcOrd="4" destOrd="0" presId="urn:microsoft.com/office/officeart/2005/8/layout/chevron1"/>
    <dgm:cxn modelId="{86AA874B-2599-42A9-9C2A-AFA8F294154F}" type="presParOf" srcId="{814981D4-2076-40D2-B8D1-25F534128365}" destId="{9D160F94-6DF0-4CA9-874F-A85104A0DCCC}" srcOrd="5" destOrd="0" presId="urn:microsoft.com/office/officeart/2005/8/layout/chevron1"/>
    <dgm:cxn modelId="{25094A16-5F8C-4AC8-81C7-7B26050F41DB}" type="presParOf" srcId="{814981D4-2076-40D2-B8D1-25F534128365}" destId="{E3ACADA1-51E4-4480-8ED3-24869F839BCE}" srcOrd="6" destOrd="0" presId="urn:microsoft.com/office/officeart/2005/8/layout/chevron1"/>
    <dgm:cxn modelId="{2D65223C-3F5F-4188-821D-7A3FAE9727E3}" type="presParOf" srcId="{814981D4-2076-40D2-B8D1-25F534128365}" destId="{EDD0E556-2CA9-4C0F-8DF2-E0C66243A104}" srcOrd="7" destOrd="0" presId="urn:microsoft.com/office/officeart/2005/8/layout/chevron1"/>
    <dgm:cxn modelId="{B816CBFC-18D8-4B08-AF4A-8FA5F6928AFF}" type="presParOf" srcId="{814981D4-2076-40D2-B8D1-25F534128365}" destId="{0261DC91-1F6E-4E66-9479-340E586E1AD0}" srcOrd="8" destOrd="0" presId="urn:microsoft.com/office/officeart/2005/8/layout/chevron1"/>
    <dgm:cxn modelId="{A68949F9-CCB9-4394-AEB3-5829025C1162}" type="presParOf" srcId="{814981D4-2076-40D2-B8D1-25F534128365}" destId="{61EC469D-C535-421E-A9E8-C732673D9620}" srcOrd="9" destOrd="0" presId="urn:microsoft.com/office/officeart/2005/8/layout/chevron1"/>
    <dgm:cxn modelId="{A525BB1E-E0A5-421B-B322-F06C9EF1892A}" type="presParOf" srcId="{814981D4-2076-40D2-B8D1-25F534128365}" destId="{738BC42F-2FF4-4895-90D1-153BFF92ACB2}" srcOrd="10" destOrd="0" presId="urn:microsoft.com/office/officeart/2005/8/layout/chevron1"/>
    <dgm:cxn modelId="{56A11621-E068-4ECD-9A33-7776439F4399}" type="presParOf" srcId="{814981D4-2076-40D2-B8D1-25F534128365}" destId="{2703B5AD-B991-4650-BC28-B0B3A90D9525}" srcOrd="11" destOrd="0" presId="urn:microsoft.com/office/officeart/2005/8/layout/chevron1"/>
    <dgm:cxn modelId="{982F8A99-5FFC-4B20-AD1E-A8CA8A83A7EC}" type="presParOf" srcId="{814981D4-2076-40D2-B8D1-25F534128365}" destId="{A07FE746-8660-4207-BBA9-1BCF65DC3C39}" srcOrd="12" destOrd="0" presId="urn:microsoft.com/office/officeart/2005/8/layout/chevron1"/>
    <dgm:cxn modelId="{E4AD7A77-F63A-4E6D-90CA-F76042E4A415}" type="presParOf" srcId="{814981D4-2076-40D2-B8D1-25F534128365}" destId="{84DC06CC-31CB-4D50-BD84-FA40627FCE88}" srcOrd="13" destOrd="0" presId="urn:microsoft.com/office/officeart/2005/8/layout/chevron1"/>
    <dgm:cxn modelId="{342556A0-17DC-4D46-8F68-3DE3578653BF}" type="presParOf" srcId="{814981D4-2076-40D2-B8D1-25F534128365}" destId="{280D659D-6A61-42BF-BF43-9573C983D6B1}" srcOrd="14" destOrd="0" presId="urn:microsoft.com/office/officeart/2005/8/layout/chevron1"/>
    <dgm:cxn modelId="{79FB4FA7-8A6E-4980-9DD7-CDBCA265D6C4}" type="presParOf" srcId="{814981D4-2076-40D2-B8D1-25F534128365}" destId="{0B602D61-DD2C-4E2A-B029-B54CEAAEF067}" srcOrd="15" destOrd="0" presId="urn:microsoft.com/office/officeart/2005/8/layout/chevron1"/>
    <dgm:cxn modelId="{E5262155-6761-48C0-864A-511C2CBCC0FA}" type="presParOf" srcId="{814981D4-2076-40D2-B8D1-25F534128365}" destId="{DD6BE9D5-06AC-4C31-85C7-07B5E243BF45}" srcOrd="16" destOrd="0" presId="urn:microsoft.com/office/officeart/2005/8/layout/chevron1"/>
    <dgm:cxn modelId="{0DEC8AB8-A21C-4187-84A8-47DD50676C21}" type="presParOf" srcId="{814981D4-2076-40D2-B8D1-25F534128365}" destId="{F3392208-B127-4936-ACB9-F5DB41861B97}" srcOrd="17" destOrd="0" presId="urn:microsoft.com/office/officeart/2005/8/layout/chevron1"/>
    <dgm:cxn modelId="{DCF5E6E0-070B-4BB4-B267-A60EE86A3F5F}" type="presParOf" srcId="{814981D4-2076-40D2-B8D1-25F534128365}" destId="{D4AD73B3-BDF5-419D-B812-D7863F43A128}" srcOrd="18" destOrd="0" presId="urn:microsoft.com/office/officeart/2005/8/layout/chevron1"/>
    <dgm:cxn modelId="{C9C90ED3-9A33-4352-94EE-6147E66870A0}" type="presParOf" srcId="{814981D4-2076-40D2-B8D1-25F534128365}" destId="{C76776E4-FB00-49EB-B648-7486E2D4C5B9}" srcOrd="19" destOrd="0" presId="urn:microsoft.com/office/officeart/2005/8/layout/chevron1"/>
    <dgm:cxn modelId="{D143AC82-8023-4DA5-AB4D-33C0C643C9AA}" type="presParOf" srcId="{814981D4-2076-40D2-B8D1-25F534128365}" destId="{97468EEE-94CE-4055-A38F-ED70395F5198}" srcOrd="20" destOrd="0" presId="urn:microsoft.com/office/officeart/2005/8/layout/chevron1"/>
    <dgm:cxn modelId="{377AE1EF-BB2E-4B97-ADF6-D63DCCAF5C1B}" type="presParOf" srcId="{814981D4-2076-40D2-B8D1-25F534128365}" destId="{FCD904C3-0F13-4FE0-A3B8-4EF3C1D60B5D}" srcOrd="21" destOrd="0" presId="urn:microsoft.com/office/officeart/2005/8/layout/chevron1"/>
    <dgm:cxn modelId="{1F293A2A-D233-4AE3-9E8D-A825BDBE88AB}" type="presParOf" srcId="{814981D4-2076-40D2-B8D1-25F534128365}" destId="{BB33AFE8-C256-4564-A402-D736AB125F8A}" srcOrd="22" destOrd="0" presId="urn:microsoft.com/office/officeart/2005/8/layout/chevron1"/>
    <dgm:cxn modelId="{40FB0477-DBBD-4707-A422-77DA53272B5D}" type="presParOf" srcId="{814981D4-2076-40D2-B8D1-25F534128365}" destId="{57CC16BB-6D55-458D-BC95-B52A3BC3E8E2}" srcOrd="23" destOrd="0" presId="urn:microsoft.com/office/officeart/2005/8/layout/chevron1"/>
    <dgm:cxn modelId="{12DE9631-F0A0-4AD0-B757-E97A4D19F4BF}" type="presParOf" srcId="{814981D4-2076-40D2-B8D1-25F534128365}" destId="{004434D5-44F3-402D-B651-99E2A3150AE5}" srcOrd="24" destOrd="0" presId="urn:microsoft.com/office/officeart/2005/8/layout/chevron1"/>
    <dgm:cxn modelId="{3B5EE641-314B-4483-8ADE-C44EB04A8BEC}" type="presParOf" srcId="{814981D4-2076-40D2-B8D1-25F534128365}" destId="{9435AADF-A26D-4E1C-9973-D50D261889AE}" srcOrd="25" destOrd="0" presId="urn:microsoft.com/office/officeart/2005/8/layout/chevron1"/>
    <dgm:cxn modelId="{EA37F04A-C2A4-4095-832E-B2CC4A3DE91A}" type="presParOf" srcId="{814981D4-2076-40D2-B8D1-25F534128365}" destId="{3AFECDD3-0878-4B6B-B0E2-CFEB42E88CA8}" srcOrd="26" destOrd="0" presId="urn:microsoft.com/office/officeart/2005/8/layout/chevron1"/>
    <dgm:cxn modelId="{5848B111-202F-46C6-B2C8-B74B70F6E127}" type="presParOf" srcId="{814981D4-2076-40D2-B8D1-25F534128365}" destId="{A74B61CD-E16B-4A00-BD07-BF385D96F51F}" srcOrd="27" destOrd="0" presId="urn:microsoft.com/office/officeart/2005/8/layout/chevron1"/>
    <dgm:cxn modelId="{AB0177DC-7FA2-4A02-B1F4-9078D573AE06}" type="presParOf" srcId="{814981D4-2076-40D2-B8D1-25F534128365}" destId="{959FBECB-584E-4D71-90CB-FB5B1FFAB4D8}" srcOrd="28" destOrd="0" presId="urn:microsoft.com/office/officeart/2005/8/layout/chevron1"/>
    <dgm:cxn modelId="{7C10D3B0-2396-4012-ADB4-C4CE1702D2A7}" type="presParOf" srcId="{814981D4-2076-40D2-B8D1-25F534128365}" destId="{C3CC1358-1DE7-4BAF-9926-948CF3274842}" srcOrd="29" destOrd="0" presId="urn:microsoft.com/office/officeart/2005/8/layout/chevron1"/>
    <dgm:cxn modelId="{1B214AD2-132E-481B-B229-B834E8C074CD}" type="presParOf" srcId="{814981D4-2076-40D2-B8D1-25F534128365}" destId="{BF1A8C3E-6624-42CA-BCF6-A1E12882F990}" srcOrd="30" destOrd="0" presId="urn:microsoft.com/office/officeart/2005/8/layout/chevron1"/>
    <dgm:cxn modelId="{FA1FAE91-5406-4611-AF48-6E9430FCF074}" type="presParOf" srcId="{814981D4-2076-40D2-B8D1-25F534128365}" destId="{04228A07-AE33-4E73-8ED4-1CB3BC0DB57F}" srcOrd="31" destOrd="0" presId="urn:microsoft.com/office/officeart/2005/8/layout/chevron1"/>
    <dgm:cxn modelId="{C7B0A4BC-1C72-4882-A139-9BD8B9058114}" type="presParOf" srcId="{814981D4-2076-40D2-B8D1-25F534128365}" destId="{235C4BA0-6810-4576-96DF-3F5A24AC2D49}" srcOrd="32" destOrd="0" presId="urn:microsoft.com/office/officeart/2005/8/layout/chevron1"/>
    <dgm:cxn modelId="{73E42B9B-457F-442E-A8BB-063D2FD01C85}" type="presParOf" srcId="{814981D4-2076-40D2-B8D1-25F534128365}" destId="{1FB786C6-3B8A-4F0C-9E70-7467E6BFB2D0}" srcOrd="33" destOrd="0" presId="urn:microsoft.com/office/officeart/2005/8/layout/chevron1"/>
    <dgm:cxn modelId="{796B3C6F-8BF9-4532-8421-A62662AAE71E}" type="presParOf" srcId="{814981D4-2076-40D2-B8D1-25F534128365}" destId="{8ED5A9D8-BC5D-40B1-A2C3-9226C88A0D2C}" srcOrd="34" destOrd="0" presId="urn:microsoft.com/office/officeart/2005/8/layout/chevron1"/>
    <dgm:cxn modelId="{6DD91899-1A30-41DF-A61C-02E8C6F75027}" type="presParOf" srcId="{814981D4-2076-40D2-B8D1-25F534128365}" destId="{658F6B5F-0E98-4234-951C-E98A876713D0}" srcOrd="35" destOrd="0" presId="urn:microsoft.com/office/officeart/2005/8/layout/chevron1"/>
    <dgm:cxn modelId="{AD3A3F0D-E7E1-4949-AAA6-D42B655A2B85}" type="presParOf" srcId="{814981D4-2076-40D2-B8D1-25F534128365}" destId="{FDEB9DD0-E2B2-4EE4-BBA0-BCAD52D78CAE}" srcOrd="36" destOrd="0" presId="urn:microsoft.com/office/officeart/2005/8/layout/chevron1"/>
    <dgm:cxn modelId="{530D9EE8-A924-42EA-AE98-41675F7DFC12}" type="presParOf" srcId="{814981D4-2076-40D2-B8D1-25F534128365}" destId="{AD671A4C-5207-49E5-A46B-1497F4A4783E}" srcOrd="37" destOrd="0" presId="urn:microsoft.com/office/officeart/2005/8/layout/chevron1"/>
    <dgm:cxn modelId="{A989B870-4385-4731-9CA4-C2F567895AFB}" type="presParOf" srcId="{814981D4-2076-40D2-B8D1-25F534128365}" destId="{70BCFBDE-31A1-4AB1-85AB-3F5E15DE0EF8}" srcOrd="38" destOrd="0" presId="urn:microsoft.com/office/officeart/2005/8/layout/chevron1"/>
    <dgm:cxn modelId="{B74FD215-57F3-48C0-A722-10FDFD927044}" type="presParOf" srcId="{814981D4-2076-40D2-B8D1-25F534128365}" destId="{798A7CFF-6117-4842-AFED-1EE7D00D08F0}" srcOrd="39" destOrd="0" presId="urn:microsoft.com/office/officeart/2005/8/layout/chevron1"/>
    <dgm:cxn modelId="{4C3A3509-0774-495B-BAC8-DE3C78048206}" type="presParOf" srcId="{814981D4-2076-40D2-B8D1-25F534128365}" destId="{DB7CAE76-4278-4F6E-90FF-28451EE2025D}" srcOrd="4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C61D3-AC29-44C5-A0D6-34AD16E6481B}">
      <dsp:nvSpPr>
        <dsp:cNvPr id="0" name=""/>
        <dsp:cNvSpPr/>
      </dsp:nvSpPr>
      <dsp:spPr>
        <a:xfrm>
          <a:off x="4573" y="127402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2006</a:t>
          </a:r>
        </a:p>
      </dsp:txBody>
      <dsp:txXfrm>
        <a:off x="75723" y="127402"/>
        <a:ext cx="213451" cy="142300"/>
      </dsp:txXfrm>
    </dsp:sp>
    <dsp:sp modelId="{78725A06-F1A1-435D-A6E5-8C3D13439AD3}">
      <dsp:nvSpPr>
        <dsp:cNvPr id="0" name=""/>
        <dsp:cNvSpPr/>
      </dsp:nvSpPr>
      <dsp:spPr>
        <a:xfrm>
          <a:off x="321414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2007</a:t>
          </a:r>
        </a:p>
      </dsp:txBody>
      <dsp:txXfrm>
        <a:off x="392564" y="127970"/>
        <a:ext cx="213451" cy="142300"/>
      </dsp:txXfrm>
    </dsp:sp>
    <dsp:sp modelId="{B9B9A59B-15E8-4855-813F-A94576BAEDC8}">
      <dsp:nvSpPr>
        <dsp:cNvPr id="0" name=""/>
        <dsp:cNvSpPr/>
      </dsp:nvSpPr>
      <dsp:spPr>
        <a:xfrm>
          <a:off x="641591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2008</a:t>
          </a:r>
        </a:p>
      </dsp:txBody>
      <dsp:txXfrm>
        <a:off x="712741" y="127970"/>
        <a:ext cx="213451" cy="142300"/>
      </dsp:txXfrm>
    </dsp:sp>
    <dsp:sp modelId="{E3ACADA1-51E4-4480-8ED3-24869F839BCE}">
      <dsp:nvSpPr>
        <dsp:cNvPr id="0" name=""/>
        <dsp:cNvSpPr/>
      </dsp:nvSpPr>
      <dsp:spPr>
        <a:xfrm>
          <a:off x="961767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2009</a:t>
          </a:r>
        </a:p>
      </dsp:txBody>
      <dsp:txXfrm>
        <a:off x="1032917" y="127970"/>
        <a:ext cx="213451" cy="142300"/>
      </dsp:txXfrm>
    </dsp:sp>
    <dsp:sp modelId="{0261DC91-1F6E-4E66-9479-340E586E1AD0}">
      <dsp:nvSpPr>
        <dsp:cNvPr id="0" name=""/>
        <dsp:cNvSpPr/>
      </dsp:nvSpPr>
      <dsp:spPr>
        <a:xfrm>
          <a:off x="1281944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2010</a:t>
          </a:r>
        </a:p>
      </dsp:txBody>
      <dsp:txXfrm>
        <a:off x="1353094" y="127970"/>
        <a:ext cx="213451" cy="142300"/>
      </dsp:txXfrm>
    </dsp:sp>
    <dsp:sp modelId="{738BC42F-2FF4-4895-90D1-153BFF92ACB2}">
      <dsp:nvSpPr>
        <dsp:cNvPr id="0" name=""/>
        <dsp:cNvSpPr/>
      </dsp:nvSpPr>
      <dsp:spPr>
        <a:xfrm>
          <a:off x="1602121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2011</a:t>
          </a:r>
        </a:p>
      </dsp:txBody>
      <dsp:txXfrm>
        <a:off x="1673271" y="127970"/>
        <a:ext cx="213451" cy="142300"/>
      </dsp:txXfrm>
    </dsp:sp>
    <dsp:sp modelId="{A07FE746-8660-4207-BBA9-1BCF65DC3C39}">
      <dsp:nvSpPr>
        <dsp:cNvPr id="0" name=""/>
        <dsp:cNvSpPr/>
      </dsp:nvSpPr>
      <dsp:spPr>
        <a:xfrm>
          <a:off x="1922297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2012</a:t>
          </a:r>
        </a:p>
      </dsp:txBody>
      <dsp:txXfrm>
        <a:off x="1993447" y="127970"/>
        <a:ext cx="213451" cy="142300"/>
      </dsp:txXfrm>
    </dsp:sp>
    <dsp:sp modelId="{280D659D-6A61-42BF-BF43-9573C983D6B1}">
      <dsp:nvSpPr>
        <dsp:cNvPr id="0" name=""/>
        <dsp:cNvSpPr/>
      </dsp:nvSpPr>
      <dsp:spPr>
        <a:xfrm>
          <a:off x="2242474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2013</a:t>
          </a:r>
        </a:p>
      </dsp:txBody>
      <dsp:txXfrm>
        <a:off x="2313624" y="127970"/>
        <a:ext cx="213451" cy="142300"/>
      </dsp:txXfrm>
    </dsp:sp>
    <dsp:sp modelId="{DD6BE9D5-06AC-4C31-85C7-07B5E243BF45}">
      <dsp:nvSpPr>
        <dsp:cNvPr id="0" name=""/>
        <dsp:cNvSpPr/>
      </dsp:nvSpPr>
      <dsp:spPr>
        <a:xfrm>
          <a:off x="2562650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2014</a:t>
          </a:r>
        </a:p>
      </dsp:txBody>
      <dsp:txXfrm>
        <a:off x="2633800" y="127970"/>
        <a:ext cx="213451" cy="142300"/>
      </dsp:txXfrm>
    </dsp:sp>
    <dsp:sp modelId="{D4AD73B3-BDF5-419D-B812-D7863F43A128}">
      <dsp:nvSpPr>
        <dsp:cNvPr id="0" name=""/>
        <dsp:cNvSpPr/>
      </dsp:nvSpPr>
      <dsp:spPr>
        <a:xfrm>
          <a:off x="2882827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2015</a:t>
          </a:r>
        </a:p>
      </dsp:txBody>
      <dsp:txXfrm>
        <a:off x="2953977" y="127970"/>
        <a:ext cx="213451" cy="142300"/>
      </dsp:txXfrm>
    </dsp:sp>
    <dsp:sp modelId="{97468EEE-94CE-4055-A38F-ED70395F5198}">
      <dsp:nvSpPr>
        <dsp:cNvPr id="0" name=""/>
        <dsp:cNvSpPr/>
      </dsp:nvSpPr>
      <dsp:spPr>
        <a:xfrm>
          <a:off x="3203004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2016</a:t>
          </a:r>
        </a:p>
      </dsp:txBody>
      <dsp:txXfrm>
        <a:off x="3274154" y="127970"/>
        <a:ext cx="213451" cy="142300"/>
      </dsp:txXfrm>
    </dsp:sp>
    <dsp:sp modelId="{BB33AFE8-C256-4564-A402-D736AB125F8A}">
      <dsp:nvSpPr>
        <dsp:cNvPr id="0" name=""/>
        <dsp:cNvSpPr/>
      </dsp:nvSpPr>
      <dsp:spPr>
        <a:xfrm>
          <a:off x="3523180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2017</a:t>
          </a:r>
        </a:p>
      </dsp:txBody>
      <dsp:txXfrm>
        <a:off x="3594330" y="127970"/>
        <a:ext cx="213451" cy="142300"/>
      </dsp:txXfrm>
    </dsp:sp>
    <dsp:sp modelId="{004434D5-44F3-402D-B651-99E2A3150AE5}">
      <dsp:nvSpPr>
        <dsp:cNvPr id="0" name=""/>
        <dsp:cNvSpPr/>
      </dsp:nvSpPr>
      <dsp:spPr>
        <a:xfrm>
          <a:off x="3843357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2018</a:t>
          </a:r>
        </a:p>
      </dsp:txBody>
      <dsp:txXfrm>
        <a:off x="3914507" y="127970"/>
        <a:ext cx="213451" cy="142300"/>
      </dsp:txXfrm>
    </dsp:sp>
    <dsp:sp modelId="{3AFECDD3-0878-4B6B-B0E2-CFEB42E88CA8}">
      <dsp:nvSpPr>
        <dsp:cNvPr id="0" name=""/>
        <dsp:cNvSpPr/>
      </dsp:nvSpPr>
      <dsp:spPr>
        <a:xfrm>
          <a:off x="4163533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2019</a:t>
          </a:r>
        </a:p>
      </dsp:txBody>
      <dsp:txXfrm>
        <a:off x="4234683" y="127970"/>
        <a:ext cx="213451" cy="142300"/>
      </dsp:txXfrm>
    </dsp:sp>
    <dsp:sp modelId="{959FBECB-584E-4D71-90CB-FB5B1FFAB4D8}">
      <dsp:nvSpPr>
        <dsp:cNvPr id="0" name=""/>
        <dsp:cNvSpPr/>
      </dsp:nvSpPr>
      <dsp:spPr>
        <a:xfrm>
          <a:off x="4483710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2020</a:t>
          </a:r>
        </a:p>
      </dsp:txBody>
      <dsp:txXfrm>
        <a:off x="4554860" y="127970"/>
        <a:ext cx="213451" cy="142300"/>
      </dsp:txXfrm>
    </dsp:sp>
    <dsp:sp modelId="{BF1A8C3E-6624-42CA-BCF6-A1E12882F990}">
      <dsp:nvSpPr>
        <dsp:cNvPr id="0" name=""/>
        <dsp:cNvSpPr/>
      </dsp:nvSpPr>
      <dsp:spPr>
        <a:xfrm>
          <a:off x="4803887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2021</a:t>
          </a:r>
        </a:p>
      </dsp:txBody>
      <dsp:txXfrm>
        <a:off x="4875037" y="127970"/>
        <a:ext cx="213451" cy="142300"/>
      </dsp:txXfrm>
    </dsp:sp>
    <dsp:sp modelId="{235C4BA0-6810-4576-96DF-3F5A24AC2D49}">
      <dsp:nvSpPr>
        <dsp:cNvPr id="0" name=""/>
        <dsp:cNvSpPr/>
      </dsp:nvSpPr>
      <dsp:spPr>
        <a:xfrm>
          <a:off x="5124063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2022</a:t>
          </a:r>
        </a:p>
      </dsp:txBody>
      <dsp:txXfrm>
        <a:off x="5195213" y="127970"/>
        <a:ext cx="213451" cy="142300"/>
      </dsp:txXfrm>
    </dsp:sp>
    <dsp:sp modelId="{8ED5A9D8-BC5D-40B1-A2C3-9226C88A0D2C}">
      <dsp:nvSpPr>
        <dsp:cNvPr id="0" name=""/>
        <dsp:cNvSpPr/>
      </dsp:nvSpPr>
      <dsp:spPr>
        <a:xfrm>
          <a:off x="5444240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2023</a:t>
          </a:r>
        </a:p>
      </dsp:txBody>
      <dsp:txXfrm>
        <a:off x="5515390" y="127970"/>
        <a:ext cx="213451" cy="142300"/>
      </dsp:txXfrm>
    </dsp:sp>
    <dsp:sp modelId="{FDEB9DD0-E2B2-4EE4-BBA0-BCAD52D78CAE}">
      <dsp:nvSpPr>
        <dsp:cNvPr id="0" name=""/>
        <dsp:cNvSpPr/>
      </dsp:nvSpPr>
      <dsp:spPr>
        <a:xfrm>
          <a:off x="5764416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2024</a:t>
          </a:r>
        </a:p>
      </dsp:txBody>
      <dsp:txXfrm>
        <a:off x="5835566" y="127970"/>
        <a:ext cx="213451" cy="142300"/>
      </dsp:txXfrm>
    </dsp:sp>
    <dsp:sp modelId="{70BCFBDE-31A1-4AB1-85AB-3F5E15DE0EF8}">
      <dsp:nvSpPr>
        <dsp:cNvPr id="0" name=""/>
        <dsp:cNvSpPr/>
      </dsp:nvSpPr>
      <dsp:spPr>
        <a:xfrm>
          <a:off x="6084593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2025</a:t>
          </a:r>
        </a:p>
      </dsp:txBody>
      <dsp:txXfrm>
        <a:off x="6155743" y="127970"/>
        <a:ext cx="213451" cy="142300"/>
      </dsp:txXfrm>
    </dsp:sp>
    <dsp:sp modelId="{DB7CAE76-4278-4F6E-90FF-28451EE2025D}">
      <dsp:nvSpPr>
        <dsp:cNvPr id="0" name=""/>
        <dsp:cNvSpPr/>
      </dsp:nvSpPr>
      <dsp:spPr>
        <a:xfrm>
          <a:off x="6404770" y="127970"/>
          <a:ext cx="355751" cy="142300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" tIns="8001" rIns="8001" bIns="8001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>
              <a:solidFill>
                <a:schemeClr val="bg1"/>
              </a:solidFill>
              <a:latin typeface="Bahnschrift" panose="020B0502040204020203" pitchFamily="34" charset="0"/>
            </a:rPr>
            <a:t>2026</a:t>
          </a:r>
        </a:p>
      </dsp:txBody>
      <dsp:txXfrm>
        <a:off x="6475920" y="127970"/>
        <a:ext cx="213451" cy="142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E78F34-D1C0-825A-8FC7-B0431669C7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DF1B9-09C7-06F2-C7CE-4C35F550FA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074BD-0BB1-4929-89A1-AD16D8D055C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90768-B21F-EDE7-0ECE-ACFE81CA46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5FE03-2611-1ABE-F519-CE3AC22185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F683E-7068-4A06-AB09-29C392C4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50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1D395AE2-9A1B-455F-929B-B5948838BD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2"/>
          </a:xfrm>
          <a:prstGeom prst="rect">
            <a:avLst/>
          </a:prstGeom>
        </p:spPr>
        <p:txBody>
          <a:bodyPr vert="horz" lIns="96656" tIns="48328" rIns="96656" bIns="4832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987A0E55-C11D-4AFD-8198-9BD91142B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6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0E55-C11D-4AFD-8198-9BD91142BF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38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0638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48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861D-266C-0D81-5DED-3577848D2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775838-AF49-0131-AEBD-662A64BC0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416F5F-336F-2E65-E88C-0BD57ABF9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Takeaways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Cross-Service Coordination &amp; Data Sharing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New Joint V‑22 Leadership Forum and multi‑service MOA strengthen communication, safety data exchange, and performance visibility.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Regular tri‑service reviews and expanded access to AFSAS/RMI improve joint oversight and lessons learned sharing.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 &amp; Reliability Improvements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PRGB upgrades (-119 and -123 with triple‑melt steel) progressing toward unrestricted operations by 2027; full fleet upgrades 2029–2033.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Osprey Drive System Safety &amp; Health Instrumentation (ODSSHI) enables vibration-based predictive maintenance; full retrofit FY28–FY31.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Input Quill Assembly redesign and VFORCE configuration standardization reduce failure risks and support readiness.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Maintenance &amp; Sustainment Modernization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ACTS electronic logbook fully implemented across all maintenance levels.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AI-enabled predictive maintenance—including 2nd MAW initiative—offers transformational potential for proactive logistics and supply-chain planning.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Program shifting from reactive to data-driven sustainment with advanced analytics and RCB processes.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Nacelle Improvement (NI) Program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Full NI projected to significantly improve availability, maintenance hours, and reliability; USMC and Navy installations begin FY28.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Funded kit procurements via OBBBA support CMV‑22 upgrades.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Mission-Capable Rates &amp; Readiness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Improvements depend on sustained readiness funding, modernization of drive system components, NI, PRGB upgrades, ODSSHI, VFORCE, and VeCToR cockpit technology.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Legislative Considerations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Program will provide Congress proposals for statutory changes needed to accelerate upgrades and address CR/GAO findings.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 Vice Admiral John Dougherty IV — QFR &amp; IFR Summaries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QFR 1 (Gooden) – Cross-Service Maintenance Information Sharing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Improving joint maintenance collaboration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NAVAIR established multi‑service V‑22 oversight mechanisms, including: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Tri-Service operating procedure reviews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System Safety Working Group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Integrated Logistics Support forums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A new Joint V‑22 Leadership Forum (JVLF) to remove barriers, improve oversight, and enhance safety/readiness.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1 (Garamendi/Kelly) – Maintenance Issues &amp; OEM Role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Maintenance improvements and Bell Boeing’s involvement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Maintenance best practices are shared via logistics forums; fleet maintainers are integrated into design processes. Bell Boeing continues to serve as SME and partner in readiness and safety improvement.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2 (Garamendi) – NDAA Legislative Needs for V‑22 Issues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Potential legislative action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continues to assess CR/GAO recommendations and will provide Congress proposals for legislative changes if necessary.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8 (Ryan) – PRGB Upgrade Status &amp; Fleet Safety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PRGB safety upgrades and timeline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PRGB upgrades progressing from -119 (2025) to -123 (2026) models with triple‑melt steel.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Restrictions remain on older gearboxes until limits are met.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Unrestricted flight for all in-reporting aircraft expected by 2027.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Full fleet upgrades: Navy/USAF in 2029; USMC in 2033.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9 (Ryan) – Accident Rate Mitigation Needs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Technology needed to reduce accidents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 reduction efforts include: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Redesign of Input Quill Assembly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Improved X‑53 triple‑melt steel PRGB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ODSSHI sensor system for predictive maintenance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VFORCE configuration reduction initiative.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10 (Ryan) – Tools for Early Component Degradation Detection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Maintenance diagnostic tools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ACTS electronic logbook fully implemented. ODSSHI sensor suite being fielded to support vibration-based predictive maintenance. Full retrofit by FY28–FY31 depending on variant.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11 (Ryan) – Use of Data for Maintenance Decisions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analytics and GAO findings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 RCM and Reliability Control Board processes inform maintenance. The program sees major benefit in AI-enabled predictive maintenance and ODSSHI integration.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12 (Ryan) – Performance Data Visibility Across Services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Cross-service data sharing gaps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MOA across Navy, Air Force, and SOCOM updates information-sharing processes; multiple JPO-led forums now ensure cross-service data visibility.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II. Brigadier General David Walsh — QFRs &amp; IFRs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QFR 1 (Mace) – Nacelle Improvement (NI) Program Performance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 of full NI shift and fleet fielding timeline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 improves availability, maintenance hours, and reliability.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USMC shifting from TNI to full NI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Installations begin FY28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Navy funded via OBBBA for 12 kits starting FY28.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QFR 3 (Davis) – AI-Based Predictive Logistics at 2nd MAW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 in sustainment and supply chain management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2nd MAW’s AI tool offers major potential for readiness gains and predictive sustainment. Once validated, it should be deployed enterprise-wide.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QFR 4 (Davis) – ODSSHI/“Odyssey” System Status Update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 system health monitoring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ODSSHI sensors enable predictive maintenance. Retrofit timelines: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CV‑22: FY28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CMV‑22/MV‑22: FY31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is fully funded.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QFR 5 (Davis) – Improving Stagnant Mission-Capable Rates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Readiness improvement while balancing broader impacts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 continue to fund readiness and modernize via: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Data-enabled predictive maintenance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ODSSHI, NI, PRGB upgrades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VFORCE configuration alignment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VeCToR cockpit modernization.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3 (Garamendi) – Legislative Needs for V‑22 Upgrades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(Same Q as Dougherty’s IFR 2.)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Legislative support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assessing CR/GAO actions and will propose legislative needs as identified.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4 (Garamendi) – PRGB Production Rate Limitations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Why PRGB production cannot exceed 12/month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rates would: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Create industrial base spikes difficult to sustain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Require removing unrestricted aircraft from inventory, harming readiness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Not expedite unrestricted fleet dates due to complex risk balancing.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5 (Garamendi) – Unified V‑22 Safety Database Barriers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Safety data sharing limitations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multi‑service MOA now enables reciprocal access across Air Force (AFSAS) and Navy (RMI) systems. JPO forums ensure systematic cross‑service sharing.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6 (Garamendi) – Restrictions on Non-Triple-Melt PRGB Aircraft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Operational limitations and readiness impacts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Restrictions involve additional ORM and mission planning, but engineering analysis shows no negative impact on mission readiness or pilot proficiency.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13 (Ryan) – PRGB Upgrade Status (Repeated Topic)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Safety, flight restrictions, and upgrade timeline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as IFR 8 summary above.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14 (Ryan) – Accident Rate Reduction (Repeated Topic)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Technologies to reduce accidents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as IFR 9 summary above.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15 (Ryan) – Maintenance Detection Tools (Repeated Topic)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ACTS &amp; ODSSHI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as IFR 10 summary above.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16 (Ryan) – Maintenance Data Use (Repeated Topic)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sufficiency and modernization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as IFR 11 summary above.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IFR 17 (Ryan) – Cross-Service Performance Data Sharing (Repeated Topic)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Topic: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MOA and data visibility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Summary: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as IFR 12 summary above.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46EE2-2330-C4B7-1E65-63AD07759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72BBE-C970-4BE2-BF3B-C09ADB802E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7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81361-CA43-85FB-9201-687A5F675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9C908F-7AF5-F24B-E33C-5D0857FA6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E025B-7FC2-C4E4-79E1-0BDE9BC13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en-US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B401C-ADE6-536D-4DA6-3C617C244D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72BBE-C970-4BE2-BF3B-C09ADB802E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7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33" y="4247539"/>
            <a:ext cx="2142833" cy="14380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3500" y="228996"/>
            <a:ext cx="9144000" cy="2387600"/>
          </a:xfrm>
        </p:spPr>
        <p:txBody>
          <a:bodyPr anchor="b"/>
          <a:lstStyle>
            <a:lvl1pPr algn="r">
              <a:defRPr sz="6000">
                <a:latin typeface="Bahnschrift SemiBold SemiConden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3500" y="2643690"/>
            <a:ext cx="9144000" cy="499933"/>
          </a:xfrm>
        </p:spPr>
        <p:txBody>
          <a:bodyPr/>
          <a:lstStyle>
            <a:lvl1pPr marL="0" indent="0" algn="r">
              <a:buNone/>
              <a:defRPr sz="2400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425901" y="4247539"/>
            <a:ext cx="2146145" cy="14482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634" y="4247539"/>
            <a:ext cx="2304953" cy="1438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56" y="4247539"/>
            <a:ext cx="1665377" cy="14482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 userDrawn="1"/>
        </p:nvSpPr>
        <p:spPr>
          <a:xfrm>
            <a:off x="1423263" y="5768773"/>
            <a:ext cx="1076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PMA-275 V-22 Joint Program Office: Relentlessly</a:t>
            </a:r>
            <a:r>
              <a:rPr lang="en-US" sz="2000" baseline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Ready, Reliable and Relevant</a:t>
            </a:r>
            <a:endParaRPr lang="en-US" sz="200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29" y="6266341"/>
            <a:ext cx="12175139" cy="207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1013" y="4247539"/>
            <a:ext cx="2200601" cy="1436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25576-4223-F876-3DAE-9F80B59FEA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5" y="5309056"/>
            <a:ext cx="1320628" cy="1319544"/>
          </a:xfrm>
          <a:prstGeom prst="ellipse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B5EE41-D235-5C56-C91D-460F7303E1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249705"/>
            <a:ext cx="12179808" cy="14950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D374B-8FA6-FDAF-59A7-D00AAA79720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8" y="947090"/>
            <a:ext cx="990600" cy="483905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CF4A7F5-CB54-B98A-897A-3BF31B50A6B1}"/>
              </a:ext>
            </a:extLst>
          </p:cNvPr>
          <p:cNvSpPr txBox="1">
            <a:spLocks/>
          </p:cNvSpPr>
          <p:nvPr userDrawn="1"/>
        </p:nvSpPr>
        <p:spPr>
          <a:xfrm>
            <a:off x="0" y="6650022"/>
            <a:ext cx="12192000" cy="1973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“NAVAIR Public Release 2026-0292.  Distribution Statement A – “Approved for public release; distribution is unlimited””</a:t>
            </a:r>
          </a:p>
        </p:txBody>
      </p:sp>
      <p:pic>
        <p:nvPicPr>
          <p:cNvPr id="8" name="Picture 7" descr="A picture containing outdoor, sunset, sky, plane&#10;&#10;AI-generated content may be incorrect.">
            <a:extLst>
              <a:ext uri="{FF2B5EF4-FFF2-40B4-BE49-F238E27FC236}">
                <a16:creationId xmlns:a16="http://schemas.microsoft.com/office/drawing/2014/main" id="{6E131AC1-45B7-CFD6-D414-3EF382DE47B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30581" y="4241405"/>
            <a:ext cx="1185586" cy="14955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15133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390" y="365133"/>
            <a:ext cx="10880177" cy="779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657" y="1447808"/>
            <a:ext cx="11468911" cy="471992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249703"/>
            <a:ext cx="11978640" cy="1176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" b="89922" l="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01400" y="906075"/>
            <a:ext cx="990600" cy="565931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5" y="265447"/>
            <a:ext cx="1245387" cy="933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3869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C2AFB-68F8-499B-9A87-AEB3BD42E60D}" type="datetime1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Controlled Unclassified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5363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142D4F40-9E50-43C5-AA49-DFE2D4C5BF5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5454308" y="3198159"/>
            <a:ext cx="6400800" cy="1176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" b="89922" l="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8265215" y="6073388"/>
            <a:ext cx="990600" cy="565931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 rot="16200000">
            <a:off x="-3160093" y="3362558"/>
            <a:ext cx="6858000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690738" y="109905"/>
            <a:ext cx="1245386" cy="12443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6628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1999"/>
            </a:lvl2pPr>
            <a:lvl3pPr marL="914333" indent="0" algn="ctr">
              <a:buNone/>
              <a:defRPr sz="1800"/>
            </a:lvl3pPr>
            <a:lvl4pPr marL="1371499" indent="0" algn="ctr">
              <a:buNone/>
              <a:defRPr sz="1600"/>
            </a:lvl4pPr>
            <a:lvl5pPr marL="1828666" indent="0" algn="ctr">
              <a:buNone/>
              <a:defRPr sz="1600"/>
            </a:lvl5pPr>
            <a:lvl6pPr marL="2285833" indent="0" algn="ctr">
              <a:buNone/>
              <a:defRPr sz="1600"/>
            </a:lvl6pPr>
            <a:lvl7pPr marL="2742999" indent="0" algn="ctr">
              <a:buNone/>
              <a:defRPr sz="1600"/>
            </a:lvl7pPr>
            <a:lvl8pPr marL="3200166" indent="0" algn="ctr">
              <a:buNone/>
              <a:defRPr sz="1600"/>
            </a:lvl8pPr>
            <a:lvl9pPr marL="365733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66E8-4F01-404E-B3BB-E45B4A48AE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811E-26A2-4E5B-B8DC-EB17D98F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86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66E8-4F01-404E-B3BB-E45B4A48AE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811E-26A2-4E5B-B8DC-EB17D98F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67" indent="0">
              <a:buNone/>
              <a:defRPr sz="1999">
                <a:solidFill>
                  <a:schemeClr val="tx1">
                    <a:tint val="82000"/>
                  </a:schemeClr>
                </a:solidFill>
              </a:defRPr>
            </a:lvl2pPr>
            <a:lvl3pPr marL="914333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49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6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83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99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1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33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66E8-4F01-404E-B3BB-E45B4A48AE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811E-26A2-4E5B-B8DC-EB17D98F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9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66E8-4F01-404E-B3BB-E45B4A48AE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811E-26A2-4E5B-B8DC-EB17D98F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15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1999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3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6" indent="0">
              <a:buNone/>
              <a:defRPr sz="1600" b="1"/>
            </a:lvl8pPr>
            <a:lvl9pPr marL="36573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1999" b="1"/>
            </a:lvl2pPr>
            <a:lvl3pPr marL="914333" indent="0">
              <a:buNone/>
              <a:defRPr sz="1800" b="1"/>
            </a:lvl3pPr>
            <a:lvl4pPr marL="1371499" indent="0">
              <a:buNone/>
              <a:defRPr sz="1600" b="1"/>
            </a:lvl4pPr>
            <a:lvl5pPr marL="1828666" indent="0">
              <a:buNone/>
              <a:defRPr sz="1600" b="1"/>
            </a:lvl5pPr>
            <a:lvl6pPr marL="2285833" indent="0">
              <a:buNone/>
              <a:defRPr sz="1600" b="1"/>
            </a:lvl6pPr>
            <a:lvl7pPr marL="2742999" indent="0">
              <a:buNone/>
              <a:defRPr sz="1600" b="1"/>
            </a:lvl7pPr>
            <a:lvl8pPr marL="3200166" indent="0">
              <a:buNone/>
              <a:defRPr sz="1600" b="1"/>
            </a:lvl8pPr>
            <a:lvl9pPr marL="36573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66E8-4F01-404E-B3BB-E45B4A48AE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811E-26A2-4E5B-B8DC-EB17D98F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78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66E8-4F01-404E-B3BB-E45B4A48AE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811E-26A2-4E5B-B8DC-EB17D98F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07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66E8-4F01-404E-B3BB-E45B4A48AE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811E-26A2-4E5B-B8DC-EB17D98F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1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799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3" indent="0">
              <a:buNone/>
              <a:defRPr sz="1199"/>
            </a:lvl3pPr>
            <a:lvl4pPr marL="1371499" indent="0">
              <a:buNone/>
              <a:defRPr sz="1000"/>
            </a:lvl4pPr>
            <a:lvl5pPr marL="1828666" indent="0">
              <a:buNone/>
              <a:defRPr sz="1000"/>
            </a:lvl5pPr>
            <a:lvl6pPr marL="2285833" indent="0">
              <a:buNone/>
              <a:defRPr sz="1000"/>
            </a:lvl6pPr>
            <a:lvl7pPr marL="2742999" indent="0">
              <a:buNone/>
              <a:defRPr sz="1000"/>
            </a:lvl7pPr>
            <a:lvl8pPr marL="3200166" indent="0">
              <a:buNone/>
              <a:defRPr sz="1000"/>
            </a:lvl8pPr>
            <a:lvl9pPr marL="365733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66E8-4F01-404E-B3BB-E45B4A48AE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811E-26A2-4E5B-B8DC-EB17D98F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7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401" y="277581"/>
            <a:ext cx="11082167" cy="88041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657" y="1462273"/>
            <a:ext cx="11468911" cy="46859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249705"/>
            <a:ext cx="12179808" cy="14950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8" y="947090"/>
            <a:ext cx="990600" cy="483905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4" y="265446"/>
            <a:ext cx="934040" cy="933273"/>
          </a:xfrm>
          <a:prstGeom prst="ellipse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AE763-4C7C-B207-A332-55DAF5C4E916}"/>
              </a:ext>
            </a:extLst>
          </p:cNvPr>
          <p:cNvSpPr txBox="1">
            <a:spLocks/>
          </p:cNvSpPr>
          <p:nvPr userDrawn="1"/>
        </p:nvSpPr>
        <p:spPr>
          <a:xfrm>
            <a:off x="0" y="6650022"/>
            <a:ext cx="12192000" cy="1973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“NAVAIR Public Release 2026-0292.  Distribution Statement A – “Approved for public release; distribution is unlimited””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30030A7-BE24-E465-3091-D7784545F5F0}"/>
              </a:ext>
            </a:extLst>
          </p:cNvPr>
          <p:cNvSpPr txBox="1">
            <a:spLocks/>
          </p:cNvSpPr>
          <p:nvPr userDrawn="1"/>
        </p:nvSpPr>
        <p:spPr>
          <a:xfrm>
            <a:off x="9339760" y="641138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17127AF-080D-4D58-8838-051D436A6B25}" type="slidenum">
              <a:rPr lang="en-US" sz="1400" b="1">
                <a:solidFill>
                  <a:schemeClr val="bg1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883E890-B8A8-78D9-B5D3-6EA7556778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11042" y="7276769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8182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799"/>
            </a:lvl2pPr>
            <a:lvl3pPr marL="914333" indent="0">
              <a:buNone/>
              <a:defRPr sz="2400"/>
            </a:lvl3pPr>
            <a:lvl4pPr marL="1371499" indent="0">
              <a:buNone/>
              <a:defRPr sz="1999"/>
            </a:lvl4pPr>
            <a:lvl5pPr marL="1828666" indent="0">
              <a:buNone/>
              <a:defRPr sz="1999"/>
            </a:lvl5pPr>
            <a:lvl6pPr marL="2285833" indent="0">
              <a:buNone/>
              <a:defRPr sz="1999"/>
            </a:lvl6pPr>
            <a:lvl7pPr marL="2742999" indent="0">
              <a:buNone/>
              <a:defRPr sz="1999"/>
            </a:lvl7pPr>
            <a:lvl8pPr marL="3200166" indent="0">
              <a:buNone/>
              <a:defRPr sz="1999"/>
            </a:lvl8pPr>
            <a:lvl9pPr marL="365733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3" indent="0">
              <a:buNone/>
              <a:defRPr sz="1199"/>
            </a:lvl3pPr>
            <a:lvl4pPr marL="1371499" indent="0">
              <a:buNone/>
              <a:defRPr sz="1000"/>
            </a:lvl4pPr>
            <a:lvl5pPr marL="1828666" indent="0">
              <a:buNone/>
              <a:defRPr sz="1000"/>
            </a:lvl5pPr>
            <a:lvl6pPr marL="2285833" indent="0">
              <a:buNone/>
              <a:defRPr sz="1000"/>
            </a:lvl6pPr>
            <a:lvl7pPr marL="2742999" indent="0">
              <a:buNone/>
              <a:defRPr sz="1000"/>
            </a:lvl7pPr>
            <a:lvl8pPr marL="3200166" indent="0">
              <a:buNone/>
              <a:defRPr sz="1000"/>
            </a:lvl8pPr>
            <a:lvl9pPr marL="365733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66E8-4F01-404E-B3BB-E45B4A48AE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811E-26A2-4E5B-B8DC-EB17D98F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0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66E8-4F01-404E-B3BB-E45B4A48AE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811E-26A2-4E5B-B8DC-EB17D98F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36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66E8-4F01-404E-B3BB-E45B4A48AE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9811E-26A2-4E5B-B8DC-EB17D98F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4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249705"/>
            <a:ext cx="11978640" cy="1176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" b="89922" l="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01400" y="906077"/>
            <a:ext cx="990600" cy="565931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E6EA8-2E24-38C8-2918-9F10E1D4FA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4" y="265446"/>
            <a:ext cx="934040" cy="933273"/>
          </a:xfrm>
          <a:prstGeom prst="ellipse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6ECD2-3A29-D035-60EE-6EDB68B42A9E}"/>
              </a:ext>
            </a:extLst>
          </p:cNvPr>
          <p:cNvSpPr txBox="1">
            <a:spLocks/>
          </p:cNvSpPr>
          <p:nvPr userDrawn="1"/>
        </p:nvSpPr>
        <p:spPr>
          <a:xfrm>
            <a:off x="0" y="6650022"/>
            <a:ext cx="12192000" cy="1973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DISTRIBUTION D: Distribution authorized to Department of </a:t>
            </a:r>
            <a:r>
              <a:rPr lang="en-US" sz="800">
                <a:latin typeface="Bahnschrift SemiBold Condensed" panose="020B0502040204020203" pitchFamily="34" charset="0"/>
                <a:cs typeface="Arial" panose="020B0604020202020204" pitchFamily="34" charset="0"/>
              </a:rPr>
              <a:t>Defense</a:t>
            </a: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 and U.S. DoD contractors only for the Washington Steering Group on 3 April 2025. Other requests for this document shall be referred to the V-22 Joint Program Office (PMA-275). </a:t>
            </a:r>
          </a:p>
        </p:txBody>
      </p:sp>
    </p:spTree>
    <p:extLst>
      <p:ext uri="{BB962C8B-B14F-4D97-AF65-F5344CB8AC3E}">
        <p14:creationId xmlns:p14="http://schemas.microsoft.com/office/powerpoint/2010/main" val="166089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33"/>
            <a:ext cx="11000363" cy="8159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47805"/>
            <a:ext cx="5181600" cy="4729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47805"/>
            <a:ext cx="5181600" cy="47291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249709"/>
            <a:ext cx="11978640" cy="1176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" b="89922" l="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01400" y="906081"/>
            <a:ext cx="990600" cy="565931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5" y="265447"/>
            <a:ext cx="1245387" cy="933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433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8159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457426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Bahnschrift SemiCondensed" panose="020B0502040204020203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99818"/>
            <a:ext cx="5157787" cy="3889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457426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Bahnschrift SemiCondensed" panose="020B0502040204020203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299818"/>
            <a:ext cx="5183188" cy="3889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1249698"/>
            <a:ext cx="11978640" cy="1176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" b="89922" l="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01400" y="906070"/>
            <a:ext cx="990600" cy="565931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A9071-AB0D-61A7-8800-BF8736DEC5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4" y="265446"/>
            <a:ext cx="934040" cy="933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3073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509" y="365133"/>
            <a:ext cx="10998053" cy="8159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49701"/>
            <a:ext cx="11978640" cy="1176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9CA53"/>
              </a:gs>
            </a:gsLst>
            <a:lin ang="0" scaled="1"/>
          </a:gra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" b="89922" l="400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01400" y="906073"/>
            <a:ext cx="990600" cy="565931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C79B1-B7BC-E5C8-7EBC-864713DCBC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4" y="265446"/>
            <a:ext cx="934040" cy="9332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694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9BD6-D74A-49AD-BA82-7C3F08D36C31}" type="datetime1">
              <a:rPr lang="en-US" smtClean="0"/>
              <a:t>4/24/2026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95363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142D4F40-9E50-43C5-AA49-DFE2D4C5BF5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1606" y="6363286"/>
            <a:ext cx="8948799" cy="287419"/>
          </a:xfrm>
          <a:prstGeom prst="rect">
            <a:avLst/>
          </a:prstGeom>
        </p:spPr>
        <p:txBody>
          <a:bodyPr/>
          <a:lstStyle>
            <a:lvl1pPr>
              <a:defRPr sz="1051"/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Statement A – Approved for public release; distribution is unlimited, as submitted under NAVAIR Public Release Authorization 2022-XX</a:t>
            </a:r>
          </a:p>
        </p:txBody>
      </p:sp>
    </p:spTree>
    <p:extLst>
      <p:ext uri="{BB962C8B-B14F-4D97-AF65-F5344CB8AC3E}">
        <p14:creationId xmlns:p14="http://schemas.microsoft.com/office/powerpoint/2010/main" val="163572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466D-AEF1-461C-B568-4382BEE3A5B8}" type="datetime1">
              <a:rPr lang="en-US" smtClean="0"/>
              <a:t>4/24/2026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95363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142D4F40-9E50-43C5-AA49-DFE2D4C5BF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9240" y="6211331"/>
            <a:ext cx="12179808" cy="117693"/>
          </a:xfrm>
          <a:prstGeom prst="rect">
            <a:avLst/>
          </a:prstGeom>
          <a:solidFill>
            <a:srgbClr val="A2CF62"/>
          </a:solidFill>
          <a:ln>
            <a:noFill/>
          </a:ln>
        </p:spPr>
        <p:txBody>
          <a:bodyPr wrap="square" lIns="96287" tIns="48149" rIns="96287" bIns="48149" anchor="ctr">
            <a:spAutoFit/>
          </a:bodyPr>
          <a:lstStyle>
            <a:lvl1pPr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962025" eaLnBrk="0" hangingPunct="0"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3" b="0">
              <a:solidFill>
                <a:srgbClr val="FFFF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1606" y="6363286"/>
            <a:ext cx="8948799" cy="287419"/>
          </a:xfrm>
          <a:prstGeom prst="rect">
            <a:avLst/>
          </a:prstGeom>
        </p:spPr>
        <p:txBody>
          <a:bodyPr/>
          <a:lstStyle>
            <a:lvl1pPr>
              <a:defRPr sz="1051"/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Statement A – Approved for public release; distribution is unlimited, as submitted under NAVAIR Public Release Authorization 2022-XX</a:t>
            </a:r>
          </a:p>
        </p:txBody>
      </p:sp>
    </p:spTree>
    <p:extLst>
      <p:ext uri="{BB962C8B-B14F-4D97-AF65-F5344CB8AC3E}">
        <p14:creationId xmlns:p14="http://schemas.microsoft.com/office/powerpoint/2010/main" val="115211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CBF1-2298-49E2-91F8-FC8E62724625}" type="datetime1">
              <a:rPr lang="en-US" smtClean="0"/>
              <a:t>4/24/2026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95363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142D4F40-9E50-43C5-AA49-DFE2D4C5BF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1606" y="6363286"/>
            <a:ext cx="8948799" cy="287419"/>
          </a:xfrm>
          <a:prstGeom prst="rect">
            <a:avLst/>
          </a:prstGeom>
        </p:spPr>
        <p:txBody>
          <a:bodyPr/>
          <a:lstStyle>
            <a:lvl1pPr>
              <a:defRPr sz="1051"/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Statement A – Approved for public release; distribution is unlimited, as submitted under NAVAIR Public Release Authorization 2022-XX</a:t>
            </a:r>
          </a:p>
        </p:txBody>
      </p:sp>
    </p:spTree>
    <p:extLst>
      <p:ext uri="{BB962C8B-B14F-4D97-AF65-F5344CB8AC3E}">
        <p14:creationId xmlns:p14="http://schemas.microsoft.com/office/powerpoint/2010/main" val="419288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9657" y="365129"/>
            <a:ext cx="11468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7" y="1816389"/>
            <a:ext cx="114689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9651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hnschrift SemiLight" panose="020B0502040204020203" pitchFamily="34" charset="0"/>
              </a:defRPr>
            </a:lvl1pPr>
          </a:lstStyle>
          <a:p>
            <a:fld id="{35057FA8-54DE-4B6C-87DC-32460B86C8F4}" type="datetime1">
              <a:rPr lang="en-US" smtClean="0"/>
              <a:t>4/24/2026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1606" y="6363286"/>
            <a:ext cx="8948799" cy="287419"/>
          </a:xfrm>
          <a:prstGeom prst="rect">
            <a:avLst/>
          </a:prstGeom>
        </p:spPr>
        <p:txBody>
          <a:bodyPr/>
          <a:lstStyle>
            <a:lvl1pPr>
              <a:defRPr sz="1051"/>
            </a:lvl1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Statement A – Approved for public release; distribution is unlimited, as submitted under NAVAIR Public Release Authorization 2022-XX</a:t>
            </a:r>
          </a:p>
        </p:txBody>
      </p:sp>
    </p:spTree>
    <p:extLst>
      <p:ext uri="{BB962C8B-B14F-4D97-AF65-F5344CB8AC3E}">
        <p14:creationId xmlns:p14="http://schemas.microsoft.com/office/powerpoint/2010/main" val="52232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SemiBold SemiConden" panose="020B0502040204020203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2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1366E8-4F01-404E-B3BB-E45B4A48AE7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69811E-26A2-4E5B-B8DC-EB17D98F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8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3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6" indent="-228584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2" indent="-228584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0" indent="-228584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6" indent="-228584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2" indent="-228584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9" indent="-228584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6" indent="-228584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13.jpeg"/><Relationship Id="rId7" Type="http://schemas.microsoft.com/office/2007/relationships/hdphoto" Target="../media/hdphoto3.wdp"/><Relationship Id="rId12" Type="http://schemas.openxmlformats.org/officeDocument/2006/relationships/diagramLayout" Target="../diagrams/layout1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diagramData" Target="../diagrams/data1.xml"/><Relationship Id="rId5" Type="http://schemas.microsoft.com/office/2007/relationships/hdphoto" Target="../media/hdphoto2.wdp"/><Relationship Id="rId15" Type="http://schemas.microsoft.com/office/2007/relationships/diagramDrawing" Target="../diagrams/drawing1.xml"/><Relationship Id="rId10" Type="http://schemas.openxmlformats.org/officeDocument/2006/relationships/image" Target="../media/image17.jpeg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655" y="540987"/>
            <a:ext cx="11387849" cy="638076"/>
          </a:xfrm>
        </p:spPr>
        <p:txBody>
          <a:bodyPr>
            <a:no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Bahnschrift SemiBold SemiConden"/>
              </a:rPr>
              <a:t>2026 Modern Day Marine</a:t>
            </a:r>
            <a:br>
              <a:rPr lang="en-US" sz="4000">
                <a:solidFill>
                  <a:schemeClr val="bg1"/>
                </a:solidFill>
                <a:latin typeface="Bahnschrift SemiBold SemiConden"/>
              </a:rPr>
            </a:br>
            <a:r>
              <a:rPr lang="en-US" sz="3200">
                <a:solidFill>
                  <a:schemeClr val="bg1"/>
                </a:solidFill>
                <a:latin typeface="Bahnschrift SemiBold SemiConden"/>
              </a:rPr>
              <a:t>V-22 Osprey and the 2026 Marine Aviation Plan</a:t>
            </a:r>
            <a:endParaRPr lang="en-US" sz="4000">
              <a:solidFill>
                <a:schemeClr val="bg1"/>
              </a:solidFill>
              <a:latin typeface="Bahnschrift SemiBold SemiConde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4885" y="1967343"/>
            <a:ext cx="9144000" cy="240031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Controlled by: PMA-275​​​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Dissemination Control: Distribution Statement A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POC: PMA-275 Public Affairs</a:t>
            </a:r>
          </a:p>
        </p:txBody>
      </p:sp>
    </p:spTree>
    <p:extLst>
      <p:ext uri="{BB962C8B-B14F-4D97-AF65-F5344CB8AC3E}">
        <p14:creationId xmlns:p14="http://schemas.microsoft.com/office/powerpoint/2010/main" val="291288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/>
          </p:cNvSpPr>
          <p:nvPr/>
        </p:nvSpPr>
        <p:spPr>
          <a:xfrm>
            <a:off x="-1405" y="3940860"/>
            <a:ext cx="12192796" cy="2926352"/>
          </a:xfrm>
          <a:custGeom>
            <a:avLst/>
            <a:gdLst/>
            <a:ahLst/>
            <a:cxnLst/>
            <a:rect l="l" t="t" r="r" b="b"/>
            <a:pathLst>
              <a:path w="2124967" h="473615">
                <a:moveTo>
                  <a:pt x="0" y="0"/>
                </a:moveTo>
                <a:lnTo>
                  <a:pt x="2124967" y="0"/>
                </a:lnTo>
                <a:lnTo>
                  <a:pt x="2124967" y="473615"/>
                </a:lnTo>
                <a:lnTo>
                  <a:pt x="0" y="473615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80956">
              <a:defRPr/>
            </a:pPr>
            <a:endParaRPr lang="en-US" sz="7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" name="Picture 50" descr="A picture containing outdoor, aircraft, plane, transport&#10;&#10;AI-generated content may be incorrect.">
            <a:extLst>
              <a:ext uri="{FF2B5EF4-FFF2-40B4-BE49-F238E27FC236}">
                <a16:creationId xmlns:a16="http://schemas.microsoft.com/office/drawing/2014/main" id="{7A2E2315-902C-A74A-736E-2A91B5A24C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49206" y="1714960"/>
            <a:ext cx="5342185" cy="2610271"/>
          </a:xfrm>
          <a:prstGeom prst="rect">
            <a:avLst/>
          </a:prstGeom>
        </p:spPr>
      </p:pic>
      <p:pic>
        <p:nvPicPr>
          <p:cNvPr id="37" name="Picture 36" descr="A helicopter flying over a field&#10;&#10;AI-generated content may be incorrect.">
            <a:extLst>
              <a:ext uri="{FF2B5EF4-FFF2-40B4-BE49-F238E27FC236}">
                <a16:creationId xmlns:a16="http://schemas.microsoft.com/office/drawing/2014/main" id="{D0B169AC-2CCE-27F0-F418-44D4F72288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28046"/>
            <a:ext cx="5526861" cy="2793229"/>
          </a:xfrm>
          <a:prstGeom prst="rect">
            <a:avLst/>
          </a:prstGeom>
        </p:spPr>
      </p:pic>
      <p:sp>
        <p:nvSpPr>
          <p:cNvPr id="7" name="Freeform 7"/>
          <p:cNvSpPr>
            <a:spLocks/>
          </p:cNvSpPr>
          <p:nvPr/>
        </p:nvSpPr>
        <p:spPr>
          <a:xfrm>
            <a:off x="-34360" y="4244"/>
            <a:ext cx="12226360" cy="2353431"/>
          </a:xfrm>
          <a:custGeom>
            <a:avLst/>
            <a:gdLst/>
            <a:ahLst/>
            <a:cxnLst/>
            <a:rect l="l" t="t" r="r" b="b"/>
            <a:pathLst>
              <a:path w="2124967" h="476433">
                <a:moveTo>
                  <a:pt x="0" y="0"/>
                </a:moveTo>
                <a:lnTo>
                  <a:pt x="2124967" y="0"/>
                </a:lnTo>
                <a:lnTo>
                  <a:pt x="2124967" y="476433"/>
                </a:lnTo>
                <a:lnTo>
                  <a:pt x="0" y="476433"/>
                </a:lnTo>
                <a:close/>
              </a:path>
            </a:pathLst>
          </a:custGeom>
          <a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45"/>
            </a:stretch>
          </a:blipFill>
        </p:spPr>
        <p:txBody>
          <a:bodyPr lIns="91440" tIns="45720" rIns="91440" bIns="45720" anchor="t"/>
          <a:lstStyle/>
          <a:p>
            <a:pPr defTabSz="380956">
              <a:defRPr/>
            </a:pPr>
            <a:endParaRPr lang="en-US" sz="7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6EA78CD-35BA-3887-DA9C-85DC330E1B5C}"/>
              </a:ext>
            </a:extLst>
          </p:cNvPr>
          <p:cNvSpPr>
            <a:spLocks/>
          </p:cNvSpPr>
          <p:nvPr/>
        </p:nvSpPr>
        <p:spPr>
          <a:xfrm>
            <a:off x="-17895" y="-1"/>
            <a:ext cx="12191391" cy="6867213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11697">
              <a:defRPr/>
            </a:pPr>
            <a:endParaRPr lang="en-US" sz="1227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722535" y="1489798"/>
            <a:ext cx="2926069" cy="292606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rgbClr val="558ED5"/>
            </a:solidFill>
          </a:ln>
        </p:spPr>
        <p:txBody>
          <a:bodyPr/>
          <a:lstStyle/>
          <a:p>
            <a:pPr defTabSz="380956">
              <a:defRPr/>
            </a:pPr>
            <a:endParaRPr lang="en-US" sz="7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6" name="Freeform 20">
            <a:extLst>
              <a:ext uri="{FF2B5EF4-FFF2-40B4-BE49-F238E27FC236}">
                <a16:creationId xmlns:a16="http://schemas.microsoft.com/office/drawing/2014/main" id="{9E3BD3EE-CE9D-7525-DF77-24FC4F1261F9}"/>
              </a:ext>
            </a:extLst>
          </p:cNvPr>
          <p:cNvSpPr/>
          <p:nvPr/>
        </p:nvSpPr>
        <p:spPr>
          <a:xfrm>
            <a:off x="4171859" y="659329"/>
            <a:ext cx="4027420" cy="877366"/>
          </a:xfrm>
          <a:custGeom>
            <a:avLst/>
            <a:gdLst/>
            <a:ahLst/>
            <a:cxnLst/>
            <a:rect l="l" t="t" r="r" b="b"/>
            <a:pathLst>
              <a:path w="1024094" h="205126">
                <a:moveTo>
                  <a:pt x="0" y="0"/>
                </a:moveTo>
                <a:lnTo>
                  <a:pt x="1024094" y="0"/>
                </a:lnTo>
                <a:lnTo>
                  <a:pt x="1024094" y="205126"/>
                </a:lnTo>
                <a:lnTo>
                  <a:pt x="0" y="205126"/>
                </a:lnTo>
                <a:close/>
              </a:path>
            </a:pathLst>
          </a:custGeom>
          <a:noFill/>
          <a:ln w="57150" cap="sq">
            <a:noFill/>
            <a:prstDash val="solid"/>
            <a:miter/>
          </a:ln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11697">
              <a:lnSpc>
                <a:spcPct val="150000"/>
              </a:lnSpc>
              <a:defRPr/>
            </a:pPr>
            <a:r>
              <a:rPr lang="en-US" sz="1200" b="1" u="sng">
                <a:solidFill>
                  <a:srgbClr val="FFFFFF"/>
                </a:solidFill>
                <a:latin typeface="Bahnschrift"/>
              </a:rPr>
              <a:t>System Safety Risk</a:t>
            </a:r>
          </a:p>
          <a:p>
            <a:pPr algn="ctr" defTabSz="311697">
              <a:defRPr/>
            </a:pPr>
            <a:r>
              <a:rPr lang="en-US" sz="1200">
                <a:solidFill>
                  <a:srgbClr val="FFFFFF"/>
                </a:solidFill>
                <a:latin typeface="Bahnschrift"/>
              </a:rPr>
              <a:t>A measure of both the likelihood of a system failing and the potential consequence for the aircraft and crew.</a:t>
            </a:r>
          </a:p>
        </p:txBody>
      </p:sp>
      <p:sp>
        <p:nvSpPr>
          <p:cNvPr id="1197" name="TextBox 64">
            <a:extLst>
              <a:ext uri="{FF2B5EF4-FFF2-40B4-BE49-F238E27FC236}">
                <a16:creationId xmlns:a16="http://schemas.microsoft.com/office/drawing/2014/main" id="{1B691E6C-3944-DCE3-FF06-37E351129FBD}"/>
              </a:ext>
            </a:extLst>
          </p:cNvPr>
          <p:cNvSpPr txBox="1"/>
          <p:nvPr/>
        </p:nvSpPr>
        <p:spPr>
          <a:xfrm>
            <a:off x="2754832" y="-1"/>
            <a:ext cx="688018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11697">
              <a:defRPr/>
            </a:pPr>
            <a:r>
              <a:rPr lang="en-US" sz="4000" b="1">
                <a:solidFill>
                  <a:prstClr val="white"/>
                </a:solidFill>
                <a:latin typeface="Bahnschrift" panose="020B0502040204020203" pitchFamily="34" charset="0"/>
              </a:rPr>
              <a:t>Decades of Risk Management</a:t>
            </a:r>
          </a:p>
        </p:txBody>
      </p:sp>
      <p:grpSp>
        <p:nvGrpSpPr>
          <p:cNvPr id="1198" name="Group 1197">
            <a:extLst>
              <a:ext uri="{FF2B5EF4-FFF2-40B4-BE49-F238E27FC236}">
                <a16:creationId xmlns:a16="http://schemas.microsoft.com/office/drawing/2014/main" id="{0F3F6FF3-0649-FCA1-E58C-2E0114A13DAC}"/>
              </a:ext>
            </a:extLst>
          </p:cNvPr>
          <p:cNvGrpSpPr/>
          <p:nvPr/>
        </p:nvGrpSpPr>
        <p:grpSpPr>
          <a:xfrm>
            <a:off x="-144070" y="3294256"/>
            <a:ext cx="4271196" cy="2079746"/>
            <a:chOff x="581789" y="3290842"/>
            <a:chExt cx="5395330" cy="3050294"/>
          </a:xfrm>
        </p:grpSpPr>
        <p:grpSp>
          <p:nvGrpSpPr>
            <p:cNvPr id="1256" name="Group 1255">
              <a:extLst>
                <a:ext uri="{FF2B5EF4-FFF2-40B4-BE49-F238E27FC236}">
                  <a16:creationId xmlns:a16="http://schemas.microsoft.com/office/drawing/2014/main" id="{BA67C631-BC07-8C12-918B-C231FC1539D4}"/>
                </a:ext>
              </a:extLst>
            </p:cNvPr>
            <p:cNvGrpSpPr/>
            <p:nvPr/>
          </p:nvGrpSpPr>
          <p:grpSpPr>
            <a:xfrm>
              <a:off x="1053778" y="3317869"/>
              <a:ext cx="4509715" cy="3023267"/>
              <a:chOff x="1053778" y="3317869"/>
              <a:chExt cx="4509715" cy="3023267"/>
            </a:xfrm>
          </p:grpSpPr>
          <p:sp>
            <p:nvSpPr>
              <p:cNvPr id="1258" name="Freeform 38">
                <a:extLst>
                  <a:ext uri="{FF2B5EF4-FFF2-40B4-BE49-F238E27FC236}">
                    <a16:creationId xmlns:a16="http://schemas.microsoft.com/office/drawing/2014/main" id="{89DE8FD8-FD10-2FD0-8C8B-76284A7AD456}"/>
                  </a:ext>
                </a:extLst>
              </p:cNvPr>
              <p:cNvSpPr/>
              <p:nvPr/>
            </p:nvSpPr>
            <p:spPr>
              <a:xfrm>
                <a:off x="1053778" y="3712436"/>
                <a:ext cx="4509715" cy="2272702"/>
              </a:xfrm>
              <a:custGeom>
                <a:avLst/>
                <a:gdLst/>
                <a:ahLst/>
                <a:cxnLst/>
                <a:rect l="l" t="t" r="r" b="b"/>
                <a:pathLst>
                  <a:path w="879183" h="735991">
                    <a:moveTo>
                      <a:pt x="0" y="0"/>
                    </a:moveTo>
                    <a:lnTo>
                      <a:pt x="879183" y="0"/>
                    </a:lnTo>
                    <a:lnTo>
                      <a:pt x="879183" y="735991"/>
                    </a:lnTo>
                    <a:lnTo>
                      <a:pt x="0" y="735991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558ED5"/>
                </a:solidFill>
                <a:prstDash val="solid"/>
                <a:miter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80956">
                  <a:defRPr/>
                </a:pPr>
                <a:endParaRPr lang="en-US" sz="750">
                  <a:solidFill>
                    <a:srgbClr val="0E2841">
                      <a:lumMod val="60000"/>
                      <a:lumOff val="4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259" name="TextBox 39">
                <a:extLst>
                  <a:ext uri="{FF2B5EF4-FFF2-40B4-BE49-F238E27FC236}">
                    <a16:creationId xmlns:a16="http://schemas.microsoft.com/office/drawing/2014/main" id="{5ADF91EF-3FC2-3BF1-30F2-7293DA959684}"/>
                  </a:ext>
                </a:extLst>
              </p:cNvPr>
              <p:cNvSpPr txBox="1"/>
              <p:nvPr/>
            </p:nvSpPr>
            <p:spPr>
              <a:xfrm>
                <a:off x="1135835" y="3317869"/>
                <a:ext cx="4372609" cy="3023267"/>
              </a:xfrm>
              <a:prstGeom prst="rect">
                <a:avLst/>
              </a:prstGeom>
              <a:noFill/>
            </p:spPr>
            <p:txBody>
              <a:bodyPr lIns="21166" tIns="21166" rIns="21166" bIns="21166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11697" fontAlgn="base">
                  <a:defRPr/>
                </a:pPr>
                <a:r>
                  <a:rPr lang="en-US" sz="818" b="1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Risk avoidance through flight test​</a:t>
                </a:r>
              </a:p>
              <a:p>
                <a:pPr indent="-121219" defTabSz="311697" fontAlgn="base">
                  <a:buFont typeface="Arial" panose="020B0604020202020204" pitchFamily="34" charset="0"/>
                  <a:buChar char="•"/>
                  <a:defRPr/>
                </a:pPr>
                <a:r>
                  <a:rPr lang="en-US" sz="818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69 safety related deficiencies corrected​</a:t>
                </a:r>
              </a:p>
              <a:p>
                <a:pPr defTabSz="311697" fontAlgn="base">
                  <a:defRPr/>
                </a:pPr>
                <a:r>
                  <a:rPr lang="en-US" sz="818" b="1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Risk Downgrade/Elimination through aircraft improvement</a:t>
                </a:r>
                <a:r>
                  <a:rPr lang="en-US" sz="818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​</a:t>
                </a:r>
              </a:p>
              <a:p>
                <a:pPr indent="-121219" defTabSz="311697" fontAlgn="base">
                  <a:buFont typeface="Arial" panose="020B0604020202020204" pitchFamily="34" charset="0"/>
                  <a:buChar char="•"/>
                  <a:defRPr/>
                </a:pPr>
                <a:r>
                  <a:rPr lang="en-US" sz="818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176 safety-related hardware mods complete since 2006​</a:t>
                </a:r>
              </a:p>
              <a:p>
                <a:pPr indent="-121219" defTabSz="311697" fontAlgn="base">
                  <a:buFont typeface="Arial" panose="020B0604020202020204" pitchFamily="34" charset="0"/>
                  <a:buChar char="•"/>
                  <a:defRPr/>
                </a:pPr>
                <a:r>
                  <a:rPr lang="en-US" sz="818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56 safety-related hardware mods in work ​</a:t>
                </a:r>
              </a:p>
              <a:p>
                <a:pPr indent="-121219" defTabSz="311697" fontAlgn="base">
                  <a:buFont typeface="Arial" panose="020B0604020202020204" pitchFamily="34" charset="0"/>
                  <a:buChar char="•"/>
                  <a:defRPr/>
                </a:pPr>
                <a:r>
                  <a:rPr lang="en-US" sz="818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72 safety-related software mods complete since 2006​</a:t>
                </a:r>
              </a:p>
              <a:p>
                <a:pPr indent="-121219" defTabSz="311697" fontAlgn="base">
                  <a:buFont typeface="Arial" panose="020B0604020202020204" pitchFamily="34" charset="0"/>
                  <a:buChar char="•"/>
                  <a:defRPr/>
                </a:pPr>
                <a:r>
                  <a:rPr lang="en-US" sz="818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13 safety-related software mods in work</a:t>
                </a:r>
              </a:p>
              <a:p>
                <a:pPr defTabSz="311697" fontAlgn="base">
                  <a:defRPr/>
                </a:pPr>
                <a:r>
                  <a:rPr lang="en-US" sz="818" b="1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Risk minimization through standardization​</a:t>
                </a:r>
              </a:p>
              <a:p>
                <a:pPr marL="119049" indent="-119049" defTabSz="311697" fontAlgn="base">
                  <a:buFont typeface="Arial" panose="020B0604020202020204" pitchFamily="34" charset="0"/>
                  <a:buChar char="•"/>
                  <a:defRPr/>
                </a:pPr>
                <a:r>
                  <a:rPr lang="en-US" sz="818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Major flight manual updates released every 2-3 years​</a:t>
                </a:r>
              </a:p>
              <a:p>
                <a:pPr marL="119049" indent="-119049" defTabSz="311697" fontAlgn="base">
                  <a:buFont typeface="Arial" panose="020B0604020202020204" pitchFamily="34" charset="0"/>
                  <a:buChar char="•"/>
                  <a:defRPr/>
                </a:pPr>
                <a:r>
                  <a:rPr lang="en-US" sz="818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Interim flight manual updates released with new aircraft modifications​</a:t>
                </a:r>
              </a:p>
              <a:p>
                <a:pPr marL="119049" indent="-119049" defTabSz="311697" fontAlgn="base">
                  <a:buFont typeface="Arial" panose="020B0604020202020204" pitchFamily="34" charset="0"/>
                  <a:buChar char="•"/>
                  <a:defRPr/>
                </a:pPr>
                <a:r>
                  <a:rPr lang="en-US" sz="818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All changes validated by flight test for all three services​</a:t>
                </a:r>
              </a:p>
            </p:txBody>
          </p:sp>
        </p:grpSp>
        <p:sp>
          <p:nvSpPr>
            <p:cNvPr id="1257" name="TextBox 66">
              <a:extLst>
                <a:ext uri="{FF2B5EF4-FFF2-40B4-BE49-F238E27FC236}">
                  <a16:creationId xmlns:a16="http://schemas.microsoft.com/office/drawing/2014/main" id="{7386A7CF-E4A7-28AF-FC21-25A23B70EE92}"/>
                </a:ext>
              </a:extLst>
            </p:cNvPr>
            <p:cNvSpPr txBox="1"/>
            <p:nvPr/>
          </p:nvSpPr>
          <p:spPr>
            <a:xfrm>
              <a:off x="581789" y="3290842"/>
              <a:ext cx="5395330" cy="3402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80956">
                <a:lnSpc>
                  <a:spcPts val="1986"/>
                </a:lnSpc>
                <a:defRPr/>
              </a:pPr>
              <a:r>
                <a:rPr lang="en-US" sz="1250" b="1">
                  <a:solidFill>
                    <a:srgbClr val="FFFFFF"/>
                  </a:solidFill>
                  <a:latin typeface="Bahnschrift"/>
                  <a:ea typeface="Canva Sans"/>
                  <a:cs typeface="Canva Sans"/>
                  <a:sym typeface="Canva Sans"/>
                </a:rPr>
                <a:t>HOW V-22 RISKS HAVE BEEN ADDRESSED</a:t>
              </a:r>
            </a:p>
          </p:txBody>
        </p:sp>
      </p:grpSp>
      <p:sp>
        <p:nvSpPr>
          <p:cNvPr id="1199" name="Freeform 20">
            <a:extLst>
              <a:ext uri="{FF2B5EF4-FFF2-40B4-BE49-F238E27FC236}">
                <a16:creationId xmlns:a16="http://schemas.microsoft.com/office/drawing/2014/main" id="{17CBA550-BC0F-31C6-216B-784E39916390}"/>
              </a:ext>
            </a:extLst>
          </p:cNvPr>
          <p:cNvSpPr/>
          <p:nvPr/>
        </p:nvSpPr>
        <p:spPr>
          <a:xfrm>
            <a:off x="4390423" y="4451736"/>
            <a:ext cx="3614226" cy="778116"/>
          </a:xfrm>
          <a:custGeom>
            <a:avLst/>
            <a:gdLst/>
            <a:ahLst/>
            <a:cxnLst/>
            <a:rect l="l" t="t" r="r" b="b"/>
            <a:pathLst>
              <a:path w="1024094" h="205126">
                <a:moveTo>
                  <a:pt x="0" y="0"/>
                </a:moveTo>
                <a:lnTo>
                  <a:pt x="1024094" y="0"/>
                </a:lnTo>
                <a:lnTo>
                  <a:pt x="1024094" y="205126"/>
                </a:lnTo>
                <a:lnTo>
                  <a:pt x="0" y="205126"/>
                </a:lnTo>
                <a:close/>
              </a:path>
            </a:pathLst>
          </a:custGeom>
          <a:noFill/>
          <a:ln w="123825" cap="sq">
            <a:noFill/>
            <a:prstDash val="solid"/>
            <a:miter/>
          </a:ln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11697" fontAlgn="base">
              <a:defRPr/>
            </a:pPr>
            <a:r>
              <a:rPr lang="en-US" sz="1227" b="1" u="sng">
                <a:solidFill>
                  <a:srgbClr val="FFFFFF"/>
                </a:solidFill>
                <a:latin typeface="Bahnschrift"/>
              </a:rPr>
              <a:t>Since 2006​</a:t>
            </a:r>
          </a:p>
          <a:p>
            <a:pPr algn="ctr" defTabSz="311697" fontAlgn="base">
              <a:defRPr/>
            </a:pPr>
            <a:r>
              <a:rPr lang="en-US" sz="1227" b="1">
                <a:solidFill>
                  <a:srgbClr val="FFFFFF"/>
                </a:solidFill>
                <a:latin typeface="Bahnschrift"/>
              </a:rPr>
              <a:t>29 </a:t>
            </a:r>
            <a:r>
              <a:rPr lang="en-US" sz="1227" b="1" i="1">
                <a:solidFill>
                  <a:srgbClr val="FFFFFF"/>
                </a:solidFill>
                <a:latin typeface="Bahnschrift"/>
              </a:rPr>
              <a:t>Catastrophic</a:t>
            </a:r>
            <a:r>
              <a:rPr lang="en-US" sz="1227" b="1">
                <a:solidFill>
                  <a:srgbClr val="FFFFFF"/>
                </a:solidFill>
                <a:latin typeface="Bahnschrift"/>
              </a:rPr>
              <a:t> risks eliminated​</a:t>
            </a:r>
          </a:p>
          <a:p>
            <a:pPr algn="ctr" defTabSz="311697" fontAlgn="base">
              <a:defRPr/>
            </a:pPr>
            <a:r>
              <a:rPr lang="en-US" sz="1227" b="1">
                <a:solidFill>
                  <a:srgbClr val="FFFFFF"/>
                </a:solidFill>
                <a:latin typeface="Bahnschrift"/>
              </a:rPr>
              <a:t>5 </a:t>
            </a:r>
            <a:r>
              <a:rPr lang="en-US" sz="1227" b="1" i="1">
                <a:solidFill>
                  <a:srgbClr val="FFFFFF"/>
                </a:solidFill>
                <a:latin typeface="Bahnschrift"/>
              </a:rPr>
              <a:t>Serious</a:t>
            </a:r>
            <a:r>
              <a:rPr lang="en-US" sz="1227" b="1">
                <a:solidFill>
                  <a:srgbClr val="FFFFFF"/>
                </a:solidFill>
                <a:latin typeface="Bahnschrift"/>
              </a:rPr>
              <a:t> risks downgraded ​</a:t>
            </a:r>
          </a:p>
          <a:p>
            <a:pPr algn="ctr" defTabSz="311697" fontAlgn="base">
              <a:defRPr/>
            </a:pPr>
            <a:r>
              <a:rPr lang="en-US" sz="1227" b="1">
                <a:solidFill>
                  <a:srgbClr val="FFFFFF"/>
                </a:solidFill>
                <a:latin typeface="Bahnschrift"/>
              </a:rPr>
              <a:t>~50 unique safety analyses performed yearly</a:t>
            </a:r>
          </a:p>
          <a:p>
            <a:pPr defTabSz="380956">
              <a:defRPr/>
            </a:pPr>
            <a:endParaRPr lang="en-US" sz="750">
              <a:solidFill>
                <a:srgbClr val="FFFFFF"/>
              </a:solidFill>
              <a:latin typeface="Bahnschrift"/>
            </a:endParaRPr>
          </a:p>
        </p:txBody>
      </p:sp>
      <p:grpSp>
        <p:nvGrpSpPr>
          <p:cNvPr id="1200" name="Group 1199">
            <a:extLst>
              <a:ext uri="{FF2B5EF4-FFF2-40B4-BE49-F238E27FC236}">
                <a16:creationId xmlns:a16="http://schemas.microsoft.com/office/drawing/2014/main" id="{C1DC6A4B-3C87-482C-74C5-F4EEBBE35687}"/>
              </a:ext>
            </a:extLst>
          </p:cNvPr>
          <p:cNvGrpSpPr/>
          <p:nvPr/>
        </p:nvGrpSpPr>
        <p:grpSpPr>
          <a:xfrm>
            <a:off x="8415130" y="4293374"/>
            <a:ext cx="3228409" cy="2521591"/>
            <a:chOff x="8192285" y="4479119"/>
            <a:chExt cx="4291568" cy="3351984"/>
          </a:xfrm>
        </p:grpSpPr>
        <p:sp>
          <p:nvSpPr>
            <p:cNvPr id="1240" name="TextBox 67">
              <a:extLst>
                <a:ext uri="{FF2B5EF4-FFF2-40B4-BE49-F238E27FC236}">
                  <a16:creationId xmlns:a16="http://schemas.microsoft.com/office/drawing/2014/main" id="{9A2AB2BA-C9DB-DECE-7218-968F240F4C44}"/>
                </a:ext>
              </a:extLst>
            </p:cNvPr>
            <p:cNvSpPr txBox="1"/>
            <p:nvPr/>
          </p:nvSpPr>
          <p:spPr>
            <a:xfrm>
              <a:off x="8192285" y="4479119"/>
              <a:ext cx="4291568" cy="720368"/>
            </a:xfrm>
            <a:prstGeom prst="rect">
              <a:avLst/>
            </a:prstGeom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80956">
                <a:lnSpc>
                  <a:spcPts val="1986"/>
                </a:lnSpc>
                <a:defRPr/>
              </a:pPr>
              <a:r>
                <a:rPr lang="en-US" sz="1334" b="1">
                  <a:solidFill>
                    <a:srgbClr val="FFFFFF"/>
                  </a:solidFill>
                  <a:latin typeface="Bahnschrift" panose="020B0502040204020203" pitchFamily="34" charset="0"/>
                  <a:ea typeface="Canva Sans"/>
                  <a:cs typeface="Canva Sans"/>
                  <a:sym typeface="Canva Sans"/>
                </a:rPr>
                <a:t>CURRENT RISK IDENTIFICATION PROCESSES</a:t>
              </a:r>
            </a:p>
          </p:txBody>
        </p:sp>
        <p:grpSp>
          <p:nvGrpSpPr>
            <p:cNvPr id="1241" name="Group 1240">
              <a:extLst>
                <a:ext uri="{FF2B5EF4-FFF2-40B4-BE49-F238E27FC236}">
                  <a16:creationId xmlns:a16="http://schemas.microsoft.com/office/drawing/2014/main" id="{F68A2723-334C-D93B-6331-5FCC8BABC3C7}"/>
                </a:ext>
              </a:extLst>
            </p:cNvPr>
            <p:cNvGrpSpPr/>
            <p:nvPr/>
          </p:nvGrpSpPr>
          <p:grpSpPr>
            <a:xfrm>
              <a:off x="8921359" y="5350704"/>
              <a:ext cx="1236654" cy="1236654"/>
              <a:chOff x="8921359" y="5350704"/>
              <a:chExt cx="1236654" cy="1236654"/>
            </a:xfrm>
          </p:grpSpPr>
          <p:sp>
            <p:nvSpPr>
              <p:cNvPr id="1254" name="Freeform 47">
                <a:extLst>
                  <a:ext uri="{FF2B5EF4-FFF2-40B4-BE49-F238E27FC236}">
                    <a16:creationId xmlns:a16="http://schemas.microsoft.com/office/drawing/2014/main" id="{538B6957-FEE7-5433-2BD7-08A3F5DED8EB}"/>
                  </a:ext>
                </a:extLst>
              </p:cNvPr>
              <p:cNvSpPr/>
              <p:nvPr/>
            </p:nvSpPr>
            <p:spPr>
              <a:xfrm>
                <a:off x="8921359" y="5350704"/>
                <a:ext cx="1236654" cy="123665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noFill/>
              <a:ln w="57150" cap="sq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80956">
                  <a:defRPr/>
                </a:pPr>
                <a:endParaRPr lang="en-US" sz="7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5" name="TextBox 1042">
                <a:extLst>
                  <a:ext uri="{FF2B5EF4-FFF2-40B4-BE49-F238E27FC236}">
                    <a16:creationId xmlns:a16="http://schemas.microsoft.com/office/drawing/2014/main" id="{83AEE16B-5B97-6858-306A-5216E467E99D}"/>
                  </a:ext>
                </a:extLst>
              </p:cNvPr>
              <p:cNvSpPr txBox="1"/>
              <p:nvPr/>
            </p:nvSpPr>
            <p:spPr>
              <a:xfrm>
                <a:off x="9000316" y="5687982"/>
                <a:ext cx="1081962" cy="81253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11697" fontAlgn="base">
                  <a:defRPr/>
                </a:pPr>
                <a:r>
                  <a:rPr lang="en-US" sz="75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Monthly Class Desk Safety Reviews</a:t>
                </a:r>
              </a:p>
            </p:txBody>
          </p:sp>
        </p:grpSp>
        <p:grpSp>
          <p:nvGrpSpPr>
            <p:cNvPr id="1242" name="Group 1241">
              <a:extLst>
                <a:ext uri="{FF2B5EF4-FFF2-40B4-BE49-F238E27FC236}">
                  <a16:creationId xmlns:a16="http://schemas.microsoft.com/office/drawing/2014/main" id="{17D40C63-C006-990D-B966-B396540F1D4E}"/>
                </a:ext>
              </a:extLst>
            </p:cNvPr>
            <p:cNvGrpSpPr/>
            <p:nvPr/>
          </p:nvGrpSpPr>
          <p:grpSpPr>
            <a:xfrm>
              <a:off x="10378831" y="5308786"/>
              <a:ext cx="1236654" cy="1278487"/>
              <a:chOff x="10378831" y="5308786"/>
              <a:chExt cx="1236654" cy="1278487"/>
            </a:xfrm>
          </p:grpSpPr>
          <p:sp>
            <p:nvSpPr>
              <p:cNvPr id="1252" name="Freeform 50">
                <a:extLst>
                  <a:ext uri="{FF2B5EF4-FFF2-40B4-BE49-F238E27FC236}">
                    <a16:creationId xmlns:a16="http://schemas.microsoft.com/office/drawing/2014/main" id="{D50CA2FF-5E03-5584-E7E0-FA02D74A20BE}"/>
                  </a:ext>
                </a:extLst>
              </p:cNvPr>
              <p:cNvSpPr/>
              <p:nvPr/>
            </p:nvSpPr>
            <p:spPr>
              <a:xfrm>
                <a:off x="10378831" y="5308786"/>
                <a:ext cx="1236654" cy="123665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noFill/>
              <a:ln w="57150" cap="sq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80956">
                  <a:defRPr/>
                </a:pPr>
                <a:endParaRPr lang="en-US" sz="7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3" name="TextBox 1043">
                <a:extLst>
                  <a:ext uri="{FF2B5EF4-FFF2-40B4-BE49-F238E27FC236}">
                    <a16:creationId xmlns:a16="http://schemas.microsoft.com/office/drawing/2014/main" id="{B8B6AFCA-C52C-03E1-3862-441DEACB983E}"/>
                  </a:ext>
                </a:extLst>
              </p:cNvPr>
              <p:cNvSpPr txBox="1"/>
              <p:nvPr/>
            </p:nvSpPr>
            <p:spPr>
              <a:xfrm>
                <a:off x="10453470" y="5605466"/>
                <a:ext cx="1081962" cy="981807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11697" fontAlgn="base">
                  <a:defRPr/>
                </a:pPr>
                <a:r>
                  <a:rPr lang="en-US" sz="75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Semi-annual Program Safety Review Boards</a:t>
                </a:r>
              </a:p>
            </p:txBody>
          </p:sp>
        </p:grpSp>
        <p:grpSp>
          <p:nvGrpSpPr>
            <p:cNvPr id="1243" name="Group 1242">
              <a:extLst>
                <a:ext uri="{FF2B5EF4-FFF2-40B4-BE49-F238E27FC236}">
                  <a16:creationId xmlns:a16="http://schemas.microsoft.com/office/drawing/2014/main" id="{DE5DB556-D542-7507-4DF2-5C074A130702}"/>
                </a:ext>
              </a:extLst>
            </p:cNvPr>
            <p:cNvGrpSpPr/>
            <p:nvPr/>
          </p:nvGrpSpPr>
          <p:grpSpPr>
            <a:xfrm>
              <a:off x="8198149" y="6540466"/>
              <a:ext cx="1236654" cy="1290637"/>
              <a:chOff x="8198149" y="6540466"/>
              <a:chExt cx="1236654" cy="1290637"/>
            </a:xfrm>
          </p:grpSpPr>
          <p:sp>
            <p:nvSpPr>
              <p:cNvPr id="1250" name="Freeform 56">
                <a:extLst>
                  <a:ext uri="{FF2B5EF4-FFF2-40B4-BE49-F238E27FC236}">
                    <a16:creationId xmlns:a16="http://schemas.microsoft.com/office/drawing/2014/main" id="{A4C55770-1E15-8D3B-7306-FC027745B032}"/>
                  </a:ext>
                </a:extLst>
              </p:cNvPr>
              <p:cNvSpPr/>
              <p:nvPr/>
            </p:nvSpPr>
            <p:spPr>
              <a:xfrm>
                <a:off x="8198149" y="6540466"/>
                <a:ext cx="1236654" cy="123665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noFill/>
              <a:ln w="57150" cap="sq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80956">
                  <a:defRPr/>
                </a:pPr>
                <a:endParaRPr lang="en-US" sz="7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1" name="TextBox 1044">
                <a:extLst>
                  <a:ext uri="{FF2B5EF4-FFF2-40B4-BE49-F238E27FC236}">
                    <a16:creationId xmlns:a16="http://schemas.microsoft.com/office/drawing/2014/main" id="{BCE27209-77C0-2FC4-EEC5-8FEB61D1B492}"/>
                  </a:ext>
                </a:extLst>
              </p:cNvPr>
              <p:cNvSpPr txBox="1"/>
              <p:nvPr/>
            </p:nvSpPr>
            <p:spPr>
              <a:xfrm>
                <a:off x="8278934" y="6849296"/>
                <a:ext cx="1081962" cy="981807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11697" fontAlgn="base">
                  <a:defRPr/>
                </a:pPr>
                <a:r>
                  <a:rPr lang="en-US" sz="75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Yearly System Safety Working Groups</a:t>
                </a:r>
              </a:p>
            </p:txBody>
          </p:sp>
        </p:grpSp>
        <p:grpSp>
          <p:nvGrpSpPr>
            <p:cNvPr id="1244" name="Group 1243">
              <a:extLst>
                <a:ext uri="{FF2B5EF4-FFF2-40B4-BE49-F238E27FC236}">
                  <a16:creationId xmlns:a16="http://schemas.microsoft.com/office/drawing/2014/main" id="{A6A1F1C0-FE73-7488-DA5F-1E540C6750F2}"/>
                </a:ext>
              </a:extLst>
            </p:cNvPr>
            <p:cNvGrpSpPr/>
            <p:nvPr/>
          </p:nvGrpSpPr>
          <p:grpSpPr>
            <a:xfrm>
              <a:off x="9655622" y="6540466"/>
              <a:ext cx="1236654" cy="1276413"/>
              <a:chOff x="9655622" y="6540466"/>
              <a:chExt cx="1236654" cy="1276413"/>
            </a:xfrm>
          </p:grpSpPr>
          <p:sp>
            <p:nvSpPr>
              <p:cNvPr id="1248" name="Freeform 53">
                <a:extLst>
                  <a:ext uri="{FF2B5EF4-FFF2-40B4-BE49-F238E27FC236}">
                    <a16:creationId xmlns:a16="http://schemas.microsoft.com/office/drawing/2014/main" id="{BF8B24AD-5C66-C6EC-FA1F-28DA4E8E2C0D}"/>
                  </a:ext>
                </a:extLst>
              </p:cNvPr>
              <p:cNvSpPr/>
              <p:nvPr/>
            </p:nvSpPr>
            <p:spPr>
              <a:xfrm>
                <a:off x="9655622" y="6540466"/>
                <a:ext cx="1236654" cy="123665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noFill/>
              <a:ln w="57150" cap="sq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80956">
                  <a:defRPr/>
                </a:pPr>
                <a:endParaRPr lang="en-US" sz="7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9" name="TextBox 1045">
                <a:extLst>
                  <a:ext uri="{FF2B5EF4-FFF2-40B4-BE49-F238E27FC236}">
                    <a16:creationId xmlns:a16="http://schemas.microsoft.com/office/drawing/2014/main" id="{09252EC6-7260-EE89-C9F9-3A118274B775}"/>
                  </a:ext>
                </a:extLst>
              </p:cNvPr>
              <p:cNvSpPr txBox="1"/>
              <p:nvPr/>
            </p:nvSpPr>
            <p:spPr>
              <a:xfrm>
                <a:off x="9732967" y="6835072"/>
                <a:ext cx="1081962" cy="981807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11697" fontAlgn="base">
                  <a:defRPr/>
                </a:pPr>
                <a:r>
                  <a:rPr lang="en-US" sz="75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Fleet Support Team engineering analysis</a:t>
                </a:r>
              </a:p>
            </p:txBody>
          </p:sp>
        </p:grpSp>
        <p:grpSp>
          <p:nvGrpSpPr>
            <p:cNvPr id="1245" name="Group 1244">
              <a:extLst>
                <a:ext uri="{FF2B5EF4-FFF2-40B4-BE49-F238E27FC236}">
                  <a16:creationId xmlns:a16="http://schemas.microsoft.com/office/drawing/2014/main" id="{F951C58D-2056-060B-5E7D-25D3AC0B8332}"/>
                </a:ext>
              </a:extLst>
            </p:cNvPr>
            <p:cNvGrpSpPr/>
            <p:nvPr/>
          </p:nvGrpSpPr>
          <p:grpSpPr>
            <a:xfrm>
              <a:off x="11113094" y="6539617"/>
              <a:ext cx="1236654" cy="1236654"/>
              <a:chOff x="11113094" y="6539617"/>
              <a:chExt cx="1236654" cy="1236654"/>
            </a:xfrm>
          </p:grpSpPr>
          <p:sp>
            <p:nvSpPr>
              <p:cNvPr id="1246" name="Freeform 59">
                <a:extLst>
                  <a:ext uri="{FF2B5EF4-FFF2-40B4-BE49-F238E27FC236}">
                    <a16:creationId xmlns:a16="http://schemas.microsoft.com/office/drawing/2014/main" id="{BEF234B9-C7CB-8AAF-A0EA-F65F033BD623}"/>
                  </a:ext>
                </a:extLst>
              </p:cNvPr>
              <p:cNvSpPr/>
              <p:nvPr/>
            </p:nvSpPr>
            <p:spPr>
              <a:xfrm>
                <a:off x="11113094" y="6539617"/>
                <a:ext cx="1236654" cy="123665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noFill/>
              <a:ln w="57150" cap="sq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80956">
                  <a:defRPr/>
                </a:pPr>
                <a:endParaRPr lang="en-US" sz="7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7" name="TextBox 1046">
                <a:extLst>
                  <a:ext uri="{FF2B5EF4-FFF2-40B4-BE49-F238E27FC236}">
                    <a16:creationId xmlns:a16="http://schemas.microsoft.com/office/drawing/2014/main" id="{9B9C3490-704F-80FE-3D5D-FF29A1FDC9D2}"/>
                  </a:ext>
                </a:extLst>
              </p:cNvPr>
              <p:cNvSpPr txBox="1"/>
              <p:nvPr/>
            </p:nvSpPr>
            <p:spPr>
              <a:xfrm>
                <a:off x="11191811" y="6880341"/>
                <a:ext cx="1081962" cy="643254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11697" fontAlgn="base">
                  <a:defRPr/>
                </a:pPr>
                <a:r>
                  <a:rPr lang="en-US" sz="750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Industry engineering analysis</a:t>
                </a:r>
              </a:p>
            </p:txBody>
          </p:sp>
        </p:grpSp>
      </p:grpSp>
      <p:grpSp>
        <p:nvGrpSpPr>
          <p:cNvPr id="1201" name="Group 1200">
            <a:extLst>
              <a:ext uri="{FF2B5EF4-FFF2-40B4-BE49-F238E27FC236}">
                <a16:creationId xmlns:a16="http://schemas.microsoft.com/office/drawing/2014/main" id="{2685C542-7C6A-D934-E78B-85A67832FD7A}"/>
              </a:ext>
            </a:extLst>
          </p:cNvPr>
          <p:cNvGrpSpPr/>
          <p:nvPr/>
        </p:nvGrpSpPr>
        <p:grpSpPr>
          <a:xfrm>
            <a:off x="229945" y="5329739"/>
            <a:ext cx="6993433" cy="1489549"/>
            <a:chOff x="955804" y="5326329"/>
            <a:chExt cx="8900555" cy="1457862"/>
          </a:xfrm>
        </p:grpSpPr>
        <p:sp>
          <p:nvSpPr>
            <p:cNvPr id="1220" name="TextBox 38">
              <a:extLst>
                <a:ext uri="{FF2B5EF4-FFF2-40B4-BE49-F238E27FC236}">
                  <a16:creationId xmlns:a16="http://schemas.microsoft.com/office/drawing/2014/main" id="{E710855C-C54C-1993-9920-1ADD34901D02}"/>
                </a:ext>
              </a:extLst>
            </p:cNvPr>
            <p:cNvSpPr txBox="1"/>
            <p:nvPr/>
          </p:nvSpPr>
          <p:spPr>
            <a:xfrm>
              <a:off x="7345879" y="5713451"/>
              <a:ext cx="1444505" cy="39856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80956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CMV-22 IOC</a:t>
              </a:r>
            </a:p>
            <a:p>
              <a:pPr defTabSz="380956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First CMV-22 deployment</a:t>
              </a:r>
            </a:p>
          </p:txBody>
        </p:sp>
        <p:sp>
          <p:nvSpPr>
            <p:cNvPr id="1221" name="Freeform 12">
              <a:extLst>
                <a:ext uri="{FF2B5EF4-FFF2-40B4-BE49-F238E27FC236}">
                  <a16:creationId xmlns:a16="http://schemas.microsoft.com/office/drawing/2014/main" id="{4FC6BD10-77A3-9AA5-DF0F-4BCB5FED8B58}"/>
                </a:ext>
              </a:extLst>
            </p:cNvPr>
            <p:cNvSpPr/>
            <p:nvPr/>
          </p:nvSpPr>
          <p:spPr>
            <a:xfrm>
              <a:off x="955804" y="5326329"/>
              <a:ext cx="8832959" cy="1429886"/>
            </a:xfrm>
            <a:custGeom>
              <a:avLst/>
              <a:gdLst/>
              <a:ahLst/>
              <a:cxnLst/>
              <a:rect l="l" t="t" r="r" b="b"/>
              <a:pathLst>
                <a:path w="3559111" h="407927">
                  <a:moveTo>
                    <a:pt x="0" y="0"/>
                  </a:moveTo>
                  <a:lnTo>
                    <a:pt x="3559111" y="0"/>
                  </a:lnTo>
                  <a:lnTo>
                    <a:pt x="3559111" y="407927"/>
                  </a:lnTo>
                  <a:lnTo>
                    <a:pt x="0" y="407927"/>
                  </a:lnTo>
                  <a:close/>
                </a:path>
              </a:pathLst>
            </a:custGeom>
            <a:noFill/>
            <a:ln w="57150" cap="sq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80956">
                <a:defRPr/>
              </a:pPr>
              <a:endParaRPr lang="en-US" sz="750">
                <a:solidFill>
                  <a:prstClr val="black"/>
                </a:solidFill>
                <a:latin typeface="Calibri"/>
              </a:endParaRPr>
            </a:p>
          </p:txBody>
        </p:sp>
        <p:graphicFrame>
          <p:nvGraphicFramePr>
            <p:cNvPr id="1222" name="Diagram 1221">
              <a:extLst>
                <a:ext uri="{FF2B5EF4-FFF2-40B4-BE49-F238E27FC236}">
                  <a16:creationId xmlns:a16="http://schemas.microsoft.com/office/drawing/2014/main" id="{DC0DFF97-C616-A786-99B5-C621CA236D68}"/>
                </a:ext>
              </a:extLst>
            </p:cNvPr>
            <p:cNvGraphicFramePr/>
            <p:nvPr/>
          </p:nvGraphicFramePr>
          <p:xfrm>
            <a:off x="1038013" y="6394422"/>
            <a:ext cx="8605704" cy="38976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cxnSp>
          <p:nvCxnSpPr>
            <p:cNvPr id="1223" name="Straight Connector 1222">
              <a:extLst>
                <a:ext uri="{FF2B5EF4-FFF2-40B4-BE49-F238E27FC236}">
                  <a16:creationId xmlns:a16="http://schemas.microsoft.com/office/drawing/2014/main" id="{DAB98550-11F6-23F3-E7FD-3F9C086D5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4696" y="5396522"/>
              <a:ext cx="0" cy="1008611"/>
            </a:xfrm>
            <a:prstGeom prst="line">
              <a:avLst/>
            </a:prstGeom>
            <a:ln w="38100">
              <a:solidFill>
                <a:srgbClr val="558ED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4" name="TextBox 16">
              <a:extLst>
                <a:ext uri="{FF2B5EF4-FFF2-40B4-BE49-F238E27FC236}">
                  <a16:creationId xmlns:a16="http://schemas.microsoft.com/office/drawing/2014/main" id="{0A173F37-DCCC-EA33-D203-D170A6D559CB}"/>
                </a:ext>
              </a:extLst>
            </p:cNvPr>
            <p:cNvSpPr txBox="1"/>
            <p:nvPr/>
          </p:nvSpPr>
          <p:spPr>
            <a:xfrm>
              <a:off x="1236424" y="5362346"/>
              <a:ext cx="2812620" cy="19310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80956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First CV-22 delivered to AFSOC</a:t>
              </a:r>
            </a:p>
          </p:txBody>
        </p:sp>
        <p:cxnSp>
          <p:nvCxnSpPr>
            <p:cNvPr id="1225" name="Straight Connector 1224">
              <a:extLst>
                <a:ext uri="{FF2B5EF4-FFF2-40B4-BE49-F238E27FC236}">
                  <a16:creationId xmlns:a16="http://schemas.microsoft.com/office/drawing/2014/main" id="{8FB8B412-C61F-A70E-91B9-3EC0BA26E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1061" y="5667661"/>
              <a:ext cx="21776" cy="737471"/>
            </a:xfrm>
            <a:prstGeom prst="line">
              <a:avLst/>
            </a:prstGeom>
            <a:ln w="38100">
              <a:solidFill>
                <a:srgbClr val="558ED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6" name="TextBox 18">
              <a:extLst>
                <a:ext uri="{FF2B5EF4-FFF2-40B4-BE49-F238E27FC236}">
                  <a16:creationId xmlns:a16="http://schemas.microsoft.com/office/drawing/2014/main" id="{C5C1A4D7-1810-903E-75E9-3DC23C98B330}"/>
                </a:ext>
              </a:extLst>
            </p:cNvPr>
            <p:cNvSpPr txBox="1"/>
            <p:nvPr/>
          </p:nvSpPr>
          <p:spPr>
            <a:xfrm>
              <a:off x="1651060" y="5619358"/>
              <a:ext cx="3609873" cy="2958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80956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First MV-22 combat deployment</a:t>
              </a:r>
            </a:p>
            <a:p>
              <a:pPr defTabSz="623395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MV-22 IOC</a:t>
              </a:r>
            </a:p>
          </p:txBody>
        </p:sp>
        <p:sp>
          <p:nvSpPr>
            <p:cNvPr id="1227" name="TextBox 32">
              <a:extLst>
                <a:ext uri="{FF2B5EF4-FFF2-40B4-BE49-F238E27FC236}">
                  <a16:creationId xmlns:a16="http://schemas.microsoft.com/office/drawing/2014/main" id="{A3DF588C-EDD7-F43D-9FB1-4023377DF1D3}"/>
                </a:ext>
              </a:extLst>
            </p:cNvPr>
            <p:cNvSpPr txBox="1"/>
            <p:nvPr/>
          </p:nvSpPr>
          <p:spPr>
            <a:xfrm>
              <a:off x="6940403" y="5367128"/>
              <a:ext cx="2915956" cy="2958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80956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First CMV-22 delivered to USN</a:t>
              </a:r>
            </a:p>
            <a:p>
              <a:pPr defTabSz="380956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First MV-22 delivered to Japan</a:t>
              </a:r>
            </a:p>
          </p:txBody>
        </p:sp>
        <p:cxnSp>
          <p:nvCxnSpPr>
            <p:cNvPr id="1228" name="Straight Connector 1227">
              <a:extLst>
                <a:ext uri="{FF2B5EF4-FFF2-40B4-BE49-F238E27FC236}">
                  <a16:creationId xmlns:a16="http://schemas.microsoft.com/office/drawing/2014/main" id="{D3217DF5-7FDF-48B3-F6AE-875AEB9E70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2368" y="5971630"/>
              <a:ext cx="2599" cy="434691"/>
            </a:xfrm>
            <a:prstGeom prst="line">
              <a:avLst/>
            </a:prstGeom>
            <a:ln w="38100">
              <a:solidFill>
                <a:srgbClr val="558ED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9" name="TextBox 5">
              <a:extLst>
                <a:ext uri="{FF2B5EF4-FFF2-40B4-BE49-F238E27FC236}">
                  <a16:creationId xmlns:a16="http://schemas.microsoft.com/office/drawing/2014/main" id="{76837182-E7F9-FB63-BC0B-FE36426A4D4D}"/>
                </a:ext>
              </a:extLst>
            </p:cNvPr>
            <p:cNvSpPr txBox="1"/>
            <p:nvPr/>
          </p:nvSpPr>
          <p:spPr>
            <a:xfrm>
              <a:off x="2083601" y="5923696"/>
              <a:ext cx="2915953" cy="19310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80956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First CV-22 combat deployment</a:t>
              </a:r>
            </a:p>
          </p:txBody>
        </p:sp>
        <p:cxnSp>
          <p:nvCxnSpPr>
            <p:cNvPr id="1230" name="Straight Connector 1229">
              <a:extLst>
                <a:ext uri="{FF2B5EF4-FFF2-40B4-BE49-F238E27FC236}">
                  <a16:creationId xmlns:a16="http://schemas.microsoft.com/office/drawing/2014/main" id="{197EDD89-8296-9EE4-EDA6-5D140B9A46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8698" y="6213501"/>
              <a:ext cx="6131" cy="185583"/>
            </a:xfrm>
            <a:prstGeom prst="line">
              <a:avLst/>
            </a:prstGeom>
            <a:ln w="38100">
              <a:solidFill>
                <a:srgbClr val="558ED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1" name="TextBox 29">
              <a:extLst>
                <a:ext uri="{FF2B5EF4-FFF2-40B4-BE49-F238E27FC236}">
                  <a16:creationId xmlns:a16="http://schemas.microsoft.com/office/drawing/2014/main" id="{4965C6B8-D564-9C0A-CA57-A2B817D749B2}"/>
                </a:ext>
              </a:extLst>
            </p:cNvPr>
            <p:cNvSpPr txBox="1"/>
            <p:nvPr/>
          </p:nvSpPr>
          <p:spPr>
            <a:xfrm>
              <a:off x="2485840" y="6172277"/>
              <a:ext cx="711934" cy="2958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80956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CV-22 IOC</a:t>
              </a:r>
            </a:p>
          </p:txBody>
        </p:sp>
        <p:cxnSp>
          <p:nvCxnSpPr>
            <p:cNvPr id="1232" name="Straight Connector 1231">
              <a:extLst>
                <a:ext uri="{FF2B5EF4-FFF2-40B4-BE49-F238E27FC236}">
                  <a16:creationId xmlns:a16="http://schemas.microsoft.com/office/drawing/2014/main" id="{FE31687A-458F-6961-50BD-E738D0AEE6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7447" y="5396522"/>
              <a:ext cx="14787" cy="1009799"/>
            </a:xfrm>
            <a:prstGeom prst="line">
              <a:avLst/>
            </a:prstGeom>
            <a:ln w="38100">
              <a:solidFill>
                <a:srgbClr val="558ED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3" name="Straight Connector 1232">
              <a:extLst>
                <a:ext uri="{FF2B5EF4-FFF2-40B4-BE49-F238E27FC236}">
                  <a16:creationId xmlns:a16="http://schemas.microsoft.com/office/drawing/2014/main" id="{D8A26251-82F4-5485-BE86-FF32595FCD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8797" y="5749702"/>
              <a:ext cx="7083" cy="648131"/>
            </a:xfrm>
            <a:prstGeom prst="line">
              <a:avLst/>
            </a:prstGeom>
            <a:ln w="38100">
              <a:solidFill>
                <a:srgbClr val="558ED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4" name="Straight Connector 1233">
              <a:extLst>
                <a:ext uri="{FF2B5EF4-FFF2-40B4-BE49-F238E27FC236}">
                  <a16:creationId xmlns:a16="http://schemas.microsoft.com/office/drawing/2014/main" id="{1B4848ED-EF9A-8B3D-747A-70D446399B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2434" y="6059368"/>
              <a:ext cx="4" cy="357021"/>
            </a:xfrm>
            <a:prstGeom prst="line">
              <a:avLst/>
            </a:prstGeom>
            <a:ln w="38100">
              <a:solidFill>
                <a:srgbClr val="558ED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5" name="TextBox 47">
              <a:extLst>
                <a:ext uri="{FF2B5EF4-FFF2-40B4-BE49-F238E27FC236}">
                  <a16:creationId xmlns:a16="http://schemas.microsoft.com/office/drawing/2014/main" id="{B23B9C78-0AA0-489D-2830-DE1F50F13482}"/>
                </a:ext>
              </a:extLst>
            </p:cNvPr>
            <p:cNvSpPr txBox="1"/>
            <p:nvPr/>
          </p:nvSpPr>
          <p:spPr>
            <a:xfrm>
              <a:off x="7661231" y="6031393"/>
              <a:ext cx="1731203" cy="2958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380956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Final CV-22 delivery to AFSOC</a:t>
              </a:r>
            </a:p>
            <a:p>
              <a:pPr algn="r" defTabSz="380956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Final MV-22 delivery to USMC</a:t>
              </a:r>
            </a:p>
          </p:txBody>
        </p:sp>
        <p:sp>
          <p:nvSpPr>
            <p:cNvPr id="1236" name="TextBox 50">
              <a:extLst>
                <a:ext uri="{FF2B5EF4-FFF2-40B4-BE49-F238E27FC236}">
                  <a16:creationId xmlns:a16="http://schemas.microsoft.com/office/drawing/2014/main" id="{AF5E89DA-9B36-3653-F2E4-43F7DA40E1D5}"/>
                </a:ext>
              </a:extLst>
            </p:cNvPr>
            <p:cNvSpPr txBox="1"/>
            <p:nvPr/>
          </p:nvSpPr>
          <p:spPr>
            <a:xfrm>
              <a:off x="4066120" y="6201278"/>
              <a:ext cx="2903158" cy="2958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80956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First MV-22 delivered to Presidential Helicopter Squadron</a:t>
              </a:r>
            </a:p>
          </p:txBody>
        </p:sp>
        <p:cxnSp>
          <p:nvCxnSpPr>
            <p:cNvPr id="1237" name="Straight Connector 1236">
              <a:extLst>
                <a:ext uri="{FF2B5EF4-FFF2-40B4-BE49-F238E27FC236}">
                  <a16:creationId xmlns:a16="http://schemas.microsoft.com/office/drawing/2014/main" id="{8ABC4092-3B30-4997-D7B5-0623598641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77676" y="6236217"/>
              <a:ext cx="4203" cy="187081"/>
            </a:xfrm>
            <a:prstGeom prst="line">
              <a:avLst/>
            </a:prstGeom>
            <a:ln w="38100">
              <a:solidFill>
                <a:srgbClr val="558ED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8" name="Straight Connector 1237">
              <a:extLst>
                <a:ext uri="{FF2B5EF4-FFF2-40B4-BE49-F238E27FC236}">
                  <a16:creationId xmlns:a16="http://schemas.microsoft.com/office/drawing/2014/main" id="{D64F7CFB-6215-1F4B-86BB-9030B63FA3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2474" y="6073768"/>
              <a:ext cx="0" cy="345113"/>
            </a:xfrm>
            <a:prstGeom prst="line">
              <a:avLst/>
            </a:prstGeom>
            <a:ln w="38100">
              <a:solidFill>
                <a:srgbClr val="558ED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9" name="TextBox 56">
              <a:extLst>
                <a:ext uri="{FF2B5EF4-FFF2-40B4-BE49-F238E27FC236}">
                  <a16:creationId xmlns:a16="http://schemas.microsoft.com/office/drawing/2014/main" id="{C7F3114E-E490-DB84-04F1-143C78447D4A}"/>
                </a:ext>
              </a:extLst>
            </p:cNvPr>
            <p:cNvSpPr txBox="1"/>
            <p:nvPr/>
          </p:nvSpPr>
          <p:spPr>
            <a:xfrm>
              <a:off x="3696755" y="6035870"/>
              <a:ext cx="1953523" cy="19310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80956">
                <a:defRPr/>
              </a:pPr>
              <a:r>
                <a:rPr lang="en-US" sz="682" b="1">
                  <a:solidFill>
                    <a:srgbClr val="FFFFFF"/>
                  </a:solidFill>
                  <a:latin typeface="Bahnschrift" panose="020B0502040204020203" pitchFamily="34" charset="0"/>
                </a:rPr>
                <a:t>MV-22 FOC</a:t>
              </a:r>
            </a:p>
          </p:txBody>
        </p:sp>
      </p:grpSp>
      <p:grpSp>
        <p:nvGrpSpPr>
          <p:cNvPr id="1202" name="Group 1201">
            <a:extLst>
              <a:ext uri="{FF2B5EF4-FFF2-40B4-BE49-F238E27FC236}">
                <a16:creationId xmlns:a16="http://schemas.microsoft.com/office/drawing/2014/main" id="{CE07288C-8D79-575F-0E0D-7BEB4A07D627}"/>
              </a:ext>
            </a:extLst>
          </p:cNvPr>
          <p:cNvGrpSpPr/>
          <p:nvPr/>
        </p:nvGrpSpPr>
        <p:grpSpPr>
          <a:xfrm>
            <a:off x="8415130" y="491552"/>
            <a:ext cx="3407144" cy="3828750"/>
            <a:chOff x="8069000" y="603562"/>
            <a:chExt cx="4688012" cy="5268114"/>
          </a:xfrm>
        </p:grpSpPr>
        <p:sp>
          <p:nvSpPr>
            <p:cNvPr id="1205" name="TextBox 65">
              <a:extLst>
                <a:ext uri="{FF2B5EF4-FFF2-40B4-BE49-F238E27FC236}">
                  <a16:creationId xmlns:a16="http://schemas.microsoft.com/office/drawing/2014/main" id="{2BF49704-B471-63C0-5C95-D33D9DAB501C}"/>
                </a:ext>
              </a:extLst>
            </p:cNvPr>
            <p:cNvSpPr txBox="1"/>
            <p:nvPr/>
          </p:nvSpPr>
          <p:spPr>
            <a:xfrm>
              <a:off x="8800600" y="603562"/>
              <a:ext cx="3094967" cy="372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80956">
                <a:lnSpc>
                  <a:spcPts val="2199"/>
                </a:lnSpc>
                <a:defRPr/>
              </a:pPr>
              <a:r>
                <a:rPr lang="en-US" sz="1334" b="1">
                  <a:solidFill>
                    <a:prstClr val="white"/>
                  </a:solidFill>
                  <a:latin typeface="Bahnschrift" panose="020B0502040204020203" pitchFamily="34" charset="0"/>
                  <a:ea typeface="Canva Sans"/>
                  <a:cs typeface="Canva Sans"/>
                  <a:sym typeface="Canva Sans"/>
                </a:rPr>
                <a:t>V-22 SAFETY REVIEWS</a:t>
              </a:r>
            </a:p>
          </p:txBody>
        </p: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D3C374A0-E075-8F13-F99E-C5AAD8D241AD}"/>
                </a:ext>
              </a:extLst>
            </p:cNvPr>
            <p:cNvGrpSpPr/>
            <p:nvPr/>
          </p:nvGrpSpPr>
          <p:grpSpPr>
            <a:xfrm>
              <a:off x="8069000" y="1132104"/>
              <a:ext cx="4688012" cy="4739572"/>
              <a:chOff x="8069000" y="1132104"/>
              <a:chExt cx="4688012" cy="4739572"/>
            </a:xfrm>
          </p:grpSpPr>
          <p:sp>
            <p:nvSpPr>
              <p:cNvPr id="1207" name="TextBox 123">
                <a:extLst>
                  <a:ext uri="{FF2B5EF4-FFF2-40B4-BE49-F238E27FC236}">
                    <a16:creationId xmlns:a16="http://schemas.microsoft.com/office/drawing/2014/main" id="{334938A5-35B6-AE8F-49BD-DDFFBCDAC341}"/>
                  </a:ext>
                </a:extLst>
              </p:cNvPr>
              <p:cNvSpPr txBox="1"/>
              <p:nvPr/>
            </p:nvSpPr>
            <p:spPr>
              <a:xfrm>
                <a:off x="10494893" y="1151229"/>
                <a:ext cx="1896124" cy="997231"/>
              </a:xfrm>
              <a:prstGeom prst="rect">
                <a:avLst/>
              </a:prstGeom>
              <a:noFill/>
            </p:spPr>
            <p:txBody>
              <a:bodyPr wrap="square" lIns="38100" tIns="19050" rIns="38100" bIns="1905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11697" fontAlgn="base">
                  <a:defRPr/>
                </a:pPr>
                <a:r>
                  <a:rPr lang="en-US" sz="833" b="1">
                    <a:solidFill>
                      <a:srgbClr val="0E2841">
                        <a:lumMod val="60000"/>
                        <a:lumOff val="40000"/>
                      </a:srgbClr>
                    </a:solidFill>
                    <a:latin typeface="Bahnschrift" panose="020B0502040204020203" pitchFamily="34" charset="0"/>
                  </a:rPr>
                  <a:t>2001</a:t>
                </a:r>
              </a:p>
              <a:p>
                <a:pPr defTabSz="311697" fontAlgn="base">
                  <a:defRPr/>
                </a:pPr>
                <a:r>
                  <a:rPr lang="en-US" sz="667" b="1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V-22 Blue Ribbon Panel</a:t>
                </a:r>
              </a:p>
              <a:p>
                <a:pPr defTabSz="311697" fontAlgn="base">
                  <a:defRPr/>
                </a:pPr>
                <a:r>
                  <a:rPr lang="en-US" sz="667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Drove a redesign of key aircraft systems and identified solutions for Vortex Ring State.</a:t>
                </a:r>
              </a:p>
              <a:p>
                <a:pPr defTabSz="311697">
                  <a:defRPr/>
                </a:pPr>
                <a:endParaRPr lang="en-US" sz="667">
                  <a:solidFill>
                    <a:prstClr val="black"/>
                  </a:solidFill>
                  <a:latin typeface="Bahnschrift" panose="020B0502040204020203" pitchFamily="34" charset="0"/>
                </a:endParaRPr>
              </a:p>
            </p:txBody>
          </p:sp>
          <p:sp>
            <p:nvSpPr>
              <p:cNvPr id="1208" name="TextBox 124">
                <a:extLst>
                  <a:ext uri="{FF2B5EF4-FFF2-40B4-BE49-F238E27FC236}">
                    <a16:creationId xmlns:a16="http://schemas.microsoft.com/office/drawing/2014/main" id="{9071DD9E-C2A5-33E8-406C-C32F2A491833}"/>
                  </a:ext>
                </a:extLst>
              </p:cNvPr>
              <p:cNvSpPr txBox="1"/>
              <p:nvPr/>
            </p:nvSpPr>
            <p:spPr>
              <a:xfrm>
                <a:off x="8069000" y="1382603"/>
                <a:ext cx="2161592" cy="16784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311697" fontAlgn="base">
                  <a:defRPr/>
                </a:pPr>
                <a:r>
                  <a:rPr lang="en-US" sz="833" b="1">
                    <a:solidFill>
                      <a:srgbClr val="0E2841">
                        <a:lumMod val="60000"/>
                        <a:lumOff val="40000"/>
                      </a:srgbClr>
                    </a:solidFill>
                    <a:latin typeface="Bahnschrift" panose="020B0502040204020203" pitchFamily="34" charset="0"/>
                  </a:rPr>
                  <a:t>2009</a:t>
                </a:r>
              </a:p>
              <a:p>
                <a:pPr algn="r" defTabSz="311697" fontAlgn="base">
                  <a:defRPr/>
                </a:pPr>
                <a:r>
                  <a:rPr lang="en-US" sz="667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GAO: V-22 OSPREY AIRCRAFT Assessments Needed to Address Operational and Cost Concerns to Define Future Investments</a:t>
                </a:r>
              </a:p>
              <a:p>
                <a:pPr algn="r" defTabSz="311697" fontAlgn="base">
                  <a:defRPr/>
                </a:pPr>
                <a:r>
                  <a:rPr lang="en-US" sz="667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Found that missions accomplished in Iraq despite operational and cost concerns.</a:t>
                </a:r>
              </a:p>
              <a:p>
                <a:pPr algn="r" defTabSz="311697">
                  <a:defRPr/>
                </a:pPr>
                <a:endParaRPr lang="en-US" sz="667">
                  <a:solidFill>
                    <a:srgbClr val="FFFFFF"/>
                  </a:solidFill>
                  <a:latin typeface="Bahnschrift" panose="020B0502040204020203" pitchFamily="34" charset="0"/>
                </a:endParaRPr>
              </a:p>
            </p:txBody>
          </p:sp>
          <p:sp>
            <p:nvSpPr>
              <p:cNvPr id="1209" name="TextBox 125">
                <a:extLst>
                  <a:ext uri="{FF2B5EF4-FFF2-40B4-BE49-F238E27FC236}">
                    <a16:creationId xmlns:a16="http://schemas.microsoft.com/office/drawing/2014/main" id="{0BAE43C0-29F7-C428-DB90-BD6ED9D12CC2}"/>
                  </a:ext>
                </a:extLst>
              </p:cNvPr>
              <p:cNvSpPr txBox="1"/>
              <p:nvPr/>
            </p:nvSpPr>
            <p:spPr>
              <a:xfrm>
                <a:off x="10515827" y="2225944"/>
                <a:ext cx="1997293" cy="15279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11697" fontAlgn="base">
                  <a:defRPr/>
                </a:pPr>
                <a:r>
                  <a:rPr lang="en-US" sz="833" b="1">
                    <a:solidFill>
                      <a:srgbClr val="0E2841">
                        <a:lumMod val="60000"/>
                        <a:lumOff val="40000"/>
                      </a:srgbClr>
                    </a:solidFill>
                    <a:latin typeface="Bahnschrift" panose="020B0502040204020203" pitchFamily="34" charset="0"/>
                  </a:rPr>
                  <a:t>2016</a:t>
                </a:r>
              </a:p>
              <a:p>
                <a:pPr defTabSz="311697" fontAlgn="base">
                  <a:defRPr/>
                </a:pPr>
                <a:r>
                  <a:rPr lang="en-US" sz="667" b="1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LMSI: V-22 Osprey Independent Readiness review</a:t>
                </a:r>
              </a:p>
              <a:p>
                <a:pPr defTabSz="311697" fontAlgn="base">
                  <a:defRPr/>
                </a:pPr>
                <a:r>
                  <a:rPr lang="en-US" sz="667">
                    <a:solidFill>
                      <a:prstClr val="white"/>
                    </a:solidFill>
                    <a:latin typeface="Bahnschrift" panose="020B0502040204020203" pitchFamily="34" charset="0"/>
                  </a:rPr>
                  <a:t>Provided recommendations to improve the aircraft's readiness by addressing shortfalls in maintenance, parts availability, and aircraft configuration.</a:t>
                </a:r>
              </a:p>
            </p:txBody>
          </p:sp>
          <p:sp>
            <p:nvSpPr>
              <p:cNvPr id="1210" name="TextBox 126">
                <a:extLst>
                  <a:ext uri="{FF2B5EF4-FFF2-40B4-BE49-F238E27FC236}">
                    <a16:creationId xmlns:a16="http://schemas.microsoft.com/office/drawing/2014/main" id="{9639F225-17BD-243B-4324-D83AEFD381CF}"/>
                  </a:ext>
                </a:extLst>
              </p:cNvPr>
              <p:cNvSpPr txBox="1"/>
              <p:nvPr/>
            </p:nvSpPr>
            <p:spPr>
              <a:xfrm>
                <a:off x="8473161" y="2863228"/>
                <a:ext cx="1781718" cy="13773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311697" fontAlgn="base">
                  <a:defRPr/>
                </a:pPr>
                <a:r>
                  <a:rPr lang="en-US" sz="833" b="1">
                    <a:solidFill>
                      <a:srgbClr val="0E2841">
                        <a:lumMod val="60000"/>
                        <a:lumOff val="40000"/>
                      </a:srgbClr>
                    </a:solidFill>
                    <a:latin typeface="Bahnschrift" panose="020B0502040204020203" pitchFamily="34" charset="0"/>
                  </a:rPr>
                  <a:t>2019</a:t>
                </a:r>
              </a:p>
              <a:p>
                <a:pPr algn="r" defTabSz="311697" fontAlgn="base">
                  <a:defRPr/>
                </a:pPr>
                <a:r>
                  <a:rPr lang="en-US" sz="667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DODIG: Evaluation of the V-22 Engine Air </a:t>
                </a:r>
                <a:r>
                  <a:rPr lang="en-US" sz="667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Particle Separator (EAPS)</a:t>
                </a:r>
              </a:p>
              <a:p>
                <a:pPr algn="r" defTabSz="311697" fontAlgn="base">
                  <a:defRPr/>
                </a:pPr>
                <a:r>
                  <a:rPr lang="en-US" sz="667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 Assess adequacy of the EAPS to protect the V-22 engine while operating in desert environments.</a:t>
                </a:r>
              </a:p>
            </p:txBody>
          </p:sp>
          <p:sp>
            <p:nvSpPr>
              <p:cNvPr id="1211" name="TextBox 1023">
                <a:extLst>
                  <a:ext uri="{FF2B5EF4-FFF2-40B4-BE49-F238E27FC236}">
                    <a16:creationId xmlns:a16="http://schemas.microsoft.com/office/drawing/2014/main" id="{DF20638E-46B8-14BD-96E8-6E725F65E472}"/>
                  </a:ext>
                </a:extLst>
              </p:cNvPr>
              <p:cNvSpPr txBox="1"/>
              <p:nvPr/>
            </p:nvSpPr>
            <p:spPr>
              <a:xfrm>
                <a:off x="8534491" y="4343761"/>
                <a:ext cx="1744766" cy="15279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311697" fontAlgn="base">
                  <a:defRPr/>
                </a:pPr>
                <a:r>
                  <a:rPr lang="en-US" sz="833" b="1">
                    <a:solidFill>
                      <a:srgbClr val="0E2841">
                        <a:lumMod val="60000"/>
                        <a:lumOff val="40000"/>
                      </a:srgbClr>
                    </a:solidFill>
                    <a:latin typeface="Bahnschrift" panose="020B0502040204020203" pitchFamily="34" charset="0"/>
                  </a:rPr>
                  <a:t>2025</a:t>
                </a:r>
              </a:p>
              <a:p>
                <a:pPr algn="r" defTabSz="311697" fontAlgn="base">
                  <a:defRPr/>
                </a:pPr>
                <a:r>
                  <a:rPr lang="en-US" sz="667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NAVAIR: V-22 Comprehensive review </a:t>
                </a:r>
              </a:p>
              <a:p>
                <a:pPr algn="r" defTabSz="311697" fontAlgn="base">
                  <a:defRPr/>
                </a:pPr>
                <a:r>
                  <a:rPr lang="en-US" sz="667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Reaffirmed the V-22s Airworthiness while providing 32 </a:t>
                </a:r>
              </a:p>
              <a:p>
                <a:pPr algn="r" defTabSz="311697" fontAlgn="base">
                  <a:defRPr/>
                </a:pPr>
                <a:r>
                  <a:rPr lang="en-US" sz="667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recommendations to improve readiness and safety.</a:t>
                </a:r>
              </a:p>
            </p:txBody>
          </p:sp>
          <p:sp>
            <p:nvSpPr>
              <p:cNvPr id="1212" name="TextBox 1024">
                <a:extLst>
                  <a:ext uri="{FF2B5EF4-FFF2-40B4-BE49-F238E27FC236}">
                    <a16:creationId xmlns:a16="http://schemas.microsoft.com/office/drawing/2014/main" id="{BC4B6058-90FD-3ADC-F7B7-DA672C5A8D74}"/>
                  </a:ext>
                </a:extLst>
              </p:cNvPr>
              <p:cNvSpPr txBox="1"/>
              <p:nvPr/>
            </p:nvSpPr>
            <p:spPr>
              <a:xfrm>
                <a:off x="10549969" y="3758992"/>
                <a:ext cx="2207043" cy="16784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11697" fontAlgn="base">
                  <a:defRPr/>
                </a:pPr>
                <a:r>
                  <a:rPr lang="en-US" sz="833" b="1">
                    <a:solidFill>
                      <a:srgbClr val="0E2841">
                        <a:lumMod val="60000"/>
                        <a:lumOff val="40000"/>
                      </a:srgbClr>
                    </a:solidFill>
                    <a:latin typeface="Bahnschrift" panose="020B0502040204020203" pitchFamily="34" charset="0"/>
                  </a:rPr>
                  <a:t>2025</a:t>
                </a:r>
              </a:p>
              <a:p>
                <a:pPr defTabSz="311697" fontAlgn="base">
                  <a:defRPr/>
                </a:pPr>
                <a:r>
                  <a:rPr lang="en-US" sz="667" b="1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GAO: OSPREY AIRCRAFT Additional Oversight and Information Sharing Would Improve Safety Efforts</a:t>
                </a:r>
              </a:p>
              <a:p>
                <a:pPr defTabSz="311697" fontAlgn="base">
                  <a:defRPr/>
                </a:pPr>
                <a:r>
                  <a:rPr lang="en-US" sz="667">
                    <a:solidFill>
                      <a:srgbClr val="FFFFFF"/>
                    </a:solidFill>
                    <a:latin typeface="Bahnschrift" panose="020B0502040204020203" pitchFamily="34" charset="0"/>
                  </a:rPr>
                  <a:t>Recommended an oversight structure to resolve known risks and to improve sharing of safety, maintenance data, and emergency procedures.​</a:t>
                </a:r>
              </a:p>
            </p:txBody>
          </p:sp>
          <p:cxnSp>
            <p:nvCxnSpPr>
              <p:cNvPr id="1213" name="Straight Connector 1212">
                <a:extLst>
                  <a:ext uri="{FF2B5EF4-FFF2-40B4-BE49-F238E27FC236}">
                    <a16:creationId xmlns:a16="http://schemas.microsoft.com/office/drawing/2014/main" id="{A39678FC-8068-F1DC-D466-3E9B88B775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66994" y="1132104"/>
                <a:ext cx="70862" cy="4637464"/>
              </a:xfrm>
              <a:prstGeom prst="line">
                <a:avLst/>
              </a:prstGeom>
              <a:ln w="38100">
                <a:solidFill>
                  <a:srgbClr val="558E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4" name="Straight Connector 1213">
                <a:extLst>
                  <a:ext uri="{FF2B5EF4-FFF2-40B4-BE49-F238E27FC236}">
                    <a16:creationId xmlns:a16="http://schemas.microsoft.com/office/drawing/2014/main" id="{82CF3B70-3C82-5B1F-7151-9AAF40D3DD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79989" y="1277741"/>
                <a:ext cx="169979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5" name="Straight Connector 1214">
                <a:extLst>
                  <a:ext uri="{FF2B5EF4-FFF2-40B4-BE49-F238E27FC236}">
                    <a16:creationId xmlns:a16="http://schemas.microsoft.com/office/drawing/2014/main" id="{F6C9230D-9BBC-46D4-C088-4AFD37053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86880" y="1506400"/>
                <a:ext cx="161203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6" name="Straight Connector 1215">
                <a:extLst>
                  <a:ext uri="{FF2B5EF4-FFF2-40B4-BE49-F238E27FC236}">
                    <a16:creationId xmlns:a16="http://schemas.microsoft.com/office/drawing/2014/main" id="{E4A29FA9-CFB5-2A41-48E9-07C660C284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4291" y="2352299"/>
                <a:ext cx="161203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7" name="Straight Connector 1216">
                <a:extLst>
                  <a:ext uri="{FF2B5EF4-FFF2-40B4-BE49-F238E27FC236}">
                    <a16:creationId xmlns:a16="http://schemas.microsoft.com/office/drawing/2014/main" id="{5861B4F4-54CA-0C03-9863-5FCA1FE091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3421" y="2988062"/>
                <a:ext cx="161203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8" name="Straight Connector 1217">
                <a:extLst>
                  <a:ext uri="{FF2B5EF4-FFF2-40B4-BE49-F238E27FC236}">
                    <a16:creationId xmlns:a16="http://schemas.microsoft.com/office/drawing/2014/main" id="{AD0C23ED-BA55-2B4F-A06C-85A7B15F3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40273" y="3881030"/>
                <a:ext cx="161203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9" name="Straight Connector 1218">
                <a:extLst>
                  <a:ext uri="{FF2B5EF4-FFF2-40B4-BE49-F238E27FC236}">
                    <a16:creationId xmlns:a16="http://schemas.microsoft.com/office/drawing/2014/main" id="{4BA5E521-063D-9AD3-6053-DD55489A5E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9583" y="4468549"/>
                <a:ext cx="174284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03" name="Picture 1202">
            <a:extLst>
              <a:ext uri="{FF2B5EF4-FFF2-40B4-BE49-F238E27FC236}">
                <a16:creationId xmlns:a16="http://schemas.microsoft.com/office/drawing/2014/main" id="{ACD8B222-E4B9-0D8B-D0D6-0AA5471D36F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3299" y="1927477"/>
            <a:ext cx="2522661" cy="1180881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pic>
        <p:nvPicPr>
          <p:cNvPr id="1204" name="Picture 1203">
            <a:extLst>
              <a:ext uri="{FF2B5EF4-FFF2-40B4-BE49-F238E27FC236}">
                <a16:creationId xmlns:a16="http://schemas.microsoft.com/office/drawing/2014/main" id="{A4FF6B24-284E-C938-9BDF-99020E54AAE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6263" y="660530"/>
            <a:ext cx="2522661" cy="1167713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DF7B8-9AB5-51FD-F58E-2FD2E841E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6DC506E-47F6-2F22-4AE6-DCE965E43545}"/>
              </a:ext>
            </a:extLst>
          </p:cNvPr>
          <p:cNvSpPr txBox="1">
            <a:spLocks/>
          </p:cNvSpPr>
          <p:nvPr/>
        </p:nvSpPr>
        <p:spPr>
          <a:xfrm>
            <a:off x="1123883" y="304565"/>
            <a:ext cx="10291830" cy="88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Bahnschrift SemiBold SemiConden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latin typeface="Bahnschrift SemiBold SemiConden"/>
              </a:rPr>
              <a:t>V-22 Osprey </a:t>
            </a:r>
            <a:r>
              <a:rPr lang="en-US" sz="3600" dirty="0">
                <a:latin typeface="Bahnschrift SemiBold SemiConden"/>
              </a:rPr>
              <a:t>readiness </a:t>
            </a:r>
            <a:r>
              <a:rPr lang="en-US" sz="3600">
                <a:latin typeface="Bahnschrift SemiBold SemiConden"/>
              </a:rPr>
              <a:t>through </a:t>
            </a:r>
            <a:r>
              <a:rPr lang="en-US" sz="3600" dirty="0">
                <a:latin typeface="Bahnschrift SemiBold SemiConden"/>
              </a:rPr>
              <a:t>modernization</a:t>
            </a:r>
            <a:endParaRPr lang="en-US" sz="3600">
              <a:latin typeface="Bahnschrift SemiBold SemiConde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CF3BB3-76BA-7C6F-73F5-AC44DC377EAC}"/>
              </a:ext>
            </a:extLst>
          </p:cNvPr>
          <p:cNvSpPr txBox="1"/>
          <p:nvPr/>
        </p:nvSpPr>
        <p:spPr>
          <a:xfrm>
            <a:off x="425967" y="2446837"/>
            <a:ext cx="6272706" cy="372409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Safety &amp; Drive System Modernization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Triple melt PRGB, Input Quill redesign, and ODSSHI sensors drive major risk reduction and predictive maintenance improvements.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Nacelle Improvement &amp; Configuration Updates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Full NI fielding from FY28 improves reliability; VFORCE reduces configuration variance across the fleet.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Improved Handling Qualities and Machine/Pilot Interface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Flight Control Computer redesign, and avionics obsolescence (</a:t>
            </a:r>
            <a:r>
              <a:rPr lang="en-US" sz="1600" dirty="0" err="1">
                <a:solidFill>
                  <a:schemeClr val="bg1"/>
                </a:solidFill>
              </a:rPr>
              <a:t>VeCToR</a:t>
            </a:r>
            <a:r>
              <a:rPr lang="en-US" sz="1600" dirty="0">
                <a:solidFill>
                  <a:schemeClr val="bg1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Predictive Maintenance &amp; Analytics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Fleet-wide shift from reactive to AI enabled predictive maintenance; Aircraft Components Tracking System.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10947-3041-806B-FB54-F6498CA42C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24"/>
          <a:stretch>
            <a:fillRect/>
          </a:stretch>
        </p:blipFill>
        <p:spPr>
          <a:xfrm>
            <a:off x="6747421" y="2930601"/>
            <a:ext cx="5018611" cy="2571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14D0D-B09B-40E2-4B45-C24C5942724D}"/>
              </a:ext>
            </a:extLst>
          </p:cNvPr>
          <p:cNvSpPr txBox="1"/>
          <p:nvPr/>
        </p:nvSpPr>
        <p:spPr>
          <a:xfrm>
            <a:off x="425967" y="1486443"/>
            <a:ext cx="1134006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Initiatives that enhance safety, reliability, readiness, and operational capability to ensure platform relevance through the transition to Next Generation Assault Support aircraft.	</a:t>
            </a:r>
            <a:r>
              <a:rPr lang="en-US" sz="2000" i="1" dirty="0">
                <a:solidFill>
                  <a:schemeClr val="bg1"/>
                </a:solidFill>
                <a:cs typeface="Arial"/>
              </a:rPr>
              <a:t>-2026 Marine Aviation Plan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29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9B6385-118B-88C7-C0A5-C5F9A81E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83" y="304565"/>
            <a:ext cx="10104949" cy="880411"/>
          </a:xfrm>
        </p:spPr>
        <p:txBody>
          <a:bodyPr>
            <a:normAutofit/>
          </a:bodyPr>
          <a:lstStyle/>
          <a:p>
            <a:r>
              <a:rPr lang="en-US" sz="3600">
                <a:latin typeface="Bahnschrift SemiBold SemiConden"/>
              </a:rPr>
              <a:t>V-22 support of Distributed Aviation Operations (DAO)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CB8161-124F-371D-2F38-458A2885DF0E}"/>
              </a:ext>
            </a:extLst>
          </p:cNvPr>
          <p:cNvSpPr txBox="1"/>
          <p:nvPr/>
        </p:nvSpPr>
        <p:spPr>
          <a:xfrm>
            <a:off x="350047" y="2677787"/>
            <a:ext cx="7082111" cy="29238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Road so far - </a:t>
            </a:r>
            <a:r>
              <a:rPr lang="en-US" sz="2000" dirty="0">
                <a:solidFill>
                  <a:schemeClr val="bg1"/>
                </a:solidFill>
              </a:rPr>
              <a:t>Cornerstone of the MAGTF</a:t>
            </a:r>
            <a:endParaRPr lang="en-US" sz="2000" b="1" dirty="0">
              <a:solidFill>
                <a:schemeClr val="bg1"/>
              </a:solidFill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Provides support to ground forces in multiple theaters of operation from expeditionary sites and afloat.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111 operational deployments and over 600,000 flight hours since Initial Operational Capability in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Road ahead - </a:t>
            </a:r>
            <a:r>
              <a:rPr lang="en-US" sz="2000" dirty="0">
                <a:solidFill>
                  <a:schemeClr val="bg1"/>
                </a:solidFill>
              </a:rPr>
              <a:t>Data as a warfighting capability</a:t>
            </a:r>
            <a:endParaRPr lang="en-US" sz="2000" b="1" dirty="0">
              <a:solidFill>
                <a:schemeClr val="bg1"/>
              </a:solidFill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Lead platform for DI/MANGL to bring on Link 16, CDL, ANW2, and </a:t>
            </a:r>
            <a:r>
              <a:rPr lang="en-US" dirty="0" err="1">
                <a:solidFill>
                  <a:schemeClr val="bg1"/>
                </a:solidFill>
              </a:rPr>
              <a:t>TTNT</a:t>
            </a:r>
            <a:endParaRPr lang="en-US" dirty="0">
              <a:solidFill>
                <a:schemeClr val="bg1"/>
              </a:solidFill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proliferated low-Earth Orbit (</a:t>
            </a:r>
            <a:r>
              <a:rPr lang="en-US" dirty="0" err="1">
                <a:solidFill>
                  <a:schemeClr val="bg1"/>
                </a:solidFill>
              </a:rPr>
              <a:t>pLEO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Shortened decision-making processes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A83D0F-8D53-FAE4-2DDA-6313FFB10EAE}"/>
              </a:ext>
            </a:extLst>
          </p:cNvPr>
          <p:cNvSpPr txBox="1"/>
          <p:nvPr/>
        </p:nvSpPr>
        <p:spPr>
          <a:xfrm>
            <a:off x="350047" y="1549065"/>
            <a:ext cx="11491905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US" sz="2000" i="1" dirty="0">
                <a:solidFill>
                  <a:schemeClr val="bg1"/>
                </a:solidFill>
              </a:rPr>
              <a:t>DAO is Marine Aviation’s central contribution to Expeditionary Advanced Base Operations (</a:t>
            </a:r>
            <a:r>
              <a:rPr lang="en-US" sz="2000" i="1" dirty="0" err="1">
                <a:solidFill>
                  <a:schemeClr val="bg1"/>
                </a:solidFill>
              </a:rPr>
              <a:t>EABO</a:t>
            </a:r>
            <a:r>
              <a:rPr lang="en-US" sz="2000" i="1" dirty="0">
                <a:solidFill>
                  <a:schemeClr val="bg1"/>
                </a:solidFill>
              </a:rPr>
              <a:t>) and the Corps’ ability to operate inside contested maritime spaces.		</a:t>
            </a:r>
            <a:r>
              <a:rPr lang="en-US" sz="2000" i="1" dirty="0">
                <a:solidFill>
                  <a:schemeClr val="bg1"/>
                </a:solidFill>
                <a:cs typeface="Arial"/>
              </a:rPr>
              <a:t>-2026 Marine Aviation Plan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AB96FF-A192-E0CD-45B4-4679C522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230" y="2677788"/>
            <a:ext cx="4327722" cy="2923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2214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8676F-023F-5F48-CB2C-2BE91AD28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3136-CB98-DA99-ADAC-D84F1C81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83" y="304565"/>
            <a:ext cx="8145379" cy="880411"/>
          </a:xfrm>
        </p:spPr>
        <p:txBody>
          <a:bodyPr>
            <a:normAutofit/>
          </a:bodyPr>
          <a:lstStyle/>
          <a:p>
            <a:pPr algn="l"/>
            <a:r>
              <a:rPr lang="en-US" sz="3600">
                <a:latin typeface="Bahnschrift SemiBold SemiConden"/>
              </a:rPr>
              <a:t>Questions &amp; Comments</a:t>
            </a:r>
          </a:p>
        </p:txBody>
      </p:sp>
      <p:pic>
        <p:nvPicPr>
          <p:cNvPr id="6" name="Picture 5" descr="A picture containing green, light, night, laser&#10;&#10;AI-generated content may be incorrect.">
            <a:extLst>
              <a:ext uri="{FF2B5EF4-FFF2-40B4-BE49-F238E27FC236}">
                <a16:creationId xmlns:a16="http://schemas.microsoft.com/office/drawing/2014/main" id="{C744DBBF-34E3-ACE6-5612-C874D8052C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91" y="1508324"/>
            <a:ext cx="11632017" cy="46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68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A275_BriefingTemplate_Widescreen" id="{371337E5-91E2-4599-A1EE-922F2105E9C0}" vid="{4F70F5AB-0BCF-424D-B0FB-510B8D8299A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F160CC-CE2E-4598-A018-E7EA919960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636296-60B0-40BE-9D6A-10457A20B082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  <ds:schemaRef ds:uri="a6e2e043-e39b-47b2-916f-32d037c0d2a8"/>
    <ds:schemaRef ds:uri="dd5433c4-79c0-452f-affc-1a3b9926de38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F1EA79-D6EA-45B9-A476-A64AA12F4973}"/>
</file>

<file path=docMetadata/LabelInfo.xml><?xml version="1.0" encoding="utf-8"?>
<clbl:labelList xmlns:clbl="http://schemas.microsoft.com/office/2020/mipLabelMetadata">
  <clbl:label id="{b27ac744-d744-4b94-baa9-948b89b4017a}" enabled="1" method="Standard" siteId="{e3333e00-c877-4b87-b6ad-45e942de175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PMA275_BriefingTemplate_Widescreen</Template>
  <TotalTime>1</TotalTime>
  <Words>2035</Words>
  <Application>Microsoft Office PowerPoint</Application>
  <PresentationFormat>Widescreen</PresentationFormat>
  <Paragraphs>182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Bahnschrift</vt:lpstr>
      <vt:lpstr>Bahnschrift SemiBold Condensed</vt:lpstr>
      <vt:lpstr>Bahnschrift SemiBold SemiConden</vt:lpstr>
      <vt:lpstr>Bahnschrift SemiCondensed</vt:lpstr>
      <vt:lpstr>Bahnschrift SemiLight</vt:lpstr>
      <vt:lpstr>Calibri</vt:lpstr>
      <vt:lpstr>Tahoma</vt:lpstr>
      <vt:lpstr>Wingdings</vt:lpstr>
      <vt:lpstr>Office Theme</vt:lpstr>
      <vt:lpstr>1_Office Theme</vt:lpstr>
      <vt:lpstr>2026 Modern Day Marine V-22 Osprey and the 2026 Marine Aviation Plan</vt:lpstr>
      <vt:lpstr>PowerPoint Presentation</vt:lpstr>
      <vt:lpstr>PowerPoint Presentation</vt:lpstr>
      <vt:lpstr>V-22 support of Distributed Aviation Operations (DAO)</vt:lpstr>
      <vt:lpstr>Questions &amp; Comments</vt:lpstr>
    </vt:vector>
  </TitlesOfParts>
  <Company>HPES NMCI 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V-22 Presentation</dc:title>
  <dc:creator>i</dc:creator>
  <cp:keywords>Template;PMA-275 Template</cp:keywords>
  <cp:lastModifiedBy>Lobeda, Neil T CIV USN NAWCAD (USA)</cp:lastModifiedBy>
  <cp:revision>1</cp:revision>
  <cp:lastPrinted>2023-12-05T20:01:44Z</cp:lastPrinted>
  <dcterms:created xsi:type="dcterms:W3CDTF">2022-08-10T13:41:11Z</dcterms:created>
  <dcterms:modified xsi:type="dcterms:W3CDTF">2026-04-24T12:17:51Z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  <property fmtid="{D5CDD505-2E9C-101B-9397-08002B2CF9AE}" pid="3" name="MediaServiceImageTags">
    <vt:lpwstr/>
  </property>
  <property fmtid="{D5CDD505-2E9C-101B-9397-08002B2CF9AE}" pid="4" name="_dlc_DocIdItemGuid">
    <vt:lpwstr>1132d5c7-ec30-4806-91d4-28915928a2f1</vt:lpwstr>
  </property>
</Properties>
</file>