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71" r:id="rId5"/>
    <p:sldId id="267" r:id="rId6"/>
    <p:sldId id="284" r:id="rId7"/>
    <p:sldId id="291" r:id="rId8"/>
    <p:sldId id="290" r:id="rId9"/>
    <p:sldId id="256" r:id="rId10"/>
    <p:sldId id="269" r:id="rId11"/>
    <p:sldId id="260" r:id="rId12"/>
    <p:sldId id="266" r:id="rId13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1F1F"/>
    <a:srgbClr val="EFF1F5"/>
    <a:srgbClr val="F2F7FA"/>
    <a:srgbClr val="212A35"/>
    <a:srgbClr val="202934"/>
    <a:srgbClr val="273D46"/>
    <a:srgbClr val="0304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gg Capt Jacob M" userId="S::jacob.m.sugg.mil@usmc.mil::170514ee-71b6-4986-acf4-7d3b55efb6c3" providerId="AD" clId="Web-{7FBFFDA6-0EB1-A414-791E-936B4397DB80}"/>
    <pc:docChg chg="modSld">
      <pc:chgData name="Sugg Capt Jacob M" userId="S::jacob.m.sugg.mil@usmc.mil::170514ee-71b6-4986-acf4-7d3b55efb6c3" providerId="AD" clId="Web-{7FBFFDA6-0EB1-A414-791E-936B4397DB80}" dt="2026-04-17T21:26:50.929" v="1"/>
      <pc:docMkLst>
        <pc:docMk/>
      </pc:docMkLst>
      <pc:sldChg chg="mod modShow">
        <pc:chgData name="Sugg Capt Jacob M" userId="S::jacob.m.sugg.mil@usmc.mil::170514ee-71b6-4986-acf4-7d3b55efb6c3" providerId="AD" clId="Web-{7FBFFDA6-0EB1-A414-791E-936B4397DB80}" dt="2026-04-17T21:26:50.929" v="1"/>
        <pc:sldMkLst>
          <pc:docMk/>
          <pc:sldMk cId="3409873482" sldId="256"/>
        </pc:sldMkLst>
      </pc:sldChg>
    </pc:docChg>
  </pc:docChgLst>
  <pc:docChgLst>
    <pc:chgData name="Link LtCol Benjamin J" userId="352e88fc-12d6-4bdd-8fff-3901e0e87f2d" providerId="ADAL" clId="{D612535F-2F74-4176-9D79-C6954359ED74}"/>
    <pc:docChg chg="modSld sldOrd modNotesMaster">
      <pc:chgData name="Link LtCol Benjamin J" userId="352e88fc-12d6-4bdd-8fff-3901e0e87f2d" providerId="ADAL" clId="{D612535F-2F74-4176-9D79-C6954359ED74}" dt="2026-04-17T21:28:50.307" v="17" actId="729"/>
      <pc:docMkLst>
        <pc:docMk/>
      </pc:docMkLst>
      <pc:sldChg chg="mod modShow">
        <pc:chgData name="Link LtCol Benjamin J" userId="352e88fc-12d6-4bdd-8fff-3901e0e87f2d" providerId="ADAL" clId="{D612535F-2F74-4176-9D79-C6954359ED74}" dt="2026-04-17T21:28:48.619" v="16" actId="729"/>
        <pc:sldMkLst>
          <pc:docMk/>
          <pc:sldMk cId="2221154033" sldId="260"/>
        </pc:sldMkLst>
      </pc:sldChg>
      <pc:sldChg chg="mod modShow">
        <pc:chgData name="Link LtCol Benjamin J" userId="352e88fc-12d6-4bdd-8fff-3901e0e87f2d" providerId="ADAL" clId="{D612535F-2F74-4176-9D79-C6954359ED74}" dt="2026-04-17T21:28:50.307" v="17" actId="729"/>
        <pc:sldMkLst>
          <pc:docMk/>
          <pc:sldMk cId="829634756" sldId="269"/>
        </pc:sldMkLst>
      </pc:sldChg>
      <pc:sldChg chg="mod ord modShow">
        <pc:chgData name="Link LtCol Benjamin J" userId="352e88fc-12d6-4bdd-8fff-3901e0e87f2d" providerId="ADAL" clId="{D612535F-2F74-4176-9D79-C6954359ED74}" dt="2026-04-17T21:28:31.112" v="15" actId="729"/>
        <pc:sldMkLst>
          <pc:docMk/>
          <pc:sldMk cId="3421039717" sldId="284"/>
        </pc:sldMkLst>
      </pc:sldChg>
      <pc:sldChg chg="ord">
        <pc:chgData name="Link LtCol Benjamin J" userId="352e88fc-12d6-4bdd-8fff-3901e0e87f2d" providerId="ADAL" clId="{D612535F-2F74-4176-9D79-C6954359ED74}" dt="2026-04-17T21:28:28.315" v="14"/>
        <pc:sldMkLst>
          <pc:docMk/>
          <pc:sldMk cId="4095742307" sldId="290"/>
        </pc:sldMkLst>
      </pc:sldChg>
      <pc:sldChg chg="ord">
        <pc:chgData name="Link LtCol Benjamin J" userId="352e88fc-12d6-4bdd-8fff-3901e0e87f2d" providerId="ADAL" clId="{D612535F-2F74-4176-9D79-C6954359ED74}" dt="2026-04-17T21:27:58.765" v="8"/>
        <pc:sldMkLst>
          <pc:docMk/>
          <pc:sldMk cId="3910367743" sldId="29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4B9C1B8-ABDF-469F-B27F-0083279CA76B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E6AC550-2A04-4A9D-95C5-209AC7D8C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52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AC550-2A04-4A9D-95C5-209AC7D8CD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07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C9C50-CD62-B31E-0CEB-F0CD6E7F2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0FBEB7-6F45-36CE-E5A2-232FBC3847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2F246-B9B3-4A85-9128-C89BCC97C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C8574-D786-4539-A211-2AA71B4F2352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6AD3A-CFB0-23CF-A7AA-812BEDE0F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A0EAE-03AD-B165-7460-34BF54E97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FB633-374C-4DF1-9F14-136BDFF1F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128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DEB62-A44C-2386-B0C1-669DF134E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CC3BC2-CCC3-7804-3D66-36AAE1B23A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20526-10BF-59F9-128A-A8B50035A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C8574-D786-4539-A211-2AA71B4F2352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F56EC-1841-7C3C-6107-187F2CD10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4D037-0904-662F-0EAC-5CB40A1FF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FB633-374C-4DF1-9F14-136BDFF1F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2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39E79F-2EC4-87B6-8654-A23C08B92A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049273-7BCA-DC38-BAD3-B11605B479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676BC-D89B-BA1B-6E04-8BCE02EC8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C8574-D786-4539-A211-2AA71B4F2352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B71A8-C0CF-F542-02E5-4A430D459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7EC54-35B7-ADD9-5068-4BA628049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FB633-374C-4DF1-9F14-136BDFF1F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06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C55D3-3DE0-8134-08AF-E1ABC30D6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853CD-6C3C-BB82-1FFD-A3DDA44F1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348A3-B3A8-ED88-2510-1FDF30E4C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C8574-D786-4539-A211-2AA71B4F2352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3CA66-1E67-8098-C447-369967DAF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F2523-DE1A-4AC7-DFAC-F6516F069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FB633-374C-4DF1-9F14-136BDFF1F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52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505D2-7CB6-5557-4C7E-7D8E9FDCE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6E891-3C14-22A8-5E4A-1F9CF8778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3B082-59BC-5122-4EBC-9A04061D1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C8574-D786-4539-A211-2AA71B4F2352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5E623-A594-B6B8-4302-CAC63ED70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89C9A-8E70-1599-A636-4066FF7DD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FB633-374C-4DF1-9F14-136BDFF1F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54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933D8-770B-154F-E80A-CA59BAC0D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7D533-2500-BB28-189A-A999BBD90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EFB80A-514C-0EBF-7236-06ABD91366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DF3F02-0206-A252-6801-84866FB3E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C8574-D786-4539-A211-2AA71B4F2352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A168A8-471A-2F17-0CD0-F293D7230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4AFF4A-20C6-7A57-163F-5AC36C689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FB633-374C-4DF1-9F14-136BDFF1F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1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30D22-594F-8BCF-6F04-69DA5C757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571E29-539A-C794-E846-B01F5D661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42351F-209A-A20D-F703-D5F479B13B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EE2D76-E7EF-1B01-0C69-53AC2950EC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5FD76B-D6C3-8828-705D-2DDF1C450D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09986C-ED05-2BEE-6C62-E5A602875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C8574-D786-4539-A211-2AA71B4F2352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55F549-15DD-D268-2B9F-C9BFABCAC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B1460D-1271-BC5C-BE1B-F6C9BDFC8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FB633-374C-4DF1-9F14-136BDFF1F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68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302AC-E8DA-85D3-FEF1-1AFB5A25B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E9A61B-3695-A315-C471-6CFC6A722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C8574-D786-4539-A211-2AA71B4F2352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4C8F4-36A8-6042-41BD-5DB916FFB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3EA97D-6BD5-3B62-8A5D-3678069D0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FB633-374C-4DF1-9F14-136BDFF1F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95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32B9CF-199C-E3BA-1429-17CE6FED8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C8574-D786-4539-A211-2AA71B4F2352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AA34F-DE90-18A4-35EE-CDCEBEB78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7696F1-4EB8-073B-F601-3E73034C1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FB633-374C-4DF1-9F14-136BDFF1F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99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F1C8D-9932-316E-1CDF-C4AE33163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02AA9-5EC6-ED67-7753-16B98D144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2E8188-48B2-6D90-F883-2BE3C9F68E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2FE2B-8D19-C130-5EFE-56FC16141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C8574-D786-4539-A211-2AA71B4F2352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FA2A3B-6C9F-E240-6E94-C2BD41B77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430039-5FC8-653C-2ECD-D03044D35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FB633-374C-4DF1-9F14-136BDFF1F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785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AE94D-E786-5C30-0365-22E8B9E10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097DA7-B1DC-0EDF-067B-C724774B07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5A81AC-A1D9-24EE-C372-F179B776F2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8BE06D-2ADA-7BFD-7D8E-71019C49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C8574-D786-4539-A211-2AA71B4F2352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063AA8-AB5D-76BE-62C3-53DC597AA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30D59-E17E-F3C4-DDE8-D4C3AFF66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FB633-374C-4DF1-9F14-136BDFF1F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59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3AA45A-5360-0E2A-FF70-99433B0D1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8AD6D1-F755-DB59-AFF2-B5BC2350D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08099-DD26-DE25-88E2-53315D6D01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6C8574-D786-4539-A211-2AA71B4F2352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A55D1-B681-F587-9432-DADA699EF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F53E3-E914-A520-6558-EBE87CCAB5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3FB633-374C-4DF1-9F14-136BDFF1FA6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082A42-C9A7-A3B7-16B7-6EE1AAB7CAD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208121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DISTRIBUTION: DoD COMMUNITY ONLY</a:t>
            </a:r>
          </a:p>
        </p:txBody>
      </p:sp>
    </p:spTree>
    <p:extLst>
      <p:ext uri="{BB962C8B-B14F-4D97-AF65-F5344CB8AC3E}">
        <p14:creationId xmlns:p14="http://schemas.microsoft.com/office/powerpoint/2010/main" val="637481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D6A1D-5A1C-7DFF-2BCB-4D4D26442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4AAD5-7264-026A-C509-7020D1136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A487D9-4F45-2023-7C8B-E68C56186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900" y="0"/>
            <a:ext cx="124079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FA5BEF9-6E53-107F-E37E-912DD252EB0C}"/>
              </a:ext>
            </a:extLst>
          </p:cNvPr>
          <p:cNvSpPr/>
          <p:nvPr/>
        </p:nvSpPr>
        <p:spPr>
          <a:xfrm>
            <a:off x="11347450" y="6616700"/>
            <a:ext cx="901700" cy="203200"/>
          </a:xfrm>
          <a:prstGeom prst="rect">
            <a:avLst/>
          </a:prstGeom>
          <a:solidFill>
            <a:srgbClr val="0304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37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8F253-8A75-EC8C-EFF6-AFF9F464E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E2E17-2FF8-39DF-C85C-5595D7E42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DC318B-617B-AC99-6E09-1D8348453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C02881-1B8B-822F-F714-DDEF6F34CB03}"/>
              </a:ext>
            </a:extLst>
          </p:cNvPr>
          <p:cNvSpPr/>
          <p:nvPr/>
        </p:nvSpPr>
        <p:spPr>
          <a:xfrm>
            <a:off x="11201400" y="6651148"/>
            <a:ext cx="990600" cy="237331"/>
          </a:xfrm>
          <a:prstGeom prst="rect">
            <a:avLst/>
          </a:prstGeom>
          <a:solidFill>
            <a:srgbClr val="273D4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72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7AB7D-C82E-D638-7CC3-AB05AB962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8A8CE-9F80-BD20-E1CE-95E43C1D7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32039D-6A8D-2D6A-90A5-BC4A705F1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040" y="0"/>
            <a:ext cx="12222079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E549BBC-6687-772D-34C1-40A028A7975E}"/>
              </a:ext>
            </a:extLst>
          </p:cNvPr>
          <p:cNvSpPr/>
          <p:nvPr/>
        </p:nvSpPr>
        <p:spPr>
          <a:xfrm>
            <a:off x="11310126" y="6635362"/>
            <a:ext cx="901700" cy="203200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39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B5A1664-C58A-842F-D107-0FCBE415E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127" y="112297"/>
            <a:ext cx="9463746" cy="663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367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1BB5E-7208-E02B-B44D-993F4F9E9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2A83C-5895-353F-5493-C51CA5352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EA2157-EA7F-6906-49FA-5AECEFC06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0800"/>
            <a:ext cx="12249652" cy="69088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4383BC0-25A1-E3CC-6C52-40AF834D3749}"/>
              </a:ext>
            </a:extLst>
          </p:cNvPr>
          <p:cNvSpPr/>
          <p:nvPr/>
        </p:nvSpPr>
        <p:spPr>
          <a:xfrm>
            <a:off x="11347450" y="6616700"/>
            <a:ext cx="901700" cy="203200"/>
          </a:xfrm>
          <a:prstGeom prst="rect">
            <a:avLst/>
          </a:prstGeom>
          <a:solidFill>
            <a:srgbClr val="0304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020519-1DE6-5859-40FD-AAFBA9EE78C6}"/>
              </a:ext>
            </a:extLst>
          </p:cNvPr>
          <p:cNvSpPr/>
          <p:nvPr/>
        </p:nvSpPr>
        <p:spPr>
          <a:xfrm>
            <a:off x="3451224" y="6391274"/>
            <a:ext cx="5559425" cy="225425"/>
          </a:xfrm>
          <a:prstGeom prst="rect">
            <a:avLst/>
          </a:prstGeom>
          <a:solidFill>
            <a:srgbClr val="0304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985B56-2DDC-0C74-F925-FFD5B5CE7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535" y="2940242"/>
            <a:ext cx="1838582" cy="180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42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75080-5AC2-DA3E-4161-578779FB4D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831002-7118-6541-AF6C-1F69538764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418D45-79D6-DE6D-8CA2-9CCDAB528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6"/>
            <a:ext cx="12293600" cy="685721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9E0BA93-6021-35D3-6C8B-FBC4FB1CC70C}"/>
              </a:ext>
            </a:extLst>
          </p:cNvPr>
          <p:cNvSpPr/>
          <p:nvPr/>
        </p:nvSpPr>
        <p:spPr>
          <a:xfrm>
            <a:off x="11347450" y="6616700"/>
            <a:ext cx="901700" cy="203200"/>
          </a:xfrm>
          <a:prstGeom prst="rect">
            <a:avLst/>
          </a:prstGeom>
          <a:solidFill>
            <a:srgbClr val="2029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73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70EC8-7FE9-62E0-7D5F-3BD5F7F52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47AB7-1213-BA04-D668-21B930416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746EDD-1D3F-C570-F1DA-808E5F89C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00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34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8A944-9442-1BC7-9399-640616A4A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6C48A-FFFF-4F77-4A91-3F63A053C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27FF93-3A6C-A871-5B71-295E947A3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38538" cy="69469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55FC153-57A2-EEFD-60E9-A050352332F7}"/>
              </a:ext>
            </a:extLst>
          </p:cNvPr>
          <p:cNvSpPr/>
          <p:nvPr/>
        </p:nvSpPr>
        <p:spPr>
          <a:xfrm>
            <a:off x="11353800" y="6709569"/>
            <a:ext cx="901700" cy="203200"/>
          </a:xfrm>
          <a:prstGeom prst="rect">
            <a:avLst/>
          </a:prstGeom>
          <a:solidFill>
            <a:srgbClr val="212A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54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03DA6-79CE-C40A-D9BB-B1D8124EB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021EF-6E93-C549-8519-B52935DFD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1B5C03-C858-32C5-3728-9FF6DA282E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189"/>
          <a:stretch>
            <a:fillRect/>
          </a:stretch>
        </p:blipFill>
        <p:spPr>
          <a:xfrm>
            <a:off x="-828676" y="-13106"/>
            <a:ext cx="13668375" cy="693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69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E2CBC13D69E244BB7131F7B5250CC7" ma:contentTypeVersion="17" ma:contentTypeDescription="Create a new document." ma:contentTypeScope="" ma:versionID="f937a69c5cee3556a5f76eadbbd3311d">
  <xsd:schema xmlns:xsd="http://www.w3.org/2001/XMLSchema" xmlns:xs="http://www.w3.org/2001/XMLSchema" xmlns:p="http://schemas.microsoft.com/office/2006/metadata/properties" xmlns:ns2="9adc0c89-7494-4c2b-876f-98e62d70b14e" xmlns:ns3="090d253a-3ae2-4ac0-8d3f-d23c5618219d" targetNamespace="http://schemas.microsoft.com/office/2006/metadata/properties" ma:root="true" ma:fieldsID="b1a194218ada8fff98473c0a92d5fc85" ns2:_="" ns3:_="">
    <xsd:import namespace="9adc0c89-7494-4c2b-876f-98e62d70b14e"/>
    <xsd:import namespace="090d253a-3ae2-4ac0-8d3f-d23c561821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dc0c89-7494-4c2b-876f-98e62d70b1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2f7588b-b06a-4603-9190-7d4a5e89c3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0d253a-3ae2-4ac0-8d3f-d23c5618219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bd42de6-61ae-443f-ac9f-88457a03028b}" ma:internalName="TaxCatchAll" ma:showField="CatchAllData" ma:web="090d253a-3ae2-4ac0-8d3f-d23c561821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adc0c89-7494-4c2b-876f-98e62d70b14e">
      <Terms xmlns="http://schemas.microsoft.com/office/infopath/2007/PartnerControls"/>
    </lcf76f155ced4ddcb4097134ff3c332f>
    <TaxCatchAll xmlns="090d253a-3ae2-4ac0-8d3f-d23c5618219d" xsi:nil="true"/>
  </documentManagement>
</p:properties>
</file>

<file path=customXml/itemProps1.xml><?xml version="1.0" encoding="utf-8"?>
<ds:datastoreItem xmlns:ds="http://schemas.openxmlformats.org/officeDocument/2006/customXml" ds:itemID="{AEB403EE-AE2E-4E3C-8B49-12043E6461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dc0c89-7494-4c2b-876f-98e62d70b14e"/>
    <ds:schemaRef ds:uri="090d253a-3ae2-4ac0-8d3f-d23c561821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BB935BD-3A7F-4080-A56C-CB1E58DEF0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1A025F-3C4D-4B86-80E9-0FA0BD83570E}">
  <ds:schemaRefs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f34bd2f6-c763-4504-b259-455e2c3bae87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dcmitype/"/>
    <ds:schemaRef ds:uri="a64a89c4-e993-46a6-96d6-3f810e890c49"/>
    <ds:schemaRef ds:uri="http://schemas.microsoft.com/sharepoint/v3"/>
    <ds:schemaRef ds:uri="http://www.w3.org/XML/1998/namespace"/>
    <ds:schemaRef ds:uri="9adc0c89-7494-4c2b-876f-98e62d70b14e"/>
    <ds:schemaRef ds:uri="090d253a-3ae2-4ac0-8d3f-d23c5618219d"/>
  </ds:schemaRefs>
</ds:datastoreItem>
</file>

<file path=docMetadata/LabelInfo.xml><?xml version="1.0" encoding="utf-8"?>
<clbl:labelList xmlns:clbl="http://schemas.microsoft.com/office/2020/mipLabelMetadata">
  <clbl:label id="{89f80511-b267-4892-be9d-6cc8d3fffe7e}" enabled="1" method="Standard" siteId="{f4c44cda-18c6-46b0-80f2-e290072444f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</Words>
  <Application>Microsoft Office PowerPoint</Application>
  <PresentationFormat>Widescreen</PresentationFormat>
  <Paragraphs>1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Carlson LtCol Marianne S</dc:creator>
  <cp:lastModifiedBy>Link LtCol Benjamin J</cp:lastModifiedBy>
  <cp:revision>7</cp:revision>
  <cp:lastPrinted>2026-04-17T17:11:38Z</cp:lastPrinted>
  <dcterms:created xsi:type="dcterms:W3CDTF">2026-02-24T13:15:03Z</dcterms:created>
  <dcterms:modified xsi:type="dcterms:W3CDTF">2026-05-05T09:36:40Z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Theme:8</vt:lpwstr>
  </property>
  <property fmtid="{D5CDD505-2E9C-101B-9397-08002B2CF9AE}" pid="3" name="ClassificationContentMarkingFooterText">
    <vt:lpwstr>DISTRIBUTION: DoD COMMUNITY ONLY</vt:lpwstr>
  </property>
  <property fmtid="{D5CDD505-2E9C-101B-9397-08002B2CF9AE}" pid="4" name="ContentTypeId">
    <vt:lpwstr>0x010100B0E2CBC13D69E244BB7131F7B5250CC7</vt:lpwstr>
  </property>
  <property fmtid="{D5CDD505-2E9C-101B-9397-08002B2CF9AE}" pid="5" name="MediaServiceImageTags">
    <vt:lpwstr/>
  </property>
</Properties>
</file>